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21383625" cy="30275213"/>
  <p:notesSz cx="6858000" cy="10058400"/>
  <p:defaultTextStyle>
    <a:defPPr>
      <a:defRPr lang="en-US"/>
    </a:defPPr>
    <a:lvl1pPr marL="0" algn="l" defTabSz="2948752" rtl="0" eaLnBrk="1" latinLnBrk="0" hangingPunct="1">
      <a:defRPr sz="5855" kern="1200">
        <a:solidFill>
          <a:schemeClr val="tx1"/>
        </a:solidFill>
        <a:latin typeface="+mn-lt"/>
        <a:ea typeface="+mn-ea"/>
        <a:cs typeface="+mn-cs"/>
      </a:defRPr>
    </a:lvl1pPr>
    <a:lvl2pPr marL="1474378" algn="l" defTabSz="2948752" rtl="0" eaLnBrk="1" latinLnBrk="0" hangingPunct="1">
      <a:defRPr sz="5855" kern="1200">
        <a:solidFill>
          <a:schemeClr val="tx1"/>
        </a:solidFill>
        <a:latin typeface="+mn-lt"/>
        <a:ea typeface="+mn-ea"/>
        <a:cs typeface="+mn-cs"/>
      </a:defRPr>
    </a:lvl2pPr>
    <a:lvl3pPr marL="2948752" algn="l" defTabSz="2948752" rtl="0" eaLnBrk="1" latinLnBrk="0" hangingPunct="1">
      <a:defRPr sz="5855" kern="1200">
        <a:solidFill>
          <a:schemeClr val="tx1"/>
        </a:solidFill>
        <a:latin typeface="+mn-lt"/>
        <a:ea typeface="+mn-ea"/>
        <a:cs typeface="+mn-cs"/>
      </a:defRPr>
    </a:lvl3pPr>
    <a:lvl4pPr marL="4423123" algn="l" defTabSz="2948752" rtl="0" eaLnBrk="1" latinLnBrk="0" hangingPunct="1">
      <a:defRPr sz="5855" kern="1200">
        <a:solidFill>
          <a:schemeClr val="tx1"/>
        </a:solidFill>
        <a:latin typeface="+mn-lt"/>
        <a:ea typeface="+mn-ea"/>
        <a:cs typeface="+mn-cs"/>
      </a:defRPr>
    </a:lvl4pPr>
    <a:lvl5pPr marL="5897498" algn="l" defTabSz="2948752" rtl="0" eaLnBrk="1" latinLnBrk="0" hangingPunct="1">
      <a:defRPr sz="5855" kern="1200">
        <a:solidFill>
          <a:schemeClr val="tx1"/>
        </a:solidFill>
        <a:latin typeface="+mn-lt"/>
        <a:ea typeface="+mn-ea"/>
        <a:cs typeface="+mn-cs"/>
      </a:defRPr>
    </a:lvl5pPr>
    <a:lvl6pPr marL="7371876" algn="l" defTabSz="2948752" rtl="0" eaLnBrk="1" latinLnBrk="0" hangingPunct="1">
      <a:defRPr sz="5855" kern="1200">
        <a:solidFill>
          <a:schemeClr val="tx1"/>
        </a:solidFill>
        <a:latin typeface="+mn-lt"/>
        <a:ea typeface="+mn-ea"/>
        <a:cs typeface="+mn-cs"/>
      </a:defRPr>
    </a:lvl6pPr>
    <a:lvl7pPr marL="8846250" algn="l" defTabSz="2948752" rtl="0" eaLnBrk="1" latinLnBrk="0" hangingPunct="1">
      <a:defRPr sz="5855" kern="1200">
        <a:solidFill>
          <a:schemeClr val="tx1"/>
        </a:solidFill>
        <a:latin typeface="+mn-lt"/>
        <a:ea typeface="+mn-ea"/>
        <a:cs typeface="+mn-cs"/>
      </a:defRPr>
    </a:lvl7pPr>
    <a:lvl8pPr marL="10320625" algn="l" defTabSz="2948752" rtl="0" eaLnBrk="1" latinLnBrk="0" hangingPunct="1">
      <a:defRPr sz="5855" kern="1200">
        <a:solidFill>
          <a:schemeClr val="tx1"/>
        </a:solidFill>
        <a:latin typeface="+mn-lt"/>
        <a:ea typeface="+mn-ea"/>
        <a:cs typeface="+mn-cs"/>
      </a:defRPr>
    </a:lvl8pPr>
    <a:lvl9pPr marL="11794999" algn="l" defTabSz="2948752" rtl="0" eaLnBrk="1" latinLnBrk="0" hangingPunct="1">
      <a:defRPr sz="585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536" userDrawn="1">
          <p15:clr>
            <a:srgbClr val="A4A3A4"/>
          </p15:clr>
        </p15:guide>
        <p15:guide id="2" pos="673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7E5F5"/>
    <a:srgbClr val="11A7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35" autoAdjust="0"/>
    <p:restoredTop sz="86447" autoAdjust="0"/>
  </p:normalViewPr>
  <p:slideViewPr>
    <p:cSldViewPr>
      <p:cViewPr>
        <p:scale>
          <a:sx n="40" d="100"/>
          <a:sy n="40" d="100"/>
        </p:scale>
        <p:origin x="788" y="-2512"/>
      </p:cViewPr>
      <p:guideLst>
        <p:guide orient="horz" pos="9536"/>
        <p:guide pos="6735"/>
      </p:guideLst>
    </p:cSldViewPr>
  </p:slideViewPr>
  <p:outlineViewPr>
    <p:cViewPr>
      <p:scale>
        <a:sx n="33" d="100"/>
        <a:sy n="33" d="100"/>
      </p:scale>
      <p:origin x="222" y="827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lanie David-Feveck" userId="9e4d456e-893c-4367-b601-72fce04ebd6b" providerId="ADAL" clId="{36FFE3B4-1F42-41C7-A55A-BB25F2559EA7}"/>
    <pc:docChg chg="modSld">
      <pc:chgData name="Melanie David-Feveck" userId="9e4d456e-893c-4367-b601-72fce04ebd6b" providerId="ADAL" clId="{36FFE3B4-1F42-41C7-A55A-BB25F2559EA7}" dt="2024-06-04T11:36:40.032" v="16" actId="1076"/>
      <pc:docMkLst>
        <pc:docMk/>
      </pc:docMkLst>
      <pc:sldChg chg="modSp mod">
        <pc:chgData name="Melanie David-Feveck" userId="9e4d456e-893c-4367-b601-72fce04ebd6b" providerId="ADAL" clId="{36FFE3B4-1F42-41C7-A55A-BB25F2559EA7}" dt="2024-06-04T11:36:40.032" v="16" actId="1076"/>
        <pc:sldMkLst>
          <pc:docMk/>
          <pc:sldMk cId="4145354796" sldId="256"/>
        </pc:sldMkLst>
        <pc:spChg chg="mod">
          <ac:chgData name="Melanie David-Feveck" userId="9e4d456e-893c-4367-b601-72fce04ebd6b" providerId="ADAL" clId="{36FFE3B4-1F42-41C7-A55A-BB25F2559EA7}" dt="2024-06-04T11:34:30.530" v="3" actId="1076"/>
          <ac:spMkLst>
            <pc:docMk/>
            <pc:sldMk cId="4145354796" sldId="256"/>
            <ac:spMk id="20" creationId="{00000000-0000-0000-0000-000000000000}"/>
          </ac:spMkLst>
        </pc:spChg>
        <pc:spChg chg="mod">
          <ac:chgData name="Melanie David-Feveck" userId="9e4d456e-893c-4367-b601-72fce04ebd6b" providerId="ADAL" clId="{36FFE3B4-1F42-41C7-A55A-BB25F2559EA7}" dt="2024-06-04T11:34:43.756" v="5" actId="14100"/>
          <ac:spMkLst>
            <pc:docMk/>
            <pc:sldMk cId="4145354796" sldId="256"/>
            <ac:spMk id="22" creationId="{00000000-0000-0000-0000-000000000000}"/>
          </ac:spMkLst>
        </pc:spChg>
        <pc:spChg chg="mod">
          <ac:chgData name="Melanie David-Feveck" userId="9e4d456e-893c-4367-b601-72fce04ebd6b" providerId="ADAL" clId="{36FFE3B4-1F42-41C7-A55A-BB25F2559EA7}" dt="2024-06-04T11:35:14.595" v="9" actId="14100"/>
          <ac:spMkLst>
            <pc:docMk/>
            <pc:sldMk cId="4145354796" sldId="256"/>
            <ac:spMk id="24" creationId="{00000000-0000-0000-0000-000000000000}"/>
          </ac:spMkLst>
        </pc:spChg>
        <pc:spChg chg="mod">
          <ac:chgData name="Melanie David-Feveck" userId="9e4d456e-893c-4367-b601-72fce04ebd6b" providerId="ADAL" clId="{36FFE3B4-1F42-41C7-A55A-BB25F2559EA7}" dt="2024-06-04T11:35:39.867" v="11" actId="1076"/>
          <ac:spMkLst>
            <pc:docMk/>
            <pc:sldMk cId="4145354796" sldId="256"/>
            <ac:spMk id="26" creationId="{00000000-0000-0000-0000-000000000000}"/>
          </ac:spMkLst>
        </pc:spChg>
        <pc:spChg chg="mod">
          <ac:chgData name="Melanie David-Feveck" userId="9e4d456e-893c-4367-b601-72fce04ebd6b" providerId="ADAL" clId="{36FFE3B4-1F42-41C7-A55A-BB25F2559EA7}" dt="2024-06-04T11:36:40.032" v="16" actId="1076"/>
          <ac:spMkLst>
            <pc:docMk/>
            <pc:sldMk cId="4145354796" sldId="256"/>
            <ac:spMk id="30" creationId="{00000000-0000-0000-0000-000000000000}"/>
          </ac:spMkLst>
        </pc:spChg>
        <pc:spChg chg="mod">
          <ac:chgData name="Melanie David-Feveck" userId="9e4d456e-893c-4367-b601-72fce04ebd6b" providerId="ADAL" clId="{36FFE3B4-1F42-41C7-A55A-BB25F2559EA7}" dt="2024-06-04T11:36:36.058" v="15" actId="1076"/>
          <ac:spMkLst>
            <pc:docMk/>
            <pc:sldMk cId="4145354796" sldId="256"/>
            <ac:spMk id="31" creationId="{00000000-0000-0000-0000-000000000000}"/>
          </ac:spMkLst>
        </pc:spChg>
        <pc:picChg chg="mod">
          <ac:chgData name="Melanie David-Feveck" userId="9e4d456e-893c-4367-b601-72fce04ebd6b" providerId="ADAL" clId="{36FFE3B4-1F42-41C7-A55A-BB25F2559EA7}" dt="2024-06-04T11:34:10.866" v="2" actId="1076"/>
          <ac:picMkLst>
            <pc:docMk/>
            <pc:sldMk cId="4145354796" sldId="256"/>
            <ac:picMk id="2" creationId="{00000000-0000-0000-0000-000000000000}"/>
          </ac:picMkLst>
        </pc:picChg>
        <pc:picChg chg="mod">
          <ac:chgData name="Melanie David-Feveck" userId="9e4d456e-893c-4367-b601-72fce04ebd6b" providerId="ADAL" clId="{36FFE3B4-1F42-41C7-A55A-BB25F2559EA7}" dt="2024-06-04T11:34:34.790" v="4" actId="1076"/>
          <ac:picMkLst>
            <pc:docMk/>
            <pc:sldMk cId="4145354796" sldId="256"/>
            <ac:picMk id="1029" creationId="{00000000-0000-0000-0000-000000000000}"/>
          </ac:picMkLst>
        </pc:picChg>
        <pc:picChg chg="mod">
          <ac:chgData name="Melanie David-Feveck" userId="9e4d456e-893c-4367-b601-72fce04ebd6b" providerId="ADAL" clId="{36FFE3B4-1F42-41C7-A55A-BB25F2559EA7}" dt="2024-06-04T11:34:47.571" v="6" actId="1076"/>
          <ac:picMkLst>
            <pc:docMk/>
            <pc:sldMk cId="4145354796" sldId="256"/>
            <ac:picMk id="1030" creationId="{00000000-0000-0000-0000-000000000000}"/>
          </ac:picMkLst>
        </pc:picChg>
        <pc:picChg chg="mod modCrop">
          <ac:chgData name="Melanie David-Feveck" userId="9e4d456e-893c-4367-b601-72fce04ebd6b" providerId="ADAL" clId="{36FFE3B4-1F42-41C7-A55A-BB25F2559EA7}" dt="2024-06-04T11:35:26.398" v="10" actId="732"/>
          <ac:picMkLst>
            <pc:docMk/>
            <pc:sldMk cId="4145354796" sldId="256"/>
            <ac:picMk id="1031" creationId="{00000000-0000-0000-0000-000000000000}"/>
          </ac:picMkLst>
        </pc:picChg>
        <pc:picChg chg="mod">
          <ac:chgData name="Melanie David-Feveck" userId="9e4d456e-893c-4367-b601-72fce04ebd6b" providerId="ADAL" clId="{36FFE3B4-1F42-41C7-A55A-BB25F2559EA7}" dt="2024-06-04T11:35:45.598" v="12" actId="1076"/>
          <ac:picMkLst>
            <pc:docMk/>
            <pc:sldMk cId="4145354796" sldId="256"/>
            <ac:picMk id="1032" creationId="{00000000-0000-0000-0000-000000000000}"/>
          </ac:picMkLst>
        </pc:picChg>
      </pc:sldChg>
    </pc:docChg>
  </pc:docChgLst>
  <pc:docChgLst>
    <pc:chgData name="Melanie David-Feveck" userId="9e4d456e-893c-4367-b601-72fce04ebd6b" providerId="ADAL" clId="{D1EB713D-83E7-4FBF-A583-03ACD976A566}"/>
    <pc:docChg chg="undo custSel modSld">
      <pc:chgData name="Melanie David-Feveck" userId="9e4d456e-893c-4367-b601-72fce04ebd6b" providerId="ADAL" clId="{D1EB713D-83E7-4FBF-A583-03ACD976A566}" dt="2024-03-22T09:24:07.943" v="38" actId="20577"/>
      <pc:docMkLst>
        <pc:docMk/>
      </pc:docMkLst>
      <pc:sldChg chg="modSp mod">
        <pc:chgData name="Melanie David-Feveck" userId="9e4d456e-893c-4367-b601-72fce04ebd6b" providerId="ADAL" clId="{D1EB713D-83E7-4FBF-A583-03ACD976A566}" dt="2024-03-22T09:24:07.943" v="38" actId="20577"/>
        <pc:sldMkLst>
          <pc:docMk/>
          <pc:sldMk cId="4145354796" sldId="256"/>
        </pc:sldMkLst>
        <pc:spChg chg="mod">
          <ac:chgData name="Melanie David-Feveck" userId="9e4d456e-893c-4367-b601-72fce04ebd6b" providerId="ADAL" clId="{D1EB713D-83E7-4FBF-A583-03ACD976A566}" dt="2024-03-22T09:24:07.943" v="38" actId="20577"/>
          <ac:spMkLst>
            <pc:docMk/>
            <pc:sldMk cId="4145354796" sldId="256"/>
            <ac:spMk id="13" creationId="{FA9BB0BC-DE18-FA9F-B7A0-E3C77C5E9B2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50323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503238"/>
          </a:xfrm>
          <a:prstGeom prst="rect">
            <a:avLst/>
          </a:prstGeom>
        </p:spPr>
        <p:txBody>
          <a:bodyPr vert="horz" lIns="91440" tIns="45720" rIns="91440" bIns="45720" rtlCol="0"/>
          <a:lstStyle>
            <a:lvl1pPr algn="r">
              <a:defRPr sz="1200"/>
            </a:lvl1pPr>
          </a:lstStyle>
          <a:p>
            <a:fld id="{A92B8F65-F6F6-4AE8-B415-660CF5FF997C}" type="datetimeFigureOut">
              <a:rPr lang="en-GB" smtClean="0"/>
              <a:pPr/>
              <a:t>04/06/2024</a:t>
            </a:fld>
            <a:endParaRPr lang="en-GB"/>
          </a:p>
        </p:txBody>
      </p:sp>
      <p:sp>
        <p:nvSpPr>
          <p:cNvPr id="4" name="Slide Image Placeholder 3"/>
          <p:cNvSpPr>
            <a:spLocks noGrp="1" noRot="1" noChangeAspect="1"/>
          </p:cNvSpPr>
          <p:nvPr>
            <p:ph type="sldImg" idx="2"/>
          </p:nvPr>
        </p:nvSpPr>
        <p:spPr>
          <a:xfrm>
            <a:off x="2097088" y="754063"/>
            <a:ext cx="2663825" cy="37719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778375"/>
            <a:ext cx="5486400" cy="45259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53575"/>
            <a:ext cx="2971800" cy="50323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9553575"/>
            <a:ext cx="2971800" cy="503238"/>
          </a:xfrm>
          <a:prstGeom prst="rect">
            <a:avLst/>
          </a:prstGeom>
        </p:spPr>
        <p:txBody>
          <a:bodyPr vert="horz" lIns="91440" tIns="45720" rIns="91440" bIns="45720" rtlCol="0" anchor="b"/>
          <a:lstStyle>
            <a:lvl1pPr algn="r">
              <a:defRPr sz="1200"/>
            </a:lvl1pPr>
          </a:lstStyle>
          <a:p>
            <a:fld id="{A76C47B2-0548-4A1D-AB37-7F66211677EC}" type="slidenum">
              <a:rPr lang="en-GB" smtClean="0"/>
              <a:pPr/>
              <a:t>‹#›</a:t>
            </a:fld>
            <a:endParaRPr lang="en-GB"/>
          </a:p>
        </p:txBody>
      </p:sp>
    </p:spTree>
    <p:extLst>
      <p:ext uri="{BB962C8B-B14F-4D97-AF65-F5344CB8AC3E}">
        <p14:creationId xmlns:p14="http://schemas.microsoft.com/office/powerpoint/2010/main" val="1071748904"/>
      </p:ext>
    </p:extLst>
  </p:cSld>
  <p:clrMap bg1="lt1" tx1="dk1" bg2="lt2" tx2="dk2" accent1="accent1" accent2="accent2" accent3="accent3" accent4="accent4" accent5="accent5" accent6="accent6" hlink="hlink" folHlink="folHlink"/>
  <p:notesStyle>
    <a:lvl1pPr marL="0" algn="l" defTabSz="565206" rtl="0" eaLnBrk="1" latinLnBrk="0" hangingPunct="1">
      <a:defRPr sz="616" kern="1200">
        <a:solidFill>
          <a:schemeClr val="tx1"/>
        </a:solidFill>
        <a:latin typeface="+mn-lt"/>
        <a:ea typeface="+mn-ea"/>
        <a:cs typeface="+mn-cs"/>
      </a:defRPr>
    </a:lvl1pPr>
    <a:lvl2pPr marL="282601" algn="l" defTabSz="565206" rtl="0" eaLnBrk="1" latinLnBrk="0" hangingPunct="1">
      <a:defRPr sz="616" kern="1200">
        <a:solidFill>
          <a:schemeClr val="tx1"/>
        </a:solidFill>
        <a:latin typeface="+mn-lt"/>
        <a:ea typeface="+mn-ea"/>
        <a:cs typeface="+mn-cs"/>
      </a:defRPr>
    </a:lvl2pPr>
    <a:lvl3pPr marL="565206" algn="l" defTabSz="565206" rtl="0" eaLnBrk="1" latinLnBrk="0" hangingPunct="1">
      <a:defRPr sz="616" kern="1200">
        <a:solidFill>
          <a:schemeClr val="tx1"/>
        </a:solidFill>
        <a:latin typeface="+mn-lt"/>
        <a:ea typeface="+mn-ea"/>
        <a:cs typeface="+mn-cs"/>
      </a:defRPr>
    </a:lvl3pPr>
    <a:lvl4pPr marL="847807" algn="l" defTabSz="565206" rtl="0" eaLnBrk="1" latinLnBrk="0" hangingPunct="1">
      <a:defRPr sz="616" kern="1200">
        <a:solidFill>
          <a:schemeClr val="tx1"/>
        </a:solidFill>
        <a:latin typeface="+mn-lt"/>
        <a:ea typeface="+mn-ea"/>
        <a:cs typeface="+mn-cs"/>
      </a:defRPr>
    </a:lvl4pPr>
    <a:lvl5pPr marL="1130411" algn="l" defTabSz="565206" rtl="0" eaLnBrk="1" latinLnBrk="0" hangingPunct="1">
      <a:defRPr sz="616" kern="1200">
        <a:solidFill>
          <a:schemeClr val="tx1"/>
        </a:solidFill>
        <a:latin typeface="+mn-lt"/>
        <a:ea typeface="+mn-ea"/>
        <a:cs typeface="+mn-cs"/>
      </a:defRPr>
    </a:lvl5pPr>
    <a:lvl6pPr marL="1413016" algn="l" defTabSz="565206" rtl="0" eaLnBrk="1" latinLnBrk="0" hangingPunct="1">
      <a:defRPr sz="616" kern="1200">
        <a:solidFill>
          <a:schemeClr val="tx1"/>
        </a:solidFill>
        <a:latin typeface="+mn-lt"/>
        <a:ea typeface="+mn-ea"/>
        <a:cs typeface="+mn-cs"/>
      </a:defRPr>
    </a:lvl6pPr>
    <a:lvl7pPr marL="1695617" algn="l" defTabSz="565206" rtl="0" eaLnBrk="1" latinLnBrk="0" hangingPunct="1">
      <a:defRPr sz="616" kern="1200">
        <a:solidFill>
          <a:schemeClr val="tx1"/>
        </a:solidFill>
        <a:latin typeface="+mn-lt"/>
        <a:ea typeface="+mn-ea"/>
        <a:cs typeface="+mn-cs"/>
      </a:defRPr>
    </a:lvl7pPr>
    <a:lvl8pPr marL="1978218" algn="l" defTabSz="565206" rtl="0" eaLnBrk="1" latinLnBrk="0" hangingPunct="1">
      <a:defRPr sz="616" kern="1200">
        <a:solidFill>
          <a:schemeClr val="tx1"/>
        </a:solidFill>
        <a:latin typeface="+mn-lt"/>
        <a:ea typeface="+mn-ea"/>
        <a:cs typeface="+mn-cs"/>
      </a:defRPr>
    </a:lvl8pPr>
    <a:lvl9pPr marL="2260823" algn="l" defTabSz="565206" rtl="0" eaLnBrk="1" latinLnBrk="0" hangingPunct="1">
      <a:defRPr sz="61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97088" y="754063"/>
            <a:ext cx="2663825" cy="37719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76C47B2-0548-4A1D-AB37-7F66211677EC}" type="slidenum">
              <a:rPr lang="en-GB" smtClean="0"/>
              <a:pPr/>
              <a:t>1</a:t>
            </a:fld>
            <a:endParaRPr lang="en-GB"/>
          </a:p>
        </p:txBody>
      </p:sp>
    </p:spTree>
    <p:extLst>
      <p:ext uri="{BB962C8B-B14F-4D97-AF65-F5344CB8AC3E}">
        <p14:creationId xmlns:p14="http://schemas.microsoft.com/office/powerpoint/2010/main" val="5868482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3772" y="9404948"/>
            <a:ext cx="18176081" cy="6489547"/>
          </a:xfrm>
        </p:spPr>
        <p:txBody>
          <a:bodyPr/>
          <a:lstStyle/>
          <a:p>
            <a:r>
              <a:rPr lang="en-US"/>
              <a:t>Click to edit Master title style</a:t>
            </a:r>
            <a:endParaRPr lang="en-GB"/>
          </a:p>
        </p:txBody>
      </p:sp>
      <p:sp>
        <p:nvSpPr>
          <p:cNvPr id="3" name="Subtitle 2"/>
          <p:cNvSpPr>
            <a:spLocks noGrp="1"/>
          </p:cNvSpPr>
          <p:nvPr>
            <p:ph type="subTitle" idx="1"/>
          </p:nvPr>
        </p:nvSpPr>
        <p:spPr>
          <a:xfrm>
            <a:off x="3207544" y="17155955"/>
            <a:ext cx="14968538" cy="7736998"/>
          </a:xfrm>
        </p:spPr>
        <p:txBody>
          <a:bodyPr/>
          <a:lstStyle>
            <a:lvl1pPr marL="0" indent="0" algn="ctr">
              <a:buNone/>
              <a:defRPr>
                <a:solidFill>
                  <a:schemeClr val="tx1">
                    <a:tint val="75000"/>
                  </a:schemeClr>
                </a:solidFill>
              </a:defRPr>
            </a:lvl1pPr>
            <a:lvl2pPr marL="1462397" indent="0" algn="ctr">
              <a:buNone/>
              <a:defRPr>
                <a:solidFill>
                  <a:schemeClr val="tx1">
                    <a:tint val="75000"/>
                  </a:schemeClr>
                </a:solidFill>
              </a:defRPr>
            </a:lvl2pPr>
            <a:lvl3pPr marL="2924794" indent="0" algn="ctr">
              <a:buNone/>
              <a:defRPr>
                <a:solidFill>
                  <a:schemeClr val="tx1">
                    <a:tint val="75000"/>
                  </a:schemeClr>
                </a:solidFill>
              </a:defRPr>
            </a:lvl3pPr>
            <a:lvl4pPr marL="4387184" indent="0" algn="ctr">
              <a:buNone/>
              <a:defRPr>
                <a:solidFill>
                  <a:schemeClr val="tx1">
                    <a:tint val="75000"/>
                  </a:schemeClr>
                </a:solidFill>
              </a:defRPr>
            </a:lvl4pPr>
            <a:lvl5pPr marL="5849581" indent="0" algn="ctr">
              <a:buNone/>
              <a:defRPr>
                <a:solidFill>
                  <a:schemeClr val="tx1">
                    <a:tint val="75000"/>
                  </a:schemeClr>
                </a:solidFill>
              </a:defRPr>
            </a:lvl5pPr>
            <a:lvl6pPr marL="7311978" indent="0" algn="ctr">
              <a:buNone/>
              <a:defRPr>
                <a:solidFill>
                  <a:schemeClr val="tx1">
                    <a:tint val="75000"/>
                  </a:schemeClr>
                </a:solidFill>
              </a:defRPr>
            </a:lvl6pPr>
            <a:lvl7pPr marL="8774374" indent="0" algn="ctr">
              <a:buNone/>
              <a:defRPr>
                <a:solidFill>
                  <a:schemeClr val="tx1">
                    <a:tint val="75000"/>
                  </a:schemeClr>
                </a:solidFill>
              </a:defRPr>
            </a:lvl7pPr>
            <a:lvl8pPr marL="10236768" indent="0" algn="ctr">
              <a:buNone/>
              <a:defRPr>
                <a:solidFill>
                  <a:schemeClr val="tx1">
                    <a:tint val="75000"/>
                  </a:schemeClr>
                </a:solidFill>
              </a:defRPr>
            </a:lvl8pPr>
            <a:lvl9pPr marL="11699165"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E10A026-A4E7-4AAA-85F5-7421A270C8E8}" type="datetimeFigureOut">
              <a:rPr lang="en-GB" smtClean="0"/>
              <a:pPr/>
              <a:t>04/06/2024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AD0D4F-0986-4DFE-9A20-9BB9FE57AF49}" type="slidenum">
              <a:rPr lang="en-GB" smtClean="0"/>
              <a:pPr/>
              <a:t>‹#›</a:t>
            </a:fld>
            <a:endParaRPr lang="en-GB"/>
          </a:p>
        </p:txBody>
      </p:sp>
    </p:spTree>
    <p:extLst>
      <p:ext uri="{BB962C8B-B14F-4D97-AF65-F5344CB8AC3E}">
        <p14:creationId xmlns:p14="http://schemas.microsoft.com/office/powerpoint/2010/main" val="2379078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E10A026-A4E7-4AAA-85F5-7421A270C8E8}" type="datetimeFigureOut">
              <a:rPr lang="en-GB" smtClean="0"/>
              <a:pPr/>
              <a:t>04/06/2024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AD0D4F-0986-4DFE-9A20-9BB9FE57AF49}" type="slidenum">
              <a:rPr lang="en-GB" smtClean="0"/>
              <a:pPr/>
              <a:t>‹#›</a:t>
            </a:fld>
            <a:endParaRPr lang="en-GB"/>
          </a:p>
        </p:txBody>
      </p:sp>
    </p:spTree>
    <p:extLst>
      <p:ext uri="{BB962C8B-B14F-4D97-AF65-F5344CB8AC3E}">
        <p14:creationId xmlns:p14="http://schemas.microsoft.com/office/powerpoint/2010/main" val="2363010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503128" y="1212422"/>
            <a:ext cx="4811316" cy="25832046"/>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069181" y="1212422"/>
            <a:ext cx="14077553" cy="2583204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E10A026-A4E7-4AAA-85F5-7421A270C8E8}" type="datetimeFigureOut">
              <a:rPr lang="en-GB" smtClean="0"/>
              <a:pPr/>
              <a:t>04/06/2024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AD0D4F-0986-4DFE-9A20-9BB9FE57AF49}" type="slidenum">
              <a:rPr lang="en-GB" smtClean="0"/>
              <a:pPr/>
              <a:t>‹#›</a:t>
            </a:fld>
            <a:endParaRPr lang="en-GB"/>
          </a:p>
        </p:txBody>
      </p:sp>
    </p:spTree>
    <p:extLst>
      <p:ext uri="{BB962C8B-B14F-4D97-AF65-F5344CB8AC3E}">
        <p14:creationId xmlns:p14="http://schemas.microsoft.com/office/powerpoint/2010/main" val="2272160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E10A026-A4E7-4AAA-85F5-7421A270C8E8}" type="datetimeFigureOut">
              <a:rPr lang="en-GB" smtClean="0"/>
              <a:pPr/>
              <a:t>04/06/2024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AD0D4F-0986-4DFE-9A20-9BB9FE57AF49}" type="slidenum">
              <a:rPr lang="en-GB" smtClean="0"/>
              <a:pPr/>
              <a:t>‹#›</a:t>
            </a:fld>
            <a:endParaRPr lang="en-GB"/>
          </a:p>
        </p:txBody>
      </p:sp>
    </p:spTree>
    <p:extLst>
      <p:ext uri="{BB962C8B-B14F-4D97-AF65-F5344CB8AC3E}">
        <p14:creationId xmlns:p14="http://schemas.microsoft.com/office/powerpoint/2010/main" val="213569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89160" y="19454630"/>
            <a:ext cx="18176081" cy="6012995"/>
          </a:xfrm>
        </p:spPr>
        <p:txBody>
          <a:bodyPr anchor="t"/>
          <a:lstStyle>
            <a:lvl1pPr algn="l">
              <a:defRPr sz="12836" b="1" cap="all"/>
            </a:lvl1pPr>
          </a:lstStyle>
          <a:p>
            <a:r>
              <a:rPr lang="en-US"/>
              <a:t>Click to edit Master title style</a:t>
            </a:r>
            <a:endParaRPr lang="en-GB"/>
          </a:p>
        </p:txBody>
      </p:sp>
      <p:sp>
        <p:nvSpPr>
          <p:cNvPr id="3" name="Text Placeholder 2"/>
          <p:cNvSpPr>
            <a:spLocks noGrp="1"/>
          </p:cNvSpPr>
          <p:nvPr>
            <p:ph type="body" idx="1"/>
          </p:nvPr>
        </p:nvSpPr>
        <p:spPr>
          <a:xfrm>
            <a:off x="1689160" y="12831933"/>
            <a:ext cx="18176081" cy="6622701"/>
          </a:xfrm>
        </p:spPr>
        <p:txBody>
          <a:bodyPr anchor="b"/>
          <a:lstStyle>
            <a:lvl1pPr marL="0" indent="0">
              <a:buNone/>
              <a:defRPr sz="6418">
                <a:solidFill>
                  <a:schemeClr val="tx1">
                    <a:tint val="75000"/>
                  </a:schemeClr>
                </a:solidFill>
              </a:defRPr>
            </a:lvl1pPr>
            <a:lvl2pPr marL="1462397" indent="0">
              <a:buNone/>
              <a:defRPr sz="5807">
                <a:solidFill>
                  <a:schemeClr val="tx1">
                    <a:tint val="75000"/>
                  </a:schemeClr>
                </a:solidFill>
              </a:defRPr>
            </a:lvl2pPr>
            <a:lvl3pPr marL="2924794" indent="0">
              <a:buNone/>
              <a:defRPr sz="5196">
                <a:solidFill>
                  <a:schemeClr val="tx1">
                    <a:tint val="75000"/>
                  </a:schemeClr>
                </a:solidFill>
              </a:defRPr>
            </a:lvl3pPr>
            <a:lvl4pPr marL="4387184" indent="0">
              <a:buNone/>
              <a:defRPr sz="4584">
                <a:solidFill>
                  <a:schemeClr val="tx1">
                    <a:tint val="75000"/>
                  </a:schemeClr>
                </a:solidFill>
              </a:defRPr>
            </a:lvl4pPr>
            <a:lvl5pPr marL="5849581" indent="0">
              <a:buNone/>
              <a:defRPr sz="4584">
                <a:solidFill>
                  <a:schemeClr val="tx1">
                    <a:tint val="75000"/>
                  </a:schemeClr>
                </a:solidFill>
              </a:defRPr>
            </a:lvl5pPr>
            <a:lvl6pPr marL="7311978" indent="0">
              <a:buNone/>
              <a:defRPr sz="4584">
                <a:solidFill>
                  <a:schemeClr val="tx1">
                    <a:tint val="75000"/>
                  </a:schemeClr>
                </a:solidFill>
              </a:defRPr>
            </a:lvl6pPr>
            <a:lvl7pPr marL="8774374" indent="0">
              <a:buNone/>
              <a:defRPr sz="4584">
                <a:solidFill>
                  <a:schemeClr val="tx1">
                    <a:tint val="75000"/>
                  </a:schemeClr>
                </a:solidFill>
              </a:defRPr>
            </a:lvl7pPr>
            <a:lvl8pPr marL="10236768" indent="0">
              <a:buNone/>
              <a:defRPr sz="4584">
                <a:solidFill>
                  <a:schemeClr val="tx1">
                    <a:tint val="75000"/>
                  </a:schemeClr>
                </a:solidFill>
              </a:defRPr>
            </a:lvl8pPr>
            <a:lvl9pPr marL="11699165" indent="0">
              <a:buNone/>
              <a:defRPr sz="458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E10A026-A4E7-4AAA-85F5-7421A270C8E8}" type="datetimeFigureOut">
              <a:rPr lang="en-GB" smtClean="0"/>
              <a:pPr/>
              <a:t>04/06/2024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AD0D4F-0986-4DFE-9A20-9BB9FE57AF49}" type="slidenum">
              <a:rPr lang="en-GB" smtClean="0"/>
              <a:pPr/>
              <a:t>‹#›</a:t>
            </a:fld>
            <a:endParaRPr lang="en-GB"/>
          </a:p>
        </p:txBody>
      </p:sp>
    </p:spTree>
    <p:extLst>
      <p:ext uri="{BB962C8B-B14F-4D97-AF65-F5344CB8AC3E}">
        <p14:creationId xmlns:p14="http://schemas.microsoft.com/office/powerpoint/2010/main" val="1239306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069181" y="7064219"/>
            <a:ext cx="9444434" cy="19980241"/>
          </a:xfrm>
        </p:spPr>
        <p:txBody>
          <a:bodyPr/>
          <a:lstStyle>
            <a:lvl1pPr>
              <a:defRPr sz="8863"/>
            </a:lvl1pPr>
            <a:lvl2pPr>
              <a:defRPr sz="7641"/>
            </a:lvl2pPr>
            <a:lvl3pPr>
              <a:defRPr sz="6418"/>
            </a:lvl3pPr>
            <a:lvl4pPr>
              <a:defRPr sz="5807"/>
            </a:lvl4pPr>
            <a:lvl5pPr>
              <a:defRPr sz="5807"/>
            </a:lvl5pPr>
            <a:lvl6pPr>
              <a:defRPr sz="5807"/>
            </a:lvl6pPr>
            <a:lvl7pPr>
              <a:defRPr sz="5807"/>
            </a:lvl7pPr>
            <a:lvl8pPr>
              <a:defRPr sz="5807"/>
            </a:lvl8pPr>
            <a:lvl9pPr>
              <a:defRPr sz="580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10870010" y="7064219"/>
            <a:ext cx="9444434" cy="19980241"/>
          </a:xfrm>
        </p:spPr>
        <p:txBody>
          <a:bodyPr/>
          <a:lstStyle>
            <a:lvl1pPr>
              <a:defRPr sz="8863"/>
            </a:lvl1pPr>
            <a:lvl2pPr>
              <a:defRPr sz="7641"/>
            </a:lvl2pPr>
            <a:lvl3pPr>
              <a:defRPr sz="6418"/>
            </a:lvl3pPr>
            <a:lvl4pPr>
              <a:defRPr sz="5807"/>
            </a:lvl4pPr>
            <a:lvl5pPr>
              <a:defRPr sz="5807"/>
            </a:lvl5pPr>
            <a:lvl6pPr>
              <a:defRPr sz="5807"/>
            </a:lvl6pPr>
            <a:lvl7pPr>
              <a:defRPr sz="5807"/>
            </a:lvl7pPr>
            <a:lvl8pPr>
              <a:defRPr sz="5807"/>
            </a:lvl8pPr>
            <a:lvl9pPr>
              <a:defRPr sz="580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E10A026-A4E7-4AAA-85F5-7421A270C8E8}" type="datetimeFigureOut">
              <a:rPr lang="en-GB" smtClean="0"/>
              <a:pPr/>
              <a:t>04/06/2024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4AD0D4F-0986-4DFE-9A20-9BB9FE57AF49}" type="slidenum">
              <a:rPr lang="en-GB" smtClean="0"/>
              <a:pPr/>
              <a:t>‹#›</a:t>
            </a:fld>
            <a:endParaRPr lang="en-GB"/>
          </a:p>
        </p:txBody>
      </p:sp>
    </p:spTree>
    <p:extLst>
      <p:ext uri="{BB962C8B-B14F-4D97-AF65-F5344CB8AC3E}">
        <p14:creationId xmlns:p14="http://schemas.microsoft.com/office/powerpoint/2010/main" val="2410969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1069189" y="6776887"/>
            <a:ext cx="9448148" cy="2824284"/>
          </a:xfrm>
        </p:spPr>
        <p:txBody>
          <a:bodyPr anchor="b"/>
          <a:lstStyle>
            <a:lvl1pPr marL="0" indent="0">
              <a:buNone/>
              <a:defRPr sz="7641" b="1"/>
            </a:lvl1pPr>
            <a:lvl2pPr marL="1462397" indent="0">
              <a:buNone/>
              <a:defRPr sz="6418" b="1"/>
            </a:lvl2pPr>
            <a:lvl3pPr marL="2924794" indent="0">
              <a:buNone/>
              <a:defRPr sz="5807" b="1"/>
            </a:lvl3pPr>
            <a:lvl4pPr marL="4387184" indent="0">
              <a:buNone/>
              <a:defRPr sz="5196" b="1"/>
            </a:lvl4pPr>
            <a:lvl5pPr marL="5849581" indent="0">
              <a:buNone/>
              <a:defRPr sz="5196" b="1"/>
            </a:lvl5pPr>
            <a:lvl6pPr marL="7311978" indent="0">
              <a:buNone/>
              <a:defRPr sz="5196" b="1"/>
            </a:lvl6pPr>
            <a:lvl7pPr marL="8774374" indent="0">
              <a:buNone/>
              <a:defRPr sz="5196" b="1"/>
            </a:lvl7pPr>
            <a:lvl8pPr marL="10236768" indent="0">
              <a:buNone/>
              <a:defRPr sz="5196" b="1"/>
            </a:lvl8pPr>
            <a:lvl9pPr marL="11699165" indent="0">
              <a:buNone/>
              <a:defRPr sz="5196" b="1"/>
            </a:lvl9pPr>
          </a:lstStyle>
          <a:p>
            <a:pPr lvl="0"/>
            <a:r>
              <a:rPr lang="en-US"/>
              <a:t>Click to edit Master text styles</a:t>
            </a:r>
          </a:p>
        </p:txBody>
      </p:sp>
      <p:sp>
        <p:nvSpPr>
          <p:cNvPr id="4" name="Content Placeholder 3"/>
          <p:cNvSpPr>
            <a:spLocks noGrp="1"/>
          </p:cNvSpPr>
          <p:nvPr>
            <p:ph sz="half" idx="2"/>
          </p:nvPr>
        </p:nvSpPr>
        <p:spPr>
          <a:xfrm>
            <a:off x="1069189" y="9601167"/>
            <a:ext cx="9448148" cy="17443290"/>
          </a:xfrm>
        </p:spPr>
        <p:txBody>
          <a:bodyPr/>
          <a:lstStyle>
            <a:lvl1pPr>
              <a:defRPr sz="7641"/>
            </a:lvl1pPr>
            <a:lvl2pPr>
              <a:defRPr sz="6418"/>
            </a:lvl2pPr>
            <a:lvl3pPr>
              <a:defRPr sz="5807"/>
            </a:lvl3pPr>
            <a:lvl4pPr>
              <a:defRPr sz="5196"/>
            </a:lvl4pPr>
            <a:lvl5pPr>
              <a:defRPr sz="5196"/>
            </a:lvl5pPr>
            <a:lvl6pPr>
              <a:defRPr sz="5196"/>
            </a:lvl6pPr>
            <a:lvl7pPr>
              <a:defRPr sz="5196"/>
            </a:lvl7pPr>
            <a:lvl8pPr>
              <a:defRPr sz="5196"/>
            </a:lvl8pPr>
            <a:lvl9pPr>
              <a:defRPr sz="519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10862590" y="6776887"/>
            <a:ext cx="9451858" cy="2824284"/>
          </a:xfrm>
        </p:spPr>
        <p:txBody>
          <a:bodyPr anchor="b"/>
          <a:lstStyle>
            <a:lvl1pPr marL="0" indent="0">
              <a:buNone/>
              <a:defRPr sz="7641" b="1"/>
            </a:lvl1pPr>
            <a:lvl2pPr marL="1462397" indent="0">
              <a:buNone/>
              <a:defRPr sz="6418" b="1"/>
            </a:lvl2pPr>
            <a:lvl3pPr marL="2924794" indent="0">
              <a:buNone/>
              <a:defRPr sz="5807" b="1"/>
            </a:lvl3pPr>
            <a:lvl4pPr marL="4387184" indent="0">
              <a:buNone/>
              <a:defRPr sz="5196" b="1"/>
            </a:lvl4pPr>
            <a:lvl5pPr marL="5849581" indent="0">
              <a:buNone/>
              <a:defRPr sz="5196" b="1"/>
            </a:lvl5pPr>
            <a:lvl6pPr marL="7311978" indent="0">
              <a:buNone/>
              <a:defRPr sz="5196" b="1"/>
            </a:lvl6pPr>
            <a:lvl7pPr marL="8774374" indent="0">
              <a:buNone/>
              <a:defRPr sz="5196" b="1"/>
            </a:lvl7pPr>
            <a:lvl8pPr marL="10236768" indent="0">
              <a:buNone/>
              <a:defRPr sz="5196" b="1"/>
            </a:lvl8pPr>
            <a:lvl9pPr marL="11699165" indent="0">
              <a:buNone/>
              <a:defRPr sz="5196" b="1"/>
            </a:lvl9pPr>
          </a:lstStyle>
          <a:p>
            <a:pPr lvl="0"/>
            <a:r>
              <a:rPr lang="en-US"/>
              <a:t>Click to edit Master text styles</a:t>
            </a:r>
          </a:p>
        </p:txBody>
      </p:sp>
      <p:sp>
        <p:nvSpPr>
          <p:cNvPr id="6" name="Content Placeholder 5"/>
          <p:cNvSpPr>
            <a:spLocks noGrp="1"/>
          </p:cNvSpPr>
          <p:nvPr>
            <p:ph sz="quarter" idx="4"/>
          </p:nvPr>
        </p:nvSpPr>
        <p:spPr>
          <a:xfrm>
            <a:off x="10862590" y="9601167"/>
            <a:ext cx="9451858" cy="17443290"/>
          </a:xfrm>
        </p:spPr>
        <p:txBody>
          <a:bodyPr/>
          <a:lstStyle>
            <a:lvl1pPr>
              <a:defRPr sz="7641"/>
            </a:lvl1pPr>
            <a:lvl2pPr>
              <a:defRPr sz="6418"/>
            </a:lvl2pPr>
            <a:lvl3pPr>
              <a:defRPr sz="5807"/>
            </a:lvl3pPr>
            <a:lvl4pPr>
              <a:defRPr sz="5196"/>
            </a:lvl4pPr>
            <a:lvl5pPr>
              <a:defRPr sz="5196"/>
            </a:lvl5pPr>
            <a:lvl6pPr>
              <a:defRPr sz="5196"/>
            </a:lvl6pPr>
            <a:lvl7pPr>
              <a:defRPr sz="5196"/>
            </a:lvl7pPr>
            <a:lvl8pPr>
              <a:defRPr sz="5196"/>
            </a:lvl8pPr>
            <a:lvl9pPr>
              <a:defRPr sz="519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E10A026-A4E7-4AAA-85F5-7421A270C8E8}" type="datetimeFigureOut">
              <a:rPr lang="en-GB" smtClean="0"/>
              <a:pPr/>
              <a:t>04/06/2024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4AD0D4F-0986-4DFE-9A20-9BB9FE57AF49}" type="slidenum">
              <a:rPr lang="en-GB" smtClean="0"/>
              <a:pPr/>
              <a:t>‹#›</a:t>
            </a:fld>
            <a:endParaRPr lang="en-GB"/>
          </a:p>
        </p:txBody>
      </p:sp>
    </p:spTree>
    <p:extLst>
      <p:ext uri="{BB962C8B-B14F-4D97-AF65-F5344CB8AC3E}">
        <p14:creationId xmlns:p14="http://schemas.microsoft.com/office/powerpoint/2010/main" val="2475673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E10A026-A4E7-4AAA-85F5-7421A270C8E8}" type="datetimeFigureOut">
              <a:rPr lang="en-GB" smtClean="0"/>
              <a:pPr/>
              <a:t>04/06/2024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4AD0D4F-0986-4DFE-9A20-9BB9FE57AF49}" type="slidenum">
              <a:rPr lang="en-GB" smtClean="0"/>
              <a:pPr/>
              <a:t>‹#›</a:t>
            </a:fld>
            <a:endParaRPr lang="en-GB"/>
          </a:p>
        </p:txBody>
      </p:sp>
    </p:spTree>
    <p:extLst>
      <p:ext uri="{BB962C8B-B14F-4D97-AF65-F5344CB8AC3E}">
        <p14:creationId xmlns:p14="http://schemas.microsoft.com/office/powerpoint/2010/main" val="2160829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10A026-A4E7-4AAA-85F5-7421A270C8E8}" type="datetimeFigureOut">
              <a:rPr lang="en-GB" smtClean="0"/>
              <a:pPr/>
              <a:t>04/06/2024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4AD0D4F-0986-4DFE-9A20-9BB9FE57AF49}" type="slidenum">
              <a:rPr lang="en-GB" smtClean="0"/>
              <a:pPr/>
              <a:t>‹#›</a:t>
            </a:fld>
            <a:endParaRPr lang="en-GB"/>
          </a:p>
        </p:txBody>
      </p:sp>
    </p:spTree>
    <p:extLst>
      <p:ext uri="{BB962C8B-B14F-4D97-AF65-F5344CB8AC3E}">
        <p14:creationId xmlns:p14="http://schemas.microsoft.com/office/powerpoint/2010/main" val="2598737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69186" y="1205408"/>
            <a:ext cx="7035066" cy="5129968"/>
          </a:xfrm>
        </p:spPr>
        <p:txBody>
          <a:bodyPr anchor="b"/>
          <a:lstStyle>
            <a:lvl1pPr algn="l">
              <a:defRPr sz="6418" b="1"/>
            </a:lvl1pPr>
          </a:lstStyle>
          <a:p>
            <a:r>
              <a:rPr lang="en-US"/>
              <a:t>Click to edit Master title style</a:t>
            </a:r>
            <a:endParaRPr lang="en-GB"/>
          </a:p>
        </p:txBody>
      </p:sp>
      <p:sp>
        <p:nvSpPr>
          <p:cNvPr id="3" name="Content Placeholder 2"/>
          <p:cNvSpPr>
            <a:spLocks noGrp="1"/>
          </p:cNvSpPr>
          <p:nvPr>
            <p:ph idx="1"/>
          </p:nvPr>
        </p:nvSpPr>
        <p:spPr>
          <a:xfrm>
            <a:off x="8360406" y="1205406"/>
            <a:ext cx="11954042" cy="25839054"/>
          </a:xfrm>
        </p:spPr>
        <p:txBody>
          <a:bodyPr/>
          <a:lstStyle>
            <a:lvl1pPr>
              <a:defRPr sz="10086"/>
            </a:lvl1pPr>
            <a:lvl2pPr>
              <a:defRPr sz="8863"/>
            </a:lvl2pPr>
            <a:lvl3pPr>
              <a:defRPr sz="7641"/>
            </a:lvl3pPr>
            <a:lvl4pPr>
              <a:defRPr sz="6418"/>
            </a:lvl4pPr>
            <a:lvl5pPr>
              <a:defRPr sz="6418"/>
            </a:lvl5pPr>
            <a:lvl6pPr>
              <a:defRPr sz="6418"/>
            </a:lvl6pPr>
            <a:lvl7pPr>
              <a:defRPr sz="6418"/>
            </a:lvl7pPr>
            <a:lvl8pPr>
              <a:defRPr sz="6418"/>
            </a:lvl8pPr>
            <a:lvl9pPr>
              <a:defRPr sz="64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1069186" y="6335371"/>
            <a:ext cx="7035066" cy="20709089"/>
          </a:xfrm>
        </p:spPr>
        <p:txBody>
          <a:bodyPr/>
          <a:lstStyle>
            <a:lvl1pPr marL="0" indent="0">
              <a:buNone/>
              <a:defRPr sz="4584"/>
            </a:lvl1pPr>
            <a:lvl2pPr marL="1462397" indent="0">
              <a:buNone/>
              <a:defRPr sz="3973"/>
            </a:lvl2pPr>
            <a:lvl3pPr marL="2924794" indent="0">
              <a:buNone/>
              <a:defRPr sz="3056"/>
            </a:lvl3pPr>
            <a:lvl4pPr marL="4387184" indent="0">
              <a:buNone/>
              <a:defRPr sz="2751"/>
            </a:lvl4pPr>
            <a:lvl5pPr marL="5849581" indent="0">
              <a:buNone/>
              <a:defRPr sz="2751"/>
            </a:lvl5pPr>
            <a:lvl6pPr marL="7311978" indent="0">
              <a:buNone/>
              <a:defRPr sz="2751"/>
            </a:lvl6pPr>
            <a:lvl7pPr marL="8774374" indent="0">
              <a:buNone/>
              <a:defRPr sz="2751"/>
            </a:lvl7pPr>
            <a:lvl8pPr marL="10236768" indent="0">
              <a:buNone/>
              <a:defRPr sz="2751"/>
            </a:lvl8pPr>
            <a:lvl9pPr marL="11699165" indent="0">
              <a:buNone/>
              <a:defRPr sz="2751"/>
            </a:lvl9pPr>
          </a:lstStyle>
          <a:p>
            <a:pPr lvl="0"/>
            <a:r>
              <a:rPr lang="en-US"/>
              <a:t>Click to edit Master text styles</a:t>
            </a:r>
          </a:p>
        </p:txBody>
      </p:sp>
      <p:sp>
        <p:nvSpPr>
          <p:cNvPr id="5" name="Date Placeholder 4"/>
          <p:cNvSpPr>
            <a:spLocks noGrp="1"/>
          </p:cNvSpPr>
          <p:nvPr>
            <p:ph type="dt" sz="half" idx="10"/>
          </p:nvPr>
        </p:nvSpPr>
        <p:spPr/>
        <p:txBody>
          <a:bodyPr/>
          <a:lstStyle/>
          <a:p>
            <a:fld id="{EE10A026-A4E7-4AAA-85F5-7421A270C8E8}" type="datetimeFigureOut">
              <a:rPr lang="en-GB" smtClean="0"/>
              <a:pPr/>
              <a:t>04/06/2024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4AD0D4F-0986-4DFE-9A20-9BB9FE57AF49}" type="slidenum">
              <a:rPr lang="en-GB" smtClean="0"/>
              <a:pPr/>
              <a:t>‹#›</a:t>
            </a:fld>
            <a:endParaRPr lang="en-GB"/>
          </a:p>
        </p:txBody>
      </p:sp>
    </p:spTree>
    <p:extLst>
      <p:ext uri="{BB962C8B-B14F-4D97-AF65-F5344CB8AC3E}">
        <p14:creationId xmlns:p14="http://schemas.microsoft.com/office/powerpoint/2010/main" val="2286771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191340" y="21192649"/>
            <a:ext cx="12830175" cy="2501914"/>
          </a:xfrm>
        </p:spPr>
        <p:txBody>
          <a:bodyPr anchor="b"/>
          <a:lstStyle>
            <a:lvl1pPr algn="l">
              <a:defRPr sz="6418" b="1"/>
            </a:lvl1pPr>
          </a:lstStyle>
          <a:p>
            <a:r>
              <a:rPr lang="en-US"/>
              <a:t>Click to edit Master title style</a:t>
            </a:r>
            <a:endParaRPr lang="en-GB"/>
          </a:p>
        </p:txBody>
      </p:sp>
      <p:sp>
        <p:nvSpPr>
          <p:cNvPr id="3" name="Picture Placeholder 2"/>
          <p:cNvSpPr>
            <a:spLocks noGrp="1"/>
          </p:cNvSpPr>
          <p:nvPr>
            <p:ph type="pic" idx="1"/>
          </p:nvPr>
        </p:nvSpPr>
        <p:spPr>
          <a:xfrm>
            <a:off x="4191340" y="2705148"/>
            <a:ext cx="12830175" cy="18165128"/>
          </a:xfrm>
        </p:spPr>
        <p:txBody>
          <a:bodyPr/>
          <a:lstStyle>
            <a:lvl1pPr marL="0" indent="0">
              <a:buNone/>
              <a:defRPr sz="10086"/>
            </a:lvl1pPr>
            <a:lvl2pPr marL="1462397" indent="0">
              <a:buNone/>
              <a:defRPr sz="8863"/>
            </a:lvl2pPr>
            <a:lvl3pPr marL="2924794" indent="0">
              <a:buNone/>
              <a:defRPr sz="7641"/>
            </a:lvl3pPr>
            <a:lvl4pPr marL="4387184" indent="0">
              <a:buNone/>
              <a:defRPr sz="6418"/>
            </a:lvl4pPr>
            <a:lvl5pPr marL="5849581" indent="0">
              <a:buNone/>
              <a:defRPr sz="6418"/>
            </a:lvl5pPr>
            <a:lvl6pPr marL="7311978" indent="0">
              <a:buNone/>
              <a:defRPr sz="6418"/>
            </a:lvl6pPr>
            <a:lvl7pPr marL="8774374" indent="0">
              <a:buNone/>
              <a:defRPr sz="6418"/>
            </a:lvl7pPr>
            <a:lvl8pPr marL="10236768" indent="0">
              <a:buNone/>
              <a:defRPr sz="6418"/>
            </a:lvl8pPr>
            <a:lvl9pPr marL="11699165" indent="0">
              <a:buNone/>
              <a:defRPr sz="6418"/>
            </a:lvl9pPr>
          </a:lstStyle>
          <a:p>
            <a:endParaRPr lang="en-GB"/>
          </a:p>
        </p:txBody>
      </p:sp>
      <p:sp>
        <p:nvSpPr>
          <p:cNvPr id="4" name="Text Placeholder 3"/>
          <p:cNvSpPr>
            <a:spLocks noGrp="1"/>
          </p:cNvSpPr>
          <p:nvPr>
            <p:ph type="body" sz="half" idx="2"/>
          </p:nvPr>
        </p:nvSpPr>
        <p:spPr>
          <a:xfrm>
            <a:off x="4191340" y="23694563"/>
            <a:ext cx="12830175" cy="3553129"/>
          </a:xfrm>
        </p:spPr>
        <p:txBody>
          <a:bodyPr/>
          <a:lstStyle>
            <a:lvl1pPr marL="0" indent="0">
              <a:buNone/>
              <a:defRPr sz="4584"/>
            </a:lvl1pPr>
            <a:lvl2pPr marL="1462397" indent="0">
              <a:buNone/>
              <a:defRPr sz="3973"/>
            </a:lvl2pPr>
            <a:lvl3pPr marL="2924794" indent="0">
              <a:buNone/>
              <a:defRPr sz="3056"/>
            </a:lvl3pPr>
            <a:lvl4pPr marL="4387184" indent="0">
              <a:buNone/>
              <a:defRPr sz="2751"/>
            </a:lvl4pPr>
            <a:lvl5pPr marL="5849581" indent="0">
              <a:buNone/>
              <a:defRPr sz="2751"/>
            </a:lvl5pPr>
            <a:lvl6pPr marL="7311978" indent="0">
              <a:buNone/>
              <a:defRPr sz="2751"/>
            </a:lvl6pPr>
            <a:lvl7pPr marL="8774374" indent="0">
              <a:buNone/>
              <a:defRPr sz="2751"/>
            </a:lvl7pPr>
            <a:lvl8pPr marL="10236768" indent="0">
              <a:buNone/>
              <a:defRPr sz="2751"/>
            </a:lvl8pPr>
            <a:lvl9pPr marL="11699165" indent="0">
              <a:buNone/>
              <a:defRPr sz="2751"/>
            </a:lvl9pPr>
          </a:lstStyle>
          <a:p>
            <a:pPr lvl="0"/>
            <a:r>
              <a:rPr lang="en-US"/>
              <a:t>Click to edit Master text styles</a:t>
            </a:r>
          </a:p>
        </p:txBody>
      </p:sp>
      <p:sp>
        <p:nvSpPr>
          <p:cNvPr id="5" name="Date Placeholder 4"/>
          <p:cNvSpPr>
            <a:spLocks noGrp="1"/>
          </p:cNvSpPr>
          <p:nvPr>
            <p:ph type="dt" sz="half" idx="10"/>
          </p:nvPr>
        </p:nvSpPr>
        <p:spPr/>
        <p:txBody>
          <a:bodyPr/>
          <a:lstStyle/>
          <a:p>
            <a:fld id="{EE10A026-A4E7-4AAA-85F5-7421A270C8E8}" type="datetimeFigureOut">
              <a:rPr lang="en-GB" smtClean="0"/>
              <a:pPr/>
              <a:t>04/06/2024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4AD0D4F-0986-4DFE-9A20-9BB9FE57AF49}" type="slidenum">
              <a:rPr lang="en-GB" smtClean="0"/>
              <a:pPr/>
              <a:t>‹#›</a:t>
            </a:fld>
            <a:endParaRPr lang="en-GB"/>
          </a:p>
        </p:txBody>
      </p:sp>
    </p:spTree>
    <p:extLst>
      <p:ext uri="{BB962C8B-B14F-4D97-AF65-F5344CB8AC3E}">
        <p14:creationId xmlns:p14="http://schemas.microsoft.com/office/powerpoint/2010/main" val="1028852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181" y="1212414"/>
            <a:ext cx="19245263" cy="5045869"/>
          </a:xfrm>
          <a:prstGeom prst="rect">
            <a:avLst/>
          </a:prstGeom>
        </p:spPr>
        <p:txBody>
          <a:bodyPr vert="horz" lIns="95697" tIns="47849" rIns="95697" bIns="47849"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1069181" y="7064219"/>
            <a:ext cx="19245263" cy="19980241"/>
          </a:xfrm>
          <a:prstGeom prst="rect">
            <a:avLst/>
          </a:prstGeom>
        </p:spPr>
        <p:txBody>
          <a:bodyPr vert="horz" lIns="95697" tIns="47849" rIns="95697" bIns="4784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1069181" y="28060644"/>
            <a:ext cx="4989513" cy="1611875"/>
          </a:xfrm>
          <a:prstGeom prst="rect">
            <a:avLst/>
          </a:prstGeom>
        </p:spPr>
        <p:txBody>
          <a:bodyPr vert="horz" lIns="95697" tIns="47849" rIns="95697" bIns="47849" rtlCol="0" anchor="ctr"/>
          <a:lstStyle>
            <a:lvl1pPr algn="l">
              <a:defRPr sz="3973">
                <a:solidFill>
                  <a:schemeClr val="tx1">
                    <a:tint val="75000"/>
                  </a:schemeClr>
                </a:solidFill>
              </a:defRPr>
            </a:lvl1pPr>
          </a:lstStyle>
          <a:p>
            <a:fld id="{EE10A026-A4E7-4AAA-85F5-7421A270C8E8}" type="datetimeFigureOut">
              <a:rPr lang="en-GB" smtClean="0"/>
              <a:pPr/>
              <a:t>04/06/2024</a:t>
            </a:fld>
            <a:endParaRPr lang="en-GB"/>
          </a:p>
        </p:txBody>
      </p:sp>
      <p:sp>
        <p:nvSpPr>
          <p:cNvPr id="5" name="Footer Placeholder 4"/>
          <p:cNvSpPr>
            <a:spLocks noGrp="1"/>
          </p:cNvSpPr>
          <p:nvPr>
            <p:ph type="ftr" sz="quarter" idx="3"/>
          </p:nvPr>
        </p:nvSpPr>
        <p:spPr>
          <a:xfrm>
            <a:off x="7306072" y="28060644"/>
            <a:ext cx="6771481" cy="1611875"/>
          </a:xfrm>
          <a:prstGeom prst="rect">
            <a:avLst/>
          </a:prstGeom>
        </p:spPr>
        <p:txBody>
          <a:bodyPr vert="horz" lIns="95697" tIns="47849" rIns="95697" bIns="47849" rtlCol="0" anchor="ctr"/>
          <a:lstStyle>
            <a:lvl1pPr algn="ctr">
              <a:defRPr sz="3973">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5324931" y="28060644"/>
            <a:ext cx="4989513" cy="1611875"/>
          </a:xfrm>
          <a:prstGeom prst="rect">
            <a:avLst/>
          </a:prstGeom>
        </p:spPr>
        <p:txBody>
          <a:bodyPr vert="horz" lIns="95697" tIns="47849" rIns="95697" bIns="47849" rtlCol="0" anchor="ctr"/>
          <a:lstStyle>
            <a:lvl1pPr algn="r">
              <a:defRPr sz="3973">
                <a:solidFill>
                  <a:schemeClr val="tx1">
                    <a:tint val="75000"/>
                  </a:schemeClr>
                </a:solidFill>
              </a:defRPr>
            </a:lvl1pPr>
          </a:lstStyle>
          <a:p>
            <a:fld id="{14AD0D4F-0986-4DFE-9A20-9BB9FE57AF49}" type="slidenum">
              <a:rPr lang="en-GB" smtClean="0"/>
              <a:pPr/>
              <a:t>‹#›</a:t>
            </a:fld>
            <a:endParaRPr lang="en-GB"/>
          </a:p>
        </p:txBody>
      </p:sp>
      <p:pic>
        <p:nvPicPr>
          <p:cNvPr id="7" name="Picture 6"/>
          <p:cNvPicPr>
            <a:picLocks noChangeAspect="1"/>
          </p:cNvPicPr>
          <p:nvPr userDrawn="1"/>
        </p:nvPicPr>
        <p:blipFill>
          <a:blip r:embed="rId13"/>
          <a:stretch>
            <a:fillRect/>
          </a:stretch>
        </p:blipFill>
        <p:spPr>
          <a:xfrm>
            <a:off x="12748738" y="418310"/>
            <a:ext cx="7565706" cy="1602395"/>
          </a:xfrm>
          <a:prstGeom prst="rect">
            <a:avLst/>
          </a:prstGeom>
        </p:spPr>
      </p:pic>
    </p:spTree>
    <p:extLst>
      <p:ext uri="{BB962C8B-B14F-4D97-AF65-F5344CB8AC3E}">
        <p14:creationId xmlns:p14="http://schemas.microsoft.com/office/powerpoint/2010/main" val="15859291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924794" rtl="0" eaLnBrk="1" latinLnBrk="0" hangingPunct="1">
        <a:spcBef>
          <a:spcPct val="0"/>
        </a:spcBef>
        <a:buNone/>
        <a:defRPr sz="14059" kern="1200">
          <a:solidFill>
            <a:schemeClr val="tx1"/>
          </a:solidFill>
          <a:latin typeface="+mj-lt"/>
          <a:ea typeface="+mj-ea"/>
          <a:cs typeface="+mj-cs"/>
        </a:defRPr>
      </a:lvl1pPr>
    </p:titleStyle>
    <p:bodyStyle>
      <a:lvl1pPr marL="1096796" indent="-1096796" algn="l" defTabSz="2924794" rtl="0" eaLnBrk="1" latinLnBrk="0" hangingPunct="1">
        <a:spcBef>
          <a:spcPct val="20000"/>
        </a:spcBef>
        <a:buFont typeface="Arial" pitchFamily="34" charset="0"/>
        <a:buChar char="•"/>
        <a:defRPr sz="10086" kern="1200">
          <a:solidFill>
            <a:schemeClr val="tx1"/>
          </a:solidFill>
          <a:latin typeface="+mn-lt"/>
          <a:ea typeface="+mn-ea"/>
          <a:cs typeface="+mn-cs"/>
        </a:defRPr>
      </a:lvl1pPr>
      <a:lvl2pPr marL="2376392" indent="-913996" algn="l" defTabSz="2924794" rtl="0" eaLnBrk="1" latinLnBrk="0" hangingPunct="1">
        <a:spcBef>
          <a:spcPct val="20000"/>
        </a:spcBef>
        <a:buFont typeface="Arial" pitchFamily="34" charset="0"/>
        <a:buChar char="–"/>
        <a:defRPr sz="8863" kern="1200">
          <a:solidFill>
            <a:schemeClr val="tx1"/>
          </a:solidFill>
          <a:latin typeface="+mn-lt"/>
          <a:ea typeface="+mn-ea"/>
          <a:cs typeface="+mn-cs"/>
        </a:defRPr>
      </a:lvl2pPr>
      <a:lvl3pPr marL="3655989" indent="-731195" algn="l" defTabSz="2924794" rtl="0" eaLnBrk="1" latinLnBrk="0" hangingPunct="1">
        <a:spcBef>
          <a:spcPct val="20000"/>
        </a:spcBef>
        <a:buFont typeface="Arial" pitchFamily="34" charset="0"/>
        <a:buChar char="•"/>
        <a:defRPr sz="7641" kern="1200">
          <a:solidFill>
            <a:schemeClr val="tx1"/>
          </a:solidFill>
          <a:latin typeface="+mn-lt"/>
          <a:ea typeface="+mn-ea"/>
          <a:cs typeface="+mn-cs"/>
        </a:defRPr>
      </a:lvl3pPr>
      <a:lvl4pPr marL="5118386" indent="-731195" algn="l" defTabSz="2924794" rtl="0" eaLnBrk="1" latinLnBrk="0" hangingPunct="1">
        <a:spcBef>
          <a:spcPct val="20000"/>
        </a:spcBef>
        <a:buFont typeface="Arial" pitchFamily="34" charset="0"/>
        <a:buChar char="–"/>
        <a:defRPr sz="6418" kern="1200">
          <a:solidFill>
            <a:schemeClr val="tx1"/>
          </a:solidFill>
          <a:latin typeface="+mn-lt"/>
          <a:ea typeface="+mn-ea"/>
          <a:cs typeface="+mn-cs"/>
        </a:defRPr>
      </a:lvl4pPr>
      <a:lvl5pPr marL="6580779" indent="-731195" algn="l" defTabSz="2924794" rtl="0" eaLnBrk="1" latinLnBrk="0" hangingPunct="1">
        <a:spcBef>
          <a:spcPct val="20000"/>
        </a:spcBef>
        <a:buFont typeface="Arial" pitchFamily="34" charset="0"/>
        <a:buChar char="»"/>
        <a:defRPr sz="6418" kern="1200">
          <a:solidFill>
            <a:schemeClr val="tx1"/>
          </a:solidFill>
          <a:latin typeface="+mn-lt"/>
          <a:ea typeface="+mn-ea"/>
          <a:cs typeface="+mn-cs"/>
        </a:defRPr>
      </a:lvl5pPr>
      <a:lvl6pPr marL="8043176" indent="-731195" algn="l" defTabSz="2924794" rtl="0" eaLnBrk="1" latinLnBrk="0" hangingPunct="1">
        <a:spcBef>
          <a:spcPct val="20000"/>
        </a:spcBef>
        <a:buFont typeface="Arial" pitchFamily="34" charset="0"/>
        <a:buChar char="•"/>
        <a:defRPr sz="6418" kern="1200">
          <a:solidFill>
            <a:schemeClr val="tx1"/>
          </a:solidFill>
          <a:latin typeface="+mn-lt"/>
          <a:ea typeface="+mn-ea"/>
          <a:cs typeface="+mn-cs"/>
        </a:defRPr>
      </a:lvl6pPr>
      <a:lvl7pPr marL="9505570" indent="-731195" algn="l" defTabSz="2924794" rtl="0" eaLnBrk="1" latinLnBrk="0" hangingPunct="1">
        <a:spcBef>
          <a:spcPct val="20000"/>
        </a:spcBef>
        <a:buFont typeface="Arial" pitchFamily="34" charset="0"/>
        <a:buChar char="•"/>
        <a:defRPr sz="6418" kern="1200">
          <a:solidFill>
            <a:schemeClr val="tx1"/>
          </a:solidFill>
          <a:latin typeface="+mn-lt"/>
          <a:ea typeface="+mn-ea"/>
          <a:cs typeface="+mn-cs"/>
        </a:defRPr>
      </a:lvl7pPr>
      <a:lvl8pPr marL="10967967" indent="-731195" algn="l" defTabSz="2924794" rtl="0" eaLnBrk="1" latinLnBrk="0" hangingPunct="1">
        <a:spcBef>
          <a:spcPct val="20000"/>
        </a:spcBef>
        <a:buFont typeface="Arial" pitchFamily="34" charset="0"/>
        <a:buChar char="•"/>
        <a:defRPr sz="6418" kern="1200">
          <a:solidFill>
            <a:schemeClr val="tx1"/>
          </a:solidFill>
          <a:latin typeface="+mn-lt"/>
          <a:ea typeface="+mn-ea"/>
          <a:cs typeface="+mn-cs"/>
        </a:defRPr>
      </a:lvl8pPr>
      <a:lvl9pPr marL="12430360" indent="-731195" algn="l" defTabSz="2924794" rtl="0" eaLnBrk="1" latinLnBrk="0" hangingPunct="1">
        <a:spcBef>
          <a:spcPct val="20000"/>
        </a:spcBef>
        <a:buFont typeface="Arial" pitchFamily="34" charset="0"/>
        <a:buChar char="•"/>
        <a:defRPr sz="6418" kern="1200">
          <a:solidFill>
            <a:schemeClr val="tx1"/>
          </a:solidFill>
          <a:latin typeface="+mn-lt"/>
          <a:ea typeface="+mn-ea"/>
          <a:cs typeface="+mn-cs"/>
        </a:defRPr>
      </a:lvl9pPr>
    </p:bodyStyle>
    <p:otherStyle>
      <a:defPPr>
        <a:defRPr lang="en-US"/>
      </a:defPPr>
      <a:lvl1pPr marL="0" algn="l" defTabSz="2924794" rtl="0" eaLnBrk="1" latinLnBrk="0" hangingPunct="1">
        <a:defRPr sz="5807" kern="1200">
          <a:solidFill>
            <a:schemeClr val="tx1"/>
          </a:solidFill>
          <a:latin typeface="+mn-lt"/>
          <a:ea typeface="+mn-ea"/>
          <a:cs typeface="+mn-cs"/>
        </a:defRPr>
      </a:lvl1pPr>
      <a:lvl2pPr marL="1462397" algn="l" defTabSz="2924794" rtl="0" eaLnBrk="1" latinLnBrk="0" hangingPunct="1">
        <a:defRPr sz="5807" kern="1200">
          <a:solidFill>
            <a:schemeClr val="tx1"/>
          </a:solidFill>
          <a:latin typeface="+mn-lt"/>
          <a:ea typeface="+mn-ea"/>
          <a:cs typeface="+mn-cs"/>
        </a:defRPr>
      </a:lvl2pPr>
      <a:lvl3pPr marL="2924794" algn="l" defTabSz="2924794" rtl="0" eaLnBrk="1" latinLnBrk="0" hangingPunct="1">
        <a:defRPr sz="5807" kern="1200">
          <a:solidFill>
            <a:schemeClr val="tx1"/>
          </a:solidFill>
          <a:latin typeface="+mn-lt"/>
          <a:ea typeface="+mn-ea"/>
          <a:cs typeface="+mn-cs"/>
        </a:defRPr>
      </a:lvl3pPr>
      <a:lvl4pPr marL="4387184" algn="l" defTabSz="2924794" rtl="0" eaLnBrk="1" latinLnBrk="0" hangingPunct="1">
        <a:defRPr sz="5807" kern="1200">
          <a:solidFill>
            <a:schemeClr val="tx1"/>
          </a:solidFill>
          <a:latin typeface="+mn-lt"/>
          <a:ea typeface="+mn-ea"/>
          <a:cs typeface="+mn-cs"/>
        </a:defRPr>
      </a:lvl4pPr>
      <a:lvl5pPr marL="5849581" algn="l" defTabSz="2924794" rtl="0" eaLnBrk="1" latinLnBrk="0" hangingPunct="1">
        <a:defRPr sz="5807" kern="1200">
          <a:solidFill>
            <a:schemeClr val="tx1"/>
          </a:solidFill>
          <a:latin typeface="+mn-lt"/>
          <a:ea typeface="+mn-ea"/>
          <a:cs typeface="+mn-cs"/>
        </a:defRPr>
      </a:lvl5pPr>
      <a:lvl6pPr marL="7311978" algn="l" defTabSz="2924794" rtl="0" eaLnBrk="1" latinLnBrk="0" hangingPunct="1">
        <a:defRPr sz="5807" kern="1200">
          <a:solidFill>
            <a:schemeClr val="tx1"/>
          </a:solidFill>
          <a:latin typeface="+mn-lt"/>
          <a:ea typeface="+mn-ea"/>
          <a:cs typeface="+mn-cs"/>
        </a:defRPr>
      </a:lvl6pPr>
      <a:lvl7pPr marL="8774374" algn="l" defTabSz="2924794" rtl="0" eaLnBrk="1" latinLnBrk="0" hangingPunct="1">
        <a:defRPr sz="5807" kern="1200">
          <a:solidFill>
            <a:schemeClr val="tx1"/>
          </a:solidFill>
          <a:latin typeface="+mn-lt"/>
          <a:ea typeface="+mn-ea"/>
          <a:cs typeface="+mn-cs"/>
        </a:defRPr>
      </a:lvl7pPr>
      <a:lvl8pPr marL="10236768" algn="l" defTabSz="2924794" rtl="0" eaLnBrk="1" latinLnBrk="0" hangingPunct="1">
        <a:defRPr sz="5807" kern="1200">
          <a:solidFill>
            <a:schemeClr val="tx1"/>
          </a:solidFill>
          <a:latin typeface="+mn-lt"/>
          <a:ea typeface="+mn-ea"/>
          <a:cs typeface="+mn-cs"/>
        </a:defRPr>
      </a:lvl8pPr>
      <a:lvl9pPr marL="11699165" algn="l" defTabSz="2924794" rtl="0" eaLnBrk="1" latinLnBrk="0" hangingPunct="1">
        <a:defRPr sz="580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jpeg"/><Relationship Id="rId10" Type="http://schemas.openxmlformats.org/officeDocument/2006/relationships/image" Target="../media/image9.png"/><Relationship Id="rId4" Type="http://schemas.openxmlformats.org/officeDocument/2006/relationships/image" Target="../media/image3.jpeg"/><Relationship Id="rId9" Type="http://schemas.openxmlformats.org/officeDocument/2006/relationships/image" Target="../media/image8.pn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211931" y="11"/>
            <a:ext cx="20959763" cy="5268495"/>
          </a:xfrm>
          <a:noFill/>
        </p:spPr>
        <p:txBody>
          <a:bodyPr>
            <a:normAutofit fontScale="90000"/>
          </a:bodyPr>
          <a:lstStyle/>
          <a:p>
            <a:pPr algn="l">
              <a:spcBef>
                <a:spcPts val="1834"/>
              </a:spcBef>
            </a:pPr>
            <a:br>
              <a:rPr lang="en-GB" sz="6113" dirty="0">
                <a:latin typeface="Arial" panose="020B0604020202020204" pitchFamily="34" charset="0"/>
                <a:cs typeface="Arial" panose="020B0604020202020204" pitchFamily="34" charset="0"/>
              </a:rPr>
            </a:br>
            <a:br>
              <a:rPr lang="en-GB" sz="6113" dirty="0">
                <a:latin typeface="Arial" panose="020B0604020202020204" pitchFamily="34" charset="0"/>
                <a:cs typeface="Arial" panose="020B0604020202020204" pitchFamily="34" charset="0"/>
              </a:rPr>
            </a:br>
            <a:br>
              <a:rPr lang="en-GB" sz="6113" dirty="0">
                <a:latin typeface="Arial" panose="020B0604020202020204" pitchFamily="34" charset="0"/>
                <a:cs typeface="Arial" panose="020B0604020202020204" pitchFamily="34" charset="0"/>
              </a:rPr>
            </a:br>
            <a:br>
              <a:rPr lang="en-GB" sz="6113" dirty="0">
                <a:latin typeface="Arial" panose="020B0604020202020204" pitchFamily="34" charset="0"/>
                <a:cs typeface="Arial" panose="020B0604020202020204" pitchFamily="34" charset="0"/>
              </a:rPr>
            </a:br>
            <a:r>
              <a:rPr lang="en-GB" sz="4400" b="1" dirty="0">
                <a:solidFill>
                  <a:srgbClr val="002060"/>
                </a:solidFill>
                <a:latin typeface="Arial" panose="020B0604020202020204" pitchFamily="34" charset="0"/>
                <a:cs typeface="Arial" panose="020B0604020202020204" pitchFamily="34" charset="0"/>
              </a:rPr>
              <a:t>Weaning of antiseizure medications after acute symptomatic seizures:</a:t>
            </a:r>
            <a:br>
              <a:rPr lang="en-GB" sz="4400" b="1" dirty="0">
                <a:solidFill>
                  <a:srgbClr val="002060"/>
                </a:solidFill>
                <a:latin typeface="Arial" panose="020B0604020202020204" pitchFamily="34" charset="0"/>
                <a:cs typeface="Arial" panose="020B0604020202020204" pitchFamily="34" charset="0"/>
              </a:rPr>
            </a:br>
            <a:r>
              <a:rPr lang="en-GB" sz="4400" b="1" dirty="0">
                <a:solidFill>
                  <a:srgbClr val="002060"/>
                </a:solidFill>
                <a:latin typeface="Arial" panose="020B0604020202020204" pitchFamily="34" charset="0"/>
                <a:cs typeface="Arial" panose="020B0604020202020204" pitchFamily="34" charset="0"/>
              </a:rPr>
              <a:t>a quality improvement project</a:t>
            </a:r>
            <a:br>
              <a:rPr lang="en-GB" sz="6113" dirty="0">
                <a:latin typeface="Arial" panose="020B0604020202020204" pitchFamily="34" charset="0"/>
                <a:cs typeface="Arial" panose="020B0604020202020204" pitchFamily="34" charset="0"/>
              </a:rPr>
            </a:br>
            <a:br>
              <a:rPr lang="en-GB" sz="6113" dirty="0">
                <a:latin typeface="Arial" panose="020B0604020202020204" pitchFamily="34" charset="0"/>
                <a:cs typeface="Arial" panose="020B0604020202020204" pitchFamily="34" charset="0"/>
              </a:rPr>
            </a:br>
            <a:r>
              <a:rPr lang="en-GB" sz="3600" dirty="0" err="1">
                <a:latin typeface="Arial" panose="020B0604020202020204" pitchFamily="34" charset="0"/>
                <a:cs typeface="Arial" panose="020B0604020202020204" pitchFamily="34" charset="0"/>
              </a:rPr>
              <a:t>Jahziel</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Darisan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Husna</a:t>
            </a:r>
            <a:r>
              <a:rPr lang="en-GB" sz="3600" dirty="0">
                <a:latin typeface="Arial" panose="020B0604020202020204" pitchFamily="34" charset="0"/>
                <a:cs typeface="Arial" panose="020B0604020202020204" pitchFamily="34" charset="0"/>
              </a:rPr>
              <a:t> Musa, Noelle </a:t>
            </a:r>
            <a:r>
              <a:rPr lang="en-GB" sz="3600" dirty="0" err="1">
                <a:latin typeface="Arial" panose="020B0604020202020204" pitchFamily="34" charset="0"/>
                <a:cs typeface="Arial" panose="020B0604020202020204" pitchFamily="34" charset="0"/>
              </a:rPr>
              <a:t>Enright</a:t>
            </a:r>
            <a:r>
              <a:rPr lang="en-GB" sz="3600" dirty="0">
                <a:latin typeface="Arial" panose="020B0604020202020204" pitchFamily="34" charset="0"/>
                <a:cs typeface="Arial" panose="020B0604020202020204" pitchFamily="34" charset="0"/>
              </a:rPr>
              <a:t>, Suresh </a:t>
            </a:r>
            <a:r>
              <a:rPr lang="en-GB" sz="3600" dirty="0" err="1">
                <a:latin typeface="Arial" panose="020B0604020202020204" pitchFamily="34" charset="0"/>
                <a:cs typeface="Arial" panose="020B0604020202020204" pitchFamily="34" charset="0"/>
              </a:rPr>
              <a:t>Pujar</a:t>
            </a:r>
            <a:r>
              <a:rPr lang="en-GB" sz="3600" dirty="0">
                <a:latin typeface="Arial" panose="020B0604020202020204" pitchFamily="34" charset="0"/>
                <a:cs typeface="Arial" panose="020B0604020202020204" pitchFamily="34" charset="0"/>
              </a:rPr>
              <a:t>, Maria Gogou</a:t>
            </a:r>
            <a:br>
              <a:rPr lang="en-US" sz="3362" dirty="0"/>
            </a:br>
            <a:br>
              <a:rPr lang="en-GB" sz="3362" dirty="0">
                <a:latin typeface="Arial" panose="020B0604020202020204" pitchFamily="34" charset="0"/>
                <a:cs typeface="Arial" panose="020B0604020202020204" pitchFamily="34" charset="0"/>
              </a:rPr>
            </a:br>
            <a:endParaRPr lang="en-GB" sz="4279" dirty="0"/>
          </a:p>
        </p:txBody>
      </p:sp>
      <p:sp>
        <p:nvSpPr>
          <p:cNvPr id="16" name="Text Placeholder 4"/>
          <p:cNvSpPr txBox="1">
            <a:spLocks/>
          </p:cNvSpPr>
          <p:nvPr/>
        </p:nvSpPr>
        <p:spPr>
          <a:xfrm>
            <a:off x="0" y="5326494"/>
            <a:ext cx="21383625" cy="4238948"/>
          </a:xfrm>
          <a:prstGeom prst="rect">
            <a:avLst/>
          </a:prstGeom>
          <a:solidFill>
            <a:srgbClr val="D7E5F5"/>
          </a:solidFill>
          <a:ln w="3175">
            <a:noFill/>
          </a:ln>
        </p:spPr>
        <p:txBody>
          <a:bodyPr vert="horz" lIns="292474" tIns="146239" rIns="292474" bIns="146239" rtlCol="0">
            <a:noAutofit/>
          </a:bodyPr>
          <a:lstStyle>
            <a:lvl1pPr marL="1789796" indent="-1789796" algn="l" defTabSz="4772790" rtl="0" eaLnBrk="1" latinLnBrk="0" hangingPunct="1">
              <a:spcBef>
                <a:spcPct val="20000"/>
              </a:spcBef>
              <a:buFont typeface="Arial" pitchFamily="34" charset="0"/>
              <a:buChar char="•"/>
              <a:defRPr sz="14600" kern="1200">
                <a:solidFill>
                  <a:schemeClr val="tx1"/>
                </a:solidFill>
                <a:latin typeface="+mn-lt"/>
                <a:ea typeface="+mn-ea"/>
                <a:cs typeface="+mn-cs"/>
              </a:defRPr>
            </a:lvl1pPr>
            <a:lvl2pPr marL="3877892" indent="-1491496" algn="l" defTabSz="4772790" rtl="0" eaLnBrk="1" latinLnBrk="0" hangingPunct="1">
              <a:spcBef>
                <a:spcPct val="20000"/>
              </a:spcBef>
              <a:buFont typeface="Arial" pitchFamily="34" charset="0"/>
              <a:buChar char="–"/>
              <a:defRPr sz="12500" kern="1200">
                <a:solidFill>
                  <a:schemeClr val="tx1"/>
                </a:solidFill>
                <a:latin typeface="+mn-lt"/>
                <a:ea typeface="+mn-ea"/>
                <a:cs typeface="+mn-cs"/>
              </a:defRPr>
            </a:lvl2pPr>
            <a:lvl3pPr marL="5965987" indent="-1193197" algn="l" defTabSz="4772790" rtl="0" eaLnBrk="1" latinLnBrk="0" hangingPunct="1">
              <a:spcBef>
                <a:spcPct val="20000"/>
              </a:spcBef>
              <a:buFont typeface="Arial" pitchFamily="34" charset="0"/>
              <a:buChar char="•"/>
              <a:defRPr sz="10500" kern="1200">
                <a:solidFill>
                  <a:schemeClr val="tx1"/>
                </a:solidFill>
                <a:latin typeface="+mn-lt"/>
                <a:ea typeface="+mn-ea"/>
                <a:cs typeface="+mn-cs"/>
              </a:defRPr>
            </a:lvl3pPr>
            <a:lvl4pPr marL="8352381" indent="-1193197" algn="l" defTabSz="4772790" rtl="0" eaLnBrk="1" latinLnBrk="0" hangingPunct="1">
              <a:spcBef>
                <a:spcPct val="20000"/>
              </a:spcBef>
              <a:buFont typeface="Arial" pitchFamily="34" charset="0"/>
              <a:buChar char="–"/>
              <a:defRPr sz="9500" kern="1200">
                <a:solidFill>
                  <a:schemeClr val="tx1"/>
                </a:solidFill>
                <a:latin typeface="+mn-lt"/>
                <a:ea typeface="+mn-ea"/>
                <a:cs typeface="+mn-cs"/>
              </a:defRPr>
            </a:lvl4pPr>
            <a:lvl5pPr marL="10738776" indent="-1193197" algn="l" defTabSz="4772790" rtl="0" eaLnBrk="1" latinLnBrk="0" hangingPunct="1">
              <a:spcBef>
                <a:spcPct val="20000"/>
              </a:spcBef>
              <a:buFont typeface="Arial" pitchFamily="34" charset="0"/>
              <a:buChar char="»"/>
              <a:defRPr sz="9500" kern="1200">
                <a:solidFill>
                  <a:schemeClr val="tx1"/>
                </a:solidFill>
                <a:latin typeface="+mn-lt"/>
                <a:ea typeface="+mn-ea"/>
                <a:cs typeface="+mn-cs"/>
              </a:defRPr>
            </a:lvl5pPr>
            <a:lvl6pPr marL="13125171" indent="-1193197" algn="l" defTabSz="4772790" rtl="0" eaLnBrk="1" latinLnBrk="0" hangingPunct="1">
              <a:spcBef>
                <a:spcPct val="20000"/>
              </a:spcBef>
              <a:buFont typeface="Arial" pitchFamily="34" charset="0"/>
              <a:buChar char="•"/>
              <a:defRPr sz="9500" kern="1200">
                <a:solidFill>
                  <a:schemeClr val="tx1"/>
                </a:solidFill>
                <a:latin typeface="+mn-lt"/>
                <a:ea typeface="+mn-ea"/>
                <a:cs typeface="+mn-cs"/>
              </a:defRPr>
            </a:lvl6pPr>
            <a:lvl7pPr marL="15511566" indent="-1193197" algn="l" defTabSz="4772790" rtl="0" eaLnBrk="1" latinLnBrk="0" hangingPunct="1">
              <a:spcBef>
                <a:spcPct val="20000"/>
              </a:spcBef>
              <a:buFont typeface="Arial" pitchFamily="34" charset="0"/>
              <a:buChar char="•"/>
              <a:defRPr sz="9500" kern="1200">
                <a:solidFill>
                  <a:schemeClr val="tx1"/>
                </a:solidFill>
                <a:latin typeface="+mn-lt"/>
                <a:ea typeface="+mn-ea"/>
                <a:cs typeface="+mn-cs"/>
              </a:defRPr>
            </a:lvl7pPr>
            <a:lvl8pPr marL="17897960" indent="-1193197" algn="l" defTabSz="4772790" rtl="0" eaLnBrk="1" latinLnBrk="0" hangingPunct="1">
              <a:spcBef>
                <a:spcPct val="20000"/>
              </a:spcBef>
              <a:buFont typeface="Arial" pitchFamily="34" charset="0"/>
              <a:buChar char="•"/>
              <a:defRPr sz="9500" kern="1200">
                <a:solidFill>
                  <a:schemeClr val="tx1"/>
                </a:solidFill>
                <a:latin typeface="+mn-lt"/>
                <a:ea typeface="+mn-ea"/>
                <a:cs typeface="+mn-cs"/>
              </a:defRPr>
            </a:lvl8pPr>
            <a:lvl9pPr marL="20284354" indent="-1193197" algn="l" defTabSz="4772790" rtl="0" eaLnBrk="1" latinLnBrk="0" hangingPunct="1">
              <a:spcBef>
                <a:spcPct val="20000"/>
              </a:spcBef>
              <a:buFont typeface="Arial" pitchFamily="34" charset="0"/>
              <a:buChar char="•"/>
              <a:defRPr sz="9500" kern="1200">
                <a:solidFill>
                  <a:schemeClr val="tx1"/>
                </a:solidFill>
                <a:latin typeface="+mn-lt"/>
                <a:ea typeface="+mn-ea"/>
                <a:cs typeface="+mn-cs"/>
              </a:defRPr>
            </a:lvl9pPr>
          </a:lstStyle>
          <a:p>
            <a:pPr marL="0" indent="0">
              <a:buNone/>
            </a:pPr>
            <a:r>
              <a:rPr lang="en-GB" sz="2800" b="1" dirty="0">
                <a:solidFill>
                  <a:srgbClr val="002060"/>
                </a:solidFill>
                <a:latin typeface="Arial" pitchFamily="34" charset="0"/>
                <a:cs typeface="Arial" pitchFamily="34" charset="0"/>
              </a:rPr>
              <a:t>Aim: </a:t>
            </a:r>
            <a:r>
              <a:rPr lang="en-GB" sz="2800" dirty="0">
                <a:latin typeface="Arial" pitchFamily="34" charset="0"/>
                <a:cs typeface="Arial" pitchFamily="34" charset="0"/>
              </a:rPr>
              <a:t>To make sure that by May 2024 for all children (0-18 years) admitted to GOSH and started on antiseizure medications (ASM) after acute symptomatic seizures there will be a plan in their discharge summaries to start weaning ASM or consider weaning after a period of 2-3 months, if this is clinically appropriate.</a:t>
            </a:r>
          </a:p>
          <a:p>
            <a:pPr marL="0" indent="0">
              <a:buNone/>
            </a:pPr>
            <a:endParaRPr lang="en-GB" sz="2800" b="1" dirty="0">
              <a:solidFill>
                <a:srgbClr val="002060"/>
              </a:solidFill>
              <a:latin typeface="Arial" pitchFamily="34" charset="0"/>
              <a:cs typeface="Arial" pitchFamily="34" charset="0"/>
            </a:endParaRPr>
          </a:p>
          <a:p>
            <a:pPr marL="0" indent="0">
              <a:buNone/>
            </a:pPr>
            <a:r>
              <a:rPr lang="en-GB" sz="2800" b="1" dirty="0">
                <a:solidFill>
                  <a:srgbClr val="002060"/>
                </a:solidFill>
                <a:latin typeface="Arial" pitchFamily="34" charset="0"/>
                <a:cs typeface="Arial" pitchFamily="34" charset="0"/>
              </a:rPr>
              <a:t>What is the problem: </a:t>
            </a:r>
            <a:r>
              <a:rPr lang="en-GB" sz="2800" dirty="0">
                <a:latin typeface="Arial" pitchFamily="34" charset="0"/>
                <a:cs typeface="Arial" pitchFamily="34" charset="0"/>
              </a:rPr>
              <a:t>Acute symptomatic seizures are seizures occurring in close temporal relationship with an acute CNS insult. Although treatment with ASM may be needed in the acute phase, they are usually not associated with future risk of epilepsy. However, there are no established guidelines about the duration of treatment with ASM and there is currently significant heterogeneity in daily practice, a fact which increases the risk of polypharmacy and associated adverse events. </a:t>
            </a:r>
          </a:p>
          <a:p>
            <a:pPr marL="0" indent="0">
              <a:buNone/>
            </a:pPr>
            <a:endParaRPr lang="en-GB" sz="1200" b="1" dirty="0">
              <a:latin typeface="Arial" pitchFamily="34" charset="0"/>
              <a:cs typeface="Arial" pitchFamily="34" charset="0"/>
            </a:endParaRPr>
          </a:p>
        </p:txBody>
      </p:sp>
      <p:sp>
        <p:nvSpPr>
          <p:cNvPr id="18" name="TextBox 17"/>
          <p:cNvSpPr txBox="1"/>
          <p:nvPr/>
        </p:nvSpPr>
        <p:spPr>
          <a:xfrm>
            <a:off x="20798942" y="10745689"/>
            <a:ext cx="113282" cy="2810436"/>
          </a:xfrm>
          <a:prstGeom prst="rect">
            <a:avLst/>
          </a:prstGeom>
          <a:noFill/>
        </p:spPr>
        <p:txBody>
          <a:bodyPr wrap="none" lIns="56061" tIns="28029" rIns="56061" bIns="28029" rtlCol="0">
            <a:spAutoFit/>
          </a:bodyPr>
          <a:lstStyle/>
          <a:p>
            <a:endParaRPr lang="en-GB" sz="17895" dirty="0"/>
          </a:p>
        </p:txBody>
      </p:sp>
      <p:sp>
        <p:nvSpPr>
          <p:cNvPr id="3" name="Rectangle 2"/>
          <p:cNvSpPr/>
          <p:nvPr/>
        </p:nvSpPr>
        <p:spPr>
          <a:xfrm>
            <a:off x="11608" y="15178662"/>
            <a:ext cx="10680204" cy="584775"/>
          </a:xfrm>
          <a:prstGeom prst="rect">
            <a:avLst/>
          </a:prstGeom>
          <a:solidFill>
            <a:srgbClr val="11A7F2"/>
          </a:solidFill>
        </p:spPr>
        <p:txBody>
          <a:bodyPr wrap="square">
            <a:spAutoFit/>
          </a:bodyPr>
          <a:lstStyle/>
          <a:p>
            <a:r>
              <a:rPr lang="en-GB" sz="3200" b="1" dirty="0">
                <a:solidFill>
                  <a:schemeClr val="bg1"/>
                </a:solidFill>
                <a:latin typeface="Arial" panose="020B0604020202020204" pitchFamily="34" charset="0"/>
                <a:cs typeface="Arial" panose="020B0604020202020204" pitchFamily="34" charset="0"/>
              </a:rPr>
              <a:t>PDSA cycles-example</a:t>
            </a:r>
          </a:p>
        </p:txBody>
      </p:sp>
      <p:sp>
        <p:nvSpPr>
          <p:cNvPr id="21" name="Rectangle 20">
            <a:extLst>
              <a:ext uri="{FF2B5EF4-FFF2-40B4-BE49-F238E27FC236}">
                <a16:creationId xmlns:a16="http://schemas.microsoft.com/office/drawing/2014/main" id="{60CE6946-37C5-419C-9DD7-175B04927741}"/>
              </a:ext>
            </a:extLst>
          </p:cNvPr>
          <p:cNvSpPr/>
          <p:nvPr/>
        </p:nvSpPr>
        <p:spPr>
          <a:xfrm>
            <a:off x="0" y="9565442"/>
            <a:ext cx="10691812" cy="584775"/>
          </a:xfrm>
          <a:prstGeom prst="rect">
            <a:avLst/>
          </a:prstGeom>
          <a:solidFill>
            <a:srgbClr val="11A7F2"/>
          </a:solidFill>
          <a:ln>
            <a:noFill/>
          </a:ln>
        </p:spPr>
        <p:txBody>
          <a:bodyPr wrap="square">
            <a:spAutoFit/>
          </a:bodyPr>
          <a:lstStyle/>
          <a:p>
            <a:r>
              <a:rPr lang="en-GB" sz="3200" b="1" dirty="0">
                <a:solidFill>
                  <a:schemeClr val="bg1"/>
                </a:solidFill>
                <a:latin typeface="Arial" panose="020B0604020202020204" pitchFamily="34" charset="0"/>
                <a:cs typeface="Arial" panose="020B0604020202020204" pitchFamily="34" charset="0"/>
              </a:rPr>
              <a:t>Driver Diagram</a:t>
            </a:r>
          </a:p>
        </p:txBody>
      </p:sp>
      <p:sp>
        <p:nvSpPr>
          <p:cNvPr id="6" name="Rectangle 5">
            <a:extLst>
              <a:ext uri="{FF2B5EF4-FFF2-40B4-BE49-F238E27FC236}">
                <a16:creationId xmlns:a16="http://schemas.microsoft.com/office/drawing/2014/main" id="{134BDAA0-A5EA-BE47-2998-2498713B02C4}"/>
              </a:ext>
            </a:extLst>
          </p:cNvPr>
          <p:cNvSpPr/>
          <p:nvPr/>
        </p:nvSpPr>
        <p:spPr>
          <a:xfrm>
            <a:off x="10691812" y="9565442"/>
            <a:ext cx="10691813" cy="584775"/>
          </a:xfrm>
          <a:prstGeom prst="rect">
            <a:avLst/>
          </a:prstGeom>
          <a:solidFill>
            <a:srgbClr val="11A7F2"/>
          </a:solidFill>
          <a:ln>
            <a:noFill/>
          </a:ln>
        </p:spPr>
        <p:txBody>
          <a:bodyPr wrap="square">
            <a:spAutoFit/>
          </a:bodyPr>
          <a:lstStyle/>
          <a:p>
            <a:r>
              <a:rPr lang="en-GB" sz="3200" b="1" dirty="0">
                <a:solidFill>
                  <a:schemeClr val="bg1"/>
                </a:solidFill>
                <a:latin typeface="Arial" panose="020B0604020202020204" pitchFamily="34" charset="0"/>
                <a:cs typeface="Arial" panose="020B0604020202020204" pitchFamily="34" charset="0"/>
              </a:rPr>
              <a:t>Process map</a:t>
            </a:r>
          </a:p>
        </p:txBody>
      </p:sp>
      <p:sp>
        <p:nvSpPr>
          <p:cNvPr id="7" name="Rectangle 6">
            <a:extLst>
              <a:ext uri="{FF2B5EF4-FFF2-40B4-BE49-F238E27FC236}">
                <a16:creationId xmlns:a16="http://schemas.microsoft.com/office/drawing/2014/main" id="{0FD8EF6A-E665-A3DA-3B95-508A5AA67833}"/>
              </a:ext>
            </a:extLst>
          </p:cNvPr>
          <p:cNvSpPr/>
          <p:nvPr/>
        </p:nvSpPr>
        <p:spPr>
          <a:xfrm>
            <a:off x="10740800" y="15178662"/>
            <a:ext cx="10680204" cy="584775"/>
          </a:xfrm>
          <a:prstGeom prst="rect">
            <a:avLst/>
          </a:prstGeom>
          <a:solidFill>
            <a:srgbClr val="11A7F2"/>
          </a:solidFill>
        </p:spPr>
        <p:txBody>
          <a:bodyPr wrap="square">
            <a:spAutoFit/>
          </a:bodyPr>
          <a:lstStyle/>
          <a:p>
            <a:r>
              <a:rPr lang="en-GB" sz="3200" b="1" dirty="0">
                <a:solidFill>
                  <a:schemeClr val="bg1"/>
                </a:solidFill>
                <a:latin typeface="Arial" panose="020B0604020202020204" pitchFamily="34" charset="0"/>
                <a:cs typeface="Arial" panose="020B0604020202020204" pitchFamily="34" charset="0"/>
              </a:rPr>
              <a:t>What our tests revealed</a:t>
            </a:r>
          </a:p>
        </p:txBody>
      </p:sp>
      <p:sp>
        <p:nvSpPr>
          <p:cNvPr id="8" name="Rectangle 7">
            <a:extLst>
              <a:ext uri="{FF2B5EF4-FFF2-40B4-BE49-F238E27FC236}">
                <a16:creationId xmlns:a16="http://schemas.microsoft.com/office/drawing/2014/main" id="{AADEBC4B-664A-D0D0-45F4-17EC8537403C}"/>
              </a:ext>
            </a:extLst>
          </p:cNvPr>
          <p:cNvSpPr/>
          <p:nvPr/>
        </p:nvSpPr>
        <p:spPr>
          <a:xfrm>
            <a:off x="-29105" y="20000495"/>
            <a:ext cx="10680204" cy="584775"/>
          </a:xfrm>
          <a:prstGeom prst="rect">
            <a:avLst/>
          </a:prstGeom>
          <a:solidFill>
            <a:srgbClr val="11A7F2"/>
          </a:solidFill>
        </p:spPr>
        <p:txBody>
          <a:bodyPr wrap="square">
            <a:spAutoFit/>
          </a:bodyPr>
          <a:lstStyle/>
          <a:p>
            <a:r>
              <a:rPr lang="en-GB" sz="3200" b="1" dirty="0">
                <a:solidFill>
                  <a:schemeClr val="bg1"/>
                </a:solidFill>
                <a:latin typeface="Arial" panose="020B0604020202020204" pitchFamily="34" charset="0"/>
                <a:cs typeface="Arial" panose="020B0604020202020204" pitchFamily="34" charset="0"/>
              </a:rPr>
              <a:t>Data/Results/Patient engagement feedback</a:t>
            </a:r>
          </a:p>
        </p:txBody>
      </p:sp>
      <p:sp>
        <p:nvSpPr>
          <p:cNvPr id="9" name="Rectangle 8">
            <a:extLst>
              <a:ext uri="{FF2B5EF4-FFF2-40B4-BE49-F238E27FC236}">
                <a16:creationId xmlns:a16="http://schemas.microsoft.com/office/drawing/2014/main" id="{D02810CD-0A4D-F2BE-D2F3-9A2AD6FDEE9D}"/>
              </a:ext>
            </a:extLst>
          </p:cNvPr>
          <p:cNvSpPr/>
          <p:nvPr/>
        </p:nvSpPr>
        <p:spPr>
          <a:xfrm>
            <a:off x="10691812" y="19997935"/>
            <a:ext cx="10680204" cy="584775"/>
          </a:xfrm>
          <a:prstGeom prst="rect">
            <a:avLst/>
          </a:prstGeom>
          <a:solidFill>
            <a:srgbClr val="11A7F2"/>
          </a:solidFill>
        </p:spPr>
        <p:txBody>
          <a:bodyPr wrap="square">
            <a:spAutoFit/>
          </a:bodyPr>
          <a:lstStyle/>
          <a:p>
            <a:r>
              <a:rPr lang="en-GB" sz="3200" b="1" dirty="0">
                <a:solidFill>
                  <a:schemeClr val="bg1"/>
                </a:solidFill>
                <a:latin typeface="Arial" panose="020B0604020202020204" pitchFamily="34" charset="0"/>
                <a:ea typeface="+mn-lt"/>
                <a:cs typeface="Arial" panose="020B0604020202020204" pitchFamily="34" charset="0"/>
              </a:rPr>
              <a:t>Team personal learning/</a:t>
            </a:r>
            <a:r>
              <a:rPr lang="en-GB" sz="3200" b="1" dirty="0">
                <a:solidFill>
                  <a:schemeClr val="bg1"/>
                </a:solidFill>
                <a:latin typeface="Arial" panose="020B0604020202020204" pitchFamily="34" charset="0"/>
                <a:cs typeface="Arial" panose="020B0604020202020204" pitchFamily="34" charset="0"/>
              </a:rPr>
              <a:t>Team highlights</a:t>
            </a:r>
            <a:endParaRPr lang="en-US" sz="3200" dirty="0">
              <a:solidFill>
                <a:schemeClr val="bg1"/>
              </a:solidFill>
              <a:latin typeface="Arial" panose="020B060402020202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id="{61BF6549-5B5F-CAB9-BE61-6764DE4512EF}"/>
              </a:ext>
            </a:extLst>
          </p:cNvPr>
          <p:cNvSpPr/>
          <p:nvPr/>
        </p:nvSpPr>
        <p:spPr>
          <a:xfrm>
            <a:off x="0" y="24710298"/>
            <a:ext cx="10680204" cy="609719"/>
          </a:xfrm>
          <a:prstGeom prst="rect">
            <a:avLst/>
          </a:prstGeom>
          <a:solidFill>
            <a:srgbClr val="11A7F2"/>
          </a:solidFill>
        </p:spPr>
        <p:txBody>
          <a:bodyPr wrap="square">
            <a:spAutoFit/>
          </a:bodyPr>
          <a:lstStyle/>
          <a:p>
            <a:r>
              <a:rPr lang="en-GB" sz="3362" b="1" dirty="0">
                <a:solidFill>
                  <a:schemeClr val="bg1"/>
                </a:solidFill>
                <a:latin typeface="Arial" panose="020B0604020202020204" pitchFamily="34" charset="0"/>
                <a:cs typeface="Arial" panose="020B0604020202020204" pitchFamily="34" charset="0"/>
              </a:rPr>
              <a:t>Successes/Challenges</a:t>
            </a:r>
          </a:p>
        </p:txBody>
      </p:sp>
      <p:sp>
        <p:nvSpPr>
          <p:cNvPr id="13" name="Rectangle 12">
            <a:extLst>
              <a:ext uri="{FF2B5EF4-FFF2-40B4-BE49-F238E27FC236}">
                <a16:creationId xmlns:a16="http://schemas.microsoft.com/office/drawing/2014/main" id="{FA9BB0BC-DE18-FA9F-B7A0-E3C77C5E9B20}"/>
              </a:ext>
            </a:extLst>
          </p:cNvPr>
          <p:cNvSpPr/>
          <p:nvPr/>
        </p:nvSpPr>
        <p:spPr>
          <a:xfrm>
            <a:off x="11940317" y="24781736"/>
            <a:ext cx="9443308" cy="609719"/>
          </a:xfrm>
          <a:prstGeom prst="rect">
            <a:avLst/>
          </a:prstGeom>
          <a:solidFill>
            <a:srgbClr val="11A7F2"/>
          </a:solidFill>
        </p:spPr>
        <p:txBody>
          <a:bodyPr wrap="square">
            <a:spAutoFit/>
          </a:bodyPr>
          <a:lstStyle/>
          <a:p>
            <a:r>
              <a:rPr lang="en-GB" sz="3362" b="1" dirty="0">
                <a:solidFill>
                  <a:schemeClr val="bg1"/>
                </a:solidFill>
                <a:latin typeface="Arial" panose="020B0604020202020204" pitchFamily="34" charset="0"/>
                <a:cs typeface="Arial" panose="020B0604020202020204" pitchFamily="34" charset="0"/>
              </a:rPr>
              <a:t>Next steps</a:t>
            </a:r>
          </a:p>
        </p:txBody>
      </p:sp>
      <p:pic>
        <p:nvPicPr>
          <p:cNvPr id="1026" name="Picture 2"/>
          <p:cNvPicPr>
            <a:picLocks noChangeAspect="1" noChangeArrowheads="1"/>
          </p:cNvPicPr>
          <p:nvPr/>
        </p:nvPicPr>
        <p:blipFill>
          <a:blip r:embed="rId3"/>
          <a:srcRect/>
          <a:stretch>
            <a:fillRect/>
          </a:stretch>
        </p:blipFill>
        <p:spPr bwMode="auto">
          <a:xfrm>
            <a:off x="395216" y="226116"/>
            <a:ext cx="5114925" cy="1866900"/>
          </a:xfrm>
          <a:prstGeom prst="rect">
            <a:avLst/>
          </a:prstGeom>
          <a:noFill/>
          <a:ln w="9525">
            <a:noFill/>
            <a:miter lim="800000"/>
            <a:headEnd/>
            <a:tailEnd/>
          </a:ln>
          <a:effectLst/>
        </p:spPr>
      </p:pic>
      <p:pic>
        <p:nvPicPr>
          <p:cNvPr id="1027" name="Picture 3"/>
          <p:cNvPicPr>
            <a:picLocks noChangeAspect="1" noChangeArrowheads="1"/>
          </p:cNvPicPr>
          <p:nvPr/>
        </p:nvPicPr>
        <p:blipFill>
          <a:blip r:embed="rId4" cstate="print"/>
          <a:srcRect/>
          <a:stretch>
            <a:fillRect/>
          </a:stretch>
        </p:blipFill>
        <p:spPr bwMode="auto">
          <a:xfrm>
            <a:off x="17978488" y="3207460"/>
            <a:ext cx="3405137" cy="2051056"/>
          </a:xfrm>
          <a:prstGeom prst="rect">
            <a:avLst/>
          </a:prstGeom>
          <a:noFill/>
          <a:ln w="9525">
            <a:noFill/>
            <a:miter lim="800000"/>
            <a:headEnd/>
            <a:tailEnd/>
          </a:ln>
          <a:effectLst/>
        </p:spPr>
      </p:pic>
      <p:pic>
        <p:nvPicPr>
          <p:cNvPr id="17" name="Picture 2" descr="Jahziel Darisan - Paediatric Neurology - Physician Associate - Great Ormond  Street Hospital for Children NHS Foundation Trust | LinkedIn"/>
          <p:cNvPicPr>
            <a:picLocks noChangeAspect="1" noChangeArrowheads="1"/>
          </p:cNvPicPr>
          <p:nvPr/>
        </p:nvPicPr>
        <p:blipFill>
          <a:blip r:embed="rId5" cstate="print"/>
          <a:srcRect/>
          <a:stretch>
            <a:fillRect/>
          </a:stretch>
        </p:blipFill>
        <p:spPr bwMode="auto">
          <a:xfrm>
            <a:off x="16121100" y="3350336"/>
            <a:ext cx="1833539" cy="1833539"/>
          </a:xfrm>
          <a:prstGeom prst="rect">
            <a:avLst/>
          </a:prstGeom>
          <a:noFill/>
        </p:spPr>
      </p:pic>
      <p:sp>
        <p:nvSpPr>
          <p:cNvPr id="19" name="18 - TextBox"/>
          <p:cNvSpPr txBox="1"/>
          <p:nvPr/>
        </p:nvSpPr>
        <p:spPr>
          <a:xfrm>
            <a:off x="0" y="25353240"/>
            <a:ext cx="7454220" cy="2431435"/>
          </a:xfrm>
          <a:prstGeom prst="rect">
            <a:avLst/>
          </a:prstGeom>
          <a:noFill/>
        </p:spPr>
        <p:txBody>
          <a:bodyPr wrap="none" rtlCol="0">
            <a:spAutoFit/>
          </a:bodyPr>
          <a:lstStyle/>
          <a:p>
            <a:r>
              <a:rPr lang="en-GB" sz="4000" b="1" dirty="0"/>
              <a:t>Successes:</a:t>
            </a:r>
          </a:p>
          <a:p>
            <a:pPr>
              <a:buFont typeface="Wingdings" pitchFamily="2" charset="2"/>
              <a:buChar char="ü"/>
            </a:pPr>
            <a:r>
              <a:rPr lang="en-GB" sz="2800" dirty="0"/>
              <a:t>     A reminder phrase in discharge summaries </a:t>
            </a:r>
          </a:p>
          <a:p>
            <a:pPr>
              <a:buFont typeface="Wingdings" pitchFamily="2" charset="2"/>
              <a:buChar char="ü"/>
            </a:pPr>
            <a:r>
              <a:rPr lang="en-GB" sz="2800" dirty="0"/>
              <a:t>     A promotional video to increase awareness</a:t>
            </a:r>
          </a:p>
          <a:p>
            <a:pPr>
              <a:buFont typeface="Wingdings" pitchFamily="2" charset="2"/>
              <a:buChar char="ü"/>
            </a:pPr>
            <a:r>
              <a:rPr lang="en-GB" sz="2800" dirty="0"/>
              <a:t>     Informative material for families and patients</a:t>
            </a:r>
          </a:p>
          <a:p>
            <a:pPr>
              <a:buFont typeface="Wingdings" pitchFamily="2" charset="2"/>
              <a:buChar char="ü"/>
            </a:pPr>
            <a:r>
              <a:rPr lang="en-GB" sz="2800" dirty="0"/>
              <a:t>     Teaching sessions around the trust.</a:t>
            </a:r>
            <a:endParaRPr lang="el-GR" sz="4800" dirty="0"/>
          </a:p>
        </p:txBody>
      </p:sp>
      <p:sp>
        <p:nvSpPr>
          <p:cNvPr id="20" name="19 - TextBox"/>
          <p:cNvSpPr txBox="1"/>
          <p:nvPr/>
        </p:nvSpPr>
        <p:spPr>
          <a:xfrm>
            <a:off x="11608" y="27705352"/>
            <a:ext cx="9854044" cy="2862322"/>
          </a:xfrm>
          <a:prstGeom prst="rect">
            <a:avLst/>
          </a:prstGeom>
          <a:noFill/>
        </p:spPr>
        <p:txBody>
          <a:bodyPr wrap="none" rtlCol="0">
            <a:spAutoFit/>
          </a:bodyPr>
          <a:lstStyle/>
          <a:p>
            <a:r>
              <a:rPr lang="en-GB" sz="4000" b="1" dirty="0"/>
              <a:t>Challenges:</a:t>
            </a:r>
          </a:p>
          <a:p>
            <a:pPr>
              <a:buFont typeface="Wingdings" pitchFamily="2" charset="2"/>
              <a:buChar char="ü"/>
            </a:pPr>
            <a:r>
              <a:rPr lang="en-GB" sz="2800" dirty="0"/>
              <a:t>     Changes in our team’s synthesis-how to keep team connected</a:t>
            </a:r>
          </a:p>
          <a:p>
            <a:pPr>
              <a:buFont typeface="Wingdings" pitchFamily="2" charset="2"/>
              <a:buChar char="ü"/>
            </a:pPr>
            <a:r>
              <a:rPr lang="en-GB" sz="2800" dirty="0"/>
              <a:t>     Difficulties with engaging families &amp; other teams:</a:t>
            </a:r>
          </a:p>
          <a:p>
            <a:pPr marL="571500" indent="-571500">
              <a:buAutoNum type="romanLcParenBoth"/>
            </a:pPr>
            <a:r>
              <a:rPr lang="en-GB" sz="2800" dirty="0"/>
              <a:t>The fragmented nature of our job</a:t>
            </a:r>
          </a:p>
          <a:p>
            <a:pPr marL="571500" indent="-571500">
              <a:buAutoNum type="romanLcParenBoth"/>
            </a:pPr>
            <a:r>
              <a:rPr lang="en-GB" sz="2800" dirty="0"/>
              <a:t> Workload, unpredicted discharges/transfers</a:t>
            </a:r>
          </a:p>
          <a:p>
            <a:pPr marL="1028700" indent="-1028700"/>
            <a:r>
              <a:rPr lang="en-GB" sz="2800" dirty="0"/>
              <a:t> </a:t>
            </a:r>
            <a:endParaRPr lang="el-GR" sz="4800" dirty="0"/>
          </a:p>
        </p:txBody>
      </p:sp>
      <p:pic>
        <p:nvPicPr>
          <p:cNvPr id="1028" name="Picture 4"/>
          <p:cNvPicPr>
            <a:picLocks noChangeAspect="1" noChangeArrowheads="1"/>
          </p:cNvPicPr>
          <p:nvPr/>
        </p:nvPicPr>
        <p:blipFill>
          <a:blip r:embed="rId6"/>
          <a:srcRect/>
          <a:stretch>
            <a:fillRect/>
          </a:stretch>
        </p:blipFill>
        <p:spPr bwMode="auto">
          <a:xfrm>
            <a:off x="8191482" y="26067620"/>
            <a:ext cx="1162050" cy="1171575"/>
          </a:xfrm>
          <a:prstGeom prst="rect">
            <a:avLst/>
          </a:prstGeom>
          <a:noFill/>
          <a:ln w="9525">
            <a:noFill/>
            <a:miter lim="800000"/>
            <a:headEnd/>
            <a:tailEnd/>
          </a:ln>
          <a:effectLst/>
        </p:spPr>
      </p:pic>
      <p:pic>
        <p:nvPicPr>
          <p:cNvPr id="1029" name="Picture 5"/>
          <p:cNvPicPr>
            <a:picLocks noChangeAspect="1" noChangeArrowheads="1"/>
          </p:cNvPicPr>
          <p:nvPr/>
        </p:nvPicPr>
        <p:blipFill>
          <a:blip r:embed="rId7"/>
          <a:srcRect/>
          <a:stretch>
            <a:fillRect/>
          </a:stretch>
        </p:blipFill>
        <p:spPr bwMode="auto">
          <a:xfrm>
            <a:off x="8262920" y="28906882"/>
            <a:ext cx="1200150" cy="1076325"/>
          </a:xfrm>
          <a:prstGeom prst="rect">
            <a:avLst/>
          </a:prstGeom>
          <a:noFill/>
          <a:ln w="9525">
            <a:noFill/>
            <a:miter lim="800000"/>
            <a:headEnd/>
            <a:tailEnd/>
          </a:ln>
          <a:effectLst/>
        </p:spPr>
      </p:pic>
      <p:sp>
        <p:nvSpPr>
          <p:cNvPr id="22" name="21 - TextBox"/>
          <p:cNvSpPr txBox="1"/>
          <p:nvPr/>
        </p:nvSpPr>
        <p:spPr>
          <a:xfrm>
            <a:off x="11834820" y="25710430"/>
            <a:ext cx="9226144" cy="3539430"/>
          </a:xfrm>
          <a:prstGeom prst="rect">
            <a:avLst/>
          </a:prstGeom>
          <a:noFill/>
        </p:spPr>
        <p:txBody>
          <a:bodyPr wrap="square" rtlCol="0">
            <a:spAutoFit/>
          </a:bodyPr>
          <a:lstStyle/>
          <a:p>
            <a:pPr>
              <a:buFont typeface="Wingdings" pitchFamily="2" charset="2"/>
              <a:buChar char="v"/>
            </a:pPr>
            <a:r>
              <a:rPr lang="en-GB" sz="2800" dirty="0"/>
              <a:t> Part of our project will be included in the induction package</a:t>
            </a:r>
          </a:p>
          <a:p>
            <a:r>
              <a:rPr lang="en-GB" sz="2800" dirty="0"/>
              <a:t>     for junior doctors.</a:t>
            </a:r>
          </a:p>
          <a:p>
            <a:endParaRPr lang="en-GB" sz="2800" dirty="0"/>
          </a:p>
          <a:p>
            <a:pPr>
              <a:buFont typeface="Wingdings" pitchFamily="2" charset="2"/>
              <a:buChar char="v"/>
            </a:pPr>
            <a:r>
              <a:rPr lang="en-GB" sz="2800" dirty="0"/>
              <a:t> We will write a literature review and try to establish guidelines.</a:t>
            </a:r>
          </a:p>
          <a:p>
            <a:endParaRPr lang="en-GB" sz="2800" dirty="0"/>
          </a:p>
          <a:p>
            <a:pPr>
              <a:buFont typeface="Wingdings" pitchFamily="2" charset="2"/>
              <a:buChar char="v"/>
            </a:pPr>
            <a:r>
              <a:rPr lang="en-GB" sz="2800" dirty="0"/>
              <a:t>We will re-audit the practice in our trust</a:t>
            </a:r>
          </a:p>
          <a:p>
            <a:r>
              <a:rPr lang="en-GB" sz="2800" dirty="0"/>
              <a:t>    after completion of this project.</a:t>
            </a:r>
            <a:endParaRPr lang="el-GR" sz="2800" dirty="0"/>
          </a:p>
        </p:txBody>
      </p:sp>
      <p:pic>
        <p:nvPicPr>
          <p:cNvPr id="1030" name="Picture 6"/>
          <p:cNvPicPr>
            <a:picLocks noChangeAspect="1" noChangeArrowheads="1"/>
          </p:cNvPicPr>
          <p:nvPr/>
        </p:nvPicPr>
        <p:blipFill>
          <a:blip r:embed="rId8"/>
          <a:srcRect/>
          <a:stretch>
            <a:fillRect/>
          </a:stretch>
        </p:blipFill>
        <p:spPr bwMode="auto">
          <a:xfrm>
            <a:off x="18765483" y="27481908"/>
            <a:ext cx="1600200" cy="2514600"/>
          </a:xfrm>
          <a:prstGeom prst="rect">
            <a:avLst/>
          </a:prstGeom>
          <a:noFill/>
          <a:ln w="9525">
            <a:noFill/>
            <a:miter lim="800000"/>
            <a:headEnd/>
            <a:tailEnd/>
          </a:ln>
          <a:effectLst/>
        </p:spPr>
      </p:pic>
      <p:sp>
        <p:nvSpPr>
          <p:cNvPr id="24" name="23 - TextBox"/>
          <p:cNvSpPr txBox="1"/>
          <p:nvPr/>
        </p:nvSpPr>
        <p:spPr>
          <a:xfrm>
            <a:off x="11255340" y="20709770"/>
            <a:ext cx="10116675" cy="3970318"/>
          </a:xfrm>
          <a:prstGeom prst="rect">
            <a:avLst/>
          </a:prstGeom>
          <a:noFill/>
        </p:spPr>
        <p:txBody>
          <a:bodyPr wrap="square" rtlCol="0">
            <a:spAutoFit/>
          </a:bodyPr>
          <a:lstStyle/>
          <a:p>
            <a:pPr>
              <a:buFont typeface="Wingdings" pitchFamily="2" charset="2"/>
              <a:buChar char="Ø"/>
            </a:pPr>
            <a:r>
              <a:rPr lang="en-GB" sz="2800" dirty="0"/>
              <a:t> We have learnt how to think in a sustainable way..</a:t>
            </a:r>
          </a:p>
          <a:p>
            <a:endParaRPr lang="en-GB" sz="2800" dirty="0"/>
          </a:p>
          <a:p>
            <a:pPr>
              <a:buFont typeface="Wingdings" pitchFamily="2" charset="2"/>
              <a:buChar char="Ø"/>
            </a:pPr>
            <a:r>
              <a:rPr lang="en-GB" sz="2800" dirty="0"/>
              <a:t> We have learnt how to improve quality without stopping working.</a:t>
            </a:r>
          </a:p>
          <a:p>
            <a:r>
              <a:rPr lang="en-GB" sz="2800" i="1" dirty="0"/>
              <a:t>     (Busy wards generate ideas!!!)</a:t>
            </a:r>
          </a:p>
          <a:p>
            <a:endParaRPr lang="en-GB" sz="2800" dirty="0"/>
          </a:p>
          <a:p>
            <a:pPr>
              <a:buFont typeface="Wingdings" pitchFamily="2" charset="2"/>
              <a:buChar char="Ø"/>
            </a:pPr>
            <a:r>
              <a:rPr lang="en-GB" sz="2800" dirty="0"/>
              <a:t> We have started to consider the practical benefits from</a:t>
            </a:r>
          </a:p>
          <a:p>
            <a:r>
              <a:rPr lang="en-GB" sz="2800" dirty="0"/>
              <a:t>    our research projects. </a:t>
            </a:r>
          </a:p>
          <a:p>
            <a:endParaRPr lang="en-GB" sz="2800" dirty="0"/>
          </a:p>
          <a:p>
            <a:pPr>
              <a:buFont typeface="Wingdings" pitchFamily="2" charset="2"/>
              <a:buChar char="Ø"/>
            </a:pPr>
            <a:r>
              <a:rPr lang="en-GB" sz="2800" dirty="0"/>
              <a:t> </a:t>
            </a:r>
            <a:r>
              <a:rPr lang="en-GB" sz="2800" i="1" dirty="0"/>
              <a:t>Projects ... build bonds!</a:t>
            </a:r>
            <a:endParaRPr lang="el-GR" sz="2800" i="1" dirty="0"/>
          </a:p>
        </p:txBody>
      </p:sp>
      <p:pic>
        <p:nvPicPr>
          <p:cNvPr id="1031" name="Picture 7"/>
          <p:cNvPicPr>
            <a:picLocks noChangeAspect="1" noChangeArrowheads="1"/>
          </p:cNvPicPr>
          <p:nvPr/>
        </p:nvPicPr>
        <p:blipFill rotWithShape="1">
          <a:blip r:embed="rId9"/>
          <a:srcRect l="12016"/>
          <a:stretch/>
        </p:blipFill>
        <p:spPr bwMode="auto">
          <a:xfrm>
            <a:off x="19692812" y="22577002"/>
            <a:ext cx="1391165" cy="2085645"/>
          </a:xfrm>
          <a:prstGeom prst="rect">
            <a:avLst/>
          </a:prstGeom>
          <a:noFill/>
          <a:ln w="9525">
            <a:noFill/>
            <a:miter lim="800000"/>
            <a:headEnd/>
            <a:tailEnd/>
          </a:ln>
          <a:effectLst/>
        </p:spPr>
      </p:pic>
      <p:sp>
        <p:nvSpPr>
          <p:cNvPr id="26" name="25 - Ορθογώνιο"/>
          <p:cNvSpPr/>
          <p:nvPr/>
        </p:nvSpPr>
        <p:spPr>
          <a:xfrm>
            <a:off x="169175" y="20621544"/>
            <a:ext cx="8120044" cy="1569660"/>
          </a:xfrm>
          <a:prstGeom prst="rect">
            <a:avLst/>
          </a:prstGeom>
          <a:ln>
            <a:solidFill>
              <a:schemeClr val="accent1"/>
            </a:solidFill>
          </a:ln>
        </p:spPr>
        <p:txBody>
          <a:bodyPr wrap="square">
            <a:spAutoFit/>
          </a:bodyPr>
          <a:lstStyle/>
          <a:p>
            <a:r>
              <a:rPr lang="en-GB" sz="3200" b="1" dirty="0"/>
              <a:t>We have recruited and provided a written weaning medication plan for 16 out of 32 children initially identified.</a:t>
            </a:r>
            <a:endParaRPr lang="el-GR" sz="3200" b="1" dirty="0"/>
          </a:p>
        </p:txBody>
      </p:sp>
      <p:pic>
        <p:nvPicPr>
          <p:cNvPr id="1032" name="Picture 8"/>
          <p:cNvPicPr>
            <a:picLocks noChangeAspect="1" noChangeArrowheads="1"/>
          </p:cNvPicPr>
          <p:nvPr/>
        </p:nvPicPr>
        <p:blipFill>
          <a:blip r:embed="rId10"/>
          <a:srcRect/>
          <a:stretch>
            <a:fillRect/>
          </a:stretch>
        </p:blipFill>
        <p:spPr bwMode="auto">
          <a:xfrm>
            <a:off x="219145" y="22291124"/>
            <a:ext cx="2867100" cy="2204054"/>
          </a:xfrm>
          <a:prstGeom prst="rect">
            <a:avLst/>
          </a:prstGeom>
          <a:noFill/>
          <a:ln w="9525">
            <a:noFill/>
            <a:miter lim="800000"/>
            <a:headEnd/>
            <a:tailEnd/>
          </a:ln>
          <a:effectLst/>
        </p:spPr>
      </p:pic>
      <p:pic>
        <p:nvPicPr>
          <p:cNvPr id="1033" name="Picture 9"/>
          <p:cNvPicPr>
            <a:picLocks noChangeAspect="1" noChangeArrowheads="1"/>
          </p:cNvPicPr>
          <p:nvPr/>
        </p:nvPicPr>
        <p:blipFill>
          <a:blip r:embed="rId11"/>
          <a:srcRect/>
          <a:stretch>
            <a:fillRect/>
          </a:stretch>
        </p:blipFill>
        <p:spPr bwMode="auto">
          <a:xfrm>
            <a:off x="8262920" y="20995522"/>
            <a:ext cx="2552700" cy="3667125"/>
          </a:xfrm>
          <a:prstGeom prst="rect">
            <a:avLst/>
          </a:prstGeom>
          <a:noFill/>
          <a:ln w="9525">
            <a:noFill/>
            <a:miter lim="800000"/>
            <a:headEnd/>
            <a:tailEnd/>
          </a:ln>
          <a:effectLst/>
        </p:spPr>
      </p:pic>
      <p:pic>
        <p:nvPicPr>
          <p:cNvPr id="1034" name="Picture 10"/>
          <p:cNvPicPr>
            <a:picLocks noChangeAspect="1" noChangeArrowheads="1"/>
          </p:cNvPicPr>
          <p:nvPr/>
        </p:nvPicPr>
        <p:blipFill>
          <a:blip r:embed="rId12"/>
          <a:srcRect/>
          <a:stretch>
            <a:fillRect/>
          </a:stretch>
        </p:blipFill>
        <p:spPr bwMode="auto">
          <a:xfrm>
            <a:off x="3762326" y="22352844"/>
            <a:ext cx="4215971" cy="2362313"/>
          </a:xfrm>
          <a:prstGeom prst="rect">
            <a:avLst/>
          </a:prstGeom>
          <a:noFill/>
          <a:ln w="9525">
            <a:noFill/>
            <a:miter lim="800000"/>
            <a:headEnd/>
            <a:tailEnd/>
          </a:ln>
          <a:effectLst/>
        </p:spPr>
      </p:pic>
      <p:sp>
        <p:nvSpPr>
          <p:cNvPr id="30" name="29 - Σύννεφο"/>
          <p:cNvSpPr/>
          <p:nvPr/>
        </p:nvSpPr>
        <p:spPr>
          <a:xfrm>
            <a:off x="15414521" y="16471348"/>
            <a:ext cx="5857916" cy="2928958"/>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tx1"/>
                </a:solidFill>
              </a:rPr>
              <a:t>Patients with acute symptomatic seizures: an heterogeneous group</a:t>
            </a:r>
            <a:endParaRPr lang="el-GR" sz="3200" dirty="0">
              <a:solidFill>
                <a:schemeClr val="tx1"/>
              </a:solidFill>
            </a:endParaRPr>
          </a:p>
        </p:txBody>
      </p:sp>
      <p:sp>
        <p:nvSpPr>
          <p:cNvPr id="31" name="30 - Σύννεφο"/>
          <p:cNvSpPr/>
          <p:nvPr/>
        </p:nvSpPr>
        <p:spPr>
          <a:xfrm>
            <a:off x="9875596" y="15818772"/>
            <a:ext cx="6572296" cy="3571900"/>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tx1"/>
                </a:solidFill>
              </a:rPr>
              <a:t>Successful weaning requires collaboration of different teams &amp; engagement of carers and local medical teams </a:t>
            </a:r>
            <a:endParaRPr lang="el-GR" sz="3200" dirty="0">
              <a:solidFill>
                <a:schemeClr val="tx1"/>
              </a:solidFill>
            </a:endParaRPr>
          </a:p>
        </p:txBody>
      </p:sp>
      <p:pic>
        <p:nvPicPr>
          <p:cNvPr id="1036" name="Picture 12"/>
          <p:cNvPicPr>
            <a:picLocks noChangeAspect="1" noChangeArrowheads="1"/>
          </p:cNvPicPr>
          <p:nvPr/>
        </p:nvPicPr>
        <p:blipFill>
          <a:blip r:embed="rId13"/>
          <a:srcRect/>
          <a:stretch>
            <a:fillRect/>
          </a:stretch>
        </p:blipFill>
        <p:spPr bwMode="auto">
          <a:xfrm>
            <a:off x="0" y="10279822"/>
            <a:ext cx="9977432" cy="4880343"/>
          </a:xfrm>
          <a:prstGeom prst="rect">
            <a:avLst/>
          </a:prstGeom>
          <a:noFill/>
          <a:ln w="9525">
            <a:noFill/>
            <a:miter lim="800000"/>
            <a:headEnd/>
            <a:tailEnd/>
          </a:ln>
          <a:effectLst/>
        </p:spPr>
      </p:pic>
      <p:sp>
        <p:nvSpPr>
          <p:cNvPr id="35" name="34 - Δεξιό βέλος"/>
          <p:cNvSpPr/>
          <p:nvPr/>
        </p:nvSpPr>
        <p:spPr>
          <a:xfrm>
            <a:off x="10834688" y="13565970"/>
            <a:ext cx="9905995" cy="6429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6" name="35 - TextBox"/>
          <p:cNvSpPr txBox="1"/>
          <p:nvPr/>
        </p:nvSpPr>
        <p:spPr>
          <a:xfrm>
            <a:off x="10834688" y="14137474"/>
            <a:ext cx="2567178" cy="523220"/>
          </a:xfrm>
          <a:prstGeom prst="rect">
            <a:avLst/>
          </a:prstGeom>
          <a:noFill/>
        </p:spPr>
        <p:txBody>
          <a:bodyPr wrap="none" rtlCol="0">
            <a:spAutoFit/>
          </a:bodyPr>
          <a:lstStyle/>
          <a:p>
            <a:r>
              <a:rPr lang="en-GB" sz="2800" b="1" dirty="0"/>
              <a:t>November 2023</a:t>
            </a:r>
            <a:endParaRPr lang="el-GR" sz="2800" b="1" dirty="0"/>
          </a:p>
        </p:txBody>
      </p:sp>
      <p:sp>
        <p:nvSpPr>
          <p:cNvPr id="37" name="36 - TextBox"/>
          <p:cNvSpPr txBox="1"/>
          <p:nvPr/>
        </p:nvSpPr>
        <p:spPr>
          <a:xfrm>
            <a:off x="18621430" y="14208912"/>
            <a:ext cx="1652953" cy="523220"/>
          </a:xfrm>
          <a:prstGeom prst="rect">
            <a:avLst/>
          </a:prstGeom>
          <a:noFill/>
        </p:spPr>
        <p:txBody>
          <a:bodyPr wrap="none" rtlCol="0">
            <a:spAutoFit/>
          </a:bodyPr>
          <a:lstStyle/>
          <a:p>
            <a:r>
              <a:rPr lang="en-GB" sz="2800" b="1" dirty="0"/>
              <a:t>May 2024</a:t>
            </a:r>
            <a:endParaRPr lang="el-GR" sz="2800" b="1" dirty="0"/>
          </a:p>
        </p:txBody>
      </p:sp>
      <p:cxnSp>
        <p:nvCxnSpPr>
          <p:cNvPr id="39" name="38 - Ευθύγραμμο βέλος σύνδεσης"/>
          <p:cNvCxnSpPr/>
          <p:nvPr/>
        </p:nvCxnSpPr>
        <p:spPr>
          <a:xfrm>
            <a:off x="11120440" y="11279954"/>
            <a:ext cx="928694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0" name="39 - TextBox"/>
          <p:cNvSpPr txBox="1"/>
          <p:nvPr/>
        </p:nvSpPr>
        <p:spPr>
          <a:xfrm>
            <a:off x="13263580" y="10565574"/>
            <a:ext cx="4301883" cy="646331"/>
          </a:xfrm>
          <a:prstGeom prst="rect">
            <a:avLst/>
          </a:prstGeom>
          <a:noFill/>
        </p:spPr>
        <p:txBody>
          <a:bodyPr wrap="none" rtlCol="0">
            <a:spAutoFit/>
          </a:bodyPr>
          <a:lstStyle/>
          <a:p>
            <a:r>
              <a:rPr lang="en-GB" sz="3600" b="1" dirty="0"/>
              <a:t>Recruiting of patients</a:t>
            </a:r>
            <a:endParaRPr lang="el-GR" sz="3600" b="1" dirty="0"/>
          </a:p>
        </p:txBody>
      </p:sp>
      <p:sp>
        <p:nvSpPr>
          <p:cNvPr id="41" name="40 - Ισοσκελές τρίγωνο"/>
          <p:cNvSpPr/>
          <p:nvPr/>
        </p:nvSpPr>
        <p:spPr>
          <a:xfrm>
            <a:off x="10691812" y="11351392"/>
            <a:ext cx="3214710" cy="2071702"/>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Engaging with other teams</a:t>
            </a:r>
            <a:endParaRPr lang="el-GR" sz="2000" b="1" dirty="0">
              <a:solidFill>
                <a:schemeClr val="tx1"/>
              </a:solidFill>
            </a:endParaRPr>
          </a:p>
        </p:txBody>
      </p:sp>
      <p:sp>
        <p:nvSpPr>
          <p:cNvPr id="42" name="41 - Ισοσκελές τρίγωνο"/>
          <p:cNvSpPr/>
          <p:nvPr/>
        </p:nvSpPr>
        <p:spPr>
          <a:xfrm>
            <a:off x="13906522" y="11351392"/>
            <a:ext cx="3786214" cy="2071702"/>
          </a:xfrm>
          <a:prstGeom prst="triangle">
            <a:avLst>
              <a:gd name="adj"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Informative material, promo videos</a:t>
            </a:r>
            <a:endParaRPr lang="el-GR" sz="2000" b="1" dirty="0">
              <a:solidFill>
                <a:schemeClr val="tx1"/>
              </a:solidFill>
            </a:endParaRPr>
          </a:p>
        </p:txBody>
      </p:sp>
      <p:sp>
        <p:nvSpPr>
          <p:cNvPr id="43" name="42 - Ισοσκελές τρίγωνο"/>
          <p:cNvSpPr/>
          <p:nvPr/>
        </p:nvSpPr>
        <p:spPr>
          <a:xfrm>
            <a:off x="17621298" y="11351392"/>
            <a:ext cx="3214710" cy="2071702"/>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Induction package, discharge summaries</a:t>
            </a:r>
            <a:endParaRPr lang="el-GR" sz="2000" b="1" dirty="0">
              <a:solidFill>
                <a:schemeClr val="tx1"/>
              </a:solidFill>
            </a:endParaRPr>
          </a:p>
        </p:txBody>
      </p:sp>
      <p:pic>
        <p:nvPicPr>
          <p:cNvPr id="2" name="Picture 2"/>
          <p:cNvPicPr>
            <a:picLocks noChangeAspect="1" noChangeArrowheads="1"/>
          </p:cNvPicPr>
          <p:nvPr/>
        </p:nvPicPr>
        <p:blipFill>
          <a:blip r:embed="rId14"/>
          <a:srcRect/>
          <a:stretch>
            <a:fillRect/>
          </a:stretch>
        </p:blipFill>
        <p:spPr bwMode="auto">
          <a:xfrm>
            <a:off x="695833" y="15827649"/>
            <a:ext cx="8191482" cy="4160515"/>
          </a:xfrm>
          <a:prstGeom prst="rect">
            <a:avLst/>
          </a:prstGeom>
          <a:noFill/>
          <a:ln w="9525">
            <a:noFill/>
            <a:miter lim="800000"/>
            <a:headEnd/>
            <a:tailEnd/>
          </a:ln>
          <a:effectLst/>
        </p:spPr>
      </p:pic>
    </p:spTree>
    <p:extLst>
      <p:ext uri="{BB962C8B-B14F-4D97-AF65-F5344CB8AC3E}">
        <p14:creationId xmlns:p14="http://schemas.microsoft.com/office/powerpoint/2010/main" val="41453547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Source xmlns="http://schemas.microsoft.com/sharepoint/v3/fields">E:\Shared\Research &amp; Quality Improvement\Clinical Standards &amp; Quality Improvement\5. RCPCH PROJECTS\3. Epilepsy\1. Documents\Round 3 (2017-2021)\RCPCH EQIP\Documents\EQIP 2022-2023\Shared learning event\Templates\Blank QI Poster example .pptx</_Source>
    <TaxCatchAll xmlns="19cfbb22-967d-441b-b2d0-56543b08ad7d">
      <Value>2</Value>
      <Value>1</Value>
    </TaxCatchAll>
    <lcf76f155ced4ddcb4097134ff3c332f xmlns="e7b00261-fff3-41e0-a06e-29be7bbb4b90">
      <Terms xmlns="http://schemas.microsoft.com/office/infopath/2007/PartnerControls"/>
    </lcf76f155ced4ddcb4097134ff3c332f>
    <i17683cc25004393bf5e7a85079a67d2 xmlns="19cfbb22-967d-441b-b2d0-56543b08ad7d">
      <Terms xmlns="http://schemas.microsoft.com/office/infopath/2007/PartnerControls"/>
    </i17683cc25004393bf5e7a85079a67d2>
    <pbf2f93df8dd4eb080efdd315b87a374 xmlns="19cfbb22-967d-441b-b2d0-56543b08ad7d">
      <Terms xmlns="http://schemas.microsoft.com/office/infopath/2007/PartnerControls">
        <TermInfo xmlns="http://schemas.microsoft.com/office/infopath/2007/PartnerControls">
          <TermName xmlns="http://schemas.microsoft.com/office/infopath/2007/PartnerControls">Quality Improvement</TermName>
          <TermId xmlns="http://schemas.microsoft.com/office/infopath/2007/PartnerControls">f929b268-8fc1-4432-9c8d-4653c804bdfc</TermId>
        </TermInfo>
      </Terms>
    </pbf2f93df8dd4eb080efdd315b87a374>
    <nf553947567e4e08a7a428dd067c6ddf xmlns="19cfbb22-967d-441b-b2d0-56543b08ad7d">
      <Terms xmlns="http://schemas.microsoft.com/office/infopath/2007/PartnerControls"/>
    </nf553947567e4e08a7a428dd067c6ddf>
    <Project_x002f__x0020_contract_x0020_end_x0020_date xmlns="19cfbb22-967d-441b-b2d0-56543b08ad7d" xsi:nil="true"/>
    <mc9a21fcd6b24904b2be8748004271cc xmlns="19cfbb22-967d-441b-b2d0-56543b08ad7d">
      <Terms xmlns="http://schemas.microsoft.com/office/infopath/2007/PartnerControls">
        <TermInfo xmlns="http://schemas.microsoft.com/office/infopath/2007/PartnerControls">
          <TermName xmlns="http://schemas.microsoft.com/office/infopath/2007/PartnerControls">Research ＆ Quality Improvement</TermName>
          <TermId xmlns="http://schemas.microsoft.com/office/infopath/2007/PartnerControls">40ffecb9-eb64-4eb4-bbcd-9ff92017558e</TermId>
        </TermInfo>
      </Terms>
    </mc9a21fcd6b24904b2be8748004271cc>
    <fdb3048ee4f64c2ab103fa5c08134177 xmlns="19cfbb22-967d-441b-b2d0-56543b08ad7d">
      <Terms xmlns="http://schemas.microsoft.com/office/infopath/2007/PartnerControls"/>
    </fdb3048ee4f64c2ab103fa5c08134177>
    <n63e5b34d79144c59fc93a19d30f3a0b xmlns="19cfbb22-967d-441b-b2d0-56543b08ad7d">
      <Terms xmlns="http://schemas.microsoft.com/office/infopath/2007/PartnerControls"/>
    </n63e5b34d79144c59fc93a19d30f3a0b>
    <SharedWithUsers xmlns="19cfbb22-967d-441b-b2d0-56543b08ad7d">
      <UserInfo>
        <DisplayName/>
        <AccountId xsi:nil="true"/>
        <AccountType/>
      </UserInfo>
    </SharedWithUsers>
    <MediaLengthInSeconds xmlns="e7b00261-fff3-41e0-a06e-29be7bbb4b9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73892B6BD4C814D864FE852C6B62926" ma:contentTypeVersion="32" ma:contentTypeDescription="Create a new document." ma:contentTypeScope="" ma:versionID="43a092e388befc42c59aa7a5e68b34ef">
  <xsd:schema xmlns:xsd="http://www.w3.org/2001/XMLSchema" xmlns:xs="http://www.w3.org/2001/XMLSchema" xmlns:p="http://schemas.microsoft.com/office/2006/metadata/properties" xmlns:ns2="19cfbb22-967d-441b-b2d0-56543b08ad7d" xmlns:ns3="http://schemas.microsoft.com/sharepoint/v3/fields" xmlns:ns4="e7b00261-fff3-41e0-a06e-29be7bbb4b90" targetNamespace="http://schemas.microsoft.com/office/2006/metadata/properties" ma:root="true" ma:fieldsID="224c33fb47e9347930edbe9cd0369c4b" ns2:_="" ns3:_="" ns4:_="">
    <xsd:import namespace="19cfbb22-967d-441b-b2d0-56543b08ad7d"/>
    <xsd:import namespace="http://schemas.microsoft.com/sharepoint/v3/fields"/>
    <xsd:import namespace="e7b00261-fff3-41e0-a06e-29be7bbb4b90"/>
    <xsd:element name="properties">
      <xsd:complexType>
        <xsd:sequence>
          <xsd:element name="documentManagement">
            <xsd:complexType>
              <xsd:all>
                <xsd:element ref="ns2:nf553947567e4e08a7a428dd067c6ddf" minOccurs="0"/>
                <xsd:element ref="ns2:TaxCatchAll" minOccurs="0"/>
                <xsd:element ref="ns2:pbf2f93df8dd4eb080efdd315b87a374" minOccurs="0"/>
                <xsd:element ref="ns2:mc9a21fcd6b24904b2be8748004271cc" minOccurs="0"/>
                <xsd:element ref="ns2:fdb3048ee4f64c2ab103fa5c08134177" minOccurs="0"/>
                <xsd:element ref="ns2:i17683cc25004393bf5e7a85079a67d2" minOccurs="0"/>
                <xsd:element ref="ns2:Project_x002f__x0020_contract_x0020_end_x0020_date" minOccurs="0"/>
                <xsd:element ref="ns2:n63e5b34d79144c59fc93a19d30f3a0b" minOccurs="0"/>
                <xsd:element ref="ns3:_Source" minOccurs="0"/>
                <xsd:element ref="ns4:MediaServiceMetadata" minOccurs="0"/>
                <xsd:element ref="ns4:MediaServiceFastMetadata" minOccurs="0"/>
                <xsd:element ref="ns4:MediaServiceDateTaken" minOccurs="0"/>
                <xsd:element ref="ns4:MediaServiceAutoTags" minOccurs="0"/>
                <xsd:element ref="ns4:MediaLengthInSeconds" minOccurs="0"/>
                <xsd:element ref="ns4:MediaServiceAutoKeyPoints" minOccurs="0"/>
                <xsd:element ref="ns4:MediaServiceKeyPoints" minOccurs="0"/>
                <xsd:element ref="ns4:MediaServiceGenerationTime" minOccurs="0"/>
                <xsd:element ref="ns4:MediaServiceEventHashCode" minOccurs="0"/>
                <xsd:element ref="ns4:MediaServiceOCR" minOccurs="0"/>
                <xsd:element ref="ns4:lcf76f155ced4ddcb4097134ff3c332f" minOccurs="0"/>
                <xsd:element ref="ns2:SharedWithUsers" minOccurs="0"/>
                <xsd:element ref="ns2:SharedWithDetails" minOccurs="0"/>
                <xsd:element ref="ns4:MediaServiceObjectDetectorVersions" minOccurs="0"/>
                <xsd:element ref="ns4:MediaServiceSearchPropertie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cfbb22-967d-441b-b2d0-56543b08ad7d" elementFormDefault="qualified">
    <xsd:import namespace="http://schemas.microsoft.com/office/2006/documentManagement/types"/>
    <xsd:import namespace="http://schemas.microsoft.com/office/infopath/2007/PartnerControls"/>
    <xsd:element name="nf553947567e4e08a7a428dd067c6ddf" ma:index="9" nillable="true" ma:taxonomy="true" ma:internalName="nf553947567e4e08a7a428dd067c6ddf" ma:taxonomyFieldName="Business_x0020_Activity" ma:displayName="Business Activity" ma:default="" ma:fieldId="{7f553947-567e-4e08-a7a4-28dd067c6ddf}" ma:sspId="72c748ba-2422-442a-8da0-8c3a11393106" ma:termSetId="281f97d3-173f-40b8-9fc1-2bb96af60e0e"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c84e03c9-4683-4d6d-9e6e-c6fa35f1947e}" ma:internalName="TaxCatchAll" ma:showField="CatchAllData" ma:web="19cfbb22-967d-441b-b2d0-56543b08ad7d">
      <xsd:complexType>
        <xsd:complexContent>
          <xsd:extension base="dms:MultiChoiceLookup">
            <xsd:sequence>
              <xsd:element name="Value" type="dms:Lookup" maxOccurs="unbounded" minOccurs="0" nillable="true"/>
            </xsd:sequence>
          </xsd:extension>
        </xsd:complexContent>
      </xsd:complexType>
    </xsd:element>
    <xsd:element name="pbf2f93df8dd4eb080efdd315b87a374" ma:index="12" nillable="true" ma:taxonomy="true" ma:internalName="pbf2f93df8dd4eb080efdd315b87a374" ma:taxonomyFieldName="Business_x0020_Function" ma:displayName="Business Function" ma:default="2;#Quality Improvement|f929b268-8fc1-4432-9c8d-4653c804bdfc" ma:fieldId="{9bf2f93d-f8dd-4eb0-80ef-dd315b87a374}" ma:sspId="72c748ba-2422-442a-8da0-8c3a11393106" ma:termSetId="1a054ad0-931e-4bb0-a70b-dc33d2e19bcb" ma:anchorId="c788aced-109f-432d-9368-116094370ebc" ma:open="false" ma:isKeyword="false">
      <xsd:complexType>
        <xsd:sequence>
          <xsd:element ref="pc:Terms" minOccurs="0" maxOccurs="1"/>
        </xsd:sequence>
      </xsd:complexType>
    </xsd:element>
    <xsd:element name="mc9a21fcd6b24904b2be8748004271cc" ma:index="14" nillable="true" ma:taxonomy="true" ma:internalName="mc9a21fcd6b24904b2be8748004271cc" ma:taxonomyFieldName="Division" ma:displayName="Division" ma:default="1;#Research ＆ Quality Improvement|40ffecb9-eb64-4eb4-bbcd-9ff92017558e" ma:fieldId="{6c9a21fc-d6b2-4904-b2be-8748004271cc}" ma:sspId="72c748ba-2422-442a-8da0-8c3a11393106" ma:termSetId="854525bc-11e5-4801-9a2e-02bd235a7eec" ma:anchorId="00000000-0000-0000-0000-000000000000" ma:open="false" ma:isKeyword="false">
      <xsd:complexType>
        <xsd:sequence>
          <xsd:element ref="pc:Terms" minOccurs="0" maxOccurs="1"/>
        </xsd:sequence>
      </xsd:complexType>
    </xsd:element>
    <xsd:element name="fdb3048ee4f64c2ab103fa5c08134177" ma:index="16" nillable="true" ma:taxonomy="true" ma:internalName="fdb3048ee4f64c2ab103fa5c08134177" ma:taxonomyFieldName="Document_x0020_status" ma:displayName="Document status" ma:default="" ma:fieldId="{fdb3048e-e4f6-4c2a-b103-fa5c08134177}" ma:sspId="72c748ba-2422-442a-8da0-8c3a11393106" ma:termSetId="81537ae4-bb63-4a0b-b036-a59c8bb24956" ma:anchorId="00000000-0000-0000-0000-000000000000" ma:open="false" ma:isKeyword="false">
      <xsd:complexType>
        <xsd:sequence>
          <xsd:element ref="pc:Terms" minOccurs="0" maxOccurs="1"/>
        </xsd:sequence>
      </xsd:complexType>
    </xsd:element>
    <xsd:element name="i17683cc25004393bf5e7a85079a67d2" ma:index="18" nillable="true" ma:taxonomy="true" ma:internalName="i17683cc25004393bf5e7a85079a67d2" ma:taxonomyFieldName="Information_x0020_type" ma:displayName="Information type" ma:default="" ma:fieldId="{217683cc-2500-4393-bf5e-7a85079a67d2}" ma:sspId="72c748ba-2422-442a-8da0-8c3a11393106" ma:termSetId="7c5dc89c-5a38-404b-b798-27b2a4c32a36" ma:anchorId="00000000-0000-0000-0000-000000000000" ma:open="false" ma:isKeyword="false">
      <xsd:complexType>
        <xsd:sequence>
          <xsd:element ref="pc:Terms" minOccurs="0" maxOccurs="1"/>
        </xsd:sequence>
      </xsd:complexType>
    </xsd:element>
    <xsd:element name="Project_x002f__x0020_contract_x0020_end_x0020_date" ma:index="19" nillable="true" ma:displayName="Project/ contract end date" ma:format="DateOnly" ma:internalName="Project_x002F__x0020_contract_x0020_end_x0020_date">
      <xsd:simpleType>
        <xsd:restriction base="dms:DateTime"/>
      </xsd:simpleType>
    </xsd:element>
    <xsd:element name="n63e5b34d79144c59fc93a19d30f3a0b" ma:index="21" nillable="true" ma:taxonomy="true" ma:internalName="n63e5b34d79144c59fc93a19d30f3a0b" ma:taxonomyFieldName="Project_x002F__x0020_contract_x0020_status" ma:displayName="Project/ contract status" ma:default="" ma:fieldId="{763e5b34-d791-44c5-9fc9-3a19d30f3a0b}" ma:sspId="72c748ba-2422-442a-8da0-8c3a11393106" ma:termSetId="6fb53340-93dd-45ae-88d8-d63e0eb70bfd" ma:anchorId="00000000-0000-0000-0000-000000000000" ma:open="false" ma:isKeyword="false">
      <xsd:complexType>
        <xsd:sequence>
          <xsd:element ref="pc:Terms" minOccurs="0" maxOccurs="1"/>
        </xsd:sequence>
      </xsd:complexType>
    </xsd:element>
    <xsd:element name="SharedWithUsers" ma:index="3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6"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ource" ma:index="22" nillable="true" ma:displayName="Source filepath" ma:description="References to resources from which this resource was derived. This is the filepath that was lifted from the Q Drive" ma:internalName="_Sourc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7b00261-fff3-41e0-a06e-29be7bbb4b90" elementFormDefault="qualified">
    <xsd:import namespace="http://schemas.microsoft.com/office/2006/documentManagement/types"/>
    <xsd:import namespace="http://schemas.microsoft.com/office/infopath/2007/PartnerControls"/>
    <xsd:element name="MediaServiceMetadata" ma:index="23" nillable="true" ma:displayName="MediaServiceMetadata" ma:hidden="true" ma:internalName="MediaServiceMetadata" ma:readOnly="true">
      <xsd:simpleType>
        <xsd:restriction base="dms:Note"/>
      </xsd:simpleType>
    </xsd:element>
    <xsd:element name="MediaServiceFastMetadata" ma:index="24" nillable="true" ma:displayName="MediaServiceFastMetadata" ma:hidden="true" ma:internalName="MediaServiceFastMetadata" ma:readOnly="true">
      <xsd:simpleType>
        <xsd:restriction base="dms:Note"/>
      </xsd:simpleType>
    </xsd:element>
    <xsd:element name="MediaServiceDateTaken" ma:index="25" nillable="true" ma:displayName="MediaServiceDateTaken" ma:hidden="true" ma:internalName="MediaServiceDateTaken" ma:readOnly="true">
      <xsd:simpleType>
        <xsd:restriction base="dms:Text"/>
      </xsd:simpleType>
    </xsd:element>
    <xsd:element name="MediaServiceAutoTags" ma:index="26" nillable="true" ma:displayName="Tags" ma:internalName="MediaServiceAutoTags"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MediaServiceAutoKeyPoints" ma:index="28" nillable="true" ma:displayName="MediaServiceAutoKeyPoints" ma:hidden="true" ma:internalName="MediaServiceAutoKeyPoints" ma:readOnly="true">
      <xsd:simpleType>
        <xsd:restriction base="dms:Note"/>
      </xsd:simpleType>
    </xsd:element>
    <xsd:element name="MediaServiceKeyPoints" ma:index="29" nillable="true" ma:displayName="KeyPoints" ma:internalName="MediaServiceKeyPoints" ma:readOnly="true">
      <xsd:simpleType>
        <xsd:restriction base="dms:Note">
          <xsd:maxLength value="255"/>
        </xsd:restriction>
      </xsd:simpleType>
    </xsd:element>
    <xsd:element name="MediaServiceGenerationTime" ma:index="30" nillable="true" ma:displayName="MediaServiceGenerationTime" ma:hidden="true" ma:internalName="MediaServiceGenerationTime" ma:readOnly="true">
      <xsd:simpleType>
        <xsd:restriction base="dms:Text"/>
      </xsd:simpleType>
    </xsd:element>
    <xsd:element name="MediaServiceEventHashCode" ma:index="31" nillable="true" ma:displayName="MediaServiceEventHashCode" ma:hidden="true" ma:internalName="MediaServiceEventHashCode" ma:readOnly="true">
      <xsd:simpleType>
        <xsd:restriction base="dms:Text"/>
      </xsd:simpleType>
    </xsd:element>
    <xsd:element name="MediaServiceOCR" ma:index="32" nillable="true" ma:displayName="Extracted Text" ma:internalName="MediaServiceOCR" ma:readOnly="true">
      <xsd:simpleType>
        <xsd:restriction base="dms:Note">
          <xsd:maxLength value="255"/>
        </xsd:restriction>
      </xsd:simpleType>
    </xsd:element>
    <xsd:element name="lcf76f155ced4ddcb4097134ff3c332f" ma:index="34" nillable="true" ma:taxonomy="true" ma:internalName="lcf76f155ced4ddcb4097134ff3c332f" ma:taxonomyFieldName="MediaServiceImageTags" ma:displayName="Image Tags" ma:readOnly="false" ma:fieldId="{5cf76f15-5ced-4ddc-b409-7134ff3c332f}" ma:taxonomyMulti="true" ma:sspId="72c748ba-2422-442a-8da0-8c3a1139310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37"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38" nillable="true" ma:displayName="MediaServiceSearchProperties" ma:hidden="true" ma:internalName="MediaServiceSearchProperties" ma:readOnly="true">
      <xsd:simpleType>
        <xsd:restriction base="dms:Note"/>
      </xsd:simpleType>
    </xsd:element>
    <xsd:element name="MediaServiceLocation" ma:index="39" nillable="true" ma:displayName="Location" ma:descrip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21DC8C9-888D-4957-8489-8ED1E475F775}">
  <ds:schemaRefs>
    <ds:schemaRef ds:uri="http://purl.org/dc/terms/"/>
    <ds:schemaRef ds:uri="http://schemas.microsoft.com/office/infopath/2007/PartnerControls"/>
    <ds:schemaRef ds:uri="http://schemas.openxmlformats.org/package/2006/metadata/core-properties"/>
    <ds:schemaRef ds:uri="http://www.w3.org/XML/1998/namespace"/>
    <ds:schemaRef ds:uri="http://purl.org/dc/elements/1.1/"/>
    <ds:schemaRef ds:uri="http://schemas.microsoft.com/office/2006/documentManagement/types"/>
    <ds:schemaRef ds:uri="http://purl.org/dc/dcmitype/"/>
    <ds:schemaRef ds:uri="3519e7f7-cf58-489f-8e0e-4f9ca77f4a70"/>
    <ds:schemaRef ds:uri="19a6cf33-a643-4309-8437-ca52dd6e266b"/>
    <ds:schemaRef ds:uri="http://schemas.microsoft.com/office/2006/metadata/properties"/>
    <ds:schemaRef ds:uri="http://schemas.microsoft.com/sharepoint/v3/fields"/>
    <ds:schemaRef ds:uri="19cfbb22-967d-441b-b2d0-56543b08ad7d"/>
    <ds:schemaRef ds:uri="e7b00261-fff3-41e0-a06e-29be7bbb4b90"/>
  </ds:schemaRefs>
</ds:datastoreItem>
</file>

<file path=customXml/itemProps2.xml><?xml version="1.0" encoding="utf-8"?>
<ds:datastoreItem xmlns:ds="http://schemas.openxmlformats.org/officeDocument/2006/customXml" ds:itemID="{B1F5B5FD-5E25-4D8B-BB1A-B4A06A57E591}">
  <ds:schemaRefs>
    <ds:schemaRef ds:uri="http://schemas.microsoft.com/sharepoint/v3/contenttype/forms"/>
  </ds:schemaRefs>
</ds:datastoreItem>
</file>

<file path=customXml/itemProps3.xml><?xml version="1.0" encoding="utf-8"?>
<ds:datastoreItem xmlns:ds="http://schemas.openxmlformats.org/officeDocument/2006/customXml" ds:itemID="{5903DBF0-B161-4E33-9208-6C8010BF58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cfbb22-967d-441b-b2d0-56543b08ad7d"/>
    <ds:schemaRef ds:uri="http://schemas.microsoft.com/sharepoint/v3/fields"/>
    <ds:schemaRef ds:uri="e7b00261-fff3-41e0-a06e-29be7bbb4b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3659</TotalTime>
  <Words>432</Words>
  <Application>Microsoft Office PowerPoint</Application>
  <PresentationFormat>Custom</PresentationFormat>
  <Paragraphs>49</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Wingdings</vt:lpstr>
      <vt:lpstr>Office Theme</vt:lpstr>
      <vt:lpstr>    Weaning of antiseizure medications after acute symptomatic seizures: a quality improvement project  Jahziel Darisan, Husna Musa, Noelle Enright, Suresh Pujar, Maria Gogou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Tricia</dc:creator>
  <cp:lastModifiedBy>Melanie David-Feveck</cp:lastModifiedBy>
  <cp:revision>248</cp:revision>
  <cp:lastPrinted>2012-09-10T13:37:20Z</cp:lastPrinted>
  <dcterms:created xsi:type="dcterms:W3CDTF">2012-09-07T11:38:29Z</dcterms:created>
  <dcterms:modified xsi:type="dcterms:W3CDTF">2024-06-04T11:36:44Z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0x010100F73892B6BD4C814D864FE852C6B62926</vt:lpwstr>
  </property>
  <property fmtid="{D5CDD505-2E9C-101B-9397-08002B2CF9AE}" pid="3" name="Order">
    <vt:r8>100</vt:r8>
  </property>
  <property fmtid="{D5CDD505-2E9C-101B-9397-08002B2CF9AE}" pid="4" name="Information type">
    <vt:lpwstr/>
  </property>
  <property fmtid="{D5CDD505-2E9C-101B-9397-08002B2CF9AE}" pid="5" name="Business Function">
    <vt:lpwstr>2;#Quality Improvement|f929b268-8fc1-4432-9c8d-4653c804bdfc</vt:lpwstr>
  </property>
  <property fmtid="{D5CDD505-2E9C-101B-9397-08002B2CF9AE}" pid="6" name="Project/ contract status">
    <vt:lpwstr/>
  </property>
  <property fmtid="{D5CDD505-2E9C-101B-9397-08002B2CF9AE}" pid="7" name="Archive">
    <vt:lpwstr/>
  </property>
  <property fmtid="{D5CDD505-2E9C-101B-9397-08002B2CF9AE}" pid="8" name="Division">
    <vt:lpwstr>1;#Research ＆ Quality Improvement|40ffecb9-eb64-4eb4-bbcd-9ff92017558e</vt:lpwstr>
  </property>
  <property fmtid="{D5CDD505-2E9C-101B-9397-08002B2CF9AE}" pid="9" name="Document status">
    <vt:lpwstr/>
  </property>
  <property fmtid="{D5CDD505-2E9C-101B-9397-08002B2CF9AE}" pid="10" name="_ExtendedDescription">
    <vt:lpwstr/>
  </property>
  <property fmtid="{D5CDD505-2E9C-101B-9397-08002B2CF9AE}" pid="11" name="Business Activity">
    <vt:lpwstr/>
  </property>
  <property fmtid="{D5CDD505-2E9C-101B-9397-08002B2CF9AE}" pid="12" name="xd_Signature">
    <vt:bool>false</vt:bool>
  </property>
  <property fmtid="{D5CDD505-2E9C-101B-9397-08002B2CF9AE}" pid="13" name="xd_ProgID">
    <vt:lpwstr/>
  </property>
  <property fmtid="{D5CDD505-2E9C-101B-9397-08002B2CF9AE}" pid="14" name="ComplianceAssetId">
    <vt:lpwstr/>
  </property>
  <property fmtid="{D5CDD505-2E9C-101B-9397-08002B2CF9AE}" pid="15" name="TemplateUrl">
    <vt:lpwstr/>
  </property>
  <property fmtid="{D5CDD505-2E9C-101B-9397-08002B2CF9AE}" pid="16" name="ba13835014884b89bed364837ca9ec39">
    <vt:lpwstr>Audits|ae63694e-9999-473c-882e-084b09c6631d</vt:lpwstr>
  </property>
  <property fmtid="{D5CDD505-2E9C-101B-9397-08002B2CF9AE}" pid="17" name="l9151f26d9d24fb2bafecc2135ce3309">
    <vt:lpwstr>Research ＆ Quality Improvement|c788aced-109f-432d-9368-116094370ebc</vt:lpwstr>
  </property>
  <property fmtid="{D5CDD505-2E9C-101B-9397-08002B2CF9AE}" pid="18" name="TriggerFlowInfo">
    <vt:lpwstr/>
  </property>
  <property fmtid="{D5CDD505-2E9C-101B-9397-08002B2CF9AE}" pid="19" name="MediaServiceImageTags">
    <vt:lpwstr/>
  </property>
  <property fmtid="{D5CDD505-2E9C-101B-9397-08002B2CF9AE}" pid="20" name="Project_x002F__x0020_contract_x0020_status">
    <vt:lpwstr/>
  </property>
  <property fmtid="{D5CDD505-2E9C-101B-9397-08002B2CF9AE}" pid="21" name="Business_x0020_Activity">
    <vt:lpwstr/>
  </property>
  <property fmtid="{D5CDD505-2E9C-101B-9397-08002B2CF9AE}" pid="22" name="Document_x0020_status">
    <vt:lpwstr/>
  </property>
  <property fmtid="{D5CDD505-2E9C-101B-9397-08002B2CF9AE}" pid="23" name="Information_x0020_type">
    <vt:lpwstr/>
  </property>
</Properties>
</file>