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diagrams/data1.xml" ContentType="application/vnd.openxmlformats-officedocument.drawingml.diagramData+xml"/>
  <Override PartName="/ppt/diagrams/data3.xml" ContentType="application/vnd.openxmlformats-officedocument.drawingml.diagramData+xml"/>
  <Override PartName="/ppt/diagrams/data2.xml" ContentType="application/vnd.openxmlformats-officedocument.drawingml.diagramData+xml"/>
  <Override PartName="/ppt/presentation.xml" ContentType="application/vnd.openxmlformats-officedocument.presentationml.presentation.main+xml"/>
  <Override PartName="/ppt/slides/slide1.xml" ContentType="application/vnd.openxmlformats-officedocument.presentationml.slide+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Layouts/slideLayout7.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2.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diagrams/drawing3.xml" ContentType="application/vnd.ms-office.drawingml.diagramDrawing+xml"/>
  <Override PartName="/ppt/theme/theme2.xml" ContentType="application/vnd.openxmlformats-officedocument.theme+xml"/>
  <Override PartName="/ppt/diagrams/quickStyle3.xml" ContentType="application/vnd.openxmlformats-officedocument.drawingml.diagramStyle+xml"/>
  <Override PartName="/ppt/notesMasters/notesMaster1.xml" ContentType="application/vnd.openxmlformats-officedocument.presentationml.notesMaster+xml"/>
  <Override PartName="/ppt/diagrams/colors3.xml" ContentType="application/vnd.openxmlformats-officedocument.drawingml.diagramColors+xml"/>
  <Override PartName="/ppt/diagrams/drawing1.xml" ContentType="application/vnd.ms-office.drawingml.diagramDrawing+xml"/>
  <Override PartName="/ppt/diagrams/colors1.xml" ContentType="application/vnd.openxmlformats-officedocument.drawingml.diagramColors+xml"/>
  <Override PartName="/ppt/diagrams/quickStyle1.xml" ContentType="application/vnd.openxmlformats-officedocument.drawingml.diagramStyle+xml"/>
  <Override PartName="/ppt/diagrams/layout1.xml" ContentType="application/vnd.openxmlformats-officedocument.drawingml.diagramLayout+xml"/>
  <Override PartName="/ppt/diagrams/layout3.xml" ContentType="application/vnd.openxmlformats-officedocument.drawingml.diagramLayout+xml"/>
  <Override PartName="/ppt/diagrams/drawing2.xml" ContentType="application/vnd.ms-office.drawingml.diagramDrawing+xml"/>
  <Override PartName="/ppt/diagrams/colors2.xml" ContentType="application/vnd.openxmlformats-officedocument.drawingml.diagramColors+xml"/>
  <Override PartName="/ppt/diagrams/quickStyle2.xml" ContentType="application/vnd.openxmlformats-officedocument.drawingml.diagramStyle+xml"/>
  <Override PartName="/ppt/diagrams/layout2.xml" ContentType="application/vnd.openxmlformats-officedocument.drawingml.diagramLayout+xml"/>
  <Override PartName="/ppt/theme/theme1.xml" ContentType="application/vnd.openxmlformats-officedocument.theme+xml"/>
  <Override PartName="/ppt/tableStyles.xml" ContentType="application/vnd.openxmlformats-officedocument.presentationml.tableStyles+xml"/>
  <Override PartName="/ppt/presProps.xml" ContentType="application/vnd.openxmlformats-officedocument.presentationml.presProp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6858000" cy="9906000" type="A4"/>
  <p:notesSz cx="6858000" cy="10058400"/>
  <p:defaultTextStyle>
    <a:defPPr>
      <a:defRPr lang="en-US"/>
    </a:defPPr>
    <a:lvl1pPr marL="0" algn="l" defTabSz="956972" rtl="0" eaLnBrk="1" latinLnBrk="0" hangingPunct="1">
      <a:defRPr sz="1900" kern="1200">
        <a:solidFill>
          <a:schemeClr val="tx1"/>
        </a:solidFill>
        <a:latin typeface="+mn-lt"/>
        <a:ea typeface="+mn-ea"/>
        <a:cs typeface="+mn-cs"/>
      </a:defRPr>
    </a:lvl1pPr>
    <a:lvl2pPr marL="478486" algn="l" defTabSz="956972" rtl="0" eaLnBrk="1" latinLnBrk="0" hangingPunct="1">
      <a:defRPr sz="1900" kern="1200">
        <a:solidFill>
          <a:schemeClr val="tx1"/>
        </a:solidFill>
        <a:latin typeface="+mn-lt"/>
        <a:ea typeface="+mn-ea"/>
        <a:cs typeface="+mn-cs"/>
      </a:defRPr>
    </a:lvl2pPr>
    <a:lvl3pPr marL="956972" algn="l" defTabSz="956972" rtl="0" eaLnBrk="1" latinLnBrk="0" hangingPunct="1">
      <a:defRPr sz="1900" kern="1200">
        <a:solidFill>
          <a:schemeClr val="tx1"/>
        </a:solidFill>
        <a:latin typeface="+mn-lt"/>
        <a:ea typeface="+mn-ea"/>
        <a:cs typeface="+mn-cs"/>
      </a:defRPr>
    </a:lvl3pPr>
    <a:lvl4pPr marL="1435456" algn="l" defTabSz="956972" rtl="0" eaLnBrk="1" latinLnBrk="0" hangingPunct="1">
      <a:defRPr sz="1900" kern="1200">
        <a:solidFill>
          <a:schemeClr val="tx1"/>
        </a:solidFill>
        <a:latin typeface="+mn-lt"/>
        <a:ea typeface="+mn-ea"/>
        <a:cs typeface="+mn-cs"/>
      </a:defRPr>
    </a:lvl4pPr>
    <a:lvl5pPr marL="1913942" algn="l" defTabSz="956972" rtl="0" eaLnBrk="1" latinLnBrk="0" hangingPunct="1">
      <a:defRPr sz="1900" kern="1200">
        <a:solidFill>
          <a:schemeClr val="tx1"/>
        </a:solidFill>
        <a:latin typeface="+mn-lt"/>
        <a:ea typeface="+mn-ea"/>
        <a:cs typeface="+mn-cs"/>
      </a:defRPr>
    </a:lvl5pPr>
    <a:lvl6pPr marL="2392428" algn="l" defTabSz="956972" rtl="0" eaLnBrk="1" latinLnBrk="0" hangingPunct="1">
      <a:defRPr sz="1900" kern="1200">
        <a:solidFill>
          <a:schemeClr val="tx1"/>
        </a:solidFill>
        <a:latin typeface="+mn-lt"/>
        <a:ea typeface="+mn-ea"/>
        <a:cs typeface="+mn-cs"/>
      </a:defRPr>
    </a:lvl6pPr>
    <a:lvl7pPr marL="2870914" algn="l" defTabSz="956972" rtl="0" eaLnBrk="1" latinLnBrk="0" hangingPunct="1">
      <a:defRPr sz="1900" kern="1200">
        <a:solidFill>
          <a:schemeClr val="tx1"/>
        </a:solidFill>
        <a:latin typeface="+mn-lt"/>
        <a:ea typeface="+mn-ea"/>
        <a:cs typeface="+mn-cs"/>
      </a:defRPr>
    </a:lvl7pPr>
    <a:lvl8pPr marL="3349399" algn="l" defTabSz="956972" rtl="0" eaLnBrk="1" latinLnBrk="0" hangingPunct="1">
      <a:defRPr sz="1900" kern="1200">
        <a:solidFill>
          <a:schemeClr val="tx1"/>
        </a:solidFill>
        <a:latin typeface="+mn-lt"/>
        <a:ea typeface="+mn-ea"/>
        <a:cs typeface="+mn-cs"/>
      </a:defRPr>
    </a:lvl8pPr>
    <a:lvl9pPr marL="3827885" algn="l" defTabSz="956972" rtl="0" eaLnBrk="1" latinLnBrk="0" hangingPunct="1">
      <a:defRPr sz="19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312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7E5F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5068" autoAdjust="0"/>
    <p:restoredTop sz="99314" autoAdjust="0"/>
  </p:normalViewPr>
  <p:slideViewPr>
    <p:cSldViewPr>
      <p:cViewPr>
        <p:scale>
          <a:sx n="174" d="100"/>
          <a:sy n="174" d="100"/>
        </p:scale>
        <p:origin x="-276" y="7584"/>
      </p:cViewPr>
      <p:guideLst>
        <p:guide orient="horz" pos="3120"/>
        <p:guide pos="2160"/>
      </p:guideLst>
    </p:cSldViewPr>
  </p:slideViewPr>
  <p:outlineViewPr>
    <p:cViewPr>
      <p:scale>
        <a:sx n="33" d="100"/>
        <a:sy n="33" d="100"/>
      </p:scale>
      <p:origin x="222" y="8274"/>
    </p:cViewPr>
  </p:outlineViewPr>
  <p:notesTextViewPr>
    <p:cViewPr>
      <p:scale>
        <a:sx n="1" d="1"/>
        <a:sy n="1" d="1"/>
      </p:scale>
      <p:origin x="0" y="0"/>
    </p:cViewPr>
  </p:notesTextViewPr>
  <p:sorterViewPr>
    <p:cViewPr>
      <p:scale>
        <a:sx n="100" d="100"/>
        <a:sy n="100" d="100"/>
      </p:scale>
      <p:origin x="0" y="0"/>
    </p:cViewPr>
  </p:sorterViewPr>
  <p:gridSpacing cx="45005" cy="45005"/>
</p:viewPr>
</file>

<file path=ppt/_rels/presentation.xml.rels><?xml version="1.0" encoding="UTF-8" standalone="yes"?>
<Relationships xmlns="http://schemas.openxmlformats.org/package/2006/relationships"><Relationship Id="rId8" Type="http://schemas.openxmlformats.org/officeDocument/2006/relationships/customXml" Target="../customXml/item1.xml"/><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10" Type="http://schemas.openxmlformats.org/officeDocument/2006/relationships/customXml" Target="../customXml/item3.xml"/><Relationship Id="rId4" Type="http://schemas.openxmlformats.org/officeDocument/2006/relationships/presProps" Target="presProps.xml"/><Relationship Id="rId9" Type="http://schemas.openxmlformats.org/officeDocument/2006/relationships/customXml" Target="../customXml/item2.xml"/></Relationships>
</file>

<file path=ppt/diagrams/colors1.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71A1CD3-A16F-459C-B2C0-92FCCC5C6686}" type="doc">
      <dgm:prSet loTypeId="urn:microsoft.com/office/officeart/2005/8/layout/hProcess9" loCatId="process" qsTypeId="urn:microsoft.com/office/officeart/2005/8/quickstyle/simple1" qsCatId="simple" csTypeId="urn:microsoft.com/office/officeart/2005/8/colors/colorful4" csCatId="colorful" phldr="1"/>
      <dgm:spPr/>
    </dgm:pt>
    <dgm:pt modelId="{43857272-04C2-4432-A412-03193FB34E04}">
      <dgm:prSet phldrT="[Text]" custT="1"/>
      <dgm:spPr/>
      <dgm:t>
        <a:bodyPr/>
        <a:lstStyle/>
        <a:p>
          <a:r>
            <a:rPr lang="en-GB" sz="350" b="1" dirty="0" smtClean="0"/>
            <a:t>Dec 2019</a:t>
          </a:r>
        </a:p>
        <a:p>
          <a:r>
            <a:rPr lang="en-GB" sz="350" b="1" dirty="0" smtClean="0"/>
            <a:t>Signposting to on-line video of EEG (Evelina)</a:t>
          </a:r>
          <a:endParaRPr lang="en-GB" sz="350" b="1" dirty="0"/>
        </a:p>
      </dgm:t>
    </dgm:pt>
    <dgm:pt modelId="{84658835-D3DC-404E-AEF7-60F467B592CF}" type="parTrans" cxnId="{CCA22634-97F6-4A3D-9DC0-0A46162DA7D3}">
      <dgm:prSet/>
      <dgm:spPr/>
      <dgm:t>
        <a:bodyPr/>
        <a:lstStyle/>
        <a:p>
          <a:endParaRPr lang="en-GB" sz="350" b="1"/>
        </a:p>
      </dgm:t>
    </dgm:pt>
    <dgm:pt modelId="{2B115C64-988B-4D02-9C39-B068141F5682}" type="sibTrans" cxnId="{CCA22634-97F6-4A3D-9DC0-0A46162DA7D3}">
      <dgm:prSet/>
      <dgm:spPr/>
      <dgm:t>
        <a:bodyPr/>
        <a:lstStyle/>
        <a:p>
          <a:endParaRPr lang="en-GB" sz="350" b="1"/>
        </a:p>
      </dgm:t>
    </dgm:pt>
    <dgm:pt modelId="{63BA9633-CE65-4F4B-9677-D4FF554D5D29}">
      <dgm:prSet phldrT="[Text]" custT="1"/>
      <dgm:spPr/>
      <dgm:t>
        <a:bodyPr/>
        <a:lstStyle/>
        <a:p>
          <a:r>
            <a:rPr lang="en-GB" sz="350" b="1" dirty="0" smtClean="0"/>
            <a:t>Nov 2019</a:t>
          </a:r>
        </a:p>
        <a:p>
          <a:r>
            <a:rPr lang="en-GB" sz="350" b="1" dirty="0" smtClean="0"/>
            <a:t>Reduce breach date from 6 to 4 weeks</a:t>
          </a:r>
          <a:endParaRPr lang="en-GB" sz="350" b="1" dirty="0"/>
        </a:p>
      </dgm:t>
    </dgm:pt>
    <dgm:pt modelId="{1B2ED5C3-35A9-43F7-B429-6627C649ADF2}" type="parTrans" cxnId="{76145D33-2C83-46D7-92B1-5F22B5C9E63F}">
      <dgm:prSet/>
      <dgm:spPr/>
      <dgm:t>
        <a:bodyPr/>
        <a:lstStyle/>
        <a:p>
          <a:endParaRPr lang="en-GB" sz="350" b="1"/>
        </a:p>
      </dgm:t>
    </dgm:pt>
    <dgm:pt modelId="{3DC720EC-FA4D-4BD9-9A9E-3A37D7A4B262}" type="sibTrans" cxnId="{76145D33-2C83-46D7-92B1-5F22B5C9E63F}">
      <dgm:prSet/>
      <dgm:spPr/>
      <dgm:t>
        <a:bodyPr/>
        <a:lstStyle/>
        <a:p>
          <a:endParaRPr lang="en-GB" sz="350" b="1"/>
        </a:p>
      </dgm:t>
    </dgm:pt>
    <dgm:pt modelId="{911DD2E3-791F-4D73-ADB3-B01833E18BE1}">
      <dgm:prSet phldrT="[Text]" custT="1"/>
      <dgm:spPr/>
      <dgm:t>
        <a:bodyPr/>
        <a:lstStyle/>
        <a:p>
          <a:r>
            <a:rPr lang="en-GB" sz="350" b="1" dirty="0" smtClean="0"/>
            <a:t>Nov 2019</a:t>
          </a:r>
        </a:p>
        <a:p>
          <a:r>
            <a:rPr lang="en-GB" sz="350" b="1" dirty="0" smtClean="0"/>
            <a:t>Collect post-EEG feedback from families / carers - questionnaire</a:t>
          </a:r>
          <a:endParaRPr lang="en-GB" sz="350" b="1" dirty="0"/>
        </a:p>
      </dgm:t>
    </dgm:pt>
    <dgm:pt modelId="{5A30F2E5-3A28-484D-9535-02B916A9474E}" type="parTrans" cxnId="{10426B30-894A-4ECB-99E6-9ADB6663E311}">
      <dgm:prSet/>
      <dgm:spPr/>
      <dgm:t>
        <a:bodyPr/>
        <a:lstStyle/>
        <a:p>
          <a:endParaRPr lang="en-GB" sz="350" b="1"/>
        </a:p>
      </dgm:t>
    </dgm:pt>
    <dgm:pt modelId="{78B93043-2BC1-4DF8-8A0C-BB6034BF7594}" type="sibTrans" cxnId="{10426B30-894A-4ECB-99E6-9ADB6663E311}">
      <dgm:prSet/>
      <dgm:spPr/>
      <dgm:t>
        <a:bodyPr/>
        <a:lstStyle/>
        <a:p>
          <a:endParaRPr lang="en-GB" sz="350" b="1"/>
        </a:p>
      </dgm:t>
    </dgm:pt>
    <dgm:pt modelId="{E3E47192-F601-4494-9178-936AB678853D}">
      <dgm:prSet phldrT="[Text]" custT="1"/>
      <dgm:spPr/>
      <dgm:t>
        <a:bodyPr/>
        <a:lstStyle/>
        <a:p>
          <a:r>
            <a:rPr lang="en-GB" sz="350" b="1" dirty="0" smtClean="0"/>
            <a:t>Dec 2019</a:t>
          </a:r>
        </a:p>
        <a:p>
          <a:r>
            <a:rPr lang="en-GB" sz="350" b="1" dirty="0" smtClean="0"/>
            <a:t>Improved comm. pre-EEG between referrers and Neuro-physiology</a:t>
          </a:r>
          <a:endParaRPr lang="en-GB" sz="350" b="1" dirty="0"/>
        </a:p>
      </dgm:t>
    </dgm:pt>
    <dgm:pt modelId="{E586A9C8-E41C-43AB-94FD-AF0C550BE372}" type="parTrans" cxnId="{60E1EBED-B749-4132-9F4C-C36AE918B281}">
      <dgm:prSet/>
      <dgm:spPr/>
      <dgm:t>
        <a:bodyPr/>
        <a:lstStyle/>
        <a:p>
          <a:endParaRPr lang="en-GB" sz="350" b="1"/>
        </a:p>
      </dgm:t>
    </dgm:pt>
    <dgm:pt modelId="{1172A653-4225-48CB-8F57-3A1700A5E23F}" type="sibTrans" cxnId="{60E1EBED-B749-4132-9F4C-C36AE918B281}">
      <dgm:prSet/>
      <dgm:spPr/>
      <dgm:t>
        <a:bodyPr/>
        <a:lstStyle/>
        <a:p>
          <a:endParaRPr lang="en-GB" sz="350" b="1"/>
        </a:p>
      </dgm:t>
    </dgm:pt>
    <dgm:pt modelId="{04CB1F87-8F04-48E9-BA35-E53AB62D479E}">
      <dgm:prSet phldrT="[Text]" custT="1"/>
      <dgm:spPr/>
      <dgm:t>
        <a:bodyPr/>
        <a:lstStyle/>
        <a:p>
          <a:r>
            <a:rPr lang="en-GB" sz="350" b="1" dirty="0" smtClean="0"/>
            <a:t>Dec 2019</a:t>
          </a:r>
        </a:p>
        <a:p>
          <a:r>
            <a:rPr lang="en-GB" sz="350" b="1" dirty="0" smtClean="0"/>
            <a:t>Pasta-poll for CYP feedback</a:t>
          </a:r>
          <a:endParaRPr lang="en-GB" sz="350" b="1" dirty="0"/>
        </a:p>
      </dgm:t>
    </dgm:pt>
    <dgm:pt modelId="{33C7707D-877D-4CF7-A91C-E94B50D82414}" type="parTrans" cxnId="{2081992E-4A45-4A1D-BCA0-CCBE67570498}">
      <dgm:prSet/>
      <dgm:spPr/>
      <dgm:t>
        <a:bodyPr/>
        <a:lstStyle/>
        <a:p>
          <a:endParaRPr lang="en-GB" sz="350" b="1"/>
        </a:p>
      </dgm:t>
    </dgm:pt>
    <dgm:pt modelId="{52C44516-9C4F-4A6D-9CFB-FECD81AFAEE3}" type="sibTrans" cxnId="{2081992E-4A45-4A1D-BCA0-CCBE67570498}">
      <dgm:prSet/>
      <dgm:spPr/>
      <dgm:t>
        <a:bodyPr/>
        <a:lstStyle/>
        <a:p>
          <a:endParaRPr lang="en-GB" sz="350" b="1"/>
        </a:p>
      </dgm:t>
    </dgm:pt>
    <dgm:pt modelId="{84442996-0CC3-4CC7-96EF-D44E8F8E7691}">
      <dgm:prSet phldrT="[Text]" custT="1"/>
      <dgm:spPr/>
      <dgm:t>
        <a:bodyPr/>
        <a:lstStyle/>
        <a:p>
          <a:r>
            <a:rPr lang="en-GB" sz="350" b="1" dirty="0" smtClean="0"/>
            <a:t>Feb 2020</a:t>
          </a:r>
        </a:p>
        <a:p>
          <a:r>
            <a:rPr lang="en-GB" sz="350" b="1" dirty="0" smtClean="0"/>
            <a:t>Addendum to CYP EEG leaflet with signposting</a:t>
          </a:r>
          <a:endParaRPr lang="en-GB" sz="350" b="1" dirty="0"/>
        </a:p>
      </dgm:t>
    </dgm:pt>
    <dgm:pt modelId="{9AB8257A-4BD6-4288-B1B1-1ABEA4EA4B41}" type="parTrans" cxnId="{52122498-6FA6-47AD-B363-7F51E8B70CCA}">
      <dgm:prSet/>
      <dgm:spPr/>
      <dgm:t>
        <a:bodyPr/>
        <a:lstStyle/>
        <a:p>
          <a:endParaRPr lang="en-GB" sz="350"/>
        </a:p>
      </dgm:t>
    </dgm:pt>
    <dgm:pt modelId="{67E856DD-EFB5-4F14-8509-5CCA900BCCC8}" type="sibTrans" cxnId="{52122498-6FA6-47AD-B363-7F51E8B70CCA}">
      <dgm:prSet/>
      <dgm:spPr/>
      <dgm:t>
        <a:bodyPr/>
        <a:lstStyle/>
        <a:p>
          <a:endParaRPr lang="en-GB" sz="350"/>
        </a:p>
      </dgm:t>
    </dgm:pt>
    <dgm:pt modelId="{A1E5503D-C56A-4508-8105-AC3B6D5ED598}">
      <dgm:prSet phldrT="[Text]" custT="1"/>
      <dgm:spPr/>
      <dgm:t>
        <a:bodyPr/>
        <a:lstStyle/>
        <a:p>
          <a:r>
            <a:rPr lang="en-GB" sz="350" b="1" dirty="0" smtClean="0"/>
            <a:t>PLAN for family / carer forum meeting via Zoom.</a:t>
          </a:r>
        </a:p>
        <a:p>
          <a:r>
            <a:rPr lang="en-GB" sz="350" b="1" dirty="0" smtClean="0"/>
            <a:t>Own dept. video</a:t>
          </a:r>
          <a:endParaRPr lang="en-GB" sz="350" b="1" dirty="0"/>
        </a:p>
      </dgm:t>
    </dgm:pt>
    <dgm:pt modelId="{1FDCAC1D-43F2-41B9-BF0C-CE5E07EF8EB8}" type="parTrans" cxnId="{ADCB64DB-98D4-4031-B9FF-EDA36D895840}">
      <dgm:prSet/>
      <dgm:spPr/>
      <dgm:t>
        <a:bodyPr/>
        <a:lstStyle/>
        <a:p>
          <a:endParaRPr lang="en-GB" sz="350"/>
        </a:p>
      </dgm:t>
    </dgm:pt>
    <dgm:pt modelId="{3630B7A9-3545-4A07-96B4-CFE4E0C49BE6}" type="sibTrans" cxnId="{ADCB64DB-98D4-4031-B9FF-EDA36D895840}">
      <dgm:prSet/>
      <dgm:spPr/>
      <dgm:t>
        <a:bodyPr/>
        <a:lstStyle/>
        <a:p>
          <a:endParaRPr lang="en-GB" sz="350"/>
        </a:p>
      </dgm:t>
    </dgm:pt>
    <dgm:pt modelId="{7125D088-CB1D-42F6-A7BD-10CFE1CA43F4}">
      <dgm:prSet phldrT="[Text]" custT="1"/>
      <dgm:spPr/>
      <dgm:t>
        <a:bodyPr/>
        <a:lstStyle/>
        <a:p>
          <a:r>
            <a:rPr lang="en-GB" sz="350" b="1" dirty="0" smtClean="0"/>
            <a:t>Nov 2019 </a:t>
          </a:r>
        </a:p>
        <a:p>
          <a:r>
            <a:rPr lang="en-GB" sz="350" b="1" dirty="0" smtClean="0"/>
            <a:t>Pre EEG discussion with families /carers about specific needs of CYP +/- 1 day prior to EEG</a:t>
          </a:r>
          <a:endParaRPr lang="en-GB" sz="350" b="1" dirty="0"/>
        </a:p>
      </dgm:t>
    </dgm:pt>
    <dgm:pt modelId="{C70357B2-5777-4FAD-8864-BAD608A0F79C}" type="parTrans" cxnId="{B9FE017E-B897-4D38-9F7B-1AF792EAC3E8}">
      <dgm:prSet/>
      <dgm:spPr/>
      <dgm:t>
        <a:bodyPr/>
        <a:lstStyle/>
        <a:p>
          <a:endParaRPr lang="en-GB" sz="350"/>
        </a:p>
      </dgm:t>
    </dgm:pt>
    <dgm:pt modelId="{F8AFB084-CFE4-4E29-B29C-163697352D6B}" type="sibTrans" cxnId="{B9FE017E-B897-4D38-9F7B-1AF792EAC3E8}">
      <dgm:prSet/>
      <dgm:spPr/>
      <dgm:t>
        <a:bodyPr/>
        <a:lstStyle/>
        <a:p>
          <a:endParaRPr lang="en-GB" sz="350"/>
        </a:p>
      </dgm:t>
    </dgm:pt>
    <dgm:pt modelId="{0BCBCC5C-96E7-42C0-8732-553ACDF8F080}">
      <dgm:prSet phldrT="[Text]" custT="1"/>
      <dgm:spPr/>
      <dgm:t>
        <a:bodyPr/>
        <a:lstStyle/>
        <a:p>
          <a:r>
            <a:rPr lang="en-GB" sz="350" b="1" dirty="0" smtClean="0"/>
            <a:t>Jan 2020</a:t>
          </a:r>
        </a:p>
        <a:p>
          <a:r>
            <a:rPr lang="en-GB" sz="350" b="1" dirty="0" smtClean="0"/>
            <a:t>Follow-up call to families / carers. How was the experience?</a:t>
          </a:r>
          <a:endParaRPr lang="en-GB" sz="350" b="1" dirty="0"/>
        </a:p>
      </dgm:t>
    </dgm:pt>
    <dgm:pt modelId="{5DD9AE10-27A9-411E-BB6C-E5EA6A5AD765}" type="parTrans" cxnId="{671E2F5F-1ACA-4926-A15B-BEC071BCE32D}">
      <dgm:prSet/>
      <dgm:spPr/>
      <dgm:t>
        <a:bodyPr/>
        <a:lstStyle/>
        <a:p>
          <a:endParaRPr lang="en-GB" sz="350"/>
        </a:p>
      </dgm:t>
    </dgm:pt>
    <dgm:pt modelId="{A6924319-026C-4016-B329-EC2EE7C9144C}" type="sibTrans" cxnId="{671E2F5F-1ACA-4926-A15B-BEC071BCE32D}">
      <dgm:prSet/>
      <dgm:spPr/>
      <dgm:t>
        <a:bodyPr/>
        <a:lstStyle/>
        <a:p>
          <a:endParaRPr lang="en-GB" sz="350"/>
        </a:p>
      </dgm:t>
    </dgm:pt>
    <dgm:pt modelId="{E0274D0E-8D30-43AF-94FD-27E69677BC21}" type="pres">
      <dgm:prSet presAssocID="{A71A1CD3-A16F-459C-B2C0-92FCCC5C6686}" presName="CompostProcess" presStyleCnt="0">
        <dgm:presLayoutVars>
          <dgm:dir/>
          <dgm:resizeHandles val="exact"/>
        </dgm:presLayoutVars>
      </dgm:prSet>
      <dgm:spPr/>
    </dgm:pt>
    <dgm:pt modelId="{80CD5A67-CB80-4BA6-9777-5270288E66E4}" type="pres">
      <dgm:prSet presAssocID="{A71A1CD3-A16F-459C-B2C0-92FCCC5C6686}" presName="arrow" presStyleLbl="bgShp" presStyleIdx="0" presStyleCnt="1" custScaleX="116765" custLinFactNeighborX="18888" custLinFactNeighborY="-4577"/>
      <dgm:spPr>
        <a:solidFill>
          <a:schemeClr val="accent1">
            <a:lumMod val="20000"/>
            <a:lumOff val="80000"/>
          </a:schemeClr>
        </a:solidFill>
      </dgm:spPr>
    </dgm:pt>
    <dgm:pt modelId="{F218AFB4-4DE2-4F82-8846-E33BF2C5D804}" type="pres">
      <dgm:prSet presAssocID="{A71A1CD3-A16F-459C-B2C0-92FCCC5C6686}" presName="linearProcess" presStyleCnt="0"/>
      <dgm:spPr/>
    </dgm:pt>
    <dgm:pt modelId="{0390239C-9D94-4C71-9CAA-D57F17D4FBBA}" type="pres">
      <dgm:prSet presAssocID="{63BA9633-CE65-4F4B-9677-D4FF554D5D29}" presName="textNode" presStyleLbl="node1" presStyleIdx="0" presStyleCnt="9">
        <dgm:presLayoutVars>
          <dgm:bulletEnabled val="1"/>
        </dgm:presLayoutVars>
      </dgm:prSet>
      <dgm:spPr/>
      <dgm:t>
        <a:bodyPr/>
        <a:lstStyle/>
        <a:p>
          <a:endParaRPr lang="en-GB"/>
        </a:p>
      </dgm:t>
    </dgm:pt>
    <dgm:pt modelId="{71022B26-2B53-4953-BCDE-2C8A0DE5255B}" type="pres">
      <dgm:prSet presAssocID="{3DC720EC-FA4D-4BD9-9A9E-3A37D7A4B262}" presName="sibTrans" presStyleCnt="0"/>
      <dgm:spPr/>
    </dgm:pt>
    <dgm:pt modelId="{5B1E3F05-3CB0-4602-A360-28F19BEB0499}" type="pres">
      <dgm:prSet presAssocID="{911DD2E3-791F-4D73-ADB3-B01833E18BE1}" presName="textNode" presStyleLbl="node1" presStyleIdx="1" presStyleCnt="9">
        <dgm:presLayoutVars>
          <dgm:bulletEnabled val="1"/>
        </dgm:presLayoutVars>
      </dgm:prSet>
      <dgm:spPr/>
      <dgm:t>
        <a:bodyPr/>
        <a:lstStyle/>
        <a:p>
          <a:endParaRPr lang="en-GB"/>
        </a:p>
      </dgm:t>
    </dgm:pt>
    <dgm:pt modelId="{CC6DFE78-A403-43F0-A8E5-383DBE59C170}" type="pres">
      <dgm:prSet presAssocID="{78B93043-2BC1-4DF8-8A0C-BB6034BF7594}" presName="sibTrans" presStyleCnt="0"/>
      <dgm:spPr/>
    </dgm:pt>
    <dgm:pt modelId="{433685F8-CEE3-4EC9-B1F4-88A8BF8E861B}" type="pres">
      <dgm:prSet presAssocID="{7125D088-CB1D-42F6-A7BD-10CFE1CA43F4}" presName="textNode" presStyleLbl="node1" presStyleIdx="2" presStyleCnt="9">
        <dgm:presLayoutVars>
          <dgm:bulletEnabled val="1"/>
        </dgm:presLayoutVars>
      </dgm:prSet>
      <dgm:spPr/>
      <dgm:t>
        <a:bodyPr/>
        <a:lstStyle/>
        <a:p>
          <a:endParaRPr lang="en-GB"/>
        </a:p>
      </dgm:t>
    </dgm:pt>
    <dgm:pt modelId="{E2CDF3A1-79E1-48F3-8D51-F9314A982D21}" type="pres">
      <dgm:prSet presAssocID="{F8AFB084-CFE4-4E29-B29C-163697352D6B}" presName="sibTrans" presStyleCnt="0"/>
      <dgm:spPr/>
    </dgm:pt>
    <dgm:pt modelId="{80C026C3-EFB4-4962-B226-9BD6D5A8E0BC}" type="pres">
      <dgm:prSet presAssocID="{04CB1F87-8F04-48E9-BA35-E53AB62D479E}" presName="textNode" presStyleLbl="node1" presStyleIdx="3" presStyleCnt="9">
        <dgm:presLayoutVars>
          <dgm:bulletEnabled val="1"/>
        </dgm:presLayoutVars>
      </dgm:prSet>
      <dgm:spPr/>
      <dgm:t>
        <a:bodyPr/>
        <a:lstStyle/>
        <a:p>
          <a:endParaRPr lang="en-GB"/>
        </a:p>
      </dgm:t>
    </dgm:pt>
    <dgm:pt modelId="{1D1BC0A0-1462-43BB-8E00-5DE29DD159EC}" type="pres">
      <dgm:prSet presAssocID="{52C44516-9C4F-4A6D-9CFB-FECD81AFAEE3}" presName="sibTrans" presStyleCnt="0"/>
      <dgm:spPr/>
    </dgm:pt>
    <dgm:pt modelId="{E8335793-392E-458F-96BD-699A549E0F9A}" type="pres">
      <dgm:prSet presAssocID="{E3E47192-F601-4494-9178-936AB678853D}" presName="textNode" presStyleLbl="node1" presStyleIdx="4" presStyleCnt="9">
        <dgm:presLayoutVars>
          <dgm:bulletEnabled val="1"/>
        </dgm:presLayoutVars>
      </dgm:prSet>
      <dgm:spPr/>
      <dgm:t>
        <a:bodyPr/>
        <a:lstStyle/>
        <a:p>
          <a:endParaRPr lang="en-GB"/>
        </a:p>
      </dgm:t>
    </dgm:pt>
    <dgm:pt modelId="{AAD7AD21-1D49-45C6-A69F-3EAAB5A33513}" type="pres">
      <dgm:prSet presAssocID="{1172A653-4225-48CB-8F57-3A1700A5E23F}" presName="sibTrans" presStyleCnt="0"/>
      <dgm:spPr/>
    </dgm:pt>
    <dgm:pt modelId="{FDE8DCBE-C327-4AF6-993A-BC03FEA63208}" type="pres">
      <dgm:prSet presAssocID="{43857272-04C2-4432-A412-03193FB34E04}" presName="textNode" presStyleLbl="node1" presStyleIdx="5" presStyleCnt="9">
        <dgm:presLayoutVars>
          <dgm:bulletEnabled val="1"/>
        </dgm:presLayoutVars>
      </dgm:prSet>
      <dgm:spPr/>
      <dgm:t>
        <a:bodyPr/>
        <a:lstStyle/>
        <a:p>
          <a:endParaRPr lang="en-GB"/>
        </a:p>
      </dgm:t>
    </dgm:pt>
    <dgm:pt modelId="{F37BDC07-52D8-40EB-9DE8-3C30EEE7CBA1}" type="pres">
      <dgm:prSet presAssocID="{2B115C64-988B-4D02-9C39-B068141F5682}" presName="sibTrans" presStyleCnt="0"/>
      <dgm:spPr/>
    </dgm:pt>
    <dgm:pt modelId="{8CC2F6F2-EA76-4416-BDD8-F36522627EC4}" type="pres">
      <dgm:prSet presAssocID="{0BCBCC5C-96E7-42C0-8732-553ACDF8F080}" presName="textNode" presStyleLbl="node1" presStyleIdx="6" presStyleCnt="9">
        <dgm:presLayoutVars>
          <dgm:bulletEnabled val="1"/>
        </dgm:presLayoutVars>
      </dgm:prSet>
      <dgm:spPr/>
      <dgm:t>
        <a:bodyPr/>
        <a:lstStyle/>
        <a:p>
          <a:endParaRPr lang="en-GB"/>
        </a:p>
      </dgm:t>
    </dgm:pt>
    <dgm:pt modelId="{F55EB8C2-7DCE-484F-8ACB-C22F2B399C80}" type="pres">
      <dgm:prSet presAssocID="{A6924319-026C-4016-B329-EC2EE7C9144C}" presName="sibTrans" presStyleCnt="0"/>
      <dgm:spPr/>
    </dgm:pt>
    <dgm:pt modelId="{922F9AAE-2B7A-4A62-8EF0-A87947DF99D6}" type="pres">
      <dgm:prSet presAssocID="{84442996-0CC3-4CC7-96EF-D44E8F8E7691}" presName="textNode" presStyleLbl="node1" presStyleIdx="7" presStyleCnt="9">
        <dgm:presLayoutVars>
          <dgm:bulletEnabled val="1"/>
        </dgm:presLayoutVars>
      </dgm:prSet>
      <dgm:spPr/>
      <dgm:t>
        <a:bodyPr/>
        <a:lstStyle/>
        <a:p>
          <a:endParaRPr lang="en-GB"/>
        </a:p>
      </dgm:t>
    </dgm:pt>
    <dgm:pt modelId="{5B2728C8-31FE-4436-927F-C0E9AC47E172}" type="pres">
      <dgm:prSet presAssocID="{67E856DD-EFB5-4F14-8509-5CCA900BCCC8}" presName="sibTrans" presStyleCnt="0"/>
      <dgm:spPr/>
    </dgm:pt>
    <dgm:pt modelId="{6E1DE52D-A687-4B4F-B691-EF9912A8CAF2}" type="pres">
      <dgm:prSet presAssocID="{A1E5503D-C56A-4508-8105-AC3B6D5ED598}" presName="textNode" presStyleLbl="node1" presStyleIdx="8" presStyleCnt="9">
        <dgm:presLayoutVars>
          <dgm:bulletEnabled val="1"/>
        </dgm:presLayoutVars>
      </dgm:prSet>
      <dgm:spPr>
        <a:prstGeom prst="ellipse">
          <a:avLst/>
        </a:prstGeom>
      </dgm:spPr>
      <dgm:t>
        <a:bodyPr/>
        <a:lstStyle/>
        <a:p>
          <a:endParaRPr lang="en-GB"/>
        </a:p>
      </dgm:t>
    </dgm:pt>
  </dgm:ptLst>
  <dgm:cxnLst>
    <dgm:cxn modelId="{2081992E-4A45-4A1D-BCA0-CCBE67570498}" srcId="{A71A1CD3-A16F-459C-B2C0-92FCCC5C6686}" destId="{04CB1F87-8F04-48E9-BA35-E53AB62D479E}" srcOrd="3" destOrd="0" parTransId="{33C7707D-877D-4CF7-A91C-E94B50D82414}" sibTransId="{52C44516-9C4F-4A6D-9CFB-FECD81AFAEE3}"/>
    <dgm:cxn modelId="{B9FE017E-B897-4D38-9F7B-1AF792EAC3E8}" srcId="{A71A1CD3-A16F-459C-B2C0-92FCCC5C6686}" destId="{7125D088-CB1D-42F6-A7BD-10CFE1CA43F4}" srcOrd="2" destOrd="0" parTransId="{C70357B2-5777-4FAD-8864-BAD608A0F79C}" sibTransId="{F8AFB084-CFE4-4E29-B29C-163697352D6B}"/>
    <dgm:cxn modelId="{ADCB64DB-98D4-4031-B9FF-EDA36D895840}" srcId="{A71A1CD3-A16F-459C-B2C0-92FCCC5C6686}" destId="{A1E5503D-C56A-4508-8105-AC3B6D5ED598}" srcOrd="8" destOrd="0" parTransId="{1FDCAC1D-43F2-41B9-BF0C-CE5E07EF8EB8}" sibTransId="{3630B7A9-3545-4A07-96B4-CFE4E0C49BE6}"/>
    <dgm:cxn modelId="{56BE7D0E-E8F2-4B91-B73F-2F3B97FD93A9}" type="presOf" srcId="{A1E5503D-C56A-4508-8105-AC3B6D5ED598}" destId="{6E1DE52D-A687-4B4F-B691-EF9912A8CAF2}" srcOrd="0" destOrd="0" presId="urn:microsoft.com/office/officeart/2005/8/layout/hProcess9"/>
    <dgm:cxn modelId="{52122498-6FA6-47AD-B363-7F51E8B70CCA}" srcId="{A71A1CD3-A16F-459C-B2C0-92FCCC5C6686}" destId="{84442996-0CC3-4CC7-96EF-D44E8F8E7691}" srcOrd="7" destOrd="0" parTransId="{9AB8257A-4BD6-4288-B1B1-1ABEA4EA4B41}" sibTransId="{67E856DD-EFB5-4F14-8509-5CCA900BCCC8}"/>
    <dgm:cxn modelId="{10426B30-894A-4ECB-99E6-9ADB6663E311}" srcId="{A71A1CD3-A16F-459C-B2C0-92FCCC5C6686}" destId="{911DD2E3-791F-4D73-ADB3-B01833E18BE1}" srcOrd="1" destOrd="0" parTransId="{5A30F2E5-3A28-484D-9535-02B916A9474E}" sibTransId="{78B93043-2BC1-4DF8-8A0C-BB6034BF7594}"/>
    <dgm:cxn modelId="{ECE99C4D-55AC-494C-85A1-3786C3BFEE34}" type="presOf" srcId="{7125D088-CB1D-42F6-A7BD-10CFE1CA43F4}" destId="{433685F8-CEE3-4EC9-B1F4-88A8BF8E861B}" srcOrd="0" destOrd="0" presId="urn:microsoft.com/office/officeart/2005/8/layout/hProcess9"/>
    <dgm:cxn modelId="{FB8B77C8-72AE-4357-AEF2-2FA1FE89F517}" type="presOf" srcId="{0BCBCC5C-96E7-42C0-8732-553ACDF8F080}" destId="{8CC2F6F2-EA76-4416-BDD8-F36522627EC4}" srcOrd="0" destOrd="0" presId="urn:microsoft.com/office/officeart/2005/8/layout/hProcess9"/>
    <dgm:cxn modelId="{CC7F9A1C-9924-4B55-89CD-B3BE341DED79}" type="presOf" srcId="{04CB1F87-8F04-48E9-BA35-E53AB62D479E}" destId="{80C026C3-EFB4-4962-B226-9BD6D5A8E0BC}" srcOrd="0" destOrd="0" presId="urn:microsoft.com/office/officeart/2005/8/layout/hProcess9"/>
    <dgm:cxn modelId="{11DB9B3B-5F40-48C4-BD66-2668C157F530}" type="presOf" srcId="{E3E47192-F601-4494-9178-936AB678853D}" destId="{E8335793-392E-458F-96BD-699A549E0F9A}" srcOrd="0" destOrd="0" presId="urn:microsoft.com/office/officeart/2005/8/layout/hProcess9"/>
    <dgm:cxn modelId="{43E95735-FEDC-4DDE-831E-20B598D4849F}" type="presOf" srcId="{63BA9633-CE65-4F4B-9677-D4FF554D5D29}" destId="{0390239C-9D94-4C71-9CAA-D57F17D4FBBA}" srcOrd="0" destOrd="0" presId="urn:microsoft.com/office/officeart/2005/8/layout/hProcess9"/>
    <dgm:cxn modelId="{FA8B4CF3-F698-401D-805C-BB32F52338AD}" type="presOf" srcId="{84442996-0CC3-4CC7-96EF-D44E8F8E7691}" destId="{922F9AAE-2B7A-4A62-8EF0-A87947DF99D6}" srcOrd="0" destOrd="0" presId="urn:microsoft.com/office/officeart/2005/8/layout/hProcess9"/>
    <dgm:cxn modelId="{CCA22634-97F6-4A3D-9DC0-0A46162DA7D3}" srcId="{A71A1CD3-A16F-459C-B2C0-92FCCC5C6686}" destId="{43857272-04C2-4432-A412-03193FB34E04}" srcOrd="5" destOrd="0" parTransId="{84658835-D3DC-404E-AEF7-60F467B592CF}" sibTransId="{2B115C64-988B-4D02-9C39-B068141F5682}"/>
    <dgm:cxn modelId="{671E2F5F-1ACA-4926-A15B-BEC071BCE32D}" srcId="{A71A1CD3-A16F-459C-B2C0-92FCCC5C6686}" destId="{0BCBCC5C-96E7-42C0-8732-553ACDF8F080}" srcOrd="6" destOrd="0" parTransId="{5DD9AE10-27A9-411E-BB6C-E5EA6A5AD765}" sibTransId="{A6924319-026C-4016-B329-EC2EE7C9144C}"/>
    <dgm:cxn modelId="{60E1EBED-B749-4132-9F4C-C36AE918B281}" srcId="{A71A1CD3-A16F-459C-B2C0-92FCCC5C6686}" destId="{E3E47192-F601-4494-9178-936AB678853D}" srcOrd="4" destOrd="0" parTransId="{E586A9C8-E41C-43AB-94FD-AF0C550BE372}" sibTransId="{1172A653-4225-48CB-8F57-3A1700A5E23F}"/>
    <dgm:cxn modelId="{5A0638BF-D754-4FEB-9912-443BD565FF3F}" type="presOf" srcId="{43857272-04C2-4432-A412-03193FB34E04}" destId="{FDE8DCBE-C327-4AF6-993A-BC03FEA63208}" srcOrd="0" destOrd="0" presId="urn:microsoft.com/office/officeart/2005/8/layout/hProcess9"/>
    <dgm:cxn modelId="{76145D33-2C83-46D7-92B1-5F22B5C9E63F}" srcId="{A71A1CD3-A16F-459C-B2C0-92FCCC5C6686}" destId="{63BA9633-CE65-4F4B-9677-D4FF554D5D29}" srcOrd="0" destOrd="0" parTransId="{1B2ED5C3-35A9-43F7-B429-6627C649ADF2}" sibTransId="{3DC720EC-FA4D-4BD9-9A9E-3A37D7A4B262}"/>
    <dgm:cxn modelId="{6C354739-E445-4296-8B8E-E490E5656496}" type="presOf" srcId="{A71A1CD3-A16F-459C-B2C0-92FCCC5C6686}" destId="{E0274D0E-8D30-43AF-94FD-27E69677BC21}" srcOrd="0" destOrd="0" presId="urn:microsoft.com/office/officeart/2005/8/layout/hProcess9"/>
    <dgm:cxn modelId="{63C0A861-621C-4EEA-8C65-4D83D90AF6EA}" type="presOf" srcId="{911DD2E3-791F-4D73-ADB3-B01833E18BE1}" destId="{5B1E3F05-3CB0-4602-A360-28F19BEB0499}" srcOrd="0" destOrd="0" presId="urn:microsoft.com/office/officeart/2005/8/layout/hProcess9"/>
    <dgm:cxn modelId="{673915F5-02E0-486A-9AD4-FB8EA716DDF1}" type="presParOf" srcId="{E0274D0E-8D30-43AF-94FD-27E69677BC21}" destId="{80CD5A67-CB80-4BA6-9777-5270288E66E4}" srcOrd="0" destOrd="0" presId="urn:microsoft.com/office/officeart/2005/8/layout/hProcess9"/>
    <dgm:cxn modelId="{E5E6E6FC-E696-4159-B966-C32F9AD24DF9}" type="presParOf" srcId="{E0274D0E-8D30-43AF-94FD-27E69677BC21}" destId="{F218AFB4-4DE2-4F82-8846-E33BF2C5D804}" srcOrd="1" destOrd="0" presId="urn:microsoft.com/office/officeart/2005/8/layout/hProcess9"/>
    <dgm:cxn modelId="{26A24895-752F-4F92-94F5-0A025B26D53B}" type="presParOf" srcId="{F218AFB4-4DE2-4F82-8846-E33BF2C5D804}" destId="{0390239C-9D94-4C71-9CAA-D57F17D4FBBA}" srcOrd="0" destOrd="0" presId="urn:microsoft.com/office/officeart/2005/8/layout/hProcess9"/>
    <dgm:cxn modelId="{25570A95-2937-4BDE-9F8F-23FD2253A39C}" type="presParOf" srcId="{F218AFB4-4DE2-4F82-8846-E33BF2C5D804}" destId="{71022B26-2B53-4953-BCDE-2C8A0DE5255B}" srcOrd="1" destOrd="0" presId="urn:microsoft.com/office/officeart/2005/8/layout/hProcess9"/>
    <dgm:cxn modelId="{6A7C29E1-3C6F-418E-B207-174F94F18FEC}" type="presParOf" srcId="{F218AFB4-4DE2-4F82-8846-E33BF2C5D804}" destId="{5B1E3F05-3CB0-4602-A360-28F19BEB0499}" srcOrd="2" destOrd="0" presId="urn:microsoft.com/office/officeart/2005/8/layout/hProcess9"/>
    <dgm:cxn modelId="{3A4DB73E-2B48-4687-B8F9-7671C560E73C}" type="presParOf" srcId="{F218AFB4-4DE2-4F82-8846-E33BF2C5D804}" destId="{CC6DFE78-A403-43F0-A8E5-383DBE59C170}" srcOrd="3" destOrd="0" presId="urn:microsoft.com/office/officeart/2005/8/layout/hProcess9"/>
    <dgm:cxn modelId="{02525EBD-6280-4A4D-B135-0FFBDE04BE06}" type="presParOf" srcId="{F218AFB4-4DE2-4F82-8846-E33BF2C5D804}" destId="{433685F8-CEE3-4EC9-B1F4-88A8BF8E861B}" srcOrd="4" destOrd="0" presId="urn:microsoft.com/office/officeart/2005/8/layout/hProcess9"/>
    <dgm:cxn modelId="{77D5F371-C334-4FFA-9EA7-D7E02198FDC6}" type="presParOf" srcId="{F218AFB4-4DE2-4F82-8846-E33BF2C5D804}" destId="{E2CDF3A1-79E1-48F3-8D51-F9314A982D21}" srcOrd="5" destOrd="0" presId="urn:microsoft.com/office/officeart/2005/8/layout/hProcess9"/>
    <dgm:cxn modelId="{36FBF9B8-DAE5-45DD-A41A-D51443D05551}" type="presParOf" srcId="{F218AFB4-4DE2-4F82-8846-E33BF2C5D804}" destId="{80C026C3-EFB4-4962-B226-9BD6D5A8E0BC}" srcOrd="6" destOrd="0" presId="urn:microsoft.com/office/officeart/2005/8/layout/hProcess9"/>
    <dgm:cxn modelId="{A3B89FAB-3CE1-45D1-8E2F-EEA237588071}" type="presParOf" srcId="{F218AFB4-4DE2-4F82-8846-E33BF2C5D804}" destId="{1D1BC0A0-1462-43BB-8E00-5DE29DD159EC}" srcOrd="7" destOrd="0" presId="urn:microsoft.com/office/officeart/2005/8/layout/hProcess9"/>
    <dgm:cxn modelId="{F44AA61D-DDE3-4044-918D-692CF4687EDF}" type="presParOf" srcId="{F218AFB4-4DE2-4F82-8846-E33BF2C5D804}" destId="{E8335793-392E-458F-96BD-699A549E0F9A}" srcOrd="8" destOrd="0" presId="urn:microsoft.com/office/officeart/2005/8/layout/hProcess9"/>
    <dgm:cxn modelId="{FF8B83FD-2483-4237-97E5-D2AD963D3277}" type="presParOf" srcId="{F218AFB4-4DE2-4F82-8846-E33BF2C5D804}" destId="{AAD7AD21-1D49-45C6-A69F-3EAAB5A33513}" srcOrd="9" destOrd="0" presId="urn:microsoft.com/office/officeart/2005/8/layout/hProcess9"/>
    <dgm:cxn modelId="{6375BC7F-A67B-4B69-9997-99503245ED25}" type="presParOf" srcId="{F218AFB4-4DE2-4F82-8846-E33BF2C5D804}" destId="{FDE8DCBE-C327-4AF6-993A-BC03FEA63208}" srcOrd="10" destOrd="0" presId="urn:microsoft.com/office/officeart/2005/8/layout/hProcess9"/>
    <dgm:cxn modelId="{405D3C44-5001-4A76-A7C4-40EBF793B1DF}" type="presParOf" srcId="{F218AFB4-4DE2-4F82-8846-E33BF2C5D804}" destId="{F37BDC07-52D8-40EB-9DE8-3C30EEE7CBA1}" srcOrd="11" destOrd="0" presId="urn:microsoft.com/office/officeart/2005/8/layout/hProcess9"/>
    <dgm:cxn modelId="{40405C15-C519-4F2E-88D6-C71D6138B03E}" type="presParOf" srcId="{F218AFB4-4DE2-4F82-8846-E33BF2C5D804}" destId="{8CC2F6F2-EA76-4416-BDD8-F36522627EC4}" srcOrd="12" destOrd="0" presId="urn:microsoft.com/office/officeart/2005/8/layout/hProcess9"/>
    <dgm:cxn modelId="{0928FB49-FDDC-47C3-9470-C4990E94C8EB}" type="presParOf" srcId="{F218AFB4-4DE2-4F82-8846-E33BF2C5D804}" destId="{F55EB8C2-7DCE-484F-8ACB-C22F2B399C80}" srcOrd="13" destOrd="0" presId="urn:microsoft.com/office/officeart/2005/8/layout/hProcess9"/>
    <dgm:cxn modelId="{C79C830F-F77E-421A-82BA-6A5552EE551C}" type="presParOf" srcId="{F218AFB4-4DE2-4F82-8846-E33BF2C5D804}" destId="{922F9AAE-2B7A-4A62-8EF0-A87947DF99D6}" srcOrd="14" destOrd="0" presId="urn:microsoft.com/office/officeart/2005/8/layout/hProcess9"/>
    <dgm:cxn modelId="{8F813890-A44E-4F8E-8A14-957CEC070848}" type="presParOf" srcId="{F218AFB4-4DE2-4F82-8846-E33BF2C5D804}" destId="{5B2728C8-31FE-4436-927F-C0E9AC47E172}" srcOrd="15" destOrd="0" presId="urn:microsoft.com/office/officeart/2005/8/layout/hProcess9"/>
    <dgm:cxn modelId="{41CB2451-99B3-4A66-8C86-6BBA34221267}" type="presParOf" srcId="{F218AFB4-4DE2-4F82-8846-E33BF2C5D804}" destId="{6E1DE52D-A687-4B4F-B691-EF9912A8CAF2}" srcOrd="16" destOrd="0" presId="urn:microsoft.com/office/officeart/2005/8/layout/hProcess9"/>
  </dgm:cxnLst>
  <dgm:bg/>
  <dgm:whole/>
  <dgm:extLst>
    <a:ext uri="http://schemas.microsoft.com/office/drawing/2008/diagram">
      <dsp:dataModelExt xmlns:dsp="http://schemas.microsoft.com/office/drawing/2008/diagram" relId="rId13" minVer="http://schemas.openxmlformats.org/drawingml/2006/diagram"/>
    </a:ext>
    <a:ext uri="{C62137D5-CB1D-491B-B009-E17868A290BF}">
      <dgm14:recolorImg xmlns:dgm14="http://schemas.microsoft.com/office/drawing/2010/diagram" val="1"/>
    </a:ext>
  </dgm:extLst>
</dgm:dataModel>
</file>

<file path=ppt/diagrams/data2.xml><?xml version="1.0" encoding="utf-8"?>
<dgm:dataModel xmlns:dgm="http://schemas.openxmlformats.org/drawingml/2006/diagram" xmlns:a="http://schemas.openxmlformats.org/drawingml/2006/main">
  <dgm:ptLst>
    <dgm:pt modelId="{E1CB7AE4-40A2-43F2-88DF-590065A15458}" type="doc">
      <dgm:prSet loTypeId="urn:microsoft.com/office/officeart/2005/8/layout/hierarchy2" loCatId="hierarchy" qsTypeId="urn:microsoft.com/office/officeart/2005/8/quickstyle/simple1" qsCatId="simple" csTypeId="urn:microsoft.com/office/officeart/2005/8/colors/colorful3" csCatId="colorful" phldr="1"/>
      <dgm:spPr/>
      <dgm:t>
        <a:bodyPr/>
        <a:lstStyle/>
        <a:p>
          <a:endParaRPr lang="en-GB"/>
        </a:p>
      </dgm:t>
    </dgm:pt>
    <dgm:pt modelId="{CD556868-7843-42A7-AC57-7210D15957FB}">
      <dgm:prSet phldrT="[Text]" custT="1"/>
      <dgm:spPr>
        <a:solidFill>
          <a:schemeClr val="accent1"/>
        </a:solidFill>
      </dgm:spPr>
      <dgm:t>
        <a:bodyPr/>
        <a:lstStyle/>
        <a:p>
          <a:r>
            <a:rPr lang="en-GB" sz="450" b="1" dirty="0" smtClean="0"/>
            <a:t>Attending the appointment</a:t>
          </a:r>
          <a:endParaRPr lang="en-GB" sz="450" b="1" dirty="0"/>
        </a:p>
      </dgm:t>
    </dgm:pt>
    <dgm:pt modelId="{BA8CD894-7DFC-4A27-9C70-79141FA2D489}" type="parTrans" cxnId="{0C32FBC2-6CEB-49A0-B124-1B1B109D41DD}">
      <dgm:prSet/>
      <dgm:spPr/>
      <dgm:t>
        <a:bodyPr/>
        <a:lstStyle/>
        <a:p>
          <a:endParaRPr lang="en-GB" sz="450" b="1"/>
        </a:p>
      </dgm:t>
    </dgm:pt>
    <dgm:pt modelId="{95B31707-4777-425D-9DCA-169E57421850}" type="sibTrans" cxnId="{0C32FBC2-6CEB-49A0-B124-1B1B109D41DD}">
      <dgm:prSet/>
      <dgm:spPr/>
      <dgm:t>
        <a:bodyPr/>
        <a:lstStyle/>
        <a:p>
          <a:endParaRPr lang="en-GB" sz="450" b="1"/>
        </a:p>
      </dgm:t>
    </dgm:pt>
    <dgm:pt modelId="{AE4735EF-0E2D-40AA-8AF9-02C70554040E}">
      <dgm:prSet phldrT="[Text]" custT="1"/>
      <dgm:spPr/>
      <dgm:t>
        <a:bodyPr/>
        <a:lstStyle/>
        <a:p>
          <a:pPr marL="0" marR="0" indent="0" defTabSz="914400" eaLnBrk="1" fontAlgn="auto" latinLnBrk="0" hangingPunct="1">
            <a:lnSpc>
              <a:spcPct val="100000"/>
            </a:lnSpc>
            <a:spcBef>
              <a:spcPts val="0"/>
            </a:spcBef>
            <a:spcAft>
              <a:spcPts val="0"/>
            </a:spcAft>
            <a:buClrTx/>
            <a:buSzTx/>
            <a:buFontTx/>
            <a:buNone/>
            <a:tabLst/>
            <a:defRPr/>
          </a:pPr>
          <a:r>
            <a:rPr lang="en-GB" sz="450" b="1" dirty="0" smtClean="0"/>
            <a:t>Individual challenges - ID, ASD, anxiety</a:t>
          </a:r>
        </a:p>
        <a:p>
          <a:pPr marL="0" marR="0" indent="0" defTabSz="914400" eaLnBrk="1" fontAlgn="auto" latinLnBrk="0" hangingPunct="1">
            <a:lnSpc>
              <a:spcPct val="100000"/>
            </a:lnSpc>
            <a:spcBef>
              <a:spcPts val="0"/>
            </a:spcBef>
            <a:spcAft>
              <a:spcPts val="0"/>
            </a:spcAft>
            <a:buClrTx/>
            <a:buSzTx/>
            <a:buFontTx/>
            <a:buNone/>
            <a:tabLst/>
            <a:defRPr/>
          </a:pPr>
          <a:r>
            <a:rPr lang="en-GB" sz="450" b="1" dirty="0" smtClean="0"/>
            <a:t>Staff expertise</a:t>
          </a:r>
        </a:p>
      </dgm:t>
    </dgm:pt>
    <dgm:pt modelId="{902A8CBF-5652-4229-AF10-7934CD855164}" type="parTrans" cxnId="{ECED8E08-1726-4CC3-9DFF-FF0C628D068E}">
      <dgm:prSet custT="1"/>
      <dgm:spPr/>
      <dgm:t>
        <a:bodyPr/>
        <a:lstStyle/>
        <a:p>
          <a:endParaRPr lang="en-GB" sz="450" b="1" dirty="0"/>
        </a:p>
      </dgm:t>
    </dgm:pt>
    <dgm:pt modelId="{1CE6796F-D364-426A-8942-AAE4A8C9843A}" type="sibTrans" cxnId="{ECED8E08-1726-4CC3-9DFF-FF0C628D068E}">
      <dgm:prSet/>
      <dgm:spPr/>
      <dgm:t>
        <a:bodyPr/>
        <a:lstStyle/>
        <a:p>
          <a:endParaRPr lang="en-GB" sz="450" b="1"/>
        </a:p>
      </dgm:t>
    </dgm:pt>
    <dgm:pt modelId="{29C92C56-CDC1-4D10-BD9B-CC14ECF442F0}">
      <dgm:prSet phldrT="[Text]" custT="1"/>
      <dgm:spPr>
        <a:solidFill>
          <a:schemeClr val="accent1"/>
        </a:solidFill>
      </dgm:spPr>
      <dgm:t>
        <a:bodyPr/>
        <a:lstStyle/>
        <a:p>
          <a:r>
            <a:rPr lang="en-GB" sz="450" b="1" dirty="0" smtClean="0"/>
            <a:t>Equipment and environment</a:t>
          </a:r>
          <a:endParaRPr lang="en-GB" sz="450" b="1" dirty="0"/>
        </a:p>
      </dgm:t>
    </dgm:pt>
    <dgm:pt modelId="{54C0010F-2BB0-49DF-9A87-F200A4A0699B}" type="parTrans" cxnId="{0052893E-9EB7-4B74-9A2B-D766AB90F5D6}">
      <dgm:prSet/>
      <dgm:spPr/>
      <dgm:t>
        <a:bodyPr/>
        <a:lstStyle/>
        <a:p>
          <a:endParaRPr lang="en-GB" sz="450" b="1"/>
        </a:p>
      </dgm:t>
    </dgm:pt>
    <dgm:pt modelId="{B4270B17-8C67-4E62-8E8A-ADDA540864A8}" type="sibTrans" cxnId="{0052893E-9EB7-4B74-9A2B-D766AB90F5D6}">
      <dgm:prSet/>
      <dgm:spPr/>
      <dgm:t>
        <a:bodyPr/>
        <a:lstStyle/>
        <a:p>
          <a:endParaRPr lang="en-GB" sz="450" b="1"/>
        </a:p>
      </dgm:t>
    </dgm:pt>
    <dgm:pt modelId="{C6763D04-0A82-4A37-95C7-BA901F8C4350}">
      <dgm:prSet phldrT="[Text]" custT="1"/>
      <dgm:spPr>
        <a:solidFill>
          <a:schemeClr val="accent1"/>
        </a:solidFill>
      </dgm:spPr>
      <dgm:t>
        <a:bodyPr/>
        <a:lstStyle/>
        <a:p>
          <a:r>
            <a:rPr lang="en-GB" sz="450" b="1" dirty="0" smtClean="0"/>
            <a:t>Child or young person tolerating or cooperating with the EEG</a:t>
          </a:r>
          <a:endParaRPr lang="en-GB" sz="450" b="1" dirty="0"/>
        </a:p>
      </dgm:t>
    </dgm:pt>
    <dgm:pt modelId="{69E8ACE3-FEBA-4E97-9639-CFDBC62B6D99}" type="parTrans" cxnId="{851E4904-8058-4F4F-853D-0C048B449459}">
      <dgm:prSet/>
      <dgm:spPr/>
      <dgm:t>
        <a:bodyPr/>
        <a:lstStyle/>
        <a:p>
          <a:endParaRPr lang="en-GB" sz="450" b="1"/>
        </a:p>
      </dgm:t>
    </dgm:pt>
    <dgm:pt modelId="{5EE6D223-5E21-47EE-A86B-1E2FE23CA50C}" type="sibTrans" cxnId="{851E4904-8058-4F4F-853D-0C048B449459}">
      <dgm:prSet/>
      <dgm:spPr/>
      <dgm:t>
        <a:bodyPr/>
        <a:lstStyle/>
        <a:p>
          <a:endParaRPr lang="en-GB" sz="450" b="1"/>
        </a:p>
      </dgm:t>
    </dgm:pt>
    <dgm:pt modelId="{4C3BD8BA-2EE6-4DBB-8994-F31017E48885}">
      <dgm:prSet phldrT="[Text]" custT="1"/>
      <dgm:spPr/>
      <dgm:t>
        <a:bodyPr/>
        <a:lstStyle/>
        <a:p>
          <a:pPr marL="0" marR="0" indent="0" algn="ctr" defTabSz="914400" eaLnBrk="1" fontAlgn="auto" latinLnBrk="0" hangingPunct="1">
            <a:lnSpc>
              <a:spcPct val="100000"/>
            </a:lnSpc>
            <a:spcBef>
              <a:spcPts val="0"/>
            </a:spcBef>
            <a:spcAft>
              <a:spcPts val="0"/>
            </a:spcAft>
            <a:buClrTx/>
            <a:buSzTx/>
            <a:buFontTx/>
            <a:buNone/>
            <a:tabLst/>
            <a:defRPr/>
          </a:pPr>
          <a:r>
            <a:rPr lang="en-GB" sz="450" b="1" dirty="0" smtClean="0"/>
            <a:t>Referred appropriately</a:t>
          </a:r>
        </a:p>
        <a:p>
          <a:pPr marL="0" marR="0" indent="0" algn="ctr" defTabSz="914400" eaLnBrk="1" fontAlgn="auto" latinLnBrk="0" hangingPunct="1">
            <a:lnSpc>
              <a:spcPct val="100000"/>
            </a:lnSpc>
            <a:spcBef>
              <a:spcPts val="0"/>
            </a:spcBef>
            <a:spcAft>
              <a:spcPts val="0"/>
            </a:spcAft>
            <a:buClrTx/>
            <a:buSzTx/>
            <a:buFontTx/>
            <a:buNone/>
            <a:tabLst/>
            <a:defRPr/>
          </a:pPr>
          <a:r>
            <a:rPr lang="en-GB" sz="450" b="1" dirty="0" smtClean="0"/>
            <a:t>Contact and booking of appointment</a:t>
          </a:r>
        </a:p>
        <a:p>
          <a:pPr marL="0" marR="0" indent="0" algn="ctr" defTabSz="914400" eaLnBrk="1" fontAlgn="auto" latinLnBrk="0" hangingPunct="1">
            <a:lnSpc>
              <a:spcPct val="100000"/>
            </a:lnSpc>
            <a:spcBef>
              <a:spcPts val="0"/>
            </a:spcBef>
            <a:spcAft>
              <a:spcPts val="0"/>
            </a:spcAft>
            <a:buClrTx/>
            <a:buSzTx/>
            <a:buFontTx/>
            <a:buNone/>
            <a:tabLst/>
            <a:defRPr/>
          </a:pPr>
          <a:r>
            <a:rPr lang="en-GB" sz="450" b="1" dirty="0" smtClean="0"/>
            <a:t>Reminder text, phone-call</a:t>
          </a:r>
        </a:p>
        <a:p>
          <a:pPr marL="0" marR="0" indent="0" algn="ctr" defTabSz="914400" eaLnBrk="1" fontAlgn="auto" latinLnBrk="0" hangingPunct="1">
            <a:lnSpc>
              <a:spcPct val="100000"/>
            </a:lnSpc>
            <a:spcBef>
              <a:spcPts val="0"/>
            </a:spcBef>
            <a:spcAft>
              <a:spcPts val="0"/>
            </a:spcAft>
            <a:buClrTx/>
            <a:buSzTx/>
            <a:buFontTx/>
            <a:buNone/>
            <a:tabLst/>
            <a:defRPr/>
          </a:pPr>
          <a:r>
            <a:rPr lang="en-GB" sz="450" b="1" dirty="0" smtClean="0"/>
            <a:t>Travel / attendance</a:t>
          </a:r>
        </a:p>
      </dgm:t>
    </dgm:pt>
    <dgm:pt modelId="{BCDB439B-89A5-4065-9E70-243CD5FB0043}" type="parTrans" cxnId="{EBC1E668-2327-4153-BC94-28A588935C5E}">
      <dgm:prSet custT="1"/>
      <dgm:spPr/>
      <dgm:t>
        <a:bodyPr/>
        <a:lstStyle/>
        <a:p>
          <a:endParaRPr lang="en-GB" sz="450" b="1" dirty="0"/>
        </a:p>
      </dgm:t>
    </dgm:pt>
    <dgm:pt modelId="{872288C8-8281-409B-9102-9CF07EF24239}" type="sibTrans" cxnId="{EBC1E668-2327-4153-BC94-28A588935C5E}">
      <dgm:prSet/>
      <dgm:spPr/>
      <dgm:t>
        <a:bodyPr/>
        <a:lstStyle/>
        <a:p>
          <a:endParaRPr lang="en-GB" sz="450" b="1"/>
        </a:p>
      </dgm:t>
    </dgm:pt>
    <dgm:pt modelId="{C155ABEF-31D2-420A-AA14-371DF5FC6DEC}">
      <dgm:prSet phldrT="[Text]" custT="1"/>
      <dgm:spPr/>
      <dgm:t>
        <a:bodyPr/>
        <a:lstStyle/>
        <a:p>
          <a:r>
            <a:rPr lang="en-GB" sz="450" b="1" dirty="0" smtClean="0"/>
            <a:t>Quiet / sensory etc.</a:t>
          </a:r>
          <a:endParaRPr lang="en-GB" sz="450" b="1" dirty="0"/>
        </a:p>
      </dgm:t>
    </dgm:pt>
    <dgm:pt modelId="{2F516567-791D-487E-8BD3-2BD441EC7964}" type="parTrans" cxnId="{C2616C7F-8DEC-4EF7-A628-9ECD2191EC8E}">
      <dgm:prSet custT="1"/>
      <dgm:spPr/>
      <dgm:t>
        <a:bodyPr/>
        <a:lstStyle/>
        <a:p>
          <a:endParaRPr lang="en-GB" sz="450" b="1" dirty="0"/>
        </a:p>
      </dgm:t>
    </dgm:pt>
    <dgm:pt modelId="{2A9D9A2B-CF54-43A5-9A07-4D60E0C60A58}" type="sibTrans" cxnId="{C2616C7F-8DEC-4EF7-A628-9ECD2191EC8E}">
      <dgm:prSet/>
      <dgm:spPr/>
      <dgm:t>
        <a:bodyPr/>
        <a:lstStyle/>
        <a:p>
          <a:endParaRPr lang="en-GB" sz="450" b="1"/>
        </a:p>
      </dgm:t>
    </dgm:pt>
    <dgm:pt modelId="{741E3636-C7B1-4086-B0FE-D0ECBE09AE27}">
      <dgm:prSet phldrT="[Text]" custT="1"/>
      <dgm:spPr/>
      <dgm:t>
        <a:bodyPr/>
        <a:lstStyle/>
        <a:p>
          <a:pPr>
            <a:lnSpc>
              <a:spcPct val="100000"/>
            </a:lnSpc>
          </a:pPr>
          <a:r>
            <a:rPr lang="en-GB" sz="450" b="1" dirty="0" smtClean="0"/>
            <a:t>Education, guidance, triage                     </a:t>
          </a:r>
        </a:p>
        <a:p>
          <a:pPr>
            <a:lnSpc>
              <a:spcPct val="100000"/>
            </a:lnSpc>
          </a:pPr>
          <a:r>
            <a:rPr lang="en-GB" sz="450" b="1" dirty="0" smtClean="0"/>
            <a:t>CYP and families / carers fully informed – why EEG is important</a:t>
          </a:r>
          <a:endParaRPr lang="en-GB" sz="450" b="1" dirty="0"/>
        </a:p>
      </dgm:t>
    </dgm:pt>
    <dgm:pt modelId="{6B8B1340-D66C-4B8F-BAD3-4C16CB009C0C}" type="parTrans" cxnId="{2488F536-3A81-40FD-B3F1-8E340AC6035A}">
      <dgm:prSet custT="1"/>
      <dgm:spPr/>
      <dgm:t>
        <a:bodyPr/>
        <a:lstStyle/>
        <a:p>
          <a:endParaRPr lang="en-GB" sz="450" b="1" dirty="0"/>
        </a:p>
      </dgm:t>
    </dgm:pt>
    <dgm:pt modelId="{88CC8C1D-A51E-49E9-BB35-0EFF8D6B927C}" type="sibTrans" cxnId="{2488F536-3A81-40FD-B3F1-8E340AC6035A}">
      <dgm:prSet/>
      <dgm:spPr/>
      <dgm:t>
        <a:bodyPr/>
        <a:lstStyle/>
        <a:p>
          <a:endParaRPr lang="en-GB" sz="450" b="1"/>
        </a:p>
      </dgm:t>
    </dgm:pt>
    <dgm:pt modelId="{E1B6FE73-51DD-47A1-B4F0-EA0AB4B7E3A8}">
      <dgm:prSet phldrT="[Text]" custT="1"/>
      <dgm:spPr/>
      <dgm:t>
        <a:bodyPr/>
        <a:lstStyle/>
        <a:p>
          <a:pPr>
            <a:lnSpc>
              <a:spcPct val="100000"/>
            </a:lnSpc>
          </a:pPr>
          <a:r>
            <a:rPr lang="en-GB" sz="450" b="1" dirty="0" smtClean="0"/>
            <a:t>Preparation and explanation – language and communication                                                Pre-visit to department / use of melatonin Additional training – autism awareness etc.</a:t>
          </a:r>
          <a:endParaRPr lang="en-GB" sz="450" b="1" dirty="0"/>
        </a:p>
      </dgm:t>
    </dgm:pt>
    <dgm:pt modelId="{4FBB8D19-7592-48F4-B0D2-321CF670ECCF}" type="parTrans" cxnId="{A1EF3620-E4FF-4F29-8041-CB0679C3E446}">
      <dgm:prSet custT="1"/>
      <dgm:spPr/>
      <dgm:t>
        <a:bodyPr/>
        <a:lstStyle/>
        <a:p>
          <a:endParaRPr lang="en-GB" sz="450" b="1" dirty="0"/>
        </a:p>
      </dgm:t>
    </dgm:pt>
    <dgm:pt modelId="{E812794D-EBD6-4FD9-A19E-1F9AE6C6581E}" type="sibTrans" cxnId="{A1EF3620-E4FF-4F29-8041-CB0679C3E446}">
      <dgm:prSet/>
      <dgm:spPr/>
      <dgm:t>
        <a:bodyPr/>
        <a:lstStyle/>
        <a:p>
          <a:endParaRPr lang="en-GB" sz="450" b="1"/>
        </a:p>
      </dgm:t>
    </dgm:pt>
    <dgm:pt modelId="{4A6EDE9A-E592-471B-AF4C-F5307763175E}">
      <dgm:prSet phldrT="[Text]" custT="1"/>
      <dgm:spPr/>
      <dgm:t>
        <a:bodyPr/>
        <a:lstStyle/>
        <a:p>
          <a:r>
            <a:rPr lang="en-GB" sz="450" b="1" dirty="0" smtClean="0"/>
            <a:t>Home or school EEG?</a:t>
          </a:r>
          <a:endParaRPr lang="en-GB" sz="450" b="1" dirty="0"/>
        </a:p>
      </dgm:t>
    </dgm:pt>
    <dgm:pt modelId="{3FB4FB91-FFCF-4D06-9320-71BB94868DF2}" type="parTrans" cxnId="{4A8F7182-A635-4CC6-BEC3-4065BD4CDB8D}">
      <dgm:prSet custT="1"/>
      <dgm:spPr/>
      <dgm:t>
        <a:bodyPr/>
        <a:lstStyle/>
        <a:p>
          <a:endParaRPr lang="en-GB" sz="450" b="1" dirty="0"/>
        </a:p>
      </dgm:t>
    </dgm:pt>
    <dgm:pt modelId="{621D5D43-104F-471D-A60B-87F720B8DE74}" type="sibTrans" cxnId="{4A8F7182-A635-4CC6-BEC3-4065BD4CDB8D}">
      <dgm:prSet/>
      <dgm:spPr/>
      <dgm:t>
        <a:bodyPr/>
        <a:lstStyle/>
        <a:p>
          <a:endParaRPr lang="en-GB" sz="450" b="1"/>
        </a:p>
      </dgm:t>
    </dgm:pt>
    <dgm:pt modelId="{961CDF58-9C2A-413B-9523-717DCE0D9A11}" type="pres">
      <dgm:prSet presAssocID="{E1CB7AE4-40A2-43F2-88DF-590065A15458}" presName="diagram" presStyleCnt="0">
        <dgm:presLayoutVars>
          <dgm:chPref val="1"/>
          <dgm:dir/>
          <dgm:animOne val="branch"/>
          <dgm:animLvl val="lvl"/>
          <dgm:resizeHandles val="exact"/>
        </dgm:presLayoutVars>
      </dgm:prSet>
      <dgm:spPr/>
      <dgm:t>
        <a:bodyPr/>
        <a:lstStyle/>
        <a:p>
          <a:endParaRPr lang="en-GB"/>
        </a:p>
      </dgm:t>
    </dgm:pt>
    <dgm:pt modelId="{C801DE8C-0C42-4C31-8891-369A90973A2A}" type="pres">
      <dgm:prSet presAssocID="{CD556868-7843-42A7-AC57-7210D15957FB}" presName="root1" presStyleCnt="0"/>
      <dgm:spPr/>
      <dgm:t>
        <a:bodyPr/>
        <a:lstStyle/>
        <a:p>
          <a:endParaRPr lang="en-GB"/>
        </a:p>
      </dgm:t>
    </dgm:pt>
    <dgm:pt modelId="{6017F94C-0988-4380-9529-A0ADCB406561}" type="pres">
      <dgm:prSet presAssocID="{CD556868-7843-42A7-AC57-7210D15957FB}" presName="LevelOneTextNode" presStyleLbl="node0" presStyleIdx="0" presStyleCnt="3" custScaleX="2000000" custScaleY="1406501" custLinFactX="-49771" custLinFactNeighborX="-100000" custLinFactNeighborY="-2358">
        <dgm:presLayoutVars>
          <dgm:chPref val="3"/>
        </dgm:presLayoutVars>
      </dgm:prSet>
      <dgm:spPr/>
      <dgm:t>
        <a:bodyPr/>
        <a:lstStyle/>
        <a:p>
          <a:endParaRPr lang="en-GB"/>
        </a:p>
      </dgm:t>
    </dgm:pt>
    <dgm:pt modelId="{19147D1E-74D0-4195-B799-9B100B364A82}" type="pres">
      <dgm:prSet presAssocID="{CD556868-7843-42A7-AC57-7210D15957FB}" presName="level2hierChild" presStyleCnt="0"/>
      <dgm:spPr/>
      <dgm:t>
        <a:bodyPr/>
        <a:lstStyle/>
        <a:p>
          <a:endParaRPr lang="en-GB"/>
        </a:p>
      </dgm:t>
    </dgm:pt>
    <dgm:pt modelId="{29B2A7D5-BB4B-42C3-BE4F-DE9776182833}" type="pres">
      <dgm:prSet presAssocID="{BCDB439B-89A5-4065-9E70-243CD5FB0043}" presName="conn2-1" presStyleLbl="parChTrans1D2" presStyleIdx="0" presStyleCnt="3"/>
      <dgm:spPr/>
      <dgm:t>
        <a:bodyPr/>
        <a:lstStyle/>
        <a:p>
          <a:endParaRPr lang="en-GB"/>
        </a:p>
      </dgm:t>
    </dgm:pt>
    <dgm:pt modelId="{0471A72F-7BD1-41F2-B69D-AEB3FA1C312B}" type="pres">
      <dgm:prSet presAssocID="{BCDB439B-89A5-4065-9E70-243CD5FB0043}" presName="connTx" presStyleLbl="parChTrans1D2" presStyleIdx="0" presStyleCnt="3"/>
      <dgm:spPr/>
      <dgm:t>
        <a:bodyPr/>
        <a:lstStyle/>
        <a:p>
          <a:endParaRPr lang="en-GB"/>
        </a:p>
      </dgm:t>
    </dgm:pt>
    <dgm:pt modelId="{BD0E53DC-43E8-4DE9-AF56-1B2CF60E7F09}" type="pres">
      <dgm:prSet presAssocID="{4C3BD8BA-2EE6-4DBB-8994-F31017E48885}" presName="root2" presStyleCnt="0"/>
      <dgm:spPr/>
      <dgm:t>
        <a:bodyPr/>
        <a:lstStyle/>
        <a:p>
          <a:endParaRPr lang="en-GB"/>
        </a:p>
      </dgm:t>
    </dgm:pt>
    <dgm:pt modelId="{16560BC8-552E-4112-8FA3-706C8E23A694}" type="pres">
      <dgm:prSet presAssocID="{4C3BD8BA-2EE6-4DBB-8994-F31017E48885}" presName="LevelTwoTextNode" presStyleLbl="node2" presStyleIdx="0" presStyleCnt="3" custScaleX="2000000" custScaleY="1406501" custLinFactNeighborX="41423" custLinFactNeighborY="-2358">
        <dgm:presLayoutVars>
          <dgm:chPref val="3"/>
        </dgm:presLayoutVars>
      </dgm:prSet>
      <dgm:spPr/>
      <dgm:t>
        <a:bodyPr/>
        <a:lstStyle/>
        <a:p>
          <a:endParaRPr lang="en-GB"/>
        </a:p>
      </dgm:t>
    </dgm:pt>
    <dgm:pt modelId="{FF72DBDF-E9BB-405D-8271-F8EB0AD765BF}" type="pres">
      <dgm:prSet presAssocID="{4C3BD8BA-2EE6-4DBB-8994-F31017E48885}" presName="level3hierChild" presStyleCnt="0"/>
      <dgm:spPr/>
      <dgm:t>
        <a:bodyPr/>
        <a:lstStyle/>
        <a:p>
          <a:endParaRPr lang="en-GB"/>
        </a:p>
      </dgm:t>
    </dgm:pt>
    <dgm:pt modelId="{9A84FF2A-720B-4694-BD03-EBA1A225CB66}" type="pres">
      <dgm:prSet presAssocID="{6B8B1340-D66C-4B8F-BAD3-4C16CB009C0C}" presName="conn2-1" presStyleLbl="parChTrans1D3" presStyleIdx="0" presStyleCnt="3"/>
      <dgm:spPr/>
      <dgm:t>
        <a:bodyPr/>
        <a:lstStyle/>
        <a:p>
          <a:endParaRPr lang="en-GB"/>
        </a:p>
      </dgm:t>
    </dgm:pt>
    <dgm:pt modelId="{C2CD55A7-F05A-4188-AADE-F79E0D88E0A8}" type="pres">
      <dgm:prSet presAssocID="{6B8B1340-D66C-4B8F-BAD3-4C16CB009C0C}" presName="connTx" presStyleLbl="parChTrans1D3" presStyleIdx="0" presStyleCnt="3"/>
      <dgm:spPr/>
      <dgm:t>
        <a:bodyPr/>
        <a:lstStyle/>
        <a:p>
          <a:endParaRPr lang="en-GB"/>
        </a:p>
      </dgm:t>
    </dgm:pt>
    <dgm:pt modelId="{AD2E554B-3C7C-4253-8C70-8584E56C4A60}" type="pres">
      <dgm:prSet presAssocID="{741E3636-C7B1-4086-B0FE-D0ECBE09AE27}" presName="root2" presStyleCnt="0"/>
      <dgm:spPr/>
      <dgm:t>
        <a:bodyPr/>
        <a:lstStyle/>
        <a:p>
          <a:endParaRPr lang="en-GB"/>
        </a:p>
      </dgm:t>
    </dgm:pt>
    <dgm:pt modelId="{9F7B2AD6-AE53-4008-9C78-8B694079ED8C}" type="pres">
      <dgm:prSet presAssocID="{741E3636-C7B1-4086-B0FE-D0ECBE09AE27}" presName="LevelTwoTextNode" presStyleLbl="node3" presStyleIdx="0" presStyleCnt="3" custScaleX="2000000" custScaleY="1406501" custLinFactX="100000" custLinFactNeighborX="106366" custLinFactNeighborY="-2358">
        <dgm:presLayoutVars>
          <dgm:chPref val="3"/>
        </dgm:presLayoutVars>
      </dgm:prSet>
      <dgm:spPr/>
      <dgm:t>
        <a:bodyPr/>
        <a:lstStyle/>
        <a:p>
          <a:endParaRPr lang="en-GB"/>
        </a:p>
      </dgm:t>
    </dgm:pt>
    <dgm:pt modelId="{D49502D5-DF5E-44F3-9117-53AAF7B26511}" type="pres">
      <dgm:prSet presAssocID="{741E3636-C7B1-4086-B0FE-D0ECBE09AE27}" presName="level3hierChild" presStyleCnt="0"/>
      <dgm:spPr/>
      <dgm:t>
        <a:bodyPr/>
        <a:lstStyle/>
        <a:p>
          <a:endParaRPr lang="en-GB"/>
        </a:p>
      </dgm:t>
    </dgm:pt>
    <dgm:pt modelId="{E7D9AE38-560D-4FBB-ACE1-D8E6C559A71D}" type="pres">
      <dgm:prSet presAssocID="{C6763D04-0A82-4A37-95C7-BA901F8C4350}" presName="root1" presStyleCnt="0"/>
      <dgm:spPr/>
      <dgm:t>
        <a:bodyPr/>
        <a:lstStyle/>
        <a:p>
          <a:endParaRPr lang="en-GB"/>
        </a:p>
      </dgm:t>
    </dgm:pt>
    <dgm:pt modelId="{D28CED08-14E8-44CC-911A-C6CB334DBC0C}" type="pres">
      <dgm:prSet presAssocID="{C6763D04-0A82-4A37-95C7-BA901F8C4350}" presName="LevelOneTextNode" presStyleLbl="node0" presStyleIdx="1" presStyleCnt="3" custScaleX="2000000" custScaleY="1406501" custLinFactX="-49771" custLinFactNeighborX="-100000">
        <dgm:presLayoutVars>
          <dgm:chPref val="3"/>
        </dgm:presLayoutVars>
      </dgm:prSet>
      <dgm:spPr/>
      <dgm:t>
        <a:bodyPr/>
        <a:lstStyle/>
        <a:p>
          <a:endParaRPr lang="en-GB"/>
        </a:p>
      </dgm:t>
    </dgm:pt>
    <dgm:pt modelId="{248E5227-912F-4A1A-B992-9E2C74CE90B7}" type="pres">
      <dgm:prSet presAssocID="{C6763D04-0A82-4A37-95C7-BA901F8C4350}" presName="level2hierChild" presStyleCnt="0"/>
      <dgm:spPr/>
      <dgm:t>
        <a:bodyPr/>
        <a:lstStyle/>
        <a:p>
          <a:endParaRPr lang="en-GB"/>
        </a:p>
      </dgm:t>
    </dgm:pt>
    <dgm:pt modelId="{1083B528-5E9E-4E44-AB7B-D0986738126F}" type="pres">
      <dgm:prSet presAssocID="{902A8CBF-5652-4229-AF10-7934CD855164}" presName="conn2-1" presStyleLbl="parChTrans1D2" presStyleIdx="1" presStyleCnt="3"/>
      <dgm:spPr/>
      <dgm:t>
        <a:bodyPr/>
        <a:lstStyle/>
        <a:p>
          <a:endParaRPr lang="en-GB"/>
        </a:p>
      </dgm:t>
    </dgm:pt>
    <dgm:pt modelId="{79974468-E22E-4618-B6D1-91F3CE150A23}" type="pres">
      <dgm:prSet presAssocID="{902A8CBF-5652-4229-AF10-7934CD855164}" presName="connTx" presStyleLbl="parChTrans1D2" presStyleIdx="1" presStyleCnt="3"/>
      <dgm:spPr/>
      <dgm:t>
        <a:bodyPr/>
        <a:lstStyle/>
        <a:p>
          <a:endParaRPr lang="en-GB"/>
        </a:p>
      </dgm:t>
    </dgm:pt>
    <dgm:pt modelId="{5408A76C-A166-4E80-9DFA-518235464483}" type="pres">
      <dgm:prSet presAssocID="{AE4735EF-0E2D-40AA-8AF9-02C70554040E}" presName="root2" presStyleCnt="0"/>
      <dgm:spPr/>
      <dgm:t>
        <a:bodyPr/>
        <a:lstStyle/>
        <a:p>
          <a:endParaRPr lang="en-GB"/>
        </a:p>
      </dgm:t>
    </dgm:pt>
    <dgm:pt modelId="{41A8EB8E-F175-4C27-A983-38F78E0A6CC7}" type="pres">
      <dgm:prSet presAssocID="{AE4735EF-0E2D-40AA-8AF9-02C70554040E}" presName="LevelTwoTextNode" presStyleLbl="node2" presStyleIdx="1" presStyleCnt="3" custScaleX="2000000" custScaleY="1406501" custLinFactNeighborX="41423">
        <dgm:presLayoutVars>
          <dgm:chPref val="3"/>
        </dgm:presLayoutVars>
      </dgm:prSet>
      <dgm:spPr/>
      <dgm:t>
        <a:bodyPr/>
        <a:lstStyle/>
        <a:p>
          <a:endParaRPr lang="en-GB"/>
        </a:p>
      </dgm:t>
    </dgm:pt>
    <dgm:pt modelId="{9684D49A-59FB-41A8-AD3A-E08945E32B53}" type="pres">
      <dgm:prSet presAssocID="{AE4735EF-0E2D-40AA-8AF9-02C70554040E}" presName="level3hierChild" presStyleCnt="0"/>
      <dgm:spPr/>
      <dgm:t>
        <a:bodyPr/>
        <a:lstStyle/>
        <a:p>
          <a:endParaRPr lang="en-GB"/>
        </a:p>
      </dgm:t>
    </dgm:pt>
    <dgm:pt modelId="{FF246182-551C-4AB8-8F04-16E6C2ADD406}" type="pres">
      <dgm:prSet presAssocID="{4FBB8D19-7592-48F4-B0D2-321CF670ECCF}" presName="conn2-1" presStyleLbl="parChTrans1D3" presStyleIdx="1" presStyleCnt="3"/>
      <dgm:spPr/>
      <dgm:t>
        <a:bodyPr/>
        <a:lstStyle/>
        <a:p>
          <a:endParaRPr lang="en-GB"/>
        </a:p>
      </dgm:t>
    </dgm:pt>
    <dgm:pt modelId="{D2F22244-CAF9-4F73-805D-F86E92075CDC}" type="pres">
      <dgm:prSet presAssocID="{4FBB8D19-7592-48F4-B0D2-321CF670ECCF}" presName="connTx" presStyleLbl="parChTrans1D3" presStyleIdx="1" presStyleCnt="3"/>
      <dgm:spPr/>
      <dgm:t>
        <a:bodyPr/>
        <a:lstStyle/>
        <a:p>
          <a:endParaRPr lang="en-GB"/>
        </a:p>
      </dgm:t>
    </dgm:pt>
    <dgm:pt modelId="{360EB60F-AA73-4E83-AB9E-44B8002FDB3F}" type="pres">
      <dgm:prSet presAssocID="{E1B6FE73-51DD-47A1-B4F0-EA0AB4B7E3A8}" presName="root2" presStyleCnt="0"/>
      <dgm:spPr/>
      <dgm:t>
        <a:bodyPr/>
        <a:lstStyle/>
        <a:p>
          <a:endParaRPr lang="en-GB"/>
        </a:p>
      </dgm:t>
    </dgm:pt>
    <dgm:pt modelId="{5DBDEA12-DE71-450C-AB6E-267F39F02A58}" type="pres">
      <dgm:prSet presAssocID="{E1B6FE73-51DD-47A1-B4F0-EA0AB4B7E3A8}" presName="LevelTwoTextNode" presStyleLbl="node3" presStyleIdx="1" presStyleCnt="3" custScaleX="2000000" custScaleY="1406501" custLinFactX="100000" custLinFactNeighborX="106365">
        <dgm:presLayoutVars>
          <dgm:chPref val="3"/>
        </dgm:presLayoutVars>
      </dgm:prSet>
      <dgm:spPr/>
      <dgm:t>
        <a:bodyPr/>
        <a:lstStyle/>
        <a:p>
          <a:endParaRPr lang="en-GB"/>
        </a:p>
      </dgm:t>
    </dgm:pt>
    <dgm:pt modelId="{C21B1F12-9798-46F3-BEA9-C10145253552}" type="pres">
      <dgm:prSet presAssocID="{E1B6FE73-51DD-47A1-B4F0-EA0AB4B7E3A8}" presName="level3hierChild" presStyleCnt="0"/>
      <dgm:spPr/>
      <dgm:t>
        <a:bodyPr/>
        <a:lstStyle/>
        <a:p>
          <a:endParaRPr lang="en-GB"/>
        </a:p>
      </dgm:t>
    </dgm:pt>
    <dgm:pt modelId="{921CEEA0-F78F-46DD-8C26-AF138B78F2A9}" type="pres">
      <dgm:prSet presAssocID="{29C92C56-CDC1-4D10-BD9B-CC14ECF442F0}" presName="root1" presStyleCnt="0"/>
      <dgm:spPr/>
      <dgm:t>
        <a:bodyPr/>
        <a:lstStyle/>
        <a:p>
          <a:endParaRPr lang="en-GB"/>
        </a:p>
      </dgm:t>
    </dgm:pt>
    <dgm:pt modelId="{73266027-B7F5-4E3B-A765-573EADC8B3E7}" type="pres">
      <dgm:prSet presAssocID="{29C92C56-CDC1-4D10-BD9B-CC14ECF442F0}" presName="LevelOneTextNode" presStyleLbl="node0" presStyleIdx="2" presStyleCnt="3" custScaleX="2000000" custScaleY="1406501" custLinFactX="-49772" custLinFactNeighborX="-100000" custLinFactNeighborY="2358">
        <dgm:presLayoutVars>
          <dgm:chPref val="3"/>
        </dgm:presLayoutVars>
      </dgm:prSet>
      <dgm:spPr/>
      <dgm:t>
        <a:bodyPr/>
        <a:lstStyle/>
        <a:p>
          <a:endParaRPr lang="en-GB"/>
        </a:p>
      </dgm:t>
    </dgm:pt>
    <dgm:pt modelId="{6280D6F3-CEFC-44DB-93E3-909D5D093A11}" type="pres">
      <dgm:prSet presAssocID="{29C92C56-CDC1-4D10-BD9B-CC14ECF442F0}" presName="level2hierChild" presStyleCnt="0"/>
      <dgm:spPr/>
      <dgm:t>
        <a:bodyPr/>
        <a:lstStyle/>
        <a:p>
          <a:endParaRPr lang="en-GB"/>
        </a:p>
      </dgm:t>
    </dgm:pt>
    <dgm:pt modelId="{24CC5124-9DC4-493D-A9ED-ED9D2B4B9356}" type="pres">
      <dgm:prSet presAssocID="{2F516567-791D-487E-8BD3-2BD441EC7964}" presName="conn2-1" presStyleLbl="parChTrans1D2" presStyleIdx="2" presStyleCnt="3"/>
      <dgm:spPr/>
      <dgm:t>
        <a:bodyPr/>
        <a:lstStyle/>
        <a:p>
          <a:endParaRPr lang="en-GB"/>
        </a:p>
      </dgm:t>
    </dgm:pt>
    <dgm:pt modelId="{B752B04F-9CBC-4F8C-AA9F-2D855E1F8B62}" type="pres">
      <dgm:prSet presAssocID="{2F516567-791D-487E-8BD3-2BD441EC7964}" presName="connTx" presStyleLbl="parChTrans1D2" presStyleIdx="2" presStyleCnt="3"/>
      <dgm:spPr/>
      <dgm:t>
        <a:bodyPr/>
        <a:lstStyle/>
        <a:p>
          <a:endParaRPr lang="en-GB"/>
        </a:p>
      </dgm:t>
    </dgm:pt>
    <dgm:pt modelId="{890C43CB-0113-48F9-9728-8CD4EB3CF9A5}" type="pres">
      <dgm:prSet presAssocID="{C155ABEF-31D2-420A-AA14-371DF5FC6DEC}" presName="root2" presStyleCnt="0"/>
      <dgm:spPr/>
      <dgm:t>
        <a:bodyPr/>
        <a:lstStyle/>
        <a:p>
          <a:endParaRPr lang="en-GB"/>
        </a:p>
      </dgm:t>
    </dgm:pt>
    <dgm:pt modelId="{B1A6675A-5882-43ED-95BE-40B5213C8D78}" type="pres">
      <dgm:prSet presAssocID="{C155ABEF-31D2-420A-AA14-371DF5FC6DEC}" presName="LevelTwoTextNode" presStyleLbl="node2" presStyleIdx="2" presStyleCnt="3" custScaleX="2000000" custScaleY="1406501" custLinFactNeighborX="41423" custLinFactNeighborY="2358">
        <dgm:presLayoutVars>
          <dgm:chPref val="3"/>
        </dgm:presLayoutVars>
      </dgm:prSet>
      <dgm:spPr/>
      <dgm:t>
        <a:bodyPr/>
        <a:lstStyle/>
        <a:p>
          <a:endParaRPr lang="en-GB"/>
        </a:p>
      </dgm:t>
    </dgm:pt>
    <dgm:pt modelId="{FB4E53A6-FEF9-4F5A-B9DF-BAE9E4B35CB8}" type="pres">
      <dgm:prSet presAssocID="{C155ABEF-31D2-420A-AA14-371DF5FC6DEC}" presName="level3hierChild" presStyleCnt="0"/>
      <dgm:spPr/>
      <dgm:t>
        <a:bodyPr/>
        <a:lstStyle/>
        <a:p>
          <a:endParaRPr lang="en-GB"/>
        </a:p>
      </dgm:t>
    </dgm:pt>
    <dgm:pt modelId="{7C89669E-5314-4D72-ACE5-FC47FD500718}" type="pres">
      <dgm:prSet presAssocID="{3FB4FB91-FFCF-4D06-9320-71BB94868DF2}" presName="conn2-1" presStyleLbl="parChTrans1D3" presStyleIdx="2" presStyleCnt="3"/>
      <dgm:spPr/>
      <dgm:t>
        <a:bodyPr/>
        <a:lstStyle/>
        <a:p>
          <a:endParaRPr lang="en-GB"/>
        </a:p>
      </dgm:t>
    </dgm:pt>
    <dgm:pt modelId="{596BA66A-4790-4310-A6DF-84C7A45FBCA2}" type="pres">
      <dgm:prSet presAssocID="{3FB4FB91-FFCF-4D06-9320-71BB94868DF2}" presName="connTx" presStyleLbl="parChTrans1D3" presStyleIdx="2" presStyleCnt="3"/>
      <dgm:spPr/>
      <dgm:t>
        <a:bodyPr/>
        <a:lstStyle/>
        <a:p>
          <a:endParaRPr lang="en-GB"/>
        </a:p>
      </dgm:t>
    </dgm:pt>
    <dgm:pt modelId="{B1983512-39BF-4355-AB0A-21DBD14E3D04}" type="pres">
      <dgm:prSet presAssocID="{4A6EDE9A-E592-471B-AF4C-F5307763175E}" presName="root2" presStyleCnt="0"/>
      <dgm:spPr/>
      <dgm:t>
        <a:bodyPr/>
        <a:lstStyle/>
        <a:p>
          <a:endParaRPr lang="en-GB"/>
        </a:p>
      </dgm:t>
    </dgm:pt>
    <dgm:pt modelId="{4EBF746B-A90B-4577-9DC6-E6AECA4083F4}" type="pres">
      <dgm:prSet presAssocID="{4A6EDE9A-E592-471B-AF4C-F5307763175E}" presName="LevelTwoTextNode" presStyleLbl="node3" presStyleIdx="2" presStyleCnt="3" custScaleX="2000000" custScaleY="1406501" custLinFactX="100000" custLinFactNeighborX="106366" custLinFactNeighborY="2358">
        <dgm:presLayoutVars>
          <dgm:chPref val="3"/>
        </dgm:presLayoutVars>
      </dgm:prSet>
      <dgm:spPr/>
      <dgm:t>
        <a:bodyPr/>
        <a:lstStyle/>
        <a:p>
          <a:endParaRPr lang="en-GB"/>
        </a:p>
      </dgm:t>
    </dgm:pt>
    <dgm:pt modelId="{F74FE83A-5E97-4AD0-BFC8-F379A9B6C9B7}" type="pres">
      <dgm:prSet presAssocID="{4A6EDE9A-E592-471B-AF4C-F5307763175E}" presName="level3hierChild" presStyleCnt="0"/>
      <dgm:spPr/>
      <dgm:t>
        <a:bodyPr/>
        <a:lstStyle/>
        <a:p>
          <a:endParaRPr lang="en-GB"/>
        </a:p>
      </dgm:t>
    </dgm:pt>
  </dgm:ptLst>
  <dgm:cxnLst>
    <dgm:cxn modelId="{A3FEDBA8-96E6-4A3D-B138-2822FC2E68BA}" type="presOf" srcId="{E1CB7AE4-40A2-43F2-88DF-590065A15458}" destId="{961CDF58-9C2A-413B-9523-717DCE0D9A11}" srcOrd="0" destOrd="0" presId="urn:microsoft.com/office/officeart/2005/8/layout/hierarchy2"/>
    <dgm:cxn modelId="{ECED8E08-1726-4CC3-9DFF-FF0C628D068E}" srcId="{C6763D04-0A82-4A37-95C7-BA901F8C4350}" destId="{AE4735EF-0E2D-40AA-8AF9-02C70554040E}" srcOrd="0" destOrd="0" parTransId="{902A8CBF-5652-4229-AF10-7934CD855164}" sibTransId="{1CE6796F-D364-426A-8942-AAE4A8C9843A}"/>
    <dgm:cxn modelId="{7F127652-5BBE-42D4-8360-1B6663B4C42A}" type="presOf" srcId="{C6763D04-0A82-4A37-95C7-BA901F8C4350}" destId="{D28CED08-14E8-44CC-911A-C6CB334DBC0C}" srcOrd="0" destOrd="0" presId="urn:microsoft.com/office/officeart/2005/8/layout/hierarchy2"/>
    <dgm:cxn modelId="{9AE1FCA6-0708-4CBC-A95D-2E47DD7BDD73}" type="presOf" srcId="{2F516567-791D-487E-8BD3-2BD441EC7964}" destId="{24CC5124-9DC4-493D-A9ED-ED9D2B4B9356}" srcOrd="0" destOrd="0" presId="urn:microsoft.com/office/officeart/2005/8/layout/hierarchy2"/>
    <dgm:cxn modelId="{EAAD47D7-9D1E-4826-8E5D-05628C4D056E}" type="presOf" srcId="{4C3BD8BA-2EE6-4DBB-8994-F31017E48885}" destId="{16560BC8-552E-4112-8FA3-706C8E23A694}" srcOrd="0" destOrd="0" presId="urn:microsoft.com/office/officeart/2005/8/layout/hierarchy2"/>
    <dgm:cxn modelId="{0052893E-9EB7-4B74-9A2B-D766AB90F5D6}" srcId="{E1CB7AE4-40A2-43F2-88DF-590065A15458}" destId="{29C92C56-CDC1-4D10-BD9B-CC14ECF442F0}" srcOrd="2" destOrd="0" parTransId="{54C0010F-2BB0-49DF-9A87-F200A4A0699B}" sibTransId="{B4270B17-8C67-4E62-8E8A-ADDA540864A8}"/>
    <dgm:cxn modelId="{CB36C6BD-6590-443D-BB1F-A9B66F89E297}" type="presOf" srcId="{741E3636-C7B1-4086-B0FE-D0ECBE09AE27}" destId="{9F7B2AD6-AE53-4008-9C78-8B694079ED8C}" srcOrd="0" destOrd="0" presId="urn:microsoft.com/office/officeart/2005/8/layout/hierarchy2"/>
    <dgm:cxn modelId="{166DDCC4-C88A-4761-B49B-50EF52F894EF}" type="presOf" srcId="{2F516567-791D-487E-8BD3-2BD441EC7964}" destId="{B752B04F-9CBC-4F8C-AA9F-2D855E1F8B62}" srcOrd="1" destOrd="0" presId="urn:microsoft.com/office/officeart/2005/8/layout/hierarchy2"/>
    <dgm:cxn modelId="{C678E2BE-BFF0-4AA2-A65D-2407675927D2}" type="presOf" srcId="{BCDB439B-89A5-4065-9E70-243CD5FB0043}" destId="{29B2A7D5-BB4B-42C3-BE4F-DE9776182833}" srcOrd="0" destOrd="0" presId="urn:microsoft.com/office/officeart/2005/8/layout/hierarchy2"/>
    <dgm:cxn modelId="{E53A50A2-0FE1-4895-9B71-DC4BE4A63A61}" type="presOf" srcId="{AE4735EF-0E2D-40AA-8AF9-02C70554040E}" destId="{41A8EB8E-F175-4C27-A983-38F78E0A6CC7}" srcOrd="0" destOrd="0" presId="urn:microsoft.com/office/officeart/2005/8/layout/hierarchy2"/>
    <dgm:cxn modelId="{6BDC9927-9F18-427B-BC6C-204948B5E8C9}" type="presOf" srcId="{3FB4FB91-FFCF-4D06-9320-71BB94868DF2}" destId="{596BA66A-4790-4310-A6DF-84C7A45FBCA2}" srcOrd="1" destOrd="0" presId="urn:microsoft.com/office/officeart/2005/8/layout/hierarchy2"/>
    <dgm:cxn modelId="{BA432FC7-ACA9-40A4-96C5-EEEA973EB813}" type="presOf" srcId="{902A8CBF-5652-4229-AF10-7934CD855164}" destId="{1083B528-5E9E-4E44-AB7B-D0986738126F}" srcOrd="0" destOrd="0" presId="urn:microsoft.com/office/officeart/2005/8/layout/hierarchy2"/>
    <dgm:cxn modelId="{7B27AF7B-E480-4B75-A096-C6AF703A3FAE}" type="presOf" srcId="{6B8B1340-D66C-4B8F-BAD3-4C16CB009C0C}" destId="{C2CD55A7-F05A-4188-AADE-F79E0D88E0A8}" srcOrd="1" destOrd="0" presId="urn:microsoft.com/office/officeart/2005/8/layout/hierarchy2"/>
    <dgm:cxn modelId="{4A8F7182-A635-4CC6-BEC3-4065BD4CDB8D}" srcId="{C155ABEF-31D2-420A-AA14-371DF5FC6DEC}" destId="{4A6EDE9A-E592-471B-AF4C-F5307763175E}" srcOrd="0" destOrd="0" parTransId="{3FB4FB91-FFCF-4D06-9320-71BB94868DF2}" sibTransId="{621D5D43-104F-471D-A60B-87F720B8DE74}"/>
    <dgm:cxn modelId="{58654F82-C2DE-4E90-B95F-79F0A6C99016}" type="presOf" srcId="{3FB4FB91-FFCF-4D06-9320-71BB94868DF2}" destId="{7C89669E-5314-4D72-ACE5-FC47FD500718}" srcOrd="0" destOrd="0" presId="urn:microsoft.com/office/officeart/2005/8/layout/hierarchy2"/>
    <dgm:cxn modelId="{C2616C7F-8DEC-4EF7-A628-9ECD2191EC8E}" srcId="{29C92C56-CDC1-4D10-BD9B-CC14ECF442F0}" destId="{C155ABEF-31D2-420A-AA14-371DF5FC6DEC}" srcOrd="0" destOrd="0" parTransId="{2F516567-791D-487E-8BD3-2BD441EC7964}" sibTransId="{2A9D9A2B-CF54-43A5-9A07-4D60E0C60A58}"/>
    <dgm:cxn modelId="{7ECEAE8D-055D-4302-84AE-02B36CEAAF56}" type="presOf" srcId="{C155ABEF-31D2-420A-AA14-371DF5FC6DEC}" destId="{B1A6675A-5882-43ED-95BE-40B5213C8D78}" srcOrd="0" destOrd="0" presId="urn:microsoft.com/office/officeart/2005/8/layout/hierarchy2"/>
    <dgm:cxn modelId="{E10755F2-D133-4746-A1C6-BCDA6337A710}" type="presOf" srcId="{4A6EDE9A-E592-471B-AF4C-F5307763175E}" destId="{4EBF746B-A90B-4577-9DC6-E6AECA4083F4}" srcOrd="0" destOrd="0" presId="urn:microsoft.com/office/officeart/2005/8/layout/hierarchy2"/>
    <dgm:cxn modelId="{2488F536-3A81-40FD-B3F1-8E340AC6035A}" srcId="{4C3BD8BA-2EE6-4DBB-8994-F31017E48885}" destId="{741E3636-C7B1-4086-B0FE-D0ECBE09AE27}" srcOrd="0" destOrd="0" parTransId="{6B8B1340-D66C-4B8F-BAD3-4C16CB009C0C}" sibTransId="{88CC8C1D-A51E-49E9-BB35-0EFF8D6B927C}"/>
    <dgm:cxn modelId="{0C32FBC2-6CEB-49A0-B124-1B1B109D41DD}" srcId="{E1CB7AE4-40A2-43F2-88DF-590065A15458}" destId="{CD556868-7843-42A7-AC57-7210D15957FB}" srcOrd="0" destOrd="0" parTransId="{BA8CD894-7DFC-4A27-9C70-79141FA2D489}" sibTransId="{95B31707-4777-425D-9DCA-169E57421850}"/>
    <dgm:cxn modelId="{3BB53D9B-F74B-47E4-A101-5D2C00F017D2}" type="presOf" srcId="{6B8B1340-D66C-4B8F-BAD3-4C16CB009C0C}" destId="{9A84FF2A-720B-4694-BD03-EBA1A225CB66}" srcOrd="0" destOrd="0" presId="urn:microsoft.com/office/officeart/2005/8/layout/hierarchy2"/>
    <dgm:cxn modelId="{AB5718AD-5341-4E2C-AE2B-A15CDE20451A}" type="presOf" srcId="{902A8CBF-5652-4229-AF10-7934CD855164}" destId="{79974468-E22E-4618-B6D1-91F3CE150A23}" srcOrd="1" destOrd="0" presId="urn:microsoft.com/office/officeart/2005/8/layout/hierarchy2"/>
    <dgm:cxn modelId="{CD7B60C9-AA13-460B-A34A-B16975A06A6E}" type="presOf" srcId="{CD556868-7843-42A7-AC57-7210D15957FB}" destId="{6017F94C-0988-4380-9529-A0ADCB406561}" srcOrd="0" destOrd="0" presId="urn:microsoft.com/office/officeart/2005/8/layout/hierarchy2"/>
    <dgm:cxn modelId="{EBC1E668-2327-4153-BC94-28A588935C5E}" srcId="{CD556868-7843-42A7-AC57-7210D15957FB}" destId="{4C3BD8BA-2EE6-4DBB-8994-F31017E48885}" srcOrd="0" destOrd="0" parTransId="{BCDB439B-89A5-4065-9E70-243CD5FB0043}" sibTransId="{872288C8-8281-409B-9102-9CF07EF24239}"/>
    <dgm:cxn modelId="{E0981ED2-2A24-4D15-B6F9-6805ECF2B06A}" type="presOf" srcId="{E1B6FE73-51DD-47A1-B4F0-EA0AB4B7E3A8}" destId="{5DBDEA12-DE71-450C-AB6E-267F39F02A58}" srcOrd="0" destOrd="0" presId="urn:microsoft.com/office/officeart/2005/8/layout/hierarchy2"/>
    <dgm:cxn modelId="{CEC30D7D-C926-453A-B2ED-A84A17FE944F}" type="presOf" srcId="{29C92C56-CDC1-4D10-BD9B-CC14ECF442F0}" destId="{73266027-B7F5-4E3B-A765-573EADC8B3E7}" srcOrd="0" destOrd="0" presId="urn:microsoft.com/office/officeart/2005/8/layout/hierarchy2"/>
    <dgm:cxn modelId="{47090586-2759-4BBD-BE87-1B6E43FBF27F}" type="presOf" srcId="{4FBB8D19-7592-48F4-B0D2-321CF670ECCF}" destId="{D2F22244-CAF9-4F73-805D-F86E92075CDC}" srcOrd="1" destOrd="0" presId="urn:microsoft.com/office/officeart/2005/8/layout/hierarchy2"/>
    <dgm:cxn modelId="{A1EF3620-E4FF-4F29-8041-CB0679C3E446}" srcId="{AE4735EF-0E2D-40AA-8AF9-02C70554040E}" destId="{E1B6FE73-51DD-47A1-B4F0-EA0AB4B7E3A8}" srcOrd="0" destOrd="0" parTransId="{4FBB8D19-7592-48F4-B0D2-321CF670ECCF}" sibTransId="{E812794D-EBD6-4FD9-A19E-1F9AE6C6581E}"/>
    <dgm:cxn modelId="{1EC34121-223A-4382-9F9B-9E3F403A6C86}" type="presOf" srcId="{BCDB439B-89A5-4065-9E70-243CD5FB0043}" destId="{0471A72F-7BD1-41F2-B69D-AEB3FA1C312B}" srcOrd="1" destOrd="0" presId="urn:microsoft.com/office/officeart/2005/8/layout/hierarchy2"/>
    <dgm:cxn modelId="{851E4904-8058-4F4F-853D-0C048B449459}" srcId="{E1CB7AE4-40A2-43F2-88DF-590065A15458}" destId="{C6763D04-0A82-4A37-95C7-BA901F8C4350}" srcOrd="1" destOrd="0" parTransId="{69E8ACE3-FEBA-4E97-9639-CFDBC62B6D99}" sibTransId="{5EE6D223-5E21-47EE-A86B-1E2FE23CA50C}"/>
    <dgm:cxn modelId="{A2513150-F967-45E9-A53B-3D83B7325253}" type="presOf" srcId="{4FBB8D19-7592-48F4-B0D2-321CF670ECCF}" destId="{FF246182-551C-4AB8-8F04-16E6C2ADD406}" srcOrd="0" destOrd="0" presId="urn:microsoft.com/office/officeart/2005/8/layout/hierarchy2"/>
    <dgm:cxn modelId="{D2CF714A-EB19-4596-8BAD-5FF9AAE9F438}" type="presParOf" srcId="{961CDF58-9C2A-413B-9523-717DCE0D9A11}" destId="{C801DE8C-0C42-4C31-8891-369A90973A2A}" srcOrd="0" destOrd="0" presId="urn:microsoft.com/office/officeart/2005/8/layout/hierarchy2"/>
    <dgm:cxn modelId="{F1FA62F6-5CC2-40CE-8941-9E3BD55911F3}" type="presParOf" srcId="{C801DE8C-0C42-4C31-8891-369A90973A2A}" destId="{6017F94C-0988-4380-9529-A0ADCB406561}" srcOrd="0" destOrd="0" presId="urn:microsoft.com/office/officeart/2005/8/layout/hierarchy2"/>
    <dgm:cxn modelId="{2C697EC8-54D3-4272-A0D3-C39AF5316445}" type="presParOf" srcId="{C801DE8C-0C42-4C31-8891-369A90973A2A}" destId="{19147D1E-74D0-4195-B799-9B100B364A82}" srcOrd="1" destOrd="0" presId="urn:microsoft.com/office/officeart/2005/8/layout/hierarchy2"/>
    <dgm:cxn modelId="{87CA79AD-34AC-484E-95A5-F162FAA3CD4B}" type="presParOf" srcId="{19147D1E-74D0-4195-B799-9B100B364A82}" destId="{29B2A7D5-BB4B-42C3-BE4F-DE9776182833}" srcOrd="0" destOrd="0" presId="urn:microsoft.com/office/officeart/2005/8/layout/hierarchy2"/>
    <dgm:cxn modelId="{6B1AEDB4-9839-4126-ACFF-471848443A27}" type="presParOf" srcId="{29B2A7D5-BB4B-42C3-BE4F-DE9776182833}" destId="{0471A72F-7BD1-41F2-B69D-AEB3FA1C312B}" srcOrd="0" destOrd="0" presId="urn:microsoft.com/office/officeart/2005/8/layout/hierarchy2"/>
    <dgm:cxn modelId="{F7CCA6F2-683D-42B6-8B9E-70EC1424F062}" type="presParOf" srcId="{19147D1E-74D0-4195-B799-9B100B364A82}" destId="{BD0E53DC-43E8-4DE9-AF56-1B2CF60E7F09}" srcOrd="1" destOrd="0" presId="urn:microsoft.com/office/officeart/2005/8/layout/hierarchy2"/>
    <dgm:cxn modelId="{99222156-5A4C-42D8-9AE4-3199030569A8}" type="presParOf" srcId="{BD0E53DC-43E8-4DE9-AF56-1B2CF60E7F09}" destId="{16560BC8-552E-4112-8FA3-706C8E23A694}" srcOrd="0" destOrd="0" presId="urn:microsoft.com/office/officeart/2005/8/layout/hierarchy2"/>
    <dgm:cxn modelId="{3C59ADD0-5530-4F77-A299-3D6F3CEB86F9}" type="presParOf" srcId="{BD0E53DC-43E8-4DE9-AF56-1B2CF60E7F09}" destId="{FF72DBDF-E9BB-405D-8271-F8EB0AD765BF}" srcOrd="1" destOrd="0" presId="urn:microsoft.com/office/officeart/2005/8/layout/hierarchy2"/>
    <dgm:cxn modelId="{7C7C4B4B-7C01-4C7E-B0AF-9A482867F880}" type="presParOf" srcId="{FF72DBDF-E9BB-405D-8271-F8EB0AD765BF}" destId="{9A84FF2A-720B-4694-BD03-EBA1A225CB66}" srcOrd="0" destOrd="0" presId="urn:microsoft.com/office/officeart/2005/8/layout/hierarchy2"/>
    <dgm:cxn modelId="{D519085F-4110-4BE4-87C1-4DD084DE94A6}" type="presParOf" srcId="{9A84FF2A-720B-4694-BD03-EBA1A225CB66}" destId="{C2CD55A7-F05A-4188-AADE-F79E0D88E0A8}" srcOrd="0" destOrd="0" presId="urn:microsoft.com/office/officeart/2005/8/layout/hierarchy2"/>
    <dgm:cxn modelId="{94D11655-4220-4317-BD81-9797CB63A11B}" type="presParOf" srcId="{FF72DBDF-E9BB-405D-8271-F8EB0AD765BF}" destId="{AD2E554B-3C7C-4253-8C70-8584E56C4A60}" srcOrd="1" destOrd="0" presId="urn:microsoft.com/office/officeart/2005/8/layout/hierarchy2"/>
    <dgm:cxn modelId="{7CA9750D-48EF-4BB0-81DF-9C3301AB196E}" type="presParOf" srcId="{AD2E554B-3C7C-4253-8C70-8584E56C4A60}" destId="{9F7B2AD6-AE53-4008-9C78-8B694079ED8C}" srcOrd="0" destOrd="0" presId="urn:microsoft.com/office/officeart/2005/8/layout/hierarchy2"/>
    <dgm:cxn modelId="{0254AAB9-9C88-4740-B8AC-D36E8E4BA9F2}" type="presParOf" srcId="{AD2E554B-3C7C-4253-8C70-8584E56C4A60}" destId="{D49502D5-DF5E-44F3-9117-53AAF7B26511}" srcOrd="1" destOrd="0" presId="urn:microsoft.com/office/officeart/2005/8/layout/hierarchy2"/>
    <dgm:cxn modelId="{95CDDA36-100E-4BF7-8186-AEBBF6F6F2DF}" type="presParOf" srcId="{961CDF58-9C2A-413B-9523-717DCE0D9A11}" destId="{E7D9AE38-560D-4FBB-ACE1-D8E6C559A71D}" srcOrd="1" destOrd="0" presId="urn:microsoft.com/office/officeart/2005/8/layout/hierarchy2"/>
    <dgm:cxn modelId="{D184BE17-66F7-4402-AB6F-4E32A7FDDF51}" type="presParOf" srcId="{E7D9AE38-560D-4FBB-ACE1-D8E6C559A71D}" destId="{D28CED08-14E8-44CC-911A-C6CB334DBC0C}" srcOrd="0" destOrd="0" presId="urn:microsoft.com/office/officeart/2005/8/layout/hierarchy2"/>
    <dgm:cxn modelId="{242F7444-2C30-4B5F-8384-B7FBC80BFC45}" type="presParOf" srcId="{E7D9AE38-560D-4FBB-ACE1-D8E6C559A71D}" destId="{248E5227-912F-4A1A-B992-9E2C74CE90B7}" srcOrd="1" destOrd="0" presId="urn:microsoft.com/office/officeart/2005/8/layout/hierarchy2"/>
    <dgm:cxn modelId="{AC1A92A8-36CF-4BEB-BDA3-D71C94867B1B}" type="presParOf" srcId="{248E5227-912F-4A1A-B992-9E2C74CE90B7}" destId="{1083B528-5E9E-4E44-AB7B-D0986738126F}" srcOrd="0" destOrd="0" presId="urn:microsoft.com/office/officeart/2005/8/layout/hierarchy2"/>
    <dgm:cxn modelId="{F41A84AE-EA35-4A22-BFE4-491AF0707C53}" type="presParOf" srcId="{1083B528-5E9E-4E44-AB7B-D0986738126F}" destId="{79974468-E22E-4618-B6D1-91F3CE150A23}" srcOrd="0" destOrd="0" presId="urn:microsoft.com/office/officeart/2005/8/layout/hierarchy2"/>
    <dgm:cxn modelId="{44DAEAAE-726F-4D7D-AA5A-7F998BC1372E}" type="presParOf" srcId="{248E5227-912F-4A1A-B992-9E2C74CE90B7}" destId="{5408A76C-A166-4E80-9DFA-518235464483}" srcOrd="1" destOrd="0" presId="urn:microsoft.com/office/officeart/2005/8/layout/hierarchy2"/>
    <dgm:cxn modelId="{B1C32C68-3415-4066-8689-1F451FFD0530}" type="presParOf" srcId="{5408A76C-A166-4E80-9DFA-518235464483}" destId="{41A8EB8E-F175-4C27-A983-38F78E0A6CC7}" srcOrd="0" destOrd="0" presId="urn:microsoft.com/office/officeart/2005/8/layout/hierarchy2"/>
    <dgm:cxn modelId="{472C4BAD-2818-4301-A19A-92EBF822A141}" type="presParOf" srcId="{5408A76C-A166-4E80-9DFA-518235464483}" destId="{9684D49A-59FB-41A8-AD3A-E08945E32B53}" srcOrd="1" destOrd="0" presId="urn:microsoft.com/office/officeart/2005/8/layout/hierarchy2"/>
    <dgm:cxn modelId="{4F36885D-0415-49A1-9BB6-5FC989B31095}" type="presParOf" srcId="{9684D49A-59FB-41A8-AD3A-E08945E32B53}" destId="{FF246182-551C-4AB8-8F04-16E6C2ADD406}" srcOrd="0" destOrd="0" presId="urn:microsoft.com/office/officeart/2005/8/layout/hierarchy2"/>
    <dgm:cxn modelId="{3597AAD5-261F-41BD-9AEA-3E25F491FB31}" type="presParOf" srcId="{FF246182-551C-4AB8-8F04-16E6C2ADD406}" destId="{D2F22244-CAF9-4F73-805D-F86E92075CDC}" srcOrd="0" destOrd="0" presId="urn:microsoft.com/office/officeart/2005/8/layout/hierarchy2"/>
    <dgm:cxn modelId="{B685D2B1-A2B9-41D5-AB6D-31EB8A1F3B4E}" type="presParOf" srcId="{9684D49A-59FB-41A8-AD3A-E08945E32B53}" destId="{360EB60F-AA73-4E83-AB9E-44B8002FDB3F}" srcOrd="1" destOrd="0" presId="urn:microsoft.com/office/officeart/2005/8/layout/hierarchy2"/>
    <dgm:cxn modelId="{4D95F509-BA16-4EE2-94C9-D68187307B27}" type="presParOf" srcId="{360EB60F-AA73-4E83-AB9E-44B8002FDB3F}" destId="{5DBDEA12-DE71-450C-AB6E-267F39F02A58}" srcOrd="0" destOrd="0" presId="urn:microsoft.com/office/officeart/2005/8/layout/hierarchy2"/>
    <dgm:cxn modelId="{FF807889-AA19-4A35-855A-3B63EDE2EEB8}" type="presParOf" srcId="{360EB60F-AA73-4E83-AB9E-44B8002FDB3F}" destId="{C21B1F12-9798-46F3-BEA9-C10145253552}" srcOrd="1" destOrd="0" presId="urn:microsoft.com/office/officeart/2005/8/layout/hierarchy2"/>
    <dgm:cxn modelId="{58E73E30-20B1-48FE-8402-73CE2ED990D5}" type="presParOf" srcId="{961CDF58-9C2A-413B-9523-717DCE0D9A11}" destId="{921CEEA0-F78F-46DD-8C26-AF138B78F2A9}" srcOrd="2" destOrd="0" presId="urn:microsoft.com/office/officeart/2005/8/layout/hierarchy2"/>
    <dgm:cxn modelId="{688C2D7E-BDBB-40E5-99B8-343C062DE826}" type="presParOf" srcId="{921CEEA0-F78F-46DD-8C26-AF138B78F2A9}" destId="{73266027-B7F5-4E3B-A765-573EADC8B3E7}" srcOrd="0" destOrd="0" presId="urn:microsoft.com/office/officeart/2005/8/layout/hierarchy2"/>
    <dgm:cxn modelId="{EF6B7CF5-E599-405C-A18A-3E8CB611956F}" type="presParOf" srcId="{921CEEA0-F78F-46DD-8C26-AF138B78F2A9}" destId="{6280D6F3-CEFC-44DB-93E3-909D5D093A11}" srcOrd="1" destOrd="0" presId="urn:microsoft.com/office/officeart/2005/8/layout/hierarchy2"/>
    <dgm:cxn modelId="{0E344E4C-4FDF-4727-A931-A300FE526F01}" type="presParOf" srcId="{6280D6F3-CEFC-44DB-93E3-909D5D093A11}" destId="{24CC5124-9DC4-493D-A9ED-ED9D2B4B9356}" srcOrd="0" destOrd="0" presId="urn:microsoft.com/office/officeart/2005/8/layout/hierarchy2"/>
    <dgm:cxn modelId="{70836931-26A9-452D-BE3B-EF566117511F}" type="presParOf" srcId="{24CC5124-9DC4-493D-A9ED-ED9D2B4B9356}" destId="{B752B04F-9CBC-4F8C-AA9F-2D855E1F8B62}" srcOrd="0" destOrd="0" presId="urn:microsoft.com/office/officeart/2005/8/layout/hierarchy2"/>
    <dgm:cxn modelId="{F2583DFE-40BC-4B45-83B2-36BF052FF875}" type="presParOf" srcId="{6280D6F3-CEFC-44DB-93E3-909D5D093A11}" destId="{890C43CB-0113-48F9-9728-8CD4EB3CF9A5}" srcOrd="1" destOrd="0" presId="urn:microsoft.com/office/officeart/2005/8/layout/hierarchy2"/>
    <dgm:cxn modelId="{7D31F02E-E482-4047-8006-182D45AEAA4A}" type="presParOf" srcId="{890C43CB-0113-48F9-9728-8CD4EB3CF9A5}" destId="{B1A6675A-5882-43ED-95BE-40B5213C8D78}" srcOrd="0" destOrd="0" presId="urn:microsoft.com/office/officeart/2005/8/layout/hierarchy2"/>
    <dgm:cxn modelId="{C6A4F0EF-C411-4E70-BDE6-0C8BB8FCE205}" type="presParOf" srcId="{890C43CB-0113-48F9-9728-8CD4EB3CF9A5}" destId="{FB4E53A6-FEF9-4F5A-B9DF-BAE9E4B35CB8}" srcOrd="1" destOrd="0" presId="urn:microsoft.com/office/officeart/2005/8/layout/hierarchy2"/>
    <dgm:cxn modelId="{5D6C402F-238F-4A22-8C65-0426A1893F17}" type="presParOf" srcId="{FB4E53A6-FEF9-4F5A-B9DF-BAE9E4B35CB8}" destId="{7C89669E-5314-4D72-ACE5-FC47FD500718}" srcOrd="0" destOrd="0" presId="urn:microsoft.com/office/officeart/2005/8/layout/hierarchy2"/>
    <dgm:cxn modelId="{105CAB0C-C6FE-4F8C-8439-FB8E076894B3}" type="presParOf" srcId="{7C89669E-5314-4D72-ACE5-FC47FD500718}" destId="{596BA66A-4790-4310-A6DF-84C7A45FBCA2}" srcOrd="0" destOrd="0" presId="urn:microsoft.com/office/officeart/2005/8/layout/hierarchy2"/>
    <dgm:cxn modelId="{ED98FA7E-C74C-459F-9227-C3F41324DAD6}" type="presParOf" srcId="{FB4E53A6-FEF9-4F5A-B9DF-BAE9E4B35CB8}" destId="{B1983512-39BF-4355-AB0A-21DBD14E3D04}" srcOrd="1" destOrd="0" presId="urn:microsoft.com/office/officeart/2005/8/layout/hierarchy2"/>
    <dgm:cxn modelId="{6B0FC2AC-BF69-45A6-B59F-682B7B3BCC7D}" type="presParOf" srcId="{B1983512-39BF-4355-AB0A-21DBD14E3D04}" destId="{4EBF746B-A90B-4577-9DC6-E6AECA4083F4}" srcOrd="0" destOrd="0" presId="urn:microsoft.com/office/officeart/2005/8/layout/hierarchy2"/>
    <dgm:cxn modelId="{C2FAFB61-6259-4F6D-8EDA-16E17994666A}" type="presParOf" srcId="{B1983512-39BF-4355-AB0A-21DBD14E3D04}" destId="{F74FE83A-5E97-4AD0-BFC8-F379A9B6C9B7}" srcOrd="1" destOrd="0" presId="urn:microsoft.com/office/officeart/2005/8/layout/hierarchy2"/>
  </dgm:cxnLst>
  <dgm:bg/>
  <dgm:whole/>
  <dgm:extLst>
    <a:ext uri="http://schemas.microsoft.com/office/drawing/2008/diagram">
      <dsp:dataModelExt xmlns:dsp="http://schemas.microsoft.com/office/drawing/2008/diagram" relId="rId25"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7EFDF885-49A3-4C24-B3EA-EF1FD73DC6C0}" type="doc">
      <dgm:prSet loTypeId="urn:microsoft.com/office/officeart/2005/8/layout/hierarchy2" loCatId="hierarchy" qsTypeId="urn:microsoft.com/office/officeart/2005/8/quickstyle/simple1" qsCatId="simple" csTypeId="urn:microsoft.com/office/officeart/2005/8/colors/accent3_2" csCatId="accent3" phldr="1"/>
      <dgm:spPr/>
      <dgm:t>
        <a:bodyPr/>
        <a:lstStyle/>
        <a:p>
          <a:endParaRPr lang="en-GB"/>
        </a:p>
      </dgm:t>
    </dgm:pt>
    <dgm:pt modelId="{B9D30329-EB2A-4E28-A522-6B27CBA818D4}">
      <dgm:prSet phldrT="[Text]" custT="1"/>
      <dgm:spPr/>
      <dgm:t>
        <a:bodyPr/>
        <a:lstStyle/>
        <a:p>
          <a:r>
            <a:rPr lang="en-GB" sz="800" b="1" dirty="0" smtClean="0"/>
            <a:t>Primary Drivers</a:t>
          </a:r>
          <a:endParaRPr lang="en-GB" sz="800" b="1" dirty="0"/>
        </a:p>
      </dgm:t>
    </dgm:pt>
    <dgm:pt modelId="{0E009772-3369-408F-A2E2-9EFB3569045C}" type="parTrans" cxnId="{FC4973FE-FC7B-41CA-AB7B-ACEFAE5B48B4}">
      <dgm:prSet/>
      <dgm:spPr/>
      <dgm:t>
        <a:bodyPr/>
        <a:lstStyle/>
        <a:p>
          <a:endParaRPr lang="en-GB" sz="800" b="1"/>
        </a:p>
      </dgm:t>
    </dgm:pt>
    <dgm:pt modelId="{4A415C1C-E5B4-44A7-AA81-202BFB9036CB}" type="sibTrans" cxnId="{FC4973FE-FC7B-41CA-AB7B-ACEFAE5B48B4}">
      <dgm:prSet/>
      <dgm:spPr/>
      <dgm:t>
        <a:bodyPr/>
        <a:lstStyle/>
        <a:p>
          <a:endParaRPr lang="en-GB" sz="800" b="1"/>
        </a:p>
      </dgm:t>
    </dgm:pt>
    <dgm:pt modelId="{6E27B85C-B4A0-4341-84B4-F80AAD086E4D}">
      <dgm:prSet phldrT="[Text]" custT="1"/>
      <dgm:spPr/>
      <dgm:t>
        <a:bodyPr/>
        <a:lstStyle/>
        <a:p>
          <a:r>
            <a:rPr lang="en-GB" sz="800" b="1" dirty="0" smtClean="0"/>
            <a:t>Secondary Drivers</a:t>
          </a:r>
          <a:endParaRPr lang="en-GB" sz="800" b="1" dirty="0"/>
        </a:p>
      </dgm:t>
    </dgm:pt>
    <dgm:pt modelId="{2D610F03-2996-48C1-B15D-59557BF0B12D}" type="parTrans" cxnId="{1D6AD644-BAEB-4357-A254-777C7995F0E1}">
      <dgm:prSet custT="1"/>
      <dgm:spPr/>
      <dgm:t>
        <a:bodyPr/>
        <a:lstStyle/>
        <a:p>
          <a:endParaRPr lang="en-GB" sz="800" b="1" dirty="0"/>
        </a:p>
      </dgm:t>
    </dgm:pt>
    <dgm:pt modelId="{7734D163-0677-4199-9FB0-D89444C540BC}" type="sibTrans" cxnId="{1D6AD644-BAEB-4357-A254-777C7995F0E1}">
      <dgm:prSet/>
      <dgm:spPr/>
      <dgm:t>
        <a:bodyPr/>
        <a:lstStyle/>
        <a:p>
          <a:endParaRPr lang="en-GB" sz="800" b="1"/>
        </a:p>
      </dgm:t>
    </dgm:pt>
    <dgm:pt modelId="{82FCCD1B-CED6-4DDF-A5E3-ACE94CDFCF35}">
      <dgm:prSet phldrT="[Text]" custT="1"/>
      <dgm:spPr/>
      <dgm:t>
        <a:bodyPr/>
        <a:lstStyle/>
        <a:p>
          <a:r>
            <a:rPr lang="en-GB" sz="800" b="1" dirty="0" smtClean="0"/>
            <a:t>Ideas for Change</a:t>
          </a:r>
          <a:endParaRPr lang="en-GB" sz="800" b="1" dirty="0"/>
        </a:p>
      </dgm:t>
    </dgm:pt>
    <dgm:pt modelId="{AADFE55D-456D-49B3-B385-835E10D3BF5E}" type="parTrans" cxnId="{5D09BF0E-813D-4143-B60E-F2C560317627}">
      <dgm:prSet custT="1"/>
      <dgm:spPr/>
      <dgm:t>
        <a:bodyPr/>
        <a:lstStyle/>
        <a:p>
          <a:endParaRPr lang="en-GB" sz="800" b="1" dirty="0"/>
        </a:p>
      </dgm:t>
    </dgm:pt>
    <dgm:pt modelId="{127A4E4C-30FD-4FC4-B854-1956438F406B}" type="sibTrans" cxnId="{5D09BF0E-813D-4143-B60E-F2C560317627}">
      <dgm:prSet/>
      <dgm:spPr/>
      <dgm:t>
        <a:bodyPr/>
        <a:lstStyle/>
        <a:p>
          <a:endParaRPr lang="en-GB" sz="800" b="1"/>
        </a:p>
      </dgm:t>
    </dgm:pt>
    <dgm:pt modelId="{2A6FD279-80B8-4B3C-B47B-9FD72C5C2716}" type="pres">
      <dgm:prSet presAssocID="{7EFDF885-49A3-4C24-B3EA-EF1FD73DC6C0}" presName="diagram" presStyleCnt="0">
        <dgm:presLayoutVars>
          <dgm:chPref val="1"/>
          <dgm:dir/>
          <dgm:animOne val="branch"/>
          <dgm:animLvl val="lvl"/>
          <dgm:resizeHandles val="exact"/>
        </dgm:presLayoutVars>
      </dgm:prSet>
      <dgm:spPr/>
      <dgm:t>
        <a:bodyPr/>
        <a:lstStyle/>
        <a:p>
          <a:endParaRPr lang="en-GB"/>
        </a:p>
      </dgm:t>
    </dgm:pt>
    <dgm:pt modelId="{96E5A7C4-CF7C-456C-9394-F8CA2D18EA8F}" type="pres">
      <dgm:prSet presAssocID="{B9D30329-EB2A-4E28-A522-6B27CBA818D4}" presName="root1" presStyleCnt="0"/>
      <dgm:spPr/>
    </dgm:pt>
    <dgm:pt modelId="{F81BE350-1FD9-43D8-A391-6C14EA86A451}" type="pres">
      <dgm:prSet presAssocID="{B9D30329-EB2A-4E28-A522-6B27CBA818D4}" presName="LevelOneTextNode" presStyleLbl="node0" presStyleIdx="0" presStyleCnt="1" custScaleX="289869" custScaleY="109731" custLinFactNeighborX="11484">
        <dgm:presLayoutVars>
          <dgm:chPref val="3"/>
        </dgm:presLayoutVars>
      </dgm:prSet>
      <dgm:spPr/>
      <dgm:t>
        <a:bodyPr/>
        <a:lstStyle/>
        <a:p>
          <a:endParaRPr lang="en-GB"/>
        </a:p>
      </dgm:t>
    </dgm:pt>
    <dgm:pt modelId="{075F6013-CCAA-454C-A99F-963C389B2A52}" type="pres">
      <dgm:prSet presAssocID="{B9D30329-EB2A-4E28-A522-6B27CBA818D4}" presName="level2hierChild" presStyleCnt="0"/>
      <dgm:spPr/>
    </dgm:pt>
    <dgm:pt modelId="{0B54BA66-84A0-4977-A1DC-430C4E917F3D}" type="pres">
      <dgm:prSet presAssocID="{2D610F03-2996-48C1-B15D-59557BF0B12D}" presName="conn2-1" presStyleLbl="parChTrans1D2" presStyleIdx="0" presStyleCnt="1"/>
      <dgm:spPr/>
      <dgm:t>
        <a:bodyPr/>
        <a:lstStyle/>
        <a:p>
          <a:endParaRPr lang="en-GB"/>
        </a:p>
      </dgm:t>
    </dgm:pt>
    <dgm:pt modelId="{DD90CD67-8ED9-4BE8-A083-E32CC7D51A57}" type="pres">
      <dgm:prSet presAssocID="{2D610F03-2996-48C1-B15D-59557BF0B12D}" presName="connTx" presStyleLbl="parChTrans1D2" presStyleIdx="0" presStyleCnt="1"/>
      <dgm:spPr/>
      <dgm:t>
        <a:bodyPr/>
        <a:lstStyle/>
        <a:p>
          <a:endParaRPr lang="en-GB"/>
        </a:p>
      </dgm:t>
    </dgm:pt>
    <dgm:pt modelId="{FADD9AE8-7D2B-4B12-A363-619D411771E3}" type="pres">
      <dgm:prSet presAssocID="{6E27B85C-B4A0-4341-84B4-F80AAD086E4D}" presName="root2" presStyleCnt="0"/>
      <dgm:spPr/>
    </dgm:pt>
    <dgm:pt modelId="{A5D0C745-7952-494B-AEEA-54795E4B8137}" type="pres">
      <dgm:prSet presAssocID="{6E27B85C-B4A0-4341-84B4-F80AAD086E4D}" presName="LevelTwoTextNode" presStyleLbl="node2" presStyleIdx="0" presStyleCnt="1" custScaleX="306652" custScaleY="109731" custLinFactNeighborX="5876" custLinFactNeighborY="-656">
        <dgm:presLayoutVars>
          <dgm:chPref val="3"/>
        </dgm:presLayoutVars>
      </dgm:prSet>
      <dgm:spPr/>
      <dgm:t>
        <a:bodyPr/>
        <a:lstStyle/>
        <a:p>
          <a:endParaRPr lang="en-GB"/>
        </a:p>
      </dgm:t>
    </dgm:pt>
    <dgm:pt modelId="{B84FE3B4-5BB6-4686-872E-DAB5972A9128}" type="pres">
      <dgm:prSet presAssocID="{6E27B85C-B4A0-4341-84B4-F80AAD086E4D}" presName="level3hierChild" presStyleCnt="0"/>
      <dgm:spPr/>
    </dgm:pt>
    <dgm:pt modelId="{9908550A-83D2-4EA9-9FF8-2BC66A70E589}" type="pres">
      <dgm:prSet presAssocID="{AADFE55D-456D-49B3-B385-835E10D3BF5E}" presName="conn2-1" presStyleLbl="parChTrans1D3" presStyleIdx="0" presStyleCnt="1"/>
      <dgm:spPr/>
      <dgm:t>
        <a:bodyPr/>
        <a:lstStyle/>
        <a:p>
          <a:endParaRPr lang="en-GB"/>
        </a:p>
      </dgm:t>
    </dgm:pt>
    <dgm:pt modelId="{C4C2FD59-6C0D-4C04-BBDB-4A4679826307}" type="pres">
      <dgm:prSet presAssocID="{AADFE55D-456D-49B3-B385-835E10D3BF5E}" presName="connTx" presStyleLbl="parChTrans1D3" presStyleIdx="0" presStyleCnt="1"/>
      <dgm:spPr/>
      <dgm:t>
        <a:bodyPr/>
        <a:lstStyle/>
        <a:p>
          <a:endParaRPr lang="en-GB"/>
        </a:p>
      </dgm:t>
    </dgm:pt>
    <dgm:pt modelId="{FA392C9F-BAE5-43A3-8AD3-FE537C7B4E6D}" type="pres">
      <dgm:prSet presAssocID="{82FCCD1B-CED6-4DDF-A5E3-ACE94CDFCF35}" presName="root2" presStyleCnt="0"/>
      <dgm:spPr/>
    </dgm:pt>
    <dgm:pt modelId="{50C08249-06BA-4DE3-8B63-9E7BD4E7E89B}" type="pres">
      <dgm:prSet presAssocID="{82FCCD1B-CED6-4DDF-A5E3-ACE94CDFCF35}" presName="LevelTwoTextNode" presStyleLbl="node3" presStyleIdx="0" presStyleCnt="1" custScaleX="274155" custScaleY="109731" custLinFactNeighborX="-1146">
        <dgm:presLayoutVars>
          <dgm:chPref val="3"/>
        </dgm:presLayoutVars>
      </dgm:prSet>
      <dgm:spPr/>
      <dgm:t>
        <a:bodyPr/>
        <a:lstStyle/>
        <a:p>
          <a:endParaRPr lang="en-GB"/>
        </a:p>
      </dgm:t>
    </dgm:pt>
    <dgm:pt modelId="{D1564D35-574B-417A-9ECE-C4867CC81C2A}" type="pres">
      <dgm:prSet presAssocID="{82FCCD1B-CED6-4DDF-A5E3-ACE94CDFCF35}" presName="level3hierChild" presStyleCnt="0"/>
      <dgm:spPr/>
    </dgm:pt>
  </dgm:ptLst>
  <dgm:cxnLst>
    <dgm:cxn modelId="{E2420DC5-7AF7-47A2-903A-61D99A95F0FE}" type="presOf" srcId="{7EFDF885-49A3-4C24-B3EA-EF1FD73DC6C0}" destId="{2A6FD279-80B8-4B3C-B47B-9FD72C5C2716}" srcOrd="0" destOrd="0" presId="urn:microsoft.com/office/officeart/2005/8/layout/hierarchy2"/>
    <dgm:cxn modelId="{1D6AD644-BAEB-4357-A254-777C7995F0E1}" srcId="{B9D30329-EB2A-4E28-A522-6B27CBA818D4}" destId="{6E27B85C-B4A0-4341-84B4-F80AAD086E4D}" srcOrd="0" destOrd="0" parTransId="{2D610F03-2996-48C1-B15D-59557BF0B12D}" sibTransId="{7734D163-0677-4199-9FB0-D89444C540BC}"/>
    <dgm:cxn modelId="{AD0E3F2A-B6C7-4B36-ADB9-0EFEDDF180B0}" type="presOf" srcId="{82FCCD1B-CED6-4DDF-A5E3-ACE94CDFCF35}" destId="{50C08249-06BA-4DE3-8B63-9E7BD4E7E89B}" srcOrd="0" destOrd="0" presId="urn:microsoft.com/office/officeart/2005/8/layout/hierarchy2"/>
    <dgm:cxn modelId="{791103E8-41B9-4667-937C-4930EFC7FC61}" type="presOf" srcId="{2D610F03-2996-48C1-B15D-59557BF0B12D}" destId="{0B54BA66-84A0-4977-A1DC-430C4E917F3D}" srcOrd="0" destOrd="0" presId="urn:microsoft.com/office/officeart/2005/8/layout/hierarchy2"/>
    <dgm:cxn modelId="{9767A0E4-34D4-42C4-BFD9-0523FF0518B3}" type="presOf" srcId="{AADFE55D-456D-49B3-B385-835E10D3BF5E}" destId="{C4C2FD59-6C0D-4C04-BBDB-4A4679826307}" srcOrd="1" destOrd="0" presId="urn:microsoft.com/office/officeart/2005/8/layout/hierarchy2"/>
    <dgm:cxn modelId="{85AA3F5F-ED7E-4F0E-A6B8-9AC8FF25BC93}" type="presOf" srcId="{AADFE55D-456D-49B3-B385-835E10D3BF5E}" destId="{9908550A-83D2-4EA9-9FF8-2BC66A70E589}" srcOrd="0" destOrd="0" presId="urn:microsoft.com/office/officeart/2005/8/layout/hierarchy2"/>
    <dgm:cxn modelId="{FC4973FE-FC7B-41CA-AB7B-ACEFAE5B48B4}" srcId="{7EFDF885-49A3-4C24-B3EA-EF1FD73DC6C0}" destId="{B9D30329-EB2A-4E28-A522-6B27CBA818D4}" srcOrd="0" destOrd="0" parTransId="{0E009772-3369-408F-A2E2-9EFB3569045C}" sibTransId="{4A415C1C-E5B4-44A7-AA81-202BFB9036CB}"/>
    <dgm:cxn modelId="{8F9412E0-4EEC-4E6D-80A9-C64B0FF5C663}" type="presOf" srcId="{6E27B85C-B4A0-4341-84B4-F80AAD086E4D}" destId="{A5D0C745-7952-494B-AEEA-54795E4B8137}" srcOrd="0" destOrd="0" presId="urn:microsoft.com/office/officeart/2005/8/layout/hierarchy2"/>
    <dgm:cxn modelId="{B4E3F797-D49D-48E3-AE74-01A884BB5ED9}" type="presOf" srcId="{2D610F03-2996-48C1-B15D-59557BF0B12D}" destId="{DD90CD67-8ED9-4BE8-A083-E32CC7D51A57}" srcOrd="1" destOrd="0" presId="urn:microsoft.com/office/officeart/2005/8/layout/hierarchy2"/>
    <dgm:cxn modelId="{9F095A9C-83A3-461B-A579-2C830714BE7B}" type="presOf" srcId="{B9D30329-EB2A-4E28-A522-6B27CBA818D4}" destId="{F81BE350-1FD9-43D8-A391-6C14EA86A451}" srcOrd="0" destOrd="0" presId="urn:microsoft.com/office/officeart/2005/8/layout/hierarchy2"/>
    <dgm:cxn modelId="{5D09BF0E-813D-4143-B60E-F2C560317627}" srcId="{6E27B85C-B4A0-4341-84B4-F80AAD086E4D}" destId="{82FCCD1B-CED6-4DDF-A5E3-ACE94CDFCF35}" srcOrd="0" destOrd="0" parTransId="{AADFE55D-456D-49B3-B385-835E10D3BF5E}" sibTransId="{127A4E4C-30FD-4FC4-B854-1956438F406B}"/>
    <dgm:cxn modelId="{917C3CD7-6EE3-487B-8E4C-18715474A116}" type="presParOf" srcId="{2A6FD279-80B8-4B3C-B47B-9FD72C5C2716}" destId="{96E5A7C4-CF7C-456C-9394-F8CA2D18EA8F}" srcOrd="0" destOrd="0" presId="urn:microsoft.com/office/officeart/2005/8/layout/hierarchy2"/>
    <dgm:cxn modelId="{12998634-4339-47AD-8ED2-A583536DA058}" type="presParOf" srcId="{96E5A7C4-CF7C-456C-9394-F8CA2D18EA8F}" destId="{F81BE350-1FD9-43D8-A391-6C14EA86A451}" srcOrd="0" destOrd="0" presId="urn:microsoft.com/office/officeart/2005/8/layout/hierarchy2"/>
    <dgm:cxn modelId="{110B3719-4103-4A86-AA66-FAEE83749831}" type="presParOf" srcId="{96E5A7C4-CF7C-456C-9394-F8CA2D18EA8F}" destId="{075F6013-CCAA-454C-A99F-963C389B2A52}" srcOrd="1" destOrd="0" presId="urn:microsoft.com/office/officeart/2005/8/layout/hierarchy2"/>
    <dgm:cxn modelId="{FA99C4A9-CB71-4D74-AE4C-A364E26C5505}" type="presParOf" srcId="{075F6013-CCAA-454C-A99F-963C389B2A52}" destId="{0B54BA66-84A0-4977-A1DC-430C4E917F3D}" srcOrd="0" destOrd="0" presId="urn:microsoft.com/office/officeart/2005/8/layout/hierarchy2"/>
    <dgm:cxn modelId="{D2D2E3E6-72A6-44BA-A7EB-8AAD17CD203E}" type="presParOf" srcId="{0B54BA66-84A0-4977-A1DC-430C4E917F3D}" destId="{DD90CD67-8ED9-4BE8-A083-E32CC7D51A57}" srcOrd="0" destOrd="0" presId="urn:microsoft.com/office/officeart/2005/8/layout/hierarchy2"/>
    <dgm:cxn modelId="{73E52C1D-1489-4828-BE12-812A73B195F1}" type="presParOf" srcId="{075F6013-CCAA-454C-A99F-963C389B2A52}" destId="{FADD9AE8-7D2B-4B12-A363-619D411771E3}" srcOrd="1" destOrd="0" presId="urn:microsoft.com/office/officeart/2005/8/layout/hierarchy2"/>
    <dgm:cxn modelId="{7FF0F7E2-C3A3-482D-93F8-FC64C73D9E2B}" type="presParOf" srcId="{FADD9AE8-7D2B-4B12-A363-619D411771E3}" destId="{A5D0C745-7952-494B-AEEA-54795E4B8137}" srcOrd="0" destOrd="0" presId="urn:microsoft.com/office/officeart/2005/8/layout/hierarchy2"/>
    <dgm:cxn modelId="{9A5C5764-EAFB-4286-9D68-B012FB8071AE}" type="presParOf" srcId="{FADD9AE8-7D2B-4B12-A363-619D411771E3}" destId="{B84FE3B4-5BB6-4686-872E-DAB5972A9128}" srcOrd="1" destOrd="0" presId="urn:microsoft.com/office/officeart/2005/8/layout/hierarchy2"/>
    <dgm:cxn modelId="{82DD405B-F9F2-42FC-A653-CEE1B10569E1}" type="presParOf" srcId="{B84FE3B4-5BB6-4686-872E-DAB5972A9128}" destId="{9908550A-83D2-4EA9-9FF8-2BC66A70E589}" srcOrd="0" destOrd="0" presId="urn:microsoft.com/office/officeart/2005/8/layout/hierarchy2"/>
    <dgm:cxn modelId="{197B2FAF-08EE-40C7-9DC7-113BC440DB15}" type="presParOf" srcId="{9908550A-83D2-4EA9-9FF8-2BC66A70E589}" destId="{C4C2FD59-6C0D-4C04-BBDB-4A4679826307}" srcOrd="0" destOrd="0" presId="urn:microsoft.com/office/officeart/2005/8/layout/hierarchy2"/>
    <dgm:cxn modelId="{C7F0B0D8-2B1A-46E9-B5E3-DF8E554AC3F5}" type="presParOf" srcId="{B84FE3B4-5BB6-4686-872E-DAB5972A9128}" destId="{FA392C9F-BAE5-43A3-8AD3-FE537C7B4E6D}" srcOrd="1" destOrd="0" presId="urn:microsoft.com/office/officeart/2005/8/layout/hierarchy2"/>
    <dgm:cxn modelId="{B13681AC-4F3F-438B-87F2-40F723CD0F21}" type="presParOf" srcId="{FA392C9F-BAE5-43A3-8AD3-FE537C7B4E6D}" destId="{50C08249-06BA-4DE3-8B63-9E7BD4E7E89B}" srcOrd="0" destOrd="0" presId="urn:microsoft.com/office/officeart/2005/8/layout/hierarchy2"/>
    <dgm:cxn modelId="{BEAAEE7E-0E32-449D-8CA6-C6410AD738A4}" type="presParOf" srcId="{FA392C9F-BAE5-43A3-8AD3-FE537C7B4E6D}" destId="{D1564D35-574B-417A-9ECE-C4867CC81C2A}" srcOrd="1" destOrd="0" presId="urn:microsoft.com/office/officeart/2005/8/layout/hierarchy2"/>
  </dgm:cxnLst>
  <dgm:bg/>
  <dgm:whole/>
  <dgm:extLst>
    <a:ext uri="http://schemas.microsoft.com/office/drawing/2008/diagram">
      <dsp:dataModelExt xmlns:dsp="http://schemas.microsoft.com/office/drawing/2008/diagram" relId="rId30"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0CD5A67-CB80-4BA6-9777-5270288E66E4}">
      <dsp:nvSpPr>
        <dsp:cNvPr id="0" name=""/>
        <dsp:cNvSpPr/>
      </dsp:nvSpPr>
      <dsp:spPr>
        <a:xfrm>
          <a:off x="25708" y="0"/>
          <a:ext cx="3403298" cy="1730776"/>
        </a:xfrm>
        <a:prstGeom prst="rightArrow">
          <a:avLst/>
        </a:prstGeom>
        <a:solidFill>
          <a:schemeClr val="accent1">
            <a:lumMod val="20000"/>
            <a:lumOff val="80000"/>
          </a:schemeClr>
        </a:solidFill>
        <a:ln>
          <a:noFill/>
        </a:ln>
        <a:effectLst/>
      </dsp:spPr>
      <dsp:style>
        <a:lnRef idx="0">
          <a:scrgbClr r="0" g="0" b="0"/>
        </a:lnRef>
        <a:fillRef idx="1">
          <a:scrgbClr r="0" g="0" b="0"/>
        </a:fillRef>
        <a:effectRef idx="0">
          <a:scrgbClr r="0" g="0" b="0"/>
        </a:effectRef>
        <a:fontRef idx="minor"/>
      </dsp:style>
    </dsp:sp>
    <dsp:sp modelId="{0390239C-9D94-4C71-9CAA-D57F17D4FBBA}">
      <dsp:nvSpPr>
        <dsp:cNvPr id="0" name=""/>
        <dsp:cNvSpPr/>
      </dsp:nvSpPr>
      <dsp:spPr>
        <a:xfrm>
          <a:off x="1674" y="519232"/>
          <a:ext cx="331515" cy="692310"/>
        </a:xfrm>
        <a:prstGeom prst="roundRect">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55575">
            <a:lnSpc>
              <a:spcPct val="90000"/>
            </a:lnSpc>
            <a:spcBef>
              <a:spcPct val="0"/>
            </a:spcBef>
            <a:spcAft>
              <a:spcPct val="35000"/>
            </a:spcAft>
          </a:pPr>
          <a:r>
            <a:rPr lang="en-GB" sz="350" b="1" kern="1200" dirty="0" smtClean="0"/>
            <a:t>Nov 2019</a:t>
          </a:r>
        </a:p>
        <a:p>
          <a:pPr lvl="0" algn="ctr" defTabSz="155575">
            <a:lnSpc>
              <a:spcPct val="90000"/>
            </a:lnSpc>
            <a:spcBef>
              <a:spcPct val="0"/>
            </a:spcBef>
            <a:spcAft>
              <a:spcPct val="35000"/>
            </a:spcAft>
          </a:pPr>
          <a:r>
            <a:rPr lang="en-GB" sz="350" b="1" kern="1200" dirty="0" smtClean="0"/>
            <a:t>Reduce breach date from 6 to 4 weeks</a:t>
          </a:r>
          <a:endParaRPr lang="en-GB" sz="350" b="1" kern="1200" dirty="0"/>
        </a:p>
      </dsp:txBody>
      <dsp:txXfrm>
        <a:off x="17857" y="535415"/>
        <a:ext cx="299149" cy="659944"/>
      </dsp:txXfrm>
    </dsp:sp>
    <dsp:sp modelId="{5B1E3F05-3CB0-4602-A360-28F19BEB0499}">
      <dsp:nvSpPr>
        <dsp:cNvPr id="0" name=""/>
        <dsp:cNvSpPr/>
      </dsp:nvSpPr>
      <dsp:spPr>
        <a:xfrm>
          <a:off x="388442" y="519232"/>
          <a:ext cx="331515" cy="692310"/>
        </a:xfrm>
        <a:prstGeom prst="roundRect">
          <a:avLst/>
        </a:prstGeom>
        <a:solidFill>
          <a:schemeClr val="accent4">
            <a:hueOff val="-558096"/>
            <a:satOff val="3362"/>
            <a:lumOff val="27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55575">
            <a:lnSpc>
              <a:spcPct val="90000"/>
            </a:lnSpc>
            <a:spcBef>
              <a:spcPct val="0"/>
            </a:spcBef>
            <a:spcAft>
              <a:spcPct val="35000"/>
            </a:spcAft>
          </a:pPr>
          <a:r>
            <a:rPr lang="en-GB" sz="350" b="1" kern="1200" dirty="0" smtClean="0"/>
            <a:t>Nov 2019</a:t>
          </a:r>
        </a:p>
        <a:p>
          <a:pPr lvl="0" algn="ctr" defTabSz="155575">
            <a:lnSpc>
              <a:spcPct val="90000"/>
            </a:lnSpc>
            <a:spcBef>
              <a:spcPct val="0"/>
            </a:spcBef>
            <a:spcAft>
              <a:spcPct val="35000"/>
            </a:spcAft>
          </a:pPr>
          <a:r>
            <a:rPr lang="en-GB" sz="350" b="1" kern="1200" dirty="0" smtClean="0"/>
            <a:t>Collect post-EEG feedback from families / carers - questionnaire</a:t>
          </a:r>
          <a:endParaRPr lang="en-GB" sz="350" b="1" kern="1200" dirty="0"/>
        </a:p>
      </dsp:txBody>
      <dsp:txXfrm>
        <a:off x="404625" y="535415"/>
        <a:ext cx="299149" cy="659944"/>
      </dsp:txXfrm>
    </dsp:sp>
    <dsp:sp modelId="{433685F8-CEE3-4EC9-B1F4-88A8BF8E861B}">
      <dsp:nvSpPr>
        <dsp:cNvPr id="0" name=""/>
        <dsp:cNvSpPr/>
      </dsp:nvSpPr>
      <dsp:spPr>
        <a:xfrm>
          <a:off x="775210" y="519232"/>
          <a:ext cx="331515" cy="692310"/>
        </a:xfrm>
        <a:prstGeom prst="roundRect">
          <a:avLst/>
        </a:prstGeom>
        <a:solidFill>
          <a:schemeClr val="accent4">
            <a:hueOff val="-1116192"/>
            <a:satOff val="6725"/>
            <a:lumOff val="539"/>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55575">
            <a:lnSpc>
              <a:spcPct val="90000"/>
            </a:lnSpc>
            <a:spcBef>
              <a:spcPct val="0"/>
            </a:spcBef>
            <a:spcAft>
              <a:spcPct val="35000"/>
            </a:spcAft>
          </a:pPr>
          <a:r>
            <a:rPr lang="en-GB" sz="350" b="1" kern="1200" dirty="0" smtClean="0"/>
            <a:t>Nov 2019 </a:t>
          </a:r>
        </a:p>
        <a:p>
          <a:pPr lvl="0" algn="ctr" defTabSz="155575">
            <a:lnSpc>
              <a:spcPct val="90000"/>
            </a:lnSpc>
            <a:spcBef>
              <a:spcPct val="0"/>
            </a:spcBef>
            <a:spcAft>
              <a:spcPct val="35000"/>
            </a:spcAft>
          </a:pPr>
          <a:r>
            <a:rPr lang="en-GB" sz="350" b="1" kern="1200" dirty="0" smtClean="0"/>
            <a:t>Pre EEG discussion with families /carers about specific needs of CYP +/- 1 day prior to EEG</a:t>
          </a:r>
          <a:endParaRPr lang="en-GB" sz="350" b="1" kern="1200" dirty="0"/>
        </a:p>
      </dsp:txBody>
      <dsp:txXfrm>
        <a:off x="791393" y="535415"/>
        <a:ext cx="299149" cy="659944"/>
      </dsp:txXfrm>
    </dsp:sp>
    <dsp:sp modelId="{80C026C3-EFB4-4962-B226-9BD6D5A8E0BC}">
      <dsp:nvSpPr>
        <dsp:cNvPr id="0" name=""/>
        <dsp:cNvSpPr/>
      </dsp:nvSpPr>
      <dsp:spPr>
        <a:xfrm>
          <a:off x="1161977" y="519232"/>
          <a:ext cx="331515" cy="692310"/>
        </a:xfrm>
        <a:prstGeom prst="roundRect">
          <a:avLst/>
        </a:prstGeom>
        <a:solidFill>
          <a:schemeClr val="accent4">
            <a:hueOff val="-1674289"/>
            <a:satOff val="10087"/>
            <a:lumOff val="809"/>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55575">
            <a:lnSpc>
              <a:spcPct val="90000"/>
            </a:lnSpc>
            <a:spcBef>
              <a:spcPct val="0"/>
            </a:spcBef>
            <a:spcAft>
              <a:spcPct val="35000"/>
            </a:spcAft>
          </a:pPr>
          <a:r>
            <a:rPr lang="en-GB" sz="350" b="1" kern="1200" dirty="0" smtClean="0"/>
            <a:t>Dec 2019</a:t>
          </a:r>
        </a:p>
        <a:p>
          <a:pPr lvl="0" algn="ctr" defTabSz="155575">
            <a:lnSpc>
              <a:spcPct val="90000"/>
            </a:lnSpc>
            <a:spcBef>
              <a:spcPct val="0"/>
            </a:spcBef>
            <a:spcAft>
              <a:spcPct val="35000"/>
            </a:spcAft>
          </a:pPr>
          <a:r>
            <a:rPr lang="en-GB" sz="350" b="1" kern="1200" dirty="0" smtClean="0"/>
            <a:t>Pasta-poll for CYP feedback</a:t>
          </a:r>
          <a:endParaRPr lang="en-GB" sz="350" b="1" kern="1200" dirty="0"/>
        </a:p>
      </dsp:txBody>
      <dsp:txXfrm>
        <a:off x="1178160" y="535415"/>
        <a:ext cx="299149" cy="659944"/>
      </dsp:txXfrm>
    </dsp:sp>
    <dsp:sp modelId="{E8335793-392E-458F-96BD-699A549E0F9A}">
      <dsp:nvSpPr>
        <dsp:cNvPr id="0" name=""/>
        <dsp:cNvSpPr/>
      </dsp:nvSpPr>
      <dsp:spPr>
        <a:xfrm>
          <a:off x="1548745" y="519232"/>
          <a:ext cx="331515" cy="692310"/>
        </a:xfrm>
        <a:prstGeom prst="roundRect">
          <a:avLst/>
        </a:prstGeom>
        <a:solidFill>
          <a:schemeClr val="accent4">
            <a:hueOff val="-2232385"/>
            <a:satOff val="13449"/>
            <a:lumOff val="1078"/>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55575">
            <a:lnSpc>
              <a:spcPct val="90000"/>
            </a:lnSpc>
            <a:spcBef>
              <a:spcPct val="0"/>
            </a:spcBef>
            <a:spcAft>
              <a:spcPct val="35000"/>
            </a:spcAft>
          </a:pPr>
          <a:r>
            <a:rPr lang="en-GB" sz="350" b="1" kern="1200" dirty="0" smtClean="0"/>
            <a:t>Dec 2019</a:t>
          </a:r>
        </a:p>
        <a:p>
          <a:pPr lvl="0" algn="ctr" defTabSz="155575">
            <a:lnSpc>
              <a:spcPct val="90000"/>
            </a:lnSpc>
            <a:spcBef>
              <a:spcPct val="0"/>
            </a:spcBef>
            <a:spcAft>
              <a:spcPct val="35000"/>
            </a:spcAft>
          </a:pPr>
          <a:r>
            <a:rPr lang="en-GB" sz="350" b="1" kern="1200" dirty="0" smtClean="0"/>
            <a:t>Improved comm. pre-EEG between referrers and Neuro-physiology</a:t>
          </a:r>
          <a:endParaRPr lang="en-GB" sz="350" b="1" kern="1200" dirty="0"/>
        </a:p>
      </dsp:txBody>
      <dsp:txXfrm>
        <a:off x="1564928" y="535415"/>
        <a:ext cx="299149" cy="659944"/>
      </dsp:txXfrm>
    </dsp:sp>
    <dsp:sp modelId="{FDE8DCBE-C327-4AF6-993A-BC03FEA63208}">
      <dsp:nvSpPr>
        <dsp:cNvPr id="0" name=""/>
        <dsp:cNvSpPr/>
      </dsp:nvSpPr>
      <dsp:spPr>
        <a:xfrm>
          <a:off x="1935513" y="519232"/>
          <a:ext cx="331515" cy="692310"/>
        </a:xfrm>
        <a:prstGeom prst="roundRect">
          <a:avLst/>
        </a:prstGeom>
        <a:solidFill>
          <a:schemeClr val="accent4">
            <a:hueOff val="-2790481"/>
            <a:satOff val="16812"/>
            <a:lumOff val="1348"/>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55575">
            <a:lnSpc>
              <a:spcPct val="90000"/>
            </a:lnSpc>
            <a:spcBef>
              <a:spcPct val="0"/>
            </a:spcBef>
            <a:spcAft>
              <a:spcPct val="35000"/>
            </a:spcAft>
          </a:pPr>
          <a:r>
            <a:rPr lang="en-GB" sz="350" b="1" kern="1200" dirty="0" smtClean="0"/>
            <a:t>Dec 2019</a:t>
          </a:r>
        </a:p>
        <a:p>
          <a:pPr lvl="0" algn="ctr" defTabSz="155575">
            <a:lnSpc>
              <a:spcPct val="90000"/>
            </a:lnSpc>
            <a:spcBef>
              <a:spcPct val="0"/>
            </a:spcBef>
            <a:spcAft>
              <a:spcPct val="35000"/>
            </a:spcAft>
          </a:pPr>
          <a:r>
            <a:rPr lang="en-GB" sz="350" b="1" kern="1200" dirty="0" smtClean="0"/>
            <a:t>Signposting to on-line video of EEG (Evelina)</a:t>
          </a:r>
          <a:endParaRPr lang="en-GB" sz="350" b="1" kern="1200" dirty="0"/>
        </a:p>
      </dsp:txBody>
      <dsp:txXfrm>
        <a:off x="1951696" y="535415"/>
        <a:ext cx="299149" cy="659944"/>
      </dsp:txXfrm>
    </dsp:sp>
    <dsp:sp modelId="{8CC2F6F2-EA76-4416-BDD8-F36522627EC4}">
      <dsp:nvSpPr>
        <dsp:cNvPr id="0" name=""/>
        <dsp:cNvSpPr/>
      </dsp:nvSpPr>
      <dsp:spPr>
        <a:xfrm>
          <a:off x="2322281" y="519232"/>
          <a:ext cx="331515" cy="692310"/>
        </a:xfrm>
        <a:prstGeom prst="roundRect">
          <a:avLst/>
        </a:prstGeom>
        <a:solidFill>
          <a:schemeClr val="accent4">
            <a:hueOff val="-3348577"/>
            <a:satOff val="20174"/>
            <a:lumOff val="1617"/>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55575">
            <a:lnSpc>
              <a:spcPct val="90000"/>
            </a:lnSpc>
            <a:spcBef>
              <a:spcPct val="0"/>
            </a:spcBef>
            <a:spcAft>
              <a:spcPct val="35000"/>
            </a:spcAft>
          </a:pPr>
          <a:r>
            <a:rPr lang="en-GB" sz="350" b="1" kern="1200" dirty="0" smtClean="0"/>
            <a:t>Jan 2020</a:t>
          </a:r>
        </a:p>
        <a:p>
          <a:pPr lvl="0" algn="ctr" defTabSz="155575">
            <a:lnSpc>
              <a:spcPct val="90000"/>
            </a:lnSpc>
            <a:spcBef>
              <a:spcPct val="0"/>
            </a:spcBef>
            <a:spcAft>
              <a:spcPct val="35000"/>
            </a:spcAft>
          </a:pPr>
          <a:r>
            <a:rPr lang="en-GB" sz="350" b="1" kern="1200" dirty="0" smtClean="0"/>
            <a:t>Follow-up call to families / carers. How was the experience?</a:t>
          </a:r>
          <a:endParaRPr lang="en-GB" sz="350" b="1" kern="1200" dirty="0"/>
        </a:p>
      </dsp:txBody>
      <dsp:txXfrm>
        <a:off x="2338464" y="535415"/>
        <a:ext cx="299149" cy="659944"/>
      </dsp:txXfrm>
    </dsp:sp>
    <dsp:sp modelId="{922F9AAE-2B7A-4A62-8EF0-A87947DF99D6}">
      <dsp:nvSpPr>
        <dsp:cNvPr id="0" name=""/>
        <dsp:cNvSpPr/>
      </dsp:nvSpPr>
      <dsp:spPr>
        <a:xfrm>
          <a:off x="2709049" y="519232"/>
          <a:ext cx="331515" cy="692310"/>
        </a:xfrm>
        <a:prstGeom prst="roundRect">
          <a:avLst/>
        </a:prstGeom>
        <a:solidFill>
          <a:schemeClr val="accent4">
            <a:hueOff val="-3906673"/>
            <a:satOff val="23537"/>
            <a:lumOff val="1887"/>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55575">
            <a:lnSpc>
              <a:spcPct val="90000"/>
            </a:lnSpc>
            <a:spcBef>
              <a:spcPct val="0"/>
            </a:spcBef>
            <a:spcAft>
              <a:spcPct val="35000"/>
            </a:spcAft>
          </a:pPr>
          <a:r>
            <a:rPr lang="en-GB" sz="350" b="1" kern="1200" dirty="0" smtClean="0"/>
            <a:t>Feb 2020</a:t>
          </a:r>
        </a:p>
        <a:p>
          <a:pPr lvl="0" algn="ctr" defTabSz="155575">
            <a:lnSpc>
              <a:spcPct val="90000"/>
            </a:lnSpc>
            <a:spcBef>
              <a:spcPct val="0"/>
            </a:spcBef>
            <a:spcAft>
              <a:spcPct val="35000"/>
            </a:spcAft>
          </a:pPr>
          <a:r>
            <a:rPr lang="en-GB" sz="350" b="1" kern="1200" dirty="0" smtClean="0"/>
            <a:t>Addendum to CYP EEG leaflet with signposting</a:t>
          </a:r>
          <a:endParaRPr lang="en-GB" sz="350" b="1" kern="1200" dirty="0"/>
        </a:p>
      </dsp:txBody>
      <dsp:txXfrm>
        <a:off x="2725232" y="535415"/>
        <a:ext cx="299149" cy="659944"/>
      </dsp:txXfrm>
    </dsp:sp>
    <dsp:sp modelId="{6E1DE52D-A687-4B4F-B691-EF9912A8CAF2}">
      <dsp:nvSpPr>
        <dsp:cNvPr id="0" name=""/>
        <dsp:cNvSpPr/>
      </dsp:nvSpPr>
      <dsp:spPr>
        <a:xfrm>
          <a:off x="3095817" y="519232"/>
          <a:ext cx="331515" cy="692310"/>
        </a:xfrm>
        <a:prstGeom prst="ellipse">
          <a:avLst/>
        </a:prstGeom>
        <a:solidFill>
          <a:schemeClr val="accent4">
            <a:hueOff val="-4464770"/>
            <a:satOff val="26899"/>
            <a:lumOff val="2156"/>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55575">
            <a:lnSpc>
              <a:spcPct val="90000"/>
            </a:lnSpc>
            <a:spcBef>
              <a:spcPct val="0"/>
            </a:spcBef>
            <a:spcAft>
              <a:spcPct val="35000"/>
            </a:spcAft>
          </a:pPr>
          <a:r>
            <a:rPr lang="en-GB" sz="350" b="1" kern="1200" dirty="0" smtClean="0"/>
            <a:t>PLAN for family / carer forum meeting via Zoom.</a:t>
          </a:r>
        </a:p>
        <a:p>
          <a:pPr lvl="0" algn="ctr" defTabSz="155575">
            <a:lnSpc>
              <a:spcPct val="90000"/>
            </a:lnSpc>
            <a:spcBef>
              <a:spcPct val="0"/>
            </a:spcBef>
            <a:spcAft>
              <a:spcPct val="35000"/>
            </a:spcAft>
          </a:pPr>
          <a:r>
            <a:rPr lang="en-GB" sz="350" b="1" kern="1200" dirty="0" smtClean="0"/>
            <a:t>Own dept. video</a:t>
          </a:r>
          <a:endParaRPr lang="en-GB" sz="350" b="1" kern="1200" dirty="0"/>
        </a:p>
      </dsp:txBody>
      <dsp:txXfrm>
        <a:off x="3144366" y="620618"/>
        <a:ext cx="234417" cy="48953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017F94C-0988-4380-9529-A0ADCB406561}">
      <dsp:nvSpPr>
        <dsp:cNvPr id="0" name=""/>
        <dsp:cNvSpPr/>
      </dsp:nvSpPr>
      <dsp:spPr>
        <a:xfrm>
          <a:off x="40139" y="0"/>
          <a:ext cx="1048882" cy="368813"/>
        </a:xfrm>
        <a:prstGeom prst="roundRect">
          <a:avLst>
            <a:gd name="adj" fmla="val 10000"/>
          </a:avLst>
        </a:prstGeom>
        <a:solidFill>
          <a:schemeClr val="accent1"/>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175" tIns="3175" rIns="3175" bIns="3175" numCol="1" spcCol="1270" anchor="ctr" anchorCtr="0">
          <a:noAutofit/>
        </a:bodyPr>
        <a:lstStyle/>
        <a:p>
          <a:pPr lvl="0" algn="ctr" defTabSz="200025">
            <a:lnSpc>
              <a:spcPct val="90000"/>
            </a:lnSpc>
            <a:spcBef>
              <a:spcPct val="0"/>
            </a:spcBef>
            <a:spcAft>
              <a:spcPct val="35000"/>
            </a:spcAft>
          </a:pPr>
          <a:r>
            <a:rPr lang="en-GB" sz="450" b="1" kern="1200" dirty="0" smtClean="0"/>
            <a:t>Attending the appointment</a:t>
          </a:r>
          <a:endParaRPr lang="en-GB" sz="450" b="1" kern="1200" dirty="0"/>
        </a:p>
      </dsp:txBody>
      <dsp:txXfrm>
        <a:off x="50941" y="10802"/>
        <a:ext cx="1027278" cy="347209"/>
      </dsp:txXfrm>
    </dsp:sp>
    <dsp:sp modelId="{29B2A7D5-BB4B-42C3-BE4F-DE9776182833}">
      <dsp:nvSpPr>
        <dsp:cNvPr id="0" name=""/>
        <dsp:cNvSpPr/>
      </dsp:nvSpPr>
      <dsp:spPr>
        <a:xfrm>
          <a:off x="1089022" y="182291"/>
          <a:ext cx="121247" cy="4231"/>
        </a:xfrm>
        <a:custGeom>
          <a:avLst/>
          <a:gdLst/>
          <a:ahLst/>
          <a:cxnLst/>
          <a:rect l="0" t="0" r="0" b="0"/>
          <a:pathLst>
            <a:path>
              <a:moveTo>
                <a:pt x="0" y="2115"/>
              </a:moveTo>
              <a:lnTo>
                <a:pt x="121247" y="2115"/>
              </a:lnTo>
            </a:path>
          </a:pathLst>
        </a:custGeom>
        <a:noFill/>
        <a:ln w="25400" cap="flat" cmpd="sng" algn="ctr">
          <a:solidFill>
            <a:schemeClr val="accent4">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00025">
            <a:lnSpc>
              <a:spcPct val="90000"/>
            </a:lnSpc>
            <a:spcBef>
              <a:spcPct val="0"/>
            </a:spcBef>
            <a:spcAft>
              <a:spcPct val="35000"/>
            </a:spcAft>
          </a:pPr>
          <a:endParaRPr lang="en-GB" sz="450" b="1" kern="1200" dirty="0"/>
        </a:p>
      </dsp:txBody>
      <dsp:txXfrm>
        <a:off x="1146614" y="181375"/>
        <a:ext cx="6062" cy="6062"/>
      </dsp:txXfrm>
    </dsp:sp>
    <dsp:sp modelId="{16560BC8-552E-4112-8FA3-706C8E23A694}">
      <dsp:nvSpPr>
        <dsp:cNvPr id="0" name=""/>
        <dsp:cNvSpPr/>
      </dsp:nvSpPr>
      <dsp:spPr>
        <a:xfrm>
          <a:off x="1210269" y="0"/>
          <a:ext cx="1048882" cy="368813"/>
        </a:xfrm>
        <a:prstGeom prst="roundRect">
          <a:avLst>
            <a:gd name="adj" fmla="val 10000"/>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175" tIns="3175" rIns="3175" bIns="3175" numCol="1" spcCol="1270" anchor="ctr" anchorCtr="0">
          <a:noAutofit/>
        </a:bodyPr>
        <a:lstStyle/>
        <a:p>
          <a:pPr marL="0" marR="0" lvl="0" indent="0" algn="ctr" defTabSz="914400" eaLnBrk="1" fontAlgn="auto" latinLnBrk="0" hangingPunct="1">
            <a:lnSpc>
              <a:spcPct val="100000"/>
            </a:lnSpc>
            <a:spcBef>
              <a:spcPct val="0"/>
            </a:spcBef>
            <a:spcAft>
              <a:spcPts val="0"/>
            </a:spcAft>
            <a:buClrTx/>
            <a:buSzTx/>
            <a:buFontTx/>
            <a:buNone/>
            <a:tabLst/>
            <a:defRPr/>
          </a:pPr>
          <a:r>
            <a:rPr lang="en-GB" sz="450" b="1" kern="1200" dirty="0" smtClean="0"/>
            <a:t>Referred appropriately</a:t>
          </a:r>
        </a:p>
        <a:p>
          <a:pPr marL="0" marR="0" lvl="0" indent="0" algn="ctr" defTabSz="914400" eaLnBrk="1" fontAlgn="auto" latinLnBrk="0" hangingPunct="1">
            <a:lnSpc>
              <a:spcPct val="100000"/>
            </a:lnSpc>
            <a:spcBef>
              <a:spcPct val="0"/>
            </a:spcBef>
            <a:spcAft>
              <a:spcPts val="0"/>
            </a:spcAft>
            <a:buClrTx/>
            <a:buSzTx/>
            <a:buFontTx/>
            <a:buNone/>
            <a:tabLst/>
            <a:defRPr/>
          </a:pPr>
          <a:r>
            <a:rPr lang="en-GB" sz="450" b="1" kern="1200" dirty="0" smtClean="0"/>
            <a:t>Contact and booking of appointment</a:t>
          </a:r>
        </a:p>
        <a:p>
          <a:pPr marL="0" marR="0" lvl="0" indent="0" algn="ctr" defTabSz="914400" eaLnBrk="1" fontAlgn="auto" latinLnBrk="0" hangingPunct="1">
            <a:lnSpc>
              <a:spcPct val="100000"/>
            </a:lnSpc>
            <a:spcBef>
              <a:spcPct val="0"/>
            </a:spcBef>
            <a:spcAft>
              <a:spcPts val="0"/>
            </a:spcAft>
            <a:buClrTx/>
            <a:buSzTx/>
            <a:buFontTx/>
            <a:buNone/>
            <a:tabLst/>
            <a:defRPr/>
          </a:pPr>
          <a:r>
            <a:rPr lang="en-GB" sz="450" b="1" kern="1200" dirty="0" smtClean="0"/>
            <a:t>Reminder text, phone-call</a:t>
          </a:r>
        </a:p>
        <a:p>
          <a:pPr marL="0" marR="0" lvl="0" indent="0" algn="ctr" defTabSz="914400" eaLnBrk="1" fontAlgn="auto" latinLnBrk="0" hangingPunct="1">
            <a:lnSpc>
              <a:spcPct val="100000"/>
            </a:lnSpc>
            <a:spcBef>
              <a:spcPct val="0"/>
            </a:spcBef>
            <a:spcAft>
              <a:spcPts val="0"/>
            </a:spcAft>
            <a:buClrTx/>
            <a:buSzTx/>
            <a:buFontTx/>
            <a:buNone/>
            <a:tabLst/>
            <a:defRPr/>
          </a:pPr>
          <a:r>
            <a:rPr lang="en-GB" sz="450" b="1" kern="1200" dirty="0" smtClean="0"/>
            <a:t>Travel / attendance</a:t>
          </a:r>
        </a:p>
      </dsp:txBody>
      <dsp:txXfrm>
        <a:off x="1221071" y="10802"/>
        <a:ext cx="1027278" cy="347209"/>
      </dsp:txXfrm>
    </dsp:sp>
    <dsp:sp modelId="{9A84FF2A-720B-4694-BD03-EBA1A225CB66}">
      <dsp:nvSpPr>
        <dsp:cNvPr id="0" name=""/>
        <dsp:cNvSpPr/>
      </dsp:nvSpPr>
      <dsp:spPr>
        <a:xfrm>
          <a:off x="2259152" y="182291"/>
          <a:ext cx="107480" cy="4231"/>
        </a:xfrm>
        <a:custGeom>
          <a:avLst/>
          <a:gdLst/>
          <a:ahLst/>
          <a:cxnLst/>
          <a:rect l="0" t="0" r="0" b="0"/>
          <a:pathLst>
            <a:path>
              <a:moveTo>
                <a:pt x="0" y="2115"/>
              </a:moveTo>
              <a:lnTo>
                <a:pt x="107480" y="2115"/>
              </a:lnTo>
            </a:path>
          </a:pathLst>
        </a:custGeom>
        <a:noFill/>
        <a:ln w="25400" cap="flat" cmpd="sng" algn="ctr">
          <a:solidFill>
            <a:schemeClr val="accent5">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00025">
            <a:lnSpc>
              <a:spcPct val="90000"/>
            </a:lnSpc>
            <a:spcBef>
              <a:spcPct val="0"/>
            </a:spcBef>
            <a:spcAft>
              <a:spcPct val="35000"/>
            </a:spcAft>
          </a:pPr>
          <a:endParaRPr lang="en-GB" sz="450" b="1" kern="1200" dirty="0"/>
        </a:p>
      </dsp:txBody>
      <dsp:txXfrm>
        <a:off x="2310205" y="181719"/>
        <a:ext cx="5374" cy="5374"/>
      </dsp:txXfrm>
    </dsp:sp>
    <dsp:sp modelId="{9F7B2AD6-AE53-4008-9C78-8B694079ED8C}">
      <dsp:nvSpPr>
        <dsp:cNvPr id="0" name=""/>
        <dsp:cNvSpPr/>
      </dsp:nvSpPr>
      <dsp:spPr>
        <a:xfrm>
          <a:off x="2366632" y="0"/>
          <a:ext cx="1048882" cy="368813"/>
        </a:xfrm>
        <a:prstGeom prst="roundRect">
          <a:avLst>
            <a:gd name="adj" fmla="val 10000"/>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175" tIns="3175" rIns="3175" bIns="3175" numCol="1" spcCol="1270" anchor="ctr" anchorCtr="0">
          <a:noAutofit/>
        </a:bodyPr>
        <a:lstStyle/>
        <a:p>
          <a:pPr lvl="0" algn="ctr" defTabSz="200025">
            <a:lnSpc>
              <a:spcPct val="100000"/>
            </a:lnSpc>
            <a:spcBef>
              <a:spcPct val="0"/>
            </a:spcBef>
            <a:spcAft>
              <a:spcPct val="35000"/>
            </a:spcAft>
          </a:pPr>
          <a:r>
            <a:rPr lang="en-GB" sz="450" b="1" kern="1200" dirty="0" smtClean="0"/>
            <a:t>Education, guidance, triage                     </a:t>
          </a:r>
        </a:p>
        <a:p>
          <a:pPr lvl="0" algn="ctr" defTabSz="200025">
            <a:lnSpc>
              <a:spcPct val="100000"/>
            </a:lnSpc>
            <a:spcBef>
              <a:spcPct val="0"/>
            </a:spcBef>
            <a:spcAft>
              <a:spcPct val="35000"/>
            </a:spcAft>
          </a:pPr>
          <a:r>
            <a:rPr lang="en-GB" sz="450" b="1" kern="1200" dirty="0" smtClean="0"/>
            <a:t>CYP and families / carers fully informed – why EEG is important</a:t>
          </a:r>
          <a:endParaRPr lang="en-GB" sz="450" b="1" kern="1200" dirty="0"/>
        </a:p>
      </dsp:txBody>
      <dsp:txXfrm>
        <a:off x="2377434" y="10802"/>
        <a:ext cx="1027278" cy="347209"/>
      </dsp:txXfrm>
    </dsp:sp>
    <dsp:sp modelId="{D28CED08-14E8-44CC-911A-C6CB334DBC0C}">
      <dsp:nvSpPr>
        <dsp:cNvPr id="0" name=""/>
        <dsp:cNvSpPr/>
      </dsp:nvSpPr>
      <dsp:spPr>
        <a:xfrm>
          <a:off x="40139" y="373365"/>
          <a:ext cx="1048882" cy="368813"/>
        </a:xfrm>
        <a:prstGeom prst="roundRect">
          <a:avLst>
            <a:gd name="adj" fmla="val 10000"/>
          </a:avLst>
        </a:prstGeom>
        <a:solidFill>
          <a:schemeClr val="accent1"/>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175" tIns="3175" rIns="3175" bIns="3175" numCol="1" spcCol="1270" anchor="ctr" anchorCtr="0">
          <a:noAutofit/>
        </a:bodyPr>
        <a:lstStyle/>
        <a:p>
          <a:pPr lvl="0" algn="ctr" defTabSz="200025">
            <a:lnSpc>
              <a:spcPct val="90000"/>
            </a:lnSpc>
            <a:spcBef>
              <a:spcPct val="0"/>
            </a:spcBef>
            <a:spcAft>
              <a:spcPct val="35000"/>
            </a:spcAft>
          </a:pPr>
          <a:r>
            <a:rPr lang="en-GB" sz="450" b="1" kern="1200" dirty="0" smtClean="0"/>
            <a:t>Child or young person tolerating or cooperating with the EEG</a:t>
          </a:r>
          <a:endParaRPr lang="en-GB" sz="450" b="1" kern="1200" dirty="0"/>
        </a:p>
      </dsp:txBody>
      <dsp:txXfrm>
        <a:off x="50941" y="384167"/>
        <a:ext cx="1027278" cy="347209"/>
      </dsp:txXfrm>
    </dsp:sp>
    <dsp:sp modelId="{1083B528-5E9E-4E44-AB7B-D0986738126F}">
      <dsp:nvSpPr>
        <dsp:cNvPr id="0" name=""/>
        <dsp:cNvSpPr/>
      </dsp:nvSpPr>
      <dsp:spPr>
        <a:xfrm>
          <a:off x="1089022" y="555656"/>
          <a:ext cx="121247" cy="4231"/>
        </a:xfrm>
        <a:custGeom>
          <a:avLst/>
          <a:gdLst/>
          <a:ahLst/>
          <a:cxnLst/>
          <a:rect l="0" t="0" r="0" b="0"/>
          <a:pathLst>
            <a:path>
              <a:moveTo>
                <a:pt x="0" y="2115"/>
              </a:moveTo>
              <a:lnTo>
                <a:pt x="121247" y="2115"/>
              </a:lnTo>
            </a:path>
          </a:pathLst>
        </a:custGeom>
        <a:noFill/>
        <a:ln w="25400" cap="flat" cmpd="sng" algn="ctr">
          <a:solidFill>
            <a:schemeClr val="accent4">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00025">
            <a:lnSpc>
              <a:spcPct val="90000"/>
            </a:lnSpc>
            <a:spcBef>
              <a:spcPct val="0"/>
            </a:spcBef>
            <a:spcAft>
              <a:spcPct val="35000"/>
            </a:spcAft>
          </a:pPr>
          <a:endParaRPr lang="en-GB" sz="450" b="1" kern="1200" dirty="0"/>
        </a:p>
      </dsp:txBody>
      <dsp:txXfrm>
        <a:off x="1146614" y="554740"/>
        <a:ext cx="6062" cy="6062"/>
      </dsp:txXfrm>
    </dsp:sp>
    <dsp:sp modelId="{41A8EB8E-F175-4C27-A983-38F78E0A6CC7}">
      <dsp:nvSpPr>
        <dsp:cNvPr id="0" name=""/>
        <dsp:cNvSpPr/>
      </dsp:nvSpPr>
      <dsp:spPr>
        <a:xfrm>
          <a:off x="1210269" y="373365"/>
          <a:ext cx="1048882" cy="368813"/>
        </a:xfrm>
        <a:prstGeom prst="roundRect">
          <a:avLst>
            <a:gd name="adj" fmla="val 10000"/>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175" tIns="3175" rIns="3175" bIns="3175" numCol="1" spcCol="1270" anchor="ctr" anchorCtr="0">
          <a:noAutofit/>
        </a:bodyPr>
        <a:lstStyle/>
        <a:p>
          <a:pPr marL="0" marR="0" lvl="0" indent="0" algn="ctr" defTabSz="914400" eaLnBrk="1" fontAlgn="auto" latinLnBrk="0" hangingPunct="1">
            <a:lnSpc>
              <a:spcPct val="100000"/>
            </a:lnSpc>
            <a:spcBef>
              <a:spcPct val="0"/>
            </a:spcBef>
            <a:spcAft>
              <a:spcPts val="0"/>
            </a:spcAft>
            <a:buClrTx/>
            <a:buSzTx/>
            <a:buFontTx/>
            <a:buNone/>
            <a:tabLst/>
            <a:defRPr/>
          </a:pPr>
          <a:r>
            <a:rPr lang="en-GB" sz="450" b="1" kern="1200" dirty="0" smtClean="0"/>
            <a:t>Individual challenges - ID, ASD, anxiety</a:t>
          </a:r>
        </a:p>
        <a:p>
          <a:pPr marL="0" marR="0" lvl="0" indent="0" algn="ctr" defTabSz="914400" eaLnBrk="1" fontAlgn="auto" latinLnBrk="0" hangingPunct="1">
            <a:lnSpc>
              <a:spcPct val="100000"/>
            </a:lnSpc>
            <a:spcBef>
              <a:spcPct val="0"/>
            </a:spcBef>
            <a:spcAft>
              <a:spcPts val="0"/>
            </a:spcAft>
            <a:buClrTx/>
            <a:buSzTx/>
            <a:buFontTx/>
            <a:buNone/>
            <a:tabLst/>
            <a:defRPr/>
          </a:pPr>
          <a:r>
            <a:rPr lang="en-GB" sz="450" b="1" kern="1200" dirty="0" smtClean="0"/>
            <a:t>Staff expertise</a:t>
          </a:r>
        </a:p>
      </dsp:txBody>
      <dsp:txXfrm>
        <a:off x="1221071" y="384167"/>
        <a:ext cx="1027278" cy="347209"/>
      </dsp:txXfrm>
    </dsp:sp>
    <dsp:sp modelId="{FF246182-551C-4AB8-8F04-16E6C2ADD406}">
      <dsp:nvSpPr>
        <dsp:cNvPr id="0" name=""/>
        <dsp:cNvSpPr/>
      </dsp:nvSpPr>
      <dsp:spPr>
        <a:xfrm>
          <a:off x="2259152" y="555656"/>
          <a:ext cx="107480" cy="4231"/>
        </a:xfrm>
        <a:custGeom>
          <a:avLst/>
          <a:gdLst/>
          <a:ahLst/>
          <a:cxnLst/>
          <a:rect l="0" t="0" r="0" b="0"/>
          <a:pathLst>
            <a:path>
              <a:moveTo>
                <a:pt x="0" y="2115"/>
              </a:moveTo>
              <a:lnTo>
                <a:pt x="107480" y="2115"/>
              </a:lnTo>
            </a:path>
          </a:pathLst>
        </a:custGeom>
        <a:noFill/>
        <a:ln w="25400" cap="flat" cmpd="sng" algn="ctr">
          <a:solidFill>
            <a:schemeClr val="accent5">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00025">
            <a:lnSpc>
              <a:spcPct val="90000"/>
            </a:lnSpc>
            <a:spcBef>
              <a:spcPct val="0"/>
            </a:spcBef>
            <a:spcAft>
              <a:spcPct val="35000"/>
            </a:spcAft>
          </a:pPr>
          <a:endParaRPr lang="en-GB" sz="450" b="1" kern="1200" dirty="0"/>
        </a:p>
      </dsp:txBody>
      <dsp:txXfrm>
        <a:off x="2310205" y="555084"/>
        <a:ext cx="5374" cy="5374"/>
      </dsp:txXfrm>
    </dsp:sp>
    <dsp:sp modelId="{5DBDEA12-DE71-450C-AB6E-267F39F02A58}">
      <dsp:nvSpPr>
        <dsp:cNvPr id="0" name=""/>
        <dsp:cNvSpPr/>
      </dsp:nvSpPr>
      <dsp:spPr>
        <a:xfrm>
          <a:off x="2366632" y="373365"/>
          <a:ext cx="1048882" cy="368813"/>
        </a:xfrm>
        <a:prstGeom prst="roundRect">
          <a:avLst>
            <a:gd name="adj" fmla="val 10000"/>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175" tIns="3175" rIns="3175" bIns="3175" numCol="1" spcCol="1270" anchor="ctr" anchorCtr="0">
          <a:noAutofit/>
        </a:bodyPr>
        <a:lstStyle/>
        <a:p>
          <a:pPr lvl="0" algn="ctr" defTabSz="200025">
            <a:lnSpc>
              <a:spcPct val="100000"/>
            </a:lnSpc>
            <a:spcBef>
              <a:spcPct val="0"/>
            </a:spcBef>
            <a:spcAft>
              <a:spcPct val="35000"/>
            </a:spcAft>
          </a:pPr>
          <a:r>
            <a:rPr lang="en-GB" sz="450" b="1" kern="1200" dirty="0" smtClean="0"/>
            <a:t>Preparation and explanation – language and communication                                                Pre-visit to department / use of melatonin Additional training – autism awareness etc.</a:t>
          </a:r>
          <a:endParaRPr lang="en-GB" sz="450" b="1" kern="1200" dirty="0"/>
        </a:p>
      </dsp:txBody>
      <dsp:txXfrm>
        <a:off x="2377434" y="384167"/>
        <a:ext cx="1027278" cy="347209"/>
      </dsp:txXfrm>
    </dsp:sp>
    <dsp:sp modelId="{73266027-B7F5-4E3B-A765-573EADC8B3E7}">
      <dsp:nvSpPr>
        <dsp:cNvPr id="0" name=""/>
        <dsp:cNvSpPr/>
      </dsp:nvSpPr>
      <dsp:spPr>
        <a:xfrm>
          <a:off x="40139" y="746730"/>
          <a:ext cx="1048882" cy="368813"/>
        </a:xfrm>
        <a:prstGeom prst="roundRect">
          <a:avLst>
            <a:gd name="adj" fmla="val 10000"/>
          </a:avLst>
        </a:prstGeom>
        <a:solidFill>
          <a:schemeClr val="accent1"/>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175" tIns="3175" rIns="3175" bIns="3175" numCol="1" spcCol="1270" anchor="ctr" anchorCtr="0">
          <a:noAutofit/>
        </a:bodyPr>
        <a:lstStyle/>
        <a:p>
          <a:pPr lvl="0" algn="ctr" defTabSz="200025">
            <a:lnSpc>
              <a:spcPct val="90000"/>
            </a:lnSpc>
            <a:spcBef>
              <a:spcPct val="0"/>
            </a:spcBef>
            <a:spcAft>
              <a:spcPct val="35000"/>
            </a:spcAft>
          </a:pPr>
          <a:r>
            <a:rPr lang="en-GB" sz="450" b="1" kern="1200" dirty="0" smtClean="0"/>
            <a:t>Equipment and environment</a:t>
          </a:r>
          <a:endParaRPr lang="en-GB" sz="450" b="1" kern="1200" dirty="0"/>
        </a:p>
      </dsp:txBody>
      <dsp:txXfrm>
        <a:off x="50941" y="757532"/>
        <a:ext cx="1027278" cy="347209"/>
      </dsp:txXfrm>
    </dsp:sp>
    <dsp:sp modelId="{24CC5124-9DC4-493D-A9ED-ED9D2B4B9356}">
      <dsp:nvSpPr>
        <dsp:cNvPr id="0" name=""/>
        <dsp:cNvSpPr/>
      </dsp:nvSpPr>
      <dsp:spPr>
        <a:xfrm>
          <a:off x="1089021" y="929021"/>
          <a:ext cx="121248" cy="4231"/>
        </a:xfrm>
        <a:custGeom>
          <a:avLst/>
          <a:gdLst/>
          <a:ahLst/>
          <a:cxnLst/>
          <a:rect l="0" t="0" r="0" b="0"/>
          <a:pathLst>
            <a:path>
              <a:moveTo>
                <a:pt x="0" y="2115"/>
              </a:moveTo>
              <a:lnTo>
                <a:pt x="121248" y="2115"/>
              </a:lnTo>
            </a:path>
          </a:pathLst>
        </a:custGeom>
        <a:noFill/>
        <a:ln w="25400" cap="flat" cmpd="sng" algn="ctr">
          <a:solidFill>
            <a:schemeClr val="accent4">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00025">
            <a:lnSpc>
              <a:spcPct val="90000"/>
            </a:lnSpc>
            <a:spcBef>
              <a:spcPct val="0"/>
            </a:spcBef>
            <a:spcAft>
              <a:spcPct val="35000"/>
            </a:spcAft>
          </a:pPr>
          <a:endParaRPr lang="en-GB" sz="450" b="1" kern="1200" dirty="0"/>
        </a:p>
      </dsp:txBody>
      <dsp:txXfrm>
        <a:off x="1146614" y="928105"/>
        <a:ext cx="6062" cy="6062"/>
      </dsp:txXfrm>
    </dsp:sp>
    <dsp:sp modelId="{B1A6675A-5882-43ED-95BE-40B5213C8D78}">
      <dsp:nvSpPr>
        <dsp:cNvPr id="0" name=""/>
        <dsp:cNvSpPr/>
      </dsp:nvSpPr>
      <dsp:spPr>
        <a:xfrm>
          <a:off x="1210269" y="746730"/>
          <a:ext cx="1048882" cy="368813"/>
        </a:xfrm>
        <a:prstGeom prst="roundRect">
          <a:avLst>
            <a:gd name="adj" fmla="val 10000"/>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175" tIns="3175" rIns="3175" bIns="3175" numCol="1" spcCol="1270" anchor="ctr" anchorCtr="0">
          <a:noAutofit/>
        </a:bodyPr>
        <a:lstStyle/>
        <a:p>
          <a:pPr lvl="0" algn="ctr" defTabSz="200025">
            <a:lnSpc>
              <a:spcPct val="90000"/>
            </a:lnSpc>
            <a:spcBef>
              <a:spcPct val="0"/>
            </a:spcBef>
            <a:spcAft>
              <a:spcPct val="35000"/>
            </a:spcAft>
          </a:pPr>
          <a:r>
            <a:rPr lang="en-GB" sz="450" b="1" kern="1200" dirty="0" smtClean="0"/>
            <a:t>Quiet / sensory etc.</a:t>
          </a:r>
          <a:endParaRPr lang="en-GB" sz="450" b="1" kern="1200" dirty="0"/>
        </a:p>
      </dsp:txBody>
      <dsp:txXfrm>
        <a:off x="1221071" y="757532"/>
        <a:ext cx="1027278" cy="347209"/>
      </dsp:txXfrm>
    </dsp:sp>
    <dsp:sp modelId="{7C89669E-5314-4D72-ACE5-FC47FD500718}">
      <dsp:nvSpPr>
        <dsp:cNvPr id="0" name=""/>
        <dsp:cNvSpPr/>
      </dsp:nvSpPr>
      <dsp:spPr>
        <a:xfrm>
          <a:off x="2259152" y="929021"/>
          <a:ext cx="107480" cy="4231"/>
        </a:xfrm>
        <a:custGeom>
          <a:avLst/>
          <a:gdLst/>
          <a:ahLst/>
          <a:cxnLst/>
          <a:rect l="0" t="0" r="0" b="0"/>
          <a:pathLst>
            <a:path>
              <a:moveTo>
                <a:pt x="0" y="2115"/>
              </a:moveTo>
              <a:lnTo>
                <a:pt x="107480" y="2115"/>
              </a:lnTo>
            </a:path>
          </a:pathLst>
        </a:custGeom>
        <a:noFill/>
        <a:ln w="25400" cap="flat" cmpd="sng" algn="ctr">
          <a:solidFill>
            <a:schemeClr val="accent5">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00025">
            <a:lnSpc>
              <a:spcPct val="90000"/>
            </a:lnSpc>
            <a:spcBef>
              <a:spcPct val="0"/>
            </a:spcBef>
            <a:spcAft>
              <a:spcPct val="35000"/>
            </a:spcAft>
          </a:pPr>
          <a:endParaRPr lang="en-GB" sz="450" b="1" kern="1200" dirty="0"/>
        </a:p>
      </dsp:txBody>
      <dsp:txXfrm>
        <a:off x="2310205" y="928450"/>
        <a:ext cx="5374" cy="5374"/>
      </dsp:txXfrm>
    </dsp:sp>
    <dsp:sp modelId="{4EBF746B-A90B-4577-9DC6-E6AECA4083F4}">
      <dsp:nvSpPr>
        <dsp:cNvPr id="0" name=""/>
        <dsp:cNvSpPr/>
      </dsp:nvSpPr>
      <dsp:spPr>
        <a:xfrm>
          <a:off x="2366632" y="746730"/>
          <a:ext cx="1048882" cy="368813"/>
        </a:xfrm>
        <a:prstGeom prst="roundRect">
          <a:avLst>
            <a:gd name="adj" fmla="val 10000"/>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175" tIns="3175" rIns="3175" bIns="3175" numCol="1" spcCol="1270" anchor="ctr" anchorCtr="0">
          <a:noAutofit/>
        </a:bodyPr>
        <a:lstStyle/>
        <a:p>
          <a:pPr lvl="0" algn="ctr" defTabSz="200025">
            <a:lnSpc>
              <a:spcPct val="90000"/>
            </a:lnSpc>
            <a:spcBef>
              <a:spcPct val="0"/>
            </a:spcBef>
            <a:spcAft>
              <a:spcPct val="35000"/>
            </a:spcAft>
          </a:pPr>
          <a:r>
            <a:rPr lang="en-GB" sz="450" b="1" kern="1200" dirty="0" smtClean="0"/>
            <a:t>Home or school EEG?</a:t>
          </a:r>
          <a:endParaRPr lang="en-GB" sz="450" b="1" kern="1200" dirty="0"/>
        </a:p>
      </dsp:txBody>
      <dsp:txXfrm>
        <a:off x="2377434" y="757532"/>
        <a:ext cx="1027278" cy="347209"/>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81BE350-1FD9-43D8-A391-6C14EA86A451}">
      <dsp:nvSpPr>
        <dsp:cNvPr id="0" name=""/>
        <dsp:cNvSpPr/>
      </dsp:nvSpPr>
      <dsp:spPr>
        <a:xfrm>
          <a:off x="42894" y="12963"/>
          <a:ext cx="1025166" cy="194040"/>
        </a:xfrm>
        <a:prstGeom prst="roundRect">
          <a:avLst>
            <a:gd name="adj" fmla="val 10000"/>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080" tIns="5080" rIns="5080" bIns="5080" numCol="1" spcCol="1270" anchor="ctr" anchorCtr="0">
          <a:noAutofit/>
        </a:bodyPr>
        <a:lstStyle/>
        <a:p>
          <a:pPr lvl="0" algn="ctr" defTabSz="355600">
            <a:lnSpc>
              <a:spcPct val="90000"/>
            </a:lnSpc>
            <a:spcBef>
              <a:spcPct val="0"/>
            </a:spcBef>
            <a:spcAft>
              <a:spcPct val="35000"/>
            </a:spcAft>
          </a:pPr>
          <a:r>
            <a:rPr lang="en-GB" sz="800" b="1" kern="1200" dirty="0" smtClean="0"/>
            <a:t>Primary Drivers</a:t>
          </a:r>
          <a:endParaRPr lang="en-GB" sz="800" b="1" kern="1200" dirty="0"/>
        </a:p>
      </dsp:txBody>
      <dsp:txXfrm>
        <a:off x="48577" y="18646"/>
        <a:ext cx="1013800" cy="182674"/>
      </dsp:txXfrm>
    </dsp:sp>
    <dsp:sp modelId="{0B54BA66-84A0-4977-A1DC-430C4E917F3D}">
      <dsp:nvSpPr>
        <dsp:cNvPr id="0" name=""/>
        <dsp:cNvSpPr/>
      </dsp:nvSpPr>
      <dsp:spPr>
        <a:xfrm rot="21567215">
          <a:off x="1068058" y="37052"/>
          <a:ext cx="121638" cy="144702"/>
        </a:xfrm>
        <a:custGeom>
          <a:avLst/>
          <a:gdLst/>
          <a:ahLst/>
          <a:cxnLst/>
          <a:rect l="0" t="0" r="0" b="0"/>
          <a:pathLst>
            <a:path>
              <a:moveTo>
                <a:pt x="0" y="72351"/>
              </a:moveTo>
              <a:lnTo>
                <a:pt x="121638" y="72351"/>
              </a:lnTo>
            </a:path>
          </a:pathLst>
        </a:custGeom>
        <a:noFill/>
        <a:ln w="25400" cap="flat" cmpd="sng" algn="ctr">
          <a:solidFill>
            <a:schemeClr val="accent3">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355600">
            <a:lnSpc>
              <a:spcPct val="90000"/>
            </a:lnSpc>
            <a:spcBef>
              <a:spcPct val="0"/>
            </a:spcBef>
            <a:spcAft>
              <a:spcPct val="35000"/>
            </a:spcAft>
          </a:pPr>
          <a:endParaRPr lang="en-GB" sz="800" b="1" kern="1200" dirty="0"/>
        </a:p>
      </dsp:txBody>
      <dsp:txXfrm>
        <a:off x="1125836" y="106363"/>
        <a:ext cx="6081" cy="6081"/>
      </dsp:txXfrm>
    </dsp:sp>
    <dsp:sp modelId="{A5D0C745-7952-494B-AEEA-54795E4B8137}">
      <dsp:nvSpPr>
        <dsp:cNvPr id="0" name=""/>
        <dsp:cNvSpPr/>
      </dsp:nvSpPr>
      <dsp:spPr>
        <a:xfrm>
          <a:off x="1189693" y="11803"/>
          <a:ext cx="1084521" cy="194040"/>
        </a:xfrm>
        <a:prstGeom prst="roundRect">
          <a:avLst>
            <a:gd name="adj" fmla="val 10000"/>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080" tIns="5080" rIns="5080" bIns="5080" numCol="1" spcCol="1270" anchor="ctr" anchorCtr="0">
          <a:noAutofit/>
        </a:bodyPr>
        <a:lstStyle/>
        <a:p>
          <a:pPr lvl="0" algn="ctr" defTabSz="355600">
            <a:lnSpc>
              <a:spcPct val="90000"/>
            </a:lnSpc>
            <a:spcBef>
              <a:spcPct val="0"/>
            </a:spcBef>
            <a:spcAft>
              <a:spcPct val="35000"/>
            </a:spcAft>
          </a:pPr>
          <a:r>
            <a:rPr lang="en-GB" sz="800" b="1" kern="1200" dirty="0" smtClean="0"/>
            <a:t>Secondary Drivers</a:t>
          </a:r>
          <a:endParaRPr lang="en-GB" sz="800" b="1" kern="1200" dirty="0"/>
        </a:p>
      </dsp:txBody>
      <dsp:txXfrm>
        <a:off x="1195376" y="17486"/>
        <a:ext cx="1073155" cy="182674"/>
      </dsp:txXfrm>
    </dsp:sp>
    <dsp:sp modelId="{9908550A-83D2-4EA9-9FF8-2BC66A70E589}">
      <dsp:nvSpPr>
        <dsp:cNvPr id="0" name=""/>
        <dsp:cNvSpPr/>
      </dsp:nvSpPr>
      <dsp:spPr>
        <a:xfrm rot="34191">
          <a:off x="2274212" y="37052"/>
          <a:ext cx="116637" cy="144702"/>
        </a:xfrm>
        <a:custGeom>
          <a:avLst/>
          <a:gdLst/>
          <a:ahLst/>
          <a:cxnLst/>
          <a:rect l="0" t="0" r="0" b="0"/>
          <a:pathLst>
            <a:path>
              <a:moveTo>
                <a:pt x="0" y="72351"/>
              </a:moveTo>
              <a:lnTo>
                <a:pt x="116637" y="72351"/>
              </a:lnTo>
            </a:path>
          </a:pathLst>
        </a:custGeom>
        <a:noFill/>
        <a:ln w="25400" cap="flat" cmpd="sng" algn="ctr">
          <a:solidFill>
            <a:schemeClr val="accent3">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355600">
            <a:lnSpc>
              <a:spcPct val="90000"/>
            </a:lnSpc>
            <a:spcBef>
              <a:spcPct val="0"/>
            </a:spcBef>
            <a:spcAft>
              <a:spcPct val="35000"/>
            </a:spcAft>
          </a:pPr>
          <a:endParaRPr lang="en-GB" sz="800" b="1" kern="1200" dirty="0"/>
        </a:p>
      </dsp:txBody>
      <dsp:txXfrm>
        <a:off x="2329615" y="106488"/>
        <a:ext cx="5831" cy="5831"/>
      </dsp:txXfrm>
    </dsp:sp>
    <dsp:sp modelId="{50C08249-06BA-4DE3-8B63-9E7BD4E7E89B}">
      <dsp:nvSpPr>
        <dsp:cNvPr id="0" name=""/>
        <dsp:cNvSpPr/>
      </dsp:nvSpPr>
      <dsp:spPr>
        <a:xfrm>
          <a:off x="2390846" y="12963"/>
          <a:ext cx="969591" cy="194040"/>
        </a:xfrm>
        <a:prstGeom prst="roundRect">
          <a:avLst>
            <a:gd name="adj" fmla="val 10000"/>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080" tIns="5080" rIns="5080" bIns="5080" numCol="1" spcCol="1270" anchor="ctr" anchorCtr="0">
          <a:noAutofit/>
        </a:bodyPr>
        <a:lstStyle/>
        <a:p>
          <a:pPr lvl="0" algn="ctr" defTabSz="355600">
            <a:lnSpc>
              <a:spcPct val="90000"/>
            </a:lnSpc>
            <a:spcBef>
              <a:spcPct val="0"/>
            </a:spcBef>
            <a:spcAft>
              <a:spcPct val="35000"/>
            </a:spcAft>
          </a:pPr>
          <a:r>
            <a:rPr lang="en-GB" sz="800" b="1" kern="1200" dirty="0" smtClean="0"/>
            <a:t>Ideas for Change</a:t>
          </a:r>
          <a:endParaRPr lang="en-GB" sz="800" b="1" kern="1200" dirty="0"/>
        </a:p>
      </dsp:txBody>
      <dsp:txXfrm>
        <a:off x="2396529" y="18646"/>
        <a:ext cx="958225" cy="182674"/>
      </dsp:txXfrm>
    </dsp:sp>
  </dsp:spTree>
</dsp:drawing>
</file>

<file path=ppt/diagrams/layout1.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2.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503238"/>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884613" y="0"/>
            <a:ext cx="2971800" cy="503238"/>
          </a:xfrm>
          <a:prstGeom prst="rect">
            <a:avLst/>
          </a:prstGeom>
        </p:spPr>
        <p:txBody>
          <a:bodyPr vert="horz" lIns="91440" tIns="45720" rIns="91440" bIns="45720" rtlCol="0"/>
          <a:lstStyle>
            <a:lvl1pPr algn="r">
              <a:defRPr sz="1200"/>
            </a:lvl1pPr>
          </a:lstStyle>
          <a:p>
            <a:fld id="{A92B8F65-F6F6-4AE8-B415-660CF5FF997C}" type="datetimeFigureOut">
              <a:rPr lang="en-GB" smtClean="0"/>
              <a:t>06/07/2020</a:t>
            </a:fld>
            <a:endParaRPr lang="en-GB" dirty="0"/>
          </a:p>
        </p:txBody>
      </p:sp>
      <p:sp>
        <p:nvSpPr>
          <p:cNvPr id="4" name="Slide Image Placeholder 3"/>
          <p:cNvSpPr>
            <a:spLocks noGrp="1" noRot="1" noChangeAspect="1"/>
          </p:cNvSpPr>
          <p:nvPr>
            <p:ph type="sldImg" idx="2"/>
          </p:nvPr>
        </p:nvSpPr>
        <p:spPr>
          <a:xfrm>
            <a:off x="2124075" y="754063"/>
            <a:ext cx="2609850" cy="3771900"/>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85800" y="4778375"/>
            <a:ext cx="5486400" cy="4525963"/>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553575"/>
            <a:ext cx="2971800" cy="503238"/>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84613" y="9553575"/>
            <a:ext cx="2971800" cy="503238"/>
          </a:xfrm>
          <a:prstGeom prst="rect">
            <a:avLst/>
          </a:prstGeom>
        </p:spPr>
        <p:txBody>
          <a:bodyPr vert="horz" lIns="91440" tIns="45720" rIns="91440" bIns="45720" rtlCol="0" anchor="b"/>
          <a:lstStyle>
            <a:lvl1pPr algn="r">
              <a:defRPr sz="1200"/>
            </a:lvl1pPr>
          </a:lstStyle>
          <a:p>
            <a:fld id="{A76C47B2-0548-4A1D-AB37-7F66211677EC}" type="slidenum">
              <a:rPr lang="en-GB" smtClean="0"/>
              <a:t>‹#›</a:t>
            </a:fld>
            <a:endParaRPr lang="en-GB" dirty="0"/>
          </a:p>
        </p:txBody>
      </p:sp>
    </p:spTree>
    <p:extLst>
      <p:ext uri="{BB962C8B-B14F-4D97-AF65-F5344CB8AC3E}">
        <p14:creationId xmlns:p14="http://schemas.microsoft.com/office/powerpoint/2010/main" val="1071748904"/>
      </p:ext>
    </p:extLst>
  </p:cSld>
  <p:clrMap bg1="lt1" tx1="dk1" bg2="lt2" tx2="dk2" accent1="accent1" accent2="accent2" accent3="accent3" accent4="accent4" accent5="accent5" accent6="accent6" hlink="hlink" folHlink="folHlink"/>
  <p:notesStyle>
    <a:lvl1pPr marL="0" algn="l" defTabSz="183429" rtl="0" eaLnBrk="1" latinLnBrk="0" hangingPunct="1">
      <a:defRPr sz="200" kern="1200">
        <a:solidFill>
          <a:schemeClr val="tx1"/>
        </a:solidFill>
        <a:latin typeface="+mn-lt"/>
        <a:ea typeface="+mn-ea"/>
        <a:cs typeface="+mn-cs"/>
      </a:defRPr>
    </a:lvl1pPr>
    <a:lvl2pPr marL="91714" algn="l" defTabSz="183429" rtl="0" eaLnBrk="1" latinLnBrk="0" hangingPunct="1">
      <a:defRPr sz="200" kern="1200">
        <a:solidFill>
          <a:schemeClr val="tx1"/>
        </a:solidFill>
        <a:latin typeface="+mn-lt"/>
        <a:ea typeface="+mn-ea"/>
        <a:cs typeface="+mn-cs"/>
      </a:defRPr>
    </a:lvl2pPr>
    <a:lvl3pPr marL="183429" algn="l" defTabSz="183429" rtl="0" eaLnBrk="1" latinLnBrk="0" hangingPunct="1">
      <a:defRPr sz="200" kern="1200">
        <a:solidFill>
          <a:schemeClr val="tx1"/>
        </a:solidFill>
        <a:latin typeface="+mn-lt"/>
        <a:ea typeface="+mn-ea"/>
        <a:cs typeface="+mn-cs"/>
      </a:defRPr>
    </a:lvl3pPr>
    <a:lvl4pPr marL="275143" algn="l" defTabSz="183429" rtl="0" eaLnBrk="1" latinLnBrk="0" hangingPunct="1">
      <a:defRPr sz="200" kern="1200">
        <a:solidFill>
          <a:schemeClr val="tx1"/>
        </a:solidFill>
        <a:latin typeface="+mn-lt"/>
        <a:ea typeface="+mn-ea"/>
        <a:cs typeface="+mn-cs"/>
      </a:defRPr>
    </a:lvl4pPr>
    <a:lvl5pPr marL="366857" algn="l" defTabSz="183429" rtl="0" eaLnBrk="1" latinLnBrk="0" hangingPunct="1">
      <a:defRPr sz="200" kern="1200">
        <a:solidFill>
          <a:schemeClr val="tx1"/>
        </a:solidFill>
        <a:latin typeface="+mn-lt"/>
        <a:ea typeface="+mn-ea"/>
        <a:cs typeface="+mn-cs"/>
      </a:defRPr>
    </a:lvl5pPr>
    <a:lvl6pPr marL="458572" algn="l" defTabSz="183429" rtl="0" eaLnBrk="1" latinLnBrk="0" hangingPunct="1">
      <a:defRPr sz="200" kern="1200">
        <a:solidFill>
          <a:schemeClr val="tx1"/>
        </a:solidFill>
        <a:latin typeface="+mn-lt"/>
        <a:ea typeface="+mn-ea"/>
        <a:cs typeface="+mn-cs"/>
      </a:defRPr>
    </a:lvl6pPr>
    <a:lvl7pPr marL="550286" algn="l" defTabSz="183429" rtl="0" eaLnBrk="1" latinLnBrk="0" hangingPunct="1">
      <a:defRPr sz="200" kern="1200">
        <a:solidFill>
          <a:schemeClr val="tx1"/>
        </a:solidFill>
        <a:latin typeface="+mn-lt"/>
        <a:ea typeface="+mn-ea"/>
        <a:cs typeface="+mn-cs"/>
      </a:defRPr>
    </a:lvl7pPr>
    <a:lvl8pPr marL="642000" algn="l" defTabSz="183429" rtl="0" eaLnBrk="1" latinLnBrk="0" hangingPunct="1">
      <a:defRPr sz="200" kern="1200">
        <a:solidFill>
          <a:schemeClr val="tx1"/>
        </a:solidFill>
        <a:latin typeface="+mn-lt"/>
        <a:ea typeface="+mn-ea"/>
        <a:cs typeface="+mn-cs"/>
      </a:defRPr>
    </a:lvl8pPr>
    <a:lvl9pPr marL="733715" algn="l" defTabSz="183429" rtl="0" eaLnBrk="1" latinLnBrk="0" hangingPunct="1">
      <a:defRPr sz="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124075" y="754063"/>
            <a:ext cx="2609850" cy="3771900"/>
          </a:xfrm>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A76C47B2-0548-4A1D-AB37-7F66211677EC}" type="slidenum">
              <a:rPr lang="en-GB" smtClean="0"/>
              <a:t>1</a:t>
            </a:fld>
            <a:endParaRPr lang="en-GB" dirty="0"/>
          </a:p>
        </p:txBody>
      </p:sp>
    </p:spTree>
    <p:extLst>
      <p:ext uri="{BB962C8B-B14F-4D97-AF65-F5344CB8AC3E}">
        <p14:creationId xmlns:p14="http://schemas.microsoft.com/office/powerpoint/2010/main" val="58684821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3077282"/>
            <a:ext cx="5829300" cy="2123369"/>
          </a:xfrm>
        </p:spPr>
        <p:txBody>
          <a:bodyPr/>
          <a:lstStyle/>
          <a:p>
            <a:r>
              <a:rPr lang="en-US"/>
              <a:t>Click to edit Master title style</a:t>
            </a:r>
            <a:endParaRPr lang="en-GB"/>
          </a:p>
        </p:txBody>
      </p:sp>
      <p:sp>
        <p:nvSpPr>
          <p:cNvPr id="3" name="Subtitle 2"/>
          <p:cNvSpPr>
            <a:spLocks noGrp="1"/>
          </p:cNvSpPr>
          <p:nvPr>
            <p:ph type="subTitle" idx="1"/>
          </p:nvPr>
        </p:nvSpPr>
        <p:spPr>
          <a:xfrm>
            <a:off x="1028700" y="5613400"/>
            <a:ext cx="4800600" cy="2531533"/>
          </a:xfrm>
        </p:spPr>
        <p:txBody>
          <a:bodyPr/>
          <a:lstStyle>
            <a:lvl1pPr marL="0" indent="0" algn="ctr">
              <a:buNone/>
              <a:defRPr>
                <a:solidFill>
                  <a:schemeClr val="tx1">
                    <a:tint val="75000"/>
                  </a:schemeClr>
                </a:solidFill>
              </a:defRPr>
            </a:lvl1pPr>
            <a:lvl2pPr marL="478486" indent="0" algn="ctr">
              <a:buNone/>
              <a:defRPr>
                <a:solidFill>
                  <a:schemeClr val="tx1">
                    <a:tint val="75000"/>
                  </a:schemeClr>
                </a:solidFill>
              </a:defRPr>
            </a:lvl2pPr>
            <a:lvl3pPr marL="956972" indent="0" algn="ctr">
              <a:buNone/>
              <a:defRPr>
                <a:solidFill>
                  <a:schemeClr val="tx1">
                    <a:tint val="75000"/>
                  </a:schemeClr>
                </a:solidFill>
              </a:defRPr>
            </a:lvl3pPr>
            <a:lvl4pPr marL="1435456" indent="0" algn="ctr">
              <a:buNone/>
              <a:defRPr>
                <a:solidFill>
                  <a:schemeClr val="tx1">
                    <a:tint val="75000"/>
                  </a:schemeClr>
                </a:solidFill>
              </a:defRPr>
            </a:lvl4pPr>
            <a:lvl5pPr marL="1913942" indent="0" algn="ctr">
              <a:buNone/>
              <a:defRPr>
                <a:solidFill>
                  <a:schemeClr val="tx1">
                    <a:tint val="75000"/>
                  </a:schemeClr>
                </a:solidFill>
              </a:defRPr>
            </a:lvl5pPr>
            <a:lvl6pPr marL="2392428" indent="0" algn="ctr">
              <a:buNone/>
              <a:defRPr>
                <a:solidFill>
                  <a:schemeClr val="tx1">
                    <a:tint val="75000"/>
                  </a:schemeClr>
                </a:solidFill>
              </a:defRPr>
            </a:lvl6pPr>
            <a:lvl7pPr marL="2870914" indent="0" algn="ctr">
              <a:buNone/>
              <a:defRPr>
                <a:solidFill>
                  <a:schemeClr val="tx1">
                    <a:tint val="75000"/>
                  </a:schemeClr>
                </a:solidFill>
              </a:defRPr>
            </a:lvl7pPr>
            <a:lvl8pPr marL="3349399" indent="0" algn="ctr">
              <a:buNone/>
              <a:defRPr>
                <a:solidFill>
                  <a:schemeClr val="tx1">
                    <a:tint val="75000"/>
                  </a:schemeClr>
                </a:solidFill>
              </a:defRPr>
            </a:lvl8pPr>
            <a:lvl9pPr marL="3827885"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EE10A026-A4E7-4AAA-85F5-7421A270C8E8}" type="datetimeFigureOut">
              <a:rPr lang="en-GB" smtClean="0"/>
              <a:t>06/07/2020</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14AD0D4F-0986-4DFE-9A20-9BB9FE57AF49}" type="slidenum">
              <a:rPr lang="en-GB" smtClean="0"/>
              <a:t>‹#›</a:t>
            </a:fld>
            <a:endParaRPr lang="en-GB" dirty="0"/>
          </a:p>
        </p:txBody>
      </p:sp>
    </p:spTree>
    <p:extLst>
      <p:ext uri="{BB962C8B-B14F-4D97-AF65-F5344CB8AC3E}">
        <p14:creationId xmlns:p14="http://schemas.microsoft.com/office/powerpoint/2010/main" val="23790784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EE10A026-A4E7-4AAA-85F5-7421A270C8E8}" type="datetimeFigureOut">
              <a:rPr lang="en-GB" smtClean="0"/>
              <a:t>06/07/2020</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14AD0D4F-0986-4DFE-9A20-9BB9FE57AF49}" type="slidenum">
              <a:rPr lang="en-GB" smtClean="0"/>
              <a:t>‹#›</a:t>
            </a:fld>
            <a:endParaRPr lang="en-GB" dirty="0"/>
          </a:p>
        </p:txBody>
      </p:sp>
    </p:spTree>
    <p:extLst>
      <p:ext uri="{BB962C8B-B14F-4D97-AF65-F5344CB8AC3E}">
        <p14:creationId xmlns:p14="http://schemas.microsoft.com/office/powerpoint/2010/main" val="23630104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72050" y="396701"/>
            <a:ext cx="1543050" cy="845220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342900" y="396701"/>
            <a:ext cx="4514850" cy="845220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EE10A026-A4E7-4AAA-85F5-7421A270C8E8}" type="datetimeFigureOut">
              <a:rPr lang="en-GB" smtClean="0"/>
              <a:t>06/07/2020</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14AD0D4F-0986-4DFE-9A20-9BB9FE57AF49}" type="slidenum">
              <a:rPr lang="en-GB" smtClean="0"/>
              <a:t>‹#›</a:t>
            </a:fld>
            <a:endParaRPr lang="en-GB" dirty="0"/>
          </a:p>
        </p:txBody>
      </p:sp>
    </p:spTree>
    <p:extLst>
      <p:ext uri="{BB962C8B-B14F-4D97-AF65-F5344CB8AC3E}">
        <p14:creationId xmlns:p14="http://schemas.microsoft.com/office/powerpoint/2010/main" val="22721601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EE10A026-A4E7-4AAA-85F5-7421A270C8E8}" type="datetimeFigureOut">
              <a:rPr lang="en-GB" smtClean="0"/>
              <a:t>06/07/2020</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14AD0D4F-0986-4DFE-9A20-9BB9FE57AF49}" type="slidenum">
              <a:rPr lang="en-GB" smtClean="0"/>
              <a:t>‹#›</a:t>
            </a:fld>
            <a:endParaRPr lang="en-GB" dirty="0"/>
          </a:p>
        </p:txBody>
      </p:sp>
    </p:spTree>
    <p:extLst>
      <p:ext uri="{BB962C8B-B14F-4D97-AF65-F5344CB8AC3E}">
        <p14:creationId xmlns:p14="http://schemas.microsoft.com/office/powerpoint/2010/main" val="2135694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1735" y="6365523"/>
            <a:ext cx="5829300" cy="1967442"/>
          </a:xfrm>
        </p:spPr>
        <p:txBody>
          <a:bodyPr anchor="t"/>
          <a:lstStyle>
            <a:lvl1pPr algn="l">
              <a:defRPr sz="4200" b="1" cap="all"/>
            </a:lvl1pPr>
          </a:lstStyle>
          <a:p>
            <a:r>
              <a:rPr lang="en-US"/>
              <a:t>Click to edit Master title style</a:t>
            </a:r>
            <a:endParaRPr lang="en-GB"/>
          </a:p>
        </p:txBody>
      </p:sp>
      <p:sp>
        <p:nvSpPr>
          <p:cNvPr id="3" name="Text Placeholder 2"/>
          <p:cNvSpPr>
            <a:spLocks noGrp="1"/>
          </p:cNvSpPr>
          <p:nvPr>
            <p:ph type="body" idx="1"/>
          </p:nvPr>
        </p:nvSpPr>
        <p:spPr>
          <a:xfrm>
            <a:off x="541735" y="4198586"/>
            <a:ext cx="5829300" cy="2166937"/>
          </a:xfrm>
        </p:spPr>
        <p:txBody>
          <a:bodyPr anchor="b"/>
          <a:lstStyle>
            <a:lvl1pPr marL="0" indent="0">
              <a:buNone/>
              <a:defRPr sz="2100">
                <a:solidFill>
                  <a:schemeClr val="tx1">
                    <a:tint val="75000"/>
                  </a:schemeClr>
                </a:solidFill>
              </a:defRPr>
            </a:lvl1pPr>
            <a:lvl2pPr marL="478486" indent="0">
              <a:buNone/>
              <a:defRPr sz="1900">
                <a:solidFill>
                  <a:schemeClr val="tx1">
                    <a:tint val="75000"/>
                  </a:schemeClr>
                </a:solidFill>
              </a:defRPr>
            </a:lvl2pPr>
            <a:lvl3pPr marL="956972" indent="0">
              <a:buNone/>
              <a:defRPr sz="1700">
                <a:solidFill>
                  <a:schemeClr val="tx1">
                    <a:tint val="75000"/>
                  </a:schemeClr>
                </a:solidFill>
              </a:defRPr>
            </a:lvl3pPr>
            <a:lvl4pPr marL="1435456" indent="0">
              <a:buNone/>
              <a:defRPr sz="1500">
                <a:solidFill>
                  <a:schemeClr val="tx1">
                    <a:tint val="75000"/>
                  </a:schemeClr>
                </a:solidFill>
              </a:defRPr>
            </a:lvl4pPr>
            <a:lvl5pPr marL="1913942" indent="0">
              <a:buNone/>
              <a:defRPr sz="1500">
                <a:solidFill>
                  <a:schemeClr val="tx1">
                    <a:tint val="75000"/>
                  </a:schemeClr>
                </a:solidFill>
              </a:defRPr>
            </a:lvl5pPr>
            <a:lvl6pPr marL="2392428" indent="0">
              <a:buNone/>
              <a:defRPr sz="1500">
                <a:solidFill>
                  <a:schemeClr val="tx1">
                    <a:tint val="75000"/>
                  </a:schemeClr>
                </a:solidFill>
              </a:defRPr>
            </a:lvl6pPr>
            <a:lvl7pPr marL="2870914" indent="0">
              <a:buNone/>
              <a:defRPr sz="1500">
                <a:solidFill>
                  <a:schemeClr val="tx1">
                    <a:tint val="75000"/>
                  </a:schemeClr>
                </a:solidFill>
              </a:defRPr>
            </a:lvl7pPr>
            <a:lvl8pPr marL="3349399" indent="0">
              <a:buNone/>
              <a:defRPr sz="1500">
                <a:solidFill>
                  <a:schemeClr val="tx1">
                    <a:tint val="75000"/>
                  </a:schemeClr>
                </a:solidFill>
              </a:defRPr>
            </a:lvl8pPr>
            <a:lvl9pPr marL="3827885" indent="0">
              <a:buNone/>
              <a:defRPr sz="15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E10A026-A4E7-4AAA-85F5-7421A270C8E8}" type="datetimeFigureOut">
              <a:rPr lang="en-GB" smtClean="0"/>
              <a:t>06/07/2020</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14AD0D4F-0986-4DFE-9A20-9BB9FE57AF49}" type="slidenum">
              <a:rPr lang="en-GB" smtClean="0"/>
              <a:t>‹#›</a:t>
            </a:fld>
            <a:endParaRPr lang="en-GB" dirty="0"/>
          </a:p>
        </p:txBody>
      </p:sp>
    </p:spTree>
    <p:extLst>
      <p:ext uri="{BB962C8B-B14F-4D97-AF65-F5344CB8AC3E}">
        <p14:creationId xmlns:p14="http://schemas.microsoft.com/office/powerpoint/2010/main" val="1239306112"/>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342900" y="2311401"/>
            <a:ext cx="3028950" cy="6537502"/>
          </a:xfrm>
        </p:spPr>
        <p:txBody>
          <a:bodyPr/>
          <a:lstStyle>
            <a:lvl1pPr>
              <a:defRPr sz="2900"/>
            </a:lvl1pPr>
            <a:lvl2pPr>
              <a:defRPr sz="2500"/>
            </a:lvl2pPr>
            <a:lvl3pPr>
              <a:defRPr sz="2100"/>
            </a:lvl3pPr>
            <a:lvl4pPr>
              <a:defRPr sz="1900"/>
            </a:lvl4pPr>
            <a:lvl5pPr>
              <a:defRPr sz="1900"/>
            </a:lvl5pPr>
            <a:lvl6pPr>
              <a:defRPr sz="1900"/>
            </a:lvl6pPr>
            <a:lvl7pPr>
              <a:defRPr sz="1900"/>
            </a:lvl7pPr>
            <a:lvl8pPr>
              <a:defRPr sz="1900"/>
            </a:lvl8pPr>
            <a:lvl9pPr>
              <a:defRPr sz="19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3486150" y="2311401"/>
            <a:ext cx="3028950" cy="6537502"/>
          </a:xfrm>
        </p:spPr>
        <p:txBody>
          <a:bodyPr/>
          <a:lstStyle>
            <a:lvl1pPr>
              <a:defRPr sz="2900"/>
            </a:lvl1pPr>
            <a:lvl2pPr>
              <a:defRPr sz="2500"/>
            </a:lvl2pPr>
            <a:lvl3pPr>
              <a:defRPr sz="2100"/>
            </a:lvl3pPr>
            <a:lvl4pPr>
              <a:defRPr sz="1900"/>
            </a:lvl4pPr>
            <a:lvl5pPr>
              <a:defRPr sz="1900"/>
            </a:lvl5pPr>
            <a:lvl6pPr>
              <a:defRPr sz="1900"/>
            </a:lvl6pPr>
            <a:lvl7pPr>
              <a:defRPr sz="1900"/>
            </a:lvl7pPr>
            <a:lvl8pPr>
              <a:defRPr sz="1900"/>
            </a:lvl8pPr>
            <a:lvl9pPr>
              <a:defRPr sz="19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EE10A026-A4E7-4AAA-85F5-7421A270C8E8}" type="datetimeFigureOut">
              <a:rPr lang="en-GB" smtClean="0"/>
              <a:t>06/07/2020</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14AD0D4F-0986-4DFE-9A20-9BB9FE57AF49}" type="slidenum">
              <a:rPr lang="en-GB" smtClean="0"/>
              <a:t>‹#›</a:t>
            </a:fld>
            <a:endParaRPr lang="en-GB" dirty="0"/>
          </a:p>
        </p:txBody>
      </p:sp>
    </p:spTree>
    <p:extLst>
      <p:ext uri="{BB962C8B-B14F-4D97-AF65-F5344CB8AC3E}">
        <p14:creationId xmlns:p14="http://schemas.microsoft.com/office/powerpoint/2010/main" val="2410969401"/>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342901" y="2217386"/>
            <a:ext cx="3030141" cy="924101"/>
          </a:xfrm>
        </p:spPr>
        <p:txBody>
          <a:bodyPr anchor="b"/>
          <a:lstStyle>
            <a:lvl1pPr marL="0" indent="0">
              <a:buNone/>
              <a:defRPr sz="2500" b="1"/>
            </a:lvl1pPr>
            <a:lvl2pPr marL="478486" indent="0">
              <a:buNone/>
              <a:defRPr sz="2100" b="1"/>
            </a:lvl2pPr>
            <a:lvl3pPr marL="956972" indent="0">
              <a:buNone/>
              <a:defRPr sz="1900" b="1"/>
            </a:lvl3pPr>
            <a:lvl4pPr marL="1435456" indent="0">
              <a:buNone/>
              <a:defRPr sz="1700" b="1"/>
            </a:lvl4pPr>
            <a:lvl5pPr marL="1913942" indent="0">
              <a:buNone/>
              <a:defRPr sz="1700" b="1"/>
            </a:lvl5pPr>
            <a:lvl6pPr marL="2392428" indent="0">
              <a:buNone/>
              <a:defRPr sz="1700" b="1"/>
            </a:lvl6pPr>
            <a:lvl7pPr marL="2870914" indent="0">
              <a:buNone/>
              <a:defRPr sz="1700" b="1"/>
            </a:lvl7pPr>
            <a:lvl8pPr marL="3349399" indent="0">
              <a:buNone/>
              <a:defRPr sz="1700" b="1"/>
            </a:lvl8pPr>
            <a:lvl9pPr marL="3827885" indent="0">
              <a:buNone/>
              <a:defRPr sz="1700" b="1"/>
            </a:lvl9pPr>
          </a:lstStyle>
          <a:p>
            <a:pPr lvl="0"/>
            <a:r>
              <a:rPr lang="en-US"/>
              <a:t>Click to edit Master text styles</a:t>
            </a:r>
          </a:p>
        </p:txBody>
      </p:sp>
      <p:sp>
        <p:nvSpPr>
          <p:cNvPr id="4" name="Content Placeholder 3"/>
          <p:cNvSpPr>
            <a:spLocks noGrp="1"/>
          </p:cNvSpPr>
          <p:nvPr>
            <p:ph sz="half" idx="2"/>
          </p:nvPr>
        </p:nvSpPr>
        <p:spPr>
          <a:xfrm>
            <a:off x="342901" y="3141486"/>
            <a:ext cx="3030141" cy="5707416"/>
          </a:xfrm>
        </p:spPr>
        <p:txBody>
          <a:bodyPr/>
          <a:lstStyle>
            <a:lvl1pPr>
              <a:defRPr sz="2500"/>
            </a:lvl1pPr>
            <a:lvl2pPr>
              <a:defRPr sz="2100"/>
            </a:lvl2pPr>
            <a:lvl3pPr>
              <a:defRPr sz="1900"/>
            </a:lvl3pPr>
            <a:lvl4pPr>
              <a:defRPr sz="1700"/>
            </a:lvl4pPr>
            <a:lvl5pPr>
              <a:defRPr sz="1700"/>
            </a:lvl5pPr>
            <a:lvl6pPr>
              <a:defRPr sz="1700"/>
            </a:lvl6pPr>
            <a:lvl7pPr>
              <a:defRPr sz="1700"/>
            </a:lvl7pPr>
            <a:lvl8pPr>
              <a:defRPr sz="1700"/>
            </a:lvl8pPr>
            <a:lvl9pPr>
              <a:defRPr sz="1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3483770" y="2217386"/>
            <a:ext cx="3031331" cy="924101"/>
          </a:xfrm>
        </p:spPr>
        <p:txBody>
          <a:bodyPr anchor="b"/>
          <a:lstStyle>
            <a:lvl1pPr marL="0" indent="0">
              <a:buNone/>
              <a:defRPr sz="2500" b="1"/>
            </a:lvl1pPr>
            <a:lvl2pPr marL="478486" indent="0">
              <a:buNone/>
              <a:defRPr sz="2100" b="1"/>
            </a:lvl2pPr>
            <a:lvl3pPr marL="956972" indent="0">
              <a:buNone/>
              <a:defRPr sz="1900" b="1"/>
            </a:lvl3pPr>
            <a:lvl4pPr marL="1435456" indent="0">
              <a:buNone/>
              <a:defRPr sz="1700" b="1"/>
            </a:lvl4pPr>
            <a:lvl5pPr marL="1913942" indent="0">
              <a:buNone/>
              <a:defRPr sz="1700" b="1"/>
            </a:lvl5pPr>
            <a:lvl6pPr marL="2392428" indent="0">
              <a:buNone/>
              <a:defRPr sz="1700" b="1"/>
            </a:lvl6pPr>
            <a:lvl7pPr marL="2870914" indent="0">
              <a:buNone/>
              <a:defRPr sz="1700" b="1"/>
            </a:lvl7pPr>
            <a:lvl8pPr marL="3349399" indent="0">
              <a:buNone/>
              <a:defRPr sz="1700" b="1"/>
            </a:lvl8pPr>
            <a:lvl9pPr marL="3827885" indent="0">
              <a:buNone/>
              <a:defRPr sz="1700" b="1"/>
            </a:lvl9pPr>
          </a:lstStyle>
          <a:p>
            <a:pPr lvl="0"/>
            <a:r>
              <a:rPr lang="en-US"/>
              <a:t>Click to edit Master text styles</a:t>
            </a:r>
          </a:p>
        </p:txBody>
      </p:sp>
      <p:sp>
        <p:nvSpPr>
          <p:cNvPr id="6" name="Content Placeholder 5"/>
          <p:cNvSpPr>
            <a:spLocks noGrp="1"/>
          </p:cNvSpPr>
          <p:nvPr>
            <p:ph sz="quarter" idx="4"/>
          </p:nvPr>
        </p:nvSpPr>
        <p:spPr>
          <a:xfrm>
            <a:off x="3483770" y="3141486"/>
            <a:ext cx="3031331" cy="5707416"/>
          </a:xfrm>
        </p:spPr>
        <p:txBody>
          <a:bodyPr/>
          <a:lstStyle>
            <a:lvl1pPr>
              <a:defRPr sz="2500"/>
            </a:lvl1pPr>
            <a:lvl2pPr>
              <a:defRPr sz="2100"/>
            </a:lvl2pPr>
            <a:lvl3pPr>
              <a:defRPr sz="1900"/>
            </a:lvl3pPr>
            <a:lvl4pPr>
              <a:defRPr sz="1700"/>
            </a:lvl4pPr>
            <a:lvl5pPr>
              <a:defRPr sz="1700"/>
            </a:lvl5pPr>
            <a:lvl6pPr>
              <a:defRPr sz="1700"/>
            </a:lvl6pPr>
            <a:lvl7pPr>
              <a:defRPr sz="1700"/>
            </a:lvl7pPr>
            <a:lvl8pPr>
              <a:defRPr sz="1700"/>
            </a:lvl8pPr>
            <a:lvl9pPr>
              <a:defRPr sz="1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EE10A026-A4E7-4AAA-85F5-7421A270C8E8}" type="datetimeFigureOut">
              <a:rPr lang="en-GB" smtClean="0"/>
              <a:t>06/07/2020</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14AD0D4F-0986-4DFE-9A20-9BB9FE57AF49}" type="slidenum">
              <a:rPr lang="en-GB" smtClean="0"/>
              <a:t>‹#›</a:t>
            </a:fld>
            <a:endParaRPr lang="en-GB" dirty="0"/>
          </a:p>
        </p:txBody>
      </p:sp>
    </p:spTree>
    <p:extLst>
      <p:ext uri="{BB962C8B-B14F-4D97-AF65-F5344CB8AC3E}">
        <p14:creationId xmlns:p14="http://schemas.microsoft.com/office/powerpoint/2010/main" val="2475673147"/>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EE10A026-A4E7-4AAA-85F5-7421A270C8E8}" type="datetimeFigureOut">
              <a:rPr lang="en-GB" smtClean="0"/>
              <a:t>06/07/2020</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14AD0D4F-0986-4DFE-9A20-9BB9FE57AF49}" type="slidenum">
              <a:rPr lang="en-GB" smtClean="0"/>
              <a:t>‹#›</a:t>
            </a:fld>
            <a:endParaRPr lang="en-GB" dirty="0"/>
          </a:p>
        </p:txBody>
      </p:sp>
    </p:spTree>
    <p:extLst>
      <p:ext uri="{BB962C8B-B14F-4D97-AF65-F5344CB8AC3E}">
        <p14:creationId xmlns:p14="http://schemas.microsoft.com/office/powerpoint/2010/main" val="2160829919"/>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E10A026-A4E7-4AAA-85F5-7421A270C8E8}" type="datetimeFigureOut">
              <a:rPr lang="en-GB" smtClean="0"/>
              <a:t>06/07/2020</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14AD0D4F-0986-4DFE-9A20-9BB9FE57AF49}" type="slidenum">
              <a:rPr lang="en-GB" smtClean="0"/>
              <a:t>‹#›</a:t>
            </a:fld>
            <a:endParaRPr lang="en-GB" dirty="0"/>
          </a:p>
        </p:txBody>
      </p:sp>
    </p:spTree>
    <p:extLst>
      <p:ext uri="{BB962C8B-B14F-4D97-AF65-F5344CB8AC3E}">
        <p14:creationId xmlns:p14="http://schemas.microsoft.com/office/powerpoint/2010/main" val="2598737437"/>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2900" y="394406"/>
            <a:ext cx="2256235" cy="1678517"/>
          </a:xfrm>
        </p:spPr>
        <p:txBody>
          <a:bodyPr anchor="b"/>
          <a:lstStyle>
            <a:lvl1pPr algn="l">
              <a:defRPr sz="2100" b="1"/>
            </a:lvl1pPr>
          </a:lstStyle>
          <a:p>
            <a:r>
              <a:rPr lang="en-US"/>
              <a:t>Click to edit Master title style</a:t>
            </a:r>
            <a:endParaRPr lang="en-GB"/>
          </a:p>
        </p:txBody>
      </p:sp>
      <p:sp>
        <p:nvSpPr>
          <p:cNvPr id="3" name="Content Placeholder 2"/>
          <p:cNvSpPr>
            <a:spLocks noGrp="1"/>
          </p:cNvSpPr>
          <p:nvPr>
            <p:ph idx="1"/>
          </p:nvPr>
        </p:nvSpPr>
        <p:spPr>
          <a:xfrm>
            <a:off x="2681288" y="394407"/>
            <a:ext cx="3833813" cy="8454496"/>
          </a:xfrm>
        </p:spPr>
        <p:txBody>
          <a:bodyPr/>
          <a:lstStyle>
            <a:lvl1pPr>
              <a:defRPr sz="3300"/>
            </a:lvl1pPr>
            <a:lvl2pPr>
              <a:defRPr sz="2900"/>
            </a:lvl2pPr>
            <a:lvl3pPr>
              <a:defRPr sz="2500"/>
            </a:lvl3pPr>
            <a:lvl4pPr>
              <a:defRPr sz="2100"/>
            </a:lvl4pPr>
            <a:lvl5pPr>
              <a:defRPr sz="2100"/>
            </a:lvl5pPr>
            <a:lvl6pPr>
              <a:defRPr sz="2100"/>
            </a:lvl6pPr>
            <a:lvl7pPr>
              <a:defRPr sz="2100"/>
            </a:lvl7pPr>
            <a:lvl8pPr>
              <a:defRPr sz="2100"/>
            </a:lvl8pPr>
            <a:lvl9pPr>
              <a:defRPr sz="21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342900" y="2072923"/>
            <a:ext cx="2256235" cy="6775980"/>
          </a:xfrm>
        </p:spPr>
        <p:txBody>
          <a:bodyPr/>
          <a:lstStyle>
            <a:lvl1pPr marL="0" indent="0">
              <a:buNone/>
              <a:defRPr sz="1500"/>
            </a:lvl1pPr>
            <a:lvl2pPr marL="478486" indent="0">
              <a:buNone/>
              <a:defRPr sz="1300"/>
            </a:lvl2pPr>
            <a:lvl3pPr marL="956972" indent="0">
              <a:buNone/>
              <a:defRPr sz="1000"/>
            </a:lvl3pPr>
            <a:lvl4pPr marL="1435456" indent="0">
              <a:buNone/>
              <a:defRPr sz="900"/>
            </a:lvl4pPr>
            <a:lvl5pPr marL="1913942" indent="0">
              <a:buNone/>
              <a:defRPr sz="900"/>
            </a:lvl5pPr>
            <a:lvl6pPr marL="2392428" indent="0">
              <a:buNone/>
              <a:defRPr sz="900"/>
            </a:lvl6pPr>
            <a:lvl7pPr marL="2870914" indent="0">
              <a:buNone/>
              <a:defRPr sz="900"/>
            </a:lvl7pPr>
            <a:lvl8pPr marL="3349399" indent="0">
              <a:buNone/>
              <a:defRPr sz="900"/>
            </a:lvl8pPr>
            <a:lvl9pPr marL="3827885"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E10A026-A4E7-4AAA-85F5-7421A270C8E8}" type="datetimeFigureOut">
              <a:rPr lang="en-GB" smtClean="0"/>
              <a:t>06/07/2020</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14AD0D4F-0986-4DFE-9A20-9BB9FE57AF49}" type="slidenum">
              <a:rPr lang="en-GB" smtClean="0"/>
              <a:t>‹#›</a:t>
            </a:fld>
            <a:endParaRPr lang="en-GB" dirty="0"/>
          </a:p>
        </p:txBody>
      </p:sp>
    </p:spTree>
    <p:extLst>
      <p:ext uri="{BB962C8B-B14F-4D97-AF65-F5344CB8AC3E}">
        <p14:creationId xmlns:p14="http://schemas.microsoft.com/office/powerpoint/2010/main" val="2286771047"/>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344216" y="6934200"/>
            <a:ext cx="4114800" cy="818622"/>
          </a:xfrm>
        </p:spPr>
        <p:txBody>
          <a:bodyPr anchor="b"/>
          <a:lstStyle>
            <a:lvl1pPr algn="l">
              <a:defRPr sz="2100" b="1"/>
            </a:lvl1pPr>
          </a:lstStyle>
          <a:p>
            <a:r>
              <a:rPr lang="en-US"/>
              <a:t>Click to edit Master title style</a:t>
            </a:r>
            <a:endParaRPr lang="en-GB"/>
          </a:p>
        </p:txBody>
      </p:sp>
      <p:sp>
        <p:nvSpPr>
          <p:cNvPr id="3" name="Picture Placeholder 2"/>
          <p:cNvSpPr>
            <a:spLocks noGrp="1"/>
          </p:cNvSpPr>
          <p:nvPr>
            <p:ph type="pic" idx="1"/>
          </p:nvPr>
        </p:nvSpPr>
        <p:spPr>
          <a:xfrm>
            <a:off x="1344216" y="885120"/>
            <a:ext cx="4114800" cy="5943600"/>
          </a:xfrm>
        </p:spPr>
        <p:txBody>
          <a:bodyPr/>
          <a:lstStyle>
            <a:lvl1pPr marL="0" indent="0">
              <a:buNone/>
              <a:defRPr sz="3300"/>
            </a:lvl1pPr>
            <a:lvl2pPr marL="478486" indent="0">
              <a:buNone/>
              <a:defRPr sz="2900"/>
            </a:lvl2pPr>
            <a:lvl3pPr marL="956972" indent="0">
              <a:buNone/>
              <a:defRPr sz="2500"/>
            </a:lvl3pPr>
            <a:lvl4pPr marL="1435456" indent="0">
              <a:buNone/>
              <a:defRPr sz="2100"/>
            </a:lvl4pPr>
            <a:lvl5pPr marL="1913942" indent="0">
              <a:buNone/>
              <a:defRPr sz="2100"/>
            </a:lvl5pPr>
            <a:lvl6pPr marL="2392428" indent="0">
              <a:buNone/>
              <a:defRPr sz="2100"/>
            </a:lvl6pPr>
            <a:lvl7pPr marL="2870914" indent="0">
              <a:buNone/>
              <a:defRPr sz="2100"/>
            </a:lvl7pPr>
            <a:lvl8pPr marL="3349399" indent="0">
              <a:buNone/>
              <a:defRPr sz="2100"/>
            </a:lvl8pPr>
            <a:lvl9pPr marL="3827885" indent="0">
              <a:buNone/>
              <a:defRPr sz="2100"/>
            </a:lvl9pPr>
          </a:lstStyle>
          <a:p>
            <a:endParaRPr lang="en-GB" dirty="0"/>
          </a:p>
        </p:txBody>
      </p:sp>
      <p:sp>
        <p:nvSpPr>
          <p:cNvPr id="4" name="Text Placeholder 3"/>
          <p:cNvSpPr>
            <a:spLocks noGrp="1"/>
          </p:cNvSpPr>
          <p:nvPr>
            <p:ph type="body" sz="half" idx="2"/>
          </p:nvPr>
        </p:nvSpPr>
        <p:spPr>
          <a:xfrm>
            <a:off x="1344216" y="7752822"/>
            <a:ext cx="4114800" cy="1162578"/>
          </a:xfrm>
        </p:spPr>
        <p:txBody>
          <a:bodyPr/>
          <a:lstStyle>
            <a:lvl1pPr marL="0" indent="0">
              <a:buNone/>
              <a:defRPr sz="1500"/>
            </a:lvl1pPr>
            <a:lvl2pPr marL="478486" indent="0">
              <a:buNone/>
              <a:defRPr sz="1300"/>
            </a:lvl2pPr>
            <a:lvl3pPr marL="956972" indent="0">
              <a:buNone/>
              <a:defRPr sz="1000"/>
            </a:lvl3pPr>
            <a:lvl4pPr marL="1435456" indent="0">
              <a:buNone/>
              <a:defRPr sz="900"/>
            </a:lvl4pPr>
            <a:lvl5pPr marL="1913942" indent="0">
              <a:buNone/>
              <a:defRPr sz="900"/>
            </a:lvl5pPr>
            <a:lvl6pPr marL="2392428" indent="0">
              <a:buNone/>
              <a:defRPr sz="900"/>
            </a:lvl6pPr>
            <a:lvl7pPr marL="2870914" indent="0">
              <a:buNone/>
              <a:defRPr sz="900"/>
            </a:lvl7pPr>
            <a:lvl8pPr marL="3349399" indent="0">
              <a:buNone/>
              <a:defRPr sz="900"/>
            </a:lvl8pPr>
            <a:lvl9pPr marL="3827885"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E10A026-A4E7-4AAA-85F5-7421A270C8E8}" type="datetimeFigureOut">
              <a:rPr lang="en-GB" smtClean="0"/>
              <a:t>06/07/2020</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14AD0D4F-0986-4DFE-9A20-9BB9FE57AF49}" type="slidenum">
              <a:rPr lang="en-GB" smtClean="0"/>
              <a:t>‹#›</a:t>
            </a:fld>
            <a:endParaRPr lang="en-GB" dirty="0"/>
          </a:p>
        </p:txBody>
      </p:sp>
    </p:spTree>
    <p:extLst>
      <p:ext uri="{BB962C8B-B14F-4D97-AF65-F5344CB8AC3E}">
        <p14:creationId xmlns:p14="http://schemas.microsoft.com/office/powerpoint/2010/main" val="10288523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42900" y="396700"/>
            <a:ext cx="6172200" cy="1651000"/>
          </a:xfrm>
          <a:prstGeom prst="rect">
            <a:avLst/>
          </a:prstGeom>
        </p:spPr>
        <p:txBody>
          <a:bodyPr vert="horz" lIns="95697" tIns="47849" rIns="95697" bIns="47849" rtlCol="0" anchor="ctr">
            <a:normAutofit/>
          </a:bodyPr>
          <a:lstStyle/>
          <a:p>
            <a:r>
              <a:rPr lang="en-US" dirty="0"/>
              <a:t>Click to edit Master title style</a:t>
            </a:r>
            <a:endParaRPr lang="en-GB" dirty="0"/>
          </a:p>
        </p:txBody>
      </p:sp>
      <p:sp>
        <p:nvSpPr>
          <p:cNvPr id="3" name="Text Placeholder 2"/>
          <p:cNvSpPr>
            <a:spLocks noGrp="1"/>
          </p:cNvSpPr>
          <p:nvPr>
            <p:ph type="body" idx="1"/>
          </p:nvPr>
        </p:nvSpPr>
        <p:spPr>
          <a:xfrm>
            <a:off x="342900" y="2311401"/>
            <a:ext cx="6172200" cy="6537502"/>
          </a:xfrm>
          <a:prstGeom prst="rect">
            <a:avLst/>
          </a:prstGeom>
        </p:spPr>
        <p:txBody>
          <a:bodyPr vert="horz" lIns="95697" tIns="47849" rIns="95697" bIns="47849"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342900" y="9181395"/>
            <a:ext cx="1600200" cy="527403"/>
          </a:xfrm>
          <a:prstGeom prst="rect">
            <a:avLst/>
          </a:prstGeom>
        </p:spPr>
        <p:txBody>
          <a:bodyPr vert="horz" lIns="95697" tIns="47849" rIns="95697" bIns="47849" rtlCol="0" anchor="ctr"/>
          <a:lstStyle>
            <a:lvl1pPr algn="l">
              <a:defRPr sz="1300">
                <a:solidFill>
                  <a:schemeClr val="tx1">
                    <a:tint val="75000"/>
                  </a:schemeClr>
                </a:solidFill>
              </a:defRPr>
            </a:lvl1pPr>
          </a:lstStyle>
          <a:p>
            <a:fld id="{EE10A026-A4E7-4AAA-85F5-7421A270C8E8}" type="datetimeFigureOut">
              <a:rPr lang="en-GB" smtClean="0"/>
              <a:t>06/07/2020</a:t>
            </a:fld>
            <a:endParaRPr lang="en-GB" dirty="0"/>
          </a:p>
        </p:txBody>
      </p:sp>
      <p:sp>
        <p:nvSpPr>
          <p:cNvPr id="5" name="Footer Placeholder 4"/>
          <p:cNvSpPr>
            <a:spLocks noGrp="1"/>
          </p:cNvSpPr>
          <p:nvPr>
            <p:ph type="ftr" sz="quarter" idx="3"/>
          </p:nvPr>
        </p:nvSpPr>
        <p:spPr>
          <a:xfrm>
            <a:off x="2343150" y="9181395"/>
            <a:ext cx="2171700" cy="527403"/>
          </a:xfrm>
          <a:prstGeom prst="rect">
            <a:avLst/>
          </a:prstGeom>
        </p:spPr>
        <p:txBody>
          <a:bodyPr vert="horz" lIns="95697" tIns="47849" rIns="95697" bIns="47849" rtlCol="0" anchor="ctr"/>
          <a:lstStyle>
            <a:lvl1pPr algn="ctr">
              <a:defRPr sz="1300">
                <a:solidFill>
                  <a:schemeClr val="tx1">
                    <a:tint val="75000"/>
                  </a:schemeClr>
                </a:solidFill>
              </a:defRPr>
            </a:lvl1pPr>
          </a:lstStyle>
          <a:p>
            <a:endParaRPr lang="en-GB" dirty="0"/>
          </a:p>
        </p:txBody>
      </p:sp>
      <p:sp>
        <p:nvSpPr>
          <p:cNvPr id="6" name="Slide Number Placeholder 5"/>
          <p:cNvSpPr>
            <a:spLocks noGrp="1"/>
          </p:cNvSpPr>
          <p:nvPr>
            <p:ph type="sldNum" sz="quarter" idx="4"/>
          </p:nvPr>
        </p:nvSpPr>
        <p:spPr>
          <a:xfrm>
            <a:off x="4914900" y="9181395"/>
            <a:ext cx="1600200" cy="527403"/>
          </a:xfrm>
          <a:prstGeom prst="rect">
            <a:avLst/>
          </a:prstGeom>
        </p:spPr>
        <p:txBody>
          <a:bodyPr vert="horz" lIns="95697" tIns="47849" rIns="95697" bIns="47849" rtlCol="0" anchor="ctr"/>
          <a:lstStyle>
            <a:lvl1pPr algn="r">
              <a:defRPr sz="1300">
                <a:solidFill>
                  <a:schemeClr val="tx1">
                    <a:tint val="75000"/>
                  </a:schemeClr>
                </a:solidFill>
              </a:defRPr>
            </a:lvl1pPr>
          </a:lstStyle>
          <a:p>
            <a:fld id="{14AD0D4F-0986-4DFE-9A20-9BB9FE57AF49}" type="slidenum">
              <a:rPr lang="en-GB" smtClean="0"/>
              <a:t>‹#›</a:t>
            </a:fld>
            <a:endParaRPr lang="en-GB" dirty="0"/>
          </a:p>
        </p:txBody>
      </p:sp>
      <p:pic>
        <p:nvPicPr>
          <p:cNvPr id="7" name="Picture 6"/>
          <p:cNvPicPr>
            <a:picLocks noChangeAspect="1"/>
          </p:cNvPicPr>
          <p:nvPr userDrawn="1"/>
        </p:nvPicPr>
        <p:blipFill>
          <a:blip r:embed="rId13"/>
          <a:stretch>
            <a:fillRect/>
          </a:stretch>
        </p:blipFill>
        <p:spPr>
          <a:xfrm>
            <a:off x="4088682" y="136869"/>
            <a:ext cx="2426418" cy="524301"/>
          </a:xfrm>
          <a:prstGeom prst="rect">
            <a:avLst/>
          </a:prstGeom>
        </p:spPr>
      </p:pic>
    </p:spTree>
    <p:extLst>
      <p:ext uri="{BB962C8B-B14F-4D97-AF65-F5344CB8AC3E}">
        <p14:creationId xmlns:p14="http://schemas.microsoft.com/office/powerpoint/2010/main" val="158592915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txStyles>
    <p:titleStyle>
      <a:lvl1pPr algn="ctr" defTabSz="956972" rtl="0" eaLnBrk="1" latinLnBrk="0" hangingPunct="1">
        <a:spcBef>
          <a:spcPct val="0"/>
        </a:spcBef>
        <a:buNone/>
        <a:defRPr sz="4600" kern="1200">
          <a:solidFill>
            <a:schemeClr val="tx1"/>
          </a:solidFill>
          <a:latin typeface="+mj-lt"/>
          <a:ea typeface="+mj-ea"/>
          <a:cs typeface="+mj-cs"/>
        </a:defRPr>
      </a:lvl1pPr>
    </p:titleStyle>
    <p:bodyStyle>
      <a:lvl1pPr marL="358864" indent="-358864" algn="l" defTabSz="956972" rtl="0" eaLnBrk="1" latinLnBrk="0" hangingPunct="1">
        <a:spcBef>
          <a:spcPct val="20000"/>
        </a:spcBef>
        <a:buFont typeface="Arial" pitchFamily="34" charset="0"/>
        <a:buChar char="•"/>
        <a:defRPr sz="3300" kern="1200">
          <a:solidFill>
            <a:schemeClr val="tx1"/>
          </a:solidFill>
          <a:latin typeface="+mn-lt"/>
          <a:ea typeface="+mn-ea"/>
          <a:cs typeface="+mn-cs"/>
        </a:defRPr>
      </a:lvl1pPr>
      <a:lvl2pPr marL="777539" indent="-299053" algn="l" defTabSz="956972" rtl="0" eaLnBrk="1" latinLnBrk="0" hangingPunct="1">
        <a:spcBef>
          <a:spcPct val="20000"/>
        </a:spcBef>
        <a:buFont typeface="Arial" pitchFamily="34" charset="0"/>
        <a:buChar char="–"/>
        <a:defRPr sz="2900" kern="1200">
          <a:solidFill>
            <a:schemeClr val="tx1"/>
          </a:solidFill>
          <a:latin typeface="+mn-lt"/>
          <a:ea typeface="+mn-ea"/>
          <a:cs typeface="+mn-cs"/>
        </a:defRPr>
      </a:lvl2pPr>
      <a:lvl3pPr marL="1196214" indent="-239242" algn="l" defTabSz="956972" rtl="0" eaLnBrk="1" latinLnBrk="0" hangingPunct="1">
        <a:spcBef>
          <a:spcPct val="20000"/>
        </a:spcBef>
        <a:buFont typeface="Arial" pitchFamily="34" charset="0"/>
        <a:buChar char="•"/>
        <a:defRPr sz="2500" kern="1200">
          <a:solidFill>
            <a:schemeClr val="tx1"/>
          </a:solidFill>
          <a:latin typeface="+mn-lt"/>
          <a:ea typeface="+mn-ea"/>
          <a:cs typeface="+mn-cs"/>
        </a:defRPr>
      </a:lvl3pPr>
      <a:lvl4pPr marL="1674700" indent="-239242" algn="l" defTabSz="956972" rtl="0" eaLnBrk="1" latinLnBrk="0" hangingPunct="1">
        <a:spcBef>
          <a:spcPct val="20000"/>
        </a:spcBef>
        <a:buFont typeface="Arial" pitchFamily="34" charset="0"/>
        <a:buChar char="–"/>
        <a:defRPr sz="2100" kern="1200">
          <a:solidFill>
            <a:schemeClr val="tx1"/>
          </a:solidFill>
          <a:latin typeface="+mn-lt"/>
          <a:ea typeface="+mn-ea"/>
          <a:cs typeface="+mn-cs"/>
        </a:defRPr>
      </a:lvl4pPr>
      <a:lvl5pPr marL="2153185" indent="-239242" algn="l" defTabSz="956972" rtl="0" eaLnBrk="1" latinLnBrk="0" hangingPunct="1">
        <a:spcBef>
          <a:spcPct val="20000"/>
        </a:spcBef>
        <a:buFont typeface="Arial" pitchFamily="34" charset="0"/>
        <a:buChar char="»"/>
        <a:defRPr sz="2100" kern="1200">
          <a:solidFill>
            <a:schemeClr val="tx1"/>
          </a:solidFill>
          <a:latin typeface="+mn-lt"/>
          <a:ea typeface="+mn-ea"/>
          <a:cs typeface="+mn-cs"/>
        </a:defRPr>
      </a:lvl5pPr>
      <a:lvl6pPr marL="2631671" indent="-239242" algn="l" defTabSz="956972" rtl="0" eaLnBrk="1" latinLnBrk="0" hangingPunct="1">
        <a:spcBef>
          <a:spcPct val="20000"/>
        </a:spcBef>
        <a:buFont typeface="Arial" pitchFamily="34" charset="0"/>
        <a:buChar char="•"/>
        <a:defRPr sz="2100" kern="1200">
          <a:solidFill>
            <a:schemeClr val="tx1"/>
          </a:solidFill>
          <a:latin typeface="+mn-lt"/>
          <a:ea typeface="+mn-ea"/>
          <a:cs typeface="+mn-cs"/>
        </a:defRPr>
      </a:lvl6pPr>
      <a:lvl7pPr marL="3110156" indent="-239242" algn="l" defTabSz="956972" rtl="0" eaLnBrk="1" latinLnBrk="0" hangingPunct="1">
        <a:spcBef>
          <a:spcPct val="20000"/>
        </a:spcBef>
        <a:buFont typeface="Arial" pitchFamily="34" charset="0"/>
        <a:buChar char="•"/>
        <a:defRPr sz="2100" kern="1200">
          <a:solidFill>
            <a:schemeClr val="tx1"/>
          </a:solidFill>
          <a:latin typeface="+mn-lt"/>
          <a:ea typeface="+mn-ea"/>
          <a:cs typeface="+mn-cs"/>
        </a:defRPr>
      </a:lvl7pPr>
      <a:lvl8pPr marL="3588642" indent="-239242" algn="l" defTabSz="956972" rtl="0" eaLnBrk="1" latinLnBrk="0" hangingPunct="1">
        <a:spcBef>
          <a:spcPct val="20000"/>
        </a:spcBef>
        <a:buFont typeface="Arial" pitchFamily="34" charset="0"/>
        <a:buChar char="•"/>
        <a:defRPr sz="2100" kern="1200">
          <a:solidFill>
            <a:schemeClr val="tx1"/>
          </a:solidFill>
          <a:latin typeface="+mn-lt"/>
          <a:ea typeface="+mn-ea"/>
          <a:cs typeface="+mn-cs"/>
        </a:defRPr>
      </a:lvl8pPr>
      <a:lvl9pPr marL="4067127" indent="-239242" algn="l" defTabSz="956972" rtl="0" eaLnBrk="1" latinLnBrk="0" hangingPunct="1">
        <a:spcBef>
          <a:spcPct val="20000"/>
        </a:spcBef>
        <a:buFont typeface="Arial" pitchFamily="34" charset="0"/>
        <a:buChar char="•"/>
        <a:defRPr sz="2100" kern="1200">
          <a:solidFill>
            <a:schemeClr val="tx1"/>
          </a:solidFill>
          <a:latin typeface="+mn-lt"/>
          <a:ea typeface="+mn-ea"/>
          <a:cs typeface="+mn-cs"/>
        </a:defRPr>
      </a:lvl9pPr>
    </p:bodyStyle>
    <p:otherStyle>
      <a:defPPr>
        <a:defRPr lang="en-US"/>
      </a:defPPr>
      <a:lvl1pPr marL="0" algn="l" defTabSz="956972" rtl="0" eaLnBrk="1" latinLnBrk="0" hangingPunct="1">
        <a:defRPr sz="1900" kern="1200">
          <a:solidFill>
            <a:schemeClr val="tx1"/>
          </a:solidFill>
          <a:latin typeface="+mn-lt"/>
          <a:ea typeface="+mn-ea"/>
          <a:cs typeface="+mn-cs"/>
        </a:defRPr>
      </a:lvl1pPr>
      <a:lvl2pPr marL="478486" algn="l" defTabSz="956972" rtl="0" eaLnBrk="1" latinLnBrk="0" hangingPunct="1">
        <a:defRPr sz="1900" kern="1200">
          <a:solidFill>
            <a:schemeClr val="tx1"/>
          </a:solidFill>
          <a:latin typeface="+mn-lt"/>
          <a:ea typeface="+mn-ea"/>
          <a:cs typeface="+mn-cs"/>
        </a:defRPr>
      </a:lvl2pPr>
      <a:lvl3pPr marL="956972" algn="l" defTabSz="956972" rtl="0" eaLnBrk="1" latinLnBrk="0" hangingPunct="1">
        <a:defRPr sz="1900" kern="1200">
          <a:solidFill>
            <a:schemeClr val="tx1"/>
          </a:solidFill>
          <a:latin typeface="+mn-lt"/>
          <a:ea typeface="+mn-ea"/>
          <a:cs typeface="+mn-cs"/>
        </a:defRPr>
      </a:lvl3pPr>
      <a:lvl4pPr marL="1435456" algn="l" defTabSz="956972" rtl="0" eaLnBrk="1" latinLnBrk="0" hangingPunct="1">
        <a:defRPr sz="1900" kern="1200">
          <a:solidFill>
            <a:schemeClr val="tx1"/>
          </a:solidFill>
          <a:latin typeface="+mn-lt"/>
          <a:ea typeface="+mn-ea"/>
          <a:cs typeface="+mn-cs"/>
        </a:defRPr>
      </a:lvl4pPr>
      <a:lvl5pPr marL="1913942" algn="l" defTabSz="956972" rtl="0" eaLnBrk="1" latinLnBrk="0" hangingPunct="1">
        <a:defRPr sz="1900" kern="1200">
          <a:solidFill>
            <a:schemeClr val="tx1"/>
          </a:solidFill>
          <a:latin typeface="+mn-lt"/>
          <a:ea typeface="+mn-ea"/>
          <a:cs typeface="+mn-cs"/>
        </a:defRPr>
      </a:lvl5pPr>
      <a:lvl6pPr marL="2392428" algn="l" defTabSz="956972" rtl="0" eaLnBrk="1" latinLnBrk="0" hangingPunct="1">
        <a:defRPr sz="1900" kern="1200">
          <a:solidFill>
            <a:schemeClr val="tx1"/>
          </a:solidFill>
          <a:latin typeface="+mn-lt"/>
          <a:ea typeface="+mn-ea"/>
          <a:cs typeface="+mn-cs"/>
        </a:defRPr>
      </a:lvl6pPr>
      <a:lvl7pPr marL="2870914" algn="l" defTabSz="956972" rtl="0" eaLnBrk="1" latinLnBrk="0" hangingPunct="1">
        <a:defRPr sz="1900" kern="1200">
          <a:solidFill>
            <a:schemeClr val="tx1"/>
          </a:solidFill>
          <a:latin typeface="+mn-lt"/>
          <a:ea typeface="+mn-ea"/>
          <a:cs typeface="+mn-cs"/>
        </a:defRPr>
      </a:lvl7pPr>
      <a:lvl8pPr marL="3349399" algn="l" defTabSz="956972" rtl="0" eaLnBrk="1" latinLnBrk="0" hangingPunct="1">
        <a:defRPr sz="1900" kern="1200">
          <a:solidFill>
            <a:schemeClr val="tx1"/>
          </a:solidFill>
          <a:latin typeface="+mn-lt"/>
          <a:ea typeface="+mn-ea"/>
          <a:cs typeface="+mn-cs"/>
        </a:defRPr>
      </a:lvl8pPr>
      <a:lvl9pPr marL="3827885" algn="l" defTabSz="956972" rtl="0" eaLnBrk="1" latinLnBrk="0" hangingPunct="1">
        <a:defRPr sz="19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13" Type="http://schemas.microsoft.com/office/2007/relationships/diagramDrawing" Target="../diagrams/drawing1.xml"/><Relationship Id="rId18" Type="http://schemas.openxmlformats.org/officeDocument/2006/relationships/image" Target="../media/image12.png"/><Relationship Id="rId26" Type="http://schemas.openxmlformats.org/officeDocument/2006/relationships/diagramData" Target="../diagrams/data3.xml"/><Relationship Id="rId3" Type="http://schemas.openxmlformats.org/officeDocument/2006/relationships/image" Target="../media/image2.png"/><Relationship Id="rId21" Type="http://schemas.openxmlformats.org/officeDocument/2006/relationships/diagramData" Target="../diagrams/data2.xml"/><Relationship Id="rId7" Type="http://schemas.openxmlformats.org/officeDocument/2006/relationships/image" Target="../media/image6.png"/><Relationship Id="rId12" Type="http://schemas.openxmlformats.org/officeDocument/2006/relationships/diagramColors" Target="../diagrams/colors1.xml"/><Relationship Id="rId17" Type="http://schemas.openxmlformats.org/officeDocument/2006/relationships/image" Target="../media/image11.png"/><Relationship Id="rId25" Type="http://schemas.microsoft.com/office/2007/relationships/diagramDrawing" Target="../diagrams/drawing2.xml"/><Relationship Id="rId2" Type="http://schemas.openxmlformats.org/officeDocument/2006/relationships/notesSlide" Target="../notesSlides/notesSlide1.xml"/><Relationship Id="rId16" Type="http://schemas.openxmlformats.org/officeDocument/2006/relationships/image" Target="../media/image10.png"/><Relationship Id="rId20" Type="http://schemas.openxmlformats.org/officeDocument/2006/relationships/image" Target="../media/image14.png"/><Relationship Id="rId29" Type="http://schemas.openxmlformats.org/officeDocument/2006/relationships/diagramColors" Target="../diagrams/colors3.xml"/><Relationship Id="rId1" Type="http://schemas.openxmlformats.org/officeDocument/2006/relationships/slideLayout" Target="../slideLayouts/slideLayout4.xml"/><Relationship Id="rId6" Type="http://schemas.openxmlformats.org/officeDocument/2006/relationships/image" Target="../media/image5.png"/><Relationship Id="rId11" Type="http://schemas.openxmlformats.org/officeDocument/2006/relationships/diagramQuickStyle" Target="../diagrams/quickStyle1.xml"/><Relationship Id="rId24" Type="http://schemas.openxmlformats.org/officeDocument/2006/relationships/diagramColors" Target="../diagrams/colors2.xml"/><Relationship Id="rId32" Type="http://schemas.openxmlformats.org/officeDocument/2006/relationships/image" Target="../media/image16.png"/><Relationship Id="rId5" Type="http://schemas.openxmlformats.org/officeDocument/2006/relationships/image" Target="../media/image4.png"/><Relationship Id="rId15" Type="http://schemas.openxmlformats.org/officeDocument/2006/relationships/image" Target="../media/image9.png"/><Relationship Id="rId23" Type="http://schemas.openxmlformats.org/officeDocument/2006/relationships/diagramQuickStyle" Target="../diagrams/quickStyle2.xml"/><Relationship Id="rId28" Type="http://schemas.openxmlformats.org/officeDocument/2006/relationships/diagramQuickStyle" Target="../diagrams/quickStyle3.xml"/><Relationship Id="rId10" Type="http://schemas.openxmlformats.org/officeDocument/2006/relationships/diagramLayout" Target="../diagrams/layout1.xml"/><Relationship Id="rId19" Type="http://schemas.openxmlformats.org/officeDocument/2006/relationships/image" Target="../media/image13.png"/><Relationship Id="rId31" Type="http://schemas.openxmlformats.org/officeDocument/2006/relationships/image" Target="../media/image15.png"/><Relationship Id="rId4" Type="http://schemas.openxmlformats.org/officeDocument/2006/relationships/image" Target="../media/image3.png"/><Relationship Id="rId9" Type="http://schemas.openxmlformats.org/officeDocument/2006/relationships/diagramData" Target="../diagrams/data1.xml"/><Relationship Id="rId14" Type="http://schemas.openxmlformats.org/officeDocument/2006/relationships/image" Target="../media/image8.png"/><Relationship Id="rId22" Type="http://schemas.openxmlformats.org/officeDocument/2006/relationships/diagramLayout" Target="../diagrams/layout2.xml"/><Relationship Id="rId27" Type="http://schemas.openxmlformats.org/officeDocument/2006/relationships/diagramLayout" Target="../diagrams/layout3.xml"/><Relationship Id="rId30" Type="http://schemas.microsoft.com/office/2007/relationships/diagramDrawing" Target="../diagrams/drawing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a:xfrm>
            <a:off x="67169" y="1101929"/>
            <a:ext cx="4801992" cy="520701"/>
          </a:xfrm>
          <a:noFill/>
        </p:spPr>
        <p:txBody>
          <a:bodyPr>
            <a:normAutofit fontScale="90000"/>
          </a:bodyPr>
          <a:lstStyle/>
          <a:p>
            <a:r>
              <a:rPr lang="en-GB" sz="2000" dirty="0">
                <a:latin typeface="Arial" panose="020B0604020202020204" pitchFamily="34" charset="0"/>
                <a:cs typeface="Arial" panose="020B0604020202020204" pitchFamily="34" charset="0"/>
              </a:rPr>
              <a:t/>
            </a:r>
            <a:br>
              <a:rPr lang="en-GB" sz="2000" dirty="0">
                <a:latin typeface="Arial" panose="020B0604020202020204" pitchFamily="34" charset="0"/>
                <a:cs typeface="Arial" panose="020B0604020202020204" pitchFamily="34" charset="0"/>
              </a:rPr>
            </a:br>
            <a:r>
              <a:rPr lang="en-GB" sz="1100" dirty="0" smtClean="0">
                <a:latin typeface="+mn-lt"/>
                <a:cs typeface="Arial" panose="020B0604020202020204" pitchFamily="34" charset="0"/>
              </a:rPr>
              <a:t>Laura Ashmore, James Baird, Ann Brown, Denise Crozier, Katherine Martin, Maria Moran, Francesca Napolitano, Manish Prasad &amp; Helen Sneath</a:t>
            </a:r>
            <a:r>
              <a:rPr lang="en-GB" sz="1100" dirty="0">
                <a:latin typeface="Arial" panose="020B0604020202020204" pitchFamily="34" charset="0"/>
                <a:cs typeface="Arial" panose="020B0604020202020204" pitchFamily="34" charset="0"/>
              </a:rPr>
              <a:t/>
            </a:r>
            <a:br>
              <a:rPr lang="en-GB" sz="1100" dirty="0">
                <a:latin typeface="Arial" panose="020B0604020202020204" pitchFamily="34" charset="0"/>
                <a:cs typeface="Arial" panose="020B0604020202020204" pitchFamily="34" charset="0"/>
              </a:rPr>
            </a:br>
            <a:endParaRPr lang="en-GB" sz="1400" dirty="0"/>
          </a:p>
        </p:txBody>
      </p:sp>
      <p:sp>
        <p:nvSpPr>
          <p:cNvPr id="12" name="Content Placeholder 11"/>
          <p:cNvSpPr>
            <a:spLocks noGrp="1"/>
          </p:cNvSpPr>
          <p:nvPr>
            <p:ph sz="half" idx="2"/>
          </p:nvPr>
        </p:nvSpPr>
        <p:spPr>
          <a:xfrm>
            <a:off x="3470868" y="2919355"/>
            <a:ext cx="3376756" cy="6896480"/>
          </a:xfrm>
          <a:solidFill>
            <a:schemeClr val="bg1"/>
          </a:solidFill>
          <a:ln w="3175">
            <a:solidFill>
              <a:schemeClr val="tx1"/>
            </a:solidFill>
          </a:ln>
        </p:spPr>
        <p:txBody>
          <a:bodyPr>
            <a:noAutofit/>
          </a:bodyPr>
          <a:lstStyle/>
          <a:p>
            <a:pPr marL="0" indent="0" algn="just">
              <a:lnSpc>
                <a:spcPct val="115000"/>
              </a:lnSpc>
              <a:spcAft>
                <a:spcPts val="201"/>
              </a:spcAft>
              <a:buNone/>
            </a:pPr>
            <a:endParaRPr lang="en-GB" sz="1100" dirty="0">
              <a:latin typeface="Arial" pitchFamily="34" charset="0"/>
              <a:cs typeface="Arial" pitchFamily="34" charset="0"/>
            </a:endParaRPr>
          </a:p>
          <a:p>
            <a:pPr marL="0" indent="0" algn="just">
              <a:lnSpc>
                <a:spcPct val="115000"/>
              </a:lnSpc>
              <a:spcAft>
                <a:spcPts val="201"/>
              </a:spcAft>
              <a:buNone/>
            </a:pPr>
            <a:endParaRPr lang="en-GB" sz="1100" dirty="0">
              <a:latin typeface="Arial" pitchFamily="34" charset="0"/>
              <a:cs typeface="Arial" pitchFamily="34" charset="0"/>
            </a:endParaRPr>
          </a:p>
          <a:p>
            <a:pPr marL="0" indent="0" algn="just">
              <a:lnSpc>
                <a:spcPct val="115000"/>
              </a:lnSpc>
              <a:spcAft>
                <a:spcPts val="201"/>
              </a:spcAft>
              <a:buNone/>
            </a:pPr>
            <a:endParaRPr lang="en-GB" sz="400" b="1" dirty="0">
              <a:latin typeface="Arial" pitchFamily="34" charset="0"/>
              <a:cs typeface="Arial" pitchFamily="34" charset="0"/>
            </a:endParaRPr>
          </a:p>
          <a:p>
            <a:pPr marL="0" indent="0" algn="just">
              <a:lnSpc>
                <a:spcPct val="115000"/>
              </a:lnSpc>
              <a:spcAft>
                <a:spcPts val="201"/>
              </a:spcAft>
              <a:buNone/>
            </a:pPr>
            <a:endParaRPr lang="en-GB" sz="400" b="1" dirty="0">
              <a:latin typeface="Arial" pitchFamily="34" charset="0"/>
              <a:cs typeface="Arial" pitchFamily="34" charset="0"/>
            </a:endParaRPr>
          </a:p>
          <a:p>
            <a:pPr marL="0" indent="0" algn="just">
              <a:lnSpc>
                <a:spcPct val="115000"/>
              </a:lnSpc>
              <a:spcAft>
                <a:spcPts val="201"/>
              </a:spcAft>
              <a:buNone/>
            </a:pPr>
            <a:endParaRPr lang="en-GB" sz="400" b="1" dirty="0">
              <a:latin typeface="Arial" pitchFamily="34" charset="0"/>
              <a:cs typeface="Arial" pitchFamily="34" charset="0"/>
            </a:endParaRPr>
          </a:p>
          <a:p>
            <a:pPr marL="0" indent="0" algn="just">
              <a:lnSpc>
                <a:spcPct val="115000"/>
              </a:lnSpc>
              <a:spcAft>
                <a:spcPts val="201"/>
              </a:spcAft>
              <a:buNone/>
            </a:pPr>
            <a:endParaRPr lang="en-GB" sz="400" b="1" dirty="0">
              <a:latin typeface="Arial" pitchFamily="34" charset="0"/>
              <a:cs typeface="Arial" pitchFamily="34" charset="0"/>
            </a:endParaRPr>
          </a:p>
          <a:p>
            <a:pPr marL="0" indent="0" algn="just">
              <a:lnSpc>
                <a:spcPct val="115000"/>
              </a:lnSpc>
              <a:spcAft>
                <a:spcPts val="201"/>
              </a:spcAft>
              <a:buNone/>
            </a:pPr>
            <a:endParaRPr lang="en-GB" sz="400" b="1" dirty="0">
              <a:latin typeface="Arial" pitchFamily="34" charset="0"/>
              <a:cs typeface="Arial" pitchFamily="34" charset="0"/>
            </a:endParaRPr>
          </a:p>
          <a:p>
            <a:pPr marL="0" indent="0" algn="just">
              <a:lnSpc>
                <a:spcPct val="115000"/>
              </a:lnSpc>
              <a:spcAft>
                <a:spcPts val="201"/>
              </a:spcAft>
              <a:buNone/>
            </a:pPr>
            <a:endParaRPr lang="en-GB" sz="400" b="1" dirty="0">
              <a:latin typeface="Arial" pitchFamily="34" charset="0"/>
              <a:cs typeface="Arial" pitchFamily="34" charset="0"/>
            </a:endParaRPr>
          </a:p>
          <a:p>
            <a:pPr marL="0" indent="0" algn="just">
              <a:lnSpc>
                <a:spcPct val="115000"/>
              </a:lnSpc>
              <a:spcAft>
                <a:spcPts val="201"/>
              </a:spcAft>
              <a:buNone/>
            </a:pPr>
            <a:endParaRPr lang="en-GB" sz="400" b="1" dirty="0">
              <a:latin typeface="Arial" pitchFamily="34" charset="0"/>
              <a:cs typeface="Arial" pitchFamily="34" charset="0"/>
            </a:endParaRPr>
          </a:p>
          <a:p>
            <a:pPr marL="0" indent="0" algn="just">
              <a:lnSpc>
                <a:spcPct val="115000"/>
              </a:lnSpc>
              <a:spcAft>
                <a:spcPts val="201"/>
              </a:spcAft>
              <a:buNone/>
            </a:pPr>
            <a:endParaRPr lang="en-GB" sz="400" b="1" dirty="0">
              <a:latin typeface="Arial" pitchFamily="34" charset="0"/>
              <a:cs typeface="Arial" pitchFamily="34" charset="0"/>
            </a:endParaRPr>
          </a:p>
          <a:p>
            <a:pPr marL="0" indent="0" algn="just">
              <a:lnSpc>
                <a:spcPct val="115000"/>
              </a:lnSpc>
              <a:spcAft>
                <a:spcPts val="201"/>
              </a:spcAft>
              <a:buNone/>
            </a:pPr>
            <a:endParaRPr lang="en-GB" sz="400" b="1" dirty="0">
              <a:latin typeface="Arial" pitchFamily="34" charset="0"/>
              <a:cs typeface="Arial" pitchFamily="34" charset="0"/>
            </a:endParaRPr>
          </a:p>
          <a:p>
            <a:pPr marL="0" indent="0" algn="just">
              <a:lnSpc>
                <a:spcPct val="115000"/>
              </a:lnSpc>
              <a:spcAft>
                <a:spcPts val="201"/>
              </a:spcAft>
              <a:buNone/>
            </a:pPr>
            <a:endParaRPr lang="en-GB" sz="400" b="1" dirty="0">
              <a:latin typeface="Arial" pitchFamily="34" charset="0"/>
              <a:cs typeface="Arial" pitchFamily="34" charset="0"/>
            </a:endParaRPr>
          </a:p>
          <a:p>
            <a:pPr marL="0" indent="0" algn="just">
              <a:lnSpc>
                <a:spcPct val="115000"/>
              </a:lnSpc>
              <a:spcAft>
                <a:spcPts val="201"/>
              </a:spcAft>
              <a:buNone/>
            </a:pPr>
            <a:endParaRPr lang="en-GB" sz="500" b="1" dirty="0">
              <a:latin typeface="Arial" pitchFamily="34" charset="0"/>
              <a:cs typeface="Arial" pitchFamily="34" charset="0"/>
            </a:endParaRPr>
          </a:p>
          <a:p>
            <a:pPr marL="0" indent="0" algn="just">
              <a:lnSpc>
                <a:spcPct val="115000"/>
              </a:lnSpc>
              <a:spcAft>
                <a:spcPts val="201"/>
              </a:spcAft>
              <a:buNone/>
            </a:pPr>
            <a:endParaRPr lang="en-GB" sz="500" b="1" dirty="0">
              <a:latin typeface="Arial" pitchFamily="34" charset="0"/>
              <a:cs typeface="Arial" pitchFamily="34" charset="0"/>
            </a:endParaRPr>
          </a:p>
          <a:p>
            <a:pPr marL="0" indent="0" algn="just">
              <a:lnSpc>
                <a:spcPct val="115000"/>
              </a:lnSpc>
              <a:spcAft>
                <a:spcPts val="201"/>
              </a:spcAft>
              <a:buNone/>
            </a:pPr>
            <a:endParaRPr lang="en-GB" sz="500" b="1" dirty="0">
              <a:latin typeface="Arial" pitchFamily="34" charset="0"/>
              <a:cs typeface="Arial" pitchFamily="34" charset="0"/>
            </a:endParaRPr>
          </a:p>
          <a:p>
            <a:pPr marL="0" indent="0" algn="just">
              <a:lnSpc>
                <a:spcPct val="115000"/>
              </a:lnSpc>
              <a:spcAft>
                <a:spcPts val="201"/>
              </a:spcAft>
              <a:buNone/>
            </a:pPr>
            <a:endParaRPr lang="en-GB" sz="500" b="1" dirty="0">
              <a:latin typeface="Arial" pitchFamily="34" charset="0"/>
              <a:cs typeface="Arial" pitchFamily="34" charset="0"/>
            </a:endParaRPr>
          </a:p>
          <a:p>
            <a:pPr marL="0" indent="0" algn="just">
              <a:lnSpc>
                <a:spcPct val="115000"/>
              </a:lnSpc>
              <a:spcAft>
                <a:spcPts val="201"/>
              </a:spcAft>
              <a:buNone/>
            </a:pPr>
            <a:endParaRPr lang="en-GB" sz="500" b="1" dirty="0">
              <a:latin typeface="Arial" pitchFamily="34" charset="0"/>
              <a:cs typeface="Arial" pitchFamily="34" charset="0"/>
            </a:endParaRPr>
          </a:p>
          <a:p>
            <a:pPr marL="0" indent="0" algn="just">
              <a:lnSpc>
                <a:spcPct val="115000"/>
              </a:lnSpc>
              <a:spcAft>
                <a:spcPts val="201"/>
              </a:spcAft>
              <a:buNone/>
            </a:pPr>
            <a:endParaRPr lang="en-GB" sz="500" b="1" dirty="0" smtClean="0">
              <a:latin typeface="Arial" pitchFamily="34" charset="0"/>
              <a:cs typeface="Arial" pitchFamily="34" charset="0"/>
            </a:endParaRPr>
          </a:p>
          <a:p>
            <a:pPr marL="0" indent="0" algn="just">
              <a:lnSpc>
                <a:spcPct val="115000"/>
              </a:lnSpc>
              <a:spcAft>
                <a:spcPts val="201"/>
              </a:spcAft>
              <a:buNone/>
            </a:pPr>
            <a:endParaRPr lang="en-GB" sz="500" b="1" dirty="0">
              <a:latin typeface="Arial" pitchFamily="34" charset="0"/>
              <a:cs typeface="Arial" pitchFamily="34" charset="0"/>
            </a:endParaRPr>
          </a:p>
          <a:p>
            <a:pPr marL="0" indent="0" algn="just">
              <a:lnSpc>
                <a:spcPct val="115000"/>
              </a:lnSpc>
              <a:spcAft>
                <a:spcPts val="201"/>
              </a:spcAft>
              <a:buNone/>
            </a:pPr>
            <a:endParaRPr lang="en-GB" sz="500" b="1" dirty="0" smtClean="0">
              <a:latin typeface="Arial" pitchFamily="34" charset="0"/>
              <a:cs typeface="Arial" pitchFamily="34" charset="0"/>
            </a:endParaRPr>
          </a:p>
          <a:p>
            <a:pPr marL="0" indent="0" algn="just">
              <a:lnSpc>
                <a:spcPct val="115000"/>
              </a:lnSpc>
              <a:spcAft>
                <a:spcPts val="201"/>
              </a:spcAft>
              <a:buNone/>
            </a:pPr>
            <a:endParaRPr lang="en-GB" sz="500" b="1" dirty="0">
              <a:latin typeface="Arial" pitchFamily="34" charset="0"/>
              <a:cs typeface="Arial" pitchFamily="34" charset="0"/>
            </a:endParaRPr>
          </a:p>
          <a:p>
            <a:pPr marL="0" indent="0" algn="just">
              <a:lnSpc>
                <a:spcPct val="115000"/>
              </a:lnSpc>
              <a:spcAft>
                <a:spcPts val="201"/>
              </a:spcAft>
              <a:buNone/>
            </a:pPr>
            <a:endParaRPr lang="en-GB" sz="500" b="1" dirty="0">
              <a:latin typeface="Arial" pitchFamily="34" charset="0"/>
              <a:cs typeface="Arial" pitchFamily="34" charset="0"/>
            </a:endParaRPr>
          </a:p>
          <a:p>
            <a:pPr marL="0" indent="0" algn="just">
              <a:lnSpc>
                <a:spcPct val="115000"/>
              </a:lnSpc>
              <a:spcAft>
                <a:spcPts val="201"/>
              </a:spcAft>
              <a:buNone/>
            </a:pPr>
            <a:endParaRPr lang="en-GB" sz="500" b="1" dirty="0">
              <a:latin typeface="Arial" pitchFamily="34" charset="0"/>
              <a:cs typeface="Arial" pitchFamily="34" charset="0"/>
            </a:endParaRPr>
          </a:p>
          <a:p>
            <a:pPr marL="0" indent="0" algn="just">
              <a:lnSpc>
                <a:spcPct val="115000"/>
              </a:lnSpc>
              <a:spcAft>
                <a:spcPts val="201"/>
              </a:spcAft>
              <a:buNone/>
            </a:pPr>
            <a:endParaRPr lang="en-GB" sz="500" b="1" dirty="0">
              <a:latin typeface="Arial" pitchFamily="34" charset="0"/>
              <a:cs typeface="Arial" pitchFamily="34" charset="0"/>
            </a:endParaRPr>
          </a:p>
          <a:p>
            <a:pPr marL="0" indent="0" algn="just">
              <a:lnSpc>
                <a:spcPct val="115000"/>
              </a:lnSpc>
              <a:spcAft>
                <a:spcPts val="201"/>
              </a:spcAft>
              <a:buNone/>
            </a:pPr>
            <a:endParaRPr lang="en-GB" sz="900" dirty="0">
              <a:cs typeface="Arial" pitchFamily="34" charset="0"/>
            </a:endParaRPr>
          </a:p>
          <a:p>
            <a:pPr marL="0" indent="0" algn="just">
              <a:lnSpc>
                <a:spcPct val="115000"/>
              </a:lnSpc>
              <a:spcAft>
                <a:spcPts val="201"/>
              </a:spcAft>
              <a:buNone/>
            </a:pPr>
            <a:endParaRPr lang="en-GB" sz="900" dirty="0">
              <a:cs typeface="Arial" pitchFamily="34" charset="0"/>
            </a:endParaRPr>
          </a:p>
          <a:p>
            <a:pPr marL="0" indent="0" algn="just">
              <a:lnSpc>
                <a:spcPct val="115000"/>
              </a:lnSpc>
              <a:spcAft>
                <a:spcPts val="201"/>
              </a:spcAft>
              <a:buNone/>
            </a:pPr>
            <a:endParaRPr lang="en-GB" sz="600" b="1" dirty="0" smtClean="0">
              <a:cs typeface="Arial" pitchFamily="34" charset="0"/>
            </a:endParaRPr>
          </a:p>
          <a:p>
            <a:pPr marL="0" indent="0" algn="just">
              <a:lnSpc>
                <a:spcPct val="115000"/>
              </a:lnSpc>
              <a:spcAft>
                <a:spcPts val="201"/>
              </a:spcAft>
              <a:buNone/>
            </a:pPr>
            <a:r>
              <a:rPr lang="en-GB" sz="600" b="1" dirty="0" smtClean="0">
                <a:cs typeface="Arial" pitchFamily="34" charset="0"/>
              </a:rPr>
              <a:t>Bright spots</a:t>
            </a:r>
          </a:p>
          <a:p>
            <a:pPr marL="72000" indent="-72000" algn="just">
              <a:spcAft>
                <a:spcPts val="201"/>
              </a:spcAft>
            </a:pPr>
            <a:r>
              <a:rPr lang="en-GB" sz="600" dirty="0" smtClean="0">
                <a:cs typeface="Arial" pitchFamily="34" charset="0"/>
              </a:rPr>
              <a:t>Great feedback from families about increased flexibility to tailor the EEG investigation – use of melatonin, pre-visit play-dates, non-uniform for staff etc.</a:t>
            </a:r>
          </a:p>
          <a:p>
            <a:pPr marL="72000" indent="-72000" algn="just">
              <a:spcAft>
                <a:spcPts val="201"/>
              </a:spcAft>
            </a:pPr>
            <a:r>
              <a:rPr lang="en-GB" sz="600" dirty="0" smtClean="0">
                <a:cs typeface="Arial" pitchFamily="34" charset="0"/>
              </a:rPr>
              <a:t>Rewarding, collaborative links now formed to enable future dialogue and multidisciplinary working</a:t>
            </a:r>
          </a:p>
          <a:p>
            <a:pPr marL="72000" indent="-72000" algn="just">
              <a:spcAft>
                <a:spcPts val="201"/>
              </a:spcAft>
            </a:pPr>
            <a:r>
              <a:rPr lang="en-GB" sz="600" dirty="0" smtClean="0">
                <a:cs typeface="Arial" pitchFamily="34" charset="0"/>
              </a:rPr>
              <a:t>Sharing of challenges and ideas</a:t>
            </a:r>
          </a:p>
          <a:p>
            <a:pPr marL="72000" indent="-72000" algn="just">
              <a:lnSpc>
                <a:spcPct val="115000"/>
              </a:lnSpc>
              <a:spcAft>
                <a:spcPts val="201"/>
              </a:spcAft>
            </a:pPr>
            <a:r>
              <a:rPr lang="en-GB" sz="600" dirty="0" smtClean="0">
                <a:cs typeface="Arial" pitchFamily="34" charset="0"/>
              </a:rPr>
              <a:t>Inspiration for other QI ongoing within the team: further information and resources for young people in our teenage epilepsy clinic;  ’ready-steady-go’ transition support; virtual consultation and phone triage of children and young people with a first seizure during Covid-19 pandemic.</a:t>
            </a:r>
          </a:p>
          <a:p>
            <a:pPr marL="0" indent="0" algn="just">
              <a:lnSpc>
                <a:spcPct val="115000"/>
              </a:lnSpc>
              <a:spcAft>
                <a:spcPts val="201"/>
              </a:spcAft>
              <a:buNone/>
            </a:pPr>
            <a:r>
              <a:rPr lang="en-GB" sz="600" b="1" dirty="0" smtClean="0">
                <a:cs typeface="Arial" pitchFamily="34" charset="0"/>
              </a:rPr>
              <a:t>Challenges</a:t>
            </a:r>
            <a:endParaRPr lang="en-GB" sz="600" b="1" dirty="0">
              <a:cs typeface="Arial" pitchFamily="34" charset="0"/>
            </a:endParaRPr>
          </a:p>
          <a:p>
            <a:pPr marL="72000" indent="-72000" algn="just">
              <a:lnSpc>
                <a:spcPct val="115000"/>
              </a:lnSpc>
              <a:spcAft>
                <a:spcPts val="201"/>
              </a:spcAft>
            </a:pPr>
            <a:r>
              <a:rPr lang="en-GB" sz="600" dirty="0" smtClean="0">
                <a:cs typeface="Arial" pitchFamily="34" charset="0"/>
              </a:rPr>
              <a:t>Time constraints to contact families / carers pre-EEG</a:t>
            </a:r>
          </a:p>
          <a:p>
            <a:pPr marL="72000" indent="-72000" algn="just">
              <a:lnSpc>
                <a:spcPct val="115000"/>
              </a:lnSpc>
              <a:spcAft>
                <a:spcPts val="201"/>
              </a:spcAft>
            </a:pPr>
            <a:r>
              <a:rPr lang="en-GB" sz="600" dirty="0" smtClean="0">
                <a:cs typeface="Arial" pitchFamily="34" charset="0"/>
              </a:rPr>
              <a:t>Follow-up call if a CYP had been distressed / struggled with the EEG did not happen. </a:t>
            </a:r>
          </a:p>
          <a:p>
            <a:pPr marL="72000" indent="-72000" algn="just">
              <a:lnSpc>
                <a:spcPct val="115000"/>
              </a:lnSpc>
              <a:spcAft>
                <a:spcPts val="201"/>
              </a:spcAft>
            </a:pPr>
            <a:r>
              <a:rPr lang="en-GB" sz="600" dirty="0" smtClean="0">
                <a:cs typeface="Arial" pitchFamily="34" charset="0"/>
              </a:rPr>
              <a:t>Project was EEG appointment based which paused during Covid-19 pandemic. </a:t>
            </a:r>
          </a:p>
          <a:p>
            <a:pPr marL="72000" indent="-72000" algn="just">
              <a:lnSpc>
                <a:spcPct val="115000"/>
              </a:lnSpc>
              <a:spcAft>
                <a:spcPts val="201"/>
              </a:spcAft>
            </a:pPr>
            <a:endParaRPr lang="en-GB" sz="600" dirty="0" smtClean="0">
              <a:cs typeface="Arial" pitchFamily="34" charset="0"/>
            </a:endParaRPr>
          </a:p>
          <a:p>
            <a:pPr marL="72000" indent="-72000" algn="just">
              <a:lnSpc>
                <a:spcPct val="115000"/>
              </a:lnSpc>
              <a:spcAft>
                <a:spcPts val="201"/>
              </a:spcAft>
            </a:pPr>
            <a:endParaRPr lang="en-GB" sz="600" dirty="0" smtClean="0">
              <a:cs typeface="Arial" pitchFamily="34" charset="0"/>
            </a:endParaRPr>
          </a:p>
          <a:p>
            <a:pPr marL="0" indent="0" algn="just">
              <a:spcAft>
                <a:spcPts val="201"/>
              </a:spcAft>
              <a:buNone/>
            </a:pPr>
            <a:r>
              <a:rPr lang="en-GB" sz="600" b="1" dirty="0" smtClean="0">
                <a:cs typeface="Arial" pitchFamily="34" charset="0"/>
              </a:rPr>
              <a:t>Personal learning</a:t>
            </a:r>
          </a:p>
          <a:p>
            <a:pPr marL="72000" indent="-72000" algn="just">
              <a:spcAft>
                <a:spcPts val="201"/>
              </a:spcAft>
            </a:pPr>
            <a:r>
              <a:rPr lang="en-GB" sz="600" dirty="0" smtClean="0">
                <a:cs typeface="Arial" pitchFamily="34" charset="0"/>
              </a:rPr>
              <a:t>We had two, rather than one, improvement objectives.  This meant that the good work in improving the quality of EEGs was masked by increases in our waiting times (Graph 3 Outcome Data)</a:t>
            </a:r>
          </a:p>
          <a:p>
            <a:pPr marL="0" indent="0" algn="just">
              <a:spcAft>
                <a:spcPts val="201"/>
              </a:spcAft>
              <a:buNone/>
            </a:pPr>
            <a:endParaRPr lang="en-GB" sz="600" b="1" dirty="0">
              <a:cs typeface="Arial" pitchFamily="34" charset="0"/>
            </a:endParaRPr>
          </a:p>
          <a:p>
            <a:pPr marL="0" indent="0" algn="just">
              <a:spcAft>
                <a:spcPts val="201"/>
              </a:spcAft>
              <a:buNone/>
            </a:pPr>
            <a:r>
              <a:rPr lang="en-GB" sz="600" b="1" dirty="0" smtClean="0">
                <a:cs typeface="Arial" pitchFamily="34" charset="0"/>
              </a:rPr>
              <a:t>Next steps</a:t>
            </a:r>
          </a:p>
          <a:p>
            <a:pPr marL="72000" indent="-72000" algn="just">
              <a:spcAft>
                <a:spcPts val="201"/>
              </a:spcAft>
            </a:pPr>
            <a:r>
              <a:rPr lang="en-GB" sz="600" dirty="0" smtClean="0">
                <a:cs typeface="Arial" pitchFamily="34" charset="0"/>
              </a:rPr>
              <a:t>Plan for a service user forum to explore further ways of meeting the needs of CYP attending for EEG.  We currently have five offers of involvement. Increased familiarity with and availability of online group video conferencing may increase the numbers able to participate.</a:t>
            </a:r>
          </a:p>
          <a:p>
            <a:pPr marL="72000" indent="-72000" algn="just">
              <a:spcAft>
                <a:spcPts val="201"/>
              </a:spcAft>
            </a:pPr>
            <a:r>
              <a:rPr lang="en-GB" sz="600" dirty="0" smtClean="0">
                <a:cs typeface="Arial" pitchFamily="34" charset="0"/>
              </a:rPr>
              <a:t>Plan for interim amateur phone-video, with future charitable funds application for official Trust department video </a:t>
            </a:r>
            <a:endParaRPr lang="en-GB" sz="600" dirty="0">
              <a:cs typeface="Arial" pitchFamily="34" charset="0"/>
            </a:endParaRPr>
          </a:p>
        </p:txBody>
      </p:sp>
      <p:pic>
        <p:nvPicPr>
          <p:cNvPr id="1043" name="Picture 19"/>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521064" y="5808649"/>
            <a:ext cx="783110" cy="58451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44" name="Picture 20"/>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288708" y="5804136"/>
            <a:ext cx="740230" cy="58902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45" name="Picture 21"/>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5092353" y="5810906"/>
            <a:ext cx="819218" cy="58225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6" name="Text Placeholder 4"/>
          <p:cNvSpPr txBox="1">
            <a:spLocks/>
          </p:cNvSpPr>
          <p:nvPr/>
        </p:nvSpPr>
        <p:spPr>
          <a:xfrm>
            <a:off x="1" y="1640632"/>
            <a:ext cx="6858000" cy="1017113"/>
          </a:xfrm>
          <a:prstGeom prst="rect">
            <a:avLst/>
          </a:prstGeom>
          <a:solidFill>
            <a:schemeClr val="tx2">
              <a:lumMod val="20000"/>
              <a:lumOff val="80000"/>
            </a:schemeClr>
          </a:solidFill>
          <a:ln w="3175">
            <a:solidFill>
              <a:schemeClr val="tx1"/>
            </a:solidFill>
          </a:ln>
        </p:spPr>
        <p:txBody>
          <a:bodyPr vert="horz" lIns="95697" tIns="47849" rIns="95697" bIns="47849" rtlCol="0">
            <a:noAutofit/>
          </a:bodyPr>
          <a:lstStyle>
            <a:lvl1pPr marL="1789796" indent="-1789796" algn="l" defTabSz="4772790" rtl="0" eaLnBrk="1" latinLnBrk="0" hangingPunct="1">
              <a:spcBef>
                <a:spcPct val="20000"/>
              </a:spcBef>
              <a:buFont typeface="Arial" pitchFamily="34" charset="0"/>
              <a:buChar char="•"/>
              <a:defRPr sz="14600" kern="1200">
                <a:solidFill>
                  <a:schemeClr val="tx1"/>
                </a:solidFill>
                <a:latin typeface="+mn-lt"/>
                <a:ea typeface="+mn-ea"/>
                <a:cs typeface="+mn-cs"/>
              </a:defRPr>
            </a:lvl1pPr>
            <a:lvl2pPr marL="3877892" indent="-1491496" algn="l" defTabSz="4772790" rtl="0" eaLnBrk="1" latinLnBrk="0" hangingPunct="1">
              <a:spcBef>
                <a:spcPct val="20000"/>
              </a:spcBef>
              <a:buFont typeface="Arial" pitchFamily="34" charset="0"/>
              <a:buChar char="–"/>
              <a:defRPr sz="12500" kern="1200">
                <a:solidFill>
                  <a:schemeClr val="tx1"/>
                </a:solidFill>
                <a:latin typeface="+mn-lt"/>
                <a:ea typeface="+mn-ea"/>
                <a:cs typeface="+mn-cs"/>
              </a:defRPr>
            </a:lvl2pPr>
            <a:lvl3pPr marL="5965987" indent="-1193197" algn="l" defTabSz="4772790" rtl="0" eaLnBrk="1" latinLnBrk="0" hangingPunct="1">
              <a:spcBef>
                <a:spcPct val="20000"/>
              </a:spcBef>
              <a:buFont typeface="Arial" pitchFamily="34" charset="0"/>
              <a:buChar char="•"/>
              <a:defRPr sz="10500" kern="1200">
                <a:solidFill>
                  <a:schemeClr val="tx1"/>
                </a:solidFill>
                <a:latin typeface="+mn-lt"/>
                <a:ea typeface="+mn-ea"/>
                <a:cs typeface="+mn-cs"/>
              </a:defRPr>
            </a:lvl3pPr>
            <a:lvl4pPr marL="8352381" indent="-1193197" algn="l" defTabSz="4772790" rtl="0" eaLnBrk="1" latinLnBrk="0" hangingPunct="1">
              <a:spcBef>
                <a:spcPct val="20000"/>
              </a:spcBef>
              <a:buFont typeface="Arial" pitchFamily="34" charset="0"/>
              <a:buChar char="–"/>
              <a:defRPr sz="9500" kern="1200">
                <a:solidFill>
                  <a:schemeClr val="tx1"/>
                </a:solidFill>
                <a:latin typeface="+mn-lt"/>
                <a:ea typeface="+mn-ea"/>
                <a:cs typeface="+mn-cs"/>
              </a:defRPr>
            </a:lvl4pPr>
            <a:lvl5pPr marL="10738776" indent="-1193197" algn="l" defTabSz="4772790" rtl="0" eaLnBrk="1" latinLnBrk="0" hangingPunct="1">
              <a:spcBef>
                <a:spcPct val="20000"/>
              </a:spcBef>
              <a:buFont typeface="Arial" pitchFamily="34" charset="0"/>
              <a:buChar char="»"/>
              <a:defRPr sz="9500" kern="1200">
                <a:solidFill>
                  <a:schemeClr val="tx1"/>
                </a:solidFill>
                <a:latin typeface="+mn-lt"/>
                <a:ea typeface="+mn-ea"/>
                <a:cs typeface="+mn-cs"/>
              </a:defRPr>
            </a:lvl5pPr>
            <a:lvl6pPr marL="13125171" indent="-1193197" algn="l" defTabSz="4772790" rtl="0" eaLnBrk="1" latinLnBrk="0" hangingPunct="1">
              <a:spcBef>
                <a:spcPct val="20000"/>
              </a:spcBef>
              <a:buFont typeface="Arial" pitchFamily="34" charset="0"/>
              <a:buChar char="•"/>
              <a:defRPr sz="9500" kern="1200">
                <a:solidFill>
                  <a:schemeClr val="tx1"/>
                </a:solidFill>
                <a:latin typeface="+mn-lt"/>
                <a:ea typeface="+mn-ea"/>
                <a:cs typeface="+mn-cs"/>
              </a:defRPr>
            </a:lvl6pPr>
            <a:lvl7pPr marL="15511566" indent="-1193197" algn="l" defTabSz="4772790" rtl="0" eaLnBrk="1" latinLnBrk="0" hangingPunct="1">
              <a:spcBef>
                <a:spcPct val="20000"/>
              </a:spcBef>
              <a:buFont typeface="Arial" pitchFamily="34" charset="0"/>
              <a:buChar char="•"/>
              <a:defRPr sz="9500" kern="1200">
                <a:solidFill>
                  <a:schemeClr val="tx1"/>
                </a:solidFill>
                <a:latin typeface="+mn-lt"/>
                <a:ea typeface="+mn-ea"/>
                <a:cs typeface="+mn-cs"/>
              </a:defRPr>
            </a:lvl7pPr>
            <a:lvl8pPr marL="17897960" indent="-1193197" algn="l" defTabSz="4772790" rtl="0" eaLnBrk="1" latinLnBrk="0" hangingPunct="1">
              <a:spcBef>
                <a:spcPct val="20000"/>
              </a:spcBef>
              <a:buFont typeface="Arial" pitchFamily="34" charset="0"/>
              <a:buChar char="•"/>
              <a:defRPr sz="9500" kern="1200">
                <a:solidFill>
                  <a:schemeClr val="tx1"/>
                </a:solidFill>
                <a:latin typeface="+mn-lt"/>
                <a:ea typeface="+mn-ea"/>
                <a:cs typeface="+mn-cs"/>
              </a:defRPr>
            </a:lvl8pPr>
            <a:lvl9pPr marL="20284354" indent="-1193197" algn="l" defTabSz="4772790" rtl="0" eaLnBrk="1" latinLnBrk="0" hangingPunct="1">
              <a:spcBef>
                <a:spcPct val="20000"/>
              </a:spcBef>
              <a:buFont typeface="Arial" pitchFamily="34" charset="0"/>
              <a:buChar char="•"/>
              <a:defRPr sz="9500" kern="1200">
                <a:solidFill>
                  <a:schemeClr val="tx1"/>
                </a:solidFill>
                <a:latin typeface="+mn-lt"/>
                <a:ea typeface="+mn-ea"/>
                <a:cs typeface="+mn-cs"/>
              </a:defRPr>
            </a:lvl9pPr>
          </a:lstStyle>
          <a:p>
            <a:pPr marL="0" indent="0" defTabSz="180000">
              <a:buNone/>
              <a:tabLst>
                <a:tab pos="180000" algn="l"/>
              </a:tabLst>
            </a:pPr>
            <a:r>
              <a:rPr lang="en-GB" sz="1200" b="1" dirty="0" smtClean="0">
                <a:cs typeface="Arial" pitchFamily="34" charset="0"/>
              </a:rPr>
              <a:t>Aim:	Achieve a full, quality and interpretable routine EEG recording in 95% of all children and young</a:t>
            </a:r>
          </a:p>
          <a:p>
            <a:pPr marL="0" indent="0" defTabSz="180000">
              <a:buNone/>
              <a:tabLst>
                <a:tab pos="180000" algn="l"/>
              </a:tabLst>
            </a:pPr>
            <a:r>
              <a:rPr lang="en-GB" sz="1200" b="1" dirty="0">
                <a:cs typeface="Arial" pitchFamily="34" charset="0"/>
              </a:rPr>
              <a:t>	</a:t>
            </a:r>
            <a:r>
              <a:rPr lang="en-GB" sz="1200" b="1" dirty="0" smtClean="0">
                <a:cs typeface="Arial" pitchFamily="34" charset="0"/>
              </a:rPr>
              <a:t>	people for whom an EEG is requested,</a:t>
            </a:r>
            <a:r>
              <a:rPr lang="en-GB" sz="1200" b="1" dirty="0">
                <a:cs typeface="Arial" pitchFamily="34" charset="0"/>
              </a:rPr>
              <a:t> </a:t>
            </a:r>
            <a:r>
              <a:rPr lang="en-GB" sz="1200" b="1" dirty="0" smtClean="0">
                <a:cs typeface="Arial" pitchFamily="34" charset="0"/>
              </a:rPr>
              <a:t>within 4 weeks of referral, by May 2020</a:t>
            </a:r>
            <a:endParaRPr lang="en-GB" sz="800" b="1" dirty="0">
              <a:cs typeface="Arial" pitchFamily="34" charset="0"/>
            </a:endParaRPr>
          </a:p>
          <a:p>
            <a:pPr marL="0" indent="0">
              <a:buNone/>
            </a:pPr>
            <a:r>
              <a:rPr lang="en-GB" sz="800" b="1" dirty="0">
                <a:cs typeface="Arial" pitchFamily="34" charset="0"/>
              </a:rPr>
              <a:t>Background: Many of the children and young people (CYP) referred for EEGs present with intellectual disability (ID), autism spectrum disorder (ASD) and / or anxiety. The recording of full, quality EEGs in this cohort can be challenging for all involved. By improving the preparation and experience </a:t>
            </a:r>
            <a:r>
              <a:rPr lang="en-GB" sz="800" b="1" dirty="0" smtClean="0">
                <a:cs typeface="Arial" pitchFamily="34" charset="0"/>
              </a:rPr>
              <a:t>of this group of </a:t>
            </a:r>
            <a:r>
              <a:rPr lang="en-GB" sz="800" b="1" dirty="0">
                <a:cs typeface="Arial" pitchFamily="34" charset="0"/>
              </a:rPr>
              <a:t>CYP and </a:t>
            </a:r>
            <a:r>
              <a:rPr lang="en-GB" sz="800" b="1" dirty="0" smtClean="0">
                <a:cs typeface="Arial" pitchFamily="34" charset="0"/>
              </a:rPr>
              <a:t>their families</a:t>
            </a:r>
            <a:r>
              <a:rPr lang="en-GB" sz="800" b="1" dirty="0">
                <a:cs typeface="Arial" pitchFamily="34" charset="0"/>
              </a:rPr>
              <a:t>, we hope to improve the quality of the recorded EEG to </a:t>
            </a:r>
            <a:r>
              <a:rPr lang="en-GB" sz="800" b="1" dirty="0" smtClean="0">
                <a:cs typeface="Arial" pitchFamily="34" charset="0"/>
              </a:rPr>
              <a:t>optimise the accuracy of epilepsy diagnosis within our service. </a:t>
            </a:r>
          </a:p>
          <a:p>
            <a:pPr marL="0" indent="0">
              <a:buNone/>
            </a:pPr>
            <a:r>
              <a:rPr lang="en-GB" sz="800" b="1" dirty="0" smtClean="0">
                <a:cs typeface="Arial" pitchFamily="34" charset="0"/>
              </a:rPr>
              <a:t>Additionally</a:t>
            </a:r>
            <a:r>
              <a:rPr lang="en-GB" sz="800" b="1" dirty="0">
                <a:cs typeface="Arial" pitchFamily="34" charset="0"/>
              </a:rPr>
              <a:t>, by reducing our </a:t>
            </a:r>
            <a:r>
              <a:rPr lang="en-GB" sz="800" b="1" dirty="0" smtClean="0">
                <a:cs typeface="Arial" pitchFamily="34" charset="0"/>
              </a:rPr>
              <a:t>EEG waiting </a:t>
            </a:r>
            <a:r>
              <a:rPr lang="en-GB" sz="800" b="1" dirty="0">
                <a:cs typeface="Arial" pitchFamily="34" charset="0"/>
              </a:rPr>
              <a:t>list time from 6 to 4 weeks, we aim to see </a:t>
            </a:r>
            <a:r>
              <a:rPr lang="en-GB" sz="800" b="1" dirty="0" smtClean="0">
                <a:cs typeface="Arial" pitchFamily="34" charset="0"/>
              </a:rPr>
              <a:t>CYP </a:t>
            </a:r>
            <a:r>
              <a:rPr lang="en-GB" sz="800" b="1" dirty="0">
                <a:cs typeface="Arial" pitchFamily="34" charset="0"/>
              </a:rPr>
              <a:t>in a timely manner in line with NICE </a:t>
            </a:r>
            <a:r>
              <a:rPr lang="en-GB" sz="800" b="1" dirty="0" smtClean="0">
                <a:cs typeface="Arial" pitchFamily="34" charset="0"/>
              </a:rPr>
              <a:t>guidance (NICE CG137, 1.6.3).</a:t>
            </a:r>
            <a:endParaRPr lang="en-GB" sz="800" b="1" dirty="0">
              <a:cs typeface="Arial" pitchFamily="34" charset="0"/>
            </a:endParaRPr>
          </a:p>
          <a:p>
            <a:pPr marL="0" indent="0">
              <a:buNone/>
            </a:pPr>
            <a:endParaRPr lang="en-GB" sz="800" b="1" dirty="0">
              <a:cs typeface="Arial" pitchFamily="34" charset="0"/>
            </a:endParaRPr>
          </a:p>
          <a:p>
            <a:pPr marL="0" indent="0">
              <a:buNone/>
            </a:pPr>
            <a:endParaRPr lang="en-GB" sz="500" b="1" dirty="0">
              <a:latin typeface="Arial" pitchFamily="34" charset="0"/>
              <a:cs typeface="Arial" pitchFamily="34" charset="0"/>
            </a:endParaRPr>
          </a:p>
        </p:txBody>
      </p:sp>
      <p:sp>
        <p:nvSpPr>
          <p:cNvPr id="25" name="TextBox 24"/>
          <p:cNvSpPr txBox="1"/>
          <p:nvPr/>
        </p:nvSpPr>
        <p:spPr>
          <a:xfrm>
            <a:off x="-3" y="9815835"/>
            <a:ext cx="6858004" cy="113302"/>
          </a:xfrm>
          <a:prstGeom prst="rect">
            <a:avLst/>
          </a:prstGeom>
          <a:solidFill>
            <a:schemeClr val="tx2">
              <a:lumMod val="40000"/>
              <a:lumOff val="60000"/>
            </a:schemeClr>
          </a:solidFill>
          <a:ln w="3175">
            <a:solidFill>
              <a:schemeClr val="tx1"/>
            </a:solidFill>
          </a:ln>
        </p:spPr>
        <p:txBody>
          <a:bodyPr wrap="square" lIns="18343" tIns="9171" rIns="18343" bIns="9171" rtlCol="0">
            <a:spAutoFit/>
          </a:bodyPr>
          <a:lstStyle/>
          <a:p>
            <a:pPr algn="ctr"/>
            <a:endParaRPr lang="en-GB" sz="600" b="1" dirty="0"/>
          </a:p>
        </p:txBody>
      </p:sp>
      <p:sp>
        <p:nvSpPr>
          <p:cNvPr id="3" name="Rectangle 2"/>
          <p:cNvSpPr/>
          <p:nvPr/>
        </p:nvSpPr>
        <p:spPr>
          <a:xfrm>
            <a:off x="14662" y="4704823"/>
            <a:ext cx="3470871" cy="261610"/>
          </a:xfrm>
          <a:prstGeom prst="rect">
            <a:avLst/>
          </a:prstGeom>
          <a:solidFill>
            <a:schemeClr val="tx2">
              <a:lumMod val="20000"/>
              <a:lumOff val="80000"/>
            </a:schemeClr>
          </a:solidFill>
        </p:spPr>
        <p:txBody>
          <a:bodyPr wrap="square">
            <a:spAutoFit/>
          </a:bodyPr>
          <a:lstStyle/>
          <a:p>
            <a:r>
              <a:rPr lang="en-GB" sz="1100" b="1" dirty="0"/>
              <a:t>Driver Diagram</a:t>
            </a:r>
          </a:p>
        </p:txBody>
      </p:sp>
      <p:sp>
        <p:nvSpPr>
          <p:cNvPr id="24" name="Rectangle 23"/>
          <p:cNvSpPr/>
          <p:nvPr/>
        </p:nvSpPr>
        <p:spPr>
          <a:xfrm>
            <a:off x="3477391" y="8246785"/>
            <a:ext cx="3371989" cy="261610"/>
          </a:xfrm>
          <a:prstGeom prst="rect">
            <a:avLst/>
          </a:prstGeom>
          <a:solidFill>
            <a:schemeClr val="tx2">
              <a:lumMod val="20000"/>
              <a:lumOff val="80000"/>
            </a:schemeClr>
          </a:solidFill>
        </p:spPr>
        <p:txBody>
          <a:bodyPr wrap="square">
            <a:spAutoFit/>
          </a:bodyPr>
          <a:lstStyle/>
          <a:p>
            <a:r>
              <a:rPr lang="en-GB" sz="1100" b="1" dirty="0" smtClean="0"/>
              <a:t>Team personal learning / next steps</a:t>
            </a:r>
          </a:p>
        </p:txBody>
      </p:sp>
      <p:sp>
        <p:nvSpPr>
          <p:cNvPr id="27" name="Rectangle 26"/>
          <p:cNvSpPr/>
          <p:nvPr/>
        </p:nvSpPr>
        <p:spPr>
          <a:xfrm>
            <a:off x="3465661" y="2664525"/>
            <a:ext cx="3392340" cy="261610"/>
          </a:xfrm>
          <a:prstGeom prst="rect">
            <a:avLst/>
          </a:prstGeom>
          <a:solidFill>
            <a:schemeClr val="tx2">
              <a:lumMod val="20000"/>
              <a:lumOff val="80000"/>
            </a:schemeClr>
          </a:solidFill>
        </p:spPr>
        <p:txBody>
          <a:bodyPr wrap="square">
            <a:spAutoFit/>
          </a:bodyPr>
          <a:lstStyle/>
          <a:p>
            <a:r>
              <a:rPr lang="en-GB" sz="1100" b="1" dirty="0"/>
              <a:t>Outcome Data</a:t>
            </a:r>
          </a:p>
        </p:txBody>
      </p:sp>
      <p:sp>
        <p:nvSpPr>
          <p:cNvPr id="23" name="Rectangle 22">
            <a:extLst>
              <a:ext uri="{FF2B5EF4-FFF2-40B4-BE49-F238E27FC236}">
                <a16:creationId xmlns="" xmlns:a16="http://schemas.microsoft.com/office/drawing/2014/main" id="{F90A334D-AF64-4CEE-A187-C0974D347DD0}"/>
              </a:ext>
            </a:extLst>
          </p:cNvPr>
          <p:cNvSpPr/>
          <p:nvPr/>
        </p:nvSpPr>
        <p:spPr>
          <a:xfrm>
            <a:off x="17224" y="6361647"/>
            <a:ext cx="3463906" cy="261610"/>
          </a:xfrm>
          <a:prstGeom prst="rect">
            <a:avLst/>
          </a:prstGeom>
          <a:solidFill>
            <a:schemeClr val="tx2">
              <a:lumMod val="20000"/>
              <a:lumOff val="80000"/>
            </a:schemeClr>
          </a:solidFill>
        </p:spPr>
        <p:txBody>
          <a:bodyPr wrap="square">
            <a:spAutoFit/>
          </a:bodyPr>
          <a:lstStyle/>
          <a:p>
            <a:r>
              <a:rPr lang="en-GB" sz="1100" b="1" dirty="0"/>
              <a:t>How did you diagnose the </a:t>
            </a:r>
            <a:r>
              <a:rPr lang="en-GB" sz="1100" b="1" dirty="0" smtClean="0"/>
              <a:t>issue? (pareto, flowchart)</a:t>
            </a:r>
            <a:endParaRPr lang="en-GB" sz="1100" b="1" dirty="0"/>
          </a:p>
        </p:txBody>
      </p:sp>
      <p:sp>
        <p:nvSpPr>
          <p:cNvPr id="29" name="Rectangle 28">
            <a:extLst>
              <a:ext uri="{FF2B5EF4-FFF2-40B4-BE49-F238E27FC236}">
                <a16:creationId xmlns="" xmlns:a16="http://schemas.microsoft.com/office/drawing/2014/main" id="{FAD76DC7-0581-4CE7-B1A1-F9DFF339EF2B}"/>
              </a:ext>
            </a:extLst>
          </p:cNvPr>
          <p:cNvSpPr/>
          <p:nvPr/>
        </p:nvSpPr>
        <p:spPr>
          <a:xfrm>
            <a:off x="3462312" y="6359756"/>
            <a:ext cx="3387068" cy="261610"/>
          </a:xfrm>
          <a:prstGeom prst="rect">
            <a:avLst/>
          </a:prstGeom>
          <a:solidFill>
            <a:schemeClr val="tx2">
              <a:lumMod val="20000"/>
              <a:lumOff val="80000"/>
            </a:schemeClr>
          </a:solidFill>
        </p:spPr>
        <p:txBody>
          <a:bodyPr wrap="square">
            <a:spAutoFit/>
          </a:bodyPr>
          <a:lstStyle/>
          <a:p>
            <a:r>
              <a:rPr lang="en-GB" sz="1100" b="1" dirty="0"/>
              <a:t>Bright </a:t>
            </a:r>
            <a:r>
              <a:rPr lang="en-GB" sz="1100" b="1" dirty="0" smtClean="0"/>
              <a:t>Spots / Challenges       </a:t>
            </a:r>
            <a:endParaRPr lang="en-GB" sz="1100" b="1" dirty="0"/>
          </a:p>
        </p:txBody>
      </p:sp>
      <p:sp>
        <p:nvSpPr>
          <p:cNvPr id="30" name="Rectangle 29">
            <a:extLst>
              <a:ext uri="{FF2B5EF4-FFF2-40B4-BE49-F238E27FC236}">
                <a16:creationId xmlns="" xmlns:a16="http://schemas.microsoft.com/office/drawing/2014/main" id="{FF4F01E5-95E5-4758-8E87-94368971BC29}"/>
              </a:ext>
            </a:extLst>
          </p:cNvPr>
          <p:cNvSpPr/>
          <p:nvPr/>
        </p:nvSpPr>
        <p:spPr>
          <a:xfrm>
            <a:off x="3462312" y="4704823"/>
            <a:ext cx="3387068" cy="287002"/>
          </a:xfrm>
          <a:prstGeom prst="rect">
            <a:avLst/>
          </a:prstGeom>
          <a:solidFill>
            <a:schemeClr val="tx2">
              <a:lumMod val="20000"/>
              <a:lumOff val="80000"/>
            </a:schemeClr>
          </a:solidFill>
        </p:spPr>
        <p:txBody>
          <a:bodyPr wrap="square">
            <a:spAutoFit/>
          </a:bodyPr>
          <a:lstStyle/>
          <a:p>
            <a:pPr algn="just">
              <a:lnSpc>
                <a:spcPct val="115000"/>
              </a:lnSpc>
              <a:spcAft>
                <a:spcPts val="201"/>
              </a:spcAft>
            </a:pPr>
            <a:r>
              <a:rPr lang="en-GB" sz="1100" b="1" dirty="0">
                <a:cs typeface="Arial" pitchFamily="34" charset="0"/>
              </a:rPr>
              <a:t>Qualitative Feedback from </a:t>
            </a:r>
            <a:r>
              <a:rPr lang="en-GB" sz="1100" b="1" dirty="0" smtClean="0">
                <a:cs typeface="Arial" pitchFamily="34" charset="0"/>
              </a:rPr>
              <a:t>Families / Colleagues</a:t>
            </a:r>
            <a:endParaRPr lang="en-GB" sz="1100" b="1" dirty="0">
              <a:cs typeface="Arial" pitchFamily="34" charset="0"/>
            </a:endParaRPr>
          </a:p>
        </p:txBody>
      </p:sp>
      <p:sp>
        <p:nvSpPr>
          <p:cNvPr id="31" name="Rectangle 30">
            <a:extLst>
              <a:ext uri="{FF2B5EF4-FFF2-40B4-BE49-F238E27FC236}">
                <a16:creationId xmlns="" xmlns:a16="http://schemas.microsoft.com/office/drawing/2014/main" id="{61B7B5F6-B507-4BF7-85F1-2653EB37F003}"/>
              </a:ext>
            </a:extLst>
          </p:cNvPr>
          <p:cNvSpPr/>
          <p:nvPr/>
        </p:nvSpPr>
        <p:spPr>
          <a:xfrm>
            <a:off x="13486" y="8246785"/>
            <a:ext cx="3463905" cy="261610"/>
          </a:xfrm>
          <a:prstGeom prst="rect">
            <a:avLst/>
          </a:prstGeom>
          <a:solidFill>
            <a:schemeClr val="tx2">
              <a:lumMod val="20000"/>
              <a:lumOff val="80000"/>
            </a:schemeClr>
          </a:solidFill>
        </p:spPr>
        <p:txBody>
          <a:bodyPr wrap="square">
            <a:spAutoFit/>
          </a:bodyPr>
          <a:lstStyle/>
          <a:p>
            <a:r>
              <a:rPr lang="en-GB" sz="1100" b="1" dirty="0"/>
              <a:t>Your tests of </a:t>
            </a:r>
            <a:r>
              <a:rPr lang="en-GB" sz="1100" b="1" dirty="0" smtClean="0"/>
              <a:t>change </a:t>
            </a:r>
            <a:endParaRPr lang="en-GB" sz="1100" b="1" dirty="0"/>
          </a:p>
        </p:txBody>
      </p:sp>
      <p:pic>
        <p:nvPicPr>
          <p:cNvPr id="1026" name="Picture 2"/>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4982100" y="632520"/>
            <a:ext cx="1462235" cy="97482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1" name="Picture 20">
            <a:extLst>
              <a:ext uri="{FF2B5EF4-FFF2-40B4-BE49-F238E27FC236}">
                <a16:creationId xmlns="" xmlns:a16="http://schemas.microsoft.com/office/drawing/2014/main" id="{73551135-7D18-F14C-B461-6A380A04812D}"/>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278650" y="62069"/>
            <a:ext cx="1335068" cy="630984"/>
          </a:xfrm>
          <a:prstGeom prst="rect">
            <a:avLst/>
          </a:prstGeom>
        </p:spPr>
      </p:pic>
      <p:pic>
        <p:nvPicPr>
          <p:cNvPr id="22" name="Picture 21">
            <a:extLst>
              <a:ext uri="{FF2B5EF4-FFF2-40B4-BE49-F238E27FC236}">
                <a16:creationId xmlns="" xmlns:a16="http://schemas.microsoft.com/office/drawing/2014/main" id="{AE2D9991-EB63-F148-9861-3F822F75FE7C}"/>
              </a:ext>
            </a:extLst>
          </p:cNvPr>
          <p:cNvPicPr>
            <a:picLocks noChangeAspect="1"/>
          </p:cNvPicPr>
          <p:nvPr/>
        </p:nvPicPr>
        <p:blipFill>
          <a:blip r:embed="rId8"/>
          <a:stretch>
            <a:fillRect/>
          </a:stretch>
        </p:blipFill>
        <p:spPr>
          <a:xfrm>
            <a:off x="2370985" y="62068"/>
            <a:ext cx="1103020" cy="630985"/>
          </a:xfrm>
          <a:prstGeom prst="rect">
            <a:avLst/>
          </a:prstGeom>
        </p:spPr>
      </p:pic>
      <p:sp>
        <p:nvSpPr>
          <p:cNvPr id="2" name="TextBox 1"/>
          <p:cNvSpPr txBox="1"/>
          <p:nvPr/>
        </p:nvSpPr>
        <p:spPr>
          <a:xfrm>
            <a:off x="53625" y="719537"/>
            <a:ext cx="4860540" cy="523220"/>
          </a:xfrm>
          <a:prstGeom prst="rect">
            <a:avLst/>
          </a:prstGeom>
          <a:noFill/>
        </p:spPr>
        <p:txBody>
          <a:bodyPr wrap="square" rtlCol="0">
            <a:spAutoFit/>
          </a:bodyPr>
          <a:lstStyle/>
          <a:p>
            <a:pPr algn="ctr"/>
            <a:r>
              <a:rPr lang="en-GB" sz="1400" b="1" dirty="0" smtClean="0"/>
              <a:t>Quality and timely EEG recordings at Nottingham University Hospitals NHS Trust</a:t>
            </a:r>
            <a:endParaRPr lang="en-GB" sz="1400" b="1" dirty="0"/>
          </a:p>
        </p:txBody>
      </p:sp>
      <p:sp>
        <p:nvSpPr>
          <p:cNvPr id="14" name="Rectangle 13"/>
          <p:cNvSpPr/>
          <p:nvPr/>
        </p:nvSpPr>
        <p:spPr>
          <a:xfrm>
            <a:off x="5890502" y="5010232"/>
            <a:ext cx="958878" cy="1415772"/>
          </a:xfrm>
          <a:prstGeom prst="rect">
            <a:avLst/>
          </a:prstGeom>
        </p:spPr>
        <p:txBody>
          <a:bodyPr wrap="square">
            <a:spAutoFit/>
          </a:bodyPr>
          <a:lstStyle/>
          <a:p>
            <a:pPr lvl="0">
              <a:spcBef>
                <a:spcPct val="20000"/>
              </a:spcBef>
              <a:spcAft>
                <a:spcPts val="201"/>
              </a:spcAft>
            </a:pPr>
            <a:r>
              <a:rPr lang="en-GB" sz="500" dirty="0" smtClean="0">
                <a:solidFill>
                  <a:prstClr val="black"/>
                </a:solidFill>
                <a:cs typeface="Arial" pitchFamily="34" charset="0"/>
              </a:rPr>
              <a:t>COMMENTS</a:t>
            </a:r>
          </a:p>
          <a:p>
            <a:pPr lvl="0">
              <a:spcBef>
                <a:spcPct val="20000"/>
              </a:spcBef>
              <a:spcAft>
                <a:spcPts val="201"/>
              </a:spcAft>
            </a:pPr>
            <a:r>
              <a:rPr lang="en-GB" sz="500" dirty="0" smtClean="0">
                <a:solidFill>
                  <a:prstClr val="black"/>
                </a:solidFill>
                <a:cs typeface="Arial" pitchFamily="34" charset="0"/>
              </a:rPr>
              <a:t>What </a:t>
            </a:r>
            <a:r>
              <a:rPr lang="en-GB" sz="500" dirty="0">
                <a:solidFill>
                  <a:prstClr val="black"/>
                </a:solidFill>
                <a:cs typeface="Arial" pitchFamily="34" charset="0"/>
              </a:rPr>
              <a:t>a great idea</a:t>
            </a:r>
            <a:r>
              <a:rPr lang="en-GB" sz="500" dirty="0" smtClean="0">
                <a:solidFill>
                  <a:prstClr val="black"/>
                </a:solidFill>
                <a:cs typeface="Arial" pitchFamily="34" charset="0"/>
              </a:rPr>
              <a:t>! (phone call before visit)</a:t>
            </a:r>
          </a:p>
          <a:p>
            <a:pPr lvl="0">
              <a:spcBef>
                <a:spcPct val="20000"/>
              </a:spcBef>
              <a:spcAft>
                <a:spcPts val="201"/>
              </a:spcAft>
            </a:pPr>
            <a:r>
              <a:rPr lang="en-GB" sz="500" dirty="0" smtClean="0">
                <a:solidFill>
                  <a:prstClr val="black"/>
                </a:solidFill>
                <a:cs typeface="Arial" pitchFamily="34" charset="0"/>
              </a:rPr>
              <a:t>What </a:t>
            </a:r>
            <a:r>
              <a:rPr lang="en-GB" sz="500" dirty="0">
                <a:solidFill>
                  <a:prstClr val="black"/>
                </a:solidFill>
                <a:cs typeface="Arial" pitchFamily="34" charset="0"/>
              </a:rPr>
              <a:t>a great service</a:t>
            </a:r>
            <a:r>
              <a:rPr lang="en-GB" sz="500" dirty="0" smtClean="0">
                <a:solidFill>
                  <a:prstClr val="black"/>
                </a:solidFill>
                <a:cs typeface="Arial" pitchFamily="34" charset="0"/>
              </a:rPr>
              <a:t>!</a:t>
            </a:r>
            <a:endParaRPr lang="en-GB" sz="500" dirty="0">
              <a:solidFill>
                <a:prstClr val="black"/>
              </a:solidFill>
              <a:cs typeface="Arial" pitchFamily="34" charset="0"/>
            </a:endParaRPr>
          </a:p>
          <a:p>
            <a:pPr lvl="0">
              <a:spcBef>
                <a:spcPct val="20000"/>
              </a:spcBef>
              <a:spcAft>
                <a:spcPts val="201"/>
              </a:spcAft>
            </a:pPr>
            <a:r>
              <a:rPr lang="en-GB" sz="500" dirty="0">
                <a:solidFill>
                  <a:prstClr val="black"/>
                </a:solidFill>
                <a:cs typeface="Arial" pitchFamily="34" charset="0"/>
              </a:rPr>
              <a:t>This is 100% better than last </a:t>
            </a:r>
            <a:r>
              <a:rPr lang="en-GB" sz="500" dirty="0" smtClean="0">
                <a:solidFill>
                  <a:prstClr val="black"/>
                </a:solidFill>
                <a:cs typeface="Arial" pitchFamily="34" charset="0"/>
              </a:rPr>
              <a:t>time</a:t>
            </a:r>
          </a:p>
          <a:p>
            <a:pPr lvl="0">
              <a:spcBef>
                <a:spcPct val="20000"/>
              </a:spcBef>
              <a:spcAft>
                <a:spcPts val="201"/>
              </a:spcAft>
            </a:pPr>
            <a:r>
              <a:rPr lang="en-GB" sz="500" dirty="0" smtClean="0">
                <a:solidFill>
                  <a:prstClr val="black"/>
                </a:solidFill>
                <a:cs typeface="Arial" pitchFamily="34" charset="0"/>
              </a:rPr>
              <a:t>The slow and gentle approach of the staff helped him relax and gain his confidence. </a:t>
            </a:r>
          </a:p>
          <a:p>
            <a:pPr lvl="0">
              <a:spcBef>
                <a:spcPct val="20000"/>
              </a:spcBef>
              <a:spcAft>
                <a:spcPts val="201"/>
              </a:spcAft>
            </a:pPr>
            <a:r>
              <a:rPr lang="en-GB" sz="500" dirty="0" smtClean="0">
                <a:solidFill>
                  <a:prstClr val="black"/>
                </a:solidFill>
                <a:cs typeface="Arial" pitchFamily="34" charset="0"/>
              </a:rPr>
              <a:t>He was reluctant to attend, it’s not been done before </a:t>
            </a:r>
            <a:r>
              <a:rPr lang="en-GB" sz="500" dirty="0" smtClean="0">
                <a:solidFill>
                  <a:prstClr val="black"/>
                </a:solidFill>
                <a:cs typeface="Arial" pitchFamily="34" charset="0"/>
              </a:rPr>
              <a:t>,but </a:t>
            </a:r>
            <a:r>
              <a:rPr lang="en-GB" sz="500" dirty="0" smtClean="0">
                <a:solidFill>
                  <a:prstClr val="black"/>
                </a:solidFill>
                <a:cs typeface="Arial" pitchFamily="34" charset="0"/>
              </a:rPr>
              <a:t>I think he would be happy to repeat the experience</a:t>
            </a:r>
          </a:p>
          <a:p>
            <a:pPr lvl="0">
              <a:spcBef>
                <a:spcPct val="20000"/>
              </a:spcBef>
              <a:spcAft>
                <a:spcPts val="201"/>
              </a:spcAft>
            </a:pPr>
            <a:endParaRPr lang="en-GB" sz="500" dirty="0">
              <a:solidFill>
                <a:prstClr val="black"/>
              </a:solidFill>
              <a:cs typeface="Arial" pitchFamily="34" charset="0"/>
            </a:endParaRPr>
          </a:p>
        </p:txBody>
      </p:sp>
      <p:sp>
        <p:nvSpPr>
          <p:cNvPr id="15" name="TextBox 14"/>
          <p:cNvSpPr txBox="1"/>
          <p:nvPr/>
        </p:nvSpPr>
        <p:spPr>
          <a:xfrm>
            <a:off x="49001" y="8521005"/>
            <a:ext cx="3387030" cy="923330"/>
          </a:xfrm>
          <a:prstGeom prst="rect">
            <a:avLst/>
          </a:prstGeom>
          <a:noFill/>
        </p:spPr>
        <p:txBody>
          <a:bodyPr wrap="square" rtlCol="0">
            <a:spAutoFit/>
          </a:bodyPr>
          <a:lstStyle/>
          <a:p>
            <a:r>
              <a:rPr lang="en-GB" sz="600" b="1" dirty="0"/>
              <a:t>PDSA </a:t>
            </a:r>
            <a:r>
              <a:rPr lang="en-GB" sz="600" b="1" dirty="0" smtClean="0"/>
              <a:t>1 </a:t>
            </a:r>
            <a:r>
              <a:rPr lang="en-GB" sz="600" dirty="0" smtClean="0"/>
              <a:t>Breach </a:t>
            </a:r>
            <a:r>
              <a:rPr lang="en-GB" sz="600" dirty="0"/>
              <a:t>date reduced from 6 weeks to 4 </a:t>
            </a:r>
            <a:r>
              <a:rPr lang="en-GB" sz="600" dirty="0" smtClean="0"/>
              <a:t>weeks</a:t>
            </a:r>
          </a:p>
          <a:p>
            <a:endParaRPr lang="en-GB" sz="600" dirty="0"/>
          </a:p>
          <a:p>
            <a:r>
              <a:rPr lang="en-GB" sz="600" b="1" dirty="0" smtClean="0"/>
              <a:t>PDSA 2</a:t>
            </a:r>
            <a:r>
              <a:rPr lang="en-GB" sz="600" b="1" dirty="0"/>
              <a:t> </a:t>
            </a:r>
            <a:r>
              <a:rPr lang="en-GB" sz="600" dirty="0" smtClean="0"/>
              <a:t>Families / carers </a:t>
            </a:r>
            <a:r>
              <a:rPr lang="en-GB" sz="600" dirty="0"/>
              <a:t>of </a:t>
            </a:r>
            <a:r>
              <a:rPr lang="en-GB" sz="600" dirty="0" smtClean="0"/>
              <a:t>CYP </a:t>
            </a:r>
            <a:r>
              <a:rPr lang="en-GB" sz="600" dirty="0"/>
              <a:t>with </a:t>
            </a:r>
            <a:r>
              <a:rPr lang="en-GB" sz="600" dirty="0" smtClean="0"/>
              <a:t>ID / ASD / anxiety receive </a:t>
            </a:r>
            <a:r>
              <a:rPr lang="en-GB" sz="600" dirty="0"/>
              <a:t>a phone call the day before </a:t>
            </a:r>
            <a:r>
              <a:rPr lang="en-GB" sz="600" dirty="0" smtClean="0"/>
              <a:t>attending for </a:t>
            </a:r>
            <a:r>
              <a:rPr lang="en-GB" sz="600" dirty="0"/>
              <a:t>an EEG. This allows </a:t>
            </a:r>
            <a:r>
              <a:rPr lang="en-GB" sz="600" dirty="0" smtClean="0"/>
              <a:t>a </a:t>
            </a:r>
            <a:r>
              <a:rPr lang="en-GB" sz="600" dirty="0"/>
              <a:t>‘heads-up’ </a:t>
            </a:r>
            <a:r>
              <a:rPr lang="en-GB" sz="600" dirty="0" smtClean="0"/>
              <a:t>and answers </a:t>
            </a:r>
            <a:r>
              <a:rPr lang="en-GB" sz="600" dirty="0"/>
              <a:t>any queries or anxieties from the </a:t>
            </a:r>
            <a:r>
              <a:rPr lang="en-GB" sz="600" dirty="0" smtClean="0"/>
              <a:t>CYP / family / carer </a:t>
            </a:r>
          </a:p>
          <a:p>
            <a:endParaRPr lang="en-GB" sz="600" dirty="0"/>
          </a:p>
          <a:p>
            <a:r>
              <a:rPr lang="en-GB" sz="600" b="1" dirty="0" smtClean="0"/>
              <a:t>PDSA 3 </a:t>
            </a:r>
            <a:r>
              <a:rPr lang="en-GB" sz="600" dirty="0"/>
              <a:t>Feedback </a:t>
            </a:r>
            <a:r>
              <a:rPr lang="en-GB" sz="600" dirty="0" smtClean="0"/>
              <a:t>questionnaires issued </a:t>
            </a:r>
            <a:r>
              <a:rPr lang="en-GB" sz="600" dirty="0"/>
              <a:t>post EEG. </a:t>
            </a:r>
            <a:r>
              <a:rPr lang="en-GB" sz="600" dirty="0" smtClean="0"/>
              <a:t> These allow </a:t>
            </a:r>
            <a:r>
              <a:rPr lang="en-GB" sz="600" dirty="0"/>
              <a:t>CYP and families to reflect on the experience, helping to shape the service to better meet the needs of CYP </a:t>
            </a:r>
            <a:r>
              <a:rPr lang="en-GB" sz="600" dirty="0" smtClean="0"/>
              <a:t>with ID / ASD / anxiety</a:t>
            </a:r>
            <a:endParaRPr lang="en-GB" sz="600" dirty="0"/>
          </a:p>
          <a:p>
            <a:endParaRPr lang="en-GB" sz="600" dirty="0"/>
          </a:p>
          <a:p>
            <a:r>
              <a:rPr lang="en-GB" sz="600" b="1" dirty="0" smtClean="0"/>
              <a:t>PDSA 4 </a:t>
            </a:r>
            <a:r>
              <a:rPr lang="en-GB" sz="600" dirty="0" smtClean="0"/>
              <a:t>Addendum added to CYP leaflet signposting useful links  - ‘Having an EEG’</a:t>
            </a:r>
            <a:r>
              <a:rPr lang="en-GB" sz="600" dirty="0"/>
              <a:t> </a:t>
            </a:r>
          </a:p>
        </p:txBody>
      </p:sp>
      <p:sp>
        <p:nvSpPr>
          <p:cNvPr id="46" name="Rectangle 45"/>
          <p:cNvSpPr/>
          <p:nvPr/>
        </p:nvSpPr>
        <p:spPr>
          <a:xfrm>
            <a:off x="-2894" y="2664525"/>
            <a:ext cx="3470871" cy="261610"/>
          </a:xfrm>
          <a:prstGeom prst="rect">
            <a:avLst/>
          </a:prstGeom>
          <a:solidFill>
            <a:schemeClr val="tx2">
              <a:lumMod val="20000"/>
              <a:lumOff val="80000"/>
            </a:schemeClr>
          </a:solidFill>
        </p:spPr>
        <p:txBody>
          <a:bodyPr wrap="square">
            <a:spAutoFit/>
          </a:bodyPr>
          <a:lstStyle/>
          <a:p>
            <a:r>
              <a:rPr lang="en-GB" sz="1100" b="1" dirty="0" smtClean="0"/>
              <a:t>Our improvement journey – the steps we took</a:t>
            </a:r>
            <a:endParaRPr lang="en-GB" sz="1100" b="1" dirty="0"/>
          </a:p>
        </p:txBody>
      </p:sp>
      <p:sp>
        <p:nvSpPr>
          <p:cNvPr id="11" name="TextBox 10"/>
          <p:cNvSpPr txBox="1"/>
          <p:nvPr/>
        </p:nvSpPr>
        <p:spPr>
          <a:xfrm>
            <a:off x="3496147" y="3921754"/>
            <a:ext cx="292893" cy="184666"/>
          </a:xfrm>
          <a:prstGeom prst="rect">
            <a:avLst/>
          </a:prstGeom>
          <a:noFill/>
        </p:spPr>
        <p:txBody>
          <a:bodyPr wrap="square" rtlCol="0">
            <a:spAutoFit/>
          </a:bodyPr>
          <a:lstStyle/>
          <a:p>
            <a:r>
              <a:rPr lang="en-GB" sz="600" dirty="0" smtClean="0"/>
              <a:t> </a:t>
            </a:r>
            <a:endParaRPr lang="en-GB" sz="600" dirty="0"/>
          </a:p>
        </p:txBody>
      </p:sp>
      <p:graphicFrame>
        <p:nvGraphicFramePr>
          <p:cNvPr id="41" name="Content Placeholder 3"/>
          <p:cNvGraphicFramePr>
            <a:graphicFrameLocks noGrp="1"/>
          </p:cNvGraphicFramePr>
          <p:nvPr>
            <p:ph idx="1"/>
            <p:extLst>
              <p:ext uri="{D42A27DB-BD31-4B8C-83A1-F6EECF244321}">
                <p14:modId xmlns:p14="http://schemas.microsoft.com/office/powerpoint/2010/main" val="617477070"/>
              </p:ext>
            </p:extLst>
          </p:nvPr>
        </p:nvGraphicFramePr>
        <p:xfrm>
          <a:off x="7024" y="2944576"/>
          <a:ext cx="3429007" cy="1730776"/>
        </p:xfrm>
        <a:graphic>
          <a:graphicData uri="http://schemas.openxmlformats.org/drawingml/2006/diagram">
            <dgm:relIds xmlns:dgm="http://schemas.openxmlformats.org/drawingml/2006/diagram" xmlns:r="http://schemas.openxmlformats.org/officeDocument/2006/relationships" r:dm="rId9" r:lo="rId10" r:qs="rId11" r:cs="rId12"/>
          </a:graphicData>
        </a:graphic>
      </p:graphicFrame>
      <p:pic>
        <p:nvPicPr>
          <p:cNvPr id="9" name="Picture 17"/>
          <p:cNvPicPr>
            <a:picLocks noChangeAspect="1" noChangeArrowheads="1"/>
          </p:cNvPicPr>
          <p:nvPr/>
        </p:nvPicPr>
        <p:blipFill>
          <a:blip r:embed="rId14" cstate="print">
            <a:extLst>
              <a:ext uri="{28A0092B-C50C-407E-A947-70E740481C1C}">
                <a14:useLocalDpi xmlns:a14="http://schemas.microsoft.com/office/drawing/2010/main" val="0"/>
              </a:ext>
            </a:extLst>
          </a:blip>
          <a:srcRect/>
          <a:stretch>
            <a:fillRect/>
          </a:stretch>
        </p:blipFill>
        <p:spPr bwMode="auto">
          <a:xfrm>
            <a:off x="4300816" y="5128843"/>
            <a:ext cx="792137" cy="58451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42" name="Picture 18"/>
          <p:cNvPicPr>
            <a:picLocks noChangeAspect="1" noChangeArrowheads="1"/>
          </p:cNvPicPr>
          <p:nvPr/>
        </p:nvPicPr>
        <p:blipFill>
          <a:blip r:embed="rId15" cstate="print">
            <a:extLst>
              <a:ext uri="{28A0092B-C50C-407E-A947-70E740481C1C}">
                <a14:useLocalDpi xmlns:a14="http://schemas.microsoft.com/office/drawing/2010/main" val="0"/>
              </a:ext>
            </a:extLst>
          </a:blip>
          <a:srcRect/>
          <a:stretch>
            <a:fillRect/>
          </a:stretch>
        </p:blipFill>
        <p:spPr bwMode="auto">
          <a:xfrm>
            <a:off x="5092353" y="5152389"/>
            <a:ext cx="789880" cy="58676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46" name="Picture 22"/>
          <p:cNvPicPr>
            <a:picLocks noChangeAspect="1" noChangeArrowheads="1"/>
          </p:cNvPicPr>
          <p:nvPr/>
        </p:nvPicPr>
        <p:blipFill>
          <a:blip r:embed="rId16" cstate="print">
            <a:extLst>
              <a:ext uri="{28A0092B-C50C-407E-A947-70E740481C1C}">
                <a14:useLocalDpi xmlns:a14="http://schemas.microsoft.com/office/drawing/2010/main" val="0"/>
              </a:ext>
            </a:extLst>
          </a:blip>
          <a:srcRect/>
          <a:stretch>
            <a:fillRect/>
          </a:stretch>
        </p:blipFill>
        <p:spPr bwMode="auto">
          <a:xfrm>
            <a:off x="3500776" y="5133607"/>
            <a:ext cx="708635" cy="58451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3" name="TextBox 12"/>
          <p:cNvSpPr txBox="1"/>
          <p:nvPr/>
        </p:nvSpPr>
        <p:spPr>
          <a:xfrm>
            <a:off x="3383995" y="4953000"/>
            <a:ext cx="917815" cy="215444"/>
          </a:xfrm>
          <a:prstGeom prst="rect">
            <a:avLst/>
          </a:prstGeom>
          <a:noFill/>
        </p:spPr>
        <p:txBody>
          <a:bodyPr wrap="square" rtlCol="0">
            <a:spAutoFit/>
          </a:bodyPr>
          <a:lstStyle/>
          <a:p>
            <a:pPr algn="ctr"/>
            <a:r>
              <a:rPr lang="en-GB" sz="400" dirty="0" smtClean="0"/>
              <a:t>Where would you have preferred the EEG test performed?</a:t>
            </a:r>
            <a:endParaRPr lang="en-GB" sz="400" dirty="0"/>
          </a:p>
        </p:txBody>
      </p:sp>
      <p:sp>
        <p:nvSpPr>
          <p:cNvPr id="17" name="TextBox 16"/>
          <p:cNvSpPr txBox="1"/>
          <p:nvPr/>
        </p:nvSpPr>
        <p:spPr>
          <a:xfrm>
            <a:off x="4194085" y="4953000"/>
            <a:ext cx="804245" cy="215444"/>
          </a:xfrm>
          <a:prstGeom prst="rect">
            <a:avLst/>
          </a:prstGeom>
          <a:noFill/>
        </p:spPr>
        <p:txBody>
          <a:bodyPr wrap="square" rtlCol="0">
            <a:spAutoFit/>
          </a:bodyPr>
          <a:lstStyle/>
          <a:p>
            <a:pPr algn="ctr"/>
            <a:r>
              <a:rPr lang="en-GB" sz="400" dirty="0" smtClean="0"/>
              <a:t>What information would you have liked before the EEG?</a:t>
            </a:r>
            <a:endParaRPr lang="en-GB" sz="400" dirty="0"/>
          </a:p>
        </p:txBody>
      </p:sp>
      <p:sp>
        <p:nvSpPr>
          <p:cNvPr id="19" name="TextBox 18"/>
          <p:cNvSpPr txBox="1"/>
          <p:nvPr/>
        </p:nvSpPr>
        <p:spPr>
          <a:xfrm>
            <a:off x="4959171" y="4953000"/>
            <a:ext cx="855094" cy="215444"/>
          </a:xfrm>
          <a:prstGeom prst="rect">
            <a:avLst/>
          </a:prstGeom>
          <a:noFill/>
        </p:spPr>
        <p:txBody>
          <a:bodyPr wrap="square" rtlCol="0">
            <a:spAutoFit/>
          </a:bodyPr>
          <a:lstStyle/>
          <a:p>
            <a:pPr algn="ctr"/>
            <a:r>
              <a:rPr lang="en-GB" sz="400" dirty="0" smtClean="0"/>
              <a:t>How would you like to access the information about the EEG?</a:t>
            </a:r>
            <a:endParaRPr lang="en-GB" sz="400" dirty="0"/>
          </a:p>
        </p:txBody>
      </p:sp>
      <p:sp>
        <p:nvSpPr>
          <p:cNvPr id="20" name="TextBox 19"/>
          <p:cNvSpPr txBox="1"/>
          <p:nvPr/>
        </p:nvSpPr>
        <p:spPr>
          <a:xfrm>
            <a:off x="3380109" y="5632446"/>
            <a:ext cx="993996" cy="215444"/>
          </a:xfrm>
          <a:prstGeom prst="rect">
            <a:avLst/>
          </a:prstGeom>
          <a:noFill/>
        </p:spPr>
        <p:txBody>
          <a:bodyPr wrap="square" rtlCol="0">
            <a:spAutoFit/>
          </a:bodyPr>
          <a:lstStyle/>
          <a:p>
            <a:pPr algn="ctr"/>
            <a:r>
              <a:rPr lang="en-GB" sz="400" dirty="0" smtClean="0"/>
              <a:t>Would it be helpful to ask questions about the test before coming?</a:t>
            </a:r>
            <a:endParaRPr lang="en-GB" sz="400" dirty="0"/>
          </a:p>
        </p:txBody>
      </p:sp>
      <p:sp>
        <p:nvSpPr>
          <p:cNvPr id="26" name="TextBox 25"/>
          <p:cNvSpPr txBox="1"/>
          <p:nvPr/>
        </p:nvSpPr>
        <p:spPr>
          <a:xfrm>
            <a:off x="4173843" y="5632446"/>
            <a:ext cx="855095" cy="215444"/>
          </a:xfrm>
          <a:prstGeom prst="rect">
            <a:avLst/>
          </a:prstGeom>
          <a:noFill/>
        </p:spPr>
        <p:txBody>
          <a:bodyPr wrap="square" rtlCol="0">
            <a:spAutoFit/>
          </a:bodyPr>
          <a:lstStyle/>
          <a:p>
            <a:pPr algn="ctr"/>
            <a:r>
              <a:rPr lang="en-GB" sz="400" dirty="0" smtClean="0"/>
              <a:t>Are there any other changes that you would like to see?</a:t>
            </a:r>
            <a:endParaRPr lang="en-GB" sz="400" dirty="0"/>
          </a:p>
        </p:txBody>
      </p:sp>
      <p:sp>
        <p:nvSpPr>
          <p:cNvPr id="28" name="TextBox 27"/>
          <p:cNvSpPr txBox="1"/>
          <p:nvPr/>
        </p:nvSpPr>
        <p:spPr>
          <a:xfrm>
            <a:off x="5041353" y="5663224"/>
            <a:ext cx="862737" cy="153888"/>
          </a:xfrm>
          <a:prstGeom prst="rect">
            <a:avLst/>
          </a:prstGeom>
          <a:noFill/>
        </p:spPr>
        <p:txBody>
          <a:bodyPr wrap="none" rtlCol="0">
            <a:spAutoFit/>
          </a:bodyPr>
          <a:lstStyle/>
          <a:p>
            <a:r>
              <a:rPr lang="en-GB" sz="400" dirty="0" smtClean="0"/>
              <a:t>I (child or young person) have…?</a:t>
            </a:r>
            <a:endParaRPr lang="en-GB" sz="400" dirty="0"/>
          </a:p>
        </p:txBody>
      </p:sp>
      <p:pic>
        <p:nvPicPr>
          <p:cNvPr id="35" name="Picture 28"/>
          <p:cNvPicPr>
            <a:picLocks noChangeAspect="1" noChangeArrowheads="1"/>
          </p:cNvPicPr>
          <p:nvPr/>
        </p:nvPicPr>
        <p:blipFill>
          <a:blip r:embed="rId17" cstate="print">
            <a:extLst>
              <a:ext uri="{28A0092B-C50C-407E-A947-70E740481C1C}">
                <a14:useLocalDpi xmlns:a14="http://schemas.microsoft.com/office/drawing/2010/main" val="0"/>
              </a:ext>
            </a:extLst>
          </a:blip>
          <a:srcRect/>
          <a:stretch>
            <a:fillRect/>
          </a:stretch>
        </p:blipFill>
        <p:spPr bwMode="auto">
          <a:xfrm>
            <a:off x="5139190" y="3842734"/>
            <a:ext cx="1575175" cy="84166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36" name="Picture 29"/>
          <p:cNvPicPr>
            <a:picLocks noChangeAspect="1" noChangeArrowheads="1"/>
          </p:cNvPicPr>
          <p:nvPr/>
        </p:nvPicPr>
        <p:blipFill>
          <a:blip r:embed="rId18" cstate="print">
            <a:extLst>
              <a:ext uri="{28A0092B-C50C-407E-A947-70E740481C1C}">
                <a14:useLocalDpi xmlns:a14="http://schemas.microsoft.com/office/drawing/2010/main" val="0"/>
              </a:ext>
            </a:extLst>
          </a:blip>
          <a:srcRect/>
          <a:stretch>
            <a:fillRect/>
          </a:stretch>
        </p:blipFill>
        <p:spPr bwMode="auto">
          <a:xfrm>
            <a:off x="5132129" y="2929234"/>
            <a:ext cx="1575175" cy="9135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45" name="Picture 32"/>
          <p:cNvPicPr>
            <a:picLocks noChangeAspect="1" noChangeArrowheads="1"/>
          </p:cNvPicPr>
          <p:nvPr/>
        </p:nvPicPr>
        <p:blipFill>
          <a:blip r:embed="rId19" cstate="print">
            <a:extLst>
              <a:ext uri="{28A0092B-C50C-407E-A947-70E740481C1C}">
                <a14:useLocalDpi xmlns:a14="http://schemas.microsoft.com/office/drawing/2010/main" val="0"/>
              </a:ext>
            </a:extLst>
          </a:blip>
          <a:srcRect/>
          <a:stretch>
            <a:fillRect/>
          </a:stretch>
        </p:blipFill>
        <p:spPr bwMode="auto">
          <a:xfrm>
            <a:off x="17224" y="6652460"/>
            <a:ext cx="1860484" cy="154089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47" name="Picture 34"/>
          <p:cNvPicPr>
            <a:picLocks noChangeAspect="1" noChangeArrowheads="1"/>
          </p:cNvPicPr>
          <p:nvPr/>
        </p:nvPicPr>
        <p:blipFill>
          <a:blip r:embed="rId20" cstate="print">
            <a:extLst>
              <a:ext uri="{28A0092B-C50C-407E-A947-70E740481C1C}">
                <a14:useLocalDpi xmlns:a14="http://schemas.microsoft.com/office/drawing/2010/main" val="0"/>
              </a:ext>
            </a:extLst>
          </a:blip>
          <a:srcRect/>
          <a:stretch>
            <a:fillRect/>
          </a:stretch>
        </p:blipFill>
        <p:spPr bwMode="auto">
          <a:xfrm>
            <a:off x="1877708" y="6616086"/>
            <a:ext cx="1591392" cy="161364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aphicFrame>
        <p:nvGraphicFramePr>
          <p:cNvPr id="42" name="Diagram 41"/>
          <p:cNvGraphicFramePr/>
          <p:nvPr>
            <p:extLst>
              <p:ext uri="{D42A27DB-BD31-4B8C-83A1-F6EECF244321}">
                <p14:modId xmlns:p14="http://schemas.microsoft.com/office/powerpoint/2010/main" val="2591531913"/>
              </p:ext>
            </p:extLst>
          </p:nvPr>
        </p:nvGraphicFramePr>
        <p:xfrm>
          <a:off x="13486" y="5223030"/>
          <a:ext cx="3425974" cy="1115544"/>
        </p:xfrm>
        <a:graphic>
          <a:graphicData uri="http://schemas.openxmlformats.org/drawingml/2006/diagram">
            <dgm:relIds xmlns:dgm="http://schemas.openxmlformats.org/drawingml/2006/diagram" xmlns:r="http://schemas.openxmlformats.org/officeDocument/2006/relationships" r:dm="rId21" r:lo="rId22" r:qs="rId23" r:cs="rId24"/>
          </a:graphicData>
        </a:graphic>
      </p:graphicFrame>
      <p:graphicFrame>
        <p:nvGraphicFramePr>
          <p:cNvPr id="48" name="Diagram 47"/>
          <p:cNvGraphicFramePr/>
          <p:nvPr>
            <p:extLst>
              <p:ext uri="{D42A27DB-BD31-4B8C-83A1-F6EECF244321}">
                <p14:modId xmlns:p14="http://schemas.microsoft.com/office/powerpoint/2010/main" val="3643714545"/>
              </p:ext>
            </p:extLst>
          </p:nvPr>
        </p:nvGraphicFramePr>
        <p:xfrm>
          <a:off x="17224" y="4975983"/>
          <a:ext cx="3366771" cy="219968"/>
        </p:xfrm>
        <a:graphic>
          <a:graphicData uri="http://schemas.openxmlformats.org/drawingml/2006/diagram">
            <dgm:relIds xmlns:dgm="http://schemas.openxmlformats.org/drawingml/2006/diagram" xmlns:r="http://schemas.openxmlformats.org/officeDocument/2006/relationships" r:dm="rId26" r:lo="rId27" r:qs="rId28" r:cs="rId29"/>
          </a:graphicData>
        </a:graphic>
      </p:graphicFrame>
      <p:grpSp>
        <p:nvGrpSpPr>
          <p:cNvPr id="6" name="Group 5"/>
          <p:cNvGrpSpPr/>
          <p:nvPr/>
        </p:nvGrpSpPr>
        <p:grpSpPr>
          <a:xfrm>
            <a:off x="3500776" y="2926135"/>
            <a:ext cx="1631353" cy="876626"/>
            <a:chOff x="-1836585" y="4664097"/>
            <a:chExt cx="1631353" cy="876626"/>
          </a:xfrm>
        </p:grpSpPr>
        <p:pic>
          <p:nvPicPr>
            <p:cNvPr id="4" name="Picture 2"/>
            <p:cNvPicPr>
              <a:picLocks noChangeAspect="1" noChangeArrowheads="1"/>
            </p:cNvPicPr>
            <p:nvPr/>
          </p:nvPicPr>
          <p:blipFill>
            <a:blip r:embed="rId31" cstate="print">
              <a:extLst>
                <a:ext uri="{28A0092B-C50C-407E-A947-70E740481C1C}">
                  <a14:useLocalDpi xmlns:a14="http://schemas.microsoft.com/office/drawing/2010/main" val="0"/>
                </a:ext>
              </a:extLst>
            </a:blip>
            <a:srcRect/>
            <a:stretch>
              <a:fillRect/>
            </a:stretch>
          </p:blipFill>
          <p:spPr bwMode="auto">
            <a:xfrm>
              <a:off x="-1836585" y="4684394"/>
              <a:ext cx="1631353" cy="85632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TextBox 4"/>
            <p:cNvSpPr txBox="1"/>
            <p:nvPr/>
          </p:nvSpPr>
          <p:spPr>
            <a:xfrm>
              <a:off x="-1766655" y="4664097"/>
              <a:ext cx="1212191" cy="153888"/>
            </a:xfrm>
            <a:prstGeom prst="rect">
              <a:avLst/>
            </a:prstGeom>
            <a:noFill/>
          </p:spPr>
          <p:txBody>
            <a:bodyPr wrap="none" rtlCol="0">
              <a:spAutoFit/>
            </a:bodyPr>
            <a:lstStyle/>
            <a:p>
              <a:r>
                <a:rPr lang="en-GB" sz="400" dirty="0" smtClean="0"/>
                <a:t>Percentage of CYP seen within 4 weeks of referral</a:t>
              </a:r>
              <a:endParaRPr lang="en-GB" sz="400" dirty="0"/>
            </a:p>
          </p:txBody>
        </p:sp>
      </p:grpSp>
      <p:grpSp>
        <p:nvGrpSpPr>
          <p:cNvPr id="8" name="Group 7"/>
          <p:cNvGrpSpPr/>
          <p:nvPr/>
        </p:nvGrpSpPr>
        <p:grpSpPr>
          <a:xfrm>
            <a:off x="3509361" y="3802761"/>
            <a:ext cx="1629829" cy="874525"/>
            <a:chOff x="-1701570" y="3223937"/>
            <a:chExt cx="1629829" cy="874525"/>
          </a:xfrm>
        </p:grpSpPr>
        <p:pic>
          <p:nvPicPr>
            <p:cNvPr id="1027" name="Picture 3"/>
            <p:cNvPicPr>
              <a:picLocks noChangeAspect="1" noChangeArrowheads="1"/>
            </p:cNvPicPr>
            <p:nvPr/>
          </p:nvPicPr>
          <p:blipFill>
            <a:blip r:embed="rId32" cstate="print">
              <a:extLst>
                <a:ext uri="{28A0092B-C50C-407E-A947-70E740481C1C}">
                  <a14:useLocalDpi xmlns:a14="http://schemas.microsoft.com/office/drawing/2010/main" val="0"/>
                </a:ext>
              </a:extLst>
            </a:blip>
            <a:srcRect/>
            <a:stretch>
              <a:fillRect/>
            </a:stretch>
          </p:blipFill>
          <p:spPr bwMode="auto">
            <a:xfrm>
              <a:off x="-1701570" y="3244385"/>
              <a:ext cx="1629829" cy="85407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7" name="TextBox 6"/>
            <p:cNvSpPr txBox="1"/>
            <p:nvPr/>
          </p:nvSpPr>
          <p:spPr>
            <a:xfrm>
              <a:off x="-1561731" y="3223937"/>
              <a:ext cx="1350149" cy="153888"/>
            </a:xfrm>
            <a:prstGeom prst="rect">
              <a:avLst/>
            </a:prstGeom>
            <a:noFill/>
          </p:spPr>
          <p:txBody>
            <a:bodyPr wrap="square" rtlCol="0">
              <a:spAutoFit/>
            </a:bodyPr>
            <a:lstStyle/>
            <a:p>
              <a:r>
                <a:rPr lang="en-GB" sz="400" dirty="0" smtClean="0"/>
                <a:t>Percentage of full, quality interpretable paediatric EEGs </a:t>
              </a:r>
            </a:p>
          </p:txBody>
        </p:sp>
      </p:grpSp>
      <p:sp>
        <p:nvSpPr>
          <p:cNvPr id="32" name="Oval 31"/>
          <p:cNvSpPr/>
          <p:nvPr/>
        </p:nvSpPr>
        <p:spPr>
          <a:xfrm>
            <a:off x="5073664" y="2946432"/>
            <a:ext cx="82182" cy="90010"/>
          </a:xfrm>
          <a:prstGeom prst="ellipse">
            <a:avLst/>
          </a:prstGeom>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600" dirty="0" smtClean="0"/>
              <a:t>1</a:t>
            </a:r>
            <a:endParaRPr lang="en-GB" sz="600" dirty="0"/>
          </a:p>
        </p:txBody>
      </p:sp>
      <p:sp>
        <p:nvSpPr>
          <p:cNvPr id="49" name="Oval 48"/>
          <p:cNvSpPr/>
          <p:nvPr/>
        </p:nvSpPr>
        <p:spPr>
          <a:xfrm>
            <a:off x="5073664" y="3819644"/>
            <a:ext cx="82182" cy="90010"/>
          </a:xfrm>
          <a:prstGeom prst="ellipse">
            <a:avLst/>
          </a:prstGeom>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600" dirty="0"/>
              <a:t>2</a:t>
            </a:r>
          </a:p>
        </p:txBody>
      </p:sp>
      <p:sp>
        <p:nvSpPr>
          <p:cNvPr id="51" name="Oval 50"/>
          <p:cNvSpPr/>
          <p:nvPr/>
        </p:nvSpPr>
        <p:spPr>
          <a:xfrm>
            <a:off x="6714365" y="2946432"/>
            <a:ext cx="82182" cy="90010"/>
          </a:xfrm>
          <a:prstGeom prst="ellipse">
            <a:avLst/>
          </a:prstGeom>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600" dirty="0"/>
              <a:t>3</a:t>
            </a:r>
          </a:p>
        </p:txBody>
      </p:sp>
      <p:sp>
        <p:nvSpPr>
          <p:cNvPr id="52" name="Oval 51"/>
          <p:cNvSpPr/>
          <p:nvPr/>
        </p:nvSpPr>
        <p:spPr>
          <a:xfrm>
            <a:off x="6714365" y="3819644"/>
            <a:ext cx="82182" cy="90010"/>
          </a:xfrm>
          <a:prstGeom prst="ellipse">
            <a:avLst/>
          </a:prstGeom>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600" dirty="0"/>
              <a:t>4</a:t>
            </a:r>
          </a:p>
        </p:txBody>
      </p:sp>
    </p:spTree>
    <p:extLst>
      <p:ext uri="{BB962C8B-B14F-4D97-AF65-F5344CB8AC3E}">
        <p14:creationId xmlns:p14="http://schemas.microsoft.com/office/powerpoint/2010/main" val="414535479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F73892B6BD4C814D864FE852C6B62926" ma:contentTypeVersion="32" ma:contentTypeDescription="Create a new document." ma:contentTypeScope="" ma:versionID="8156b1bb3564c62c0c928768bbf78ddf">
  <xsd:schema xmlns:xsd="http://www.w3.org/2001/XMLSchema" xmlns:xs="http://www.w3.org/2001/XMLSchema" xmlns:p="http://schemas.microsoft.com/office/2006/metadata/properties" xmlns:ns2="19cfbb22-967d-441b-b2d0-56543b08ad7d" xmlns:ns3="http://schemas.microsoft.com/sharepoint/v3/fields" xmlns:ns4="e7b00261-fff3-41e0-a06e-29be7bbb4b90" targetNamespace="http://schemas.microsoft.com/office/2006/metadata/properties" ma:root="true" ma:fieldsID="9dfd0235534e6e908d96032a58ca0ce4" ns2:_="" ns3:_="" ns4:_="">
    <xsd:import namespace="19cfbb22-967d-441b-b2d0-56543b08ad7d"/>
    <xsd:import namespace="http://schemas.microsoft.com/sharepoint/v3/fields"/>
    <xsd:import namespace="e7b00261-fff3-41e0-a06e-29be7bbb4b90"/>
    <xsd:element name="properties">
      <xsd:complexType>
        <xsd:sequence>
          <xsd:element name="documentManagement">
            <xsd:complexType>
              <xsd:all>
                <xsd:element ref="ns2:nf553947567e4e08a7a428dd067c6ddf" minOccurs="0"/>
                <xsd:element ref="ns2:TaxCatchAll" minOccurs="0"/>
                <xsd:element ref="ns2:pbf2f93df8dd4eb080efdd315b87a374" minOccurs="0"/>
                <xsd:element ref="ns2:mc9a21fcd6b24904b2be8748004271cc" minOccurs="0"/>
                <xsd:element ref="ns2:fdb3048ee4f64c2ab103fa5c08134177" minOccurs="0"/>
                <xsd:element ref="ns2:i17683cc25004393bf5e7a85079a67d2" minOccurs="0"/>
                <xsd:element ref="ns2:Project_x002f__x0020_contract_x0020_end_x0020_date" minOccurs="0"/>
                <xsd:element ref="ns2:n63e5b34d79144c59fc93a19d30f3a0b" minOccurs="0"/>
                <xsd:element ref="ns3:_Source" minOccurs="0"/>
                <xsd:element ref="ns4:MediaServiceMetadata" minOccurs="0"/>
                <xsd:element ref="ns4:MediaServiceFastMetadata" minOccurs="0"/>
                <xsd:element ref="ns4:MediaServiceDateTaken" minOccurs="0"/>
                <xsd:element ref="ns4:MediaServiceAutoTags" minOccurs="0"/>
                <xsd:element ref="ns4:MediaLengthInSeconds" minOccurs="0"/>
                <xsd:element ref="ns4:MediaServiceAutoKeyPoints" minOccurs="0"/>
                <xsd:element ref="ns4:MediaServiceKeyPoints" minOccurs="0"/>
                <xsd:element ref="ns4:MediaServiceGenerationTime" minOccurs="0"/>
                <xsd:element ref="ns4:MediaServiceEventHashCode" minOccurs="0"/>
                <xsd:element ref="ns4:MediaServiceOCR" minOccurs="0"/>
                <xsd:element ref="ns4:lcf76f155ced4ddcb4097134ff3c332f" minOccurs="0"/>
                <xsd:element ref="ns2:SharedWithUsers" minOccurs="0"/>
                <xsd:element ref="ns2:SharedWithDetails" minOccurs="0"/>
                <xsd:element ref="ns4:MediaServiceObjectDetectorVersions" minOccurs="0"/>
                <xsd:element ref="ns4:MediaServiceSearchProperties" minOccurs="0"/>
                <xsd:element ref="ns4: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9cfbb22-967d-441b-b2d0-56543b08ad7d" elementFormDefault="qualified">
    <xsd:import namespace="http://schemas.microsoft.com/office/2006/documentManagement/types"/>
    <xsd:import namespace="http://schemas.microsoft.com/office/infopath/2007/PartnerControls"/>
    <xsd:element name="nf553947567e4e08a7a428dd067c6ddf" ma:index="9" nillable="true" ma:taxonomy="true" ma:internalName="nf553947567e4e08a7a428dd067c6ddf" ma:taxonomyFieldName="Business_x0020_Activity" ma:displayName="Business Activity" ma:default="" ma:fieldId="{7f553947-567e-4e08-a7a4-28dd067c6ddf}" ma:sspId="72c748ba-2422-442a-8da0-8c3a11393106" ma:termSetId="281f97d3-173f-40b8-9fc1-2bb96af60e0e" ma:anchorId="00000000-0000-0000-0000-000000000000" ma:open="false" ma:isKeyword="false">
      <xsd:complexType>
        <xsd:sequence>
          <xsd:element ref="pc:Terms" minOccurs="0" maxOccurs="1"/>
        </xsd:sequence>
      </xsd:complexType>
    </xsd:element>
    <xsd:element name="TaxCatchAll" ma:index="10" nillable="true" ma:displayName="Taxonomy Catch All Column" ma:hidden="true" ma:list="{c84e03c9-4683-4d6d-9e6e-c6fa35f1947e}" ma:internalName="TaxCatchAll" ma:showField="CatchAllData" ma:web="19cfbb22-967d-441b-b2d0-56543b08ad7d">
      <xsd:complexType>
        <xsd:complexContent>
          <xsd:extension base="dms:MultiChoiceLookup">
            <xsd:sequence>
              <xsd:element name="Value" type="dms:Lookup" maxOccurs="unbounded" minOccurs="0" nillable="true"/>
            </xsd:sequence>
          </xsd:extension>
        </xsd:complexContent>
      </xsd:complexType>
    </xsd:element>
    <xsd:element name="pbf2f93df8dd4eb080efdd315b87a374" ma:index="12" nillable="true" ma:taxonomy="true" ma:internalName="pbf2f93df8dd4eb080efdd315b87a374" ma:taxonomyFieldName="Business_x0020_Function" ma:displayName="Business Function" ma:default="2;#Quality Improvement|f929b268-8fc1-4432-9c8d-4653c804bdfc" ma:fieldId="{9bf2f93d-f8dd-4eb0-80ef-dd315b87a374}" ma:sspId="72c748ba-2422-442a-8da0-8c3a11393106" ma:termSetId="1a054ad0-931e-4bb0-a70b-dc33d2e19bcb" ma:anchorId="c788aced-109f-432d-9368-116094370ebc" ma:open="false" ma:isKeyword="false">
      <xsd:complexType>
        <xsd:sequence>
          <xsd:element ref="pc:Terms" minOccurs="0" maxOccurs="1"/>
        </xsd:sequence>
      </xsd:complexType>
    </xsd:element>
    <xsd:element name="mc9a21fcd6b24904b2be8748004271cc" ma:index="14" nillable="true" ma:taxonomy="true" ma:internalName="mc9a21fcd6b24904b2be8748004271cc" ma:taxonomyFieldName="Division" ma:displayName="Division" ma:default="1;#Research ＆ Quality Improvement|40ffecb9-eb64-4eb4-bbcd-9ff92017558e" ma:fieldId="{6c9a21fc-d6b2-4904-b2be-8748004271cc}" ma:sspId="72c748ba-2422-442a-8da0-8c3a11393106" ma:termSetId="854525bc-11e5-4801-9a2e-02bd235a7eec" ma:anchorId="00000000-0000-0000-0000-000000000000" ma:open="false" ma:isKeyword="false">
      <xsd:complexType>
        <xsd:sequence>
          <xsd:element ref="pc:Terms" minOccurs="0" maxOccurs="1"/>
        </xsd:sequence>
      </xsd:complexType>
    </xsd:element>
    <xsd:element name="fdb3048ee4f64c2ab103fa5c08134177" ma:index="16" nillable="true" ma:taxonomy="true" ma:internalName="fdb3048ee4f64c2ab103fa5c08134177" ma:taxonomyFieldName="Document_x0020_status" ma:displayName="Document status" ma:default="" ma:fieldId="{fdb3048e-e4f6-4c2a-b103-fa5c08134177}" ma:sspId="72c748ba-2422-442a-8da0-8c3a11393106" ma:termSetId="81537ae4-bb63-4a0b-b036-a59c8bb24956" ma:anchorId="00000000-0000-0000-0000-000000000000" ma:open="false" ma:isKeyword="false">
      <xsd:complexType>
        <xsd:sequence>
          <xsd:element ref="pc:Terms" minOccurs="0" maxOccurs="1"/>
        </xsd:sequence>
      </xsd:complexType>
    </xsd:element>
    <xsd:element name="i17683cc25004393bf5e7a85079a67d2" ma:index="18" nillable="true" ma:taxonomy="true" ma:internalName="i17683cc25004393bf5e7a85079a67d2" ma:taxonomyFieldName="Information_x0020_type" ma:displayName="Information type" ma:default="" ma:fieldId="{217683cc-2500-4393-bf5e-7a85079a67d2}" ma:sspId="72c748ba-2422-442a-8da0-8c3a11393106" ma:termSetId="7c5dc89c-5a38-404b-b798-27b2a4c32a36" ma:anchorId="00000000-0000-0000-0000-000000000000" ma:open="false" ma:isKeyword="false">
      <xsd:complexType>
        <xsd:sequence>
          <xsd:element ref="pc:Terms" minOccurs="0" maxOccurs="1"/>
        </xsd:sequence>
      </xsd:complexType>
    </xsd:element>
    <xsd:element name="Project_x002f__x0020_contract_x0020_end_x0020_date" ma:index="19" nillable="true" ma:displayName="Project/ contract end date" ma:format="DateOnly" ma:internalName="Project_x002F__x0020_contract_x0020_end_x0020_date">
      <xsd:simpleType>
        <xsd:restriction base="dms:DateTime"/>
      </xsd:simpleType>
    </xsd:element>
    <xsd:element name="n63e5b34d79144c59fc93a19d30f3a0b" ma:index="21" nillable="true" ma:taxonomy="true" ma:internalName="n63e5b34d79144c59fc93a19d30f3a0b" ma:taxonomyFieldName="Project_x002F__x0020_contract_x0020_status" ma:displayName="Project/ contract status" ma:default="" ma:fieldId="{763e5b34-d791-44c5-9fc9-3a19d30f3a0b}" ma:sspId="72c748ba-2422-442a-8da0-8c3a11393106" ma:termSetId="6fb53340-93dd-45ae-88d8-d63e0eb70bfd" ma:anchorId="00000000-0000-0000-0000-000000000000" ma:open="false" ma:isKeyword="false">
      <xsd:complexType>
        <xsd:sequence>
          <xsd:element ref="pc:Terms" minOccurs="0" maxOccurs="1"/>
        </xsd:sequence>
      </xsd:complexType>
    </xsd:element>
    <xsd:element name="SharedWithUsers" ma:index="35"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36"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fields" elementFormDefault="qualified">
    <xsd:import namespace="http://schemas.microsoft.com/office/2006/documentManagement/types"/>
    <xsd:import namespace="http://schemas.microsoft.com/office/infopath/2007/PartnerControls"/>
    <xsd:element name="_Source" ma:index="22" nillable="true" ma:displayName="Source filepath" ma:description="References to resources from which this resource was derived. This is the filepath that was lifted from the Q Drive" ma:internalName="_Sourc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e7b00261-fff3-41e0-a06e-29be7bbb4b90" elementFormDefault="qualified">
    <xsd:import namespace="http://schemas.microsoft.com/office/2006/documentManagement/types"/>
    <xsd:import namespace="http://schemas.microsoft.com/office/infopath/2007/PartnerControls"/>
    <xsd:element name="MediaServiceMetadata" ma:index="23" nillable="true" ma:displayName="MediaServiceMetadata" ma:hidden="true" ma:internalName="MediaServiceMetadata" ma:readOnly="true">
      <xsd:simpleType>
        <xsd:restriction base="dms:Note"/>
      </xsd:simpleType>
    </xsd:element>
    <xsd:element name="MediaServiceFastMetadata" ma:index="24" nillable="true" ma:displayName="MediaServiceFastMetadata" ma:hidden="true" ma:internalName="MediaServiceFastMetadata" ma:readOnly="true">
      <xsd:simpleType>
        <xsd:restriction base="dms:Note"/>
      </xsd:simpleType>
    </xsd:element>
    <xsd:element name="MediaServiceDateTaken" ma:index="25" nillable="true" ma:displayName="MediaServiceDateTaken" ma:hidden="true" ma:internalName="MediaServiceDateTaken" ma:readOnly="true">
      <xsd:simpleType>
        <xsd:restriction base="dms:Text"/>
      </xsd:simpleType>
    </xsd:element>
    <xsd:element name="MediaServiceAutoTags" ma:index="26" nillable="true" ma:displayName="Tags" ma:internalName="MediaServiceAutoTags" ma:readOnly="true">
      <xsd:simpleType>
        <xsd:restriction base="dms:Text"/>
      </xsd:simpleType>
    </xsd:element>
    <xsd:element name="MediaLengthInSeconds" ma:index="27" nillable="true" ma:displayName="MediaLengthInSeconds" ma:hidden="true" ma:internalName="MediaLengthInSeconds" ma:readOnly="true">
      <xsd:simpleType>
        <xsd:restriction base="dms:Unknown"/>
      </xsd:simpleType>
    </xsd:element>
    <xsd:element name="MediaServiceAutoKeyPoints" ma:index="28" nillable="true" ma:displayName="MediaServiceAutoKeyPoints" ma:hidden="true" ma:internalName="MediaServiceAutoKeyPoints" ma:readOnly="true">
      <xsd:simpleType>
        <xsd:restriction base="dms:Note"/>
      </xsd:simpleType>
    </xsd:element>
    <xsd:element name="MediaServiceKeyPoints" ma:index="29" nillable="true" ma:displayName="KeyPoints" ma:internalName="MediaServiceKeyPoints" ma:readOnly="true">
      <xsd:simpleType>
        <xsd:restriction base="dms:Note">
          <xsd:maxLength value="255"/>
        </xsd:restriction>
      </xsd:simpleType>
    </xsd:element>
    <xsd:element name="MediaServiceGenerationTime" ma:index="30" nillable="true" ma:displayName="MediaServiceGenerationTime" ma:hidden="true" ma:internalName="MediaServiceGenerationTime" ma:readOnly="true">
      <xsd:simpleType>
        <xsd:restriction base="dms:Text"/>
      </xsd:simpleType>
    </xsd:element>
    <xsd:element name="MediaServiceEventHashCode" ma:index="31" nillable="true" ma:displayName="MediaServiceEventHashCode" ma:hidden="true" ma:internalName="MediaServiceEventHashCode" ma:readOnly="true">
      <xsd:simpleType>
        <xsd:restriction base="dms:Text"/>
      </xsd:simpleType>
    </xsd:element>
    <xsd:element name="MediaServiceOCR" ma:index="32" nillable="true" ma:displayName="Extracted Text" ma:internalName="MediaServiceOCR" ma:readOnly="true">
      <xsd:simpleType>
        <xsd:restriction base="dms:Note">
          <xsd:maxLength value="255"/>
        </xsd:restriction>
      </xsd:simpleType>
    </xsd:element>
    <xsd:element name="lcf76f155ced4ddcb4097134ff3c332f" ma:index="34" nillable="true" ma:taxonomy="true" ma:internalName="lcf76f155ced4ddcb4097134ff3c332f" ma:taxonomyFieldName="MediaServiceImageTags" ma:displayName="Image Tags" ma:readOnly="false" ma:fieldId="{5cf76f15-5ced-4ddc-b409-7134ff3c332f}" ma:taxonomyMulti="true" ma:sspId="72c748ba-2422-442a-8da0-8c3a11393106"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37"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38" nillable="true" ma:displayName="MediaServiceSearchProperties" ma:hidden="true" ma:internalName="MediaServiceSearchProperties" ma:readOnly="true">
      <xsd:simpleType>
        <xsd:restriction base="dms:Note"/>
      </xsd:simpleType>
    </xsd:element>
    <xsd:element name="MediaServiceLocation" ma:index="39" nillable="true" ma:displayName="Location" ma:description="" ma:indexed="true" ma:internalName="MediaServiceLocatio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_Source xmlns="http://schemas.microsoft.com/sharepoint/v3/fields">E:\Shared\Research &amp; Quality Improvement\Clinical Standards &amp; Quality Improvement\5. RCPCH PROJECTS\3. Epilepsy\1. Documents\Round 3 (2017-2021)\RCPCH EQIP\Documents\Pilot 2019-2020\QI Programme Plan\Team projects\Reducing EEG wait times\Nottingham\Poster\Nottingham QI Poster v3.pptx</_Source>
    <TaxCatchAll xmlns="19cfbb22-967d-441b-b2d0-56543b08ad7d">
      <Value>2</Value>
      <Value>1</Value>
    </TaxCatchAll>
    <lcf76f155ced4ddcb4097134ff3c332f xmlns="e7b00261-fff3-41e0-a06e-29be7bbb4b90">
      <Terms xmlns="http://schemas.microsoft.com/office/infopath/2007/PartnerControls"/>
    </lcf76f155ced4ddcb4097134ff3c332f>
    <i17683cc25004393bf5e7a85079a67d2 xmlns="19cfbb22-967d-441b-b2d0-56543b08ad7d">
      <Terms xmlns="http://schemas.microsoft.com/office/infopath/2007/PartnerControls"/>
    </i17683cc25004393bf5e7a85079a67d2>
    <pbf2f93df8dd4eb080efdd315b87a374 xmlns="19cfbb22-967d-441b-b2d0-56543b08ad7d">
      <Terms xmlns="http://schemas.microsoft.com/office/infopath/2007/PartnerControls">
        <TermInfo xmlns="http://schemas.microsoft.com/office/infopath/2007/PartnerControls">
          <TermName xmlns="http://schemas.microsoft.com/office/infopath/2007/PartnerControls">Quality Improvement</TermName>
          <TermId xmlns="http://schemas.microsoft.com/office/infopath/2007/PartnerControls">f929b268-8fc1-4432-9c8d-4653c804bdfc</TermId>
        </TermInfo>
      </Terms>
    </pbf2f93df8dd4eb080efdd315b87a374>
    <nf553947567e4e08a7a428dd067c6ddf xmlns="19cfbb22-967d-441b-b2d0-56543b08ad7d">
      <Terms xmlns="http://schemas.microsoft.com/office/infopath/2007/PartnerControls"/>
    </nf553947567e4e08a7a428dd067c6ddf>
    <Project_x002f__x0020_contract_x0020_end_x0020_date xmlns="19cfbb22-967d-441b-b2d0-56543b08ad7d" xsi:nil="true"/>
    <mc9a21fcd6b24904b2be8748004271cc xmlns="19cfbb22-967d-441b-b2d0-56543b08ad7d">
      <Terms xmlns="http://schemas.microsoft.com/office/infopath/2007/PartnerControls">
        <TermInfo xmlns="http://schemas.microsoft.com/office/infopath/2007/PartnerControls">
          <TermName xmlns="http://schemas.microsoft.com/office/infopath/2007/PartnerControls">Research ＆ Quality Improvement</TermName>
          <TermId xmlns="http://schemas.microsoft.com/office/infopath/2007/PartnerControls">40ffecb9-eb64-4eb4-bbcd-9ff92017558e</TermId>
        </TermInfo>
      </Terms>
    </mc9a21fcd6b24904b2be8748004271cc>
    <fdb3048ee4f64c2ab103fa5c08134177 xmlns="19cfbb22-967d-441b-b2d0-56543b08ad7d">
      <Terms xmlns="http://schemas.microsoft.com/office/infopath/2007/PartnerControls"/>
    </fdb3048ee4f64c2ab103fa5c08134177>
    <n63e5b34d79144c59fc93a19d30f3a0b xmlns="19cfbb22-967d-441b-b2d0-56543b08ad7d">
      <Terms xmlns="http://schemas.microsoft.com/office/infopath/2007/PartnerControls"/>
    </n63e5b34d79144c59fc93a19d30f3a0b>
    <SharedWithUsers xmlns="19cfbb22-967d-441b-b2d0-56543b08ad7d">
      <UserInfo>
        <DisplayName/>
        <AccountId xsi:nil="true"/>
        <AccountType/>
      </UserInfo>
    </SharedWithUsers>
    <MediaLengthInSeconds xmlns="e7b00261-fff3-41e0-a06e-29be7bbb4b90" xsi:nil="true"/>
  </documentManagement>
</p:properties>
</file>

<file path=customXml/itemProps1.xml><?xml version="1.0" encoding="utf-8"?>
<ds:datastoreItem xmlns:ds="http://schemas.openxmlformats.org/officeDocument/2006/customXml" ds:itemID="{556B6F4D-D32F-4DFD-8D65-74D076BD8A1E}"/>
</file>

<file path=customXml/itemProps2.xml><?xml version="1.0" encoding="utf-8"?>
<ds:datastoreItem xmlns:ds="http://schemas.openxmlformats.org/officeDocument/2006/customXml" ds:itemID="{FA73B443-ABAB-4054-A66B-1B4743B81B4D}"/>
</file>

<file path=customXml/itemProps3.xml><?xml version="1.0" encoding="utf-8"?>
<ds:datastoreItem xmlns:ds="http://schemas.openxmlformats.org/officeDocument/2006/customXml" ds:itemID="{AA764437-EC3B-4EEA-B19F-57683603581F}"/>
</file>

<file path=docProps/app.xml><?xml version="1.0" encoding="utf-8"?>
<Properties xmlns="http://schemas.openxmlformats.org/officeDocument/2006/extended-properties" xmlns:vt="http://schemas.openxmlformats.org/officeDocument/2006/docPropsVTypes">
  <TotalTime>4221</TotalTime>
  <Words>748</Words>
  <Application>Microsoft Office PowerPoint</Application>
  <PresentationFormat>A4 Paper (210x297 mm)</PresentationFormat>
  <Paragraphs>120</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 Laura Ashmore, James Baird, Ann Brown, Denise Crozier, Katherine Martin, Maria Moran, Francesca Napolitano, Manish Prasad &amp; Helen Sneath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Tricia</dc:creator>
  <cp:lastModifiedBy>Sneath Helen (Clinical Neurophysiology)</cp:lastModifiedBy>
  <cp:revision>300</cp:revision>
  <cp:lastPrinted>2012-09-10T13:37:20Z</cp:lastPrinted>
  <dcterms:created xsi:type="dcterms:W3CDTF">2012-09-07T11:38:29Z</dcterms:created>
  <dcterms:modified xsi:type="dcterms:W3CDTF">2020-07-06T07:44:32Z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0x010100F73892B6BD4C814D864FE852C6B62926</vt:lpwstr>
  </property>
  <property fmtid="{D5CDD505-2E9C-101B-9397-08002B2CF9AE}" pid="3" name="Order">
    <vt:r8>100</vt:r8>
  </property>
  <property fmtid="{D5CDD505-2E9C-101B-9397-08002B2CF9AE}" pid="4" name="Information type">
    <vt:lpwstr/>
  </property>
  <property fmtid="{D5CDD505-2E9C-101B-9397-08002B2CF9AE}" pid="5" name="Business Function">
    <vt:lpwstr>2;#Quality Improvement|f929b268-8fc1-4432-9c8d-4653c804bdfc</vt:lpwstr>
  </property>
  <property fmtid="{D5CDD505-2E9C-101B-9397-08002B2CF9AE}" pid="6" name="Project/ contract status">
    <vt:lpwstr/>
  </property>
  <property fmtid="{D5CDD505-2E9C-101B-9397-08002B2CF9AE}" pid="7" name="Archive">
    <vt:lpwstr/>
  </property>
  <property fmtid="{D5CDD505-2E9C-101B-9397-08002B2CF9AE}" pid="8" name="Division">
    <vt:lpwstr>1;#Research ＆ Quality Improvement|40ffecb9-eb64-4eb4-bbcd-9ff92017558e</vt:lpwstr>
  </property>
  <property fmtid="{D5CDD505-2E9C-101B-9397-08002B2CF9AE}" pid="9" name="Document status">
    <vt:lpwstr/>
  </property>
  <property fmtid="{D5CDD505-2E9C-101B-9397-08002B2CF9AE}" pid="10" name="_ExtendedDescription">
    <vt:lpwstr/>
  </property>
  <property fmtid="{D5CDD505-2E9C-101B-9397-08002B2CF9AE}" pid="11" name="Business Activity">
    <vt:lpwstr/>
  </property>
  <property fmtid="{D5CDD505-2E9C-101B-9397-08002B2CF9AE}" pid="12" name="xd_Signature">
    <vt:bool>false</vt:bool>
  </property>
  <property fmtid="{D5CDD505-2E9C-101B-9397-08002B2CF9AE}" pid="13" name="xd_ProgID">
    <vt:lpwstr/>
  </property>
  <property fmtid="{D5CDD505-2E9C-101B-9397-08002B2CF9AE}" pid="14" name="_SourceUrl">
    <vt:lpwstr/>
  </property>
  <property fmtid="{D5CDD505-2E9C-101B-9397-08002B2CF9AE}" pid="15" name="_SharedFileIndex">
    <vt:lpwstr/>
  </property>
  <property fmtid="{D5CDD505-2E9C-101B-9397-08002B2CF9AE}" pid="16" name="ComplianceAssetId">
    <vt:lpwstr/>
  </property>
  <property fmtid="{D5CDD505-2E9C-101B-9397-08002B2CF9AE}" pid="17" name="TemplateUrl">
    <vt:lpwstr/>
  </property>
  <property fmtid="{D5CDD505-2E9C-101B-9397-08002B2CF9AE}" pid="18" name="ba13835014884b89bed364837ca9ec39">
    <vt:lpwstr>Audits|ae63694e-9999-473c-882e-084b09c6631d</vt:lpwstr>
  </property>
  <property fmtid="{D5CDD505-2E9C-101B-9397-08002B2CF9AE}" pid="19" name="l9151f26d9d24fb2bafecc2135ce3309">
    <vt:lpwstr>Research ＆ Quality Improvement|c788aced-109f-432d-9368-116094370ebc</vt:lpwstr>
  </property>
  <property fmtid="{D5CDD505-2E9C-101B-9397-08002B2CF9AE}" pid="20" name="TriggerFlowInfo">
    <vt:lpwstr/>
  </property>
  <property fmtid="{D5CDD505-2E9C-101B-9397-08002B2CF9AE}" pid="21" name="MediaServiceImageTags">
    <vt:lpwstr/>
  </property>
</Properties>
</file>