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1" r:id="rId5"/>
    <p:sldMasterId id="2147483681" r:id="rId6"/>
  </p:sldMasterIdLst>
  <p:notesMasterIdLst>
    <p:notesMasterId r:id="rId24"/>
  </p:notesMasterIdLst>
  <p:sldIdLst>
    <p:sldId id="393" r:id="rId7"/>
    <p:sldId id="503" r:id="rId8"/>
    <p:sldId id="394" r:id="rId9"/>
    <p:sldId id="395" r:id="rId10"/>
    <p:sldId id="504" r:id="rId11"/>
    <p:sldId id="396" r:id="rId12"/>
    <p:sldId id="402" r:id="rId13"/>
    <p:sldId id="403" r:id="rId14"/>
    <p:sldId id="262" r:id="rId15"/>
    <p:sldId id="437" r:id="rId16"/>
    <p:sldId id="440" r:id="rId17"/>
    <p:sldId id="441" r:id="rId18"/>
    <p:sldId id="439" r:id="rId19"/>
    <p:sldId id="442" r:id="rId20"/>
    <p:sldId id="397" r:id="rId21"/>
    <p:sldId id="398" r:id="rId22"/>
    <p:sldId id="259" r:id="rId23"/>
  </p:sldIdLst>
  <p:sldSz cx="9144000" cy="5143500" type="screen16x9"/>
  <p:notesSz cx="6858000" cy="9144000"/>
  <p:embeddedFontLst>
    <p:embeddedFont>
      <p:font typeface="Montserrat" panose="00000500000000000000" pitchFamily="50"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108E5A-D424-00D1-78EC-25CEB0C91121}" name="Amani Krayem" initials="AK" userId="S::Amani.Krayem@rcpch.ac.uk::3a362885-ad58-4e9d-8cde-f704dc3f94aa" providerId="AD"/>
  <p188:author id="{6CFBE966-9DE2-E16B-3164-560FF21C1940}" name="Melanie David-Feveck" initials="MDF" userId="S::Melanie.David-Feveck@rcpch.ac.uk::9e4d456e-893c-4367-b601-72fce04ebd6b" providerId="AD"/>
  <p188:author id="{0C0947D4-1CE5-6BAD-4A7B-69B9C71390CC}" name="Melanie David-Feveck" initials="MD" userId="S::melanie.david-feveck@rcpch.ac.uk::9e4d456e-893c-4367-b601-72fce04ebd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75B"/>
    <a:srgbClr val="009CCE"/>
    <a:srgbClr val="11A7F2"/>
    <a:srgbClr val="4D4D4D"/>
    <a:srgbClr val="83D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18" autoAdjust="0"/>
    <p:restoredTop sz="94712" autoAdjust="0"/>
  </p:normalViewPr>
  <p:slideViewPr>
    <p:cSldViewPr>
      <p:cViewPr varScale="1">
        <p:scale>
          <a:sx n="138" d="100"/>
          <a:sy n="138" d="100"/>
        </p:scale>
        <p:origin x="354" y="102"/>
      </p:cViewPr>
      <p:guideLst>
        <p:guide orient="horz" pos="667"/>
        <p:guide pos="204"/>
      </p:guideLst>
    </p:cSldViewPr>
  </p:slideViewPr>
  <p:notesTextViewPr>
    <p:cViewPr>
      <p:scale>
        <a:sx n="1" d="1"/>
        <a:sy n="1" d="1"/>
      </p:scale>
      <p:origin x="0" y="0"/>
    </p:cViewPr>
  </p:notesTextViewPr>
  <p:sorterViewPr>
    <p:cViewPr varScale="1">
      <p:scale>
        <a:sx n="100" d="100"/>
        <a:sy n="100" d="100"/>
      </p:scale>
      <p:origin x="0" y="-1128"/>
    </p:cViewPr>
  </p:sorterViewPr>
  <p:notesViewPr>
    <p:cSldViewPr>
      <p:cViewPr varScale="1">
        <p:scale>
          <a:sx n="97" d="100"/>
          <a:sy n="97" d="100"/>
        </p:scale>
        <p:origin x="-6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17E1FF59-1B51-42F4-B37A-516A7ED42BC0}"/>
    <pc:docChg chg="delSld delMainMaster delSection modSection">
      <pc:chgData name="Melanie David-Feveck" userId="9e4d456e-893c-4367-b601-72fce04ebd6b" providerId="ADAL" clId="{17E1FF59-1B51-42F4-B37A-516A7ED42BC0}" dt="2024-03-05T11:21:58.212" v="2" actId="17853"/>
      <pc:docMkLst>
        <pc:docMk/>
      </pc:docMkLst>
      <pc:sldChg chg="del">
        <pc:chgData name="Melanie David-Feveck" userId="9e4d456e-893c-4367-b601-72fce04ebd6b" providerId="ADAL" clId="{17E1FF59-1B51-42F4-B37A-516A7ED42BC0}" dt="2024-03-05T11:21:24.764" v="0" actId="47"/>
        <pc:sldMkLst>
          <pc:docMk/>
          <pc:sldMk cId="3642888077" sldId="264"/>
        </pc:sldMkLst>
      </pc:sldChg>
      <pc:sldChg chg="del">
        <pc:chgData name="Melanie David-Feveck" userId="9e4d456e-893c-4367-b601-72fce04ebd6b" providerId="ADAL" clId="{17E1FF59-1B51-42F4-B37A-516A7ED42BC0}" dt="2024-03-05T11:21:24.764" v="0" actId="47"/>
        <pc:sldMkLst>
          <pc:docMk/>
          <pc:sldMk cId="1014389851" sldId="265"/>
        </pc:sldMkLst>
      </pc:sldChg>
      <pc:sldChg chg="del">
        <pc:chgData name="Melanie David-Feveck" userId="9e4d456e-893c-4367-b601-72fce04ebd6b" providerId="ADAL" clId="{17E1FF59-1B51-42F4-B37A-516A7ED42BC0}" dt="2024-03-05T11:21:24.764" v="0" actId="47"/>
        <pc:sldMkLst>
          <pc:docMk/>
          <pc:sldMk cId="2399632935" sldId="266"/>
        </pc:sldMkLst>
      </pc:sldChg>
      <pc:sldChg chg="del">
        <pc:chgData name="Melanie David-Feveck" userId="9e4d456e-893c-4367-b601-72fce04ebd6b" providerId="ADAL" clId="{17E1FF59-1B51-42F4-B37A-516A7ED42BC0}" dt="2024-03-05T11:21:24.764" v="0" actId="47"/>
        <pc:sldMkLst>
          <pc:docMk/>
          <pc:sldMk cId="1056245645" sldId="268"/>
        </pc:sldMkLst>
      </pc:sldChg>
      <pc:sldChg chg="del">
        <pc:chgData name="Melanie David-Feveck" userId="9e4d456e-893c-4367-b601-72fce04ebd6b" providerId="ADAL" clId="{17E1FF59-1B51-42F4-B37A-516A7ED42BC0}" dt="2024-03-05T11:21:24.764" v="0" actId="47"/>
        <pc:sldMkLst>
          <pc:docMk/>
          <pc:sldMk cId="4107759899" sldId="270"/>
        </pc:sldMkLst>
      </pc:sldChg>
      <pc:sldChg chg="del">
        <pc:chgData name="Melanie David-Feveck" userId="9e4d456e-893c-4367-b601-72fce04ebd6b" providerId="ADAL" clId="{17E1FF59-1B51-42F4-B37A-516A7ED42BC0}" dt="2024-03-05T11:21:24.764" v="0" actId="47"/>
        <pc:sldMkLst>
          <pc:docMk/>
          <pc:sldMk cId="1630786046" sldId="271"/>
        </pc:sldMkLst>
      </pc:sldChg>
      <pc:sldChg chg="del">
        <pc:chgData name="Melanie David-Feveck" userId="9e4d456e-893c-4367-b601-72fce04ebd6b" providerId="ADAL" clId="{17E1FF59-1B51-42F4-B37A-516A7ED42BC0}" dt="2024-03-05T11:21:24.764" v="0" actId="47"/>
        <pc:sldMkLst>
          <pc:docMk/>
          <pc:sldMk cId="1831537921" sldId="284"/>
        </pc:sldMkLst>
      </pc:sldChg>
      <pc:sldChg chg="del">
        <pc:chgData name="Melanie David-Feveck" userId="9e4d456e-893c-4367-b601-72fce04ebd6b" providerId="ADAL" clId="{17E1FF59-1B51-42F4-B37A-516A7ED42BC0}" dt="2024-03-05T11:21:24.764" v="0" actId="47"/>
        <pc:sldMkLst>
          <pc:docMk/>
          <pc:sldMk cId="2114353960" sldId="290"/>
        </pc:sldMkLst>
      </pc:sldChg>
      <pc:sldChg chg="del">
        <pc:chgData name="Melanie David-Feveck" userId="9e4d456e-893c-4367-b601-72fce04ebd6b" providerId="ADAL" clId="{17E1FF59-1B51-42F4-B37A-516A7ED42BC0}" dt="2024-03-05T11:21:24.764" v="0" actId="47"/>
        <pc:sldMkLst>
          <pc:docMk/>
          <pc:sldMk cId="3546561670" sldId="293"/>
        </pc:sldMkLst>
      </pc:sldChg>
      <pc:sldChg chg="del">
        <pc:chgData name="Melanie David-Feveck" userId="9e4d456e-893c-4367-b601-72fce04ebd6b" providerId="ADAL" clId="{17E1FF59-1B51-42F4-B37A-516A7ED42BC0}" dt="2024-03-05T11:21:24.764" v="0" actId="47"/>
        <pc:sldMkLst>
          <pc:docMk/>
          <pc:sldMk cId="3488180697" sldId="294"/>
        </pc:sldMkLst>
      </pc:sldChg>
      <pc:sldChg chg="del">
        <pc:chgData name="Melanie David-Feveck" userId="9e4d456e-893c-4367-b601-72fce04ebd6b" providerId="ADAL" clId="{17E1FF59-1B51-42F4-B37A-516A7ED42BC0}" dt="2024-03-05T11:21:24.764" v="0" actId="47"/>
        <pc:sldMkLst>
          <pc:docMk/>
          <pc:sldMk cId="4289185173" sldId="295"/>
        </pc:sldMkLst>
      </pc:sldChg>
      <pc:sldChg chg="del">
        <pc:chgData name="Melanie David-Feveck" userId="9e4d456e-893c-4367-b601-72fce04ebd6b" providerId="ADAL" clId="{17E1FF59-1B51-42F4-B37A-516A7ED42BC0}" dt="2024-03-05T11:21:24.764" v="0" actId="47"/>
        <pc:sldMkLst>
          <pc:docMk/>
          <pc:sldMk cId="1361587176" sldId="296"/>
        </pc:sldMkLst>
      </pc:sldChg>
      <pc:sldChg chg="del">
        <pc:chgData name="Melanie David-Feveck" userId="9e4d456e-893c-4367-b601-72fce04ebd6b" providerId="ADAL" clId="{17E1FF59-1B51-42F4-B37A-516A7ED42BC0}" dt="2024-03-05T11:21:24.764" v="0" actId="47"/>
        <pc:sldMkLst>
          <pc:docMk/>
          <pc:sldMk cId="3571238085" sldId="298"/>
        </pc:sldMkLst>
      </pc:sldChg>
      <pc:sldChg chg="del">
        <pc:chgData name="Melanie David-Feveck" userId="9e4d456e-893c-4367-b601-72fce04ebd6b" providerId="ADAL" clId="{17E1FF59-1B51-42F4-B37A-516A7ED42BC0}" dt="2024-03-05T11:21:24.764" v="0" actId="47"/>
        <pc:sldMkLst>
          <pc:docMk/>
          <pc:sldMk cId="1966837309" sldId="300"/>
        </pc:sldMkLst>
      </pc:sldChg>
      <pc:sldChg chg="del">
        <pc:chgData name="Melanie David-Feveck" userId="9e4d456e-893c-4367-b601-72fce04ebd6b" providerId="ADAL" clId="{17E1FF59-1B51-42F4-B37A-516A7ED42BC0}" dt="2024-03-05T11:21:24.764" v="0" actId="47"/>
        <pc:sldMkLst>
          <pc:docMk/>
          <pc:sldMk cId="2409761706" sldId="303"/>
        </pc:sldMkLst>
      </pc:sldChg>
      <pc:sldChg chg="del">
        <pc:chgData name="Melanie David-Feveck" userId="9e4d456e-893c-4367-b601-72fce04ebd6b" providerId="ADAL" clId="{17E1FF59-1B51-42F4-B37A-516A7ED42BC0}" dt="2024-03-05T11:21:24.764" v="0" actId="47"/>
        <pc:sldMkLst>
          <pc:docMk/>
          <pc:sldMk cId="2103544846" sldId="304"/>
        </pc:sldMkLst>
      </pc:sldChg>
      <pc:sldChg chg="del">
        <pc:chgData name="Melanie David-Feveck" userId="9e4d456e-893c-4367-b601-72fce04ebd6b" providerId="ADAL" clId="{17E1FF59-1B51-42F4-B37A-516A7ED42BC0}" dt="2024-03-05T11:21:55.063" v="1" actId="47"/>
        <pc:sldMkLst>
          <pc:docMk/>
          <pc:sldMk cId="4251052806" sldId="305"/>
        </pc:sldMkLst>
      </pc:sldChg>
      <pc:sldChg chg="del">
        <pc:chgData name="Melanie David-Feveck" userId="9e4d456e-893c-4367-b601-72fce04ebd6b" providerId="ADAL" clId="{17E1FF59-1B51-42F4-B37A-516A7ED42BC0}" dt="2024-03-05T11:21:55.063" v="1" actId="47"/>
        <pc:sldMkLst>
          <pc:docMk/>
          <pc:sldMk cId="2930578258" sldId="306"/>
        </pc:sldMkLst>
      </pc:sldChg>
      <pc:sldChg chg="del">
        <pc:chgData name="Melanie David-Feveck" userId="9e4d456e-893c-4367-b601-72fce04ebd6b" providerId="ADAL" clId="{17E1FF59-1B51-42F4-B37A-516A7ED42BC0}" dt="2024-03-05T11:21:55.063" v="1" actId="47"/>
        <pc:sldMkLst>
          <pc:docMk/>
          <pc:sldMk cId="118721866" sldId="307"/>
        </pc:sldMkLst>
      </pc:sldChg>
      <pc:sldChg chg="del">
        <pc:chgData name="Melanie David-Feveck" userId="9e4d456e-893c-4367-b601-72fce04ebd6b" providerId="ADAL" clId="{17E1FF59-1B51-42F4-B37A-516A7ED42BC0}" dt="2024-03-05T11:21:55.063" v="1" actId="47"/>
        <pc:sldMkLst>
          <pc:docMk/>
          <pc:sldMk cId="3018464882" sldId="308"/>
        </pc:sldMkLst>
      </pc:sldChg>
      <pc:sldChg chg="del">
        <pc:chgData name="Melanie David-Feveck" userId="9e4d456e-893c-4367-b601-72fce04ebd6b" providerId="ADAL" clId="{17E1FF59-1B51-42F4-B37A-516A7ED42BC0}" dt="2024-03-05T11:21:24.764" v="0" actId="47"/>
        <pc:sldMkLst>
          <pc:docMk/>
          <pc:sldMk cId="1243319100" sldId="309"/>
        </pc:sldMkLst>
      </pc:sldChg>
      <pc:sldChg chg="del">
        <pc:chgData name="Melanie David-Feveck" userId="9e4d456e-893c-4367-b601-72fce04ebd6b" providerId="ADAL" clId="{17E1FF59-1B51-42F4-B37A-516A7ED42BC0}" dt="2024-03-05T11:21:24.764" v="0" actId="47"/>
        <pc:sldMkLst>
          <pc:docMk/>
          <pc:sldMk cId="557046507" sldId="310"/>
        </pc:sldMkLst>
      </pc:sldChg>
      <pc:sldChg chg="del">
        <pc:chgData name="Melanie David-Feveck" userId="9e4d456e-893c-4367-b601-72fce04ebd6b" providerId="ADAL" clId="{17E1FF59-1B51-42F4-B37A-516A7ED42BC0}" dt="2024-03-05T11:21:24.764" v="0" actId="47"/>
        <pc:sldMkLst>
          <pc:docMk/>
          <pc:sldMk cId="3527910704" sldId="311"/>
        </pc:sldMkLst>
      </pc:sldChg>
      <pc:sldChg chg="del">
        <pc:chgData name="Melanie David-Feveck" userId="9e4d456e-893c-4367-b601-72fce04ebd6b" providerId="ADAL" clId="{17E1FF59-1B51-42F4-B37A-516A7ED42BC0}" dt="2024-03-05T11:21:24.764" v="0" actId="47"/>
        <pc:sldMkLst>
          <pc:docMk/>
          <pc:sldMk cId="242218943" sldId="312"/>
        </pc:sldMkLst>
      </pc:sldChg>
      <pc:sldChg chg="del">
        <pc:chgData name="Melanie David-Feveck" userId="9e4d456e-893c-4367-b601-72fce04ebd6b" providerId="ADAL" clId="{17E1FF59-1B51-42F4-B37A-516A7ED42BC0}" dt="2024-03-05T11:21:24.764" v="0" actId="47"/>
        <pc:sldMkLst>
          <pc:docMk/>
          <pc:sldMk cId="4168993559" sldId="313"/>
        </pc:sldMkLst>
      </pc:sldChg>
      <pc:sldChg chg="del">
        <pc:chgData name="Melanie David-Feveck" userId="9e4d456e-893c-4367-b601-72fce04ebd6b" providerId="ADAL" clId="{17E1FF59-1B51-42F4-B37A-516A7ED42BC0}" dt="2024-03-05T11:21:24.764" v="0" actId="47"/>
        <pc:sldMkLst>
          <pc:docMk/>
          <pc:sldMk cId="2973973880" sldId="314"/>
        </pc:sldMkLst>
      </pc:sldChg>
      <pc:sldChg chg="del">
        <pc:chgData name="Melanie David-Feveck" userId="9e4d456e-893c-4367-b601-72fce04ebd6b" providerId="ADAL" clId="{17E1FF59-1B51-42F4-B37A-516A7ED42BC0}" dt="2024-03-05T11:21:24.764" v="0" actId="47"/>
        <pc:sldMkLst>
          <pc:docMk/>
          <pc:sldMk cId="3120971044" sldId="315"/>
        </pc:sldMkLst>
      </pc:sldChg>
      <pc:sldChg chg="del">
        <pc:chgData name="Melanie David-Feveck" userId="9e4d456e-893c-4367-b601-72fce04ebd6b" providerId="ADAL" clId="{17E1FF59-1B51-42F4-B37A-516A7ED42BC0}" dt="2024-03-05T11:21:24.764" v="0" actId="47"/>
        <pc:sldMkLst>
          <pc:docMk/>
          <pc:sldMk cId="3704695639" sldId="316"/>
        </pc:sldMkLst>
      </pc:sldChg>
      <pc:sldChg chg="del">
        <pc:chgData name="Melanie David-Feveck" userId="9e4d456e-893c-4367-b601-72fce04ebd6b" providerId="ADAL" clId="{17E1FF59-1B51-42F4-B37A-516A7ED42BC0}" dt="2024-03-05T11:21:24.764" v="0" actId="47"/>
        <pc:sldMkLst>
          <pc:docMk/>
          <pc:sldMk cId="1462029673" sldId="317"/>
        </pc:sldMkLst>
      </pc:sldChg>
      <pc:sldChg chg="del">
        <pc:chgData name="Melanie David-Feveck" userId="9e4d456e-893c-4367-b601-72fce04ebd6b" providerId="ADAL" clId="{17E1FF59-1B51-42F4-B37A-516A7ED42BC0}" dt="2024-03-05T11:21:24.764" v="0" actId="47"/>
        <pc:sldMkLst>
          <pc:docMk/>
          <pc:sldMk cId="978536239" sldId="318"/>
        </pc:sldMkLst>
      </pc:sldChg>
      <pc:sldChg chg="del">
        <pc:chgData name="Melanie David-Feveck" userId="9e4d456e-893c-4367-b601-72fce04ebd6b" providerId="ADAL" clId="{17E1FF59-1B51-42F4-B37A-516A7ED42BC0}" dt="2024-03-05T11:21:24.764" v="0" actId="47"/>
        <pc:sldMkLst>
          <pc:docMk/>
          <pc:sldMk cId="857462270" sldId="320"/>
        </pc:sldMkLst>
      </pc:sldChg>
      <pc:sldChg chg="del">
        <pc:chgData name="Melanie David-Feveck" userId="9e4d456e-893c-4367-b601-72fce04ebd6b" providerId="ADAL" clId="{17E1FF59-1B51-42F4-B37A-516A7ED42BC0}" dt="2024-03-05T11:21:24.764" v="0" actId="47"/>
        <pc:sldMkLst>
          <pc:docMk/>
          <pc:sldMk cId="3022686975" sldId="321"/>
        </pc:sldMkLst>
      </pc:sldChg>
      <pc:sldChg chg="del">
        <pc:chgData name="Melanie David-Feveck" userId="9e4d456e-893c-4367-b601-72fce04ebd6b" providerId="ADAL" clId="{17E1FF59-1B51-42F4-B37A-516A7ED42BC0}" dt="2024-03-05T11:21:24.764" v="0" actId="47"/>
        <pc:sldMkLst>
          <pc:docMk/>
          <pc:sldMk cId="2467286272" sldId="322"/>
        </pc:sldMkLst>
      </pc:sldChg>
      <pc:sldChg chg="del">
        <pc:chgData name="Melanie David-Feveck" userId="9e4d456e-893c-4367-b601-72fce04ebd6b" providerId="ADAL" clId="{17E1FF59-1B51-42F4-B37A-516A7ED42BC0}" dt="2024-03-05T11:21:24.764" v="0" actId="47"/>
        <pc:sldMkLst>
          <pc:docMk/>
          <pc:sldMk cId="3004121511" sldId="323"/>
        </pc:sldMkLst>
      </pc:sldChg>
      <pc:sldChg chg="del">
        <pc:chgData name="Melanie David-Feveck" userId="9e4d456e-893c-4367-b601-72fce04ebd6b" providerId="ADAL" clId="{17E1FF59-1B51-42F4-B37A-516A7ED42BC0}" dt="2024-03-05T11:21:24.764" v="0" actId="47"/>
        <pc:sldMkLst>
          <pc:docMk/>
          <pc:sldMk cId="80574681" sldId="324"/>
        </pc:sldMkLst>
      </pc:sldChg>
      <pc:sldChg chg="del">
        <pc:chgData name="Melanie David-Feveck" userId="9e4d456e-893c-4367-b601-72fce04ebd6b" providerId="ADAL" clId="{17E1FF59-1B51-42F4-B37A-516A7ED42BC0}" dt="2024-03-05T11:21:24.764" v="0" actId="47"/>
        <pc:sldMkLst>
          <pc:docMk/>
          <pc:sldMk cId="3601447193" sldId="325"/>
        </pc:sldMkLst>
      </pc:sldChg>
      <pc:sldChg chg="del">
        <pc:chgData name="Melanie David-Feveck" userId="9e4d456e-893c-4367-b601-72fce04ebd6b" providerId="ADAL" clId="{17E1FF59-1B51-42F4-B37A-516A7ED42BC0}" dt="2024-03-05T11:21:24.764" v="0" actId="47"/>
        <pc:sldMkLst>
          <pc:docMk/>
          <pc:sldMk cId="1817188485" sldId="326"/>
        </pc:sldMkLst>
      </pc:sldChg>
      <pc:sldChg chg="del">
        <pc:chgData name="Melanie David-Feveck" userId="9e4d456e-893c-4367-b601-72fce04ebd6b" providerId="ADAL" clId="{17E1FF59-1B51-42F4-B37A-516A7ED42BC0}" dt="2024-03-05T11:21:24.764" v="0" actId="47"/>
        <pc:sldMkLst>
          <pc:docMk/>
          <pc:sldMk cId="3368257059" sldId="327"/>
        </pc:sldMkLst>
      </pc:sldChg>
      <pc:sldChg chg="del">
        <pc:chgData name="Melanie David-Feveck" userId="9e4d456e-893c-4367-b601-72fce04ebd6b" providerId="ADAL" clId="{17E1FF59-1B51-42F4-B37A-516A7ED42BC0}" dt="2024-03-05T11:21:24.764" v="0" actId="47"/>
        <pc:sldMkLst>
          <pc:docMk/>
          <pc:sldMk cId="4172991778" sldId="328"/>
        </pc:sldMkLst>
      </pc:sldChg>
      <pc:sldChg chg="del">
        <pc:chgData name="Melanie David-Feveck" userId="9e4d456e-893c-4367-b601-72fce04ebd6b" providerId="ADAL" clId="{17E1FF59-1B51-42F4-B37A-516A7ED42BC0}" dt="2024-03-05T11:21:24.764" v="0" actId="47"/>
        <pc:sldMkLst>
          <pc:docMk/>
          <pc:sldMk cId="509819724" sldId="329"/>
        </pc:sldMkLst>
      </pc:sldChg>
      <pc:sldChg chg="del">
        <pc:chgData name="Melanie David-Feveck" userId="9e4d456e-893c-4367-b601-72fce04ebd6b" providerId="ADAL" clId="{17E1FF59-1B51-42F4-B37A-516A7ED42BC0}" dt="2024-03-05T11:21:24.764" v="0" actId="47"/>
        <pc:sldMkLst>
          <pc:docMk/>
          <pc:sldMk cId="3714943454" sldId="330"/>
        </pc:sldMkLst>
      </pc:sldChg>
      <pc:sldChg chg="del">
        <pc:chgData name="Melanie David-Feveck" userId="9e4d456e-893c-4367-b601-72fce04ebd6b" providerId="ADAL" clId="{17E1FF59-1B51-42F4-B37A-516A7ED42BC0}" dt="2024-03-05T11:21:24.764" v="0" actId="47"/>
        <pc:sldMkLst>
          <pc:docMk/>
          <pc:sldMk cId="4261851776" sldId="331"/>
        </pc:sldMkLst>
      </pc:sldChg>
      <pc:sldChg chg="del">
        <pc:chgData name="Melanie David-Feveck" userId="9e4d456e-893c-4367-b601-72fce04ebd6b" providerId="ADAL" clId="{17E1FF59-1B51-42F4-B37A-516A7ED42BC0}" dt="2024-03-05T11:21:24.764" v="0" actId="47"/>
        <pc:sldMkLst>
          <pc:docMk/>
          <pc:sldMk cId="3363119584" sldId="332"/>
        </pc:sldMkLst>
      </pc:sldChg>
      <pc:sldChg chg="del">
        <pc:chgData name="Melanie David-Feveck" userId="9e4d456e-893c-4367-b601-72fce04ebd6b" providerId="ADAL" clId="{17E1FF59-1B51-42F4-B37A-516A7ED42BC0}" dt="2024-03-05T11:21:24.764" v="0" actId="47"/>
        <pc:sldMkLst>
          <pc:docMk/>
          <pc:sldMk cId="4195571222" sldId="333"/>
        </pc:sldMkLst>
      </pc:sldChg>
      <pc:sldChg chg="del">
        <pc:chgData name="Melanie David-Feveck" userId="9e4d456e-893c-4367-b601-72fce04ebd6b" providerId="ADAL" clId="{17E1FF59-1B51-42F4-B37A-516A7ED42BC0}" dt="2024-03-05T11:21:24.764" v="0" actId="47"/>
        <pc:sldMkLst>
          <pc:docMk/>
          <pc:sldMk cId="3357208649" sldId="334"/>
        </pc:sldMkLst>
      </pc:sldChg>
      <pc:sldChg chg="del">
        <pc:chgData name="Melanie David-Feveck" userId="9e4d456e-893c-4367-b601-72fce04ebd6b" providerId="ADAL" clId="{17E1FF59-1B51-42F4-B37A-516A7ED42BC0}" dt="2024-03-05T11:21:24.764" v="0" actId="47"/>
        <pc:sldMkLst>
          <pc:docMk/>
          <pc:sldMk cId="903726113" sldId="335"/>
        </pc:sldMkLst>
      </pc:sldChg>
      <pc:sldChg chg="del">
        <pc:chgData name="Melanie David-Feveck" userId="9e4d456e-893c-4367-b601-72fce04ebd6b" providerId="ADAL" clId="{17E1FF59-1B51-42F4-B37A-516A7ED42BC0}" dt="2024-03-05T11:21:24.764" v="0" actId="47"/>
        <pc:sldMkLst>
          <pc:docMk/>
          <pc:sldMk cId="1782538445" sldId="336"/>
        </pc:sldMkLst>
      </pc:sldChg>
      <pc:sldChg chg="del">
        <pc:chgData name="Melanie David-Feveck" userId="9e4d456e-893c-4367-b601-72fce04ebd6b" providerId="ADAL" clId="{17E1FF59-1B51-42F4-B37A-516A7ED42BC0}" dt="2024-03-05T11:21:24.764" v="0" actId="47"/>
        <pc:sldMkLst>
          <pc:docMk/>
          <pc:sldMk cId="2348483254" sldId="337"/>
        </pc:sldMkLst>
      </pc:sldChg>
      <pc:sldChg chg="del">
        <pc:chgData name="Melanie David-Feveck" userId="9e4d456e-893c-4367-b601-72fce04ebd6b" providerId="ADAL" clId="{17E1FF59-1B51-42F4-B37A-516A7ED42BC0}" dt="2024-03-05T11:21:24.764" v="0" actId="47"/>
        <pc:sldMkLst>
          <pc:docMk/>
          <pc:sldMk cId="3514813241" sldId="338"/>
        </pc:sldMkLst>
      </pc:sldChg>
      <pc:sldChg chg="del">
        <pc:chgData name="Melanie David-Feveck" userId="9e4d456e-893c-4367-b601-72fce04ebd6b" providerId="ADAL" clId="{17E1FF59-1B51-42F4-B37A-516A7ED42BC0}" dt="2024-03-05T11:21:24.764" v="0" actId="47"/>
        <pc:sldMkLst>
          <pc:docMk/>
          <pc:sldMk cId="105276095" sldId="339"/>
        </pc:sldMkLst>
      </pc:sldChg>
      <pc:sldChg chg="del">
        <pc:chgData name="Melanie David-Feveck" userId="9e4d456e-893c-4367-b601-72fce04ebd6b" providerId="ADAL" clId="{17E1FF59-1B51-42F4-B37A-516A7ED42BC0}" dt="2024-03-05T11:21:24.764" v="0" actId="47"/>
        <pc:sldMkLst>
          <pc:docMk/>
          <pc:sldMk cId="1302022846" sldId="340"/>
        </pc:sldMkLst>
      </pc:sldChg>
      <pc:sldChg chg="del">
        <pc:chgData name="Melanie David-Feveck" userId="9e4d456e-893c-4367-b601-72fce04ebd6b" providerId="ADAL" clId="{17E1FF59-1B51-42F4-B37A-516A7ED42BC0}" dt="2024-03-05T11:21:24.764" v="0" actId="47"/>
        <pc:sldMkLst>
          <pc:docMk/>
          <pc:sldMk cId="413456050" sldId="341"/>
        </pc:sldMkLst>
      </pc:sldChg>
      <pc:sldChg chg="del">
        <pc:chgData name="Melanie David-Feveck" userId="9e4d456e-893c-4367-b601-72fce04ebd6b" providerId="ADAL" clId="{17E1FF59-1B51-42F4-B37A-516A7ED42BC0}" dt="2024-03-05T11:21:24.764" v="0" actId="47"/>
        <pc:sldMkLst>
          <pc:docMk/>
          <pc:sldMk cId="201185743" sldId="342"/>
        </pc:sldMkLst>
      </pc:sldChg>
      <pc:sldChg chg="del">
        <pc:chgData name="Melanie David-Feveck" userId="9e4d456e-893c-4367-b601-72fce04ebd6b" providerId="ADAL" clId="{17E1FF59-1B51-42F4-B37A-516A7ED42BC0}" dt="2024-03-05T11:21:24.764" v="0" actId="47"/>
        <pc:sldMkLst>
          <pc:docMk/>
          <pc:sldMk cId="3446751220" sldId="343"/>
        </pc:sldMkLst>
      </pc:sldChg>
      <pc:sldChg chg="del">
        <pc:chgData name="Melanie David-Feveck" userId="9e4d456e-893c-4367-b601-72fce04ebd6b" providerId="ADAL" clId="{17E1FF59-1B51-42F4-B37A-516A7ED42BC0}" dt="2024-03-05T11:21:24.764" v="0" actId="47"/>
        <pc:sldMkLst>
          <pc:docMk/>
          <pc:sldMk cId="3094607354" sldId="344"/>
        </pc:sldMkLst>
      </pc:sldChg>
      <pc:sldChg chg="del">
        <pc:chgData name="Melanie David-Feveck" userId="9e4d456e-893c-4367-b601-72fce04ebd6b" providerId="ADAL" clId="{17E1FF59-1B51-42F4-B37A-516A7ED42BC0}" dt="2024-03-05T11:21:24.764" v="0" actId="47"/>
        <pc:sldMkLst>
          <pc:docMk/>
          <pc:sldMk cId="1508438556" sldId="345"/>
        </pc:sldMkLst>
      </pc:sldChg>
      <pc:sldChg chg="del">
        <pc:chgData name="Melanie David-Feveck" userId="9e4d456e-893c-4367-b601-72fce04ebd6b" providerId="ADAL" clId="{17E1FF59-1B51-42F4-B37A-516A7ED42BC0}" dt="2024-03-05T11:21:24.764" v="0" actId="47"/>
        <pc:sldMkLst>
          <pc:docMk/>
          <pc:sldMk cId="518122681" sldId="346"/>
        </pc:sldMkLst>
      </pc:sldChg>
      <pc:sldChg chg="del">
        <pc:chgData name="Melanie David-Feveck" userId="9e4d456e-893c-4367-b601-72fce04ebd6b" providerId="ADAL" clId="{17E1FF59-1B51-42F4-B37A-516A7ED42BC0}" dt="2024-03-05T11:21:24.764" v="0" actId="47"/>
        <pc:sldMkLst>
          <pc:docMk/>
          <pc:sldMk cId="3142425602" sldId="347"/>
        </pc:sldMkLst>
      </pc:sldChg>
      <pc:sldChg chg="del">
        <pc:chgData name="Melanie David-Feveck" userId="9e4d456e-893c-4367-b601-72fce04ebd6b" providerId="ADAL" clId="{17E1FF59-1B51-42F4-B37A-516A7ED42BC0}" dt="2024-03-05T11:21:24.764" v="0" actId="47"/>
        <pc:sldMkLst>
          <pc:docMk/>
          <pc:sldMk cId="71837271" sldId="348"/>
        </pc:sldMkLst>
      </pc:sldChg>
      <pc:sldChg chg="del">
        <pc:chgData name="Melanie David-Feveck" userId="9e4d456e-893c-4367-b601-72fce04ebd6b" providerId="ADAL" clId="{17E1FF59-1B51-42F4-B37A-516A7ED42BC0}" dt="2024-03-05T11:21:24.764" v="0" actId="47"/>
        <pc:sldMkLst>
          <pc:docMk/>
          <pc:sldMk cId="2962753233" sldId="349"/>
        </pc:sldMkLst>
      </pc:sldChg>
      <pc:sldChg chg="del">
        <pc:chgData name="Melanie David-Feveck" userId="9e4d456e-893c-4367-b601-72fce04ebd6b" providerId="ADAL" clId="{17E1FF59-1B51-42F4-B37A-516A7ED42BC0}" dt="2024-03-05T11:21:24.764" v="0" actId="47"/>
        <pc:sldMkLst>
          <pc:docMk/>
          <pc:sldMk cId="477585754" sldId="350"/>
        </pc:sldMkLst>
      </pc:sldChg>
      <pc:sldChg chg="del">
        <pc:chgData name="Melanie David-Feveck" userId="9e4d456e-893c-4367-b601-72fce04ebd6b" providerId="ADAL" clId="{17E1FF59-1B51-42F4-B37A-516A7ED42BC0}" dt="2024-03-05T11:21:24.764" v="0" actId="47"/>
        <pc:sldMkLst>
          <pc:docMk/>
          <pc:sldMk cId="3658809137" sldId="351"/>
        </pc:sldMkLst>
      </pc:sldChg>
      <pc:sldChg chg="del">
        <pc:chgData name="Melanie David-Feveck" userId="9e4d456e-893c-4367-b601-72fce04ebd6b" providerId="ADAL" clId="{17E1FF59-1B51-42F4-B37A-516A7ED42BC0}" dt="2024-03-05T11:21:24.764" v="0" actId="47"/>
        <pc:sldMkLst>
          <pc:docMk/>
          <pc:sldMk cId="4033628699" sldId="352"/>
        </pc:sldMkLst>
      </pc:sldChg>
      <pc:sldChg chg="del">
        <pc:chgData name="Melanie David-Feveck" userId="9e4d456e-893c-4367-b601-72fce04ebd6b" providerId="ADAL" clId="{17E1FF59-1B51-42F4-B37A-516A7ED42BC0}" dt="2024-03-05T11:21:24.764" v="0" actId="47"/>
        <pc:sldMkLst>
          <pc:docMk/>
          <pc:sldMk cId="3034713817" sldId="353"/>
        </pc:sldMkLst>
      </pc:sldChg>
      <pc:sldChg chg="del">
        <pc:chgData name="Melanie David-Feveck" userId="9e4d456e-893c-4367-b601-72fce04ebd6b" providerId="ADAL" clId="{17E1FF59-1B51-42F4-B37A-516A7ED42BC0}" dt="2024-03-05T11:21:24.764" v="0" actId="47"/>
        <pc:sldMkLst>
          <pc:docMk/>
          <pc:sldMk cId="854659263" sldId="354"/>
        </pc:sldMkLst>
      </pc:sldChg>
      <pc:sldChg chg="del">
        <pc:chgData name="Melanie David-Feveck" userId="9e4d456e-893c-4367-b601-72fce04ebd6b" providerId="ADAL" clId="{17E1FF59-1B51-42F4-B37A-516A7ED42BC0}" dt="2024-03-05T11:21:24.764" v="0" actId="47"/>
        <pc:sldMkLst>
          <pc:docMk/>
          <pc:sldMk cId="2473806954" sldId="355"/>
        </pc:sldMkLst>
      </pc:sldChg>
      <pc:sldChg chg="del">
        <pc:chgData name="Melanie David-Feveck" userId="9e4d456e-893c-4367-b601-72fce04ebd6b" providerId="ADAL" clId="{17E1FF59-1B51-42F4-B37A-516A7ED42BC0}" dt="2024-03-05T11:21:24.764" v="0" actId="47"/>
        <pc:sldMkLst>
          <pc:docMk/>
          <pc:sldMk cId="2919490116" sldId="356"/>
        </pc:sldMkLst>
      </pc:sldChg>
      <pc:sldChg chg="del">
        <pc:chgData name="Melanie David-Feveck" userId="9e4d456e-893c-4367-b601-72fce04ebd6b" providerId="ADAL" clId="{17E1FF59-1B51-42F4-B37A-516A7ED42BC0}" dt="2024-03-05T11:21:24.764" v="0" actId="47"/>
        <pc:sldMkLst>
          <pc:docMk/>
          <pc:sldMk cId="1072399950" sldId="357"/>
        </pc:sldMkLst>
      </pc:sldChg>
      <pc:sldChg chg="del">
        <pc:chgData name="Melanie David-Feveck" userId="9e4d456e-893c-4367-b601-72fce04ebd6b" providerId="ADAL" clId="{17E1FF59-1B51-42F4-B37A-516A7ED42BC0}" dt="2024-03-05T11:21:24.764" v="0" actId="47"/>
        <pc:sldMkLst>
          <pc:docMk/>
          <pc:sldMk cId="2137743403" sldId="358"/>
        </pc:sldMkLst>
      </pc:sldChg>
      <pc:sldChg chg="del">
        <pc:chgData name="Melanie David-Feveck" userId="9e4d456e-893c-4367-b601-72fce04ebd6b" providerId="ADAL" clId="{17E1FF59-1B51-42F4-B37A-516A7ED42BC0}" dt="2024-03-05T11:21:24.764" v="0" actId="47"/>
        <pc:sldMkLst>
          <pc:docMk/>
          <pc:sldMk cId="2351758061" sldId="359"/>
        </pc:sldMkLst>
      </pc:sldChg>
      <pc:sldChg chg="del">
        <pc:chgData name="Melanie David-Feveck" userId="9e4d456e-893c-4367-b601-72fce04ebd6b" providerId="ADAL" clId="{17E1FF59-1B51-42F4-B37A-516A7ED42BC0}" dt="2024-03-05T11:21:24.764" v="0" actId="47"/>
        <pc:sldMkLst>
          <pc:docMk/>
          <pc:sldMk cId="2344174708" sldId="360"/>
        </pc:sldMkLst>
      </pc:sldChg>
      <pc:sldChg chg="del">
        <pc:chgData name="Melanie David-Feveck" userId="9e4d456e-893c-4367-b601-72fce04ebd6b" providerId="ADAL" clId="{17E1FF59-1B51-42F4-B37A-516A7ED42BC0}" dt="2024-03-05T11:21:24.764" v="0" actId="47"/>
        <pc:sldMkLst>
          <pc:docMk/>
          <pc:sldMk cId="195155253" sldId="361"/>
        </pc:sldMkLst>
      </pc:sldChg>
      <pc:sldChg chg="del">
        <pc:chgData name="Melanie David-Feveck" userId="9e4d456e-893c-4367-b601-72fce04ebd6b" providerId="ADAL" clId="{17E1FF59-1B51-42F4-B37A-516A7ED42BC0}" dt="2024-03-05T11:21:24.764" v="0" actId="47"/>
        <pc:sldMkLst>
          <pc:docMk/>
          <pc:sldMk cId="876040960" sldId="362"/>
        </pc:sldMkLst>
      </pc:sldChg>
      <pc:sldChg chg="del">
        <pc:chgData name="Melanie David-Feveck" userId="9e4d456e-893c-4367-b601-72fce04ebd6b" providerId="ADAL" clId="{17E1FF59-1B51-42F4-B37A-516A7ED42BC0}" dt="2024-03-05T11:21:24.764" v="0" actId="47"/>
        <pc:sldMkLst>
          <pc:docMk/>
          <pc:sldMk cId="3572883483" sldId="363"/>
        </pc:sldMkLst>
      </pc:sldChg>
      <pc:sldChg chg="del">
        <pc:chgData name="Melanie David-Feveck" userId="9e4d456e-893c-4367-b601-72fce04ebd6b" providerId="ADAL" clId="{17E1FF59-1B51-42F4-B37A-516A7ED42BC0}" dt="2024-03-05T11:21:24.764" v="0" actId="47"/>
        <pc:sldMkLst>
          <pc:docMk/>
          <pc:sldMk cId="508037425" sldId="364"/>
        </pc:sldMkLst>
      </pc:sldChg>
      <pc:sldChg chg="del">
        <pc:chgData name="Melanie David-Feveck" userId="9e4d456e-893c-4367-b601-72fce04ebd6b" providerId="ADAL" clId="{17E1FF59-1B51-42F4-B37A-516A7ED42BC0}" dt="2024-03-05T11:21:24.764" v="0" actId="47"/>
        <pc:sldMkLst>
          <pc:docMk/>
          <pc:sldMk cId="2333218553" sldId="365"/>
        </pc:sldMkLst>
      </pc:sldChg>
      <pc:sldChg chg="del">
        <pc:chgData name="Melanie David-Feveck" userId="9e4d456e-893c-4367-b601-72fce04ebd6b" providerId="ADAL" clId="{17E1FF59-1B51-42F4-B37A-516A7ED42BC0}" dt="2024-03-05T11:21:24.764" v="0" actId="47"/>
        <pc:sldMkLst>
          <pc:docMk/>
          <pc:sldMk cId="2054154810" sldId="366"/>
        </pc:sldMkLst>
      </pc:sldChg>
      <pc:sldChg chg="del">
        <pc:chgData name="Melanie David-Feveck" userId="9e4d456e-893c-4367-b601-72fce04ebd6b" providerId="ADAL" clId="{17E1FF59-1B51-42F4-B37A-516A7ED42BC0}" dt="2024-03-05T11:21:24.764" v="0" actId="47"/>
        <pc:sldMkLst>
          <pc:docMk/>
          <pc:sldMk cId="2911078151" sldId="367"/>
        </pc:sldMkLst>
      </pc:sldChg>
      <pc:sldChg chg="del">
        <pc:chgData name="Melanie David-Feveck" userId="9e4d456e-893c-4367-b601-72fce04ebd6b" providerId="ADAL" clId="{17E1FF59-1B51-42F4-B37A-516A7ED42BC0}" dt="2024-03-05T11:21:55.063" v="1" actId="47"/>
        <pc:sldMkLst>
          <pc:docMk/>
          <pc:sldMk cId="1938009894" sldId="368"/>
        </pc:sldMkLst>
      </pc:sldChg>
      <pc:sldChg chg="del">
        <pc:chgData name="Melanie David-Feveck" userId="9e4d456e-893c-4367-b601-72fce04ebd6b" providerId="ADAL" clId="{17E1FF59-1B51-42F4-B37A-516A7ED42BC0}" dt="2024-03-05T11:21:55.063" v="1" actId="47"/>
        <pc:sldMkLst>
          <pc:docMk/>
          <pc:sldMk cId="2519889301" sldId="370"/>
        </pc:sldMkLst>
      </pc:sldChg>
      <pc:sldChg chg="del">
        <pc:chgData name="Melanie David-Feveck" userId="9e4d456e-893c-4367-b601-72fce04ebd6b" providerId="ADAL" clId="{17E1FF59-1B51-42F4-B37A-516A7ED42BC0}" dt="2024-03-05T11:21:55.063" v="1" actId="47"/>
        <pc:sldMkLst>
          <pc:docMk/>
          <pc:sldMk cId="65238759" sldId="371"/>
        </pc:sldMkLst>
      </pc:sldChg>
      <pc:sldChg chg="del">
        <pc:chgData name="Melanie David-Feveck" userId="9e4d456e-893c-4367-b601-72fce04ebd6b" providerId="ADAL" clId="{17E1FF59-1B51-42F4-B37A-516A7ED42BC0}" dt="2024-03-05T11:21:55.063" v="1" actId="47"/>
        <pc:sldMkLst>
          <pc:docMk/>
          <pc:sldMk cId="3079950256" sldId="372"/>
        </pc:sldMkLst>
      </pc:sldChg>
      <pc:sldChg chg="del">
        <pc:chgData name="Melanie David-Feveck" userId="9e4d456e-893c-4367-b601-72fce04ebd6b" providerId="ADAL" clId="{17E1FF59-1B51-42F4-B37A-516A7ED42BC0}" dt="2024-03-05T11:21:55.063" v="1" actId="47"/>
        <pc:sldMkLst>
          <pc:docMk/>
          <pc:sldMk cId="3167577545" sldId="373"/>
        </pc:sldMkLst>
      </pc:sldChg>
      <pc:sldChg chg="del">
        <pc:chgData name="Melanie David-Feveck" userId="9e4d456e-893c-4367-b601-72fce04ebd6b" providerId="ADAL" clId="{17E1FF59-1B51-42F4-B37A-516A7ED42BC0}" dt="2024-03-05T11:21:55.063" v="1" actId="47"/>
        <pc:sldMkLst>
          <pc:docMk/>
          <pc:sldMk cId="1096051488" sldId="374"/>
        </pc:sldMkLst>
      </pc:sldChg>
      <pc:sldChg chg="del">
        <pc:chgData name="Melanie David-Feveck" userId="9e4d456e-893c-4367-b601-72fce04ebd6b" providerId="ADAL" clId="{17E1FF59-1B51-42F4-B37A-516A7ED42BC0}" dt="2024-03-05T11:21:55.063" v="1" actId="47"/>
        <pc:sldMkLst>
          <pc:docMk/>
          <pc:sldMk cId="1781166583" sldId="375"/>
        </pc:sldMkLst>
      </pc:sldChg>
      <pc:sldChg chg="del">
        <pc:chgData name="Melanie David-Feveck" userId="9e4d456e-893c-4367-b601-72fce04ebd6b" providerId="ADAL" clId="{17E1FF59-1B51-42F4-B37A-516A7ED42BC0}" dt="2024-03-05T11:21:55.063" v="1" actId="47"/>
        <pc:sldMkLst>
          <pc:docMk/>
          <pc:sldMk cId="2511501103" sldId="376"/>
        </pc:sldMkLst>
      </pc:sldChg>
      <pc:sldChg chg="del">
        <pc:chgData name="Melanie David-Feveck" userId="9e4d456e-893c-4367-b601-72fce04ebd6b" providerId="ADAL" clId="{17E1FF59-1B51-42F4-B37A-516A7ED42BC0}" dt="2024-03-05T11:21:55.063" v="1" actId="47"/>
        <pc:sldMkLst>
          <pc:docMk/>
          <pc:sldMk cId="3916649303" sldId="377"/>
        </pc:sldMkLst>
      </pc:sldChg>
      <pc:sldChg chg="del">
        <pc:chgData name="Melanie David-Feveck" userId="9e4d456e-893c-4367-b601-72fce04ebd6b" providerId="ADAL" clId="{17E1FF59-1B51-42F4-B37A-516A7ED42BC0}" dt="2024-03-05T11:21:55.063" v="1" actId="47"/>
        <pc:sldMkLst>
          <pc:docMk/>
          <pc:sldMk cId="236243353" sldId="378"/>
        </pc:sldMkLst>
      </pc:sldChg>
      <pc:sldChg chg="del">
        <pc:chgData name="Melanie David-Feveck" userId="9e4d456e-893c-4367-b601-72fce04ebd6b" providerId="ADAL" clId="{17E1FF59-1B51-42F4-B37A-516A7ED42BC0}" dt="2024-03-05T11:21:55.063" v="1" actId="47"/>
        <pc:sldMkLst>
          <pc:docMk/>
          <pc:sldMk cId="3052478774" sldId="379"/>
        </pc:sldMkLst>
      </pc:sldChg>
      <pc:sldChg chg="del">
        <pc:chgData name="Melanie David-Feveck" userId="9e4d456e-893c-4367-b601-72fce04ebd6b" providerId="ADAL" clId="{17E1FF59-1B51-42F4-B37A-516A7ED42BC0}" dt="2024-03-05T11:21:55.063" v="1" actId="47"/>
        <pc:sldMkLst>
          <pc:docMk/>
          <pc:sldMk cId="1116700380" sldId="380"/>
        </pc:sldMkLst>
      </pc:sldChg>
      <pc:sldChg chg="del">
        <pc:chgData name="Melanie David-Feveck" userId="9e4d456e-893c-4367-b601-72fce04ebd6b" providerId="ADAL" clId="{17E1FF59-1B51-42F4-B37A-516A7ED42BC0}" dt="2024-03-05T11:21:55.063" v="1" actId="47"/>
        <pc:sldMkLst>
          <pc:docMk/>
          <pc:sldMk cId="4171149375" sldId="382"/>
        </pc:sldMkLst>
      </pc:sldChg>
      <pc:sldChg chg="del">
        <pc:chgData name="Melanie David-Feveck" userId="9e4d456e-893c-4367-b601-72fce04ebd6b" providerId="ADAL" clId="{17E1FF59-1B51-42F4-B37A-516A7ED42BC0}" dt="2024-03-05T11:21:55.063" v="1" actId="47"/>
        <pc:sldMkLst>
          <pc:docMk/>
          <pc:sldMk cId="3880032885" sldId="383"/>
        </pc:sldMkLst>
      </pc:sldChg>
      <pc:sldChg chg="del">
        <pc:chgData name="Melanie David-Feveck" userId="9e4d456e-893c-4367-b601-72fce04ebd6b" providerId="ADAL" clId="{17E1FF59-1B51-42F4-B37A-516A7ED42BC0}" dt="2024-03-05T11:21:55.063" v="1" actId="47"/>
        <pc:sldMkLst>
          <pc:docMk/>
          <pc:sldMk cId="572544500" sldId="384"/>
        </pc:sldMkLst>
      </pc:sldChg>
      <pc:sldChg chg="del">
        <pc:chgData name="Melanie David-Feveck" userId="9e4d456e-893c-4367-b601-72fce04ebd6b" providerId="ADAL" clId="{17E1FF59-1B51-42F4-B37A-516A7ED42BC0}" dt="2024-03-05T11:21:55.063" v="1" actId="47"/>
        <pc:sldMkLst>
          <pc:docMk/>
          <pc:sldMk cId="3576284009" sldId="385"/>
        </pc:sldMkLst>
      </pc:sldChg>
      <pc:sldChg chg="del">
        <pc:chgData name="Melanie David-Feveck" userId="9e4d456e-893c-4367-b601-72fce04ebd6b" providerId="ADAL" clId="{17E1FF59-1B51-42F4-B37A-516A7ED42BC0}" dt="2024-03-05T11:21:55.063" v="1" actId="47"/>
        <pc:sldMkLst>
          <pc:docMk/>
          <pc:sldMk cId="3296836041" sldId="386"/>
        </pc:sldMkLst>
      </pc:sldChg>
      <pc:sldChg chg="del">
        <pc:chgData name="Melanie David-Feveck" userId="9e4d456e-893c-4367-b601-72fce04ebd6b" providerId="ADAL" clId="{17E1FF59-1B51-42F4-B37A-516A7ED42BC0}" dt="2024-03-05T11:21:55.063" v="1" actId="47"/>
        <pc:sldMkLst>
          <pc:docMk/>
          <pc:sldMk cId="2953786491" sldId="388"/>
        </pc:sldMkLst>
      </pc:sldChg>
      <pc:sldChg chg="del">
        <pc:chgData name="Melanie David-Feveck" userId="9e4d456e-893c-4367-b601-72fce04ebd6b" providerId="ADAL" clId="{17E1FF59-1B51-42F4-B37A-516A7ED42BC0}" dt="2024-03-05T11:21:55.063" v="1" actId="47"/>
        <pc:sldMkLst>
          <pc:docMk/>
          <pc:sldMk cId="4029077535" sldId="389"/>
        </pc:sldMkLst>
      </pc:sldChg>
      <pc:sldChg chg="del">
        <pc:chgData name="Melanie David-Feveck" userId="9e4d456e-893c-4367-b601-72fce04ebd6b" providerId="ADAL" clId="{17E1FF59-1B51-42F4-B37A-516A7ED42BC0}" dt="2024-03-05T11:21:55.063" v="1" actId="47"/>
        <pc:sldMkLst>
          <pc:docMk/>
          <pc:sldMk cId="650555656" sldId="390"/>
        </pc:sldMkLst>
      </pc:sldChg>
      <pc:sldChg chg="del">
        <pc:chgData name="Melanie David-Feveck" userId="9e4d456e-893c-4367-b601-72fce04ebd6b" providerId="ADAL" clId="{17E1FF59-1B51-42F4-B37A-516A7ED42BC0}" dt="2024-03-05T11:21:55.063" v="1" actId="47"/>
        <pc:sldMkLst>
          <pc:docMk/>
          <pc:sldMk cId="3498185661" sldId="391"/>
        </pc:sldMkLst>
      </pc:sldChg>
      <pc:sldChg chg="del">
        <pc:chgData name="Melanie David-Feveck" userId="9e4d456e-893c-4367-b601-72fce04ebd6b" providerId="ADAL" clId="{17E1FF59-1B51-42F4-B37A-516A7ED42BC0}" dt="2024-03-05T11:21:55.063" v="1" actId="47"/>
        <pc:sldMkLst>
          <pc:docMk/>
          <pc:sldMk cId="548487661" sldId="392"/>
        </pc:sldMkLst>
      </pc:sldChg>
      <pc:sldChg chg="del">
        <pc:chgData name="Melanie David-Feveck" userId="9e4d456e-893c-4367-b601-72fce04ebd6b" providerId="ADAL" clId="{17E1FF59-1B51-42F4-B37A-516A7ED42BC0}" dt="2024-03-05T11:21:55.063" v="1" actId="47"/>
        <pc:sldMkLst>
          <pc:docMk/>
          <pc:sldMk cId="105121312" sldId="399"/>
        </pc:sldMkLst>
      </pc:sldChg>
      <pc:sldChg chg="del">
        <pc:chgData name="Melanie David-Feveck" userId="9e4d456e-893c-4367-b601-72fce04ebd6b" providerId="ADAL" clId="{17E1FF59-1B51-42F4-B37A-516A7ED42BC0}" dt="2024-03-05T11:21:55.063" v="1" actId="47"/>
        <pc:sldMkLst>
          <pc:docMk/>
          <pc:sldMk cId="4263888783" sldId="400"/>
        </pc:sldMkLst>
      </pc:sldChg>
      <pc:sldChg chg="del">
        <pc:chgData name="Melanie David-Feveck" userId="9e4d456e-893c-4367-b601-72fce04ebd6b" providerId="ADAL" clId="{17E1FF59-1B51-42F4-B37A-516A7ED42BC0}" dt="2024-03-05T11:21:55.063" v="1" actId="47"/>
        <pc:sldMkLst>
          <pc:docMk/>
          <pc:sldMk cId="2628212859" sldId="401"/>
        </pc:sldMkLst>
      </pc:sldChg>
      <pc:sldChg chg="del">
        <pc:chgData name="Melanie David-Feveck" userId="9e4d456e-893c-4367-b601-72fce04ebd6b" providerId="ADAL" clId="{17E1FF59-1B51-42F4-B37A-516A7ED42BC0}" dt="2024-03-05T11:21:55.063" v="1" actId="47"/>
        <pc:sldMkLst>
          <pc:docMk/>
          <pc:sldMk cId="616487758" sldId="404"/>
        </pc:sldMkLst>
      </pc:sldChg>
      <pc:sldChg chg="del">
        <pc:chgData name="Melanie David-Feveck" userId="9e4d456e-893c-4367-b601-72fce04ebd6b" providerId="ADAL" clId="{17E1FF59-1B51-42F4-B37A-516A7ED42BC0}" dt="2024-03-05T11:21:55.063" v="1" actId="47"/>
        <pc:sldMkLst>
          <pc:docMk/>
          <pc:sldMk cId="3085451066" sldId="405"/>
        </pc:sldMkLst>
      </pc:sldChg>
      <pc:sldChg chg="del">
        <pc:chgData name="Melanie David-Feveck" userId="9e4d456e-893c-4367-b601-72fce04ebd6b" providerId="ADAL" clId="{17E1FF59-1B51-42F4-B37A-516A7ED42BC0}" dt="2024-03-05T11:21:55.063" v="1" actId="47"/>
        <pc:sldMkLst>
          <pc:docMk/>
          <pc:sldMk cId="1925068609" sldId="406"/>
        </pc:sldMkLst>
      </pc:sldChg>
      <pc:sldChg chg="del">
        <pc:chgData name="Melanie David-Feveck" userId="9e4d456e-893c-4367-b601-72fce04ebd6b" providerId="ADAL" clId="{17E1FF59-1B51-42F4-B37A-516A7ED42BC0}" dt="2024-03-05T11:21:24.764" v="0" actId="47"/>
        <pc:sldMkLst>
          <pc:docMk/>
          <pc:sldMk cId="4287138671" sldId="407"/>
        </pc:sldMkLst>
      </pc:sldChg>
      <pc:sldChg chg="del">
        <pc:chgData name="Melanie David-Feveck" userId="9e4d456e-893c-4367-b601-72fce04ebd6b" providerId="ADAL" clId="{17E1FF59-1B51-42F4-B37A-516A7ED42BC0}" dt="2024-03-05T11:21:24.764" v="0" actId="47"/>
        <pc:sldMkLst>
          <pc:docMk/>
          <pc:sldMk cId="246758797" sldId="408"/>
        </pc:sldMkLst>
      </pc:sldChg>
      <pc:sldChg chg="del">
        <pc:chgData name="Melanie David-Feveck" userId="9e4d456e-893c-4367-b601-72fce04ebd6b" providerId="ADAL" clId="{17E1FF59-1B51-42F4-B37A-516A7ED42BC0}" dt="2024-03-05T11:21:24.764" v="0" actId="47"/>
        <pc:sldMkLst>
          <pc:docMk/>
          <pc:sldMk cId="4055243545" sldId="409"/>
        </pc:sldMkLst>
      </pc:sldChg>
      <pc:sldChg chg="del">
        <pc:chgData name="Melanie David-Feveck" userId="9e4d456e-893c-4367-b601-72fce04ebd6b" providerId="ADAL" clId="{17E1FF59-1B51-42F4-B37A-516A7ED42BC0}" dt="2024-03-05T11:21:55.063" v="1" actId="47"/>
        <pc:sldMkLst>
          <pc:docMk/>
          <pc:sldMk cId="3673237679" sldId="410"/>
        </pc:sldMkLst>
      </pc:sldChg>
      <pc:sldChg chg="del">
        <pc:chgData name="Melanie David-Feveck" userId="9e4d456e-893c-4367-b601-72fce04ebd6b" providerId="ADAL" clId="{17E1FF59-1B51-42F4-B37A-516A7ED42BC0}" dt="2024-03-05T11:21:24.764" v="0" actId="47"/>
        <pc:sldMkLst>
          <pc:docMk/>
          <pc:sldMk cId="1662654301" sldId="411"/>
        </pc:sldMkLst>
      </pc:sldChg>
      <pc:sldChg chg="del">
        <pc:chgData name="Melanie David-Feveck" userId="9e4d456e-893c-4367-b601-72fce04ebd6b" providerId="ADAL" clId="{17E1FF59-1B51-42F4-B37A-516A7ED42BC0}" dt="2024-03-05T11:21:24.764" v="0" actId="47"/>
        <pc:sldMkLst>
          <pc:docMk/>
          <pc:sldMk cId="1779116050" sldId="412"/>
        </pc:sldMkLst>
      </pc:sldChg>
      <pc:sldChg chg="del">
        <pc:chgData name="Melanie David-Feveck" userId="9e4d456e-893c-4367-b601-72fce04ebd6b" providerId="ADAL" clId="{17E1FF59-1B51-42F4-B37A-516A7ED42BC0}" dt="2024-03-05T11:21:24.764" v="0" actId="47"/>
        <pc:sldMkLst>
          <pc:docMk/>
          <pc:sldMk cId="3452828591" sldId="415"/>
        </pc:sldMkLst>
      </pc:sldChg>
      <pc:sldChg chg="del">
        <pc:chgData name="Melanie David-Feveck" userId="9e4d456e-893c-4367-b601-72fce04ebd6b" providerId="ADAL" clId="{17E1FF59-1B51-42F4-B37A-516A7ED42BC0}" dt="2024-03-05T11:21:24.764" v="0" actId="47"/>
        <pc:sldMkLst>
          <pc:docMk/>
          <pc:sldMk cId="732391162" sldId="416"/>
        </pc:sldMkLst>
      </pc:sldChg>
      <pc:sldChg chg="del">
        <pc:chgData name="Melanie David-Feveck" userId="9e4d456e-893c-4367-b601-72fce04ebd6b" providerId="ADAL" clId="{17E1FF59-1B51-42F4-B37A-516A7ED42BC0}" dt="2024-03-05T11:21:24.764" v="0" actId="47"/>
        <pc:sldMkLst>
          <pc:docMk/>
          <pc:sldMk cId="3080919392" sldId="417"/>
        </pc:sldMkLst>
      </pc:sldChg>
      <pc:sldChg chg="del">
        <pc:chgData name="Melanie David-Feveck" userId="9e4d456e-893c-4367-b601-72fce04ebd6b" providerId="ADAL" clId="{17E1FF59-1B51-42F4-B37A-516A7ED42BC0}" dt="2024-03-05T11:21:24.764" v="0" actId="47"/>
        <pc:sldMkLst>
          <pc:docMk/>
          <pc:sldMk cId="1232467638" sldId="419"/>
        </pc:sldMkLst>
      </pc:sldChg>
      <pc:sldChg chg="del">
        <pc:chgData name="Melanie David-Feveck" userId="9e4d456e-893c-4367-b601-72fce04ebd6b" providerId="ADAL" clId="{17E1FF59-1B51-42F4-B37A-516A7ED42BC0}" dt="2024-03-05T11:21:24.764" v="0" actId="47"/>
        <pc:sldMkLst>
          <pc:docMk/>
          <pc:sldMk cId="16673216" sldId="421"/>
        </pc:sldMkLst>
      </pc:sldChg>
      <pc:sldChg chg="del">
        <pc:chgData name="Melanie David-Feveck" userId="9e4d456e-893c-4367-b601-72fce04ebd6b" providerId="ADAL" clId="{17E1FF59-1B51-42F4-B37A-516A7ED42BC0}" dt="2024-03-05T11:21:24.764" v="0" actId="47"/>
        <pc:sldMkLst>
          <pc:docMk/>
          <pc:sldMk cId="423810642" sldId="422"/>
        </pc:sldMkLst>
      </pc:sldChg>
      <pc:sldChg chg="del">
        <pc:chgData name="Melanie David-Feveck" userId="9e4d456e-893c-4367-b601-72fce04ebd6b" providerId="ADAL" clId="{17E1FF59-1B51-42F4-B37A-516A7ED42BC0}" dt="2024-03-05T11:21:24.764" v="0" actId="47"/>
        <pc:sldMkLst>
          <pc:docMk/>
          <pc:sldMk cId="3701264867" sldId="423"/>
        </pc:sldMkLst>
      </pc:sldChg>
      <pc:sldChg chg="del">
        <pc:chgData name="Melanie David-Feveck" userId="9e4d456e-893c-4367-b601-72fce04ebd6b" providerId="ADAL" clId="{17E1FF59-1B51-42F4-B37A-516A7ED42BC0}" dt="2024-03-05T11:21:24.764" v="0" actId="47"/>
        <pc:sldMkLst>
          <pc:docMk/>
          <pc:sldMk cId="735557111" sldId="425"/>
        </pc:sldMkLst>
      </pc:sldChg>
      <pc:sldChg chg="del">
        <pc:chgData name="Melanie David-Feveck" userId="9e4d456e-893c-4367-b601-72fce04ebd6b" providerId="ADAL" clId="{17E1FF59-1B51-42F4-B37A-516A7ED42BC0}" dt="2024-03-05T11:21:24.764" v="0" actId="47"/>
        <pc:sldMkLst>
          <pc:docMk/>
          <pc:sldMk cId="590462970" sldId="426"/>
        </pc:sldMkLst>
      </pc:sldChg>
      <pc:sldChg chg="del">
        <pc:chgData name="Melanie David-Feveck" userId="9e4d456e-893c-4367-b601-72fce04ebd6b" providerId="ADAL" clId="{17E1FF59-1B51-42F4-B37A-516A7ED42BC0}" dt="2024-03-05T11:21:24.764" v="0" actId="47"/>
        <pc:sldMkLst>
          <pc:docMk/>
          <pc:sldMk cId="772856586" sldId="427"/>
        </pc:sldMkLst>
      </pc:sldChg>
      <pc:sldChg chg="del">
        <pc:chgData name="Melanie David-Feveck" userId="9e4d456e-893c-4367-b601-72fce04ebd6b" providerId="ADAL" clId="{17E1FF59-1B51-42F4-B37A-516A7ED42BC0}" dt="2024-03-05T11:21:24.764" v="0" actId="47"/>
        <pc:sldMkLst>
          <pc:docMk/>
          <pc:sldMk cId="4190354768" sldId="429"/>
        </pc:sldMkLst>
      </pc:sldChg>
      <pc:sldChg chg="del">
        <pc:chgData name="Melanie David-Feveck" userId="9e4d456e-893c-4367-b601-72fce04ebd6b" providerId="ADAL" clId="{17E1FF59-1B51-42F4-B37A-516A7ED42BC0}" dt="2024-03-05T11:21:24.764" v="0" actId="47"/>
        <pc:sldMkLst>
          <pc:docMk/>
          <pc:sldMk cId="1336212680" sldId="430"/>
        </pc:sldMkLst>
      </pc:sldChg>
      <pc:sldChg chg="del">
        <pc:chgData name="Melanie David-Feveck" userId="9e4d456e-893c-4367-b601-72fce04ebd6b" providerId="ADAL" clId="{17E1FF59-1B51-42F4-B37A-516A7ED42BC0}" dt="2024-03-05T11:21:24.764" v="0" actId="47"/>
        <pc:sldMkLst>
          <pc:docMk/>
          <pc:sldMk cId="1591166742" sldId="431"/>
        </pc:sldMkLst>
      </pc:sldChg>
      <pc:sldChg chg="del">
        <pc:chgData name="Melanie David-Feveck" userId="9e4d456e-893c-4367-b601-72fce04ebd6b" providerId="ADAL" clId="{17E1FF59-1B51-42F4-B37A-516A7ED42BC0}" dt="2024-03-05T11:21:24.764" v="0" actId="47"/>
        <pc:sldMkLst>
          <pc:docMk/>
          <pc:sldMk cId="3499811240" sldId="432"/>
        </pc:sldMkLst>
      </pc:sldChg>
      <pc:sldChg chg="del">
        <pc:chgData name="Melanie David-Feveck" userId="9e4d456e-893c-4367-b601-72fce04ebd6b" providerId="ADAL" clId="{17E1FF59-1B51-42F4-B37A-516A7ED42BC0}" dt="2024-03-05T11:21:55.063" v="1" actId="47"/>
        <pc:sldMkLst>
          <pc:docMk/>
          <pc:sldMk cId="3992568705" sldId="443"/>
        </pc:sldMkLst>
      </pc:sldChg>
      <pc:sldChg chg="del">
        <pc:chgData name="Melanie David-Feveck" userId="9e4d456e-893c-4367-b601-72fce04ebd6b" providerId="ADAL" clId="{17E1FF59-1B51-42F4-B37A-516A7ED42BC0}" dt="2024-03-05T11:21:55.063" v="1" actId="47"/>
        <pc:sldMkLst>
          <pc:docMk/>
          <pc:sldMk cId="4143037159" sldId="445"/>
        </pc:sldMkLst>
      </pc:sldChg>
      <pc:sldChg chg="del">
        <pc:chgData name="Melanie David-Feveck" userId="9e4d456e-893c-4367-b601-72fce04ebd6b" providerId="ADAL" clId="{17E1FF59-1B51-42F4-B37A-516A7ED42BC0}" dt="2024-03-05T11:21:24.764" v="0" actId="47"/>
        <pc:sldMkLst>
          <pc:docMk/>
          <pc:sldMk cId="3684821566" sldId="450"/>
        </pc:sldMkLst>
      </pc:sldChg>
      <pc:sldChg chg="del">
        <pc:chgData name="Melanie David-Feveck" userId="9e4d456e-893c-4367-b601-72fce04ebd6b" providerId="ADAL" clId="{17E1FF59-1B51-42F4-B37A-516A7ED42BC0}" dt="2024-03-05T11:21:24.764" v="0" actId="47"/>
        <pc:sldMkLst>
          <pc:docMk/>
          <pc:sldMk cId="2933474359" sldId="451"/>
        </pc:sldMkLst>
      </pc:sldChg>
      <pc:sldChg chg="del">
        <pc:chgData name="Melanie David-Feveck" userId="9e4d456e-893c-4367-b601-72fce04ebd6b" providerId="ADAL" clId="{17E1FF59-1B51-42F4-B37A-516A7ED42BC0}" dt="2024-03-05T11:21:24.764" v="0" actId="47"/>
        <pc:sldMkLst>
          <pc:docMk/>
          <pc:sldMk cId="3885691169" sldId="452"/>
        </pc:sldMkLst>
      </pc:sldChg>
      <pc:sldChg chg="del">
        <pc:chgData name="Melanie David-Feveck" userId="9e4d456e-893c-4367-b601-72fce04ebd6b" providerId="ADAL" clId="{17E1FF59-1B51-42F4-B37A-516A7ED42BC0}" dt="2024-03-05T11:21:24.764" v="0" actId="47"/>
        <pc:sldMkLst>
          <pc:docMk/>
          <pc:sldMk cId="656893314" sldId="453"/>
        </pc:sldMkLst>
      </pc:sldChg>
      <pc:sldChg chg="del">
        <pc:chgData name="Melanie David-Feveck" userId="9e4d456e-893c-4367-b601-72fce04ebd6b" providerId="ADAL" clId="{17E1FF59-1B51-42F4-B37A-516A7ED42BC0}" dt="2024-03-05T11:21:24.764" v="0" actId="47"/>
        <pc:sldMkLst>
          <pc:docMk/>
          <pc:sldMk cId="700725215" sldId="454"/>
        </pc:sldMkLst>
      </pc:sldChg>
      <pc:sldChg chg="del">
        <pc:chgData name="Melanie David-Feveck" userId="9e4d456e-893c-4367-b601-72fce04ebd6b" providerId="ADAL" clId="{17E1FF59-1B51-42F4-B37A-516A7ED42BC0}" dt="2024-03-05T11:21:24.764" v="0" actId="47"/>
        <pc:sldMkLst>
          <pc:docMk/>
          <pc:sldMk cId="3356237185" sldId="455"/>
        </pc:sldMkLst>
      </pc:sldChg>
      <pc:sldChg chg="del">
        <pc:chgData name="Melanie David-Feveck" userId="9e4d456e-893c-4367-b601-72fce04ebd6b" providerId="ADAL" clId="{17E1FF59-1B51-42F4-B37A-516A7ED42BC0}" dt="2024-03-05T11:21:24.764" v="0" actId="47"/>
        <pc:sldMkLst>
          <pc:docMk/>
          <pc:sldMk cId="613315942" sldId="456"/>
        </pc:sldMkLst>
      </pc:sldChg>
      <pc:sldChg chg="del">
        <pc:chgData name="Melanie David-Feveck" userId="9e4d456e-893c-4367-b601-72fce04ebd6b" providerId="ADAL" clId="{17E1FF59-1B51-42F4-B37A-516A7ED42BC0}" dt="2024-03-05T11:21:24.764" v="0" actId="47"/>
        <pc:sldMkLst>
          <pc:docMk/>
          <pc:sldMk cId="2517995486" sldId="457"/>
        </pc:sldMkLst>
      </pc:sldChg>
      <pc:sldChg chg="del">
        <pc:chgData name="Melanie David-Feveck" userId="9e4d456e-893c-4367-b601-72fce04ebd6b" providerId="ADAL" clId="{17E1FF59-1B51-42F4-B37A-516A7ED42BC0}" dt="2024-03-05T11:21:24.764" v="0" actId="47"/>
        <pc:sldMkLst>
          <pc:docMk/>
          <pc:sldMk cId="795071605" sldId="458"/>
        </pc:sldMkLst>
      </pc:sldChg>
      <pc:sldChg chg="del">
        <pc:chgData name="Melanie David-Feveck" userId="9e4d456e-893c-4367-b601-72fce04ebd6b" providerId="ADAL" clId="{17E1FF59-1B51-42F4-B37A-516A7ED42BC0}" dt="2024-03-05T11:21:24.764" v="0" actId="47"/>
        <pc:sldMkLst>
          <pc:docMk/>
          <pc:sldMk cId="3176042895" sldId="459"/>
        </pc:sldMkLst>
      </pc:sldChg>
      <pc:sldChg chg="del">
        <pc:chgData name="Melanie David-Feveck" userId="9e4d456e-893c-4367-b601-72fce04ebd6b" providerId="ADAL" clId="{17E1FF59-1B51-42F4-B37A-516A7ED42BC0}" dt="2024-03-05T11:21:24.764" v="0" actId="47"/>
        <pc:sldMkLst>
          <pc:docMk/>
          <pc:sldMk cId="2864121389" sldId="460"/>
        </pc:sldMkLst>
      </pc:sldChg>
      <pc:sldChg chg="del">
        <pc:chgData name="Melanie David-Feveck" userId="9e4d456e-893c-4367-b601-72fce04ebd6b" providerId="ADAL" clId="{17E1FF59-1B51-42F4-B37A-516A7ED42BC0}" dt="2024-03-05T11:21:55.063" v="1" actId="47"/>
        <pc:sldMkLst>
          <pc:docMk/>
          <pc:sldMk cId="1175796632" sldId="461"/>
        </pc:sldMkLst>
      </pc:sldChg>
      <pc:sldChg chg="del">
        <pc:chgData name="Melanie David-Feveck" userId="9e4d456e-893c-4367-b601-72fce04ebd6b" providerId="ADAL" clId="{17E1FF59-1B51-42F4-B37A-516A7ED42BC0}" dt="2024-03-05T11:21:55.063" v="1" actId="47"/>
        <pc:sldMkLst>
          <pc:docMk/>
          <pc:sldMk cId="3892761199" sldId="463"/>
        </pc:sldMkLst>
      </pc:sldChg>
      <pc:sldChg chg="del">
        <pc:chgData name="Melanie David-Feveck" userId="9e4d456e-893c-4367-b601-72fce04ebd6b" providerId="ADAL" clId="{17E1FF59-1B51-42F4-B37A-516A7ED42BC0}" dt="2024-03-05T11:21:55.063" v="1" actId="47"/>
        <pc:sldMkLst>
          <pc:docMk/>
          <pc:sldMk cId="52911537" sldId="464"/>
        </pc:sldMkLst>
      </pc:sldChg>
      <pc:sldChg chg="del">
        <pc:chgData name="Melanie David-Feveck" userId="9e4d456e-893c-4367-b601-72fce04ebd6b" providerId="ADAL" clId="{17E1FF59-1B51-42F4-B37A-516A7ED42BC0}" dt="2024-03-05T11:21:24.764" v="0" actId="47"/>
        <pc:sldMkLst>
          <pc:docMk/>
          <pc:sldMk cId="3084596321" sldId="475"/>
        </pc:sldMkLst>
      </pc:sldChg>
      <pc:sldChg chg="del">
        <pc:chgData name="Melanie David-Feveck" userId="9e4d456e-893c-4367-b601-72fce04ebd6b" providerId="ADAL" clId="{17E1FF59-1B51-42F4-B37A-516A7ED42BC0}" dt="2024-03-05T11:21:24.764" v="0" actId="47"/>
        <pc:sldMkLst>
          <pc:docMk/>
          <pc:sldMk cId="3102619462" sldId="476"/>
        </pc:sldMkLst>
      </pc:sldChg>
      <pc:sldChg chg="del">
        <pc:chgData name="Melanie David-Feveck" userId="9e4d456e-893c-4367-b601-72fce04ebd6b" providerId="ADAL" clId="{17E1FF59-1B51-42F4-B37A-516A7ED42BC0}" dt="2024-03-05T11:21:24.764" v="0" actId="47"/>
        <pc:sldMkLst>
          <pc:docMk/>
          <pc:sldMk cId="1099119162" sldId="477"/>
        </pc:sldMkLst>
      </pc:sldChg>
      <pc:sldChg chg="del">
        <pc:chgData name="Melanie David-Feveck" userId="9e4d456e-893c-4367-b601-72fce04ebd6b" providerId="ADAL" clId="{17E1FF59-1B51-42F4-B37A-516A7ED42BC0}" dt="2024-03-05T11:21:24.764" v="0" actId="47"/>
        <pc:sldMkLst>
          <pc:docMk/>
          <pc:sldMk cId="3689699137" sldId="478"/>
        </pc:sldMkLst>
      </pc:sldChg>
      <pc:sldChg chg="del">
        <pc:chgData name="Melanie David-Feveck" userId="9e4d456e-893c-4367-b601-72fce04ebd6b" providerId="ADAL" clId="{17E1FF59-1B51-42F4-B37A-516A7ED42BC0}" dt="2024-03-05T11:21:24.764" v="0" actId="47"/>
        <pc:sldMkLst>
          <pc:docMk/>
          <pc:sldMk cId="3843746581" sldId="479"/>
        </pc:sldMkLst>
      </pc:sldChg>
      <pc:sldChg chg="del">
        <pc:chgData name="Melanie David-Feveck" userId="9e4d456e-893c-4367-b601-72fce04ebd6b" providerId="ADAL" clId="{17E1FF59-1B51-42F4-B37A-516A7ED42BC0}" dt="2024-03-05T11:21:24.764" v="0" actId="47"/>
        <pc:sldMkLst>
          <pc:docMk/>
          <pc:sldMk cId="3948179326" sldId="480"/>
        </pc:sldMkLst>
      </pc:sldChg>
      <pc:sldChg chg="del">
        <pc:chgData name="Melanie David-Feveck" userId="9e4d456e-893c-4367-b601-72fce04ebd6b" providerId="ADAL" clId="{17E1FF59-1B51-42F4-B37A-516A7ED42BC0}" dt="2024-03-05T11:21:24.764" v="0" actId="47"/>
        <pc:sldMkLst>
          <pc:docMk/>
          <pc:sldMk cId="3732292685" sldId="481"/>
        </pc:sldMkLst>
      </pc:sldChg>
      <pc:sldChg chg="del">
        <pc:chgData name="Melanie David-Feveck" userId="9e4d456e-893c-4367-b601-72fce04ebd6b" providerId="ADAL" clId="{17E1FF59-1B51-42F4-B37A-516A7ED42BC0}" dt="2024-03-05T11:21:24.764" v="0" actId="47"/>
        <pc:sldMkLst>
          <pc:docMk/>
          <pc:sldMk cId="1841303415" sldId="482"/>
        </pc:sldMkLst>
      </pc:sldChg>
      <pc:sldChg chg="del">
        <pc:chgData name="Melanie David-Feveck" userId="9e4d456e-893c-4367-b601-72fce04ebd6b" providerId="ADAL" clId="{17E1FF59-1B51-42F4-B37A-516A7ED42BC0}" dt="2024-03-05T11:21:24.764" v="0" actId="47"/>
        <pc:sldMkLst>
          <pc:docMk/>
          <pc:sldMk cId="339926716" sldId="483"/>
        </pc:sldMkLst>
      </pc:sldChg>
      <pc:sldChg chg="del">
        <pc:chgData name="Melanie David-Feveck" userId="9e4d456e-893c-4367-b601-72fce04ebd6b" providerId="ADAL" clId="{17E1FF59-1B51-42F4-B37A-516A7ED42BC0}" dt="2024-03-05T11:21:24.764" v="0" actId="47"/>
        <pc:sldMkLst>
          <pc:docMk/>
          <pc:sldMk cId="1985489591" sldId="484"/>
        </pc:sldMkLst>
      </pc:sldChg>
      <pc:sldChg chg="del">
        <pc:chgData name="Melanie David-Feveck" userId="9e4d456e-893c-4367-b601-72fce04ebd6b" providerId="ADAL" clId="{17E1FF59-1B51-42F4-B37A-516A7ED42BC0}" dt="2024-03-05T11:21:24.764" v="0" actId="47"/>
        <pc:sldMkLst>
          <pc:docMk/>
          <pc:sldMk cId="2846312978" sldId="485"/>
        </pc:sldMkLst>
      </pc:sldChg>
      <pc:sldChg chg="del">
        <pc:chgData name="Melanie David-Feveck" userId="9e4d456e-893c-4367-b601-72fce04ebd6b" providerId="ADAL" clId="{17E1FF59-1B51-42F4-B37A-516A7ED42BC0}" dt="2024-03-05T11:21:24.764" v="0" actId="47"/>
        <pc:sldMkLst>
          <pc:docMk/>
          <pc:sldMk cId="1408415645" sldId="486"/>
        </pc:sldMkLst>
      </pc:sldChg>
      <pc:sldChg chg="del">
        <pc:chgData name="Melanie David-Feveck" userId="9e4d456e-893c-4367-b601-72fce04ebd6b" providerId="ADAL" clId="{17E1FF59-1B51-42F4-B37A-516A7ED42BC0}" dt="2024-03-05T11:21:24.764" v="0" actId="47"/>
        <pc:sldMkLst>
          <pc:docMk/>
          <pc:sldMk cId="224640493" sldId="487"/>
        </pc:sldMkLst>
      </pc:sldChg>
      <pc:sldChg chg="del">
        <pc:chgData name="Melanie David-Feveck" userId="9e4d456e-893c-4367-b601-72fce04ebd6b" providerId="ADAL" clId="{17E1FF59-1B51-42F4-B37A-516A7ED42BC0}" dt="2024-03-05T11:21:24.764" v="0" actId="47"/>
        <pc:sldMkLst>
          <pc:docMk/>
          <pc:sldMk cId="3782698119" sldId="488"/>
        </pc:sldMkLst>
      </pc:sldChg>
      <pc:sldChg chg="del">
        <pc:chgData name="Melanie David-Feveck" userId="9e4d456e-893c-4367-b601-72fce04ebd6b" providerId="ADAL" clId="{17E1FF59-1B51-42F4-B37A-516A7ED42BC0}" dt="2024-03-05T11:21:24.764" v="0" actId="47"/>
        <pc:sldMkLst>
          <pc:docMk/>
          <pc:sldMk cId="638403673" sldId="489"/>
        </pc:sldMkLst>
      </pc:sldChg>
      <pc:sldChg chg="del">
        <pc:chgData name="Melanie David-Feveck" userId="9e4d456e-893c-4367-b601-72fce04ebd6b" providerId="ADAL" clId="{17E1FF59-1B51-42F4-B37A-516A7ED42BC0}" dt="2024-03-05T11:21:24.764" v="0" actId="47"/>
        <pc:sldMkLst>
          <pc:docMk/>
          <pc:sldMk cId="4223392598" sldId="490"/>
        </pc:sldMkLst>
      </pc:sldChg>
      <pc:sldChg chg="del">
        <pc:chgData name="Melanie David-Feveck" userId="9e4d456e-893c-4367-b601-72fce04ebd6b" providerId="ADAL" clId="{17E1FF59-1B51-42F4-B37A-516A7ED42BC0}" dt="2024-03-05T11:21:24.764" v="0" actId="47"/>
        <pc:sldMkLst>
          <pc:docMk/>
          <pc:sldMk cId="2203668026" sldId="491"/>
        </pc:sldMkLst>
      </pc:sldChg>
      <pc:sldChg chg="del">
        <pc:chgData name="Melanie David-Feveck" userId="9e4d456e-893c-4367-b601-72fce04ebd6b" providerId="ADAL" clId="{17E1FF59-1B51-42F4-B37A-516A7ED42BC0}" dt="2024-03-05T11:21:24.764" v="0" actId="47"/>
        <pc:sldMkLst>
          <pc:docMk/>
          <pc:sldMk cId="3460998395" sldId="492"/>
        </pc:sldMkLst>
      </pc:sldChg>
      <pc:sldChg chg="del">
        <pc:chgData name="Melanie David-Feveck" userId="9e4d456e-893c-4367-b601-72fce04ebd6b" providerId="ADAL" clId="{17E1FF59-1B51-42F4-B37A-516A7ED42BC0}" dt="2024-03-05T11:21:24.764" v="0" actId="47"/>
        <pc:sldMkLst>
          <pc:docMk/>
          <pc:sldMk cId="2844231151" sldId="493"/>
        </pc:sldMkLst>
      </pc:sldChg>
      <pc:sldChg chg="del">
        <pc:chgData name="Melanie David-Feveck" userId="9e4d456e-893c-4367-b601-72fce04ebd6b" providerId="ADAL" clId="{17E1FF59-1B51-42F4-B37A-516A7ED42BC0}" dt="2024-03-05T11:21:24.764" v="0" actId="47"/>
        <pc:sldMkLst>
          <pc:docMk/>
          <pc:sldMk cId="2985375637" sldId="494"/>
        </pc:sldMkLst>
      </pc:sldChg>
      <pc:sldChg chg="del">
        <pc:chgData name="Melanie David-Feveck" userId="9e4d456e-893c-4367-b601-72fce04ebd6b" providerId="ADAL" clId="{17E1FF59-1B51-42F4-B37A-516A7ED42BC0}" dt="2024-03-05T11:21:24.764" v="0" actId="47"/>
        <pc:sldMkLst>
          <pc:docMk/>
          <pc:sldMk cId="662781459" sldId="495"/>
        </pc:sldMkLst>
      </pc:sldChg>
      <pc:sldChg chg="del">
        <pc:chgData name="Melanie David-Feveck" userId="9e4d456e-893c-4367-b601-72fce04ebd6b" providerId="ADAL" clId="{17E1FF59-1B51-42F4-B37A-516A7ED42BC0}" dt="2024-03-05T11:21:24.764" v="0" actId="47"/>
        <pc:sldMkLst>
          <pc:docMk/>
          <pc:sldMk cId="3784992337" sldId="496"/>
        </pc:sldMkLst>
      </pc:sldChg>
      <pc:sldChg chg="del">
        <pc:chgData name="Melanie David-Feveck" userId="9e4d456e-893c-4367-b601-72fce04ebd6b" providerId="ADAL" clId="{17E1FF59-1B51-42F4-B37A-516A7ED42BC0}" dt="2024-03-05T11:21:24.764" v="0" actId="47"/>
        <pc:sldMkLst>
          <pc:docMk/>
          <pc:sldMk cId="3460864953" sldId="497"/>
        </pc:sldMkLst>
      </pc:sldChg>
      <pc:sldChg chg="del">
        <pc:chgData name="Melanie David-Feveck" userId="9e4d456e-893c-4367-b601-72fce04ebd6b" providerId="ADAL" clId="{17E1FF59-1B51-42F4-B37A-516A7ED42BC0}" dt="2024-03-05T11:21:24.764" v="0" actId="47"/>
        <pc:sldMkLst>
          <pc:docMk/>
          <pc:sldMk cId="1849224483" sldId="498"/>
        </pc:sldMkLst>
      </pc:sldChg>
      <pc:sldChg chg="del">
        <pc:chgData name="Melanie David-Feveck" userId="9e4d456e-893c-4367-b601-72fce04ebd6b" providerId="ADAL" clId="{17E1FF59-1B51-42F4-B37A-516A7ED42BC0}" dt="2024-03-05T11:21:24.764" v="0" actId="47"/>
        <pc:sldMkLst>
          <pc:docMk/>
          <pc:sldMk cId="1323981311" sldId="499"/>
        </pc:sldMkLst>
      </pc:sldChg>
      <pc:sldChg chg="del">
        <pc:chgData name="Melanie David-Feveck" userId="9e4d456e-893c-4367-b601-72fce04ebd6b" providerId="ADAL" clId="{17E1FF59-1B51-42F4-B37A-516A7ED42BC0}" dt="2024-03-05T11:21:24.764" v="0" actId="47"/>
        <pc:sldMkLst>
          <pc:docMk/>
          <pc:sldMk cId="3647972125" sldId="500"/>
        </pc:sldMkLst>
      </pc:sldChg>
      <pc:sldChg chg="del">
        <pc:chgData name="Melanie David-Feveck" userId="9e4d456e-893c-4367-b601-72fce04ebd6b" providerId="ADAL" clId="{17E1FF59-1B51-42F4-B37A-516A7ED42BC0}" dt="2024-03-05T11:21:24.764" v="0" actId="47"/>
        <pc:sldMkLst>
          <pc:docMk/>
          <pc:sldMk cId="2546413215" sldId="501"/>
        </pc:sldMkLst>
      </pc:sldChg>
      <pc:sldChg chg="del">
        <pc:chgData name="Melanie David-Feveck" userId="9e4d456e-893c-4367-b601-72fce04ebd6b" providerId="ADAL" clId="{17E1FF59-1B51-42F4-B37A-516A7ED42BC0}" dt="2024-03-05T11:21:24.764" v="0" actId="47"/>
        <pc:sldMkLst>
          <pc:docMk/>
          <pc:sldMk cId="1988007053" sldId="502"/>
        </pc:sldMkLst>
      </pc:sldChg>
      <pc:sldChg chg="del">
        <pc:chgData name="Melanie David-Feveck" userId="9e4d456e-893c-4367-b601-72fce04ebd6b" providerId="ADAL" clId="{17E1FF59-1B51-42F4-B37A-516A7ED42BC0}" dt="2024-03-05T11:21:55.063" v="1" actId="47"/>
        <pc:sldMkLst>
          <pc:docMk/>
          <pc:sldMk cId="4114967015" sldId="505"/>
        </pc:sldMkLst>
      </pc:sldChg>
      <pc:sldChg chg="del">
        <pc:chgData name="Melanie David-Feveck" userId="9e4d456e-893c-4367-b601-72fce04ebd6b" providerId="ADAL" clId="{17E1FF59-1B51-42F4-B37A-516A7ED42BC0}" dt="2024-03-05T11:21:55.063" v="1" actId="47"/>
        <pc:sldMkLst>
          <pc:docMk/>
          <pc:sldMk cId="3465156152" sldId="506"/>
        </pc:sldMkLst>
      </pc:sldChg>
      <pc:sldChg chg="del">
        <pc:chgData name="Melanie David-Feveck" userId="9e4d456e-893c-4367-b601-72fce04ebd6b" providerId="ADAL" clId="{17E1FF59-1B51-42F4-B37A-516A7ED42BC0}" dt="2024-03-05T11:21:55.063" v="1" actId="47"/>
        <pc:sldMkLst>
          <pc:docMk/>
          <pc:sldMk cId="4110531314" sldId="507"/>
        </pc:sldMkLst>
      </pc:sldChg>
      <pc:sldMasterChg chg="del delSldLayout">
        <pc:chgData name="Melanie David-Feveck" userId="9e4d456e-893c-4367-b601-72fce04ebd6b" providerId="ADAL" clId="{17E1FF59-1B51-42F4-B37A-516A7ED42BC0}" dt="2024-03-05T11:21:55.063" v="1" actId="47"/>
        <pc:sldMasterMkLst>
          <pc:docMk/>
          <pc:sldMasterMk cId="935955166" sldId="2147483671"/>
        </pc:sldMasterMkLst>
        <pc:sldLayoutChg chg="del">
          <pc:chgData name="Melanie David-Feveck" userId="9e4d456e-893c-4367-b601-72fce04ebd6b" providerId="ADAL" clId="{17E1FF59-1B51-42F4-B37A-516A7ED42BC0}" dt="2024-03-05T11:21:55.063" v="1" actId="47"/>
          <pc:sldLayoutMkLst>
            <pc:docMk/>
            <pc:sldMasterMk cId="935955166" sldId="2147483671"/>
            <pc:sldLayoutMk cId="1141343930" sldId="2147483672"/>
          </pc:sldLayoutMkLst>
        </pc:sldLayoutChg>
        <pc:sldLayoutChg chg="del">
          <pc:chgData name="Melanie David-Feveck" userId="9e4d456e-893c-4367-b601-72fce04ebd6b" providerId="ADAL" clId="{17E1FF59-1B51-42F4-B37A-516A7ED42BC0}" dt="2024-03-05T11:21:55.063" v="1" actId="47"/>
          <pc:sldLayoutMkLst>
            <pc:docMk/>
            <pc:sldMasterMk cId="935955166" sldId="2147483671"/>
            <pc:sldLayoutMk cId="212347124" sldId="2147483673"/>
          </pc:sldLayoutMkLst>
        </pc:sldLayoutChg>
        <pc:sldLayoutChg chg="del">
          <pc:chgData name="Melanie David-Feveck" userId="9e4d456e-893c-4367-b601-72fce04ebd6b" providerId="ADAL" clId="{17E1FF59-1B51-42F4-B37A-516A7ED42BC0}" dt="2024-03-05T11:21:55.063" v="1" actId="47"/>
          <pc:sldLayoutMkLst>
            <pc:docMk/>
            <pc:sldMasterMk cId="935955166" sldId="2147483671"/>
            <pc:sldLayoutMk cId="582253257" sldId="2147483674"/>
          </pc:sldLayoutMkLst>
        </pc:sldLayoutChg>
        <pc:sldLayoutChg chg="del">
          <pc:chgData name="Melanie David-Feveck" userId="9e4d456e-893c-4367-b601-72fce04ebd6b" providerId="ADAL" clId="{17E1FF59-1B51-42F4-B37A-516A7ED42BC0}" dt="2024-03-05T11:21:55.063" v="1" actId="47"/>
          <pc:sldLayoutMkLst>
            <pc:docMk/>
            <pc:sldMasterMk cId="935955166" sldId="2147483671"/>
            <pc:sldLayoutMk cId="2202459834" sldId="2147483675"/>
          </pc:sldLayoutMkLst>
        </pc:sldLayoutChg>
        <pc:sldLayoutChg chg="del">
          <pc:chgData name="Melanie David-Feveck" userId="9e4d456e-893c-4367-b601-72fce04ebd6b" providerId="ADAL" clId="{17E1FF59-1B51-42F4-B37A-516A7ED42BC0}" dt="2024-03-05T11:21:55.063" v="1" actId="47"/>
          <pc:sldLayoutMkLst>
            <pc:docMk/>
            <pc:sldMasterMk cId="935955166" sldId="2147483671"/>
            <pc:sldLayoutMk cId="222110108" sldId="2147483676"/>
          </pc:sldLayoutMkLst>
        </pc:sldLayoutChg>
        <pc:sldLayoutChg chg="del">
          <pc:chgData name="Melanie David-Feveck" userId="9e4d456e-893c-4367-b601-72fce04ebd6b" providerId="ADAL" clId="{17E1FF59-1B51-42F4-B37A-516A7ED42BC0}" dt="2024-03-05T11:21:55.063" v="1" actId="47"/>
          <pc:sldLayoutMkLst>
            <pc:docMk/>
            <pc:sldMasterMk cId="935955166" sldId="2147483671"/>
            <pc:sldLayoutMk cId="467669654" sldId="2147483677"/>
          </pc:sldLayoutMkLst>
        </pc:sldLayoutChg>
        <pc:sldLayoutChg chg="del">
          <pc:chgData name="Melanie David-Feveck" userId="9e4d456e-893c-4367-b601-72fce04ebd6b" providerId="ADAL" clId="{17E1FF59-1B51-42F4-B37A-516A7ED42BC0}" dt="2024-03-05T11:21:55.063" v="1" actId="47"/>
          <pc:sldLayoutMkLst>
            <pc:docMk/>
            <pc:sldMasterMk cId="935955166" sldId="2147483671"/>
            <pc:sldLayoutMk cId="1067865728" sldId="2147483678"/>
          </pc:sldLayoutMkLst>
        </pc:sldLayoutChg>
        <pc:sldLayoutChg chg="del">
          <pc:chgData name="Melanie David-Feveck" userId="9e4d456e-893c-4367-b601-72fce04ebd6b" providerId="ADAL" clId="{17E1FF59-1B51-42F4-B37A-516A7ED42BC0}" dt="2024-03-05T11:21:55.063" v="1" actId="47"/>
          <pc:sldLayoutMkLst>
            <pc:docMk/>
            <pc:sldMasterMk cId="935955166" sldId="2147483671"/>
            <pc:sldLayoutMk cId="321623811" sldId="2147483679"/>
          </pc:sldLayoutMkLst>
        </pc:sldLayoutChg>
        <pc:sldLayoutChg chg="del">
          <pc:chgData name="Melanie David-Feveck" userId="9e4d456e-893c-4367-b601-72fce04ebd6b" providerId="ADAL" clId="{17E1FF59-1B51-42F4-B37A-516A7ED42BC0}" dt="2024-03-05T11:21:55.063" v="1" actId="47"/>
          <pc:sldLayoutMkLst>
            <pc:docMk/>
            <pc:sldMasterMk cId="935955166" sldId="2147483671"/>
            <pc:sldLayoutMk cId="1516998309" sldId="214748368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ontserrat" panose="00000500000000000000" pitchFamily="50" charset="0"/>
                <a:ea typeface="+mn-ea"/>
                <a:cs typeface="+mn-cs"/>
              </a:defRPr>
            </a:pPr>
            <a:r>
              <a:rPr lang="en-GB" sz="1100" dirty="0"/>
              <a:t>Percentage</a:t>
            </a:r>
            <a:r>
              <a:rPr lang="en-GB" sz="1100" baseline="0" dirty="0"/>
              <a:t> of CYP with input from an epilepsy specialist nurse in their first year of care</a:t>
            </a:r>
            <a:endParaRPr lang="en-GB" sz="1100" dirty="0"/>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ontserrat" panose="00000500000000000000" pitchFamily="50" charset="0"/>
              <a:ea typeface="+mn-ea"/>
              <a:cs typeface="+mn-cs"/>
            </a:defRPr>
          </a:pPr>
          <a:endParaRPr lang="en-US"/>
        </a:p>
      </c:txPr>
    </c:title>
    <c:autoTitleDeleted val="0"/>
    <c:plotArea>
      <c:layout/>
      <c:lineChart>
        <c:grouping val="standard"/>
        <c:varyColors val="0"/>
        <c:ser>
          <c:idx val="0"/>
          <c:order val="0"/>
          <c:tx>
            <c:strRef>
              <c:f>Sheet1!$B$1</c:f>
              <c:strCache>
                <c:ptCount val="1"/>
                <c:pt idx="0">
                  <c:v>RXR</c:v>
                </c:pt>
              </c:strCache>
            </c:strRef>
          </c:tx>
          <c:spPr>
            <a:ln w="28575" cap="rnd">
              <a:solidFill>
                <a:schemeClr val="accent1"/>
              </a:solidFill>
              <a:round/>
            </a:ln>
            <a:effectLst/>
          </c:spPr>
          <c:marker>
            <c:symbol val="none"/>
          </c:marker>
          <c:cat>
            <c:numRef>
              <c:f>Sheet1!$A$2:$A$5</c:f>
              <c:numCache>
                <c:formatCode>General</c:formatCode>
                <c:ptCount val="4"/>
                <c:pt idx="0">
                  <c:v>2019</c:v>
                </c:pt>
                <c:pt idx="1">
                  <c:v>2020</c:v>
                </c:pt>
                <c:pt idx="2">
                  <c:v>2021</c:v>
                </c:pt>
                <c:pt idx="3">
                  <c:v>2022</c:v>
                </c:pt>
              </c:numCache>
            </c:numRef>
          </c:cat>
          <c:val>
            <c:numRef>
              <c:f>Sheet1!$B$2:$B$5</c:f>
              <c:numCache>
                <c:formatCode>0%</c:formatCode>
                <c:ptCount val="4"/>
                <c:pt idx="0">
                  <c:v>0.5</c:v>
                </c:pt>
                <c:pt idx="1">
                  <c:v>0.76</c:v>
                </c:pt>
                <c:pt idx="2">
                  <c:v>0.67</c:v>
                </c:pt>
                <c:pt idx="3">
                  <c:v>0.6</c:v>
                </c:pt>
              </c:numCache>
            </c:numRef>
          </c:val>
          <c:smooth val="0"/>
          <c:extLst>
            <c:ext xmlns:c16="http://schemas.microsoft.com/office/drawing/2014/chart" uri="{C3380CC4-5D6E-409C-BE32-E72D297353CC}">
              <c16:uniqueId val="{00000000-14CF-47A2-9D7F-221FA2A3C6EB}"/>
            </c:ext>
          </c:extLst>
        </c:ser>
        <c:ser>
          <c:idx val="1"/>
          <c:order val="1"/>
          <c:tx>
            <c:strRef>
              <c:f>Sheet1!$C$1</c:f>
              <c:strCache>
                <c:ptCount val="1"/>
                <c:pt idx="0">
                  <c:v>NWEIG</c:v>
                </c:pt>
              </c:strCache>
            </c:strRef>
          </c:tx>
          <c:spPr>
            <a:ln w="28575" cap="rnd">
              <a:solidFill>
                <a:schemeClr val="accent2"/>
              </a:solidFill>
              <a:round/>
            </a:ln>
            <a:effectLst/>
          </c:spPr>
          <c:marker>
            <c:symbol val="none"/>
          </c:marker>
          <c:cat>
            <c:numRef>
              <c:f>Sheet1!$A$2:$A$5</c:f>
              <c:numCache>
                <c:formatCode>General</c:formatCode>
                <c:ptCount val="4"/>
                <c:pt idx="0">
                  <c:v>2019</c:v>
                </c:pt>
                <c:pt idx="1">
                  <c:v>2020</c:v>
                </c:pt>
                <c:pt idx="2">
                  <c:v>2021</c:v>
                </c:pt>
                <c:pt idx="3">
                  <c:v>2022</c:v>
                </c:pt>
              </c:numCache>
            </c:numRef>
          </c:cat>
          <c:val>
            <c:numRef>
              <c:f>Sheet1!$C$2:$C$5</c:f>
              <c:numCache>
                <c:formatCode>0%</c:formatCode>
                <c:ptCount val="4"/>
                <c:pt idx="0">
                  <c:v>0.79</c:v>
                </c:pt>
                <c:pt idx="1">
                  <c:v>0.84</c:v>
                </c:pt>
                <c:pt idx="2">
                  <c:v>0.87</c:v>
                </c:pt>
                <c:pt idx="3">
                  <c:v>0.82</c:v>
                </c:pt>
              </c:numCache>
            </c:numRef>
          </c:val>
          <c:smooth val="0"/>
          <c:extLst>
            <c:ext xmlns:c16="http://schemas.microsoft.com/office/drawing/2014/chart" uri="{C3380CC4-5D6E-409C-BE32-E72D297353CC}">
              <c16:uniqueId val="{00000001-14CF-47A2-9D7F-221FA2A3C6EB}"/>
            </c:ext>
          </c:extLst>
        </c:ser>
        <c:ser>
          <c:idx val="2"/>
          <c:order val="2"/>
          <c:tx>
            <c:strRef>
              <c:f>Sheet1!$D$1</c:f>
              <c:strCache>
                <c:ptCount val="1"/>
                <c:pt idx="0">
                  <c:v>England &amp; Wales</c:v>
                </c:pt>
              </c:strCache>
            </c:strRef>
          </c:tx>
          <c:spPr>
            <a:ln w="28575" cap="rnd">
              <a:solidFill>
                <a:schemeClr val="accent3"/>
              </a:solidFill>
              <a:round/>
            </a:ln>
            <a:effectLst/>
          </c:spPr>
          <c:marker>
            <c:symbol val="none"/>
          </c:marker>
          <c:cat>
            <c:numRef>
              <c:f>Sheet1!$A$2:$A$5</c:f>
              <c:numCache>
                <c:formatCode>General</c:formatCode>
                <c:ptCount val="4"/>
                <c:pt idx="0">
                  <c:v>2019</c:v>
                </c:pt>
                <c:pt idx="1">
                  <c:v>2020</c:v>
                </c:pt>
                <c:pt idx="2">
                  <c:v>2021</c:v>
                </c:pt>
                <c:pt idx="3">
                  <c:v>2022</c:v>
                </c:pt>
              </c:numCache>
            </c:numRef>
          </c:cat>
          <c:val>
            <c:numRef>
              <c:f>Sheet1!$D$2:$D$5</c:f>
              <c:numCache>
                <c:formatCode>0%</c:formatCode>
                <c:ptCount val="4"/>
                <c:pt idx="0">
                  <c:v>0.72</c:v>
                </c:pt>
                <c:pt idx="1">
                  <c:v>0.78</c:v>
                </c:pt>
                <c:pt idx="2">
                  <c:v>0.8</c:v>
                </c:pt>
                <c:pt idx="3">
                  <c:v>0.8</c:v>
                </c:pt>
              </c:numCache>
            </c:numRef>
          </c:val>
          <c:smooth val="0"/>
          <c:extLst>
            <c:ext xmlns:c16="http://schemas.microsoft.com/office/drawing/2014/chart" uri="{C3380CC4-5D6E-409C-BE32-E72D297353CC}">
              <c16:uniqueId val="{00000002-14CF-47A2-9D7F-221FA2A3C6EB}"/>
            </c:ext>
          </c:extLst>
        </c:ser>
        <c:dLbls>
          <c:showLegendKey val="0"/>
          <c:showVal val="0"/>
          <c:showCatName val="0"/>
          <c:showSerName val="0"/>
          <c:showPercent val="0"/>
          <c:showBubbleSize val="0"/>
        </c:dLbls>
        <c:smooth val="0"/>
        <c:axId val="991316287"/>
        <c:axId val="991313375"/>
      </c:lineChart>
      <c:catAx>
        <c:axId val="991316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991313375"/>
        <c:crosses val="autoZero"/>
        <c:auto val="1"/>
        <c:lblAlgn val="ctr"/>
        <c:lblOffset val="100"/>
        <c:noMultiLvlLbl val="0"/>
      </c:catAx>
      <c:valAx>
        <c:axId val="9913133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991316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Montserrat" panose="00000500000000000000" pitchFamily="50"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ontserrat" panose="00000500000000000000" pitchFamily="50" charset="0"/>
                <a:ea typeface="+mn-ea"/>
                <a:cs typeface="+mn-cs"/>
              </a:defRPr>
            </a:pPr>
            <a:r>
              <a:rPr lang="en-GB" sz="1100" dirty="0"/>
              <a:t>Percentage</a:t>
            </a:r>
            <a:r>
              <a:rPr lang="en-GB" sz="1100" baseline="0" dirty="0"/>
              <a:t> of CYP with input from a paediatric neurologist in their first year of care</a:t>
            </a:r>
            <a:endParaRPr lang="en-GB" sz="1100" dirty="0"/>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ontserrat" panose="00000500000000000000" pitchFamily="50" charset="0"/>
              <a:ea typeface="+mn-ea"/>
              <a:cs typeface="+mn-cs"/>
            </a:defRPr>
          </a:pPr>
          <a:endParaRPr lang="en-US"/>
        </a:p>
      </c:txPr>
    </c:title>
    <c:autoTitleDeleted val="0"/>
    <c:plotArea>
      <c:layout/>
      <c:lineChart>
        <c:grouping val="standard"/>
        <c:varyColors val="0"/>
        <c:ser>
          <c:idx val="0"/>
          <c:order val="0"/>
          <c:tx>
            <c:strRef>
              <c:f>Sheet1!$B$1</c:f>
              <c:strCache>
                <c:ptCount val="1"/>
                <c:pt idx="0">
                  <c:v>RXR</c:v>
                </c:pt>
              </c:strCache>
            </c:strRef>
          </c:tx>
          <c:spPr>
            <a:ln w="28575" cap="rnd">
              <a:solidFill>
                <a:schemeClr val="accent1"/>
              </a:solidFill>
              <a:round/>
            </a:ln>
            <a:effectLst/>
          </c:spPr>
          <c:marker>
            <c:symbol val="none"/>
          </c:marker>
          <c:cat>
            <c:numRef>
              <c:f>Sheet1!$A$2:$A$5</c:f>
              <c:numCache>
                <c:formatCode>General</c:formatCode>
                <c:ptCount val="4"/>
                <c:pt idx="0">
                  <c:v>2019</c:v>
                </c:pt>
                <c:pt idx="1">
                  <c:v>2020</c:v>
                </c:pt>
                <c:pt idx="2">
                  <c:v>2021</c:v>
                </c:pt>
                <c:pt idx="3">
                  <c:v>2022</c:v>
                </c:pt>
              </c:numCache>
            </c:numRef>
          </c:cat>
          <c:val>
            <c:numRef>
              <c:f>Sheet1!$B$2:$B$5</c:f>
              <c:numCache>
                <c:formatCode>0%</c:formatCode>
                <c:ptCount val="4"/>
                <c:pt idx="0">
                  <c:v>0.42</c:v>
                </c:pt>
                <c:pt idx="1">
                  <c:v>0.31</c:v>
                </c:pt>
                <c:pt idx="2">
                  <c:v>0.5</c:v>
                </c:pt>
                <c:pt idx="3">
                  <c:v>0.4</c:v>
                </c:pt>
              </c:numCache>
            </c:numRef>
          </c:val>
          <c:smooth val="0"/>
          <c:extLst>
            <c:ext xmlns:c16="http://schemas.microsoft.com/office/drawing/2014/chart" uri="{C3380CC4-5D6E-409C-BE32-E72D297353CC}">
              <c16:uniqueId val="{00000000-5BB7-4C29-BA76-76559A414C4D}"/>
            </c:ext>
          </c:extLst>
        </c:ser>
        <c:ser>
          <c:idx val="1"/>
          <c:order val="1"/>
          <c:tx>
            <c:strRef>
              <c:f>Sheet1!$C$1</c:f>
              <c:strCache>
                <c:ptCount val="1"/>
                <c:pt idx="0">
                  <c:v>NWEIG</c:v>
                </c:pt>
              </c:strCache>
            </c:strRef>
          </c:tx>
          <c:spPr>
            <a:ln w="28575" cap="rnd">
              <a:solidFill>
                <a:schemeClr val="accent2"/>
              </a:solidFill>
              <a:round/>
            </a:ln>
            <a:effectLst/>
          </c:spPr>
          <c:marker>
            <c:symbol val="none"/>
          </c:marker>
          <c:cat>
            <c:numRef>
              <c:f>Sheet1!$A$2:$A$5</c:f>
              <c:numCache>
                <c:formatCode>General</c:formatCode>
                <c:ptCount val="4"/>
                <c:pt idx="0">
                  <c:v>2019</c:v>
                </c:pt>
                <c:pt idx="1">
                  <c:v>2020</c:v>
                </c:pt>
                <c:pt idx="2">
                  <c:v>2021</c:v>
                </c:pt>
                <c:pt idx="3">
                  <c:v>2022</c:v>
                </c:pt>
              </c:numCache>
            </c:numRef>
          </c:cat>
          <c:val>
            <c:numRef>
              <c:f>Sheet1!$C$2:$C$5</c:f>
              <c:numCache>
                <c:formatCode>0%</c:formatCode>
                <c:ptCount val="4"/>
                <c:pt idx="0">
                  <c:v>0.21</c:v>
                </c:pt>
                <c:pt idx="1">
                  <c:v>0.17</c:v>
                </c:pt>
                <c:pt idx="2">
                  <c:v>0.21</c:v>
                </c:pt>
                <c:pt idx="3">
                  <c:v>0.22</c:v>
                </c:pt>
              </c:numCache>
            </c:numRef>
          </c:val>
          <c:smooth val="0"/>
          <c:extLst>
            <c:ext xmlns:c16="http://schemas.microsoft.com/office/drawing/2014/chart" uri="{C3380CC4-5D6E-409C-BE32-E72D297353CC}">
              <c16:uniqueId val="{00000001-5BB7-4C29-BA76-76559A414C4D}"/>
            </c:ext>
          </c:extLst>
        </c:ser>
        <c:ser>
          <c:idx val="2"/>
          <c:order val="2"/>
          <c:tx>
            <c:strRef>
              <c:f>Sheet1!$D$1</c:f>
              <c:strCache>
                <c:ptCount val="1"/>
                <c:pt idx="0">
                  <c:v>England &amp; Wales</c:v>
                </c:pt>
              </c:strCache>
            </c:strRef>
          </c:tx>
          <c:spPr>
            <a:ln w="28575" cap="rnd">
              <a:solidFill>
                <a:schemeClr val="accent3"/>
              </a:solidFill>
              <a:round/>
            </a:ln>
            <a:effectLst/>
          </c:spPr>
          <c:marker>
            <c:symbol val="none"/>
          </c:marker>
          <c:cat>
            <c:numRef>
              <c:f>Sheet1!$A$2:$A$5</c:f>
              <c:numCache>
                <c:formatCode>General</c:formatCode>
                <c:ptCount val="4"/>
                <c:pt idx="0">
                  <c:v>2019</c:v>
                </c:pt>
                <c:pt idx="1">
                  <c:v>2020</c:v>
                </c:pt>
                <c:pt idx="2">
                  <c:v>2021</c:v>
                </c:pt>
                <c:pt idx="3">
                  <c:v>2022</c:v>
                </c:pt>
              </c:numCache>
            </c:numRef>
          </c:cat>
          <c:val>
            <c:numRef>
              <c:f>Sheet1!$D$2:$D$5</c:f>
              <c:numCache>
                <c:formatCode>0%</c:formatCode>
                <c:ptCount val="4"/>
                <c:pt idx="0">
                  <c:v>0.22</c:v>
                </c:pt>
                <c:pt idx="1">
                  <c:v>0.21</c:v>
                </c:pt>
                <c:pt idx="2">
                  <c:v>0.25</c:v>
                </c:pt>
                <c:pt idx="3">
                  <c:v>0.2</c:v>
                </c:pt>
              </c:numCache>
            </c:numRef>
          </c:val>
          <c:smooth val="0"/>
          <c:extLst>
            <c:ext xmlns:c16="http://schemas.microsoft.com/office/drawing/2014/chart" uri="{C3380CC4-5D6E-409C-BE32-E72D297353CC}">
              <c16:uniqueId val="{00000002-5BB7-4C29-BA76-76559A414C4D}"/>
            </c:ext>
          </c:extLst>
        </c:ser>
        <c:dLbls>
          <c:showLegendKey val="0"/>
          <c:showVal val="0"/>
          <c:showCatName val="0"/>
          <c:showSerName val="0"/>
          <c:showPercent val="0"/>
          <c:showBubbleSize val="0"/>
        </c:dLbls>
        <c:smooth val="0"/>
        <c:axId val="991316287"/>
        <c:axId val="991313375"/>
      </c:lineChart>
      <c:catAx>
        <c:axId val="991316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991313375"/>
        <c:crosses val="autoZero"/>
        <c:auto val="1"/>
        <c:lblAlgn val="ctr"/>
        <c:lblOffset val="100"/>
        <c:noMultiLvlLbl val="0"/>
      </c:catAx>
      <c:valAx>
        <c:axId val="99131337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991316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Montserrat" panose="00000500000000000000" pitchFamily="50"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dk1"/>
                </a:solidFill>
                <a:latin typeface="Montserrat" panose="00000500000000000000" pitchFamily="50" charset="0"/>
                <a:ea typeface="+mn-ea"/>
                <a:cs typeface="+mn-cs"/>
              </a:defRPr>
            </a:pPr>
            <a:r>
              <a:rPr lang="en-GB" sz="1100" b="1" dirty="0">
                <a:latin typeface="Montserrat" panose="00000500000000000000" pitchFamily="50" charset="0"/>
              </a:rPr>
              <a:t>Estimated percentage of young people transitioned to adult services using a joint professional process</a:t>
            </a:r>
          </a:p>
        </c:rich>
      </c:tx>
      <c:layout>
        <c:manualLayout>
          <c:xMode val="edge"/>
          <c:yMode val="edge"/>
          <c:x val="0.14783402777777779"/>
          <c:y val="3.5277777777777776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dk1"/>
              </a:solidFill>
              <a:latin typeface="Montserrat" panose="00000500000000000000" pitchFamily="50" charset="0"/>
              <a:ea typeface="+mn-ea"/>
              <a:cs typeface="+mn-cs"/>
            </a:defRPr>
          </a:pPr>
          <a:endParaRPr lang="en-US"/>
        </a:p>
      </c:txPr>
    </c:title>
    <c:autoTitleDeleted val="0"/>
    <c:plotArea>
      <c:layout/>
      <c:lineChart>
        <c:grouping val="standard"/>
        <c:varyColors val="0"/>
        <c:ser>
          <c:idx val="0"/>
          <c:order val="0"/>
          <c:tx>
            <c:strRef>
              <c:f>Sheet1!$B$1</c:f>
              <c:strCache>
                <c:ptCount val="1"/>
                <c:pt idx="0">
                  <c:v>RXR</c:v>
                </c:pt>
              </c:strCache>
            </c:strRef>
          </c:tx>
          <c:spPr>
            <a:ln w="28575" cap="rnd">
              <a:solidFill>
                <a:schemeClr val="accent1"/>
              </a:solidFill>
              <a:round/>
            </a:ln>
            <a:effectLst/>
          </c:spPr>
          <c:marker>
            <c:symbol val="none"/>
          </c:marker>
          <c:cat>
            <c:numRef>
              <c:f>Sheet1!$A$2:$A$7</c:f>
              <c:numCache>
                <c:formatCode>General</c:formatCode>
                <c:ptCount val="6"/>
                <c:pt idx="0">
                  <c:v>2018</c:v>
                </c:pt>
                <c:pt idx="1">
                  <c:v>2019</c:v>
                </c:pt>
                <c:pt idx="2">
                  <c:v>2020</c:v>
                </c:pt>
                <c:pt idx="3">
                  <c:v>2021</c:v>
                </c:pt>
                <c:pt idx="4">
                  <c:v>2022</c:v>
                </c:pt>
              </c:numCache>
            </c:numRef>
          </c:cat>
          <c:val>
            <c:numRef>
              <c:f>Sheet1!$B$2:$B$7</c:f>
              <c:numCache>
                <c:formatCode>0%</c:formatCode>
                <c:ptCount val="6"/>
                <c:pt idx="0">
                  <c:v>0.9</c:v>
                </c:pt>
                <c:pt idx="1">
                  <c:v>0.9</c:v>
                </c:pt>
                <c:pt idx="3">
                  <c:v>0.9</c:v>
                </c:pt>
                <c:pt idx="4">
                  <c:v>1</c:v>
                </c:pt>
              </c:numCache>
            </c:numRef>
          </c:val>
          <c:smooth val="0"/>
          <c:extLst>
            <c:ext xmlns:c16="http://schemas.microsoft.com/office/drawing/2014/chart" uri="{C3380CC4-5D6E-409C-BE32-E72D297353CC}">
              <c16:uniqueId val="{00000000-A1BC-44E4-B5E0-C390BE4F99E1}"/>
            </c:ext>
          </c:extLst>
        </c:ser>
        <c:ser>
          <c:idx val="1"/>
          <c:order val="1"/>
          <c:tx>
            <c:strRef>
              <c:f>Sheet1!$C$1</c:f>
              <c:strCache>
                <c:ptCount val="1"/>
                <c:pt idx="0">
                  <c:v>NWEIG</c:v>
                </c:pt>
              </c:strCache>
            </c:strRef>
          </c:tx>
          <c:spPr>
            <a:ln w="28575" cap="rnd">
              <a:solidFill>
                <a:schemeClr val="accent2"/>
              </a:solidFill>
              <a:round/>
            </a:ln>
            <a:effectLst/>
          </c:spPr>
          <c:marker>
            <c:symbol val="none"/>
          </c:marker>
          <c:cat>
            <c:numRef>
              <c:f>Sheet1!$A$2:$A$7</c:f>
              <c:numCache>
                <c:formatCode>General</c:formatCode>
                <c:ptCount val="6"/>
                <c:pt idx="0">
                  <c:v>2018</c:v>
                </c:pt>
                <c:pt idx="1">
                  <c:v>2019</c:v>
                </c:pt>
                <c:pt idx="2">
                  <c:v>2020</c:v>
                </c:pt>
                <c:pt idx="3">
                  <c:v>2021</c:v>
                </c:pt>
                <c:pt idx="4">
                  <c:v>2022</c:v>
                </c:pt>
              </c:numCache>
            </c:numRef>
          </c:cat>
          <c:val>
            <c:numRef>
              <c:f>Sheet1!$C$2:$C$7</c:f>
              <c:numCache>
                <c:formatCode>0.00%</c:formatCode>
                <c:ptCount val="6"/>
                <c:pt idx="0">
                  <c:v>0.75800000000000001</c:v>
                </c:pt>
                <c:pt idx="1">
                  <c:v>0.75800000000000001</c:v>
                </c:pt>
                <c:pt idx="2" formatCode="0%">
                  <c:v>0.75</c:v>
                </c:pt>
                <c:pt idx="3" formatCode="0%">
                  <c:v>0.7</c:v>
                </c:pt>
                <c:pt idx="4" formatCode="0%">
                  <c:v>0.81</c:v>
                </c:pt>
              </c:numCache>
            </c:numRef>
          </c:val>
          <c:smooth val="0"/>
          <c:extLst>
            <c:ext xmlns:c16="http://schemas.microsoft.com/office/drawing/2014/chart" uri="{C3380CC4-5D6E-409C-BE32-E72D297353CC}">
              <c16:uniqueId val="{00000001-A1BC-44E4-B5E0-C390BE4F99E1}"/>
            </c:ext>
          </c:extLst>
        </c:ser>
        <c:ser>
          <c:idx val="2"/>
          <c:order val="2"/>
          <c:tx>
            <c:strRef>
              <c:f>Sheet1!$D$1</c:f>
              <c:strCache>
                <c:ptCount val="1"/>
                <c:pt idx="0">
                  <c:v>England &amp; Wales</c:v>
                </c:pt>
              </c:strCache>
            </c:strRef>
          </c:tx>
          <c:spPr>
            <a:ln w="28575" cap="rnd">
              <a:solidFill>
                <a:schemeClr val="accent3"/>
              </a:solidFill>
              <a:round/>
            </a:ln>
            <a:effectLst/>
          </c:spPr>
          <c:marker>
            <c:symbol val="none"/>
          </c:marker>
          <c:cat>
            <c:numRef>
              <c:f>Sheet1!$A$2:$A$7</c:f>
              <c:numCache>
                <c:formatCode>General</c:formatCode>
                <c:ptCount val="6"/>
                <c:pt idx="0">
                  <c:v>2018</c:v>
                </c:pt>
                <c:pt idx="1">
                  <c:v>2019</c:v>
                </c:pt>
                <c:pt idx="2">
                  <c:v>2020</c:v>
                </c:pt>
                <c:pt idx="3">
                  <c:v>2021</c:v>
                </c:pt>
                <c:pt idx="4">
                  <c:v>2022</c:v>
                </c:pt>
              </c:numCache>
            </c:numRef>
          </c:cat>
          <c:val>
            <c:numRef>
              <c:f>Sheet1!$D$2:$D$7</c:f>
              <c:numCache>
                <c:formatCode>0.00%</c:formatCode>
                <c:ptCount val="6"/>
                <c:pt idx="0">
                  <c:v>0.73499999999999999</c:v>
                </c:pt>
                <c:pt idx="1">
                  <c:v>0.72099999999999997</c:v>
                </c:pt>
                <c:pt idx="2" formatCode="0%">
                  <c:v>0.71</c:v>
                </c:pt>
                <c:pt idx="3" formatCode="0%">
                  <c:v>0.72</c:v>
                </c:pt>
                <c:pt idx="4" formatCode="0%">
                  <c:v>0.75</c:v>
                </c:pt>
              </c:numCache>
            </c:numRef>
          </c:val>
          <c:smooth val="0"/>
          <c:extLst>
            <c:ext xmlns:c16="http://schemas.microsoft.com/office/drawing/2014/chart" uri="{C3380CC4-5D6E-409C-BE32-E72D297353CC}">
              <c16:uniqueId val="{00000002-A1BC-44E4-B5E0-C390BE4F99E1}"/>
            </c:ext>
          </c:extLst>
        </c:ser>
        <c:dLbls>
          <c:showLegendKey val="0"/>
          <c:showVal val="0"/>
          <c:showCatName val="0"/>
          <c:showSerName val="0"/>
          <c:showPercent val="0"/>
          <c:showBubbleSize val="0"/>
        </c:dLbls>
        <c:smooth val="0"/>
        <c:axId val="570270895"/>
        <c:axId val="570267151"/>
      </c:lineChart>
      <c:catAx>
        <c:axId val="57027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dk1"/>
                </a:solidFill>
                <a:latin typeface="Montserrat" panose="00000500000000000000" pitchFamily="50" charset="0"/>
                <a:ea typeface="+mn-ea"/>
                <a:cs typeface="+mn-cs"/>
              </a:defRPr>
            </a:pPr>
            <a:endParaRPr lang="en-US"/>
          </a:p>
        </c:txPr>
        <c:crossAx val="570267151"/>
        <c:crosses val="autoZero"/>
        <c:auto val="1"/>
        <c:lblAlgn val="ctr"/>
        <c:lblOffset val="100"/>
        <c:noMultiLvlLbl val="0"/>
      </c:catAx>
      <c:valAx>
        <c:axId val="5702671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ontserrat" panose="00000500000000000000" pitchFamily="50" charset="0"/>
                <a:ea typeface="+mn-ea"/>
                <a:cs typeface="+mn-cs"/>
              </a:defRPr>
            </a:pPr>
            <a:endParaRPr lang="en-US"/>
          </a:p>
        </c:txPr>
        <c:crossAx val="570270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ontserrat" panose="00000500000000000000" pitchFamily="50" charset="0"/>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5F26-17BA-4A3C-939A-A109702EB9D8}" type="datetimeFigureOut">
              <a:rPr lang="en-GB" smtClean="0"/>
              <a:t>05/03/2024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FFA89-5C59-4AAF-8009-79353D94AE1E}" type="slidenum">
              <a:rPr lang="en-GB" smtClean="0"/>
              <a:t>‹#›</a:t>
            </a:fld>
            <a:endParaRPr lang="en-GB"/>
          </a:p>
        </p:txBody>
      </p:sp>
    </p:spTree>
    <p:extLst>
      <p:ext uri="{BB962C8B-B14F-4D97-AF65-F5344CB8AC3E}">
        <p14:creationId xmlns:p14="http://schemas.microsoft.com/office/powerpoint/2010/main" val="5128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1996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449" y="123478"/>
            <a:ext cx="1728191" cy="1036915"/>
          </a:xfrm>
          <a:prstGeom prst="rect">
            <a:avLst/>
          </a:prstGeom>
        </p:spPr>
      </p:pic>
    </p:spTree>
    <p:extLst>
      <p:ext uri="{BB962C8B-B14F-4D97-AF65-F5344CB8AC3E}">
        <p14:creationId xmlns:p14="http://schemas.microsoft.com/office/powerpoint/2010/main" val="114173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A8CC1BFE-7A9D-476F-853B-BE53F96D85CB}"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449" y="123478"/>
            <a:ext cx="1728191" cy="1036915"/>
          </a:xfrm>
          <a:prstGeom prst="rect">
            <a:avLst/>
          </a:prstGeom>
        </p:spPr>
      </p:pic>
    </p:spTree>
    <p:extLst>
      <p:ext uri="{BB962C8B-B14F-4D97-AF65-F5344CB8AC3E}">
        <p14:creationId xmlns:p14="http://schemas.microsoft.com/office/powerpoint/2010/main" val="342056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26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a:t>Click to edit Master title style</a:t>
            </a:r>
            <a:endParaRPr lang="en-GB"/>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504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A8CC1BFE-7A9D-476F-853B-BE53F96D85CB}"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354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467544" y="987574"/>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a:p>
            <a:pPr lvl="0"/>
            <a:endParaRPr lang="en-US"/>
          </a:p>
          <a:p>
            <a:pPr lvl="0"/>
            <a:r>
              <a:rPr lang="en-US"/>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938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829214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608700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674099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63544" y="4752666"/>
            <a:ext cx="2133600" cy="273844"/>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041" y="4554457"/>
            <a:ext cx="1117103" cy="670262"/>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124492"/>
            <a:ext cx="2357315" cy="503489"/>
          </a:xfrm>
          <a:prstGeom prst="rect">
            <a:avLst/>
          </a:prstGeom>
          <a:noFill/>
        </p:spPr>
      </p:pic>
    </p:spTree>
    <p:extLst>
      <p:ext uri="{BB962C8B-B14F-4D97-AF65-F5344CB8AC3E}">
        <p14:creationId xmlns:p14="http://schemas.microsoft.com/office/powerpoint/2010/main" val="314494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348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018390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494692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700271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467544" y="843558"/>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362931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215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226486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450967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65497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40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87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467544" y="987574"/>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81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6951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21797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8431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05/03/2024</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a:p>
        </p:txBody>
      </p:sp>
      <p:pic>
        <p:nvPicPr>
          <p:cNvPr id="8" name="Picture 7" descr="A picture containing text, font, logo, graphics&#10;&#10;Description automatically generated">
            <a:extLst>
              <a:ext uri="{FF2B5EF4-FFF2-40B4-BE49-F238E27FC236}">
                <a16:creationId xmlns:a16="http://schemas.microsoft.com/office/drawing/2014/main" id="{D976B685-F2AB-7CD8-F1F9-7EACC39775B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24328" y="4767264"/>
            <a:ext cx="1450504" cy="267984"/>
          </a:xfrm>
          <a:prstGeom prst="rect">
            <a:avLst/>
          </a:prstGeom>
        </p:spPr>
      </p:pic>
    </p:spTree>
    <p:extLst>
      <p:ext uri="{BB962C8B-B14F-4D97-AF65-F5344CB8AC3E}">
        <p14:creationId xmlns:p14="http://schemas.microsoft.com/office/powerpoint/2010/main" val="136986908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05/03/2024</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a:p>
        </p:txBody>
      </p:sp>
      <p:pic>
        <p:nvPicPr>
          <p:cNvPr id="8" name="Picture 7" descr="A picture containing text, font, logo, graphics&#10;&#10;Description automatically generated">
            <a:extLst>
              <a:ext uri="{FF2B5EF4-FFF2-40B4-BE49-F238E27FC236}">
                <a16:creationId xmlns:a16="http://schemas.microsoft.com/office/drawing/2014/main" id="{4CAD407C-114A-B4E8-C98A-070B4614DD5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24328" y="4767264"/>
            <a:ext cx="1450504" cy="267984"/>
          </a:xfrm>
          <a:prstGeom prst="rect">
            <a:avLst/>
          </a:prstGeom>
        </p:spPr>
      </p:pic>
    </p:spTree>
    <p:extLst>
      <p:ext uri="{BB962C8B-B14F-4D97-AF65-F5344CB8AC3E}">
        <p14:creationId xmlns:p14="http://schemas.microsoft.com/office/powerpoint/2010/main" val="37017061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05/03/2024</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a:p>
        </p:txBody>
      </p:sp>
    </p:spTree>
    <p:extLst>
      <p:ext uri="{BB962C8B-B14F-4D97-AF65-F5344CB8AC3E}">
        <p14:creationId xmlns:p14="http://schemas.microsoft.com/office/powerpoint/2010/main" val="5632319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vimeo.com/691884727"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4EB535F-196D-9B42-F5BD-675FA590066E}"/>
              </a:ext>
            </a:extLst>
          </p:cNvPr>
          <p:cNvSpPr txBox="1">
            <a:spLocks/>
          </p:cNvSpPr>
          <p:nvPr/>
        </p:nvSpPr>
        <p:spPr>
          <a:xfrm>
            <a:off x="237420" y="699542"/>
            <a:ext cx="8511043" cy="43719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n-GB" sz="1100" dirty="0">
              <a:solidFill>
                <a:schemeClr val="tx1"/>
              </a:solidFill>
              <a:latin typeface="Montserrat" panose="00000500000000000000" pitchFamily="50" charset="0"/>
              <a:cs typeface="Arial" panose="020B0604020202020204" pitchFamily="34" charset="0"/>
            </a:endParaRPr>
          </a:p>
        </p:txBody>
      </p:sp>
      <p:sp>
        <p:nvSpPr>
          <p:cNvPr id="4" name="TextBox 3">
            <a:extLst>
              <a:ext uri="{FF2B5EF4-FFF2-40B4-BE49-F238E27FC236}">
                <a16:creationId xmlns:a16="http://schemas.microsoft.com/office/drawing/2014/main" id="{D4DC23A0-B1A5-8441-A271-13334591F8A4}"/>
              </a:ext>
            </a:extLst>
          </p:cNvPr>
          <p:cNvSpPr txBox="1"/>
          <p:nvPr/>
        </p:nvSpPr>
        <p:spPr>
          <a:xfrm>
            <a:off x="251520" y="987574"/>
            <a:ext cx="8511042" cy="4154984"/>
          </a:xfrm>
          <a:prstGeom prst="rect">
            <a:avLst/>
          </a:prstGeom>
          <a:noFill/>
        </p:spPr>
        <p:txBody>
          <a:bodyPr wrap="square">
            <a:spAutoFit/>
          </a:bodyPr>
          <a:lstStyle/>
          <a:p>
            <a: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Transition </a:t>
            </a:r>
            <a:r>
              <a:rPr lang="en-GB" sz="2000" b="1" dirty="0">
                <a:solidFill>
                  <a:srgbClr val="11A7F2"/>
                </a:solidFill>
                <a:latin typeface="Montserrat" panose="02000505000000020004" pitchFamily="2" charset="0"/>
                <a:ea typeface="+mj-ea"/>
                <a:cs typeface="+mj-cs"/>
              </a:rPr>
              <a:t>pathways</a:t>
            </a:r>
            <a:endPar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endParaRPr>
          </a:p>
          <a:p>
            <a:endParaRPr lang="en-GB" sz="2000" b="1" dirty="0">
              <a:solidFill>
                <a:srgbClr val="11A7F2"/>
              </a:solidFill>
              <a:latin typeface="Montserrat" panose="02000505000000020004" pitchFamily="2" charset="0"/>
              <a:ea typeface="+mj-ea"/>
              <a:cs typeface="+mj-cs"/>
            </a:endParaRPr>
          </a:p>
          <a:p>
            <a:r>
              <a:rPr kumimoji="0" lang="en-GB" sz="1600" b="1" i="0" u="none" strike="noStrike" kern="1200" cap="none" spc="0" normalizeH="0" baseline="0" noProof="0" dirty="0">
                <a:ln>
                  <a:noFill/>
                </a:ln>
                <a:effectLst/>
                <a:uLnTx/>
                <a:uFillTx/>
                <a:latin typeface="Montserrat" panose="02000505000000020004" pitchFamily="2" charset="0"/>
                <a:ea typeface="+mj-ea"/>
                <a:cs typeface="+mj-cs"/>
              </a:rPr>
              <a:t>East Lancashire NHS Foundation Trust </a:t>
            </a:r>
          </a:p>
          <a:p>
            <a:endParaRPr lang="en-GB" sz="1600" b="1" dirty="0">
              <a:latin typeface="Montserrat" panose="02000505000000020004" pitchFamily="2" charset="0"/>
              <a:ea typeface="+mj-ea"/>
              <a:cs typeface="+mj-cs"/>
            </a:endParaRPr>
          </a:p>
          <a:p>
            <a:r>
              <a:rPr lang="en-GB" sz="1100" b="1" dirty="0">
                <a:latin typeface="Montserrat" panose="00000500000000000000" pitchFamily="50" charset="0"/>
              </a:rPr>
              <a:t>RCPCH Epilepsy Quality Improvement Programme project team:</a:t>
            </a:r>
          </a:p>
          <a:p>
            <a:endParaRPr lang="en-GB" sz="1100" b="1" dirty="0">
              <a:latin typeface="Montserrat" panose="00000500000000000000" pitchFamily="50" charset="0"/>
            </a:endParaRPr>
          </a:p>
          <a:p>
            <a:r>
              <a:rPr lang="en-GB" sz="1100" dirty="0">
                <a:latin typeface="Montserrat" panose="00000500000000000000" pitchFamily="50" charset="0"/>
              </a:rPr>
              <a:t>Ms Lucy Miller, Children’s Epilepsy Specialist Nurse</a:t>
            </a:r>
          </a:p>
          <a:p>
            <a:r>
              <a:rPr lang="en-GB" sz="1100" dirty="0">
                <a:latin typeface="Montserrat" panose="00000500000000000000" pitchFamily="50" charset="0"/>
              </a:rPr>
              <a:t>Dr Rosemary </a:t>
            </a:r>
            <a:r>
              <a:rPr lang="en-GB" sz="1100" dirty="0" err="1">
                <a:latin typeface="Montserrat" panose="00000500000000000000" pitchFamily="50" charset="0"/>
              </a:rPr>
              <a:t>Belderbos</a:t>
            </a:r>
            <a:r>
              <a:rPr lang="en-GB" sz="1100" dirty="0">
                <a:latin typeface="Montserrat" panose="00000500000000000000" pitchFamily="50" charset="0"/>
              </a:rPr>
              <a:t>, Consultant paediatrician with a special interest in epilepsy</a:t>
            </a:r>
          </a:p>
          <a:p>
            <a:r>
              <a:rPr lang="en-GB" sz="1100" dirty="0">
                <a:latin typeface="Montserrat" panose="00000500000000000000" pitchFamily="50" charset="0"/>
              </a:rPr>
              <a:t>Ms Lucie Lord, Children’s epilepsy nurse</a:t>
            </a:r>
          </a:p>
          <a:p>
            <a:r>
              <a:rPr lang="en-GB" sz="1100" dirty="0">
                <a:latin typeface="Montserrat" panose="00000500000000000000" pitchFamily="50" charset="0"/>
              </a:rPr>
              <a:t>Dr Vanessa Holme, Consultant paediatrician with a special interest in epilepsy</a:t>
            </a:r>
          </a:p>
          <a:p>
            <a:r>
              <a:rPr lang="en-GB" sz="1100" dirty="0">
                <a:latin typeface="Montserrat" panose="00000500000000000000" pitchFamily="50" charset="0"/>
              </a:rPr>
              <a:t>Dr Poornima Nair, Consultant paediatrician with a special interest in epilepsy</a:t>
            </a:r>
          </a:p>
          <a:p>
            <a:r>
              <a:rPr lang="en-GB" sz="1100" dirty="0">
                <a:latin typeface="Montserrat" panose="00000500000000000000" pitchFamily="50" charset="0"/>
              </a:rPr>
              <a:t>Dr </a:t>
            </a:r>
            <a:r>
              <a:rPr lang="en-GB" sz="1100" dirty="0" err="1">
                <a:latin typeface="Montserrat" panose="00000500000000000000" pitchFamily="50" charset="0"/>
              </a:rPr>
              <a:t>Summaya</a:t>
            </a:r>
            <a:r>
              <a:rPr lang="en-GB" sz="1100" dirty="0">
                <a:latin typeface="Montserrat" panose="00000500000000000000" pitchFamily="50" charset="0"/>
              </a:rPr>
              <a:t> Valli, Consultant community paediatrician with a special interest in epilepsy</a:t>
            </a:r>
          </a:p>
          <a:p>
            <a:endParaRPr lang="en-GB" sz="1100" dirty="0">
              <a:latin typeface="Montserrat" panose="00000500000000000000" pitchFamily="50" charset="0"/>
            </a:endParaRPr>
          </a:p>
          <a:p>
            <a:endParaRPr lang="en-GB" sz="1100" dirty="0">
              <a:latin typeface="Montserrat" panose="00000500000000000000" pitchFamily="50" charset="0"/>
            </a:endParaRPr>
          </a:p>
          <a:p>
            <a:endParaRPr lang="en-GB" sz="1100" dirty="0">
              <a:latin typeface="Montserrat" panose="00000500000000000000" pitchFamily="50" charset="0"/>
            </a:endParaRPr>
          </a:p>
          <a:p>
            <a:endParaRPr lang="en-GB" sz="1100" dirty="0">
              <a:latin typeface="Montserrat" panose="00000500000000000000" pitchFamily="50" charset="0"/>
            </a:endParaRPr>
          </a:p>
          <a:p>
            <a:endParaRPr lang="en-GB" sz="1100" dirty="0">
              <a:latin typeface="Montserrat" panose="00000500000000000000" pitchFamily="50" charset="0"/>
            </a:endParaRPr>
          </a:p>
          <a:p>
            <a:r>
              <a:rPr lang="en-GB" sz="1100" dirty="0">
                <a:solidFill>
                  <a:schemeClr val="tx1">
                    <a:lumMod val="50000"/>
                    <a:lumOff val="50000"/>
                  </a:schemeClr>
                </a:solidFill>
                <a:latin typeface="Montserrat" panose="00000500000000000000" pitchFamily="50" charset="0"/>
              </a:rPr>
              <a:t>National audit results included within this case study acts as a guide only to performance standards. The service improvements made during the EQIP cannot be entirely attributed to the reported results in the Epilepsy12. </a:t>
            </a:r>
          </a:p>
          <a:p>
            <a:endParaRPr lang="en-GB" sz="1100" dirty="0">
              <a:solidFill>
                <a:schemeClr val="tx1">
                  <a:lumMod val="50000"/>
                  <a:lumOff val="50000"/>
                </a:schemeClr>
              </a:solidFill>
              <a:latin typeface="Montserrat" panose="00000500000000000000" pitchFamily="50" charset="0"/>
            </a:endParaRPr>
          </a:p>
          <a:p>
            <a:endParaRPr lang="en-GB" sz="1600" dirty="0"/>
          </a:p>
        </p:txBody>
      </p:sp>
      <p:sp>
        <p:nvSpPr>
          <p:cNvPr id="5" name="TextBox 4">
            <a:extLst>
              <a:ext uri="{FF2B5EF4-FFF2-40B4-BE49-F238E27FC236}">
                <a16:creationId xmlns:a16="http://schemas.microsoft.com/office/drawing/2014/main" id="{F45CB41F-6D47-105C-E98C-F723A1898FAE}"/>
              </a:ext>
            </a:extLst>
          </p:cNvPr>
          <p:cNvSpPr txBox="1"/>
          <p:nvPr/>
        </p:nvSpPr>
        <p:spPr>
          <a:xfrm>
            <a:off x="251520" y="53211"/>
            <a:ext cx="8424936" cy="646331"/>
          </a:xfrm>
          <a:prstGeom prst="rect">
            <a:avLst/>
          </a:prstGeom>
          <a:noFill/>
        </p:spPr>
        <p:txBody>
          <a:bodyPr wrap="square" rtlCol="0">
            <a:spAutoFit/>
          </a:bodyPr>
          <a:lstStyle/>
          <a:p>
            <a:r>
              <a:rPr lang="en-GB"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sz="1800" b="1" dirty="0">
                <a:solidFill>
                  <a:schemeClr val="accent1"/>
                </a:solidFill>
                <a:latin typeface="Montserrat"/>
              </a:rPr>
              <a:t>August 2021 – April 2022</a:t>
            </a:r>
            <a:endParaRPr lang="en-GB" b="1" dirty="0">
              <a:solidFill>
                <a:schemeClr val="accent1"/>
              </a:solidFill>
            </a:endParaRPr>
          </a:p>
        </p:txBody>
      </p:sp>
    </p:spTree>
    <p:extLst>
      <p:ext uri="{BB962C8B-B14F-4D97-AF65-F5344CB8AC3E}">
        <p14:creationId xmlns:p14="http://schemas.microsoft.com/office/powerpoint/2010/main" val="1171499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rmAutofit fontScale="90000"/>
          </a:bodyPr>
          <a:lstStyle/>
          <a:p>
            <a:r>
              <a:rPr lang="en-GB" sz="2000" dirty="0"/>
              <a:t>Audit results cohort 3/4 - Professional input - East Lancashire NHS Foundation Trust </a:t>
            </a:r>
          </a:p>
        </p:txBody>
      </p:sp>
      <p:graphicFrame>
        <p:nvGraphicFramePr>
          <p:cNvPr id="6" name="Chart 5">
            <a:extLst>
              <a:ext uri="{FF2B5EF4-FFF2-40B4-BE49-F238E27FC236}">
                <a16:creationId xmlns:a16="http://schemas.microsoft.com/office/drawing/2014/main" id="{B278CECD-679F-99E5-54F2-7CA0911ED9A5}"/>
              </a:ext>
            </a:extLst>
          </p:cNvPr>
          <p:cNvGraphicFramePr/>
          <p:nvPr>
            <p:extLst>
              <p:ext uri="{D42A27DB-BD31-4B8C-83A1-F6EECF244321}">
                <p14:modId xmlns:p14="http://schemas.microsoft.com/office/powerpoint/2010/main" val="1367033402"/>
              </p:ext>
            </p:extLst>
          </p:nvPr>
        </p:nvGraphicFramePr>
        <p:xfrm>
          <a:off x="0" y="2068013"/>
          <a:ext cx="4572000" cy="288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5C07E0E-4B85-4D03-8E1A-D3E1E6DB5EC5}"/>
              </a:ext>
            </a:extLst>
          </p:cNvPr>
          <p:cNvSpPr txBox="1"/>
          <p:nvPr/>
        </p:nvSpPr>
        <p:spPr>
          <a:xfrm>
            <a:off x="251520" y="815533"/>
            <a:ext cx="8352928" cy="1107996"/>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The percentage of CYP with input from an epilepsy specialist nurse in their first year of care has increased since 2019, but currently sits below the national and regional average.</a:t>
            </a:r>
          </a:p>
          <a:p>
            <a:pPr marL="0" marR="0" lvl="0" indent="0" algn="just" defTabSz="914400" rtl="0" eaLnBrk="1" fontAlgn="auto" latinLnBrk="0" hangingPunct="1">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Montserrat" panose="00000500000000000000" pitchFamily="50" charset="0"/>
              <a:ea typeface="+mn-ea"/>
              <a:cs typeface="+mn-cs"/>
            </a:endParaRPr>
          </a:p>
          <a:p>
            <a:pPr marL="0" marR="0" lvl="0" indent="0" algn="just" defTabSz="914400" rtl="0" eaLnBrk="1" fontAlgn="auto" latinLnBrk="0" hangingPunct="1">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The percentage of CYP with input from a paediatric neurologist in their first year of care has increased since 2019 and is consistently above the national and regional average. *RXR represents East Lancashire NHS Foundation Trust.</a:t>
            </a:r>
          </a:p>
        </p:txBody>
      </p:sp>
      <p:graphicFrame>
        <p:nvGraphicFramePr>
          <p:cNvPr id="4" name="Chart 3">
            <a:extLst>
              <a:ext uri="{FF2B5EF4-FFF2-40B4-BE49-F238E27FC236}">
                <a16:creationId xmlns:a16="http://schemas.microsoft.com/office/drawing/2014/main" id="{DD9D275F-A70F-7308-5EA5-67EB7F03F2BE}"/>
              </a:ext>
            </a:extLst>
          </p:cNvPr>
          <p:cNvGraphicFramePr/>
          <p:nvPr>
            <p:extLst>
              <p:ext uri="{D42A27DB-BD31-4B8C-83A1-F6EECF244321}">
                <p14:modId xmlns:p14="http://schemas.microsoft.com/office/powerpoint/2010/main" val="292933911"/>
              </p:ext>
            </p:extLst>
          </p:nvPr>
        </p:nvGraphicFramePr>
        <p:xfrm>
          <a:off x="4427984" y="2056068"/>
          <a:ext cx="4716016" cy="28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634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rmAutofit fontScale="90000"/>
          </a:bodyPr>
          <a:lstStyle/>
          <a:p>
            <a:r>
              <a:rPr lang="en-GB" sz="2000" dirty="0"/>
              <a:t>Audit results cohort 3/4 - Structured transition resources - East Lancashire NHS Foundation Trust </a:t>
            </a:r>
          </a:p>
        </p:txBody>
      </p:sp>
      <p:sp>
        <p:nvSpPr>
          <p:cNvPr id="11" name="Content Placeholder 10">
            <a:extLst>
              <a:ext uri="{FF2B5EF4-FFF2-40B4-BE49-F238E27FC236}">
                <a16:creationId xmlns:a16="http://schemas.microsoft.com/office/drawing/2014/main" id="{ABE4C66E-3620-705E-B868-1FD7C62730D0}"/>
              </a:ext>
            </a:extLst>
          </p:cNvPr>
          <p:cNvSpPr>
            <a:spLocks noGrp="1"/>
          </p:cNvSpPr>
          <p:nvPr>
            <p:ph idx="1"/>
          </p:nvPr>
        </p:nvSpPr>
        <p:spPr>
          <a:xfrm>
            <a:off x="323528" y="771550"/>
            <a:ext cx="8229600" cy="864096"/>
          </a:xfrm>
        </p:spPr>
        <p:txBody>
          <a:bodyPr>
            <a:normAutofit/>
          </a:bodyPr>
          <a:lstStyle/>
          <a:p>
            <a:pPr marL="0" indent="0">
              <a:lnSpc>
                <a:spcPct val="150000"/>
              </a:lnSpc>
              <a:buNone/>
            </a:pPr>
            <a:r>
              <a:rPr lang="en-GB" sz="1100" dirty="0">
                <a:solidFill>
                  <a:schemeClr val="tx1"/>
                </a:solidFill>
              </a:rPr>
              <a:t>NICE Quality Standard 140 (Statement 1) – Young people who will move from children’s to adults’ services start planning their transition with health and social care practitioners by school year 9 (aged 13 to 14 years), or immediately if they enter children’s services after school year 9​.</a:t>
            </a:r>
          </a:p>
        </p:txBody>
      </p:sp>
      <p:graphicFrame>
        <p:nvGraphicFramePr>
          <p:cNvPr id="3" name="Table 2">
            <a:extLst>
              <a:ext uri="{FF2B5EF4-FFF2-40B4-BE49-F238E27FC236}">
                <a16:creationId xmlns:a16="http://schemas.microsoft.com/office/drawing/2014/main" id="{FA1FFC0F-2193-AEC1-1E10-EAD9D2373ED2}"/>
              </a:ext>
            </a:extLst>
          </p:cNvPr>
          <p:cNvGraphicFramePr>
            <a:graphicFrameLocks/>
          </p:cNvGraphicFramePr>
          <p:nvPr>
            <p:extLst>
              <p:ext uri="{D42A27DB-BD31-4B8C-83A1-F6EECF244321}">
                <p14:modId xmlns:p14="http://schemas.microsoft.com/office/powerpoint/2010/main" val="3433963225"/>
              </p:ext>
            </p:extLst>
          </p:nvPr>
        </p:nvGraphicFramePr>
        <p:xfrm>
          <a:off x="467544" y="2571750"/>
          <a:ext cx="8208912" cy="1402080"/>
        </p:xfrm>
        <a:graphic>
          <a:graphicData uri="http://schemas.openxmlformats.org/drawingml/2006/table">
            <a:tbl>
              <a:tblPr firstRow="1" bandRow="1">
                <a:tableStyleId>{5C22544A-7EE6-4342-B048-85BDC9FD1C3A}</a:tableStyleId>
              </a:tblPr>
              <a:tblGrid>
                <a:gridCol w="1886451">
                  <a:extLst>
                    <a:ext uri="{9D8B030D-6E8A-4147-A177-3AD203B41FA5}">
                      <a16:colId xmlns:a16="http://schemas.microsoft.com/office/drawing/2014/main" val="2747569197"/>
                    </a:ext>
                  </a:extLst>
                </a:gridCol>
                <a:gridCol w="489813">
                  <a:extLst>
                    <a:ext uri="{9D8B030D-6E8A-4147-A177-3AD203B41FA5}">
                      <a16:colId xmlns:a16="http://schemas.microsoft.com/office/drawing/2014/main" val="1437774267"/>
                    </a:ext>
                  </a:extLst>
                </a:gridCol>
                <a:gridCol w="504056">
                  <a:extLst>
                    <a:ext uri="{9D8B030D-6E8A-4147-A177-3AD203B41FA5}">
                      <a16:colId xmlns:a16="http://schemas.microsoft.com/office/drawing/2014/main" val="67194446"/>
                    </a:ext>
                  </a:extLst>
                </a:gridCol>
                <a:gridCol w="504056">
                  <a:extLst>
                    <a:ext uri="{9D8B030D-6E8A-4147-A177-3AD203B41FA5}">
                      <a16:colId xmlns:a16="http://schemas.microsoft.com/office/drawing/2014/main" val="2446160347"/>
                    </a:ext>
                  </a:extLst>
                </a:gridCol>
                <a:gridCol w="504056">
                  <a:extLst>
                    <a:ext uri="{9D8B030D-6E8A-4147-A177-3AD203B41FA5}">
                      <a16:colId xmlns:a16="http://schemas.microsoft.com/office/drawing/2014/main" val="2770801612"/>
                    </a:ext>
                  </a:extLst>
                </a:gridCol>
                <a:gridCol w="504056">
                  <a:extLst>
                    <a:ext uri="{9D8B030D-6E8A-4147-A177-3AD203B41FA5}">
                      <a16:colId xmlns:a16="http://schemas.microsoft.com/office/drawing/2014/main" val="3364033516"/>
                    </a:ext>
                  </a:extLst>
                </a:gridCol>
                <a:gridCol w="864096">
                  <a:extLst>
                    <a:ext uri="{9D8B030D-6E8A-4147-A177-3AD203B41FA5}">
                      <a16:colId xmlns:a16="http://schemas.microsoft.com/office/drawing/2014/main" val="1772105427"/>
                    </a:ext>
                  </a:extLst>
                </a:gridCol>
                <a:gridCol w="1008112">
                  <a:extLst>
                    <a:ext uri="{9D8B030D-6E8A-4147-A177-3AD203B41FA5}">
                      <a16:colId xmlns:a16="http://schemas.microsoft.com/office/drawing/2014/main" val="4023739912"/>
                    </a:ext>
                  </a:extLst>
                </a:gridCol>
                <a:gridCol w="720080">
                  <a:extLst>
                    <a:ext uri="{9D8B030D-6E8A-4147-A177-3AD203B41FA5}">
                      <a16:colId xmlns:a16="http://schemas.microsoft.com/office/drawing/2014/main" val="832888164"/>
                    </a:ext>
                  </a:extLst>
                </a:gridCol>
                <a:gridCol w="1224136">
                  <a:extLst>
                    <a:ext uri="{9D8B030D-6E8A-4147-A177-3AD203B41FA5}">
                      <a16:colId xmlns:a16="http://schemas.microsoft.com/office/drawing/2014/main" val="1216899505"/>
                    </a:ext>
                  </a:extLst>
                </a:gridCol>
              </a:tblGrid>
              <a:tr h="309172">
                <a:tc>
                  <a:txBody>
                    <a:bodyPr/>
                    <a:lstStyle/>
                    <a:p>
                      <a:endParaRPr lang="en-GB" sz="1000" dirty="0">
                        <a:latin typeface="Montserrat" panose="00000500000000000000" pitchFamily="50" charset="0"/>
                      </a:endParaRPr>
                    </a:p>
                  </a:txBody>
                  <a:tcPr/>
                </a:tc>
                <a:tc>
                  <a:txBody>
                    <a:bodyPr/>
                    <a:lstStyle/>
                    <a:p>
                      <a:r>
                        <a:rPr lang="en-GB" sz="1000">
                          <a:latin typeface="Montserrat" panose="00000500000000000000" pitchFamily="50" charset="0"/>
                        </a:rPr>
                        <a:t>2018</a:t>
                      </a:r>
                    </a:p>
                  </a:txBody>
                  <a:tcPr/>
                </a:tc>
                <a:tc>
                  <a:txBody>
                    <a:bodyPr/>
                    <a:lstStyle/>
                    <a:p>
                      <a:r>
                        <a:rPr lang="en-GB" sz="1000">
                          <a:latin typeface="Montserrat" panose="00000500000000000000" pitchFamily="50" charset="0"/>
                        </a:rPr>
                        <a:t>2019</a:t>
                      </a:r>
                    </a:p>
                  </a:txBody>
                  <a:tcPr/>
                </a:tc>
                <a:tc>
                  <a:txBody>
                    <a:bodyPr/>
                    <a:lstStyle/>
                    <a:p>
                      <a:r>
                        <a:rPr lang="en-GB" sz="1000" dirty="0">
                          <a:latin typeface="Montserrat" panose="00000500000000000000" pitchFamily="50" charset="0"/>
                        </a:rPr>
                        <a:t>2020</a:t>
                      </a:r>
                    </a:p>
                  </a:txBody>
                  <a:tcPr/>
                </a:tc>
                <a:tc>
                  <a:txBody>
                    <a:bodyPr/>
                    <a:lstStyle/>
                    <a:p>
                      <a:r>
                        <a:rPr lang="en-GB" sz="1000" dirty="0">
                          <a:latin typeface="Montserrat" panose="00000500000000000000" pitchFamily="50" charset="0"/>
                        </a:rPr>
                        <a:t>2021</a:t>
                      </a:r>
                    </a:p>
                  </a:txBody>
                  <a:tcPr/>
                </a:tc>
                <a:tc>
                  <a:txBody>
                    <a:bodyPr/>
                    <a:lstStyle/>
                    <a:p>
                      <a:r>
                        <a:rPr lang="en-GB" sz="1000" dirty="0">
                          <a:latin typeface="Montserrat" panose="00000500000000000000" pitchFamily="50" charset="0"/>
                        </a:rPr>
                        <a:t>2022</a:t>
                      </a:r>
                    </a:p>
                  </a:txBody>
                  <a:tcPr/>
                </a:tc>
                <a:tc>
                  <a:txBody>
                    <a:bodyPr/>
                    <a:lstStyle/>
                    <a:p>
                      <a:r>
                        <a:rPr lang="en-GB" sz="1000" dirty="0">
                          <a:latin typeface="Montserrat" panose="00000500000000000000" pitchFamily="50" charset="0"/>
                        </a:rPr>
                        <a:t>2021 – NWEIG</a:t>
                      </a:r>
                    </a:p>
                  </a:txBody>
                  <a:tcPr>
                    <a:solidFill>
                      <a:schemeClr val="accent1"/>
                    </a:solidFill>
                  </a:tcPr>
                </a:tc>
                <a:tc>
                  <a:txBody>
                    <a:bodyPr/>
                    <a:lstStyle/>
                    <a:p>
                      <a:r>
                        <a:rPr lang="en-GB" sz="1000" dirty="0">
                          <a:latin typeface="Montserrat" panose="00000500000000000000" pitchFamily="50" charset="0"/>
                        </a:rPr>
                        <a:t>2021 – England &amp; Wales</a:t>
                      </a:r>
                    </a:p>
                  </a:txBody>
                  <a:tcPr>
                    <a:solidFill>
                      <a:schemeClr val="accent1"/>
                    </a:solidFill>
                  </a:tcPr>
                </a:tc>
                <a:tc>
                  <a:txBody>
                    <a:bodyPr/>
                    <a:lstStyle/>
                    <a:p>
                      <a:r>
                        <a:rPr lang="en-GB" sz="1000" dirty="0">
                          <a:latin typeface="Montserrat" panose="00000500000000000000" pitchFamily="50" charset="0"/>
                        </a:rPr>
                        <a:t>2022 – NWEIG</a:t>
                      </a:r>
                    </a:p>
                  </a:txBody>
                  <a:tcPr>
                    <a:solidFill>
                      <a:schemeClr val="tx2"/>
                    </a:solidFill>
                  </a:tcPr>
                </a:tc>
                <a:tc>
                  <a:txBody>
                    <a:bodyPr/>
                    <a:lstStyle/>
                    <a:p>
                      <a:r>
                        <a:rPr lang="en-GB" sz="1000" dirty="0">
                          <a:latin typeface="Montserrat" panose="00000500000000000000" pitchFamily="50" charset="0"/>
                        </a:rPr>
                        <a:t>2022 – England &amp; Wales</a:t>
                      </a:r>
                    </a:p>
                  </a:txBody>
                  <a:tcPr>
                    <a:solidFill>
                      <a:schemeClr val="tx2"/>
                    </a:solidFill>
                  </a:tcPr>
                </a:tc>
                <a:extLst>
                  <a:ext uri="{0D108BD9-81ED-4DB2-BD59-A6C34878D82A}">
                    <a16:rowId xmlns:a16="http://schemas.microsoft.com/office/drawing/2014/main" val="1941645921"/>
                  </a:ext>
                </a:extLst>
              </a:tr>
              <a:tr h="208977">
                <a:tc>
                  <a:txBody>
                    <a:bodyPr/>
                    <a:lstStyle/>
                    <a:p>
                      <a:r>
                        <a:rPr lang="en-GB" sz="1000" dirty="0">
                          <a:latin typeface="Montserrat" panose="00000500000000000000" pitchFamily="50" charset="0"/>
                        </a:rPr>
                        <a:t>Does your paediatric service use structured resources to support transition (e.g. Ready Steady Go)?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Yes</a:t>
                      </a:r>
                    </a:p>
                  </a:txBody>
                  <a:tcPr/>
                </a:tc>
                <a:tc>
                  <a:txBody>
                    <a:bodyPr/>
                    <a:lstStyle/>
                    <a:p>
                      <a:r>
                        <a:rPr lang="en-GB" sz="1000" b="1" dirty="0">
                          <a:solidFill>
                            <a:schemeClr val="bg1"/>
                          </a:solidFill>
                          <a:latin typeface="Montserrat" panose="00000500000000000000" pitchFamily="50" charset="0"/>
                        </a:rPr>
                        <a:t>75%</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63%</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91%</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66%</a:t>
                      </a:r>
                    </a:p>
                  </a:txBody>
                  <a:tcPr>
                    <a:solidFill>
                      <a:schemeClr val="tx2"/>
                    </a:solidFill>
                  </a:tcPr>
                </a:tc>
                <a:extLst>
                  <a:ext uri="{0D108BD9-81ED-4DB2-BD59-A6C34878D82A}">
                    <a16:rowId xmlns:a16="http://schemas.microsoft.com/office/drawing/2014/main" val="3515799331"/>
                  </a:ext>
                </a:extLst>
              </a:tr>
            </a:tbl>
          </a:graphicData>
        </a:graphic>
      </p:graphicFrame>
      <p:sp>
        <p:nvSpPr>
          <p:cNvPr id="4" name="TextBox 3">
            <a:extLst>
              <a:ext uri="{FF2B5EF4-FFF2-40B4-BE49-F238E27FC236}">
                <a16:creationId xmlns:a16="http://schemas.microsoft.com/office/drawing/2014/main" id="{27EE273F-682B-38EF-9133-A0E2D044691C}"/>
              </a:ext>
            </a:extLst>
          </p:cNvPr>
          <p:cNvSpPr txBox="1"/>
          <p:nvPr/>
        </p:nvSpPr>
        <p:spPr>
          <a:xfrm>
            <a:off x="395536" y="1635646"/>
            <a:ext cx="8256082" cy="569836"/>
          </a:xfrm>
          <a:prstGeom prst="rect">
            <a:avLst/>
          </a:prstGeom>
          <a:solidFill>
            <a:schemeClr val="accent1">
              <a:lumMod val="20000"/>
              <a:lumOff val="80000"/>
            </a:schemeClr>
          </a:solidFill>
        </p:spPr>
        <p:txBody>
          <a:bodyPr wrap="square" rtlCol="0">
            <a:spAutoFit/>
          </a:bodyPr>
          <a:lstStyle/>
          <a:p>
            <a:pPr>
              <a:lnSpc>
                <a:spcPct val="150000"/>
              </a:lnSpc>
            </a:pPr>
            <a:r>
              <a:rPr lang="en-GB" sz="1100" b="1" dirty="0">
                <a:latin typeface="Montserrat" panose="00000500000000000000" pitchFamily="50" charset="0"/>
              </a:rPr>
              <a:t>From 2021, East Lancashire paediatric epilepsy service</a:t>
            </a:r>
            <a:r>
              <a:rPr lang="en-GB" sz="1100" b="1" i="0" dirty="0">
                <a:solidFill>
                  <a:srgbClr val="000000"/>
                </a:solidFill>
                <a:effectLst/>
                <a:latin typeface="Montserrat" panose="00000500000000000000" pitchFamily="50" charset="0"/>
              </a:rPr>
              <a:t> have continued to </a:t>
            </a:r>
            <a:r>
              <a:rPr lang="en-GB" sz="1100" b="1" dirty="0">
                <a:latin typeface="Montserrat" panose="00000500000000000000" pitchFamily="50" charset="0"/>
              </a:rPr>
              <a:t>use structured resources to support CYP with transition.</a:t>
            </a:r>
          </a:p>
        </p:txBody>
      </p:sp>
    </p:spTree>
    <p:extLst>
      <p:ext uri="{BB962C8B-B14F-4D97-AF65-F5344CB8AC3E}">
        <p14:creationId xmlns:p14="http://schemas.microsoft.com/office/powerpoint/2010/main" val="251804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rmAutofit fontScale="90000"/>
          </a:bodyPr>
          <a:lstStyle/>
          <a:p>
            <a:r>
              <a:rPr lang="en-GB" sz="2000" dirty="0"/>
              <a:t>Audit results cohort 3/4 - Professionals involved - East Lancashire NHS Foundation Trust </a:t>
            </a:r>
          </a:p>
        </p:txBody>
      </p:sp>
      <p:graphicFrame>
        <p:nvGraphicFramePr>
          <p:cNvPr id="3" name="Table 2">
            <a:extLst>
              <a:ext uri="{FF2B5EF4-FFF2-40B4-BE49-F238E27FC236}">
                <a16:creationId xmlns:a16="http://schemas.microsoft.com/office/drawing/2014/main" id="{FA1FFC0F-2193-AEC1-1E10-EAD9D2373ED2}"/>
              </a:ext>
            </a:extLst>
          </p:cNvPr>
          <p:cNvGraphicFramePr>
            <a:graphicFrameLocks/>
          </p:cNvGraphicFramePr>
          <p:nvPr>
            <p:extLst>
              <p:ext uri="{D42A27DB-BD31-4B8C-83A1-F6EECF244321}">
                <p14:modId xmlns:p14="http://schemas.microsoft.com/office/powerpoint/2010/main" val="77752659"/>
              </p:ext>
            </p:extLst>
          </p:nvPr>
        </p:nvGraphicFramePr>
        <p:xfrm>
          <a:off x="391977" y="1923678"/>
          <a:ext cx="7903166" cy="2225040"/>
        </p:xfrm>
        <a:graphic>
          <a:graphicData uri="http://schemas.openxmlformats.org/drawingml/2006/table">
            <a:tbl>
              <a:tblPr firstRow="1" bandRow="1">
                <a:tableStyleId>{5C22544A-7EE6-4342-B048-85BDC9FD1C3A}</a:tableStyleId>
              </a:tblPr>
              <a:tblGrid>
                <a:gridCol w="1865759">
                  <a:extLst>
                    <a:ext uri="{9D8B030D-6E8A-4147-A177-3AD203B41FA5}">
                      <a16:colId xmlns:a16="http://schemas.microsoft.com/office/drawing/2014/main" val="2747569197"/>
                    </a:ext>
                  </a:extLst>
                </a:gridCol>
                <a:gridCol w="519965">
                  <a:extLst>
                    <a:ext uri="{9D8B030D-6E8A-4147-A177-3AD203B41FA5}">
                      <a16:colId xmlns:a16="http://schemas.microsoft.com/office/drawing/2014/main" val="1437774267"/>
                    </a:ext>
                  </a:extLst>
                </a:gridCol>
                <a:gridCol w="576064">
                  <a:extLst>
                    <a:ext uri="{9D8B030D-6E8A-4147-A177-3AD203B41FA5}">
                      <a16:colId xmlns:a16="http://schemas.microsoft.com/office/drawing/2014/main" val="67194446"/>
                    </a:ext>
                  </a:extLst>
                </a:gridCol>
                <a:gridCol w="576064">
                  <a:extLst>
                    <a:ext uri="{9D8B030D-6E8A-4147-A177-3AD203B41FA5}">
                      <a16:colId xmlns:a16="http://schemas.microsoft.com/office/drawing/2014/main" val="2446160347"/>
                    </a:ext>
                  </a:extLst>
                </a:gridCol>
                <a:gridCol w="576064">
                  <a:extLst>
                    <a:ext uri="{9D8B030D-6E8A-4147-A177-3AD203B41FA5}">
                      <a16:colId xmlns:a16="http://schemas.microsoft.com/office/drawing/2014/main" val="2770801612"/>
                    </a:ext>
                  </a:extLst>
                </a:gridCol>
                <a:gridCol w="504056">
                  <a:extLst>
                    <a:ext uri="{9D8B030D-6E8A-4147-A177-3AD203B41FA5}">
                      <a16:colId xmlns:a16="http://schemas.microsoft.com/office/drawing/2014/main" val="1911792786"/>
                    </a:ext>
                  </a:extLst>
                </a:gridCol>
                <a:gridCol w="792088">
                  <a:extLst>
                    <a:ext uri="{9D8B030D-6E8A-4147-A177-3AD203B41FA5}">
                      <a16:colId xmlns:a16="http://schemas.microsoft.com/office/drawing/2014/main" val="1772105427"/>
                    </a:ext>
                  </a:extLst>
                </a:gridCol>
                <a:gridCol w="864096">
                  <a:extLst>
                    <a:ext uri="{9D8B030D-6E8A-4147-A177-3AD203B41FA5}">
                      <a16:colId xmlns:a16="http://schemas.microsoft.com/office/drawing/2014/main" val="4023739912"/>
                    </a:ext>
                  </a:extLst>
                </a:gridCol>
                <a:gridCol w="720080">
                  <a:extLst>
                    <a:ext uri="{9D8B030D-6E8A-4147-A177-3AD203B41FA5}">
                      <a16:colId xmlns:a16="http://schemas.microsoft.com/office/drawing/2014/main" val="1880473568"/>
                    </a:ext>
                  </a:extLst>
                </a:gridCol>
                <a:gridCol w="908930">
                  <a:extLst>
                    <a:ext uri="{9D8B030D-6E8A-4147-A177-3AD203B41FA5}">
                      <a16:colId xmlns:a16="http://schemas.microsoft.com/office/drawing/2014/main" val="2444856615"/>
                    </a:ext>
                  </a:extLst>
                </a:gridCol>
              </a:tblGrid>
              <a:tr h="309172">
                <a:tc>
                  <a:txBody>
                    <a:bodyPr/>
                    <a:lstStyle/>
                    <a:p>
                      <a:r>
                        <a:rPr lang="en-GB" sz="1000" dirty="0">
                          <a:latin typeface="Montserrat" panose="00000500000000000000" pitchFamily="50" charset="0"/>
                        </a:rPr>
                        <a:t>Which adult professionals are routinely involved in transition or transfer to adult services?</a:t>
                      </a:r>
                    </a:p>
                  </a:txBody>
                  <a:tcPr/>
                </a:tc>
                <a:tc>
                  <a:txBody>
                    <a:bodyPr/>
                    <a:lstStyle/>
                    <a:p>
                      <a:r>
                        <a:rPr lang="en-GB" sz="1000">
                          <a:latin typeface="Montserrat" panose="00000500000000000000" pitchFamily="50" charset="0"/>
                        </a:rPr>
                        <a:t>2018</a:t>
                      </a:r>
                    </a:p>
                  </a:txBody>
                  <a:tcPr/>
                </a:tc>
                <a:tc>
                  <a:txBody>
                    <a:bodyPr/>
                    <a:lstStyle/>
                    <a:p>
                      <a:r>
                        <a:rPr lang="en-GB" sz="1000">
                          <a:latin typeface="Montserrat" panose="00000500000000000000" pitchFamily="50" charset="0"/>
                        </a:rPr>
                        <a:t>2019</a:t>
                      </a:r>
                    </a:p>
                  </a:txBody>
                  <a:tcPr/>
                </a:tc>
                <a:tc>
                  <a:txBody>
                    <a:bodyPr/>
                    <a:lstStyle/>
                    <a:p>
                      <a:r>
                        <a:rPr lang="en-GB" sz="1000">
                          <a:latin typeface="Montserrat" panose="00000500000000000000" pitchFamily="50" charset="0"/>
                        </a:rPr>
                        <a:t>2020</a:t>
                      </a:r>
                    </a:p>
                  </a:txBody>
                  <a:tcPr/>
                </a:tc>
                <a:tc>
                  <a:txBody>
                    <a:bodyPr/>
                    <a:lstStyle/>
                    <a:p>
                      <a:r>
                        <a:rPr lang="en-GB" sz="1000" dirty="0">
                          <a:latin typeface="Montserrat" panose="00000500000000000000" pitchFamily="50" charset="0"/>
                        </a:rPr>
                        <a:t>2021</a:t>
                      </a:r>
                    </a:p>
                  </a:txBody>
                  <a:tcPr/>
                </a:tc>
                <a:tc>
                  <a:txBody>
                    <a:bodyPr/>
                    <a:lstStyle/>
                    <a:p>
                      <a:r>
                        <a:rPr lang="en-GB" sz="1000" dirty="0">
                          <a:latin typeface="Montserrat" panose="00000500000000000000" pitchFamily="50" charset="0"/>
                        </a:rPr>
                        <a:t>2022</a:t>
                      </a:r>
                    </a:p>
                  </a:txBody>
                  <a:tcPr/>
                </a:tc>
                <a:tc>
                  <a:txBody>
                    <a:bodyPr/>
                    <a:lstStyle/>
                    <a:p>
                      <a:r>
                        <a:rPr lang="en-GB" sz="1000" dirty="0">
                          <a:latin typeface="Montserrat" panose="00000500000000000000" pitchFamily="50" charset="0"/>
                        </a:rPr>
                        <a:t>2021 – NWEIG</a:t>
                      </a:r>
                    </a:p>
                  </a:txBody>
                  <a:tcPr>
                    <a:solidFill>
                      <a:schemeClr val="accent1"/>
                    </a:solidFill>
                  </a:tcPr>
                </a:tc>
                <a:tc>
                  <a:txBody>
                    <a:bodyPr/>
                    <a:lstStyle/>
                    <a:p>
                      <a:r>
                        <a:rPr lang="en-GB" sz="1000" dirty="0">
                          <a:latin typeface="Montserrat" panose="00000500000000000000" pitchFamily="50" charset="0"/>
                        </a:rPr>
                        <a:t>2021 – England &amp; Wales</a:t>
                      </a:r>
                    </a:p>
                  </a:txBody>
                  <a:tcPr>
                    <a:solidFill>
                      <a:schemeClr val="accent1"/>
                    </a:solidFill>
                  </a:tcPr>
                </a:tc>
                <a:tc>
                  <a:txBody>
                    <a:bodyPr/>
                    <a:lstStyle/>
                    <a:p>
                      <a:r>
                        <a:rPr lang="en-GB" sz="1000" dirty="0">
                          <a:latin typeface="Montserrat" panose="00000500000000000000" pitchFamily="50" charset="0"/>
                        </a:rPr>
                        <a:t>2022 – NWEIG</a:t>
                      </a:r>
                    </a:p>
                  </a:txBody>
                  <a:tcPr>
                    <a:solidFill>
                      <a:schemeClr val="tx2"/>
                    </a:solidFill>
                  </a:tcPr>
                </a:tc>
                <a:tc>
                  <a:txBody>
                    <a:bodyPr/>
                    <a:lstStyle/>
                    <a:p>
                      <a:r>
                        <a:rPr lang="en-GB" sz="1000" dirty="0">
                          <a:latin typeface="Montserrat" panose="00000500000000000000" pitchFamily="50" charset="0"/>
                        </a:rPr>
                        <a:t>2022 – England &amp; Wales</a:t>
                      </a:r>
                    </a:p>
                  </a:txBody>
                  <a:tcPr>
                    <a:solidFill>
                      <a:schemeClr val="tx2"/>
                    </a:solidFill>
                  </a:tcPr>
                </a:tc>
                <a:extLst>
                  <a:ext uri="{0D108BD9-81ED-4DB2-BD59-A6C34878D82A}">
                    <a16:rowId xmlns:a16="http://schemas.microsoft.com/office/drawing/2014/main" val="1941645921"/>
                  </a:ext>
                </a:extLst>
              </a:tr>
              <a:tr h="208977">
                <a:tc>
                  <a:txBody>
                    <a:bodyPr/>
                    <a:lstStyle/>
                    <a:p>
                      <a:r>
                        <a:rPr lang="en-GB" sz="1000" dirty="0">
                          <a:latin typeface="Montserrat" panose="00000500000000000000" pitchFamily="50" charset="0"/>
                        </a:rPr>
                        <a:t>Adult epilepsy specialist nurse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Yes</a:t>
                      </a:r>
                    </a:p>
                  </a:txBody>
                  <a:tcPr/>
                </a:tc>
                <a:tc>
                  <a:txBody>
                    <a:bodyPr/>
                    <a:lstStyle/>
                    <a:p>
                      <a:r>
                        <a:rPr lang="en-GB" sz="1000" b="1">
                          <a:solidFill>
                            <a:schemeClr val="bg1"/>
                          </a:solidFill>
                          <a:latin typeface="Montserrat" panose="00000500000000000000" pitchFamily="50" charset="0"/>
                        </a:rPr>
                        <a:t>58%</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bg1"/>
                          </a:solidFill>
                          <a:effectLst/>
                          <a:uLnTx/>
                          <a:uFillTx/>
                          <a:latin typeface="Montserrat" panose="00000500000000000000" pitchFamily="50" charset="0"/>
                          <a:ea typeface="+mn-ea"/>
                          <a:cs typeface="+mn-cs"/>
                        </a:rPr>
                        <a:t>61%</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64%</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66%</a:t>
                      </a:r>
                    </a:p>
                  </a:txBody>
                  <a:tcPr>
                    <a:solidFill>
                      <a:schemeClr val="tx2"/>
                    </a:solidFill>
                  </a:tcPr>
                </a:tc>
                <a:extLst>
                  <a:ext uri="{0D108BD9-81ED-4DB2-BD59-A6C34878D82A}">
                    <a16:rowId xmlns:a16="http://schemas.microsoft.com/office/drawing/2014/main" val="3515799331"/>
                  </a:ext>
                </a:extLst>
              </a:tr>
              <a:tr h="208977">
                <a:tc>
                  <a:txBody>
                    <a:bodyPr/>
                    <a:lstStyle/>
                    <a:p>
                      <a:r>
                        <a:rPr lang="en-GB" sz="1000">
                          <a:latin typeface="Montserrat" panose="00000500000000000000" pitchFamily="50" charset="0"/>
                        </a:rPr>
                        <a:t>Adult learning difficulty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No</a:t>
                      </a:r>
                    </a:p>
                  </a:txBody>
                  <a:tcPr/>
                </a:tc>
                <a:tc>
                  <a:txBody>
                    <a:bodyPr/>
                    <a:lstStyle/>
                    <a:p>
                      <a:r>
                        <a:rPr lang="en-GB" sz="1000" b="1">
                          <a:solidFill>
                            <a:schemeClr val="bg1"/>
                          </a:solidFill>
                          <a:latin typeface="Montserrat" panose="00000500000000000000" pitchFamily="50" charset="0"/>
                        </a:rPr>
                        <a:t>0%</a:t>
                      </a:r>
                    </a:p>
                  </a:txBody>
                  <a:tcPr>
                    <a:solidFill>
                      <a:schemeClr val="accent1"/>
                    </a:solidFill>
                  </a:tcPr>
                </a:tc>
                <a:tc>
                  <a:txBody>
                    <a:bodyPr/>
                    <a:lstStyle/>
                    <a:p>
                      <a:r>
                        <a:rPr lang="en-GB" sz="1000" b="1">
                          <a:solidFill>
                            <a:schemeClr val="bg1"/>
                          </a:solidFill>
                          <a:latin typeface="Montserrat" panose="00000500000000000000" pitchFamily="50" charset="0"/>
                        </a:rPr>
                        <a:t>17%</a:t>
                      </a:r>
                    </a:p>
                  </a:txBody>
                  <a:tcPr>
                    <a:solidFill>
                      <a:schemeClr val="accent1"/>
                    </a:solidFill>
                  </a:tcPr>
                </a:tc>
                <a:tc>
                  <a:txBody>
                    <a:bodyPr/>
                    <a:lstStyle/>
                    <a:p>
                      <a:r>
                        <a:rPr lang="en-GB" sz="1000" b="1" dirty="0">
                          <a:solidFill>
                            <a:schemeClr val="bg1"/>
                          </a:solidFill>
                          <a:latin typeface="Montserrat" panose="00000500000000000000" pitchFamily="50" charset="0"/>
                        </a:rPr>
                        <a:t>0%</a:t>
                      </a:r>
                    </a:p>
                  </a:txBody>
                  <a:tcPr>
                    <a:solidFill>
                      <a:schemeClr val="tx2"/>
                    </a:solidFill>
                  </a:tcPr>
                </a:tc>
                <a:tc>
                  <a:txBody>
                    <a:bodyPr/>
                    <a:lstStyle/>
                    <a:p>
                      <a:r>
                        <a:rPr lang="en-GB" sz="1000" b="1" dirty="0">
                          <a:solidFill>
                            <a:schemeClr val="bg1"/>
                          </a:solidFill>
                          <a:latin typeface="Montserrat" panose="00000500000000000000" pitchFamily="50" charset="0"/>
                        </a:rPr>
                        <a:t>20%</a:t>
                      </a:r>
                    </a:p>
                  </a:txBody>
                  <a:tcPr>
                    <a:solidFill>
                      <a:schemeClr val="tx2"/>
                    </a:solidFill>
                  </a:tcPr>
                </a:tc>
                <a:extLst>
                  <a:ext uri="{0D108BD9-81ED-4DB2-BD59-A6C34878D82A}">
                    <a16:rowId xmlns:a16="http://schemas.microsoft.com/office/drawing/2014/main" val="1290815713"/>
                  </a:ext>
                </a:extLst>
              </a:tr>
              <a:tr h="208977">
                <a:tc>
                  <a:txBody>
                    <a:bodyPr/>
                    <a:lstStyle/>
                    <a:p>
                      <a:r>
                        <a:rPr lang="en-GB" sz="1000">
                          <a:latin typeface="Montserrat" panose="00000500000000000000" pitchFamily="50" charset="0"/>
                        </a:rPr>
                        <a:t>Adult neurologist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Yes</a:t>
                      </a:r>
                    </a:p>
                  </a:txBody>
                  <a:tcPr/>
                </a:tc>
                <a:tc>
                  <a:txBody>
                    <a:bodyPr/>
                    <a:lstStyle/>
                    <a:p>
                      <a:r>
                        <a:rPr lang="en-GB" sz="1000" b="1">
                          <a:solidFill>
                            <a:schemeClr val="bg1"/>
                          </a:solidFill>
                          <a:latin typeface="Montserrat" panose="00000500000000000000" pitchFamily="50" charset="0"/>
                        </a:rPr>
                        <a:t>83%</a:t>
                      </a:r>
                    </a:p>
                  </a:txBody>
                  <a:tcPr>
                    <a:solidFill>
                      <a:schemeClr val="accent1"/>
                    </a:solidFill>
                  </a:tcPr>
                </a:tc>
                <a:tc>
                  <a:txBody>
                    <a:bodyPr/>
                    <a:lstStyle/>
                    <a:p>
                      <a:r>
                        <a:rPr lang="en-GB" sz="1000" b="1">
                          <a:solidFill>
                            <a:schemeClr val="bg1"/>
                          </a:solidFill>
                          <a:latin typeface="Montserrat" panose="00000500000000000000" pitchFamily="50" charset="0"/>
                        </a:rPr>
                        <a:t>86%</a:t>
                      </a:r>
                    </a:p>
                  </a:txBody>
                  <a:tcPr>
                    <a:solidFill>
                      <a:schemeClr val="accent1"/>
                    </a:solidFill>
                  </a:tcPr>
                </a:tc>
                <a:tc>
                  <a:txBody>
                    <a:bodyPr/>
                    <a:lstStyle/>
                    <a:p>
                      <a:r>
                        <a:rPr lang="en-GB" sz="1000" b="1" dirty="0">
                          <a:solidFill>
                            <a:schemeClr val="bg1"/>
                          </a:solidFill>
                          <a:latin typeface="Montserrat" panose="00000500000000000000" pitchFamily="50" charset="0"/>
                        </a:rPr>
                        <a:t>82%</a:t>
                      </a:r>
                    </a:p>
                  </a:txBody>
                  <a:tcPr>
                    <a:solidFill>
                      <a:schemeClr val="tx2"/>
                    </a:solidFill>
                  </a:tcPr>
                </a:tc>
                <a:tc>
                  <a:txBody>
                    <a:bodyPr/>
                    <a:lstStyle/>
                    <a:p>
                      <a:r>
                        <a:rPr lang="en-GB" sz="1000" b="1" dirty="0">
                          <a:solidFill>
                            <a:schemeClr val="bg1"/>
                          </a:solidFill>
                          <a:latin typeface="Montserrat" panose="00000500000000000000" pitchFamily="50" charset="0"/>
                        </a:rPr>
                        <a:t>88%</a:t>
                      </a:r>
                    </a:p>
                  </a:txBody>
                  <a:tcPr>
                    <a:solidFill>
                      <a:schemeClr val="tx2"/>
                    </a:solidFill>
                  </a:tcPr>
                </a:tc>
                <a:extLst>
                  <a:ext uri="{0D108BD9-81ED-4DB2-BD59-A6C34878D82A}">
                    <a16:rowId xmlns:a16="http://schemas.microsoft.com/office/drawing/2014/main" val="3750166263"/>
                  </a:ext>
                </a:extLst>
              </a:tr>
              <a:tr h="208977">
                <a:tc>
                  <a:txBody>
                    <a:bodyPr/>
                    <a:lstStyle/>
                    <a:p>
                      <a:r>
                        <a:rPr lang="en-GB" sz="1000">
                          <a:latin typeface="Montserrat" panose="00000500000000000000" pitchFamily="50" charset="0"/>
                        </a:rPr>
                        <a:t>Youth worker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No</a:t>
                      </a:r>
                    </a:p>
                  </a:txBody>
                  <a:tcPr/>
                </a:tc>
                <a:tc>
                  <a:txBody>
                    <a:bodyPr/>
                    <a:lstStyle/>
                    <a:p>
                      <a:r>
                        <a:rPr lang="en-GB" sz="1000" b="1">
                          <a:solidFill>
                            <a:schemeClr val="bg1"/>
                          </a:solidFill>
                          <a:latin typeface="Montserrat" panose="00000500000000000000" pitchFamily="50" charset="0"/>
                        </a:rPr>
                        <a:t>0%</a:t>
                      </a:r>
                    </a:p>
                  </a:txBody>
                  <a:tcPr>
                    <a:solidFill>
                      <a:schemeClr val="accent1"/>
                    </a:solidFill>
                  </a:tcPr>
                </a:tc>
                <a:tc>
                  <a:txBody>
                    <a:bodyPr/>
                    <a:lstStyle/>
                    <a:p>
                      <a:r>
                        <a:rPr lang="en-GB" sz="1000" b="1">
                          <a:solidFill>
                            <a:schemeClr val="bg1"/>
                          </a:solidFill>
                          <a:latin typeface="Montserrat" panose="00000500000000000000" pitchFamily="50" charset="0"/>
                        </a:rPr>
                        <a:t>4%</a:t>
                      </a:r>
                    </a:p>
                  </a:txBody>
                  <a:tcPr>
                    <a:solidFill>
                      <a:schemeClr val="accent1"/>
                    </a:solidFill>
                  </a:tcPr>
                </a:tc>
                <a:tc>
                  <a:txBody>
                    <a:bodyPr/>
                    <a:lstStyle/>
                    <a:p>
                      <a:r>
                        <a:rPr lang="en-GB" sz="1000" b="1" dirty="0">
                          <a:solidFill>
                            <a:schemeClr val="bg1"/>
                          </a:solidFill>
                          <a:latin typeface="Montserrat" panose="00000500000000000000" pitchFamily="50" charset="0"/>
                        </a:rPr>
                        <a:t>0%</a:t>
                      </a:r>
                    </a:p>
                  </a:txBody>
                  <a:tcPr>
                    <a:solidFill>
                      <a:schemeClr val="tx2"/>
                    </a:solidFill>
                  </a:tcPr>
                </a:tc>
                <a:tc>
                  <a:txBody>
                    <a:bodyPr/>
                    <a:lstStyle/>
                    <a:p>
                      <a:r>
                        <a:rPr lang="en-GB" sz="1000" b="1" dirty="0">
                          <a:solidFill>
                            <a:schemeClr val="bg1"/>
                          </a:solidFill>
                          <a:latin typeface="Montserrat" panose="00000500000000000000" pitchFamily="50" charset="0"/>
                        </a:rPr>
                        <a:t>3%</a:t>
                      </a:r>
                    </a:p>
                  </a:txBody>
                  <a:tcPr>
                    <a:solidFill>
                      <a:schemeClr val="tx2"/>
                    </a:solidFill>
                  </a:tcPr>
                </a:tc>
                <a:extLst>
                  <a:ext uri="{0D108BD9-81ED-4DB2-BD59-A6C34878D82A}">
                    <a16:rowId xmlns:a16="http://schemas.microsoft.com/office/drawing/2014/main" val="3799672097"/>
                  </a:ext>
                </a:extLst>
              </a:tr>
              <a:tr h="208977">
                <a:tc>
                  <a:txBody>
                    <a:bodyPr/>
                    <a:lstStyle/>
                    <a:p>
                      <a:r>
                        <a:rPr lang="en-GB" sz="1000" dirty="0">
                          <a:latin typeface="Montserrat" panose="00000500000000000000" pitchFamily="50" charset="0"/>
                        </a:rPr>
                        <a:t>Other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No</a:t>
                      </a:r>
                    </a:p>
                  </a:txBody>
                  <a:tcPr/>
                </a:tc>
                <a:tc>
                  <a:txBody>
                    <a:bodyPr/>
                    <a:lstStyle/>
                    <a:p>
                      <a:r>
                        <a:rPr lang="en-GB" sz="1000" b="1">
                          <a:solidFill>
                            <a:schemeClr val="bg1"/>
                          </a:solidFill>
                          <a:latin typeface="Montserrat" panose="00000500000000000000" pitchFamily="50" charset="0"/>
                        </a:rPr>
                        <a:t>0%</a:t>
                      </a:r>
                    </a:p>
                  </a:txBody>
                  <a:tcPr>
                    <a:solidFill>
                      <a:schemeClr val="accent1"/>
                    </a:solidFill>
                  </a:tcPr>
                </a:tc>
                <a:tc>
                  <a:txBody>
                    <a:bodyPr/>
                    <a:lstStyle/>
                    <a:p>
                      <a:r>
                        <a:rPr lang="en-GB" sz="1000" b="1" dirty="0">
                          <a:solidFill>
                            <a:schemeClr val="bg1"/>
                          </a:solidFill>
                          <a:latin typeface="Montserrat" panose="00000500000000000000" pitchFamily="50" charset="0"/>
                        </a:rPr>
                        <a:t>17%</a:t>
                      </a:r>
                    </a:p>
                  </a:txBody>
                  <a:tcPr>
                    <a:solidFill>
                      <a:schemeClr val="accent1"/>
                    </a:solidFill>
                  </a:tcPr>
                </a:tc>
                <a:tc>
                  <a:txBody>
                    <a:bodyPr/>
                    <a:lstStyle/>
                    <a:p>
                      <a:r>
                        <a:rPr lang="en-GB" sz="1000" b="1" dirty="0">
                          <a:solidFill>
                            <a:schemeClr val="bg1"/>
                          </a:solidFill>
                          <a:latin typeface="Montserrat" panose="00000500000000000000" pitchFamily="50" charset="0"/>
                        </a:rPr>
                        <a:t>0%</a:t>
                      </a:r>
                    </a:p>
                  </a:txBody>
                  <a:tcPr>
                    <a:solidFill>
                      <a:schemeClr val="tx2"/>
                    </a:solidFill>
                  </a:tcPr>
                </a:tc>
                <a:tc>
                  <a:txBody>
                    <a:bodyPr/>
                    <a:lstStyle/>
                    <a:p>
                      <a:r>
                        <a:rPr lang="en-GB" sz="1000" b="1" dirty="0">
                          <a:solidFill>
                            <a:schemeClr val="bg1"/>
                          </a:solidFill>
                          <a:latin typeface="Montserrat" panose="00000500000000000000" pitchFamily="50" charset="0"/>
                        </a:rPr>
                        <a:t>20%</a:t>
                      </a:r>
                    </a:p>
                  </a:txBody>
                  <a:tcPr>
                    <a:solidFill>
                      <a:schemeClr val="tx2"/>
                    </a:solidFill>
                  </a:tcPr>
                </a:tc>
                <a:extLst>
                  <a:ext uri="{0D108BD9-81ED-4DB2-BD59-A6C34878D82A}">
                    <a16:rowId xmlns:a16="http://schemas.microsoft.com/office/drawing/2014/main" val="1220111040"/>
                  </a:ext>
                </a:extLst>
              </a:tr>
            </a:tbl>
          </a:graphicData>
        </a:graphic>
      </p:graphicFrame>
      <p:sp>
        <p:nvSpPr>
          <p:cNvPr id="4" name="TextBox 3">
            <a:extLst>
              <a:ext uri="{FF2B5EF4-FFF2-40B4-BE49-F238E27FC236}">
                <a16:creationId xmlns:a16="http://schemas.microsoft.com/office/drawing/2014/main" id="{0D5D1A0C-C2D4-8504-E918-4B0B620A3D9F}"/>
              </a:ext>
            </a:extLst>
          </p:cNvPr>
          <p:cNvSpPr txBox="1"/>
          <p:nvPr/>
        </p:nvSpPr>
        <p:spPr>
          <a:xfrm>
            <a:off x="391978" y="843558"/>
            <a:ext cx="7903166" cy="569836"/>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100" b="1" dirty="0">
                <a:solidFill>
                  <a:prstClr val="black"/>
                </a:solidFill>
                <a:latin typeface="Montserrat" panose="00000500000000000000" pitchFamily="50" charset="0"/>
              </a:rPr>
              <a:t>From</a:t>
            </a:r>
            <a:r>
              <a:rPr kumimoji="0" lang="en-GB" sz="1100" b="1"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 2021, East Lancashire Hospitals NHS Trust began to routinely involve an adult epilepsy specialist nurse and adult neurologist in transition to adult services.   </a:t>
            </a:r>
          </a:p>
        </p:txBody>
      </p:sp>
    </p:spTree>
    <p:extLst>
      <p:ext uri="{BB962C8B-B14F-4D97-AF65-F5344CB8AC3E}">
        <p14:creationId xmlns:p14="http://schemas.microsoft.com/office/powerpoint/2010/main" val="75254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rmAutofit fontScale="90000"/>
          </a:bodyPr>
          <a:lstStyle/>
          <a:p>
            <a:r>
              <a:rPr lang="en-GB" sz="2000" dirty="0"/>
              <a:t>Audit results cohort 3/4 - Joint clinics - East Lancashire NHS Foundation Trust </a:t>
            </a:r>
          </a:p>
        </p:txBody>
      </p:sp>
      <p:graphicFrame>
        <p:nvGraphicFramePr>
          <p:cNvPr id="6" name="Content Placeholder 5">
            <a:extLst>
              <a:ext uri="{FF2B5EF4-FFF2-40B4-BE49-F238E27FC236}">
                <a16:creationId xmlns:a16="http://schemas.microsoft.com/office/drawing/2014/main" id="{0FD2ECDD-6AF4-B9E0-BB56-DA4BA33CECBA}"/>
              </a:ext>
            </a:extLst>
          </p:cNvPr>
          <p:cNvGraphicFramePr>
            <a:graphicFrameLocks noGrp="1"/>
          </p:cNvGraphicFramePr>
          <p:nvPr>
            <p:ph idx="1"/>
            <p:extLst>
              <p:ext uri="{D42A27DB-BD31-4B8C-83A1-F6EECF244321}">
                <p14:modId xmlns:p14="http://schemas.microsoft.com/office/powerpoint/2010/main" val="3129254675"/>
              </p:ext>
            </p:extLst>
          </p:nvPr>
        </p:nvGraphicFramePr>
        <p:xfrm>
          <a:off x="320581" y="803345"/>
          <a:ext cx="5544616"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BEED519-0217-480B-0D08-B3D0200FF49B}"/>
              </a:ext>
            </a:extLst>
          </p:cNvPr>
          <p:cNvSpPr txBox="1"/>
          <p:nvPr/>
        </p:nvSpPr>
        <p:spPr>
          <a:xfrm>
            <a:off x="6012160" y="803345"/>
            <a:ext cx="2664296" cy="3616824"/>
          </a:xfrm>
          <a:prstGeom prst="rect">
            <a:avLst/>
          </a:prstGeom>
          <a:solidFill>
            <a:schemeClr val="accent1"/>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East Lancashire Hospitals NHS Trust continues to provide CYP with an outpatient service for epilepsy where there is a presence of both adult and paediatric professionals via a single joint appointment. The estimated percentage of young people transitioned to adult services using a joint professional process has remained consistently high, achieving 100% in exceeding the national and regional average. </a:t>
            </a:r>
          </a:p>
        </p:txBody>
      </p:sp>
      <p:sp>
        <p:nvSpPr>
          <p:cNvPr id="3" name="TextBox 2">
            <a:extLst>
              <a:ext uri="{FF2B5EF4-FFF2-40B4-BE49-F238E27FC236}">
                <a16:creationId xmlns:a16="http://schemas.microsoft.com/office/drawing/2014/main" id="{2C572625-7440-C43C-4F15-43BC86B334BF}"/>
              </a:ext>
            </a:extLst>
          </p:cNvPr>
          <p:cNvSpPr txBox="1"/>
          <p:nvPr/>
        </p:nvSpPr>
        <p:spPr>
          <a:xfrm>
            <a:off x="232153" y="4031986"/>
            <a:ext cx="5650048" cy="1077667"/>
          </a:xfrm>
          <a:prstGeom prst="rect">
            <a:avLst/>
          </a:prstGeom>
          <a:solidFill>
            <a:schemeClr val="accent1">
              <a:lumMod val="20000"/>
              <a:lumOff val="80000"/>
            </a:schemeClr>
          </a:solidFill>
        </p:spPr>
        <p:txBody>
          <a:bodyPr wrap="square" rtlCol="0">
            <a:spAutoFit/>
          </a:bodyPr>
          <a:lstStyle/>
          <a:p>
            <a:pPr algn="just">
              <a:lnSpc>
                <a:spcPct val="150000"/>
              </a:lnSpc>
              <a:defRPr/>
            </a:pPr>
            <a:r>
              <a:rPr lang="en-GB" sz="1100" b="1" dirty="0">
                <a:solidFill>
                  <a:prstClr val="black"/>
                </a:solidFill>
                <a:latin typeface="Montserrat" panose="00000500000000000000" pitchFamily="50" charset="0"/>
              </a:rPr>
              <a:t>Graph showing Trust, regional and national results on </a:t>
            </a:r>
            <a:r>
              <a:rPr lang="en-GB" sz="1100" b="1" dirty="0">
                <a:latin typeface="Montserrat" panose="00000500000000000000" pitchFamily="50" charset="0"/>
              </a:rPr>
              <a:t>Estimated percentage of young people transitioned to adult services using a joint professional process. </a:t>
            </a:r>
            <a:r>
              <a:rPr kumimoji="0" lang="en-GB" sz="1100" b="1"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*RXR represents East Lancashire NHS Foundation Trust.</a:t>
            </a:r>
            <a:endParaRPr lang="en-GB" sz="1100" b="1" dirty="0">
              <a:latin typeface="Montserrat" panose="00000500000000000000" pitchFamily="50" charset="0"/>
            </a:endParaRPr>
          </a:p>
        </p:txBody>
      </p:sp>
    </p:spTree>
    <p:extLst>
      <p:ext uri="{BB962C8B-B14F-4D97-AF65-F5344CB8AC3E}">
        <p14:creationId xmlns:p14="http://schemas.microsoft.com/office/powerpoint/2010/main" val="603553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rmAutofit fontScale="90000"/>
          </a:bodyPr>
          <a:lstStyle/>
          <a:p>
            <a:r>
              <a:rPr lang="en-GB" sz="2000" dirty="0"/>
              <a:t>Audit results cohort 3/4 - Transition age - East Lancashire NHS Foundation Trust </a:t>
            </a:r>
          </a:p>
        </p:txBody>
      </p:sp>
      <p:graphicFrame>
        <p:nvGraphicFramePr>
          <p:cNvPr id="3" name="Table 2">
            <a:extLst>
              <a:ext uri="{FF2B5EF4-FFF2-40B4-BE49-F238E27FC236}">
                <a16:creationId xmlns:a16="http://schemas.microsoft.com/office/drawing/2014/main" id="{FA1FFC0F-2193-AEC1-1E10-EAD9D2373ED2}"/>
              </a:ext>
            </a:extLst>
          </p:cNvPr>
          <p:cNvGraphicFramePr>
            <a:graphicFrameLocks/>
          </p:cNvGraphicFramePr>
          <p:nvPr>
            <p:extLst>
              <p:ext uri="{D42A27DB-BD31-4B8C-83A1-F6EECF244321}">
                <p14:modId xmlns:p14="http://schemas.microsoft.com/office/powerpoint/2010/main" val="1368033347"/>
              </p:ext>
            </p:extLst>
          </p:nvPr>
        </p:nvGraphicFramePr>
        <p:xfrm>
          <a:off x="391977" y="1635646"/>
          <a:ext cx="8212471" cy="1950720"/>
        </p:xfrm>
        <a:graphic>
          <a:graphicData uri="http://schemas.openxmlformats.org/drawingml/2006/table">
            <a:tbl>
              <a:tblPr firstRow="1" bandRow="1">
                <a:tableStyleId>{5C22544A-7EE6-4342-B048-85BDC9FD1C3A}</a:tableStyleId>
              </a:tblPr>
              <a:tblGrid>
                <a:gridCol w="1865759">
                  <a:extLst>
                    <a:ext uri="{9D8B030D-6E8A-4147-A177-3AD203B41FA5}">
                      <a16:colId xmlns:a16="http://schemas.microsoft.com/office/drawing/2014/main" val="2747569197"/>
                    </a:ext>
                  </a:extLst>
                </a:gridCol>
                <a:gridCol w="670823">
                  <a:extLst>
                    <a:ext uri="{9D8B030D-6E8A-4147-A177-3AD203B41FA5}">
                      <a16:colId xmlns:a16="http://schemas.microsoft.com/office/drawing/2014/main" val="1437774267"/>
                    </a:ext>
                  </a:extLst>
                </a:gridCol>
                <a:gridCol w="670823">
                  <a:extLst>
                    <a:ext uri="{9D8B030D-6E8A-4147-A177-3AD203B41FA5}">
                      <a16:colId xmlns:a16="http://schemas.microsoft.com/office/drawing/2014/main" val="67194446"/>
                    </a:ext>
                  </a:extLst>
                </a:gridCol>
                <a:gridCol w="670823">
                  <a:extLst>
                    <a:ext uri="{9D8B030D-6E8A-4147-A177-3AD203B41FA5}">
                      <a16:colId xmlns:a16="http://schemas.microsoft.com/office/drawing/2014/main" val="2446160347"/>
                    </a:ext>
                  </a:extLst>
                </a:gridCol>
                <a:gridCol w="670823">
                  <a:extLst>
                    <a:ext uri="{9D8B030D-6E8A-4147-A177-3AD203B41FA5}">
                      <a16:colId xmlns:a16="http://schemas.microsoft.com/office/drawing/2014/main" val="2770801612"/>
                    </a:ext>
                  </a:extLst>
                </a:gridCol>
                <a:gridCol w="670823">
                  <a:extLst>
                    <a:ext uri="{9D8B030D-6E8A-4147-A177-3AD203B41FA5}">
                      <a16:colId xmlns:a16="http://schemas.microsoft.com/office/drawing/2014/main" val="2844598058"/>
                    </a:ext>
                  </a:extLst>
                </a:gridCol>
                <a:gridCol w="670823">
                  <a:extLst>
                    <a:ext uri="{9D8B030D-6E8A-4147-A177-3AD203B41FA5}">
                      <a16:colId xmlns:a16="http://schemas.microsoft.com/office/drawing/2014/main" val="1772105427"/>
                    </a:ext>
                  </a:extLst>
                </a:gridCol>
                <a:gridCol w="809606">
                  <a:extLst>
                    <a:ext uri="{9D8B030D-6E8A-4147-A177-3AD203B41FA5}">
                      <a16:colId xmlns:a16="http://schemas.microsoft.com/office/drawing/2014/main" val="4023739912"/>
                    </a:ext>
                  </a:extLst>
                </a:gridCol>
                <a:gridCol w="720080">
                  <a:extLst>
                    <a:ext uri="{9D8B030D-6E8A-4147-A177-3AD203B41FA5}">
                      <a16:colId xmlns:a16="http://schemas.microsoft.com/office/drawing/2014/main" val="2974443888"/>
                    </a:ext>
                  </a:extLst>
                </a:gridCol>
                <a:gridCol w="792088">
                  <a:extLst>
                    <a:ext uri="{9D8B030D-6E8A-4147-A177-3AD203B41FA5}">
                      <a16:colId xmlns:a16="http://schemas.microsoft.com/office/drawing/2014/main" val="4144180357"/>
                    </a:ext>
                  </a:extLst>
                </a:gridCol>
              </a:tblGrid>
              <a:tr h="309172">
                <a:tc>
                  <a:txBody>
                    <a:bodyPr/>
                    <a:lstStyle/>
                    <a:p>
                      <a:endParaRPr lang="en-GB" sz="1000">
                        <a:latin typeface="Montserrat" panose="00000500000000000000" pitchFamily="50" charset="0"/>
                      </a:endParaRPr>
                    </a:p>
                  </a:txBody>
                  <a:tcPr/>
                </a:tc>
                <a:tc>
                  <a:txBody>
                    <a:bodyPr/>
                    <a:lstStyle/>
                    <a:p>
                      <a:r>
                        <a:rPr lang="en-GB" sz="1000">
                          <a:latin typeface="Montserrat" panose="00000500000000000000" pitchFamily="50" charset="0"/>
                        </a:rPr>
                        <a:t>2018</a:t>
                      </a:r>
                    </a:p>
                  </a:txBody>
                  <a:tcPr/>
                </a:tc>
                <a:tc>
                  <a:txBody>
                    <a:bodyPr/>
                    <a:lstStyle/>
                    <a:p>
                      <a:r>
                        <a:rPr lang="en-GB" sz="1000">
                          <a:latin typeface="Montserrat" panose="00000500000000000000" pitchFamily="50" charset="0"/>
                        </a:rPr>
                        <a:t>2019</a:t>
                      </a:r>
                    </a:p>
                  </a:txBody>
                  <a:tcPr/>
                </a:tc>
                <a:tc>
                  <a:txBody>
                    <a:bodyPr/>
                    <a:lstStyle/>
                    <a:p>
                      <a:r>
                        <a:rPr lang="en-GB" sz="1000">
                          <a:latin typeface="Montserrat" panose="00000500000000000000" pitchFamily="50" charset="0"/>
                        </a:rPr>
                        <a:t>2020</a:t>
                      </a:r>
                    </a:p>
                  </a:txBody>
                  <a:tcPr/>
                </a:tc>
                <a:tc>
                  <a:txBody>
                    <a:bodyPr/>
                    <a:lstStyle/>
                    <a:p>
                      <a:r>
                        <a:rPr lang="en-GB" sz="1000" dirty="0">
                          <a:latin typeface="Montserrat" panose="00000500000000000000" pitchFamily="50" charset="0"/>
                        </a:rPr>
                        <a:t>2021</a:t>
                      </a:r>
                    </a:p>
                  </a:txBody>
                  <a:tcPr/>
                </a:tc>
                <a:tc>
                  <a:txBody>
                    <a:bodyPr/>
                    <a:lstStyle/>
                    <a:p>
                      <a:r>
                        <a:rPr lang="en-GB" sz="1000" dirty="0">
                          <a:latin typeface="Montserrat" panose="00000500000000000000" pitchFamily="50" charset="0"/>
                        </a:rPr>
                        <a:t>2022</a:t>
                      </a:r>
                    </a:p>
                  </a:txBody>
                  <a:tcPr/>
                </a:tc>
                <a:tc>
                  <a:txBody>
                    <a:bodyPr/>
                    <a:lstStyle/>
                    <a:p>
                      <a:r>
                        <a:rPr lang="en-GB" sz="1000" dirty="0">
                          <a:latin typeface="Montserrat" panose="00000500000000000000" pitchFamily="50" charset="0"/>
                        </a:rPr>
                        <a:t>2021 – NWEIG</a:t>
                      </a:r>
                    </a:p>
                  </a:txBody>
                  <a:tcPr>
                    <a:solidFill>
                      <a:schemeClr val="accent1"/>
                    </a:solidFill>
                  </a:tcPr>
                </a:tc>
                <a:tc>
                  <a:txBody>
                    <a:bodyPr/>
                    <a:lstStyle/>
                    <a:p>
                      <a:r>
                        <a:rPr lang="en-GB" sz="1000" dirty="0">
                          <a:latin typeface="Montserrat" panose="00000500000000000000" pitchFamily="50" charset="0"/>
                        </a:rPr>
                        <a:t>2021 – England &amp; Wales</a:t>
                      </a:r>
                    </a:p>
                  </a:txBody>
                  <a:tcPr>
                    <a:solidFill>
                      <a:schemeClr val="accent1"/>
                    </a:solidFill>
                  </a:tcPr>
                </a:tc>
                <a:tc>
                  <a:txBody>
                    <a:bodyPr/>
                    <a:lstStyle/>
                    <a:p>
                      <a:r>
                        <a:rPr lang="en-GB" sz="1000" dirty="0">
                          <a:latin typeface="Montserrat" panose="00000500000000000000" pitchFamily="50" charset="0"/>
                        </a:rPr>
                        <a:t>2022 – NWEIG</a:t>
                      </a:r>
                    </a:p>
                  </a:txBody>
                  <a:tcPr>
                    <a:solidFill>
                      <a:schemeClr val="tx2"/>
                    </a:solidFill>
                  </a:tcPr>
                </a:tc>
                <a:tc>
                  <a:txBody>
                    <a:bodyPr/>
                    <a:lstStyle/>
                    <a:p>
                      <a:r>
                        <a:rPr lang="en-GB" sz="1000" dirty="0">
                          <a:latin typeface="Montserrat" panose="00000500000000000000" pitchFamily="50" charset="0"/>
                        </a:rPr>
                        <a:t>2022 – England &amp; Wales</a:t>
                      </a:r>
                    </a:p>
                  </a:txBody>
                  <a:tcPr>
                    <a:solidFill>
                      <a:schemeClr val="tx2"/>
                    </a:solidFill>
                  </a:tcPr>
                </a:tc>
                <a:extLst>
                  <a:ext uri="{0D108BD9-81ED-4DB2-BD59-A6C34878D82A}">
                    <a16:rowId xmlns:a16="http://schemas.microsoft.com/office/drawing/2014/main" val="1941645921"/>
                  </a:ext>
                </a:extLst>
              </a:tr>
              <a:tr h="208977">
                <a:tc>
                  <a:txBody>
                    <a:bodyPr/>
                    <a:lstStyle/>
                    <a:p>
                      <a:r>
                        <a:rPr lang="en-GB" sz="1000" dirty="0">
                          <a:latin typeface="Montserrat" panose="00000500000000000000" pitchFamily="50" charset="0"/>
                        </a:rPr>
                        <a:t>Does your trust have an outpatient clinical specifically for ‘young people’ with epilepsies?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Yes</a:t>
                      </a:r>
                    </a:p>
                  </a:txBody>
                  <a:tcPr/>
                </a:tc>
                <a:tc>
                  <a:txBody>
                    <a:bodyPr/>
                    <a:lstStyle/>
                    <a:p>
                      <a:r>
                        <a:rPr lang="en-GB" sz="1000" b="1" dirty="0">
                          <a:solidFill>
                            <a:schemeClr val="bg1"/>
                          </a:solidFill>
                          <a:latin typeface="Montserrat" panose="00000500000000000000" pitchFamily="50" charset="0"/>
                        </a:rPr>
                        <a:t>42%</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40%</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55%</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45%</a:t>
                      </a:r>
                    </a:p>
                  </a:txBody>
                  <a:tcPr>
                    <a:solidFill>
                      <a:schemeClr val="tx2"/>
                    </a:solidFill>
                  </a:tcPr>
                </a:tc>
                <a:extLst>
                  <a:ext uri="{0D108BD9-81ED-4DB2-BD59-A6C34878D82A}">
                    <a16:rowId xmlns:a16="http://schemas.microsoft.com/office/drawing/2014/main" val="3515799331"/>
                  </a:ext>
                </a:extLst>
              </a:tr>
              <a:tr h="208977">
                <a:tc>
                  <a:txBody>
                    <a:bodyPr/>
                    <a:lstStyle/>
                    <a:p>
                      <a:r>
                        <a:rPr lang="en-GB" sz="1000" dirty="0">
                          <a:latin typeface="Montserrat" panose="00000500000000000000" pitchFamily="50" charset="0"/>
                        </a:rPr>
                        <a:t>If yes, from what age does this young people’s clinic typically accept young people?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16</a:t>
                      </a:r>
                    </a:p>
                  </a:txBody>
                  <a:tcPr/>
                </a:tc>
                <a:tc>
                  <a:txBody>
                    <a:bodyPr/>
                    <a:lstStyle/>
                    <a:p>
                      <a:r>
                        <a:rPr lang="en-GB" sz="1000" b="1" dirty="0">
                          <a:solidFill>
                            <a:schemeClr val="bg1"/>
                          </a:solidFill>
                          <a:latin typeface="Montserrat" panose="00000500000000000000" pitchFamily="50" charset="0"/>
                        </a:rPr>
                        <a:t>Mean: 14</a:t>
                      </a:r>
                      <a:br>
                        <a:rPr lang="en-GB" sz="1000" b="1" dirty="0">
                          <a:solidFill>
                            <a:schemeClr val="bg1"/>
                          </a:solidFill>
                          <a:latin typeface="Montserrat" panose="00000500000000000000" pitchFamily="50" charset="0"/>
                        </a:rPr>
                      </a:br>
                      <a:r>
                        <a:rPr lang="en-GB" sz="1000" b="1" dirty="0">
                          <a:solidFill>
                            <a:schemeClr val="bg1"/>
                          </a:solidFill>
                          <a:latin typeface="Montserrat" panose="00000500000000000000" pitchFamily="50" charset="0"/>
                        </a:rPr>
                        <a:t>Median: 14</a:t>
                      </a:r>
                    </a:p>
                  </a:txBody>
                  <a:tcPr>
                    <a:solidFill>
                      <a:schemeClr val="accent1"/>
                    </a:solidFill>
                  </a:tcPr>
                </a:tc>
                <a:tc>
                  <a:txBody>
                    <a:bodyPr/>
                    <a:lstStyle/>
                    <a:p>
                      <a:r>
                        <a:rPr lang="en-GB" sz="1000" b="1" dirty="0">
                          <a:solidFill>
                            <a:schemeClr val="bg1"/>
                          </a:solidFill>
                          <a:latin typeface="Montserrat" panose="00000500000000000000" pitchFamily="50" charset="0"/>
                        </a:rPr>
                        <a:t>Mean: 15</a:t>
                      </a:r>
                      <a:br>
                        <a:rPr lang="en-GB" sz="1000" b="1" dirty="0">
                          <a:solidFill>
                            <a:schemeClr val="bg1"/>
                          </a:solidFill>
                          <a:latin typeface="Montserrat" panose="00000500000000000000" pitchFamily="50" charset="0"/>
                        </a:rPr>
                      </a:br>
                      <a:r>
                        <a:rPr lang="en-GB" sz="1000" b="1" dirty="0">
                          <a:solidFill>
                            <a:schemeClr val="bg1"/>
                          </a:solidFill>
                          <a:latin typeface="Montserrat" panose="00000500000000000000" pitchFamily="50" charset="0"/>
                        </a:rPr>
                        <a:t>Median: 14.5</a:t>
                      </a:r>
                    </a:p>
                  </a:txBody>
                  <a:tcPr>
                    <a:solidFill>
                      <a:schemeClr val="accent1"/>
                    </a:solidFill>
                  </a:tcPr>
                </a:tc>
                <a:tc>
                  <a:txBody>
                    <a:bodyPr/>
                    <a:lstStyle/>
                    <a:p>
                      <a:r>
                        <a:rPr lang="en-GB" sz="1000" b="1" dirty="0">
                          <a:solidFill>
                            <a:schemeClr val="bg1"/>
                          </a:solidFill>
                          <a:latin typeface="Montserrat" panose="00000500000000000000" pitchFamily="50" charset="0"/>
                        </a:rPr>
                        <a:t>Mean: 14.2 Median: 14.0</a:t>
                      </a:r>
                    </a:p>
                  </a:txBody>
                  <a:tcPr>
                    <a:solidFill>
                      <a:schemeClr val="tx2"/>
                    </a:solidFill>
                  </a:tcPr>
                </a:tc>
                <a:tc>
                  <a:txBody>
                    <a:bodyPr/>
                    <a:lstStyle/>
                    <a:p>
                      <a:r>
                        <a:rPr lang="en-GB" sz="1000" b="1" dirty="0">
                          <a:solidFill>
                            <a:schemeClr val="bg1"/>
                          </a:solidFill>
                          <a:latin typeface="Montserrat" panose="00000500000000000000" pitchFamily="50" charset="0"/>
                        </a:rPr>
                        <a:t>Mean 14.7 Median: 15.0</a:t>
                      </a:r>
                    </a:p>
                  </a:txBody>
                  <a:tcPr>
                    <a:solidFill>
                      <a:schemeClr val="tx2"/>
                    </a:solidFill>
                  </a:tcPr>
                </a:tc>
                <a:extLst>
                  <a:ext uri="{0D108BD9-81ED-4DB2-BD59-A6C34878D82A}">
                    <a16:rowId xmlns:a16="http://schemas.microsoft.com/office/drawing/2014/main" val="1290815713"/>
                  </a:ext>
                </a:extLst>
              </a:tr>
            </a:tbl>
          </a:graphicData>
        </a:graphic>
      </p:graphicFrame>
      <p:sp>
        <p:nvSpPr>
          <p:cNvPr id="4" name="TextBox 3">
            <a:extLst>
              <a:ext uri="{FF2B5EF4-FFF2-40B4-BE49-F238E27FC236}">
                <a16:creationId xmlns:a16="http://schemas.microsoft.com/office/drawing/2014/main" id="{DA46273A-2726-CE04-2B27-0FB8A88FC8A3}"/>
              </a:ext>
            </a:extLst>
          </p:cNvPr>
          <p:cNvSpPr txBox="1"/>
          <p:nvPr/>
        </p:nvSpPr>
        <p:spPr>
          <a:xfrm>
            <a:off x="391977" y="863493"/>
            <a:ext cx="8256082" cy="569836"/>
          </a:xfrm>
          <a:prstGeom prst="rect">
            <a:avLst/>
          </a:prstGeom>
          <a:solidFill>
            <a:schemeClr val="accent1">
              <a:lumMod val="20000"/>
              <a:lumOff val="80000"/>
            </a:schemeClr>
          </a:solidFill>
        </p:spPr>
        <p:txBody>
          <a:bodyPr wrap="square" rtlCol="0">
            <a:spAutoFit/>
          </a:bodyPr>
          <a:lstStyle/>
          <a:p>
            <a:pPr>
              <a:lnSpc>
                <a:spcPct val="150000"/>
              </a:lnSpc>
            </a:pPr>
            <a:r>
              <a:rPr lang="en-GB" sz="1100" b="1" dirty="0">
                <a:latin typeface="Montserrat" panose="00000500000000000000" pitchFamily="50" charset="0"/>
              </a:rPr>
              <a:t>In 2022, East Lancashire Hospitals Trust continues to </a:t>
            </a:r>
            <a:r>
              <a:rPr lang="en-GB" sz="1100" b="1" dirty="0">
                <a:solidFill>
                  <a:srgbClr val="000000"/>
                </a:solidFill>
                <a:latin typeface="Montserrat" panose="00000500000000000000" pitchFamily="50" charset="0"/>
              </a:rPr>
              <a:t>provide</a:t>
            </a:r>
            <a:r>
              <a:rPr lang="en-GB" sz="1100" b="1" i="0" dirty="0">
                <a:solidFill>
                  <a:srgbClr val="000000"/>
                </a:solidFill>
                <a:effectLst/>
                <a:latin typeface="Montserrat" panose="00000500000000000000" pitchFamily="50" charset="0"/>
              </a:rPr>
              <a:t> an outpatient clinic specifically for 16 year old ‘young people’ with epilepsies.</a:t>
            </a:r>
            <a:endParaRPr lang="en-GB" sz="1100" b="1" dirty="0">
              <a:latin typeface="Montserrat" panose="00000500000000000000" pitchFamily="50" charset="0"/>
            </a:endParaRPr>
          </a:p>
        </p:txBody>
      </p:sp>
    </p:spTree>
    <p:extLst>
      <p:ext uri="{BB962C8B-B14F-4D97-AF65-F5344CB8AC3E}">
        <p14:creationId xmlns:p14="http://schemas.microsoft.com/office/powerpoint/2010/main" val="67693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CD7D-7E97-BEDF-73E2-CFAB12BAC682}"/>
              </a:ext>
            </a:extLst>
          </p:cNvPr>
          <p:cNvSpPr>
            <a:spLocks noGrp="1"/>
          </p:cNvSpPr>
          <p:nvPr>
            <p:ph type="title"/>
          </p:nvPr>
        </p:nvSpPr>
        <p:spPr>
          <a:xfrm>
            <a:off x="251520" y="123478"/>
            <a:ext cx="8640960" cy="475562"/>
          </a:xfrm>
        </p:spPr>
        <p:txBody>
          <a:bodyPr>
            <a:noAutofit/>
          </a:bodyPr>
          <a:lstStyle/>
          <a:p>
            <a:r>
              <a:rPr lang="en-GB" sz="2000" dirty="0"/>
              <a:t>Transition pathways – East Lancashire NHS Foundation Trust </a:t>
            </a:r>
          </a:p>
        </p:txBody>
      </p:sp>
      <p:sp>
        <p:nvSpPr>
          <p:cNvPr id="6" name="Content Placeholder 2">
            <a:extLst>
              <a:ext uri="{FF2B5EF4-FFF2-40B4-BE49-F238E27FC236}">
                <a16:creationId xmlns:a16="http://schemas.microsoft.com/office/drawing/2014/main" id="{892C042B-A8CB-8D96-BD93-F3EF0004022D}"/>
              </a:ext>
            </a:extLst>
          </p:cNvPr>
          <p:cNvSpPr>
            <a:spLocks noGrp="1"/>
          </p:cNvSpPr>
          <p:nvPr>
            <p:ph idx="1"/>
          </p:nvPr>
        </p:nvSpPr>
        <p:spPr>
          <a:xfrm>
            <a:off x="179512" y="699542"/>
            <a:ext cx="8784976" cy="4443958"/>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Outcomes</a:t>
            </a:r>
          </a:p>
          <a:p>
            <a:pPr algn="just">
              <a:lnSpc>
                <a:spcPct val="150000"/>
              </a:lnSpc>
              <a:buFont typeface="Arial" panose="020B0604020202020204" pitchFamily="34" charset="0"/>
              <a:buChar char="•"/>
            </a:pPr>
            <a:r>
              <a:rPr lang="en-GB" sz="1100" dirty="0">
                <a:solidFill>
                  <a:schemeClr val="tx1"/>
                </a:solidFill>
              </a:rPr>
              <a:t>Some patients received a good transition service; however, this was not the case for all young people who attended clinics.</a:t>
            </a:r>
          </a:p>
          <a:p>
            <a:pPr algn="just">
              <a:lnSpc>
                <a:spcPct val="150000"/>
              </a:lnSpc>
              <a:buFont typeface="Arial" panose="020B0604020202020204" pitchFamily="34" charset="0"/>
              <a:buChar char="•"/>
            </a:pPr>
            <a:r>
              <a:rPr lang="en-GB" sz="1100" dirty="0">
                <a:solidFill>
                  <a:schemeClr val="tx1"/>
                </a:solidFill>
              </a:rPr>
              <a:t>Young people, families, and carers are engaged in the thought process for improving transition and learning about independence. Increased engagement with young people, families, and carers, and have included their suggestions into the proforma content.</a:t>
            </a:r>
          </a:p>
          <a:p>
            <a:pPr algn="just">
              <a:lnSpc>
                <a:spcPct val="150000"/>
              </a:lnSpc>
              <a:buFont typeface="Arial" panose="020B0604020202020204" pitchFamily="34" charset="0"/>
              <a:buChar char="•"/>
            </a:pPr>
            <a:r>
              <a:rPr lang="en-GB" sz="1100" dirty="0">
                <a:solidFill>
                  <a:schemeClr val="tx1"/>
                </a:solidFill>
              </a:rPr>
              <a:t>Achieved by creating a pathway, proforma, and leaflets.</a:t>
            </a:r>
          </a:p>
          <a:p>
            <a:pPr algn="just">
              <a:lnSpc>
                <a:spcPct val="150000"/>
              </a:lnSpc>
              <a:buFont typeface="Arial" panose="020B0604020202020204" pitchFamily="34" charset="0"/>
              <a:buChar char="•"/>
            </a:pPr>
            <a:r>
              <a:rPr lang="en-GB" sz="1100" dirty="0">
                <a:solidFill>
                  <a:schemeClr val="tx1"/>
                </a:solidFill>
              </a:rPr>
              <a:t>Developed relationships with the adult epilepsy nursing team.</a:t>
            </a:r>
          </a:p>
          <a:p>
            <a:pPr algn="just">
              <a:lnSpc>
                <a:spcPct val="150000"/>
              </a:lnSpc>
              <a:buFont typeface="Arial" panose="020B0604020202020204" pitchFamily="34" charset="0"/>
              <a:buChar char="•"/>
            </a:pPr>
            <a:r>
              <a:rPr lang="en-GB" sz="1100" dirty="0">
                <a:solidFill>
                  <a:schemeClr val="tx1"/>
                </a:solidFill>
              </a:rPr>
              <a:t>Beyond the programme, continue with running young people and transition clinics, implementing what they have learned to improve transition, and reviewing them in a year on their effectiveness. Plans are in place to continue to learn about young people and transition from relevant training sessions and e-learning to fully equip staff to be able to deliver clinics.</a:t>
            </a:r>
          </a:p>
          <a:p>
            <a:pPr algn="just">
              <a:lnSpc>
                <a:spcPct val="150000"/>
              </a:lnSpc>
              <a:buFont typeface="Arial" panose="020B0604020202020204" pitchFamily="34" charset="0"/>
              <a:buChar char="•"/>
            </a:pPr>
            <a:r>
              <a:rPr lang="en-GB" sz="1100" dirty="0">
                <a:solidFill>
                  <a:schemeClr val="tx1"/>
                </a:solidFill>
              </a:rPr>
              <a:t>National audit results showed that from 2021, East Lancashire Hospitals NHS Trust began to routinely involve an adult epilepsy specialist nurse and an adult neurologist in transition to adult services.</a:t>
            </a:r>
          </a:p>
          <a:p>
            <a:pPr lvl="1" algn="just">
              <a:lnSpc>
                <a:spcPct val="150000"/>
              </a:lnSpc>
            </a:pPr>
            <a:r>
              <a:rPr lang="en-GB" sz="1100" dirty="0"/>
              <a:t>The estimated percentage of young people transitioning to adult services using a joint professional process has remained consistently high, achieving 100% and exceeding the national and regional average.</a:t>
            </a:r>
          </a:p>
          <a:p>
            <a:pPr algn="just">
              <a:lnSpc>
                <a:spcPct val="150000"/>
              </a:lnSpc>
            </a:pPr>
            <a:endParaRPr lang="en-GB" sz="1100"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27137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CD7D-7E97-BEDF-73E2-CFAB12BAC682}"/>
              </a:ext>
            </a:extLst>
          </p:cNvPr>
          <p:cNvSpPr>
            <a:spLocks noGrp="1"/>
          </p:cNvSpPr>
          <p:nvPr>
            <p:ph type="title"/>
          </p:nvPr>
        </p:nvSpPr>
        <p:spPr>
          <a:xfrm>
            <a:off x="251520" y="123478"/>
            <a:ext cx="8640960" cy="475562"/>
          </a:xfrm>
        </p:spPr>
        <p:txBody>
          <a:bodyPr>
            <a:noAutofit/>
          </a:bodyPr>
          <a:lstStyle/>
          <a:p>
            <a:r>
              <a:rPr lang="en-GB" sz="2000" dirty="0"/>
              <a:t>Transition pathways – East Lancashire NHS Foundation Trust </a:t>
            </a:r>
          </a:p>
        </p:txBody>
      </p:sp>
      <p:sp>
        <p:nvSpPr>
          <p:cNvPr id="6" name="Content Placeholder 2">
            <a:extLst>
              <a:ext uri="{FF2B5EF4-FFF2-40B4-BE49-F238E27FC236}">
                <a16:creationId xmlns:a16="http://schemas.microsoft.com/office/drawing/2014/main" id="{892C042B-A8CB-8D96-BD93-F3EF0004022D}"/>
              </a:ext>
            </a:extLst>
          </p:cNvPr>
          <p:cNvSpPr>
            <a:spLocks noGrp="1"/>
          </p:cNvSpPr>
          <p:nvPr>
            <p:ph idx="1"/>
          </p:nvPr>
        </p:nvSpPr>
        <p:spPr>
          <a:xfrm>
            <a:off x="359532" y="771550"/>
            <a:ext cx="8424936" cy="4176464"/>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Lessons learnt</a:t>
            </a:r>
          </a:p>
          <a:p>
            <a:pPr algn="just">
              <a:lnSpc>
                <a:spcPct val="150000"/>
              </a:lnSpc>
              <a:buFont typeface="Arial" panose="020B0604020202020204" pitchFamily="34" charset="0"/>
              <a:buChar char="•"/>
            </a:pPr>
            <a:r>
              <a:rPr lang="en-GB" sz="1100" dirty="0">
                <a:solidFill>
                  <a:schemeClr val="tx1"/>
                </a:solidFill>
              </a:rPr>
              <a:t>Changing the project aim during the course of the programme was a process that helped the team focus on what was achievable.</a:t>
            </a:r>
          </a:p>
          <a:p>
            <a:pPr algn="just">
              <a:lnSpc>
                <a:spcPct val="150000"/>
              </a:lnSpc>
              <a:buFont typeface="Arial" panose="020B0604020202020204" pitchFamily="34" charset="0"/>
              <a:buChar char="•"/>
            </a:pPr>
            <a:r>
              <a:rPr lang="en-GB" sz="1100" dirty="0">
                <a:solidFill>
                  <a:schemeClr val="tx1"/>
                </a:solidFill>
              </a:rPr>
              <a:t>Creating this new pathway has created a lot more work, and the team found they would need to explore efficient ways of working.</a:t>
            </a:r>
          </a:p>
          <a:p>
            <a:pPr algn="just">
              <a:lnSpc>
                <a:spcPct val="150000"/>
              </a:lnSpc>
              <a:buFont typeface="Arial" panose="020B0604020202020204" pitchFamily="34" charset="0"/>
              <a:buChar char="•"/>
            </a:pPr>
            <a:r>
              <a:rPr lang="en-GB" sz="1100" dirty="0">
                <a:solidFill>
                  <a:schemeClr val="tx1"/>
                </a:solidFill>
              </a:rPr>
              <a:t>A new way of working is sometimes a challenge to approach; however, in spite of the challenges, the service worked well as a team.</a:t>
            </a:r>
          </a:p>
          <a:p>
            <a:pPr algn="just">
              <a:lnSpc>
                <a:spcPct val="150000"/>
              </a:lnSpc>
              <a:buFont typeface="Arial" panose="020B0604020202020204" pitchFamily="34" charset="0"/>
              <a:buChar char="•"/>
            </a:pPr>
            <a:r>
              <a:rPr lang="en-GB" sz="1100" dirty="0">
                <a:solidFill>
                  <a:schemeClr val="tx1"/>
                </a:solidFill>
              </a:rPr>
              <a:t>Connecting to young people, families, and carers to access their opinions and knowledge was a major change.</a:t>
            </a:r>
          </a:p>
          <a:p>
            <a:pPr algn="just">
              <a:lnSpc>
                <a:spcPct val="150000"/>
              </a:lnSpc>
              <a:buFont typeface="Arial" panose="020B0604020202020204" pitchFamily="34" charset="0"/>
              <a:buChar char="•"/>
            </a:pPr>
            <a:r>
              <a:rPr lang="en-GB" sz="1100" dirty="0">
                <a:solidFill>
                  <a:schemeClr val="tx1"/>
                </a:solidFill>
              </a:rPr>
              <a:t>Learning to take small steps results in a big change.</a:t>
            </a:r>
          </a:p>
          <a:p>
            <a:pPr algn="just">
              <a:lnSpc>
                <a:spcPct val="150000"/>
              </a:lnSpc>
              <a:buFont typeface="Arial" panose="020B0604020202020204" pitchFamily="34" charset="0"/>
              <a:buChar char="•"/>
            </a:pPr>
            <a:r>
              <a:rPr lang="en-GB" sz="1100" dirty="0">
                <a:solidFill>
                  <a:schemeClr val="tx1"/>
                </a:solidFill>
              </a:rPr>
              <a:t>Achieved engaging with a wider multidisciplinary team.</a:t>
            </a:r>
          </a:p>
          <a:p>
            <a:pPr algn="just">
              <a:lnSpc>
                <a:spcPct val="150000"/>
              </a:lnSpc>
              <a:buFont typeface="Arial" panose="020B0604020202020204" pitchFamily="34" charset="0"/>
              <a:buChar char="•"/>
            </a:pPr>
            <a:r>
              <a:rPr lang="en-GB" sz="1100" dirty="0">
                <a:solidFill>
                  <a:schemeClr val="tx1"/>
                </a:solidFill>
              </a:rPr>
              <a:t>The British Paediatric Neurology Association (BPNA) has information on moving away from using the word ‘transition' because young people quite often think that's related to gender reassignment; therefore, they may look into calling the transition clinic a different name.</a:t>
            </a:r>
          </a:p>
          <a:p>
            <a:pPr algn="just"/>
            <a:endParaRPr lang="en-GB" sz="1100"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rPr>
              <a:t>Visual presentation of team project intervention  </a:t>
            </a: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hlinkClick r:id="rId2"/>
              </a:rPr>
              <a:t>Video presentation</a:t>
            </a: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641166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539552" y="338664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36982"/>
            <a:ext cx="793219"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467544" y="254888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659982"/>
            <a:ext cx="1024533" cy="219796"/>
          </a:xfrm>
          <a:prstGeom prst="rect">
            <a:avLst/>
          </a:prstGeom>
        </p:spPr>
      </p:pic>
    </p:spTree>
    <p:extLst>
      <p:ext uri="{BB962C8B-B14F-4D97-AF65-F5344CB8AC3E}">
        <p14:creationId xmlns:p14="http://schemas.microsoft.com/office/powerpoint/2010/main" val="79932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CD7D-7E97-BEDF-73E2-CFAB12BAC682}"/>
              </a:ext>
            </a:extLst>
          </p:cNvPr>
          <p:cNvSpPr>
            <a:spLocks noGrp="1"/>
          </p:cNvSpPr>
          <p:nvPr>
            <p:ph type="title"/>
          </p:nvPr>
        </p:nvSpPr>
        <p:spPr>
          <a:xfrm>
            <a:off x="251520" y="123478"/>
            <a:ext cx="8640960" cy="475562"/>
          </a:xfrm>
        </p:spPr>
        <p:txBody>
          <a:bodyPr>
            <a:noAutofit/>
          </a:bodyPr>
          <a:lstStyle/>
          <a:p>
            <a:r>
              <a:rPr lang="en-GB" sz="2000" dirty="0"/>
              <a:t>Transition pathways – East Lancashire NHS Foundation Trust </a:t>
            </a:r>
          </a:p>
        </p:txBody>
      </p:sp>
      <p:sp>
        <p:nvSpPr>
          <p:cNvPr id="6" name="Content Placeholder 2">
            <a:extLst>
              <a:ext uri="{FF2B5EF4-FFF2-40B4-BE49-F238E27FC236}">
                <a16:creationId xmlns:a16="http://schemas.microsoft.com/office/drawing/2014/main" id="{34EB535F-196D-9B42-F5BD-675FA590066E}"/>
              </a:ext>
            </a:extLst>
          </p:cNvPr>
          <p:cNvSpPr txBox="1">
            <a:spLocks/>
          </p:cNvSpPr>
          <p:nvPr/>
        </p:nvSpPr>
        <p:spPr>
          <a:xfrm>
            <a:off x="237420" y="699542"/>
            <a:ext cx="8640960" cy="43719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100" b="1" dirty="0">
                <a:solidFill>
                  <a:schemeClr val="tx1"/>
                </a:solidFill>
                <a:latin typeface="Montserrat" panose="00000500000000000000" pitchFamily="50" charset="0"/>
                <a:cs typeface="Arial" panose="020B0604020202020204" pitchFamily="34" charset="0"/>
              </a:rPr>
              <a:t>Project aim</a:t>
            </a:r>
          </a:p>
          <a:p>
            <a:pPr marL="0" indent="0" algn="just">
              <a:buFont typeface="Arial" panose="020B0604020202020204" pitchFamily="34" charset="0"/>
              <a:buNone/>
            </a:pPr>
            <a:r>
              <a:rPr lang="en-GB" sz="1100" dirty="0">
                <a:solidFill>
                  <a:schemeClr val="tx1"/>
                </a:solidFill>
                <a:latin typeface="Montserrat" panose="00000500000000000000" pitchFamily="50" charset="0"/>
                <a:cs typeface="Arial" panose="020B0604020202020204" pitchFamily="34" charset="0"/>
              </a:rPr>
              <a:t>To offer transition as a staged approach equitably from 19% to 100% of  our patients aged 16 years and over by March 2022.</a:t>
            </a:r>
          </a:p>
          <a:p>
            <a:pPr marL="0" indent="0" algn="just">
              <a:buFont typeface="Arial" panose="020B0604020202020204" pitchFamily="34" charset="0"/>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Font typeface="Arial" panose="020B0604020202020204" pitchFamily="34" charset="0"/>
              <a:buNone/>
            </a:pPr>
            <a:r>
              <a:rPr lang="en-GB" sz="1100" b="1" dirty="0">
                <a:solidFill>
                  <a:schemeClr val="tx1"/>
                </a:solidFill>
                <a:latin typeface="Montserrat" panose="00000500000000000000" pitchFamily="50" charset="0"/>
                <a:cs typeface="Arial" panose="020B0604020202020204" pitchFamily="34" charset="0"/>
              </a:rPr>
              <a:t>Background</a:t>
            </a:r>
          </a:p>
          <a:p>
            <a:pPr algn="just">
              <a:lnSpc>
                <a:spcPct val="150000"/>
              </a:lnSpc>
            </a:pPr>
            <a:r>
              <a:rPr lang="en-GB" sz="1100" dirty="0">
                <a:solidFill>
                  <a:schemeClr val="tx1"/>
                </a:solidFill>
              </a:rPr>
              <a:t>East Lancashire Hospital Trust (ELHT) is passionate about providing a great service for our children, young people, and their families and carers. The team has recognised that transition is an area they would also like to improve by implementing a clinic with the children’s epilepsy nurses and the adult epilepsy nurses, but there is no preparation for the young people ahead of this clinic. This is an area where it is vitally important to equip young people with the skills they require to manage their epilepsy well into adulthood. The children and young people that are cared for by ELHT were recognised by the Epilepsy12 audit as being among the most deprived in the country; therefore, in response, the service strives to ensure they support patients in a way that is accessible and equitable to all children and young people that attend clinic.</a:t>
            </a:r>
          </a:p>
          <a:p>
            <a:pPr marL="0" indent="0" algn="just">
              <a:lnSpc>
                <a:spcPct val="150000"/>
              </a:lnSpc>
              <a:buNone/>
            </a:pPr>
            <a:r>
              <a:rPr lang="en-GB" sz="1100" b="1" dirty="0">
                <a:solidFill>
                  <a:schemeClr val="tx1"/>
                </a:solidFill>
              </a:rPr>
              <a:t>Area of focus</a:t>
            </a:r>
            <a:endParaRPr lang="en-GB" sz="1100" dirty="0">
              <a:solidFill>
                <a:schemeClr val="tx1"/>
              </a:solidFill>
            </a:endParaRPr>
          </a:p>
          <a:p>
            <a:pPr algn="just">
              <a:lnSpc>
                <a:spcPct val="150000"/>
              </a:lnSpc>
            </a:pPr>
            <a:r>
              <a:rPr lang="en-GB" sz="1100" dirty="0">
                <a:solidFill>
                  <a:schemeClr val="tx1"/>
                </a:solidFill>
              </a:rPr>
              <a:t>Develop a clinic with the children’s epilepsy nurses and the adult epilepsy nurses through effective patient engagement that will be used to develop information packs to support newly diagnosed patients to help educate and better prepare children, young people, and their families and carers transferring to adult services.</a:t>
            </a:r>
          </a:p>
          <a:p>
            <a:pPr marL="0" indent="0" algn="just">
              <a:lnSpc>
                <a:spcPct val="150000"/>
              </a:lnSpc>
              <a:buFont typeface="Arial" panose="020B0604020202020204" pitchFamily="34" charset="0"/>
              <a:buNone/>
            </a:pPr>
            <a:r>
              <a:rPr lang="en-GB" sz="1100" dirty="0">
                <a:solidFill>
                  <a:schemeClr val="tx1"/>
                </a:solidFill>
                <a:latin typeface="Montserrat" panose="00000500000000000000" pitchFamily="50" charset="0"/>
                <a:cs typeface="Arial" panose="020B0604020202020204" pitchFamily="34" charset="0"/>
              </a:rPr>
              <a:t>.</a:t>
            </a:r>
          </a:p>
        </p:txBody>
      </p:sp>
    </p:spTree>
    <p:extLst>
      <p:ext uri="{BB962C8B-B14F-4D97-AF65-F5344CB8AC3E}">
        <p14:creationId xmlns:p14="http://schemas.microsoft.com/office/powerpoint/2010/main" val="176449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CD7D-7E97-BEDF-73E2-CFAB12BAC682}"/>
              </a:ext>
            </a:extLst>
          </p:cNvPr>
          <p:cNvSpPr>
            <a:spLocks noGrp="1"/>
          </p:cNvSpPr>
          <p:nvPr>
            <p:ph type="title"/>
          </p:nvPr>
        </p:nvSpPr>
        <p:spPr>
          <a:xfrm>
            <a:off x="251520" y="123478"/>
            <a:ext cx="8640960" cy="475562"/>
          </a:xfrm>
        </p:spPr>
        <p:txBody>
          <a:bodyPr>
            <a:noAutofit/>
          </a:bodyPr>
          <a:lstStyle/>
          <a:p>
            <a:r>
              <a:rPr lang="en-GB" sz="2000" dirty="0"/>
              <a:t>Transition pathways– East Lancashire NHS Foundation Trust </a:t>
            </a:r>
          </a:p>
        </p:txBody>
      </p:sp>
      <p:sp>
        <p:nvSpPr>
          <p:cNvPr id="3" name="Content Placeholder 2">
            <a:extLst>
              <a:ext uri="{FF2B5EF4-FFF2-40B4-BE49-F238E27FC236}">
                <a16:creationId xmlns:a16="http://schemas.microsoft.com/office/drawing/2014/main" id="{CE8CAACB-4844-7BE6-513B-A3D226480FF3}"/>
              </a:ext>
            </a:extLst>
          </p:cNvPr>
          <p:cNvSpPr>
            <a:spLocks noGrp="1"/>
          </p:cNvSpPr>
          <p:nvPr>
            <p:ph idx="1"/>
          </p:nvPr>
        </p:nvSpPr>
        <p:spPr>
          <a:xfrm>
            <a:off x="288772" y="843558"/>
            <a:ext cx="8424936" cy="4176464"/>
          </a:xfrm>
        </p:spPr>
        <p:txBody>
          <a:bodyPr>
            <a:noAutofit/>
          </a:bodyPr>
          <a:lstStyle/>
          <a:p>
            <a:pPr marL="0" indent="0">
              <a:buNone/>
            </a:pPr>
            <a:r>
              <a:rPr lang="en-GB" sz="1100" b="1" dirty="0">
                <a:solidFill>
                  <a:schemeClr val="tx1"/>
                </a:solidFill>
                <a:latin typeface="Montserrat" panose="00000500000000000000" pitchFamily="50" charset="0"/>
                <a:cs typeface="Arial" panose="020B0604020202020204" pitchFamily="34" charset="0"/>
              </a:rPr>
              <a:t>Changes</a:t>
            </a:r>
            <a:endParaRPr lang="en-GB" sz="1100" dirty="0">
              <a:solidFill>
                <a:schemeClr val="tx1"/>
              </a:solidFill>
              <a:latin typeface="Montserrat" panose="00000500000000000000" pitchFamily="50" charset="0"/>
              <a:cs typeface="Arial" panose="020B0604020202020204" pitchFamily="34" charset="0"/>
            </a:endParaRPr>
          </a:p>
          <a:p>
            <a:pPr algn="just">
              <a:lnSpc>
                <a:spcPct val="150000"/>
              </a:lnSpc>
              <a:buFont typeface="Arial" panose="020B0604020202020204" pitchFamily="34" charset="0"/>
              <a:buChar char="•"/>
            </a:pPr>
            <a:r>
              <a:rPr lang="en-GB" sz="1100" dirty="0">
                <a:solidFill>
                  <a:schemeClr val="tx1"/>
                </a:solidFill>
              </a:rPr>
              <a:t>The team created a nursing pro forma because they do not have access to a secretary or run nurse-led clinics. It was agreed to run clinics for patients aged 16 years old and work backwords instead of patients aged 12 years in the first instance due to team capacity.</a:t>
            </a:r>
          </a:p>
          <a:p>
            <a:pPr algn="just">
              <a:lnSpc>
                <a:spcPct val="150000"/>
              </a:lnSpc>
              <a:buFont typeface="Arial" panose="020B0604020202020204" pitchFamily="34" charset="0"/>
              <a:buChar char="•"/>
            </a:pPr>
            <a:r>
              <a:rPr lang="en-GB" sz="1100" dirty="0">
                <a:solidFill>
                  <a:schemeClr val="tx1"/>
                </a:solidFill>
              </a:rPr>
              <a:t>Developed a five-question survey to capture feedback from young people and/or parents on their support needs.</a:t>
            </a:r>
          </a:p>
          <a:p>
            <a:pPr algn="just">
              <a:lnSpc>
                <a:spcPct val="150000"/>
              </a:lnSpc>
              <a:buFont typeface="Arial" panose="020B0604020202020204" pitchFamily="34" charset="0"/>
              <a:buChar char="•"/>
            </a:pPr>
            <a:r>
              <a:rPr lang="en-GB" sz="1100" dirty="0">
                <a:solidFill>
                  <a:schemeClr val="tx1"/>
                </a:solidFill>
              </a:rPr>
              <a:t>Reviewed the current patient transition journey and feedback from the questionnaire.</a:t>
            </a:r>
          </a:p>
          <a:p>
            <a:pPr algn="just">
              <a:lnSpc>
                <a:spcPct val="150000"/>
              </a:lnSpc>
              <a:buFont typeface="Arial" panose="020B0604020202020204" pitchFamily="34" charset="0"/>
              <a:buChar char="•"/>
            </a:pPr>
            <a:r>
              <a:rPr lang="en-GB" sz="1100" dirty="0">
                <a:solidFill>
                  <a:schemeClr val="tx1"/>
                </a:solidFill>
              </a:rPr>
              <a:t>Created a transition pathway, proforma, and leaflet, and reviewed the leaflet with young people and families.</a:t>
            </a:r>
          </a:p>
          <a:p>
            <a:pPr algn="just">
              <a:lnSpc>
                <a:spcPct val="150000"/>
              </a:lnSpc>
              <a:buFont typeface="Arial" panose="020B0604020202020204" pitchFamily="34" charset="0"/>
              <a:buChar char="•"/>
            </a:pPr>
            <a:r>
              <a:rPr lang="en-GB" sz="1100" dirty="0">
                <a:solidFill>
                  <a:schemeClr val="tx1"/>
                </a:solidFill>
              </a:rPr>
              <a:t>Tested with young people in two clinic sessions.</a:t>
            </a:r>
          </a:p>
          <a:p>
            <a:pPr algn="just">
              <a:lnSpc>
                <a:spcPct val="150000"/>
              </a:lnSpc>
              <a:buFont typeface="Arial" panose="020B0604020202020204" pitchFamily="34" charset="0"/>
              <a:buChar char="•"/>
            </a:pPr>
            <a:r>
              <a:rPr lang="en-GB" sz="1100" dirty="0">
                <a:solidFill>
                  <a:schemeClr val="tx1"/>
                </a:solidFill>
              </a:rPr>
              <a:t>The full transition pathway will be tested for one month.</a:t>
            </a:r>
          </a:p>
          <a:p>
            <a:pPr algn="just">
              <a:lnSpc>
                <a:spcPct val="150000"/>
              </a:lnSpc>
              <a:buFont typeface="Arial" panose="020B0604020202020204" pitchFamily="34" charset="0"/>
              <a:buChar char="•"/>
            </a:pPr>
            <a:r>
              <a:rPr lang="en-GB" sz="1100" dirty="0">
                <a:solidFill>
                  <a:schemeClr val="tx1"/>
                </a:solidFill>
              </a:rPr>
              <a:t>The service transition clinic had a high DNA rate, so in co-design with CYP, the team created a leaflet to help combat high DNA rates that explains more about the importance of the clinic.</a:t>
            </a:r>
          </a:p>
          <a:p>
            <a:pPr algn="just">
              <a:lnSpc>
                <a:spcPct val="150000"/>
              </a:lnSpc>
              <a:buFont typeface="Arial" panose="020B0604020202020204" pitchFamily="34" charset="0"/>
              <a:buChar char="•"/>
            </a:pPr>
            <a:r>
              <a:rPr lang="en-GB" sz="1100" dirty="0">
                <a:solidFill>
                  <a:schemeClr val="tx1"/>
                </a:solidFill>
              </a:rPr>
              <a:t>The leaflet was distributed with clinic letters to those patients who engaged and provided their feedback to obtain their opinions on what they thought and ideas on how the content could be improved before the final version was agreed.</a:t>
            </a:r>
          </a:p>
          <a:p>
            <a:pPr marL="0" indent="0">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a:lnSpc>
                <a:spcPct val="150000"/>
              </a:lnSpc>
            </a:pPr>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88973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CD7D-7E97-BEDF-73E2-CFAB12BAC682}"/>
              </a:ext>
            </a:extLst>
          </p:cNvPr>
          <p:cNvSpPr>
            <a:spLocks noGrp="1"/>
          </p:cNvSpPr>
          <p:nvPr>
            <p:ph type="title"/>
          </p:nvPr>
        </p:nvSpPr>
        <p:spPr>
          <a:xfrm>
            <a:off x="251520" y="123478"/>
            <a:ext cx="8640960" cy="475562"/>
          </a:xfrm>
        </p:spPr>
        <p:txBody>
          <a:bodyPr>
            <a:noAutofit/>
          </a:bodyPr>
          <a:lstStyle/>
          <a:p>
            <a:r>
              <a:rPr lang="en-GB" sz="2000" dirty="0"/>
              <a:t>Transition pathways – East Lancashire NHS Foundation Trust </a:t>
            </a:r>
          </a:p>
        </p:txBody>
      </p:sp>
      <p:sp>
        <p:nvSpPr>
          <p:cNvPr id="6" name="Content Placeholder 2">
            <a:extLst>
              <a:ext uri="{FF2B5EF4-FFF2-40B4-BE49-F238E27FC236}">
                <a16:creationId xmlns:a16="http://schemas.microsoft.com/office/drawing/2014/main" id="{892C042B-A8CB-8D96-BD93-F3EF0004022D}"/>
              </a:ext>
            </a:extLst>
          </p:cNvPr>
          <p:cNvSpPr>
            <a:spLocks noGrp="1"/>
          </p:cNvSpPr>
          <p:nvPr>
            <p:ph idx="1"/>
          </p:nvPr>
        </p:nvSpPr>
        <p:spPr>
          <a:xfrm>
            <a:off x="288772" y="771550"/>
            <a:ext cx="8424936" cy="4176464"/>
          </a:xfrm>
        </p:spPr>
        <p:txBody>
          <a:bodyPr>
            <a:noAutofit/>
          </a:bodyPr>
          <a:lstStyle/>
          <a:p>
            <a:pPr marL="0" indent="0">
              <a:buNone/>
            </a:pPr>
            <a:r>
              <a:rPr lang="en-GB" sz="110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00" dirty="0">
                <a:solidFill>
                  <a:schemeClr val="tx1"/>
                </a:solidFill>
              </a:rPr>
              <a:t>A nurse-led questionnaire included involvement from a junior doctor who contacted families to capture views via a questionnaire.</a:t>
            </a:r>
          </a:p>
          <a:p>
            <a:pPr algn="just">
              <a:lnSpc>
                <a:spcPct val="150000"/>
              </a:lnSpc>
              <a:buFont typeface="Arial" panose="020B0604020202020204" pitchFamily="34" charset="0"/>
              <a:buChar char="•"/>
            </a:pPr>
            <a:r>
              <a:rPr lang="en-GB" sz="1100" dirty="0">
                <a:solidFill>
                  <a:schemeClr val="tx1"/>
                </a:solidFill>
              </a:rPr>
              <a:t>February 2021: Questionnaires were asked at clinics and over the phone. </a:t>
            </a:r>
            <a:r>
              <a:rPr lang="en-GB" sz="1100" b="1" dirty="0">
                <a:solidFill>
                  <a:schemeClr val="tx1"/>
                </a:solidFill>
              </a:rPr>
              <a:t>27</a:t>
            </a:r>
            <a:r>
              <a:rPr lang="en-GB" sz="1100" dirty="0">
                <a:solidFill>
                  <a:schemeClr val="tx1"/>
                </a:solidFill>
              </a:rPr>
              <a:t> families engaged in the questionnaire.</a:t>
            </a:r>
          </a:p>
          <a:p>
            <a:pPr algn="just">
              <a:lnSpc>
                <a:spcPct val="150000"/>
              </a:lnSpc>
              <a:buFont typeface="Arial" panose="020B0604020202020204" pitchFamily="34" charset="0"/>
              <a:buChar char="•"/>
            </a:pPr>
            <a:r>
              <a:rPr lang="en-GB" sz="1100" dirty="0">
                <a:solidFill>
                  <a:schemeClr val="tx1"/>
                </a:solidFill>
              </a:rPr>
              <a:t>Questionnaire results mainly fell within the following topics:</a:t>
            </a:r>
          </a:p>
          <a:p>
            <a:pPr lvl="1" algn="just">
              <a:lnSpc>
                <a:spcPct val="150000"/>
              </a:lnSpc>
            </a:pPr>
            <a:r>
              <a:rPr lang="en-GB" sz="1100" dirty="0"/>
              <a:t>Young people would like individual sessions.</a:t>
            </a:r>
          </a:p>
          <a:p>
            <a:pPr lvl="1" algn="just">
              <a:lnSpc>
                <a:spcPct val="150000"/>
              </a:lnSpc>
            </a:pPr>
            <a:r>
              <a:rPr lang="en-GB" sz="1100" dirty="0"/>
              <a:t>Young people would like afternoon or evening clinics.</a:t>
            </a:r>
          </a:p>
          <a:p>
            <a:pPr lvl="1" algn="just">
              <a:lnSpc>
                <a:spcPct val="150000"/>
              </a:lnSpc>
            </a:pPr>
            <a:r>
              <a:rPr lang="en-GB" sz="1100" dirty="0"/>
              <a:t>It was a split between virtual and face-to-face clinics.</a:t>
            </a:r>
          </a:p>
          <a:p>
            <a:pPr lvl="1" algn="just">
              <a:lnSpc>
                <a:spcPct val="150000"/>
              </a:lnSpc>
            </a:pPr>
            <a:r>
              <a:rPr lang="en-GB" sz="1100" dirty="0"/>
              <a:t>Leaflets were preferred; a leaflet has been created.</a:t>
            </a:r>
          </a:p>
          <a:p>
            <a:pPr algn="just">
              <a:lnSpc>
                <a:spcPct val="150000"/>
              </a:lnSpc>
            </a:pPr>
            <a:r>
              <a:rPr lang="en-GB" sz="1100" dirty="0">
                <a:solidFill>
                  <a:schemeClr val="tx1"/>
                </a:solidFill>
              </a:rPr>
              <a:t>The nursing proforma for clinics was produced to contain the information young people want to know during clinic appointments.</a:t>
            </a:r>
          </a:p>
          <a:p>
            <a:pPr algn="just">
              <a:lnSpc>
                <a:spcPct val="150000"/>
              </a:lnSpc>
            </a:pPr>
            <a:r>
              <a:rPr lang="en-GB" sz="1100" dirty="0">
                <a:solidFill>
                  <a:schemeClr val="tx1"/>
                </a:solidFill>
              </a:rPr>
              <a:t>Analysed suggestions for clinic times, how to deliver clinics, and what to discuss.</a:t>
            </a:r>
          </a:p>
          <a:p>
            <a:pPr algn="just">
              <a:lnSpc>
                <a:spcPct val="150000"/>
              </a:lnSpc>
            </a:pPr>
            <a:r>
              <a:rPr lang="en-GB" sz="1100" dirty="0">
                <a:solidFill>
                  <a:schemeClr val="tx1"/>
                </a:solidFill>
              </a:rPr>
              <a:t>The nursing proforma for clinics was created from feedback.</a:t>
            </a:r>
          </a:p>
          <a:p>
            <a:pPr algn="just">
              <a:lnSpc>
                <a:spcPct val="150000"/>
              </a:lnSpc>
            </a:pPr>
            <a:r>
              <a:rPr lang="en-GB" sz="1100" dirty="0">
                <a:solidFill>
                  <a:schemeClr val="tx1"/>
                </a:solidFill>
              </a:rPr>
              <a:t>Information was gathered regarding topics requested to be discussed at clinics.</a:t>
            </a:r>
          </a:p>
          <a:p>
            <a:pPr marL="0" indent="0" algn="just">
              <a:lnSpc>
                <a:spcPct val="150000"/>
              </a:lnSpc>
              <a:buNone/>
            </a:pPr>
            <a:endParaRPr lang="en-GB" sz="1100" b="1" dirty="0">
              <a:solidFill>
                <a:schemeClr val="tx1"/>
              </a:solidFill>
            </a:endParaRPr>
          </a:p>
        </p:txBody>
      </p:sp>
    </p:spTree>
    <p:extLst>
      <p:ext uri="{BB962C8B-B14F-4D97-AF65-F5344CB8AC3E}">
        <p14:creationId xmlns:p14="http://schemas.microsoft.com/office/powerpoint/2010/main" val="244625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CD7D-7E97-BEDF-73E2-CFAB12BAC682}"/>
              </a:ext>
            </a:extLst>
          </p:cNvPr>
          <p:cNvSpPr>
            <a:spLocks noGrp="1"/>
          </p:cNvSpPr>
          <p:nvPr>
            <p:ph type="title"/>
          </p:nvPr>
        </p:nvSpPr>
        <p:spPr>
          <a:xfrm>
            <a:off x="251520" y="123478"/>
            <a:ext cx="8640960" cy="475562"/>
          </a:xfrm>
        </p:spPr>
        <p:txBody>
          <a:bodyPr>
            <a:noAutofit/>
          </a:bodyPr>
          <a:lstStyle/>
          <a:p>
            <a:r>
              <a:rPr lang="en-GB" sz="2000" dirty="0"/>
              <a:t>Transition pathways – East Lancashire NHS Foundation Trust </a:t>
            </a:r>
          </a:p>
        </p:txBody>
      </p:sp>
      <p:sp>
        <p:nvSpPr>
          <p:cNvPr id="6" name="Content Placeholder 2">
            <a:extLst>
              <a:ext uri="{FF2B5EF4-FFF2-40B4-BE49-F238E27FC236}">
                <a16:creationId xmlns:a16="http://schemas.microsoft.com/office/drawing/2014/main" id="{892C042B-A8CB-8D96-BD93-F3EF0004022D}"/>
              </a:ext>
            </a:extLst>
          </p:cNvPr>
          <p:cNvSpPr>
            <a:spLocks noGrp="1"/>
          </p:cNvSpPr>
          <p:nvPr>
            <p:ph idx="1"/>
          </p:nvPr>
        </p:nvSpPr>
        <p:spPr>
          <a:xfrm>
            <a:off x="251520" y="821268"/>
            <a:ext cx="8424936" cy="4176464"/>
          </a:xfrm>
        </p:spPr>
        <p:txBody>
          <a:bodyPr>
            <a:noAutofit/>
          </a:bodyPr>
          <a:lstStyle/>
          <a:p>
            <a:pPr marL="0" indent="0">
              <a:buNone/>
            </a:pPr>
            <a:r>
              <a:rPr lang="en-GB" sz="1100" b="1" dirty="0">
                <a:solidFill>
                  <a:schemeClr val="tx1"/>
                </a:solidFill>
              </a:rPr>
              <a:t>Challenges</a:t>
            </a:r>
            <a:endParaRPr lang="en-GB" sz="1100" dirty="0">
              <a:solidFill>
                <a:schemeClr val="tx1"/>
              </a:solidFill>
            </a:endParaRPr>
          </a:p>
          <a:p>
            <a:pPr algn="just">
              <a:lnSpc>
                <a:spcPct val="150000"/>
              </a:lnSpc>
              <a:buFont typeface="Arial" panose="020B0604020202020204" pitchFamily="34" charset="0"/>
              <a:buChar char="•"/>
            </a:pPr>
            <a:r>
              <a:rPr lang="en-GB" sz="1100" dirty="0">
                <a:solidFill>
                  <a:schemeClr val="tx1"/>
                </a:solidFill>
              </a:rPr>
              <a:t>Finding time as a team to work on the project.</a:t>
            </a:r>
          </a:p>
          <a:p>
            <a:pPr algn="just">
              <a:lnSpc>
                <a:spcPct val="150000"/>
              </a:lnSpc>
              <a:buFont typeface="Arial" panose="020B0604020202020204" pitchFamily="34" charset="0"/>
              <a:buChar char="•"/>
            </a:pPr>
            <a:r>
              <a:rPr lang="en-GB" sz="1100" dirty="0">
                <a:solidFill>
                  <a:schemeClr val="tx1"/>
                </a:solidFill>
              </a:rPr>
              <a:t>Time restraints</a:t>
            </a:r>
          </a:p>
          <a:p>
            <a:pPr algn="just">
              <a:lnSpc>
                <a:spcPct val="150000"/>
              </a:lnSpc>
              <a:buFont typeface="Arial" panose="020B0604020202020204" pitchFamily="34" charset="0"/>
              <a:buChar char="•"/>
            </a:pPr>
            <a:r>
              <a:rPr lang="en-GB" sz="1100" dirty="0">
                <a:solidFill>
                  <a:schemeClr val="tx1"/>
                </a:solidFill>
              </a:rPr>
              <a:t>Adult services are located within a different Trust, meaning it is difficult to share patient information easily.</a:t>
            </a:r>
          </a:p>
          <a:p>
            <a:pPr algn="just">
              <a:lnSpc>
                <a:spcPct val="150000"/>
              </a:lnSpc>
              <a:buFont typeface="Arial" panose="020B0604020202020204" pitchFamily="34" charset="0"/>
              <a:buChar char="•"/>
            </a:pPr>
            <a:r>
              <a:rPr lang="en-GB" sz="1100" dirty="0">
                <a:solidFill>
                  <a:schemeClr val="tx1"/>
                </a:solidFill>
              </a:rPr>
              <a:t>Motivation.</a:t>
            </a:r>
          </a:p>
          <a:p>
            <a:pPr algn="just">
              <a:lnSpc>
                <a:spcPct val="150000"/>
              </a:lnSpc>
              <a:buFont typeface="Arial" panose="020B0604020202020204" pitchFamily="34" charset="0"/>
              <a:buChar char="•"/>
            </a:pPr>
            <a:r>
              <a:rPr lang="en-GB" sz="1100" dirty="0">
                <a:solidFill>
                  <a:schemeClr val="tx1"/>
                </a:solidFill>
              </a:rPr>
              <a:t>Ensuring the improvements are sustainable.</a:t>
            </a:r>
          </a:p>
          <a:p>
            <a:endParaRPr lang="en-GB" sz="1100" dirty="0">
              <a:solidFill>
                <a:schemeClr val="tx1"/>
              </a:solidFill>
              <a:latin typeface="Montserrat" panose="00000500000000000000" pitchFamily="50" charset="0"/>
              <a:cs typeface="Arial" panose="020B0604020202020204" pitchFamily="34" charset="0"/>
            </a:endParaRPr>
          </a:p>
          <a:p>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5012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CD7D-7E97-BEDF-73E2-CFAB12BAC682}"/>
              </a:ext>
            </a:extLst>
          </p:cNvPr>
          <p:cNvSpPr>
            <a:spLocks noGrp="1"/>
          </p:cNvSpPr>
          <p:nvPr>
            <p:ph type="title"/>
          </p:nvPr>
        </p:nvSpPr>
        <p:spPr>
          <a:xfrm>
            <a:off x="251520" y="123478"/>
            <a:ext cx="8640960" cy="475562"/>
          </a:xfrm>
        </p:spPr>
        <p:txBody>
          <a:bodyPr>
            <a:noAutofit/>
          </a:bodyPr>
          <a:lstStyle/>
          <a:p>
            <a:r>
              <a:rPr lang="en-GB" sz="2000" dirty="0"/>
              <a:t>Transition pathways – East Lancashire NHS Foundation Trust </a:t>
            </a:r>
          </a:p>
        </p:txBody>
      </p:sp>
      <p:sp>
        <p:nvSpPr>
          <p:cNvPr id="6" name="Content Placeholder 2">
            <a:extLst>
              <a:ext uri="{FF2B5EF4-FFF2-40B4-BE49-F238E27FC236}">
                <a16:creationId xmlns:a16="http://schemas.microsoft.com/office/drawing/2014/main" id="{892C042B-A8CB-8D96-BD93-F3EF0004022D}"/>
              </a:ext>
            </a:extLst>
          </p:cNvPr>
          <p:cNvSpPr>
            <a:spLocks noGrp="1"/>
          </p:cNvSpPr>
          <p:nvPr>
            <p:ph idx="1"/>
          </p:nvPr>
        </p:nvSpPr>
        <p:spPr>
          <a:xfrm>
            <a:off x="203635" y="843558"/>
            <a:ext cx="8424936" cy="4176464"/>
          </a:xfrm>
        </p:spPr>
        <p:txBody>
          <a:bodyPr>
            <a:noAutofit/>
          </a:bodyPr>
          <a:lstStyle/>
          <a:p>
            <a:pPr marL="0" indent="0">
              <a:buNone/>
            </a:pPr>
            <a:r>
              <a:rPr lang="en-GB" sz="1150" b="1" dirty="0">
                <a:solidFill>
                  <a:schemeClr val="tx1"/>
                </a:solidFill>
                <a:latin typeface="Montserrat" panose="00000500000000000000" pitchFamily="50" charset="0"/>
                <a:cs typeface="Arial" panose="020B0604020202020204" pitchFamily="34" charset="0"/>
              </a:rPr>
              <a:t>Questionnaire</a:t>
            </a: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4336FA3E-346D-E670-6C2E-2A8F270698F5}"/>
              </a:ext>
            </a:extLst>
          </p:cNvPr>
          <p:cNvGraphicFramePr>
            <a:graphicFrameLocks noChangeAspect="1"/>
          </p:cNvGraphicFramePr>
          <p:nvPr>
            <p:extLst>
              <p:ext uri="{D42A27DB-BD31-4B8C-83A1-F6EECF244321}">
                <p14:modId xmlns:p14="http://schemas.microsoft.com/office/powerpoint/2010/main" val="1997869376"/>
              </p:ext>
            </p:extLst>
          </p:nvPr>
        </p:nvGraphicFramePr>
        <p:xfrm>
          <a:off x="1511660" y="790210"/>
          <a:ext cx="6120680" cy="4377698"/>
        </p:xfrm>
        <a:graphic>
          <a:graphicData uri="http://schemas.openxmlformats.org/presentationml/2006/ole">
            <mc:AlternateContent xmlns:mc="http://schemas.openxmlformats.org/markup-compatibility/2006">
              <mc:Choice xmlns:v="urn:schemas-microsoft-com:vml" Requires="v">
                <p:oleObj name="Acrobat Document" r:id="rId2" imgW="4571803" imgH="3429000" progId="AcroExch.Document.DC">
                  <p:embed/>
                </p:oleObj>
              </mc:Choice>
              <mc:Fallback>
                <p:oleObj name="Acrobat Document" r:id="rId2" imgW="4571803" imgH="3429000" progId="AcroExch.Document.DC">
                  <p:embed/>
                  <p:pic>
                    <p:nvPicPr>
                      <p:cNvPr id="3" name="Object 2">
                        <a:extLst>
                          <a:ext uri="{FF2B5EF4-FFF2-40B4-BE49-F238E27FC236}">
                            <a16:creationId xmlns:a16="http://schemas.microsoft.com/office/drawing/2014/main" id="{4336FA3E-346D-E670-6C2E-2A8F270698F5}"/>
                          </a:ext>
                        </a:extLst>
                      </p:cNvPr>
                      <p:cNvPicPr/>
                      <p:nvPr/>
                    </p:nvPicPr>
                    <p:blipFill>
                      <a:blip r:embed="rId3"/>
                      <a:stretch>
                        <a:fillRect/>
                      </a:stretch>
                    </p:blipFill>
                    <p:spPr>
                      <a:xfrm>
                        <a:off x="1511660" y="790210"/>
                        <a:ext cx="6120680" cy="4377698"/>
                      </a:xfrm>
                      <a:prstGeom prst="rect">
                        <a:avLst/>
                      </a:prstGeom>
                    </p:spPr>
                  </p:pic>
                </p:oleObj>
              </mc:Fallback>
            </mc:AlternateContent>
          </a:graphicData>
        </a:graphic>
      </p:graphicFrame>
    </p:spTree>
    <p:extLst>
      <p:ext uri="{BB962C8B-B14F-4D97-AF65-F5344CB8AC3E}">
        <p14:creationId xmlns:p14="http://schemas.microsoft.com/office/powerpoint/2010/main" val="324641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CD7D-7E97-BEDF-73E2-CFAB12BAC682}"/>
              </a:ext>
            </a:extLst>
          </p:cNvPr>
          <p:cNvSpPr>
            <a:spLocks noGrp="1"/>
          </p:cNvSpPr>
          <p:nvPr>
            <p:ph type="title"/>
          </p:nvPr>
        </p:nvSpPr>
        <p:spPr>
          <a:xfrm>
            <a:off x="251520" y="123478"/>
            <a:ext cx="8640960" cy="475562"/>
          </a:xfrm>
        </p:spPr>
        <p:txBody>
          <a:bodyPr>
            <a:noAutofit/>
          </a:bodyPr>
          <a:lstStyle/>
          <a:p>
            <a:r>
              <a:rPr lang="en-GB" sz="2000" dirty="0"/>
              <a:t>Transition pathways – East Lancashire NHS Foundation Trust </a:t>
            </a:r>
          </a:p>
        </p:txBody>
      </p:sp>
      <p:pic>
        <p:nvPicPr>
          <p:cNvPr id="4" name="Picture 3" descr="Timeline&#10;&#10;Description automatically generated">
            <a:extLst>
              <a:ext uri="{FF2B5EF4-FFF2-40B4-BE49-F238E27FC236}">
                <a16:creationId xmlns:a16="http://schemas.microsoft.com/office/drawing/2014/main" id="{4D74F532-5473-EEE8-E4EF-F88A61DC8B5A}"/>
              </a:ext>
            </a:extLst>
          </p:cNvPr>
          <p:cNvPicPr>
            <a:picLocks noChangeAspect="1"/>
          </p:cNvPicPr>
          <p:nvPr/>
        </p:nvPicPr>
        <p:blipFill>
          <a:blip r:embed="rId2"/>
          <a:stretch>
            <a:fillRect/>
          </a:stretch>
        </p:blipFill>
        <p:spPr>
          <a:xfrm>
            <a:off x="1618857" y="936104"/>
            <a:ext cx="5906286" cy="4083918"/>
          </a:xfrm>
          <a:prstGeom prst="rect">
            <a:avLst/>
          </a:prstGeom>
        </p:spPr>
      </p:pic>
      <p:sp>
        <p:nvSpPr>
          <p:cNvPr id="6" name="Content Placeholder 2">
            <a:extLst>
              <a:ext uri="{FF2B5EF4-FFF2-40B4-BE49-F238E27FC236}">
                <a16:creationId xmlns:a16="http://schemas.microsoft.com/office/drawing/2014/main" id="{892C042B-A8CB-8D96-BD93-F3EF0004022D}"/>
              </a:ext>
            </a:extLst>
          </p:cNvPr>
          <p:cNvSpPr>
            <a:spLocks noGrp="1"/>
          </p:cNvSpPr>
          <p:nvPr>
            <p:ph idx="1"/>
          </p:nvPr>
        </p:nvSpPr>
        <p:spPr>
          <a:xfrm>
            <a:off x="203635" y="843558"/>
            <a:ext cx="8424936" cy="4176464"/>
          </a:xfrm>
        </p:spPr>
        <p:txBody>
          <a:bodyPr>
            <a:noAutofit/>
          </a:bodyPr>
          <a:lstStyle/>
          <a:p>
            <a:pPr marL="0" indent="0">
              <a:buNone/>
            </a:pPr>
            <a:r>
              <a:rPr lang="en-GB" sz="1150" b="1" dirty="0">
                <a:solidFill>
                  <a:schemeClr val="tx1"/>
                </a:solidFill>
                <a:latin typeface="Montserrat" panose="00000500000000000000" pitchFamily="50" charset="0"/>
                <a:cs typeface="Arial" panose="020B0604020202020204" pitchFamily="34" charset="0"/>
              </a:rPr>
              <a:t>Questionnaire results</a:t>
            </a: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21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CD7D-7E97-BEDF-73E2-CFAB12BAC682}"/>
              </a:ext>
            </a:extLst>
          </p:cNvPr>
          <p:cNvSpPr>
            <a:spLocks noGrp="1"/>
          </p:cNvSpPr>
          <p:nvPr>
            <p:ph type="title"/>
          </p:nvPr>
        </p:nvSpPr>
        <p:spPr>
          <a:xfrm>
            <a:off x="251520" y="123478"/>
            <a:ext cx="8640960" cy="475562"/>
          </a:xfrm>
        </p:spPr>
        <p:txBody>
          <a:bodyPr>
            <a:noAutofit/>
          </a:bodyPr>
          <a:lstStyle/>
          <a:p>
            <a:r>
              <a:rPr lang="en-GB" sz="2000" dirty="0"/>
              <a:t>Transition pathways – East Lancashire NHS Foundation Trust </a:t>
            </a:r>
          </a:p>
        </p:txBody>
      </p:sp>
      <p:sp>
        <p:nvSpPr>
          <p:cNvPr id="6" name="Content Placeholder 2">
            <a:extLst>
              <a:ext uri="{FF2B5EF4-FFF2-40B4-BE49-F238E27FC236}">
                <a16:creationId xmlns:a16="http://schemas.microsoft.com/office/drawing/2014/main" id="{892C042B-A8CB-8D96-BD93-F3EF0004022D}"/>
              </a:ext>
            </a:extLst>
          </p:cNvPr>
          <p:cNvSpPr>
            <a:spLocks noGrp="1"/>
          </p:cNvSpPr>
          <p:nvPr>
            <p:ph idx="1"/>
          </p:nvPr>
        </p:nvSpPr>
        <p:spPr>
          <a:xfrm>
            <a:off x="203635" y="843558"/>
            <a:ext cx="8424936" cy="4176464"/>
          </a:xfrm>
        </p:spPr>
        <p:txBody>
          <a:bodyPr>
            <a:noAutofit/>
          </a:bodyPr>
          <a:lstStyle/>
          <a:p>
            <a:pPr marL="0" indent="0">
              <a:buNone/>
            </a:pPr>
            <a:r>
              <a:rPr lang="en-GB" sz="1150" b="1" dirty="0">
                <a:solidFill>
                  <a:schemeClr val="tx1"/>
                </a:solidFill>
                <a:latin typeface="Montserrat" panose="00000500000000000000" pitchFamily="50" charset="0"/>
                <a:cs typeface="Arial" panose="020B0604020202020204" pitchFamily="34" charset="0"/>
              </a:rPr>
              <a:t>Questionnaire results</a:t>
            </a: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a:p>
            <a:pPr marL="0" indent="0">
              <a:buNone/>
            </a:pPr>
            <a:endParaRPr lang="en-GB" sz="1150" b="1" dirty="0">
              <a:solidFill>
                <a:schemeClr val="tx1"/>
              </a:solidFill>
              <a:latin typeface="Arial" panose="020B0604020202020204" pitchFamily="34" charset="0"/>
              <a:cs typeface="Arial" panose="020B0604020202020204" pitchFamily="34" charset="0"/>
            </a:endParaRPr>
          </a:p>
        </p:txBody>
      </p:sp>
      <p:pic>
        <p:nvPicPr>
          <p:cNvPr id="3" name="Picture 2" descr="A picture containing text, newspaper&#10;&#10;Description automatically generated">
            <a:extLst>
              <a:ext uri="{FF2B5EF4-FFF2-40B4-BE49-F238E27FC236}">
                <a16:creationId xmlns:a16="http://schemas.microsoft.com/office/drawing/2014/main" id="{01E24057-DB7B-3A9C-E5AD-C819CFB6F5A7}"/>
              </a:ext>
            </a:extLst>
          </p:cNvPr>
          <p:cNvPicPr>
            <a:picLocks noChangeAspect="1"/>
          </p:cNvPicPr>
          <p:nvPr/>
        </p:nvPicPr>
        <p:blipFill>
          <a:blip r:embed="rId2"/>
          <a:stretch>
            <a:fillRect/>
          </a:stretch>
        </p:blipFill>
        <p:spPr>
          <a:xfrm>
            <a:off x="257632" y="1347614"/>
            <a:ext cx="4439487" cy="3168352"/>
          </a:xfrm>
          <a:prstGeom prst="rect">
            <a:avLst/>
          </a:prstGeom>
        </p:spPr>
      </p:pic>
      <p:sp>
        <p:nvSpPr>
          <p:cNvPr id="5" name="Thought Bubble: Cloud 4">
            <a:extLst>
              <a:ext uri="{FF2B5EF4-FFF2-40B4-BE49-F238E27FC236}">
                <a16:creationId xmlns:a16="http://schemas.microsoft.com/office/drawing/2014/main" id="{E34DCDED-AF52-252D-4127-D5681B1C8F85}"/>
              </a:ext>
            </a:extLst>
          </p:cNvPr>
          <p:cNvSpPr/>
          <p:nvPr/>
        </p:nvSpPr>
        <p:spPr>
          <a:xfrm>
            <a:off x="6546110" y="1873667"/>
            <a:ext cx="2186762" cy="9283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2373E21-0D19-9696-674E-3B761B42AE05}"/>
              </a:ext>
            </a:extLst>
          </p:cNvPr>
          <p:cNvSpPr txBox="1"/>
          <p:nvPr/>
        </p:nvSpPr>
        <p:spPr>
          <a:xfrm>
            <a:off x="6751671" y="2019982"/>
            <a:ext cx="1981201" cy="600164"/>
          </a:xfrm>
          <a:prstGeom prst="rect">
            <a:avLst/>
          </a:prstGeom>
          <a:noFill/>
        </p:spPr>
        <p:txBody>
          <a:bodyPr wrap="square" rtlCol="0">
            <a:spAutoFit/>
          </a:bodyPr>
          <a:lstStyle/>
          <a:p>
            <a:r>
              <a:rPr lang="en-GB" sz="1100" b="1" dirty="0">
                <a:solidFill>
                  <a:schemeClr val="bg1"/>
                </a:solidFill>
              </a:rPr>
              <a:t>I was worried about transition, knowing there will be support makes me feel better</a:t>
            </a:r>
          </a:p>
        </p:txBody>
      </p:sp>
      <p:sp>
        <p:nvSpPr>
          <p:cNvPr id="8" name="Thought Bubble: Cloud 7">
            <a:extLst>
              <a:ext uri="{FF2B5EF4-FFF2-40B4-BE49-F238E27FC236}">
                <a16:creationId xmlns:a16="http://schemas.microsoft.com/office/drawing/2014/main" id="{FA561889-5487-62B8-B1FB-49224D67F17B}"/>
              </a:ext>
            </a:extLst>
          </p:cNvPr>
          <p:cNvSpPr/>
          <p:nvPr/>
        </p:nvSpPr>
        <p:spPr>
          <a:xfrm>
            <a:off x="5004048" y="816876"/>
            <a:ext cx="1658679" cy="128408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0A4552B-2C62-B2E2-F898-E058A8C52636}"/>
              </a:ext>
            </a:extLst>
          </p:cNvPr>
          <p:cNvSpPr txBox="1"/>
          <p:nvPr/>
        </p:nvSpPr>
        <p:spPr>
          <a:xfrm>
            <a:off x="5292080" y="1125220"/>
            <a:ext cx="1264321" cy="569387"/>
          </a:xfrm>
          <a:prstGeom prst="rect">
            <a:avLst/>
          </a:prstGeom>
          <a:noFill/>
        </p:spPr>
        <p:txBody>
          <a:bodyPr wrap="square" rtlCol="0">
            <a:spAutoFit/>
          </a:bodyPr>
          <a:lstStyle/>
          <a:p>
            <a:r>
              <a:rPr lang="en-GB" sz="1100" b="1" dirty="0">
                <a:solidFill>
                  <a:schemeClr val="bg1"/>
                </a:solidFill>
                <a:latin typeface="Arial" panose="020B0604020202020204" pitchFamily="34" charset="0"/>
                <a:cs typeface="Arial" panose="020B0604020202020204" pitchFamily="34" charset="0"/>
              </a:rPr>
              <a:t>Transition</a:t>
            </a:r>
            <a:r>
              <a:rPr lang="en-GB" sz="1000" b="1" dirty="0">
                <a:solidFill>
                  <a:schemeClr val="bg1"/>
                </a:solidFill>
                <a:latin typeface="Arial" panose="020B0604020202020204" pitchFamily="34" charset="0"/>
                <a:cs typeface="Arial" panose="020B0604020202020204" pitchFamily="34" charset="0"/>
              </a:rPr>
              <a:t> as a staged process will  be helpful</a:t>
            </a:r>
          </a:p>
        </p:txBody>
      </p:sp>
      <p:sp>
        <p:nvSpPr>
          <p:cNvPr id="10" name="Thought Bubble: Cloud 9">
            <a:extLst>
              <a:ext uri="{FF2B5EF4-FFF2-40B4-BE49-F238E27FC236}">
                <a16:creationId xmlns:a16="http://schemas.microsoft.com/office/drawing/2014/main" id="{13B9FFAA-8D63-CB6B-231B-8259291A28EF}"/>
              </a:ext>
            </a:extLst>
          </p:cNvPr>
          <p:cNvSpPr/>
          <p:nvPr/>
        </p:nvSpPr>
        <p:spPr>
          <a:xfrm>
            <a:off x="4829902" y="2580626"/>
            <a:ext cx="1731196" cy="128408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BCCBAD1-E22C-7DFE-9BAD-B0738FCC4E4F}"/>
              </a:ext>
            </a:extLst>
          </p:cNvPr>
          <p:cNvSpPr txBox="1"/>
          <p:nvPr/>
        </p:nvSpPr>
        <p:spPr>
          <a:xfrm>
            <a:off x="5038526" y="2837945"/>
            <a:ext cx="1506279" cy="769441"/>
          </a:xfrm>
          <a:prstGeom prst="rect">
            <a:avLst/>
          </a:prstGeom>
          <a:noFill/>
        </p:spPr>
        <p:txBody>
          <a:bodyPr wrap="square" rtlCol="0">
            <a:spAutoFit/>
          </a:bodyPr>
          <a:lstStyle/>
          <a:p>
            <a:r>
              <a:rPr lang="en-GB" sz="1100" b="1" dirty="0">
                <a:solidFill>
                  <a:schemeClr val="bg1"/>
                </a:solidFill>
                <a:latin typeface="Arial" panose="020B0604020202020204" pitchFamily="34" charset="0"/>
                <a:cs typeface="Arial" panose="020B0604020202020204" pitchFamily="34" charset="0"/>
              </a:rPr>
              <a:t>I am looking forward to learning how to manage my own epilepsy</a:t>
            </a:r>
          </a:p>
        </p:txBody>
      </p:sp>
      <p:sp>
        <p:nvSpPr>
          <p:cNvPr id="12" name="Thought Bubble: Cloud 11">
            <a:extLst>
              <a:ext uri="{FF2B5EF4-FFF2-40B4-BE49-F238E27FC236}">
                <a16:creationId xmlns:a16="http://schemas.microsoft.com/office/drawing/2014/main" id="{FF2059FD-C5DF-3DE5-DB4D-97DDF94593E9}"/>
              </a:ext>
            </a:extLst>
          </p:cNvPr>
          <p:cNvSpPr/>
          <p:nvPr/>
        </p:nvSpPr>
        <p:spPr>
          <a:xfrm>
            <a:off x="7370269" y="3384260"/>
            <a:ext cx="1281225" cy="692355"/>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76258A2-3A48-944F-D203-FC9CBB28C7AC}"/>
              </a:ext>
            </a:extLst>
          </p:cNvPr>
          <p:cNvSpPr txBox="1"/>
          <p:nvPr/>
        </p:nvSpPr>
        <p:spPr>
          <a:xfrm>
            <a:off x="7503178" y="3489016"/>
            <a:ext cx="1179391" cy="430887"/>
          </a:xfrm>
          <a:prstGeom prst="rect">
            <a:avLst/>
          </a:prstGeom>
          <a:noFill/>
        </p:spPr>
        <p:txBody>
          <a:bodyPr wrap="square" rtlCol="0">
            <a:spAutoFit/>
          </a:bodyPr>
          <a:lstStyle/>
          <a:p>
            <a:r>
              <a:rPr lang="en-GB" sz="1100" b="1" dirty="0">
                <a:solidFill>
                  <a:schemeClr val="bg1"/>
                </a:solidFill>
              </a:rPr>
              <a:t>The pre clinic leaflet is useful</a:t>
            </a:r>
          </a:p>
        </p:txBody>
      </p:sp>
    </p:spTree>
    <p:extLst>
      <p:ext uri="{BB962C8B-B14F-4D97-AF65-F5344CB8AC3E}">
        <p14:creationId xmlns:p14="http://schemas.microsoft.com/office/powerpoint/2010/main" val="332588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rmAutofit fontScale="90000"/>
          </a:bodyPr>
          <a:lstStyle/>
          <a:p>
            <a:r>
              <a:rPr lang="en-GB" sz="2000" dirty="0"/>
              <a:t>Audit results cohort 3/4 - Professional input - East Lancashire NHS Foundation Trust </a:t>
            </a:r>
          </a:p>
        </p:txBody>
      </p:sp>
      <p:graphicFrame>
        <p:nvGraphicFramePr>
          <p:cNvPr id="5" name="Table 4">
            <a:extLst>
              <a:ext uri="{FF2B5EF4-FFF2-40B4-BE49-F238E27FC236}">
                <a16:creationId xmlns:a16="http://schemas.microsoft.com/office/drawing/2014/main" id="{B7AF0763-F0FE-C5A9-3032-2205E7D85DD6}"/>
              </a:ext>
            </a:extLst>
          </p:cNvPr>
          <p:cNvGraphicFramePr>
            <a:graphicFrameLocks/>
          </p:cNvGraphicFramePr>
          <p:nvPr>
            <p:extLst>
              <p:ext uri="{D42A27DB-BD31-4B8C-83A1-F6EECF244321}">
                <p14:modId xmlns:p14="http://schemas.microsoft.com/office/powerpoint/2010/main" val="3034964620"/>
              </p:ext>
            </p:extLst>
          </p:nvPr>
        </p:nvGraphicFramePr>
        <p:xfrm>
          <a:off x="228934" y="2355726"/>
          <a:ext cx="8338942" cy="1280160"/>
        </p:xfrm>
        <a:graphic>
          <a:graphicData uri="http://schemas.openxmlformats.org/drawingml/2006/table">
            <a:tbl>
              <a:tblPr firstRow="1" bandRow="1">
                <a:tableStyleId>{5C22544A-7EE6-4342-B048-85BDC9FD1C3A}</a:tableStyleId>
              </a:tblPr>
              <a:tblGrid>
                <a:gridCol w="2391142">
                  <a:extLst>
                    <a:ext uri="{9D8B030D-6E8A-4147-A177-3AD203B41FA5}">
                      <a16:colId xmlns:a16="http://schemas.microsoft.com/office/drawing/2014/main" val="2747569197"/>
                    </a:ext>
                  </a:extLst>
                </a:gridCol>
                <a:gridCol w="743475">
                  <a:extLst>
                    <a:ext uri="{9D8B030D-6E8A-4147-A177-3AD203B41FA5}">
                      <a16:colId xmlns:a16="http://schemas.microsoft.com/office/drawing/2014/main" val="67194446"/>
                    </a:ext>
                  </a:extLst>
                </a:gridCol>
                <a:gridCol w="743475">
                  <a:extLst>
                    <a:ext uri="{9D8B030D-6E8A-4147-A177-3AD203B41FA5}">
                      <a16:colId xmlns:a16="http://schemas.microsoft.com/office/drawing/2014/main" val="2446160347"/>
                    </a:ext>
                  </a:extLst>
                </a:gridCol>
                <a:gridCol w="743475">
                  <a:extLst>
                    <a:ext uri="{9D8B030D-6E8A-4147-A177-3AD203B41FA5}">
                      <a16:colId xmlns:a16="http://schemas.microsoft.com/office/drawing/2014/main" val="2770801612"/>
                    </a:ext>
                  </a:extLst>
                </a:gridCol>
                <a:gridCol w="743475">
                  <a:extLst>
                    <a:ext uri="{9D8B030D-6E8A-4147-A177-3AD203B41FA5}">
                      <a16:colId xmlns:a16="http://schemas.microsoft.com/office/drawing/2014/main" val="1436375365"/>
                    </a:ext>
                  </a:extLst>
                </a:gridCol>
                <a:gridCol w="743475">
                  <a:extLst>
                    <a:ext uri="{9D8B030D-6E8A-4147-A177-3AD203B41FA5}">
                      <a16:colId xmlns:a16="http://schemas.microsoft.com/office/drawing/2014/main" val="1388984515"/>
                    </a:ext>
                  </a:extLst>
                </a:gridCol>
                <a:gridCol w="743475">
                  <a:extLst>
                    <a:ext uri="{9D8B030D-6E8A-4147-A177-3AD203B41FA5}">
                      <a16:colId xmlns:a16="http://schemas.microsoft.com/office/drawing/2014/main" val="2636830814"/>
                    </a:ext>
                  </a:extLst>
                </a:gridCol>
                <a:gridCol w="743475">
                  <a:extLst>
                    <a:ext uri="{9D8B030D-6E8A-4147-A177-3AD203B41FA5}">
                      <a16:colId xmlns:a16="http://schemas.microsoft.com/office/drawing/2014/main" val="695619650"/>
                    </a:ext>
                  </a:extLst>
                </a:gridCol>
                <a:gridCol w="743475">
                  <a:extLst>
                    <a:ext uri="{9D8B030D-6E8A-4147-A177-3AD203B41FA5}">
                      <a16:colId xmlns:a16="http://schemas.microsoft.com/office/drawing/2014/main" val="1716342135"/>
                    </a:ext>
                  </a:extLst>
                </a:gridCol>
              </a:tblGrid>
              <a:tr h="237825">
                <a:tc>
                  <a:txBody>
                    <a:bodyPr/>
                    <a:lstStyle/>
                    <a:p>
                      <a:r>
                        <a:rPr lang="en-GB" sz="1000">
                          <a:latin typeface="Montserrat" panose="00000500000000000000" pitchFamily="50" charset="0"/>
                        </a:rPr>
                        <a:t>Percentage of CYP with input from:</a:t>
                      </a:r>
                    </a:p>
                  </a:txBody>
                  <a:tcPr/>
                </a:tc>
                <a:tc>
                  <a:txBody>
                    <a:bodyPr/>
                    <a:lstStyle/>
                    <a:p>
                      <a:r>
                        <a:rPr lang="en-GB" sz="1000">
                          <a:latin typeface="Montserrat" panose="00000500000000000000" pitchFamily="50" charset="0"/>
                        </a:rPr>
                        <a:t>2019</a:t>
                      </a:r>
                    </a:p>
                  </a:txBody>
                  <a:tcPr/>
                </a:tc>
                <a:tc>
                  <a:txBody>
                    <a:bodyPr/>
                    <a:lstStyle/>
                    <a:p>
                      <a:r>
                        <a:rPr lang="en-GB" sz="1000">
                          <a:latin typeface="Montserrat" panose="00000500000000000000" pitchFamily="50" charset="0"/>
                        </a:rPr>
                        <a:t>2020</a:t>
                      </a:r>
                    </a:p>
                  </a:txBody>
                  <a:tcPr/>
                </a:tc>
                <a:tc>
                  <a:txBody>
                    <a:bodyPr/>
                    <a:lstStyle/>
                    <a:p>
                      <a:r>
                        <a:rPr lang="en-GB" sz="1000" dirty="0">
                          <a:latin typeface="Montserrat" panose="00000500000000000000" pitchFamily="50" charset="0"/>
                        </a:rPr>
                        <a:t>2021</a:t>
                      </a:r>
                    </a:p>
                  </a:txBody>
                  <a:tcPr/>
                </a:tc>
                <a:tc>
                  <a:txBody>
                    <a:bodyPr/>
                    <a:lstStyle/>
                    <a:p>
                      <a:r>
                        <a:rPr lang="en-GB" sz="1000" dirty="0">
                          <a:latin typeface="Montserrat" panose="00000500000000000000" pitchFamily="50" charset="0"/>
                        </a:rPr>
                        <a:t>2022</a:t>
                      </a:r>
                    </a:p>
                  </a:txBody>
                  <a:tcPr/>
                </a:tc>
                <a:tc>
                  <a:txBody>
                    <a:bodyPr/>
                    <a:lstStyle/>
                    <a:p>
                      <a:r>
                        <a:rPr lang="en-GB" sz="1000" dirty="0">
                          <a:latin typeface="Montserrat" panose="00000500000000000000" pitchFamily="50" charset="0"/>
                        </a:rPr>
                        <a:t>2021 – NWEIG</a:t>
                      </a:r>
                    </a:p>
                  </a:txBody>
                  <a:tcPr/>
                </a:tc>
                <a:tc>
                  <a:txBody>
                    <a:bodyPr/>
                    <a:lstStyle/>
                    <a:p>
                      <a:r>
                        <a:rPr lang="en-GB" sz="1000" dirty="0">
                          <a:latin typeface="Montserrat" panose="00000500000000000000" pitchFamily="50" charset="0"/>
                        </a:rPr>
                        <a:t>2021 – England &amp; Wales</a:t>
                      </a:r>
                    </a:p>
                  </a:txBody>
                  <a:tcPr/>
                </a:tc>
                <a:tc>
                  <a:txBody>
                    <a:bodyPr/>
                    <a:lstStyle/>
                    <a:p>
                      <a:r>
                        <a:rPr lang="en-GB" sz="1000" dirty="0">
                          <a:latin typeface="Montserrat" panose="00000500000000000000" pitchFamily="50" charset="0"/>
                        </a:rPr>
                        <a:t>2022 – NWEIG</a:t>
                      </a:r>
                    </a:p>
                  </a:txBody>
                  <a:tcPr>
                    <a:solidFill>
                      <a:schemeClr val="tx2"/>
                    </a:solidFill>
                  </a:tcPr>
                </a:tc>
                <a:tc>
                  <a:txBody>
                    <a:bodyPr/>
                    <a:lstStyle/>
                    <a:p>
                      <a:r>
                        <a:rPr lang="en-GB" sz="1000" dirty="0">
                          <a:latin typeface="Montserrat" panose="00000500000000000000" pitchFamily="50" charset="0"/>
                        </a:rPr>
                        <a:t>2022 – England &amp; Wales</a:t>
                      </a:r>
                    </a:p>
                  </a:txBody>
                  <a:tcPr>
                    <a:solidFill>
                      <a:schemeClr val="tx2"/>
                    </a:solidFill>
                  </a:tcPr>
                </a:tc>
                <a:extLst>
                  <a:ext uri="{0D108BD9-81ED-4DB2-BD59-A6C34878D82A}">
                    <a16:rowId xmlns:a16="http://schemas.microsoft.com/office/drawing/2014/main" val="1941645921"/>
                  </a:ext>
                </a:extLst>
              </a:tr>
              <a:tr h="160752">
                <a:tc>
                  <a:txBody>
                    <a:bodyPr/>
                    <a:lstStyle/>
                    <a:p>
                      <a:r>
                        <a:rPr lang="en-GB" sz="1000">
                          <a:latin typeface="Montserrat" panose="00000500000000000000" pitchFamily="50" charset="0"/>
                        </a:rPr>
                        <a:t>Epilepsy Specialist Nurse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50%</a:t>
                      </a:r>
                    </a:p>
                  </a:txBody>
                  <a:tcPr/>
                </a:tc>
                <a:tc>
                  <a:txBody>
                    <a:bodyPr/>
                    <a:lstStyle/>
                    <a:p>
                      <a:r>
                        <a:rPr lang="en-GB" sz="1000">
                          <a:latin typeface="Montserrat" panose="00000500000000000000" pitchFamily="50" charset="0"/>
                        </a:rPr>
                        <a:t>76%</a:t>
                      </a:r>
                    </a:p>
                  </a:txBody>
                  <a:tcPr/>
                </a:tc>
                <a:tc>
                  <a:txBody>
                    <a:bodyPr/>
                    <a:lstStyle/>
                    <a:p>
                      <a:r>
                        <a:rPr lang="en-GB" sz="1000">
                          <a:latin typeface="Montserrat" panose="00000500000000000000" pitchFamily="50" charset="0"/>
                        </a:rPr>
                        <a:t>67%</a:t>
                      </a:r>
                    </a:p>
                  </a:txBody>
                  <a:tcPr/>
                </a:tc>
                <a:tc>
                  <a:txBody>
                    <a:bodyPr/>
                    <a:lstStyle/>
                    <a:p>
                      <a:r>
                        <a:rPr lang="en-GB" sz="1000" dirty="0">
                          <a:latin typeface="Montserrat" panose="00000500000000000000" pitchFamily="50" charset="0"/>
                        </a:rPr>
                        <a:t>60%</a:t>
                      </a:r>
                    </a:p>
                  </a:txBody>
                  <a:tcPr/>
                </a:tc>
                <a:tc>
                  <a:txBody>
                    <a:bodyPr/>
                    <a:lstStyle/>
                    <a:p>
                      <a:r>
                        <a:rPr lang="en-GB" sz="1000" b="1" dirty="0">
                          <a:solidFill>
                            <a:schemeClr val="bg1"/>
                          </a:solidFill>
                          <a:latin typeface="Montserrat" panose="00000500000000000000" pitchFamily="50" charset="0"/>
                        </a:rPr>
                        <a:t>87%</a:t>
                      </a:r>
                    </a:p>
                  </a:txBody>
                  <a:tcPr>
                    <a:solidFill>
                      <a:schemeClr val="accent1"/>
                    </a:solidFill>
                  </a:tcPr>
                </a:tc>
                <a:tc>
                  <a:txBody>
                    <a:bodyPr/>
                    <a:lstStyle/>
                    <a:p>
                      <a:r>
                        <a:rPr lang="en-GB" sz="1000" b="1" dirty="0">
                          <a:solidFill>
                            <a:schemeClr val="bg1"/>
                          </a:solidFill>
                          <a:latin typeface="Montserrat" panose="00000500000000000000" pitchFamily="50" charset="0"/>
                        </a:rPr>
                        <a:t>80%</a:t>
                      </a:r>
                    </a:p>
                  </a:txBody>
                  <a:tcPr>
                    <a:solidFill>
                      <a:schemeClr val="accent1"/>
                    </a:solidFill>
                  </a:tcPr>
                </a:tc>
                <a:tc>
                  <a:txBody>
                    <a:bodyPr/>
                    <a:lstStyle/>
                    <a:p>
                      <a:r>
                        <a:rPr lang="en-GB" sz="1000" b="1" dirty="0">
                          <a:solidFill>
                            <a:schemeClr val="bg1"/>
                          </a:solidFill>
                          <a:latin typeface="Montserrat" panose="00000500000000000000" pitchFamily="50" charset="0"/>
                        </a:rPr>
                        <a:t>82%</a:t>
                      </a:r>
                    </a:p>
                  </a:txBody>
                  <a:tcPr>
                    <a:solidFill>
                      <a:schemeClr val="tx2"/>
                    </a:solidFill>
                  </a:tcPr>
                </a:tc>
                <a:tc>
                  <a:txBody>
                    <a:bodyPr/>
                    <a:lstStyle/>
                    <a:p>
                      <a:r>
                        <a:rPr lang="en-GB" sz="1000" b="1" dirty="0">
                          <a:solidFill>
                            <a:schemeClr val="bg1"/>
                          </a:solidFill>
                          <a:latin typeface="Montserrat" panose="00000500000000000000" pitchFamily="50" charset="0"/>
                        </a:rPr>
                        <a:t>80%</a:t>
                      </a:r>
                    </a:p>
                  </a:txBody>
                  <a:tcPr>
                    <a:solidFill>
                      <a:schemeClr val="tx2"/>
                    </a:solidFill>
                  </a:tcPr>
                </a:tc>
                <a:extLst>
                  <a:ext uri="{0D108BD9-81ED-4DB2-BD59-A6C34878D82A}">
                    <a16:rowId xmlns:a16="http://schemas.microsoft.com/office/drawing/2014/main" val="632513454"/>
                  </a:ext>
                </a:extLst>
              </a:tr>
              <a:tr h="160752">
                <a:tc>
                  <a:txBody>
                    <a:bodyPr/>
                    <a:lstStyle/>
                    <a:p>
                      <a:r>
                        <a:rPr lang="en-GB" sz="1000">
                          <a:latin typeface="Montserrat" panose="00000500000000000000" pitchFamily="50" charset="0"/>
                        </a:rPr>
                        <a:t>Paediatric neurologist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ontserrat" panose="00000500000000000000" pitchFamily="50" charset="0"/>
                          <a:ea typeface="+mn-ea"/>
                          <a:cs typeface="+mn-cs"/>
                        </a:rPr>
                        <a:t>42%</a:t>
                      </a:r>
                    </a:p>
                  </a:txBody>
                  <a:tcPr/>
                </a:tc>
                <a:tc>
                  <a:txBody>
                    <a:bodyPr/>
                    <a:lstStyle/>
                    <a:p>
                      <a:r>
                        <a:rPr lang="en-GB" sz="1000">
                          <a:latin typeface="Montserrat" panose="00000500000000000000" pitchFamily="50" charset="0"/>
                        </a:rPr>
                        <a:t>31%</a:t>
                      </a:r>
                    </a:p>
                  </a:txBody>
                  <a:tcPr/>
                </a:tc>
                <a:tc>
                  <a:txBody>
                    <a:bodyPr/>
                    <a:lstStyle/>
                    <a:p>
                      <a:r>
                        <a:rPr lang="en-GB" sz="1000">
                          <a:latin typeface="Montserrat" panose="00000500000000000000" pitchFamily="50" charset="0"/>
                        </a:rPr>
                        <a:t>50%</a:t>
                      </a:r>
                    </a:p>
                  </a:txBody>
                  <a:tcPr/>
                </a:tc>
                <a:tc>
                  <a:txBody>
                    <a:bodyPr/>
                    <a:lstStyle/>
                    <a:p>
                      <a:r>
                        <a:rPr lang="en-GB" sz="1000" dirty="0">
                          <a:latin typeface="Montserrat" panose="00000500000000000000" pitchFamily="50" charset="0"/>
                        </a:rPr>
                        <a:t>40%</a:t>
                      </a:r>
                    </a:p>
                  </a:txBody>
                  <a:tcPr/>
                </a:tc>
                <a:tc>
                  <a:txBody>
                    <a:bodyPr/>
                    <a:lstStyle/>
                    <a:p>
                      <a:r>
                        <a:rPr lang="en-GB" sz="1000" b="1">
                          <a:solidFill>
                            <a:schemeClr val="bg1"/>
                          </a:solidFill>
                          <a:latin typeface="Montserrat" panose="00000500000000000000" pitchFamily="50" charset="0"/>
                        </a:rPr>
                        <a:t>21%</a:t>
                      </a:r>
                    </a:p>
                  </a:txBody>
                  <a:tcPr>
                    <a:solidFill>
                      <a:schemeClr val="accent1"/>
                    </a:solidFill>
                  </a:tcPr>
                </a:tc>
                <a:tc>
                  <a:txBody>
                    <a:bodyPr/>
                    <a:lstStyle/>
                    <a:p>
                      <a:r>
                        <a:rPr lang="en-GB" sz="1000" b="1">
                          <a:solidFill>
                            <a:schemeClr val="bg1"/>
                          </a:solidFill>
                          <a:latin typeface="Montserrat" panose="00000500000000000000" pitchFamily="50" charset="0"/>
                        </a:rPr>
                        <a:t>25%</a:t>
                      </a:r>
                    </a:p>
                  </a:txBody>
                  <a:tcPr>
                    <a:solidFill>
                      <a:schemeClr val="accent1"/>
                    </a:solidFill>
                  </a:tcPr>
                </a:tc>
                <a:tc>
                  <a:txBody>
                    <a:bodyPr/>
                    <a:lstStyle/>
                    <a:p>
                      <a:r>
                        <a:rPr lang="en-GB" sz="1000" b="1" dirty="0">
                          <a:solidFill>
                            <a:schemeClr val="bg1"/>
                          </a:solidFill>
                          <a:latin typeface="Montserrat" panose="00000500000000000000" pitchFamily="50" charset="0"/>
                        </a:rPr>
                        <a:t>22%</a:t>
                      </a:r>
                    </a:p>
                  </a:txBody>
                  <a:tcPr>
                    <a:solidFill>
                      <a:schemeClr val="tx2"/>
                    </a:solidFill>
                  </a:tcPr>
                </a:tc>
                <a:tc>
                  <a:txBody>
                    <a:bodyPr/>
                    <a:lstStyle/>
                    <a:p>
                      <a:r>
                        <a:rPr lang="en-GB" sz="1000" b="1" dirty="0">
                          <a:solidFill>
                            <a:schemeClr val="bg1"/>
                          </a:solidFill>
                          <a:latin typeface="Montserrat" panose="00000500000000000000" pitchFamily="50" charset="0"/>
                        </a:rPr>
                        <a:t>20%</a:t>
                      </a:r>
                    </a:p>
                  </a:txBody>
                  <a:tcPr>
                    <a:solidFill>
                      <a:schemeClr val="tx2"/>
                    </a:solidFill>
                  </a:tcPr>
                </a:tc>
                <a:extLst>
                  <a:ext uri="{0D108BD9-81ED-4DB2-BD59-A6C34878D82A}">
                    <a16:rowId xmlns:a16="http://schemas.microsoft.com/office/drawing/2014/main" val="3516153032"/>
                  </a:ext>
                </a:extLst>
              </a:tr>
              <a:tr h="160751">
                <a:tc>
                  <a:txBody>
                    <a:bodyPr/>
                    <a:lstStyle/>
                    <a:p>
                      <a:pPr lvl="0">
                        <a:buNone/>
                      </a:pPr>
                      <a:r>
                        <a:rPr lang="en-GB" sz="1000">
                          <a:latin typeface="Montserrat"/>
                        </a:rPr>
                        <a:t>Paediatrician with expertise</a:t>
                      </a:r>
                    </a:p>
                  </a:txBody>
                  <a:tcPr/>
                </a:tc>
                <a:tc>
                  <a:txBody>
                    <a:bodyPr/>
                    <a:lstStyle/>
                    <a:p>
                      <a:pPr marL="0" lvl="0" indent="0" algn="l" defTabSz="914400">
                        <a:lnSpc>
                          <a:spcPct val="100000"/>
                        </a:lnSpc>
                        <a:spcBef>
                          <a:spcPts val="0"/>
                        </a:spcBef>
                        <a:spcAft>
                          <a:spcPts val="0"/>
                        </a:spcAft>
                        <a:buNone/>
                        <a:tabLst/>
                        <a:defRPr/>
                      </a:pPr>
                      <a:r>
                        <a:rPr lang="en-GB" sz="1000" b="0" i="0" u="none" strike="noStrike" kern="1200" cap="none" spc="0" normalizeH="0" baseline="0" noProof="0">
                          <a:ln>
                            <a:noFill/>
                          </a:ln>
                          <a:effectLst/>
                          <a:uLnTx/>
                          <a:uFillTx/>
                          <a:latin typeface="Montserrat"/>
                          <a:ea typeface="+mn-ea"/>
                          <a:cs typeface="+mn-cs"/>
                        </a:rPr>
                        <a:t>42%</a:t>
                      </a:r>
                      <a:endParaRPr kumimoji="0" lang="en-GB" sz="1000" b="0" i="0" u="none" strike="noStrike" kern="1200" cap="none" spc="0" normalizeH="0" baseline="0" noProof="0">
                        <a:ln>
                          <a:noFill/>
                        </a:ln>
                        <a:effectLst/>
                        <a:uLnTx/>
                        <a:uFillTx/>
                        <a:latin typeface="Montserrat"/>
                        <a:ea typeface="+mn-ea"/>
                        <a:cs typeface="+mn-cs"/>
                      </a:endParaRPr>
                    </a:p>
                  </a:txBody>
                  <a:tcPr/>
                </a:tc>
                <a:tc>
                  <a:txBody>
                    <a:bodyPr/>
                    <a:lstStyle/>
                    <a:p>
                      <a:pPr lvl="0">
                        <a:buNone/>
                      </a:pPr>
                      <a:r>
                        <a:rPr lang="en-GB" sz="1000">
                          <a:latin typeface="Montserrat"/>
                        </a:rPr>
                        <a:t>34%</a:t>
                      </a:r>
                    </a:p>
                  </a:txBody>
                  <a:tcPr/>
                </a:tc>
                <a:tc>
                  <a:txBody>
                    <a:bodyPr/>
                    <a:lstStyle/>
                    <a:p>
                      <a:pPr lvl="0">
                        <a:buNone/>
                      </a:pPr>
                      <a:r>
                        <a:rPr lang="en-GB" sz="1000">
                          <a:latin typeface="Montserrat"/>
                        </a:rPr>
                        <a:t>100%</a:t>
                      </a:r>
                    </a:p>
                  </a:txBody>
                  <a:tcPr/>
                </a:tc>
                <a:tc>
                  <a:txBody>
                    <a:bodyPr/>
                    <a:lstStyle/>
                    <a:p>
                      <a:pPr lvl="0">
                        <a:buNone/>
                      </a:pPr>
                      <a:r>
                        <a:rPr lang="en-GB" sz="1000" dirty="0">
                          <a:latin typeface="Montserrat"/>
                        </a:rPr>
                        <a:t>60%</a:t>
                      </a:r>
                    </a:p>
                  </a:txBody>
                  <a:tcPr/>
                </a:tc>
                <a:tc>
                  <a:txBody>
                    <a:bodyPr/>
                    <a:lstStyle/>
                    <a:p>
                      <a:pPr lvl="0">
                        <a:buNone/>
                      </a:pPr>
                      <a:r>
                        <a:rPr lang="en-GB" sz="1000" b="1">
                          <a:solidFill>
                            <a:schemeClr val="bg1"/>
                          </a:solidFill>
                          <a:latin typeface="Montserrat"/>
                        </a:rPr>
                        <a:t>95%</a:t>
                      </a:r>
                    </a:p>
                  </a:txBody>
                  <a:tcPr>
                    <a:solidFill>
                      <a:schemeClr val="accent1"/>
                    </a:solidFill>
                  </a:tcPr>
                </a:tc>
                <a:tc>
                  <a:txBody>
                    <a:bodyPr/>
                    <a:lstStyle/>
                    <a:p>
                      <a:pPr lvl="0">
                        <a:buNone/>
                      </a:pPr>
                      <a:r>
                        <a:rPr lang="en-GB" sz="1000" b="1" dirty="0">
                          <a:solidFill>
                            <a:schemeClr val="bg1"/>
                          </a:solidFill>
                          <a:latin typeface="Montserrat"/>
                        </a:rPr>
                        <a:t>85%</a:t>
                      </a:r>
                    </a:p>
                  </a:txBody>
                  <a:tcPr>
                    <a:solidFill>
                      <a:schemeClr val="accent1"/>
                    </a:solidFill>
                  </a:tcPr>
                </a:tc>
                <a:tc>
                  <a:txBody>
                    <a:bodyPr/>
                    <a:lstStyle/>
                    <a:p>
                      <a:pPr lvl="0">
                        <a:buNone/>
                      </a:pPr>
                      <a:r>
                        <a:rPr lang="en-GB" sz="1000" b="1" dirty="0">
                          <a:solidFill>
                            <a:schemeClr val="bg1"/>
                          </a:solidFill>
                          <a:latin typeface="Montserrat"/>
                        </a:rPr>
                        <a:t>92%</a:t>
                      </a:r>
                    </a:p>
                  </a:txBody>
                  <a:tcPr>
                    <a:solidFill>
                      <a:schemeClr val="tx2"/>
                    </a:solidFill>
                  </a:tcPr>
                </a:tc>
                <a:tc>
                  <a:txBody>
                    <a:bodyPr/>
                    <a:lstStyle/>
                    <a:p>
                      <a:pPr lvl="0">
                        <a:buNone/>
                      </a:pPr>
                      <a:r>
                        <a:rPr lang="en-GB" sz="1000" b="1" dirty="0">
                          <a:solidFill>
                            <a:schemeClr val="bg1"/>
                          </a:solidFill>
                          <a:latin typeface="Montserrat"/>
                        </a:rPr>
                        <a:t>89%</a:t>
                      </a:r>
                    </a:p>
                  </a:txBody>
                  <a:tcPr>
                    <a:solidFill>
                      <a:schemeClr val="tx2"/>
                    </a:solidFill>
                  </a:tcPr>
                </a:tc>
                <a:extLst>
                  <a:ext uri="{0D108BD9-81ED-4DB2-BD59-A6C34878D82A}">
                    <a16:rowId xmlns:a16="http://schemas.microsoft.com/office/drawing/2014/main" val="3126731960"/>
                  </a:ext>
                </a:extLst>
              </a:tr>
            </a:tbl>
          </a:graphicData>
        </a:graphic>
      </p:graphicFrame>
      <p:sp>
        <p:nvSpPr>
          <p:cNvPr id="3" name="TextBox 2">
            <a:extLst>
              <a:ext uri="{FF2B5EF4-FFF2-40B4-BE49-F238E27FC236}">
                <a16:creationId xmlns:a16="http://schemas.microsoft.com/office/drawing/2014/main" id="{69E704C1-C09A-EA80-BC53-F9E251BEE8A4}"/>
              </a:ext>
            </a:extLst>
          </p:cNvPr>
          <p:cNvSpPr txBox="1"/>
          <p:nvPr/>
        </p:nvSpPr>
        <p:spPr>
          <a:xfrm>
            <a:off x="288772" y="771550"/>
            <a:ext cx="8280920" cy="569836"/>
          </a:xfrm>
          <a:prstGeom prst="rect">
            <a:avLst/>
          </a:prstGeom>
          <a:noFill/>
        </p:spPr>
        <p:txBody>
          <a:bodyPr wrap="square" rtlCol="0">
            <a:spAutoFit/>
          </a:bodyPr>
          <a:lstStyle/>
          <a:p>
            <a:pPr>
              <a:lnSpc>
                <a:spcPct val="150000"/>
              </a:lnSpc>
            </a:pPr>
            <a:r>
              <a:rPr lang="en-GB" sz="1100" dirty="0">
                <a:latin typeface="Montserrat" panose="00000500000000000000" pitchFamily="50" charset="0"/>
              </a:rPr>
              <a:t>NICE guidelines (Quality statement5) state that children and young people with epilepsy are seen by an epilepsy specialist nurse who they can contact between scheduled reviews.</a:t>
            </a:r>
          </a:p>
        </p:txBody>
      </p:sp>
      <p:sp>
        <p:nvSpPr>
          <p:cNvPr id="4" name="TextBox 3">
            <a:extLst>
              <a:ext uri="{FF2B5EF4-FFF2-40B4-BE49-F238E27FC236}">
                <a16:creationId xmlns:a16="http://schemas.microsoft.com/office/drawing/2014/main" id="{B220C3F6-AEBA-E1BD-463D-EB5140BA406A}"/>
              </a:ext>
            </a:extLst>
          </p:cNvPr>
          <p:cNvSpPr txBox="1"/>
          <p:nvPr/>
        </p:nvSpPr>
        <p:spPr>
          <a:xfrm>
            <a:off x="323528" y="1423251"/>
            <a:ext cx="8280920" cy="569836"/>
          </a:xfrm>
          <a:prstGeom prst="rect">
            <a:avLst/>
          </a:prstGeom>
          <a:solidFill>
            <a:schemeClr val="accent1">
              <a:lumMod val="20000"/>
              <a:lumOff val="80000"/>
            </a:schemeClr>
          </a:solidFill>
        </p:spPr>
        <p:txBody>
          <a:bodyPr wrap="square" rtlCol="0">
            <a:spAutoFit/>
          </a:bodyPr>
          <a:lstStyle/>
          <a:p>
            <a:pPr>
              <a:lnSpc>
                <a:spcPct val="150000"/>
              </a:lnSpc>
            </a:pPr>
            <a:r>
              <a:rPr lang="en-GB" sz="1100" b="1" dirty="0">
                <a:latin typeface="Montserrat" panose="00000500000000000000" pitchFamily="50" charset="0"/>
              </a:rPr>
              <a:t>In 2021, 67% of CYP had input from an Epilepsy Specialist Nurse and 60% of CYP had input from an Epilepsy Specialist Nurse in 2022.</a:t>
            </a:r>
          </a:p>
        </p:txBody>
      </p:sp>
    </p:spTree>
    <p:extLst>
      <p:ext uri="{BB962C8B-B14F-4D97-AF65-F5344CB8AC3E}">
        <p14:creationId xmlns:p14="http://schemas.microsoft.com/office/powerpoint/2010/main" val="3106167386"/>
      </p:ext>
    </p:extLst>
  </p:cSld>
  <p:clrMapOvr>
    <a:masterClrMapping/>
  </p:clrMapOvr>
</p:sld>
</file>

<file path=ppt/theme/theme1.xml><?xml version="1.0" encoding="utf-8"?>
<a:theme xmlns:a="http://schemas.openxmlformats.org/drawingml/2006/main" name="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cf76f155ced4ddcb4097134ff3c332f xmlns="e7b00261-fff3-41e0-a06e-29be7bbb4b90">
      <Terms xmlns="http://schemas.microsoft.com/office/infopath/2007/PartnerControls"/>
    </lcf76f155ced4ddcb4097134ff3c332f>
    <TaxCatchAll xmlns="19cfbb22-967d-441b-b2d0-56543b08ad7d">
      <Value>2</Value>
      <Value>1</Value>
    </TaxCatchAll>
    <i17683cc25004393bf5e7a85079a67d2 xmlns="19cfbb22-967d-441b-b2d0-56543b08ad7d">
      <Terms xmlns="http://schemas.microsoft.com/office/infopath/2007/PartnerControls"/>
    </i17683cc25004393bf5e7a85079a67d2>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MediaLengthInSeconds xmlns="e7b00261-fff3-41e0-a06e-29be7bbb4b90" xsi:nil="true"/>
    <SharedWithUsers xmlns="19cfbb22-967d-441b-b2d0-56543b08ad7d">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43a092e388befc42c59aa7a5e68b34e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224c33fb47e9347930edbe9cd0369c4b"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29D8D8-B6CC-4567-96DC-4A66CDBDCB9D}">
  <ds:schemaRefs>
    <ds:schemaRef ds:uri="http://purl.org/dc/elements/1.1/"/>
    <ds:schemaRef ds:uri="http://schemas.microsoft.com/office/2006/metadata/properties"/>
    <ds:schemaRef ds:uri="19cfbb22-967d-441b-b2d0-56543b08ad7d"/>
    <ds:schemaRef ds:uri="http://schemas.microsoft.com/office/2006/documentManagement/types"/>
    <ds:schemaRef ds:uri="http://schemas.microsoft.com/sharepoint/v3/field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e7b00261-fff3-41e0-a06e-29be7bbb4b90"/>
  </ds:schemaRefs>
</ds:datastoreItem>
</file>

<file path=customXml/itemProps2.xml><?xml version="1.0" encoding="utf-8"?>
<ds:datastoreItem xmlns:ds="http://schemas.openxmlformats.org/officeDocument/2006/customXml" ds:itemID="{97A4E405-5766-4BA1-9325-A5C8181C91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B12CE7-3897-4E97-90C7-7944684A0D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39018</TotalTime>
  <Words>2086</Words>
  <Application>Microsoft Office PowerPoint</Application>
  <PresentationFormat>On-screen Show (16:9)</PresentationFormat>
  <Paragraphs>286</Paragraphs>
  <Slides>17</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5" baseType="lpstr">
      <vt:lpstr>Calibri</vt:lpstr>
      <vt:lpstr>Montserrat</vt:lpstr>
      <vt:lpstr>Arial</vt:lpstr>
      <vt:lpstr>Courier New</vt:lpstr>
      <vt:lpstr>Office Theme</vt:lpstr>
      <vt:lpstr>1_Office Theme</vt:lpstr>
      <vt:lpstr>3_Office Theme</vt:lpstr>
      <vt:lpstr>Acrobat Document</vt:lpstr>
      <vt:lpstr>PowerPoint Presentation</vt:lpstr>
      <vt:lpstr>Transition pathways – East Lancashire NHS Foundation Trust </vt:lpstr>
      <vt:lpstr>Transition pathways– East Lancashire NHS Foundation Trust </vt:lpstr>
      <vt:lpstr>Transition pathways – East Lancashire NHS Foundation Trust </vt:lpstr>
      <vt:lpstr>Transition pathways – East Lancashire NHS Foundation Trust </vt:lpstr>
      <vt:lpstr>Transition pathways – East Lancashire NHS Foundation Trust </vt:lpstr>
      <vt:lpstr>Transition pathways – East Lancashire NHS Foundation Trust </vt:lpstr>
      <vt:lpstr>Transition pathways – East Lancashire NHS Foundation Trust </vt:lpstr>
      <vt:lpstr>Audit results cohort 3/4 - Professional input - East Lancashire NHS Foundation Trust </vt:lpstr>
      <vt:lpstr>Audit results cohort 3/4 - Professional input - East Lancashire NHS Foundation Trust </vt:lpstr>
      <vt:lpstr>Audit results cohort 3/4 - Structured transition resources - East Lancashire NHS Foundation Trust </vt:lpstr>
      <vt:lpstr>Audit results cohort 3/4 - Professionals involved - East Lancashire NHS Foundation Trust </vt:lpstr>
      <vt:lpstr>Audit results cohort 3/4 - Joint clinics - East Lancashire NHS Foundation Trust </vt:lpstr>
      <vt:lpstr>Audit results cohort 3/4 - Transition age - East Lancashire NHS Foundation Trust </vt:lpstr>
      <vt:lpstr>Transition pathways – East Lancashire NHS Foundation Trust </vt:lpstr>
      <vt:lpstr>Transition pathways – East Lancashire NHS Foundation Trust </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Ball</dc:creator>
  <cp:lastModifiedBy>Melanie David-Feveck</cp:lastModifiedBy>
  <cp:revision>137</cp:revision>
  <dcterms:created xsi:type="dcterms:W3CDTF">2014-06-02T14:56:21Z</dcterms:created>
  <dcterms:modified xsi:type="dcterms:W3CDTF">2024-03-05T11:22:02Z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tatus">
    <vt:lpwstr/>
  </property>
  <property fmtid="{D5CDD505-2E9C-101B-9397-08002B2CF9AE}" pid="3" name="Archive">
    <vt:lpwstr/>
  </property>
  <property fmtid="{D5CDD505-2E9C-101B-9397-08002B2CF9AE}" pid="4" name="Business Activity">
    <vt:lpwstr/>
  </property>
  <property fmtid="{D5CDD505-2E9C-101B-9397-08002B2CF9AE}" pid="5" name="MediaServiceImageTags">
    <vt:lpwstr/>
  </property>
  <property fmtid="{D5CDD505-2E9C-101B-9397-08002B2CF9AE}" pid="6" name="ContentTypeId">
    <vt:lpwstr>0x010100F73892B6BD4C814D864FE852C6B62926</vt:lpwstr>
  </property>
  <property fmtid="{D5CDD505-2E9C-101B-9397-08002B2CF9AE}" pid="7" name="Project/ contract status">
    <vt:lpwstr/>
  </property>
  <property fmtid="{D5CDD505-2E9C-101B-9397-08002B2CF9AE}" pid="8" name="Division">
    <vt:lpwstr>1;#Research ＆ Quality Improvement|40ffecb9-eb64-4eb4-bbcd-9ff92017558e</vt:lpwstr>
  </property>
  <property fmtid="{D5CDD505-2E9C-101B-9397-08002B2CF9AE}" pid="9" name="Information type">
    <vt:lpwstr/>
  </property>
  <property fmtid="{D5CDD505-2E9C-101B-9397-08002B2CF9AE}" pid="10" name="Business Function">
    <vt:lpwstr>2;#Quality Improvement|f929b268-8fc1-4432-9c8d-4653c804bdfc</vt:lpwstr>
  </property>
  <property fmtid="{D5CDD505-2E9C-101B-9397-08002B2CF9AE}" pid="11" name="xd_ProgID">
    <vt:lpwstr/>
  </property>
  <property fmtid="{D5CDD505-2E9C-101B-9397-08002B2CF9AE}" pid="12" name="_ColorHex">
    <vt:lpwstr/>
  </property>
  <property fmtid="{D5CDD505-2E9C-101B-9397-08002B2CF9AE}" pid="13" name="ComplianceAssetId">
    <vt:lpwstr/>
  </property>
  <property fmtid="{D5CDD505-2E9C-101B-9397-08002B2CF9AE}" pid="14" name="TemplateUrl">
    <vt:lpwstr/>
  </property>
  <property fmtid="{D5CDD505-2E9C-101B-9397-08002B2CF9AE}" pid="15" name="l9151f26d9d24fb2bafecc2135ce3309">
    <vt:lpwstr>Research ＆ Quality Improvement|c788aced-109f-432d-9368-116094370ebc</vt:lpwstr>
  </property>
  <property fmtid="{D5CDD505-2E9C-101B-9397-08002B2CF9AE}" pid="16" name="_ExtendedDescription">
    <vt:lpwstr/>
  </property>
  <property fmtid="{D5CDD505-2E9C-101B-9397-08002B2CF9AE}" pid="17" name="_ColorTag">
    <vt:lpwstr/>
  </property>
  <property fmtid="{D5CDD505-2E9C-101B-9397-08002B2CF9AE}" pid="18" name="TriggerFlowInfo">
    <vt:lpwstr/>
  </property>
  <property fmtid="{D5CDD505-2E9C-101B-9397-08002B2CF9AE}" pid="19" name="xd_Signature">
    <vt:bool>false</vt:bool>
  </property>
  <property fmtid="{D5CDD505-2E9C-101B-9397-08002B2CF9AE}" pid="20" name="_Emoji">
    <vt:lpwstr/>
  </property>
  <property fmtid="{D5CDD505-2E9C-101B-9397-08002B2CF9AE}" pid="21" name="ba13835014884b89bed364837ca9ec39">
    <vt:lpwstr>Audits|ae63694e-9999-473c-882e-084b09c6631d</vt:lpwstr>
  </property>
  <property fmtid="{D5CDD505-2E9C-101B-9397-08002B2CF9AE}" pid="22" name="Project_x002F__x0020_contract_x0020_status">
    <vt:lpwstr/>
  </property>
  <property fmtid="{D5CDD505-2E9C-101B-9397-08002B2CF9AE}" pid="23" name="Business_x0020_Activity">
    <vt:lpwstr/>
  </property>
  <property fmtid="{D5CDD505-2E9C-101B-9397-08002B2CF9AE}" pid="24" name="Document_x0020_status">
    <vt:lpwstr/>
  </property>
  <property fmtid="{D5CDD505-2E9C-101B-9397-08002B2CF9AE}" pid="25" name="Information_x0020_type">
    <vt:lpwstr/>
  </property>
</Properties>
</file>