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20"/>
  </p:notesMasterIdLst>
  <p:sldIdLst>
    <p:sldId id="321" r:id="rId5"/>
    <p:sldId id="474" r:id="rId6"/>
    <p:sldId id="322" r:id="rId7"/>
    <p:sldId id="324" r:id="rId8"/>
    <p:sldId id="325" r:id="rId9"/>
    <p:sldId id="327" r:id="rId10"/>
    <p:sldId id="328" r:id="rId11"/>
    <p:sldId id="326" r:id="rId12"/>
    <p:sldId id="329" r:id="rId13"/>
    <p:sldId id="408" r:id="rId14"/>
    <p:sldId id="359" r:id="rId15"/>
    <p:sldId id="360" r:id="rId16"/>
    <p:sldId id="323" r:id="rId17"/>
    <p:sldId id="475" r:id="rId18"/>
    <p:sldId id="489" r:id="rId19"/>
  </p:sldIdLst>
  <p:sldSz cx="9144000" cy="5143500" type="screen16x9"/>
  <p:notesSz cx="6858000" cy="9144000"/>
  <p:embeddedFontLst>
    <p:embeddedFont>
      <p:font typeface="Montserrat" panose="00000500000000000000" pitchFamily="50" charset="0"/>
      <p:regular r:id="rId21"/>
      <p:bold r:id="rId22"/>
      <p:italic r:id="rId23"/>
      <p:bold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21275B"/>
    <a:srgbClr val="009CCE"/>
    <a:srgbClr val="11A7F2"/>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48" autoAdjust="0"/>
  </p:normalViewPr>
  <p:slideViewPr>
    <p:cSldViewPr>
      <p:cViewPr varScale="1">
        <p:scale>
          <a:sx n="78" d="100"/>
          <a:sy n="78" d="100"/>
        </p:scale>
        <p:origin x="60" y="56"/>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2.fntdata"/><Relationship Id="rId27" Type="http://schemas.openxmlformats.org/officeDocument/2006/relationships/theme" Target="theme/theme1.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1B1D028B-142F-4735-9E43-7168C41CBA2A}"/>
    <pc:docChg chg="delSld modSld delMainMaster delSection modSection">
      <pc:chgData name="Melanie David-Feveck" userId="9e4d456e-893c-4367-b601-72fce04ebd6b" providerId="ADAL" clId="{1B1D028B-142F-4735-9E43-7168C41CBA2A}" dt="2024-03-07T22:17:04.569" v="3" actId="20577"/>
      <pc:docMkLst>
        <pc:docMk/>
      </pc:docMkLst>
      <pc:sldChg chg="del">
        <pc:chgData name="Melanie David-Feveck" userId="9e4d456e-893c-4367-b601-72fce04ebd6b" providerId="ADAL" clId="{1B1D028B-142F-4735-9E43-7168C41CBA2A}" dt="2024-03-04T16:06:37.366" v="0" actId="47"/>
        <pc:sldMkLst>
          <pc:docMk/>
          <pc:sldMk cId="303593017" sldId="258"/>
        </pc:sldMkLst>
      </pc:sldChg>
      <pc:sldChg chg="del">
        <pc:chgData name="Melanie David-Feveck" userId="9e4d456e-893c-4367-b601-72fce04ebd6b" providerId="ADAL" clId="{1B1D028B-142F-4735-9E43-7168C41CBA2A}" dt="2024-03-04T16:07:01.762" v="1" actId="47"/>
        <pc:sldMkLst>
          <pc:docMk/>
          <pc:sldMk cId="799324392" sldId="259"/>
        </pc:sldMkLst>
      </pc:sldChg>
      <pc:sldChg chg="del">
        <pc:chgData name="Melanie David-Feveck" userId="9e4d456e-893c-4367-b601-72fce04ebd6b" providerId="ADAL" clId="{1B1D028B-142F-4735-9E43-7168C41CBA2A}" dt="2024-03-04T16:06:37.366" v="0" actId="47"/>
        <pc:sldMkLst>
          <pc:docMk/>
          <pc:sldMk cId="714852886" sldId="272"/>
        </pc:sldMkLst>
      </pc:sldChg>
      <pc:sldChg chg="del">
        <pc:chgData name="Melanie David-Feveck" userId="9e4d456e-893c-4367-b601-72fce04ebd6b" providerId="ADAL" clId="{1B1D028B-142F-4735-9E43-7168C41CBA2A}" dt="2024-03-04T16:06:37.366" v="0" actId="47"/>
        <pc:sldMkLst>
          <pc:docMk/>
          <pc:sldMk cId="4210905463" sldId="273"/>
        </pc:sldMkLst>
      </pc:sldChg>
      <pc:sldChg chg="del">
        <pc:chgData name="Melanie David-Feveck" userId="9e4d456e-893c-4367-b601-72fce04ebd6b" providerId="ADAL" clId="{1B1D028B-142F-4735-9E43-7168C41CBA2A}" dt="2024-03-04T16:06:37.366" v="0" actId="47"/>
        <pc:sldMkLst>
          <pc:docMk/>
          <pc:sldMk cId="672201223" sldId="274"/>
        </pc:sldMkLst>
      </pc:sldChg>
      <pc:sldChg chg="del">
        <pc:chgData name="Melanie David-Feveck" userId="9e4d456e-893c-4367-b601-72fce04ebd6b" providerId="ADAL" clId="{1B1D028B-142F-4735-9E43-7168C41CBA2A}" dt="2024-03-04T16:06:37.366" v="0" actId="47"/>
        <pc:sldMkLst>
          <pc:docMk/>
          <pc:sldMk cId="2801206981" sldId="275"/>
        </pc:sldMkLst>
      </pc:sldChg>
      <pc:sldChg chg="del">
        <pc:chgData name="Melanie David-Feveck" userId="9e4d456e-893c-4367-b601-72fce04ebd6b" providerId="ADAL" clId="{1B1D028B-142F-4735-9E43-7168C41CBA2A}" dt="2024-03-04T16:06:37.366" v="0" actId="47"/>
        <pc:sldMkLst>
          <pc:docMk/>
          <pc:sldMk cId="3438942381" sldId="276"/>
        </pc:sldMkLst>
      </pc:sldChg>
      <pc:sldChg chg="del">
        <pc:chgData name="Melanie David-Feveck" userId="9e4d456e-893c-4367-b601-72fce04ebd6b" providerId="ADAL" clId="{1B1D028B-142F-4735-9E43-7168C41CBA2A}" dt="2024-03-04T16:06:37.366" v="0" actId="47"/>
        <pc:sldMkLst>
          <pc:docMk/>
          <pc:sldMk cId="901013441" sldId="277"/>
        </pc:sldMkLst>
      </pc:sldChg>
      <pc:sldChg chg="del">
        <pc:chgData name="Melanie David-Feveck" userId="9e4d456e-893c-4367-b601-72fce04ebd6b" providerId="ADAL" clId="{1B1D028B-142F-4735-9E43-7168C41CBA2A}" dt="2024-03-04T16:06:37.366" v="0" actId="47"/>
        <pc:sldMkLst>
          <pc:docMk/>
          <pc:sldMk cId="3947318008" sldId="278"/>
        </pc:sldMkLst>
      </pc:sldChg>
      <pc:sldChg chg="del">
        <pc:chgData name="Melanie David-Feveck" userId="9e4d456e-893c-4367-b601-72fce04ebd6b" providerId="ADAL" clId="{1B1D028B-142F-4735-9E43-7168C41CBA2A}" dt="2024-03-04T16:06:37.366" v="0" actId="47"/>
        <pc:sldMkLst>
          <pc:docMk/>
          <pc:sldMk cId="3239767682" sldId="279"/>
        </pc:sldMkLst>
      </pc:sldChg>
      <pc:sldChg chg="del">
        <pc:chgData name="Melanie David-Feveck" userId="9e4d456e-893c-4367-b601-72fce04ebd6b" providerId="ADAL" clId="{1B1D028B-142F-4735-9E43-7168C41CBA2A}" dt="2024-03-04T16:06:37.366" v="0" actId="47"/>
        <pc:sldMkLst>
          <pc:docMk/>
          <pc:sldMk cId="1238911677" sldId="281"/>
        </pc:sldMkLst>
      </pc:sldChg>
      <pc:sldChg chg="del">
        <pc:chgData name="Melanie David-Feveck" userId="9e4d456e-893c-4367-b601-72fce04ebd6b" providerId="ADAL" clId="{1B1D028B-142F-4735-9E43-7168C41CBA2A}" dt="2024-03-04T16:06:37.366" v="0" actId="47"/>
        <pc:sldMkLst>
          <pc:docMk/>
          <pc:sldMk cId="4014246823" sldId="283"/>
        </pc:sldMkLst>
      </pc:sldChg>
      <pc:sldChg chg="del">
        <pc:chgData name="Melanie David-Feveck" userId="9e4d456e-893c-4367-b601-72fce04ebd6b" providerId="ADAL" clId="{1B1D028B-142F-4735-9E43-7168C41CBA2A}" dt="2024-03-04T16:06:37.366" v="0" actId="47"/>
        <pc:sldMkLst>
          <pc:docMk/>
          <pc:sldMk cId="780549538" sldId="285"/>
        </pc:sldMkLst>
      </pc:sldChg>
      <pc:sldChg chg="del">
        <pc:chgData name="Melanie David-Feveck" userId="9e4d456e-893c-4367-b601-72fce04ebd6b" providerId="ADAL" clId="{1B1D028B-142F-4735-9E43-7168C41CBA2A}" dt="2024-03-04T16:06:37.366" v="0" actId="47"/>
        <pc:sldMkLst>
          <pc:docMk/>
          <pc:sldMk cId="2647118694" sldId="286"/>
        </pc:sldMkLst>
      </pc:sldChg>
      <pc:sldChg chg="del">
        <pc:chgData name="Melanie David-Feveck" userId="9e4d456e-893c-4367-b601-72fce04ebd6b" providerId="ADAL" clId="{1B1D028B-142F-4735-9E43-7168C41CBA2A}" dt="2024-03-04T16:06:37.366" v="0" actId="47"/>
        <pc:sldMkLst>
          <pc:docMk/>
          <pc:sldMk cId="2800746859" sldId="287"/>
        </pc:sldMkLst>
      </pc:sldChg>
      <pc:sldChg chg="del">
        <pc:chgData name="Melanie David-Feveck" userId="9e4d456e-893c-4367-b601-72fce04ebd6b" providerId="ADAL" clId="{1B1D028B-142F-4735-9E43-7168C41CBA2A}" dt="2024-03-04T16:06:37.366" v="0" actId="47"/>
        <pc:sldMkLst>
          <pc:docMk/>
          <pc:sldMk cId="2114802594" sldId="309"/>
        </pc:sldMkLst>
      </pc:sldChg>
      <pc:sldChg chg="del">
        <pc:chgData name="Melanie David-Feveck" userId="9e4d456e-893c-4367-b601-72fce04ebd6b" providerId="ADAL" clId="{1B1D028B-142F-4735-9E43-7168C41CBA2A}" dt="2024-03-04T16:06:37.366" v="0" actId="47"/>
        <pc:sldMkLst>
          <pc:docMk/>
          <pc:sldMk cId="688575964" sldId="310"/>
        </pc:sldMkLst>
      </pc:sldChg>
      <pc:sldChg chg="del">
        <pc:chgData name="Melanie David-Feveck" userId="9e4d456e-893c-4367-b601-72fce04ebd6b" providerId="ADAL" clId="{1B1D028B-142F-4735-9E43-7168C41CBA2A}" dt="2024-03-04T16:06:37.366" v="0" actId="47"/>
        <pc:sldMkLst>
          <pc:docMk/>
          <pc:sldMk cId="1576592309" sldId="311"/>
        </pc:sldMkLst>
      </pc:sldChg>
      <pc:sldChg chg="del">
        <pc:chgData name="Melanie David-Feveck" userId="9e4d456e-893c-4367-b601-72fce04ebd6b" providerId="ADAL" clId="{1B1D028B-142F-4735-9E43-7168C41CBA2A}" dt="2024-03-04T16:06:37.366" v="0" actId="47"/>
        <pc:sldMkLst>
          <pc:docMk/>
          <pc:sldMk cId="2187250009" sldId="312"/>
        </pc:sldMkLst>
      </pc:sldChg>
      <pc:sldChg chg="del">
        <pc:chgData name="Melanie David-Feveck" userId="9e4d456e-893c-4367-b601-72fce04ebd6b" providerId="ADAL" clId="{1B1D028B-142F-4735-9E43-7168C41CBA2A}" dt="2024-03-04T16:06:37.366" v="0" actId="47"/>
        <pc:sldMkLst>
          <pc:docMk/>
          <pc:sldMk cId="1741064527" sldId="313"/>
        </pc:sldMkLst>
      </pc:sldChg>
      <pc:sldChg chg="del">
        <pc:chgData name="Melanie David-Feveck" userId="9e4d456e-893c-4367-b601-72fce04ebd6b" providerId="ADAL" clId="{1B1D028B-142F-4735-9E43-7168C41CBA2A}" dt="2024-03-04T16:06:37.366" v="0" actId="47"/>
        <pc:sldMkLst>
          <pc:docMk/>
          <pc:sldMk cId="3275864882" sldId="314"/>
        </pc:sldMkLst>
      </pc:sldChg>
      <pc:sldChg chg="del">
        <pc:chgData name="Melanie David-Feveck" userId="9e4d456e-893c-4367-b601-72fce04ebd6b" providerId="ADAL" clId="{1B1D028B-142F-4735-9E43-7168C41CBA2A}" dt="2024-03-04T16:06:37.366" v="0" actId="47"/>
        <pc:sldMkLst>
          <pc:docMk/>
          <pc:sldMk cId="1117996879" sldId="315"/>
        </pc:sldMkLst>
      </pc:sldChg>
      <pc:sldChg chg="del">
        <pc:chgData name="Melanie David-Feveck" userId="9e4d456e-893c-4367-b601-72fce04ebd6b" providerId="ADAL" clId="{1B1D028B-142F-4735-9E43-7168C41CBA2A}" dt="2024-03-04T16:06:37.366" v="0" actId="47"/>
        <pc:sldMkLst>
          <pc:docMk/>
          <pc:sldMk cId="3741197636" sldId="316"/>
        </pc:sldMkLst>
      </pc:sldChg>
      <pc:sldChg chg="del">
        <pc:chgData name="Melanie David-Feveck" userId="9e4d456e-893c-4367-b601-72fce04ebd6b" providerId="ADAL" clId="{1B1D028B-142F-4735-9E43-7168C41CBA2A}" dt="2024-03-04T16:06:37.366" v="0" actId="47"/>
        <pc:sldMkLst>
          <pc:docMk/>
          <pc:sldMk cId="703211495" sldId="317"/>
        </pc:sldMkLst>
      </pc:sldChg>
      <pc:sldChg chg="del">
        <pc:chgData name="Melanie David-Feveck" userId="9e4d456e-893c-4367-b601-72fce04ebd6b" providerId="ADAL" clId="{1B1D028B-142F-4735-9E43-7168C41CBA2A}" dt="2024-03-04T16:06:37.366" v="0" actId="47"/>
        <pc:sldMkLst>
          <pc:docMk/>
          <pc:sldMk cId="2457434082" sldId="318"/>
        </pc:sldMkLst>
      </pc:sldChg>
      <pc:sldChg chg="del">
        <pc:chgData name="Melanie David-Feveck" userId="9e4d456e-893c-4367-b601-72fce04ebd6b" providerId="ADAL" clId="{1B1D028B-142F-4735-9E43-7168C41CBA2A}" dt="2024-03-04T16:06:37.366" v="0" actId="47"/>
        <pc:sldMkLst>
          <pc:docMk/>
          <pc:sldMk cId="2369293096" sldId="319"/>
        </pc:sldMkLst>
      </pc:sldChg>
      <pc:sldChg chg="del">
        <pc:chgData name="Melanie David-Feveck" userId="9e4d456e-893c-4367-b601-72fce04ebd6b" providerId="ADAL" clId="{1B1D028B-142F-4735-9E43-7168C41CBA2A}" dt="2024-03-04T16:06:37.366" v="0" actId="47"/>
        <pc:sldMkLst>
          <pc:docMk/>
          <pc:sldMk cId="3112293656" sldId="320"/>
        </pc:sldMkLst>
      </pc:sldChg>
      <pc:sldChg chg="del">
        <pc:chgData name="Melanie David-Feveck" userId="9e4d456e-893c-4367-b601-72fce04ebd6b" providerId="ADAL" clId="{1B1D028B-142F-4735-9E43-7168C41CBA2A}" dt="2024-03-04T16:07:01.762" v="1" actId="47"/>
        <pc:sldMkLst>
          <pc:docMk/>
          <pc:sldMk cId="2319686188" sldId="330"/>
        </pc:sldMkLst>
      </pc:sldChg>
      <pc:sldChg chg="del">
        <pc:chgData name="Melanie David-Feveck" userId="9e4d456e-893c-4367-b601-72fce04ebd6b" providerId="ADAL" clId="{1B1D028B-142F-4735-9E43-7168C41CBA2A}" dt="2024-03-04T16:07:01.762" v="1" actId="47"/>
        <pc:sldMkLst>
          <pc:docMk/>
          <pc:sldMk cId="4181250627" sldId="331"/>
        </pc:sldMkLst>
      </pc:sldChg>
      <pc:sldChg chg="del">
        <pc:chgData name="Melanie David-Feveck" userId="9e4d456e-893c-4367-b601-72fce04ebd6b" providerId="ADAL" clId="{1B1D028B-142F-4735-9E43-7168C41CBA2A}" dt="2024-03-04T16:07:01.762" v="1" actId="47"/>
        <pc:sldMkLst>
          <pc:docMk/>
          <pc:sldMk cId="777786251" sldId="332"/>
        </pc:sldMkLst>
      </pc:sldChg>
      <pc:sldChg chg="del">
        <pc:chgData name="Melanie David-Feveck" userId="9e4d456e-893c-4367-b601-72fce04ebd6b" providerId="ADAL" clId="{1B1D028B-142F-4735-9E43-7168C41CBA2A}" dt="2024-03-04T16:07:01.762" v="1" actId="47"/>
        <pc:sldMkLst>
          <pc:docMk/>
          <pc:sldMk cId="4202584737" sldId="333"/>
        </pc:sldMkLst>
      </pc:sldChg>
      <pc:sldChg chg="del">
        <pc:chgData name="Melanie David-Feveck" userId="9e4d456e-893c-4367-b601-72fce04ebd6b" providerId="ADAL" clId="{1B1D028B-142F-4735-9E43-7168C41CBA2A}" dt="2024-03-04T16:07:01.762" v="1" actId="47"/>
        <pc:sldMkLst>
          <pc:docMk/>
          <pc:sldMk cId="1724377018" sldId="334"/>
        </pc:sldMkLst>
      </pc:sldChg>
      <pc:sldChg chg="del">
        <pc:chgData name="Melanie David-Feveck" userId="9e4d456e-893c-4367-b601-72fce04ebd6b" providerId="ADAL" clId="{1B1D028B-142F-4735-9E43-7168C41CBA2A}" dt="2024-03-04T16:07:01.762" v="1" actId="47"/>
        <pc:sldMkLst>
          <pc:docMk/>
          <pc:sldMk cId="3994462069" sldId="335"/>
        </pc:sldMkLst>
      </pc:sldChg>
      <pc:sldChg chg="del">
        <pc:chgData name="Melanie David-Feveck" userId="9e4d456e-893c-4367-b601-72fce04ebd6b" providerId="ADAL" clId="{1B1D028B-142F-4735-9E43-7168C41CBA2A}" dt="2024-03-04T16:07:01.762" v="1" actId="47"/>
        <pc:sldMkLst>
          <pc:docMk/>
          <pc:sldMk cId="363076698" sldId="336"/>
        </pc:sldMkLst>
      </pc:sldChg>
      <pc:sldChg chg="del">
        <pc:chgData name="Melanie David-Feveck" userId="9e4d456e-893c-4367-b601-72fce04ebd6b" providerId="ADAL" clId="{1B1D028B-142F-4735-9E43-7168C41CBA2A}" dt="2024-03-04T16:07:01.762" v="1" actId="47"/>
        <pc:sldMkLst>
          <pc:docMk/>
          <pc:sldMk cId="936684007" sldId="337"/>
        </pc:sldMkLst>
      </pc:sldChg>
      <pc:sldChg chg="del">
        <pc:chgData name="Melanie David-Feveck" userId="9e4d456e-893c-4367-b601-72fce04ebd6b" providerId="ADAL" clId="{1B1D028B-142F-4735-9E43-7168C41CBA2A}" dt="2024-03-04T16:07:01.762" v="1" actId="47"/>
        <pc:sldMkLst>
          <pc:docMk/>
          <pc:sldMk cId="3105523467" sldId="338"/>
        </pc:sldMkLst>
      </pc:sldChg>
      <pc:sldChg chg="del">
        <pc:chgData name="Melanie David-Feveck" userId="9e4d456e-893c-4367-b601-72fce04ebd6b" providerId="ADAL" clId="{1B1D028B-142F-4735-9E43-7168C41CBA2A}" dt="2024-03-04T16:07:01.762" v="1" actId="47"/>
        <pc:sldMkLst>
          <pc:docMk/>
          <pc:sldMk cId="3067546019" sldId="339"/>
        </pc:sldMkLst>
      </pc:sldChg>
      <pc:sldChg chg="del">
        <pc:chgData name="Melanie David-Feveck" userId="9e4d456e-893c-4367-b601-72fce04ebd6b" providerId="ADAL" clId="{1B1D028B-142F-4735-9E43-7168C41CBA2A}" dt="2024-03-04T16:07:01.762" v="1" actId="47"/>
        <pc:sldMkLst>
          <pc:docMk/>
          <pc:sldMk cId="586485687" sldId="340"/>
        </pc:sldMkLst>
      </pc:sldChg>
      <pc:sldChg chg="del">
        <pc:chgData name="Melanie David-Feveck" userId="9e4d456e-893c-4367-b601-72fce04ebd6b" providerId="ADAL" clId="{1B1D028B-142F-4735-9E43-7168C41CBA2A}" dt="2024-03-04T16:07:01.762" v="1" actId="47"/>
        <pc:sldMkLst>
          <pc:docMk/>
          <pc:sldMk cId="3744989211" sldId="341"/>
        </pc:sldMkLst>
      </pc:sldChg>
      <pc:sldChg chg="del">
        <pc:chgData name="Melanie David-Feveck" userId="9e4d456e-893c-4367-b601-72fce04ebd6b" providerId="ADAL" clId="{1B1D028B-142F-4735-9E43-7168C41CBA2A}" dt="2024-03-04T16:07:01.762" v="1" actId="47"/>
        <pc:sldMkLst>
          <pc:docMk/>
          <pc:sldMk cId="1938092505" sldId="342"/>
        </pc:sldMkLst>
      </pc:sldChg>
      <pc:sldChg chg="del">
        <pc:chgData name="Melanie David-Feveck" userId="9e4d456e-893c-4367-b601-72fce04ebd6b" providerId="ADAL" clId="{1B1D028B-142F-4735-9E43-7168C41CBA2A}" dt="2024-03-04T16:07:01.762" v="1" actId="47"/>
        <pc:sldMkLst>
          <pc:docMk/>
          <pc:sldMk cId="1845257044" sldId="343"/>
        </pc:sldMkLst>
      </pc:sldChg>
      <pc:sldChg chg="del">
        <pc:chgData name="Melanie David-Feveck" userId="9e4d456e-893c-4367-b601-72fce04ebd6b" providerId="ADAL" clId="{1B1D028B-142F-4735-9E43-7168C41CBA2A}" dt="2024-03-04T16:07:01.762" v="1" actId="47"/>
        <pc:sldMkLst>
          <pc:docMk/>
          <pc:sldMk cId="2033206711" sldId="344"/>
        </pc:sldMkLst>
      </pc:sldChg>
      <pc:sldChg chg="del">
        <pc:chgData name="Melanie David-Feveck" userId="9e4d456e-893c-4367-b601-72fce04ebd6b" providerId="ADAL" clId="{1B1D028B-142F-4735-9E43-7168C41CBA2A}" dt="2024-03-04T16:07:01.762" v="1" actId="47"/>
        <pc:sldMkLst>
          <pc:docMk/>
          <pc:sldMk cId="937782167" sldId="345"/>
        </pc:sldMkLst>
      </pc:sldChg>
      <pc:sldChg chg="del">
        <pc:chgData name="Melanie David-Feveck" userId="9e4d456e-893c-4367-b601-72fce04ebd6b" providerId="ADAL" clId="{1B1D028B-142F-4735-9E43-7168C41CBA2A}" dt="2024-03-04T16:07:01.762" v="1" actId="47"/>
        <pc:sldMkLst>
          <pc:docMk/>
          <pc:sldMk cId="3044016823" sldId="346"/>
        </pc:sldMkLst>
      </pc:sldChg>
      <pc:sldChg chg="del">
        <pc:chgData name="Melanie David-Feveck" userId="9e4d456e-893c-4367-b601-72fce04ebd6b" providerId="ADAL" clId="{1B1D028B-142F-4735-9E43-7168C41CBA2A}" dt="2024-03-04T16:07:01.762" v="1" actId="47"/>
        <pc:sldMkLst>
          <pc:docMk/>
          <pc:sldMk cId="1033585047" sldId="347"/>
        </pc:sldMkLst>
      </pc:sldChg>
      <pc:sldChg chg="del">
        <pc:chgData name="Melanie David-Feveck" userId="9e4d456e-893c-4367-b601-72fce04ebd6b" providerId="ADAL" clId="{1B1D028B-142F-4735-9E43-7168C41CBA2A}" dt="2024-03-04T16:07:01.762" v="1" actId="47"/>
        <pc:sldMkLst>
          <pc:docMk/>
          <pc:sldMk cId="123050639" sldId="348"/>
        </pc:sldMkLst>
      </pc:sldChg>
      <pc:sldChg chg="del">
        <pc:chgData name="Melanie David-Feveck" userId="9e4d456e-893c-4367-b601-72fce04ebd6b" providerId="ADAL" clId="{1B1D028B-142F-4735-9E43-7168C41CBA2A}" dt="2024-03-04T16:07:01.762" v="1" actId="47"/>
        <pc:sldMkLst>
          <pc:docMk/>
          <pc:sldMk cId="3492931305" sldId="349"/>
        </pc:sldMkLst>
      </pc:sldChg>
      <pc:sldChg chg="del">
        <pc:chgData name="Melanie David-Feveck" userId="9e4d456e-893c-4367-b601-72fce04ebd6b" providerId="ADAL" clId="{1B1D028B-142F-4735-9E43-7168C41CBA2A}" dt="2024-03-04T16:07:01.762" v="1" actId="47"/>
        <pc:sldMkLst>
          <pc:docMk/>
          <pc:sldMk cId="891830557" sldId="350"/>
        </pc:sldMkLst>
      </pc:sldChg>
      <pc:sldChg chg="del">
        <pc:chgData name="Melanie David-Feveck" userId="9e4d456e-893c-4367-b601-72fce04ebd6b" providerId="ADAL" clId="{1B1D028B-142F-4735-9E43-7168C41CBA2A}" dt="2024-03-04T16:07:01.762" v="1" actId="47"/>
        <pc:sldMkLst>
          <pc:docMk/>
          <pc:sldMk cId="1172859723" sldId="351"/>
        </pc:sldMkLst>
      </pc:sldChg>
      <pc:sldChg chg="del">
        <pc:chgData name="Melanie David-Feveck" userId="9e4d456e-893c-4367-b601-72fce04ebd6b" providerId="ADAL" clId="{1B1D028B-142F-4735-9E43-7168C41CBA2A}" dt="2024-03-04T16:07:01.762" v="1" actId="47"/>
        <pc:sldMkLst>
          <pc:docMk/>
          <pc:sldMk cId="2880871497" sldId="352"/>
        </pc:sldMkLst>
      </pc:sldChg>
      <pc:sldChg chg="del">
        <pc:chgData name="Melanie David-Feveck" userId="9e4d456e-893c-4367-b601-72fce04ebd6b" providerId="ADAL" clId="{1B1D028B-142F-4735-9E43-7168C41CBA2A}" dt="2024-03-04T16:07:01.762" v="1" actId="47"/>
        <pc:sldMkLst>
          <pc:docMk/>
          <pc:sldMk cId="4230812645" sldId="353"/>
        </pc:sldMkLst>
      </pc:sldChg>
      <pc:sldChg chg="del">
        <pc:chgData name="Melanie David-Feveck" userId="9e4d456e-893c-4367-b601-72fce04ebd6b" providerId="ADAL" clId="{1B1D028B-142F-4735-9E43-7168C41CBA2A}" dt="2024-03-04T16:07:01.762" v="1" actId="47"/>
        <pc:sldMkLst>
          <pc:docMk/>
          <pc:sldMk cId="3897557875" sldId="354"/>
        </pc:sldMkLst>
      </pc:sldChg>
      <pc:sldChg chg="del">
        <pc:chgData name="Melanie David-Feveck" userId="9e4d456e-893c-4367-b601-72fce04ebd6b" providerId="ADAL" clId="{1B1D028B-142F-4735-9E43-7168C41CBA2A}" dt="2024-03-04T16:07:01.762" v="1" actId="47"/>
        <pc:sldMkLst>
          <pc:docMk/>
          <pc:sldMk cId="1074214804" sldId="355"/>
        </pc:sldMkLst>
      </pc:sldChg>
      <pc:sldChg chg="del">
        <pc:chgData name="Melanie David-Feveck" userId="9e4d456e-893c-4367-b601-72fce04ebd6b" providerId="ADAL" clId="{1B1D028B-142F-4735-9E43-7168C41CBA2A}" dt="2024-03-04T16:06:37.366" v="0" actId="47"/>
        <pc:sldMkLst>
          <pc:docMk/>
          <pc:sldMk cId="1684246087" sldId="356"/>
        </pc:sldMkLst>
      </pc:sldChg>
      <pc:sldChg chg="del">
        <pc:chgData name="Melanie David-Feveck" userId="9e4d456e-893c-4367-b601-72fce04ebd6b" providerId="ADAL" clId="{1B1D028B-142F-4735-9E43-7168C41CBA2A}" dt="2024-03-04T16:06:37.366" v="0" actId="47"/>
        <pc:sldMkLst>
          <pc:docMk/>
          <pc:sldMk cId="3659033923" sldId="357"/>
        </pc:sldMkLst>
      </pc:sldChg>
      <pc:sldChg chg="del">
        <pc:chgData name="Melanie David-Feveck" userId="9e4d456e-893c-4367-b601-72fce04ebd6b" providerId="ADAL" clId="{1B1D028B-142F-4735-9E43-7168C41CBA2A}" dt="2024-03-04T16:06:37.366" v="0" actId="47"/>
        <pc:sldMkLst>
          <pc:docMk/>
          <pc:sldMk cId="3413100092" sldId="358"/>
        </pc:sldMkLst>
      </pc:sldChg>
      <pc:sldChg chg="del">
        <pc:chgData name="Melanie David-Feveck" userId="9e4d456e-893c-4367-b601-72fce04ebd6b" providerId="ADAL" clId="{1B1D028B-142F-4735-9E43-7168C41CBA2A}" dt="2024-03-04T16:07:01.762" v="1" actId="47"/>
        <pc:sldMkLst>
          <pc:docMk/>
          <pc:sldMk cId="2243942472" sldId="361"/>
        </pc:sldMkLst>
      </pc:sldChg>
      <pc:sldChg chg="del">
        <pc:chgData name="Melanie David-Feveck" userId="9e4d456e-893c-4367-b601-72fce04ebd6b" providerId="ADAL" clId="{1B1D028B-142F-4735-9E43-7168C41CBA2A}" dt="2024-03-04T16:07:01.762" v="1" actId="47"/>
        <pc:sldMkLst>
          <pc:docMk/>
          <pc:sldMk cId="1573447348" sldId="362"/>
        </pc:sldMkLst>
      </pc:sldChg>
      <pc:sldChg chg="del">
        <pc:chgData name="Melanie David-Feveck" userId="9e4d456e-893c-4367-b601-72fce04ebd6b" providerId="ADAL" clId="{1B1D028B-142F-4735-9E43-7168C41CBA2A}" dt="2024-03-04T16:07:01.762" v="1" actId="47"/>
        <pc:sldMkLst>
          <pc:docMk/>
          <pc:sldMk cId="866705017" sldId="363"/>
        </pc:sldMkLst>
      </pc:sldChg>
      <pc:sldChg chg="del">
        <pc:chgData name="Melanie David-Feveck" userId="9e4d456e-893c-4367-b601-72fce04ebd6b" providerId="ADAL" clId="{1B1D028B-142F-4735-9E43-7168C41CBA2A}" dt="2024-03-04T16:07:01.762" v="1" actId="47"/>
        <pc:sldMkLst>
          <pc:docMk/>
          <pc:sldMk cId="3278423779" sldId="364"/>
        </pc:sldMkLst>
      </pc:sldChg>
      <pc:sldChg chg="del">
        <pc:chgData name="Melanie David-Feveck" userId="9e4d456e-893c-4367-b601-72fce04ebd6b" providerId="ADAL" clId="{1B1D028B-142F-4735-9E43-7168C41CBA2A}" dt="2024-03-04T16:07:01.762" v="1" actId="47"/>
        <pc:sldMkLst>
          <pc:docMk/>
          <pc:sldMk cId="1682096862" sldId="365"/>
        </pc:sldMkLst>
      </pc:sldChg>
      <pc:sldChg chg="del">
        <pc:chgData name="Melanie David-Feveck" userId="9e4d456e-893c-4367-b601-72fce04ebd6b" providerId="ADAL" clId="{1B1D028B-142F-4735-9E43-7168C41CBA2A}" dt="2024-03-04T16:07:01.762" v="1" actId="47"/>
        <pc:sldMkLst>
          <pc:docMk/>
          <pc:sldMk cId="2271441602" sldId="366"/>
        </pc:sldMkLst>
      </pc:sldChg>
      <pc:sldChg chg="del">
        <pc:chgData name="Melanie David-Feveck" userId="9e4d456e-893c-4367-b601-72fce04ebd6b" providerId="ADAL" clId="{1B1D028B-142F-4735-9E43-7168C41CBA2A}" dt="2024-03-04T16:07:01.762" v="1" actId="47"/>
        <pc:sldMkLst>
          <pc:docMk/>
          <pc:sldMk cId="3369570512" sldId="367"/>
        </pc:sldMkLst>
      </pc:sldChg>
      <pc:sldChg chg="del">
        <pc:chgData name="Melanie David-Feveck" userId="9e4d456e-893c-4367-b601-72fce04ebd6b" providerId="ADAL" clId="{1B1D028B-142F-4735-9E43-7168C41CBA2A}" dt="2024-03-04T16:07:01.762" v="1" actId="47"/>
        <pc:sldMkLst>
          <pc:docMk/>
          <pc:sldMk cId="734564673" sldId="368"/>
        </pc:sldMkLst>
      </pc:sldChg>
      <pc:sldChg chg="del">
        <pc:chgData name="Melanie David-Feveck" userId="9e4d456e-893c-4367-b601-72fce04ebd6b" providerId="ADAL" clId="{1B1D028B-142F-4735-9E43-7168C41CBA2A}" dt="2024-03-04T16:07:01.762" v="1" actId="47"/>
        <pc:sldMkLst>
          <pc:docMk/>
          <pc:sldMk cId="3689536119" sldId="369"/>
        </pc:sldMkLst>
      </pc:sldChg>
      <pc:sldChg chg="del">
        <pc:chgData name="Melanie David-Feveck" userId="9e4d456e-893c-4367-b601-72fce04ebd6b" providerId="ADAL" clId="{1B1D028B-142F-4735-9E43-7168C41CBA2A}" dt="2024-03-04T16:07:01.762" v="1" actId="47"/>
        <pc:sldMkLst>
          <pc:docMk/>
          <pc:sldMk cId="474592644" sldId="371"/>
        </pc:sldMkLst>
      </pc:sldChg>
      <pc:sldChg chg="del">
        <pc:chgData name="Melanie David-Feveck" userId="9e4d456e-893c-4367-b601-72fce04ebd6b" providerId="ADAL" clId="{1B1D028B-142F-4735-9E43-7168C41CBA2A}" dt="2024-03-04T16:07:01.762" v="1" actId="47"/>
        <pc:sldMkLst>
          <pc:docMk/>
          <pc:sldMk cId="3937018332" sldId="372"/>
        </pc:sldMkLst>
      </pc:sldChg>
      <pc:sldChg chg="del">
        <pc:chgData name="Melanie David-Feveck" userId="9e4d456e-893c-4367-b601-72fce04ebd6b" providerId="ADAL" clId="{1B1D028B-142F-4735-9E43-7168C41CBA2A}" dt="2024-03-04T16:07:01.762" v="1" actId="47"/>
        <pc:sldMkLst>
          <pc:docMk/>
          <pc:sldMk cId="1687094951" sldId="373"/>
        </pc:sldMkLst>
      </pc:sldChg>
      <pc:sldChg chg="del">
        <pc:chgData name="Melanie David-Feveck" userId="9e4d456e-893c-4367-b601-72fce04ebd6b" providerId="ADAL" clId="{1B1D028B-142F-4735-9E43-7168C41CBA2A}" dt="2024-03-04T16:07:01.762" v="1" actId="47"/>
        <pc:sldMkLst>
          <pc:docMk/>
          <pc:sldMk cId="677597828" sldId="374"/>
        </pc:sldMkLst>
      </pc:sldChg>
      <pc:sldChg chg="del">
        <pc:chgData name="Melanie David-Feveck" userId="9e4d456e-893c-4367-b601-72fce04ebd6b" providerId="ADAL" clId="{1B1D028B-142F-4735-9E43-7168C41CBA2A}" dt="2024-03-04T16:07:01.762" v="1" actId="47"/>
        <pc:sldMkLst>
          <pc:docMk/>
          <pc:sldMk cId="3930954874" sldId="375"/>
        </pc:sldMkLst>
      </pc:sldChg>
      <pc:sldChg chg="del">
        <pc:chgData name="Melanie David-Feveck" userId="9e4d456e-893c-4367-b601-72fce04ebd6b" providerId="ADAL" clId="{1B1D028B-142F-4735-9E43-7168C41CBA2A}" dt="2024-03-04T16:07:01.762" v="1" actId="47"/>
        <pc:sldMkLst>
          <pc:docMk/>
          <pc:sldMk cId="2026227547" sldId="376"/>
        </pc:sldMkLst>
      </pc:sldChg>
      <pc:sldChg chg="del">
        <pc:chgData name="Melanie David-Feveck" userId="9e4d456e-893c-4367-b601-72fce04ebd6b" providerId="ADAL" clId="{1B1D028B-142F-4735-9E43-7168C41CBA2A}" dt="2024-03-04T16:07:01.762" v="1" actId="47"/>
        <pc:sldMkLst>
          <pc:docMk/>
          <pc:sldMk cId="4008842626" sldId="377"/>
        </pc:sldMkLst>
      </pc:sldChg>
      <pc:sldChg chg="del">
        <pc:chgData name="Melanie David-Feveck" userId="9e4d456e-893c-4367-b601-72fce04ebd6b" providerId="ADAL" clId="{1B1D028B-142F-4735-9E43-7168C41CBA2A}" dt="2024-03-04T16:07:01.762" v="1" actId="47"/>
        <pc:sldMkLst>
          <pc:docMk/>
          <pc:sldMk cId="3369681097" sldId="378"/>
        </pc:sldMkLst>
      </pc:sldChg>
      <pc:sldChg chg="del">
        <pc:chgData name="Melanie David-Feveck" userId="9e4d456e-893c-4367-b601-72fce04ebd6b" providerId="ADAL" clId="{1B1D028B-142F-4735-9E43-7168C41CBA2A}" dt="2024-03-04T16:07:01.762" v="1" actId="47"/>
        <pc:sldMkLst>
          <pc:docMk/>
          <pc:sldMk cId="464951369" sldId="379"/>
        </pc:sldMkLst>
      </pc:sldChg>
      <pc:sldChg chg="del">
        <pc:chgData name="Melanie David-Feveck" userId="9e4d456e-893c-4367-b601-72fce04ebd6b" providerId="ADAL" clId="{1B1D028B-142F-4735-9E43-7168C41CBA2A}" dt="2024-03-04T16:07:01.762" v="1" actId="47"/>
        <pc:sldMkLst>
          <pc:docMk/>
          <pc:sldMk cId="4170204607" sldId="380"/>
        </pc:sldMkLst>
      </pc:sldChg>
      <pc:sldChg chg="del">
        <pc:chgData name="Melanie David-Feveck" userId="9e4d456e-893c-4367-b601-72fce04ebd6b" providerId="ADAL" clId="{1B1D028B-142F-4735-9E43-7168C41CBA2A}" dt="2024-03-04T16:07:01.762" v="1" actId="47"/>
        <pc:sldMkLst>
          <pc:docMk/>
          <pc:sldMk cId="612932941" sldId="381"/>
        </pc:sldMkLst>
      </pc:sldChg>
      <pc:sldChg chg="del">
        <pc:chgData name="Melanie David-Feveck" userId="9e4d456e-893c-4367-b601-72fce04ebd6b" providerId="ADAL" clId="{1B1D028B-142F-4735-9E43-7168C41CBA2A}" dt="2024-03-04T16:07:01.762" v="1" actId="47"/>
        <pc:sldMkLst>
          <pc:docMk/>
          <pc:sldMk cId="2162584172" sldId="382"/>
        </pc:sldMkLst>
      </pc:sldChg>
      <pc:sldChg chg="del">
        <pc:chgData name="Melanie David-Feveck" userId="9e4d456e-893c-4367-b601-72fce04ebd6b" providerId="ADAL" clId="{1B1D028B-142F-4735-9E43-7168C41CBA2A}" dt="2024-03-04T16:07:01.762" v="1" actId="47"/>
        <pc:sldMkLst>
          <pc:docMk/>
          <pc:sldMk cId="3069923250" sldId="383"/>
        </pc:sldMkLst>
      </pc:sldChg>
      <pc:sldChg chg="del">
        <pc:chgData name="Melanie David-Feveck" userId="9e4d456e-893c-4367-b601-72fce04ebd6b" providerId="ADAL" clId="{1B1D028B-142F-4735-9E43-7168C41CBA2A}" dt="2024-03-04T16:07:01.762" v="1" actId="47"/>
        <pc:sldMkLst>
          <pc:docMk/>
          <pc:sldMk cId="1117279125" sldId="384"/>
        </pc:sldMkLst>
      </pc:sldChg>
      <pc:sldChg chg="del">
        <pc:chgData name="Melanie David-Feveck" userId="9e4d456e-893c-4367-b601-72fce04ebd6b" providerId="ADAL" clId="{1B1D028B-142F-4735-9E43-7168C41CBA2A}" dt="2024-03-04T16:07:01.762" v="1" actId="47"/>
        <pc:sldMkLst>
          <pc:docMk/>
          <pc:sldMk cId="3093855387" sldId="385"/>
        </pc:sldMkLst>
      </pc:sldChg>
      <pc:sldChg chg="del">
        <pc:chgData name="Melanie David-Feveck" userId="9e4d456e-893c-4367-b601-72fce04ebd6b" providerId="ADAL" clId="{1B1D028B-142F-4735-9E43-7168C41CBA2A}" dt="2024-03-04T16:07:01.762" v="1" actId="47"/>
        <pc:sldMkLst>
          <pc:docMk/>
          <pc:sldMk cId="1901009877" sldId="386"/>
        </pc:sldMkLst>
      </pc:sldChg>
      <pc:sldChg chg="del">
        <pc:chgData name="Melanie David-Feveck" userId="9e4d456e-893c-4367-b601-72fce04ebd6b" providerId="ADAL" clId="{1B1D028B-142F-4735-9E43-7168C41CBA2A}" dt="2024-03-04T16:07:01.762" v="1" actId="47"/>
        <pc:sldMkLst>
          <pc:docMk/>
          <pc:sldMk cId="4073772492" sldId="387"/>
        </pc:sldMkLst>
      </pc:sldChg>
      <pc:sldChg chg="del">
        <pc:chgData name="Melanie David-Feveck" userId="9e4d456e-893c-4367-b601-72fce04ebd6b" providerId="ADAL" clId="{1B1D028B-142F-4735-9E43-7168C41CBA2A}" dt="2024-03-04T16:07:01.762" v="1" actId="47"/>
        <pc:sldMkLst>
          <pc:docMk/>
          <pc:sldMk cId="1148748229" sldId="388"/>
        </pc:sldMkLst>
      </pc:sldChg>
      <pc:sldChg chg="del">
        <pc:chgData name="Melanie David-Feveck" userId="9e4d456e-893c-4367-b601-72fce04ebd6b" providerId="ADAL" clId="{1B1D028B-142F-4735-9E43-7168C41CBA2A}" dt="2024-03-04T16:07:01.762" v="1" actId="47"/>
        <pc:sldMkLst>
          <pc:docMk/>
          <pc:sldMk cId="76884431" sldId="389"/>
        </pc:sldMkLst>
      </pc:sldChg>
      <pc:sldChg chg="del">
        <pc:chgData name="Melanie David-Feveck" userId="9e4d456e-893c-4367-b601-72fce04ebd6b" providerId="ADAL" clId="{1B1D028B-142F-4735-9E43-7168C41CBA2A}" dt="2024-03-04T16:07:01.762" v="1" actId="47"/>
        <pc:sldMkLst>
          <pc:docMk/>
          <pc:sldMk cId="1693977819" sldId="391"/>
        </pc:sldMkLst>
      </pc:sldChg>
      <pc:sldChg chg="del">
        <pc:chgData name="Melanie David-Feveck" userId="9e4d456e-893c-4367-b601-72fce04ebd6b" providerId="ADAL" clId="{1B1D028B-142F-4735-9E43-7168C41CBA2A}" dt="2024-03-04T16:07:01.762" v="1" actId="47"/>
        <pc:sldMkLst>
          <pc:docMk/>
          <pc:sldMk cId="441555424" sldId="392"/>
        </pc:sldMkLst>
      </pc:sldChg>
      <pc:sldChg chg="del">
        <pc:chgData name="Melanie David-Feveck" userId="9e4d456e-893c-4367-b601-72fce04ebd6b" providerId="ADAL" clId="{1B1D028B-142F-4735-9E43-7168C41CBA2A}" dt="2024-03-04T16:07:01.762" v="1" actId="47"/>
        <pc:sldMkLst>
          <pc:docMk/>
          <pc:sldMk cId="360806" sldId="393"/>
        </pc:sldMkLst>
      </pc:sldChg>
      <pc:sldChg chg="del">
        <pc:chgData name="Melanie David-Feveck" userId="9e4d456e-893c-4367-b601-72fce04ebd6b" providerId="ADAL" clId="{1B1D028B-142F-4735-9E43-7168C41CBA2A}" dt="2024-03-04T16:07:01.762" v="1" actId="47"/>
        <pc:sldMkLst>
          <pc:docMk/>
          <pc:sldMk cId="2619968914" sldId="394"/>
        </pc:sldMkLst>
      </pc:sldChg>
      <pc:sldChg chg="del">
        <pc:chgData name="Melanie David-Feveck" userId="9e4d456e-893c-4367-b601-72fce04ebd6b" providerId="ADAL" clId="{1B1D028B-142F-4735-9E43-7168C41CBA2A}" dt="2024-03-04T16:07:01.762" v="1" actId="47"/>
        <pc:sldMkLst>
          <pc:docMk/>
          <pc:sldMk cId="775265358" sldId="395"/>
        </pc:sldMkLst>
      </pc:sldChg>
      <pc:sldChg chg="del">
        <pc:chgData name="Melanie David-Feveck" userId="9e4d456e-893c-4367-b601-72fce04ebd6b" providerId="ADAL" clId="{1B1D028B-142F-4735-9E43-7168C41CBA2A}" dt="2024-03-04T16:07:01.762" v="1" actId="47"/>
        <pc:sldMkLst>
          <pc:docMk/>
          <pc:sldMk cId="2107756540" sldId="396"/>
        </pc:sldMkLst>
      </pc:sldChg>
      <pc:sldChg chg="del">
        <pc:chgData name="Melanie David-Feveck" userId="9e4d456e-893c-4367-b601-72fce04ebd6b" providerId="ADAL" clId="{1B1D028B-142F-4735-9E43-7168C41CBA2A}" dt="2024-03-04T16:07:01.762" v="1" actId="47"/>
        <pc:sldMkLst>
          <pc:docMk/>
          <pc:sldMk cId="3388284942" sldId="397"/>
        </pc:sldMkLst>
      </pc:sldChg>
      <pc:sldChg chg="del">
        <pc:chgData name="Melanie David-Feveck" userId="9e4d456e-893c-4367-b601-72fce04ebd6b" providerId="ADAL" clId="{1B1D028B-142F-4735-9E43-7168C41CBA2A}" dt="2024-03-04T16:07:01.762" v="1" actId="47"/>
        <pc:sldMkLst>
          <pc:docMk/>
          <pc:sldMk cId="2580212467" sldId="398"/>
        </pc:sldMkLst>
      </pc:sldChg>
      <pc:sldChg chg="del">
        <pc:chgData name="Melanie David-Feveck" userId="9e4d456e-893c-4367-b601-72fce04ebd6b" providerId="ADAL" clId="{1B1D028B-142F-4735-9E43-7168C41CBA2A}" dt="2024-03-04T16:07:01.762" v="1" actId="47"/>
        <pc:sldMkLst>
          <pc:docMk/>
          <pc:sldMk cId="4033703934" sldId="400"/>
        </pc:sldMkLst>
      </pc:sldChg>
      <pc:sldChg chg="del">
        <pc:chgData name="Melanie David-Feveck" userId="9e4d456e-893c-4367-b601-72fce04ebd6b" providerId="ADAL" clId="{1B1D028B-142F-4735-9E43-7168C41CBA2A}" dt="2024-03-04T16:07:01.762" v="1" actId="47"/>
        <pc:sldMkLst>
          <pc:docMk/>
          <pc:sldMk cId="757243504" sldId="401"/>
        </pc:sldMkLst>
      </pc:sldChg>
      <pc:sldChg chg="del">
        <pc:chgData name="Melanie David-Feveck" userId="9e4d456e-893c-4367-b601-72fce04ebd6b" providerId="ADAL" clId="{1B1D028B-142F-4735-9E43-7168C41CBA2A}" dt="2024-03-04T16:07:01.762" v="1" actId="47"/>
        <pc:sldMkLst>
          <pc:docMk/>
          <pc:sldMk cId="3222120578" sldId="402"/>
        </pc:sldMkLst>
      </pc:sldChg>
      <pc:sldChg chg="del">
        <pc:chgData name="Melanie David-Feveck" userId="9e4d456e-893c-4367-b601-72fce04ebd6b" providerId="ADAL" clId="{1B1D028B-142F-4735-9E43-7168C41CBA2A}" dt="2024-03-04T16:06:37.366" v="0" actId="47"/>
        <pc:sldMkLst>
          <pc:docMk/>
          <pc:sldMk cId="4092747308" sldId="403"/>
        </pc:sldMkLst>
      </pc:sldChg>
      <pc:sldChg chg="del">
        <pc:chgData name="Melanie David-Feveck" userId="9e4d456e-893c-4367-b601-72fce04ebd6b" providerId="ADAL" clId="{1B1D028B-142F-4735-9E43-7168C41CBA2A}" dt="2024-03-04T16:06:37.366" v="0" actId="47"/>
        <pc:sldMkLst>
          <pc:docMk/>
          <pc:sldMk cId="1435041562" sldId="404"/>
        </pc:sldMkLst>
      </pc:sldChg>
      <pc:sldChg chg="del">
        <pc:chgData name="Melanie David-Feveck" userId="9e4d456e-893c-4367-b601-72fce04ebd6b" providerId="ADAL" clId="{1B1D028B-142F-4735-9E43-7168C41CBA2A}" dt="2024-03-04T16:06:37.366" v="0" actId="47"/>
        <pc:sldMkLst>
          <pc:docMk/>
          <pc:sldMk cId="1953776874" sldId="405"/>
        </pc:sldMkLst>
      </pc:sldChg>
      <pc:sldChg chg="del">
        <pc:chgData name="Melanie David-Feveck" userId="9e4d456e-893c-4367-b601-72fce04ebd6b" providerId="ADAL" clId="{1B1D028B-142F-4735-9E43-7168C41CBA2A}" dt="2024-03-04T16:06:37.366" v="0" actId="47"/>
        <pc:sldMkLst>
          <pc:docMk/>
          <pc:sldMk cId="850062160" sldId="406"/>
        </pc:sldMkLst>
      </pc:sldChg>
      <pc:sldChg chg="del">
        <pc:chgData name="Melanie David-Feveck" userId="9e4d456e-893c-4367-b601-72fce04ebd6b" providerId="ADAL" clId="{1B1D028B-142F-4735-9E43-7168C41CBA2A}" dt="2024-03-04T16:06:37.366" v="0" actId="47"/>
        <pc:sldMkLst>
          <pc:docMk/>
          <pc:sldMk cId="3923400777" sldId="407"/>
        </pc:sldMkLst>
      </pc:sldChg>
      <pc:sldChg chg="del">
        <pc:chgData name="Melanie David-Feveck" userId="9e4d456e-893c-4367-b601-72fce04ebd6b" providerId="ADAL" clId="{1B1D028B-142F-4735-9E43-7168C41CBA2A}" dt="2024-03-04T16:07:01.762" v="1" actId="47"/>
        <pc:sldMkLst>
          <pc:docMk/>
          <pc:sldMk cId="3429231556" sldId="409"/>
        </pc:sldMkLst>
      </pc:sldChg>
      <pc:sldChg chg="del">
        <pc:chgData name="Melanie David-Feveck" userId="9e4d456e-893c-4367-b601-72fce04ebd6b" providerId="ADAL" clId="{1B1D028B-142F-4735-9E43-7168C41CBA2A}" dt="2024-03-04T16:07:01.762" v="1" actId="47"/>
        <pc:sldMkLst>
          <pc:docMk/>
          <pc:sldMk cId="1852238695" sldId="412"/>
        </pc:sldMkLst>
      </pc:sldChg>
      <pc:sldChg chg="del">
        <pc:chgData name="Melanie David-Feveck" userId="9e4d456e-893c-4367-b601-72fce04ebd6b" providerId="ADAL" clId="{1B1D028B-142F-4735-9E43-7168C41CBA2A}" dt="2024-03-04T16:07:01.762" v="1" actId="47"/>
        <pc:sldMkLst>
          <pc:docMk/>
          <pc:sldMk cId="3625257582" sldId="413"/>
        </pc:sldMkLst>
      </pc:sldChg>
      <pc:sldChg chg="del">
        <pc:chgData name="Melanie David-Feveck" userId="9e4d456e-893c-4367-b601-72fce04ebd6b" providerId="ADAL" clId="{1B1D028B-142F-4735-9E43-7168C41CBA2A}" dt="2024-03-04T16:07:01.762" v="1" actId="47"/>
        <pc:sldMkLst>
          <pc:docMk/>
          <pc:sldMk cId="4248452479" sldId="414"/>
        </pc:sldMkLst>
      </pc:sldChg>
      <pc:sldChg chg="del">
        <pc:chgData name="Melanie David-Feveck" userId="9e4d456e-893c-4367-b601-72fce04ebd6b" providerId="ADAL" clId="{1B1D028B-142F-4735-9E43-7168C41CBA2A}" dt="2024-03-04T16:07:01.762" v="1" actId="47"/>
        <pc:sldMkLst>
          <pc:docMk/>
          <pc:sldMk cId="2796021192" sldId="415"/>
        </pc:sldMkLst>
      </pc:sldChg>
      <pc:sldChg chg="del">
        <pc:chgData name="Melanie David-Feveck" userId="9e4d456e-893c-4367-b601-72fce04ebd6b" providerId="ADAL" clId="{1B1D028B-142F-4735-9E43-7168C41CBA2A}" dt="2024-03-04T16:07:01.762" v="1" actId="47"/>
        <pc:sldMkLst>
          <pc:docMk/>
          <pc:sldMk cId="738911178" sldId="416"/>
        </pc:sldMkLst>
      </pc:sldChg>
      <pc:sldChg chg="del">
        <pc:chgData name="Melanie David-Feveck" userId="9e4d456e-893c-4367-b601-72fce04ebd6b" providerId="ADAL" clId="{1B1D028B-142F-4735-9E43-7168C41CBA2A}" dt="2024-03-04T16:07:01.762" v="1" actId="47"/>
        <pc:sldMkLst>
          <pc:docMk/>
          <pc:sldMk cId="314188274" sldId="418"/>
        </pc:sldMkLst>
      </pc:sldChg>
      <pc:sldChg chg="del">
        <pc:chgData name="Melanie David-Feveck" userId="9e4d456e-893c-4367-b601-72fce04ebd6b" providerId="ADAL" clId="{1B1D028B-142F-4735-9E43-7168C41CBA2A}" dt="2024-03-04T16:07:01.762" v="1" actId="47"/>
        <pc:sldMkLst>
          <pc:docMk/>
          <pc:sldMk cId="2683488589" sldId="419"/>
        </pc:sldMkLst>
      </pc:sldChg>
      <pc:sldChg chg="del">
        <pc:chgData name="Melanie David-Feveck" userId="9e4d456e-893c-4367-b601-72fce04ebd6b" providerId="ADAL" clId="{1B1D028B-142F-4735-9E43-7168C41CBA2A}" dt="2024-03-04T16:06:37.366" v="0" actId="47"/>
        <pc:sldMkLst>
          <pc:docMk/>
          <pc:sldMk cId="3260923862" sldId="420"/>
        </pc:sldMkLst>
      </pc:sldChg>
      <pc:sldChg chg="del">
        <pc:chgData name="Melanie David-Feveck" userId="9e4d456e-893c-4367-b601-72fce04ebd6b" providerId="ADAL" clId="{1B1D028B-142F-4735-9E43-7168C41CBA2A}" dt="2024-03-04T16:07:01.762" v="1" actId="47"/>
        <pc:sldMkLst>
          <pc:docMk/>
          <pc:sldMk cId="795708314" sldId="422"/>
        </pc:sldMkLst>
      </pc:sldChg>
      <pc:sldChg chg="del">
        <pc:chgData name="Melanie David-Feveck" userId="9e4d456e-893c-4367-b601-72fce04ebd6b" providerId="ADAL" clId="{1B1D028B-142F-4735-9E43-7168C41CBA2A}" dt="2024-03-04T16:07:01.762" v="1" actId="47"/>
        <pc:sldMkLst>
          <pc:docMk/>
          <pc:sldMk cId="2056500664" sldId="423"/>
        </pc:sldMkLst>
      </pc:sldChg>
      <pc:sldChg chg="del">
        <pc:chgData name="Melanie David-Feveck" userId="9e4d456e-893c-4367-b601-72fce04ebd6b" providerId="ADAL" clId="{1B1D028B-142F-4735-9E43-7168C41CBA2A}" dt="2024-03-04T16:07:01.762" v="1" actId="47"/>
        <pc:sldMkLst>
          <pc:docMk/>
          <pc:sldMk cId="2196677860" sldId="424"/>
        </pc:sldMkLst>
      </pc:sldChg>
      <pc:sldChg chg="del">
        <pc:chgData name="Melanie David-Feveck" userId="9e4d456e-893c-4367-b601-72fce04ebd6b" providerId="ADAL" clId="{1B1D028B-142F-4735-9E43-7168C41CBA2A}" dt="2024-03-04T16:07:01.762" v="1" actId="47"/>
        <pc:sldMkLst>
          <pc:docMk/>
          <pc:sldMk cId="3874765618" sldId="425"/>
        </pc:sldMkLst>
      </pc:sldChg>
      <pc:sldChg chg="del">
        <pc:chgData name="Melanie David-Feveck" userId="9e4d456e-893c-4367-b601-72fce04ebd6b" providerId="ADAL" clId="{1B1D028B-142F-4735-9E43-7168C41CBA2A}" dt="2024-03-04T16:07:01.762" v="1" actId="47"/>
        <pc:sldMkLst>
          <pc:docMk/>
          <pc:sldMk cId="4049363633" sldId="426"/>
        </pc:sldMkLst>
      </pc:sldChg>
      <pc:sldChg chg="del">
        <pc:chgData name="Melanie David-Feveck" userId="9e4d456e-893c-4367-b601-72fce04ebd6b" providerId="ADAL" clId="{1B1D028B-142F-4735-9E43-7168C41CBA2A}" dt="2024-03-04T16:07:01.762" v="1" actId="47"/>
        <pc:sldMkLst>
          <pc:docMk/>
          <pc:sldMk cId="3308489339" sldId="427"/>
        </pc:sldMkLst>
      </pc:sldChg>
      <pc:sldChg chg="del">
        <pc:chgData name="Melanie David-Feveck" userId="9e4d456e-893c-4367-b601-72fce04ebd6b" providerId="ADAL" clId="{1B1D028B-142F-4735-9E43-7168C41CBA2A}" dt="2024-03-04T16:07:01.762" v="1" actId="47"/>
        <pc:sldMkLst>
          <pc:docMk/>
          <pc:sldMk cId="3294098133" sldId="428"/>
        </pc:sldMkLst>
      </pc:sldChg>
      <pc:sldChg chg="del">
        <pc:chgData name="Melanie David-Feveck" userId="9e4d456e-893c-4367-b601-72fce04ebd6b" providerId="ADAL" clId="{1B1D028B-142F-4735-9E43-7168C41CBA2A}" dt="2024-03-04T16:07:01.762" v="1" actId="47"/>
        <pc:sldMkLst>
          <pc:docMk/>
          <pc:sldMk cId="3318669567" sldId="429"/>
        </pc:sldMkLst>
      </pc:sldChg>
      <pc:sldChg chg="del">
        <pc:chgData name="Melanie David-Feveck" userId="9e4d456e-893c-4367-b601-72fce04ebd6b" providerId="ADAL" clId="{1B1D028B-142F-4735-9E43-7168C41CBA2A}" dt="2024-03-04T16:07:01.762" v="1" actId="47"/>
        <pc:sldMkLst>
          <pc:docMk/>
          <pc:sldMk cId="3419854797" sldId="430"/>
        </pc:sldMkLst>
      </pc:sldChg>
      <pc:sldChg chg="del">
        <pc:chgData name="Melanie David-Feveck" userId="9e4d456e-893c-4367-b601-72fce04ebd6b" providerId="ADAL" clId="{1B1D028B-142F-4735-9E43-7168C41CBA2A}" dt="2024-03-04T16:07:01.762" v="1" actId="47"/>
        <pc:sldMkLst>
          <pc:docMk/>
          <pc:sldMk cId="125439977" sldId="431"/>
        </pc:sldMkLst>
      </pc:sldChg>
      <pc:sldChg chg="del">
        <pc:chgData name="Melanie David-Feveck" userId="9e4d456e-893c-4367-b601-72fce04ebd6b" providerId="ADAL" clId="{1B1D028B-142F-4735-9E43-7168C41CBA2A}" dt="2024-03-04T16:07:01.762" v="1" actId="47"/>
        <pc:sldMkLst>
          <pc:docMk/>
          <pc:sldMk cId="938175707" sldId="432"/>
        </pc:sldMkLst>
      </pc:sldChg>
      <pc:sldChg chg="del">
        <pc:chgData name="Melanie David-Feveck" userId="9e4d456e-893c-4367-b601-72fce04ebd6b" providerId="ADAL" clId="{1B1D028B-142F-4735-9E43-7168C41CBA2A}" dt="2024-03-04T16:07:01.762" v="1" actId="47"/>
        <pc:sldMkLst>
          <pc:docMk/>
          <pc:sldMk cId="3890644080" sldId="433"/>
        </pc:sldMkLst>
      </pc:sldChg>
      <pc:sldChg chg="del">
        <pc:chgData name="Melanie David-Feveck" userId="9e4d456e-893c-4367-b601-72fce04ebd6b" providerId="ADAL" clId="{1B1D028B-142F-4735-9E43-7168C41CBA2A}" dt="2024-03-04T16:07:01.762" v="1" actId="47"/>
        <pc:sldMkLst>
          <pc:docMk/>
          <pc:sldMk cId="153995507" sldId="434"/>
        </pc:sldMkLst>
      </pc:sldChg>
      <pc:sldChg chg="del">
        <pc:chgData name="Melanie David-Feveck" userId="9e4d456e-893c-4367-b601-72fce04ebd6b" providerId="ADAL" clId="{1B1D028B-142F-4735-9E43-7168C41CBA2A}" dt="2024-03-04T16:07:01.762" v="1" actId="47"/>
        <pc:sldMkLst>
          <pc:docMk/>
          <pc:sldMk cId="3510423669" sldId="435"/>
        </pc:sldMkLst>
      </pc:sldChg>
      <pc:sldChg chg="del">
        <pc:chgData name="Melanie David-Feveck" userId="9e4d456e-893c-4367-b601-72fce04ebd6b" providerId="ADAL" clId="{1B1D028B-142F-4735-9E43-7168C41CBA2A}" dt="2024-03-04T16:06:37.366" v="0" actId="47"/>
        <pc:sldMkLst>
          <pc:docMk/>
          <pc:sldMk cId="2962534376" sldId="436"/>
        </pc:sldMkLst>
      </pc:sldChg>
      <pc:sldChg chg="del">
        <pc:chgData name="Melanie David-Feveck" userId="9e4d456e-893c-4367-b601-72fce04ebd6b" providerId="ADAL" clId="{1B1D028B-142F-4735-9E43-7168C41CBA2A}" dt="2024-03-04T16:06:37.366" v="0" actId="47"/>
        <pc:sldMkLst>
          <pc:docMk/>
          <pc:sldMk cId="4292919957" sldId="437"/>
        </pc:sldMkLst>
      </pc:sldChg>
      <pc:sldChg chg="del">
        <pc:chgData name="Melanie David-Feveck" userId="9e4d456e-893c-4367-b601-72fce04ebd6b" providerId="ADAL" clId="{1B1D028B-142F-4735-9E43-7168C41CBA2A}" dt="2024-03-04T16:07:01.762" v="1" actId="47"/>
        <pc:sldMkLst>
          <pc:docMk/>
          <pc:sldMk cId="3351046268" sldId="438"/>
        </pc:sldMkLst>
      </pc:sldChg>
      <pc:sldChg chg="del">
        <pc:chgData name="Melanie David-Feveck" userId="9e4d456e-893c-4367-b601-72fce04ebd6b" providerId="ADAL" clId="{1B1D028B-142F-4735-9E43-7168C41CBA2A}" dt="2024-03-04T16:07:01.762" v="1" actId="47"/>
        <pc:sldMkLst>
          <pc:docMk/>
          <pc:sldMk cId="1445709222" sldId="439"/>
        </pc:sldMkLst>
      </pc:sldChg>
      <pc:sldChg chg="del">
        <pc:chgData name="Melanie David-Feveck" userId="9e4d456e-893c-4367-b601-72fce04ebd6b" providerId="ADAL" clId="{1B1D028B-142F-4735-9E43-7168C41CBA2A}" dt="2024-03-04T16:06:37.366" v="0" actId="47"/>
        <pc:sldMkLst>
          <pc:docMk/>
          <pc:sldMk cId="1525323478" sldId="440"/>
        </pc:sldMkLst>
      </pc:sldChg>
      <pc:sldChg chg="del">
        <pc:chgData name="Melanie David-Feveck" userId="9e4d456e-893c-4367-b601-72fce04ebd6b" providerId="ADAL" clId="{1B1D028B-142F-4735-9E43-7168C41CBA2A}" dt="2024-03-04T16:06:37.366" v="0" actId="47"/>
        <pc:sldMkLst>
          <pc:docMk/>
          <pc:sldMk cId="450357000" sldId="441"/>
        </pc:sldMkLst>
      </pc:sldChg>
      <pc:sldChg chg="del">
        <pc:chgData name="Melanie David-Feveck" userId="9e4d456e-893c-4367-b601-72fce04ebd6b" providerId="ADAL" clId="{1B1D028B-142F-4735-9E43-7168C41CBA2A}" dt="2024-03-04T16:06:37.366" v="0" actId="47"/>
        <pc:sldMkLst>
          <pc:docMk/>
          <pc:sldMk cId="3069331202" sldId="442"/>
        </pc:sldMkLst>
      </pc:sldChg>
      <pc:sldChg chg="del">
        <pc:chgData name="Melanie David-Feveck" userId="9e4d456e-893c-4367-b601-72fce04ebd6b" providerId="ADAL" clId="{1B1D028B-142F-4735-9E43-7168C41CBA2A}" dt="2024-03-04T16:07:01.762" v="1" actId="47"/>
        <pc:sldMkLst>
          <pc:docMk/>
          <pc:sldMk cId="3315078260" sldId="443"/>
        </pc:sldMkLst>
      </pc:sldChg>
      <pc:sldChg chg="del">
        <pc:chgData name="Melanie David-Feveck" userId="9e4d456e-893c-4367-b601-72fce04ebd6b" providerId="ADAL" clId="{1B1D028B-142F-4735-9E43-7168C41CBA2A}" dt="2024-03-04T16:07:01.762" v="1" actId="47"/>
        <pc:sldMkLst>
          <pc:docMk/>
          <pc:sldMk cId="3860051648" sldId="444"/>
        </pc:sldMkLst>
      </pc:sldChg>
      <pc:sldChg chg="del">
        <pc:chgData name="Melanie David-Feveck" userId="9e4d456e-893c-4367-b601-72fce04ebd6b" providerId="ADAL" clId="{1B1D028B-142F-4735-9E43-7168C41CBA2A}" dt="2024-03-04T16:07:01.762" v="1" actId="47"/>
        <pc:sldMkLst>
          <pc:docMk/>
          <pc:sldMk cId="963000563" sldId="445"/>
        </pc:sldMkLst>
      </pc:sldChg>
      <pc:sldChg chg="del">
        <pc:chgData name="Melanie David-Feveck" userId="9e4d456e-893c-4367-b601-72fce04ebd6b" providerId="ADAL" clId="{1B1D028B-142F-4735-9E43-7168C41CBA2A}" dt="2024-03-04T16:07:01.762" v="1" actId="47"/>
        <pc:sldMkLst>
          <pc:docMk/>
          <pc:sldMk cId="2890435125" sldId="446"/>
        </pc:sldMkLst>
      </pc:sldChg>
      <pc:sldChg chg="del">
        <pc:chgData name="Melanie David-Feveck" userId="9e4d456e-893c-4367-b601-72fce04ebd6b" providerId="ADAL" clId="{1B1D028B-142F-4735-9E43-7168C41CBA2A}" dt="2024-03-04T16:07:01.762" v="1" actId="47"/>
        <pc:sldMkLst>
          <pc:docMk/>
          <pc:sldMk cId="2542350368" sldId="447"/>
        </pc:sldMkLst>
      </pc:sldChg>
      <pc:sldChg chg="del">
        <pc:chgData name="Melanie David-Feveck" userId="9e4d456e-893c-4367-b601-72fce04ebd6b" providerId="ADAL" clId="{1B1D028B-142F-4735-9E43-7168C41CBA2A}" dt="2024-03-04T16:07:01.762" v="1" actId="47"/>
        <pc:sldMkLst>
          <pc:docMk/>
          <pc:sldMk cId="3288439341" sldId="448"/>
        </pc:sldMkLst>
      </pc:sldChg>
      <pc:sldChg chg="del">
        <pc:chgData name="Melanie David-Feveck" userId="9e4d456e-893c-4367-b601-72fce04ebd6b" providerId="ADAL" clId="{1B1D028B-142F-4735-9E43-7168C41CBA2A}" dt="2024-03-04T16:07:01.762" v="1" actId="47"/>
        <pc:sldMkLst>
          <pc:docMk/>
          <pc:sldMk cId="1137403775" sldId="449"/>
        </pc:sldMkLst>
      </pc:sldChg>
      <pc:sldChg chg="del">
        <pc:chgData name="Melanie David-Feveck" userId="9e4d456e-893c-4367-b601-72fce04ebd6b" providerId="ADAL" clId="{1B1D028B-142F-4735-9E43-7168C41CBA2A}" dt="2024-03-04T16:07:01.762" v="1" actId="47"/>
        <pc:sldMkLst>
          <pc:docMk/>
          <pc:sldMk cId="2186588987" sldId="450"/>
        </pc:sldMkLst>
      </pc:sldChg>
      <pc:sldChg chg="del">
        <pc:chgData name="Melanie David-Feveck" userId="9e4d456e-893c-4367-b601-72fce04ebd6b" providerId="ADAL" clId="{1B1D028B-142F-4735-9E43-7168C41CBA2A}" dt="2024-03-04T16:07:01.762" v="1" actId="47"/>
        <pc:sldMkLst>
          <pc:docMk/>
          <pc:sldMk cId="271260616" sldId="451"/>
        </pc:sldMkLst>
      </pc:sldChg>
      <pc:sldChg chg="del">
        <pc:chgData name="Melanie David-Feveck" userId="9e4d456e-893c-4367-b601-72fce04ebd6b" providerId="ADAL" clId="{1B1D028B-142F-4735-9E43-7168C41CBA2A}" dt="2024-03-04T16:07:01.762" v="1" actId="47"/>
        <pc:sldMkLst>
          <pc:docMk/>
          <pc:sldMk cId="915426161" sldId="452"/>
        </pc:sldMkLst>
      </pc:sldChg>
      <pc:sldChg chg="del">
        <pc:chgData name="Melanie David-Feveck" userId="9e4d456e-893c-4367-b601-72fce04ebd6b" providerId="ADAL" clId="{1B1D028B-142F-4735-9E43-7168C41CBA2A}" dt="2024-03-04T16:07:01.762" v="1" actId="47"/>
        <pc:sldMkLst>
          <pc:docMk/>
          <pc:sldMk cId="1799724769" sldId="453"/>
        </pc:sldMkLst>
      </pc:sldChg>
      <pc:sldChg chg="del">
        <pc:chgData name="Melanie David-Feveck" userId="9e4d456e-893c-4367-b601-72fce04ebd6b" providerId="ADAL" clId="{1B1D028B-142F-4735-9E43-7168C41CBA2A}" dt="2024-03-04T16:07:01.762" v="1" actId="47"/>
        <pc:sldMkLst>
          <pc:docMk/>
          <pc:sldMk cId="4087989055" sldId="454"/>
        </pc:sldMkLst>
      </pc:sldChg>
      <pc:sldChg chg="del">
        <pc:chgData name="Melanie David-Feveck" userId="9e4d456e-893c-4367-b601-72fce04ebd6b" providerId="ADAL" clId="{1B1D028B-142F-4735-9E43-7168C41CBA2A}" dt="2024-03-04T16:06:37.366" v="0" actId="47"/>
        <pc:sldMkLst>
          <pc:docMk/>
          <pc:sldMk cId="2066130604" sldId="466"/>
        </pc:sldMkLst>
      </pc:sldChg>
      <pc:sldChg chg="del">
        <pc:chgData name="Melanie David-Feveck" userId="9e4d456e-893c-4367-b601-72fce04ebd6b" providerId="ADAL" clId="{1B1D028B-142F-4735-9E43-7168C41CBA2A}" dt="2024-03-04T16:06:37.366" v="0" actId="47"/>
        <pc:sldMkLst>
          <pc:docMk/>
          <pc:sldMk cId="697864790" sldId="467"/>
        </pc:sldMkLst>
      </pc:sldChg>
      <pc:sldChg chg="del">
        <pc:chgData name="Melanie David-Feveck" userId="9e4d456e-893c-4367-b601-72fce04ebd6b" providerId="ADAL" clId="{1B1D028B-142F-4735-9E43-7168C41CBA2A}" dt="2024-03-04T16:06:37.366" v="0" actId="47"/>
        <pc:sldMkLst>
          <pc:docMk/>
          <pc:sldMk cId="1181254030" sldId="468"/>
        </pc:sldMkLst>
      </pc:sldChg>
      <pc:sldChg chg="del">
        <pc:chgData name="Melanie David-Feveck" userId="9e4d456e-893c-4367-b601-72fce04ebd6b" providerId="ADAL" clId="{1B1D028B-142F-4735-9E43-7168C41CBA2A}" dt="2024-03-04T16:06:37.366" v="0" actId="47"/>
        <pc:sldMkLst>
          <pc:docMk/>
          <pc:sldMk cId="2294281372" sldId="469"/>
        </pc:sldMkLst>
      </pc:sldChg>
      <pc:sldChg chg="del">
        <pc:chgData name="Melanie David-Feveck" userId="9e4d456e-893c-4367-b601-72fce04ebd6b" providerId="ADAL" clId="{1B1D028B-142F-4735-9E43-7168C41CBA2A}" dt="2024-03-04T16:06:37.366" v="0" actId="47"/>
        <pc:sldMkLst>
          <pc:docMk/>
          <pc:sldMk cId="3036752072" sldId="470"/>
        </pc:sldMkLst>
      </pc:sldChg>
      <pc:sldChg chg="del">
        <pc:chgData name="Melanie David-Feveck" userId="9e4d456e-893c-4367-b601-72fce04ebd6b" providerId="ADAL" clId="{1B1D028B-142F-4735-9E43-7168C41CBA2A}" dt="2024-03-04T16:06:37.366" v="0" actId="47"/>
        <pc:sldMkLst>
          <pc:docMk/>
          <pc:sldMk cId="3507553518" sldId="471"/>
        </pc:sldMkLst>
      </pc:sldChg>
      <pc:sldChg chg="del">
        <pc:chgData name="Melanie David-Feveck" userId="9e4d456e-893c-4367-b601-72fce04ebd6b" providerId="ADAL" clId="{1B1D028B-142F-4735-9E43-7168C41CBA2A}" dt="2024-03-04T16:06:37.366" v="0" actId="47"/>
        <pc:sldMkLst>
          <pc:docMk/>
          <pc:sldMk cId="3529474266" sldId="472"/>
        </pc:sldMkLst>
      </pc:sldChg>
      <pc:sldChg chg="del">
        <pc:chgData name="Melanie David-Feveck" userId="9e4d456e-893c-4367-b601-72fce04ebd6b" providerId="ADAL" clId="{1B1D028B-142F-4735-9E43-7168C41CBA2A}" dt="2024-03-04T16:06:37.366" v="0" actId="47"/>
        <pc:sldMkLst>
          <pc:docMk/>
          <pc:sldMk cId="4043515187" sldId="473"/>
        </pc:sldMkLst>
      </pc:sldChg>
      <pc:sldChg chg="modSp mod">
        <pc:chgData name="Melanie David-Feveck" userId="9e4d456e-893c-4367-b601-72fce04ebd6b" providerId="ADAL" clId="{1B1D028B-142F-4735-9E43-7168C41CBA2A}" dt="2024-03-07T22:17:04.569" v="3" actId="20577"/>
        <pc:sldMkLst>
          <pc:docMk/>
          <pc:sldMk cId="3168520191" sldId="474"/>
        </pc:sldMkLst>
        <pc:spChg chg="mod">
          <ac:chgData name="Melanie David-Feveck" userId="9e4d456e-893c-4367-b601-72fce04ebd6b" providerId="ADAL" clId="{1B1D028B-142F-4735-9E43-7168C41CBA2A}" dt="2024-03-07T22:17:04.569" v="3" actId="20577"/>
          <ac:spMkLst>
            <pc:docMk/>
            <pc:sldMk cId="3168520191" sldId="474"/>
            <ac:spMk id="5" creationId="{17624B36-A292-AB0C-54D5-FD657CE3438E}"/>
          </ac:spMkLst>
        </pc:spChg>
      </pc:sldChg>
      <pc:sldChg chg="del">
        <pc:chgData name="Melanie David-Feveck" userId="9e4d456e-893c-4367-b601-72fce04ebd6b" providerId="ADAL" clId="{1B1D028B-142F-4735-9E43-7168C41CBA2A}" dt="2024-03-04T16:07:01.762" v="1" actId="47"/>
        <pc:sldMkLst>
          <pc:docMk/>
          <pc:sldMk cId="2667654800" sldId="476"/>
        </pc:sldMkLst>
      </pc:sldChg>
      <pc:sldChg chg="del">
        <pc:chgData name="Melanie David-Feveck" userId="9e4d456e-893c-4367-b601-72fce04ebd6b" providerId="ADAL" clId="{1B1D028B-142F-4735-9E43-7168C41CBA2A}" dt="2024-03-04T16:07:01.762" v="1" actId="47"/>
        <pc:sldMkLst>
          <pc:docMk/>
          <pc:sldMk cId="808406318" sldId="477"/>
        </pc:sldMkLst>
      </pc:sldChg>
      <pc:sldChg chg="del">
        <pc:chgData name="Melanie David-Feveck" userId="9e4d456e-893c-4367-b601-72fce04ebd6b" providerId="ADAL" clId="{1B1D028B-142F-4735-9E43-7168C41CBA2A}" dt="2024-03-04T16:07:01.762" v="1" actId="47"/>
        <pc:sldMkLst>
          <pc:docMk/>
          <pc:sldMk cId="2941344757" sldId="478"/>
        </pc:sldMkLst>
      </pc:sldChg>
      <pc:sldChg chg="del">
        <pc:chgData name="Melanie David-Feveck" userId="9e4d456e-893c-4367-b601-72fce04ebd6b" providerId="ADAL" clId="{1B1D028B-142F-4735-9E43-7168C41CBA2A}" dt="2024-03-04T16:07:01.762" v="1" actId="47"/>
        <pc:sldMkLst>
          <pc:docMk/>
          <pc:sldMk cId="268687695" sldId="479"/>
        </pc:sldMkLst>
      </pc:sldChg>
      <pc:sldChg chg="del">
        <pc:chgData name="Melanie David-Feveck" userId="9e4d456e-893c-4367-b601-72fce04ebd6b" providerId="ADAL" clId="{1B1D028B-142F-4735-9E43-7168C41CBA2A}" dt="2024-03-04T16:07:01.762" v="1" actId="47"/>
        <pc:sldMkLst>
          <pc:docMk/>
          <pc:sldMk cId="1002946590" sldId="480"/>
        </pc:sldMkLst>
      </pc:sldChg>
      <pc:sldChg chg="del">
        <pc:chgData name="Melanie David-Feveck" userId="9e4d456e-893c-4367-b601-72fce04ebd6b" providerId="ADAL" clId="{1B1D028B-142F-4735-9E43-7168C41CBA2A}" dt="2024-03-04T16:07:01.762" v="1" actId="47"/>
        <pc:sldMkLst>
          <pc:docMk/>
          <pc:sldMk cId="490712198" sldId="481"/>
        </pc:sldMkLst>
      </pc:sldChg>
      <pc:sldChg chg="del">
        <pc:chgData name="Melanie David-Feveck" userId="9e4d456e-893c-4367-b601-72fce04ebd6b" providerId="ADAL" clId="{1B1D028B-142F-4735-9E43-7168C41CBA2A}" dt="2024-03-04T16:07:01.762" v="1" actId="47"/>
        <pc:sldMkLst>
          <pc:docMk/>
          <pc:sldMk cId="4083119633" sldId="482"/>
        </pc:sldMkLst>
      </pc:sldChg>
      <pc:sldChg chg="del">
        <pc:chgData name="Melanie David-Feveck" userId="9e4d456e-893c-4367-b601-72fce04ebd6b" providerId="ADAL" clId="{1B1D028B-142F-4735-9E43-7168C41CBA2A}" dt="2024-03-04T16:07:01.762" v="1" actId="47"/>
        <pc:sldMkLst>
          <pc:docMk/>
          <pc:sldMk cId="723089563" sldId="483"/>
        </pc:sldMkLst>
      </pc:sldChg>
      <pc:sldChg chg="del">
        <pc:chgData name="Melanie David-Feveck" userId="9e4d456e-893c-4367-b601-72fce04ebd6b" providerId="ADAL" clId="{1B1D028B-142F-4735-9E43-7168C41CBA2A}" dt="2024-03-04T16:07:01.762" v="1" actId="47"/>
        <pc:sldMkLst>
          <pc:docMk/>
          <pc:sldMk cId="700681731" sldId="484"/>
        </pc:sldMkLst>
      </pc:sldChg>
      <pc:sldChg chg="del">
        <pc:chgData name="Melanie David-Feveck" userId="9e4d456e-893c-4367-b601-72fce04ebd6b" providerId="ADAL" clId="{1B1D028B-142F-4735-9E43-7168C41CBA2A}" dt="2024-03-04T16:07:01.762" v="1" actId="47"/>
        <pc:sldMkLst>
          <pc:docMk/>
          <pc:sldMk cId="363428946" sldId="485"/>
        </pc:sldMkLst>
      </pc:sldChg>
      <pc:sldChg chg="del">
        <pc:chgData name="Melanie David-Feveck" userId="9e4d456e-893c-4367-b601-72fce04ebd6b" providerId="ADAL" clId="{1B1D028B-142F-4735-9E43-7168C41CBA2A}" dt="2024-03-04T16:06:37.366" v="0" actId="47"/>
        <pc:sldMkLst>
          <pc:docMk/>
          <pc:sldMk cId="3409563566" sldId="486"/>
        </pc:sldMkLst>
      </pc:sldChg>
      <pc:sldChg chg="del">
        <pc:chgData name="Melanie David-Feveck" userId="9e4d456e-893c-4367-b601-72fce04ebd6b" providerId="ADAL" clId="{1B1D028B-142F-4735-9E43-7168C41CBA2A}" dt="2024-03-04T16:06:37.366" v="0" actId="47"/>
        <pc:sldMkLst>
          <pc:docMk/>
          <pc:sldMk cId="668264317" sldId="487"/>
        </pc:sldMkLst>
      </pc:sldChg>
      <pc:sldChg chg="del">
        <pc:chgData name="Melanie David-Feveck" userId="9e4d456e-893c-4367-b601-72fce04ebd6b" providerId="ADAL" clId="{1B1D028B-142F-4735-9E43-7168C41CBA2A}" dt="2024-03-04T16:06:37.366" v="0" actId="47"/>
        <pc:sldMkLst>
          <pc:docMk/>
          <pc:sldMk cId="131314130" sldId="488"/>
        </pc:sldMkLst>
      </pc:sldChg>
      <pc:sldChg chg="del">
        <pc:chgData name="Melanie David-Feveck" userId="9e4d456e-893c-4367-b601-72fce04ebd6b" providerId="ADAL" clId="{1B1D028B-142F-4735-9E43-7168C41CBA2A}" dt="2024-03-04T16:07:01.762" v="1" actId="47"/>
        <pc:sldMkLst>
          <pc:docMk/>
          <pc:sldMk cId="1711767990" sldId="490"/>
        </pc:sldMkLst>
      </pc:sldChg>
      <pc:sldChg chg="del">
        <pc:chgData name="Melanie David-Feveck" userId="9e4d456e-893c-4367-b601-72fce04ebd6b" providerId="ADAL" clId="{1B1D028B-142F-4735-9E43-7168C41CBA2A}" dt="2024-03-04T16:07:01.762" v="1" actId="47"/>
        <pc:sldMkLst>
          <pc:docMk/>
          <pc:sldMk cId="756053718" sldId="491"/>
        </pc:sldMkLst>
      </pc:sldChg>
      <pc:sldChg chg="del">
        <pc:chgData name="Melanie David-Feveck" userId="9e4d456e-893c-4367-b601-72fce04ebd6b" providerId="ADAL" clId="{1B1D028B-142F-4735-9E43-7168C41CBA2A}" dt="2024-03-04T16:07:01.762" v="1" actId="47"/>
        <pc:sldMkLst>
          <pc:docMk/>
          <pc:sldMk cId="1875775254" sldId="492"/>
        </pc:sldMkLst>
      </pc:sldChg>
      <pc:sldChg chg="del">
        <pc:chgData name="Melanie David-Feveck" userId="9e4d456e-893c-4367-b601-72fce04ebd6b" providerId="ADAL" clId="{1B1D028B-142F-4735-9E43-7168C41CBA2A}" dt="2024-03-04T16:07:01.762" v="1" actId="47"/>
        <pc:sldMkLst>
          <pc:docMk/>
          <pc:sldMk cId="3735325047" sldId="493"/>
        </pc:sldMkLst>
      </pc:sldChg>
      <pc:sldChg chg="del">
        <pc:chgData name="Melanie David-Feveck" userId="9e4d456e-893c-4367-b601-72fce04ebd6b" providerId="ADAL" clId="{1B1D028B-142F-4735-9E43-7168C41CBA2A}" dt="2024-03-04T16:07:01.762" v="1" actId="47"/>
        <pc:sldMkLst>
          <pc:docMk/>
          <pc:sldMk cId="3949548102" sldId="494"/>
        </pc:sldMkLst>
      </pc:sldChg>
      <pc:sldChg chg="del">
        <pc:chgData name="Melanie David-Feveck" userId="9e4d456e-893c-4367-b601-72fce04ebd6b" providerId="ADAL" clId="{1B1D028B-142F-4735-9E43-7168C41CBA2A}" dt="2024-03-04T16:07:01.762" v="1" actId="47"/>
        <pc:sldMkLst>
          <pc:docMk/>
          <pc:sldMk cId="3827792318" sldId="495"/>
        </pc:sldMkLst>
      </pc:sldChg>
      <pc:sldChg chg="del">
        <pc:chgData name="Melanie David-Feveck" userId="9e4d456e-893c-4367-b601-72fce04ebd6b" providerId="ADAL" clId="{1B1D028B-142F-4735-9E43-7168C41CBA2A}" dt="2024-03-04T16:07:01.762" v="1" actId="47"/>
        <pc:sldMkLst>
          <pc:docMk/>
          <pc:sldMk cId="3243977985" sldId="496"/>
        </pc:sldMkLst>
      </pc:sldChg>
      <pc:sldChg chg="del">
        <pc:chgData name="Melanie David-Feveck" userId="9e4d456e-893c-4367-b601-72fce04ebd6b" providerId="ADAL" clId="{1B1D028B-142F-4735-9E43-7168C41CBA2A}" dt="2024-03-04T16:07:01.762" v="1" actId="47"/>
        <pc:sldMkLst>
          <pc:docMk/>
          <pc:sldMk cId="2331035921" sldId="497"/>
        </pc:sldMkLst>
      </pc:sldChg>
      <pc:sldMasterChg chg="del delSldLayout">
        <pc:chgData name="Melanie David-Feveck" userId="9e4d456e-893c-4367-b601-72fce04ebd6b" providerId="ADAL" clId="{1B1D028B-142F-4735-9E43-7168C41CBA2A}" dt="2024-03-04T16:06:37.366" v="0" actId="47"/>
        <pc:sldMasterMkLst>
          <pc:docMk/>
          <pc:sldMasterMk cId="1926497552" sldId="2147483661"/>
        </pc:sldMasterMkLst>
        <pc:sldLayoutChg chg="del">
          <pc:chgData name="Melanie David-Feveck" userId="9e4d456e-893c-4367-b601-72fce04ebd6b" providerId="ADAL" clId="{1B1D028B-142F-4735-9E43-7168C41CBA2A}" dt="2024-03-04T16:06:37.366" v="0" actId="47"/>
          <pc:sldLayoutMkLst>
            <pc:docMk/>
            <pc:sldMasterMk cId="1926497552" sldId="2147483661"/>
            <pc:sldLayoutMk cId="3509636175" sldId="2147483662"/>
          </pc:sldLayoutMkLst>
        </pc:sldLayoutChg>
        <pc:sldLayoutChg chg="del">
          <pc:chgData name="Melanie David-Feveck" userId="9e4d456e-893c-4367-b601-72fce04ebd6b" providerId="ADAL" clId="{1B1D028B-142F-4735-9E43-7168C41CBA2A}" dt="2024-03-04T16:06:37.366" v="0" actId="47"/>
          <pc:sldLayoutMkLst>
            <pc:docMk/>
            <pc:sldMasterMk cId="1926497552" sldId="2147483661"/>
            <pc:sldLayoutMk cId="1898099811" sldId="2147483663"/>
          </pc:sldLayoutMkLst>
        </pc:sldLayoutChg>
        <pc:sldLayoutChg chg="del">
          <pc:chgData name="Melanie David-Feveck" userId="9e4d456e-893c-4367-b601-72fce04ebd6b" providerId="ADAL" clId="{1B1D028B-142F-4735-9E43-7168C41CBA2A}" dt="2024-03-04T16:06:37.366" v="0" actId="47"/>
          <pc:sldLayoutMkLst>
            <pc:docMk/>
            <pc:sldMasterMk cId="1926497552" sldId="2147483661"/>
            <pc:sldLayoutMk cId="3255141331" sldId="2147483664"/>
          </pc:sldLayoutMkLst>
        </pc:sldLayoutChg>
        <pc:sldLayoutChg chg="del">
          <pc:chgData name="Melanie David-Feveck" userId="9e4d456e-893c-4367-b601-72fce04ebd6b" providerId="ADAL" clId="{1B1D028B-142F-4735-9E43-7168C41CBA2A}" dt="2024-03-04T16:06:37.366" v="0" actId="47"/>
          <pc:sldLayoutMkLst>
            <pc:docMk/>
            <pc:sldMasterMk cId="1926497552" sldId="2147483661"/>
            <pc:sldLayoutMk cId="2232822972" sldId="2147483665"/>
          </pc:sldLayoutMkLst>
        </pc:sldLayoutChg>
        <pc:sldLayoutChg chg="del">
          <pc:chgData name="Melanie David-Feveck" userId="9e4d456e-893c-4367-b601-72fce04ebd6b" providerId="ADAL" clId="{1B1D028B-142F-4735-9E43-7168C41CBA2A}" dt="2024-03-04T16:06:37.366" v="0" actId="47"/>
          <pc:sldLayoutMkLst>
            <pc:docMk/>
            <pc:sldMasterMk cId="1926497552" sldId="2147483661"/>
            <pc:sldLayoutMk cId="2343851447" sldId="2147483666"/>
          </pc:sldLayoutMkLst>
        </pc:sldLayoutChg>
        <pc:sldLayoutChg chg="del">
          <pc:chgData name="Melanie David-Feveck" userId="9e4d456e-893c-4367-b601-72fce04ebd6b" providerId="ADAL" clId="{1B1D028B-142F-4735-9E43-7168C41CBA2A}" dt="2024-03-04T16:06:37.366" v="0" actId="47"/>
          <pc:sldLayoutMkLst>
            <pc:docMk/>
            <pc:sldMasterMk cId="1926497552" sldId="2147483661"/>
            <pc:sldLayoutMk cId="3256557551" sldId="2147483667"/>
          </pc:sldLayoutMkLst>
        </pc:sldLayoutChg>
        <pc:sldLayoutChg chg="del">
          <pc:chgData name="Melanie David-Feveck" userId="9e4d456e-893c-4367-b601-72fce04ebd6b" providerId="ADAL" clId="{1B1D028B-142F-4735-9E43-7168C41CBA2A}" dt="2024-03-04T16:06:37.366" v="0" actId="47"/>
          <pc:sldLayoutMkLst>
            <pc:docMk/>
            <pc:sldMasterMk cId="1926497552" sldId="2147483661"/>
            <pc:sldLayoutMk cId="654735387" sldId="2147483668"/>
          </pc:sldLayoutMkLst>
        </pc:sldLayoutChg>
        <pc:sldLayoutChg chg="del">
          <pc:chgData name="Melanie David-Feveck" userId="9e4d456e-893c-4367-b601-72fce04ebd6b" providerId="ADAL" clId="{1B1D028B-142F-4735-9E43-7168C41CBA2A}" dt="2024-03-04T16:06:37.366" v="0" actId="47"/>
          <pc:sldLayoutMkLst>
            <pc:docMk/>
            <pc:sldMasterMk cId="1926497552" sldId="2147483661"/>
            <pc:sldLayoutMk cId="3834494304" sldId="2147483669"/>
          </pc:sldLayoutMkLst>
        </pc:sldLayoutChg>
        <pc:sldLayoutChg chg="del">
          <pc:chgData name="Melanie David-Feveck" userId="9e4d456e-893c-4367-b601-72fce04ebd6b" providerId="ADAL" clId="{1B1D028B-142F-4735-9E43-7168C41CBA2A}" dt="2024-03-04T16:06:37.366" v="0" actId="47"/>
          <pc:sldLayoutMkLst>
            <pc:docMk/>
            <pc:sldMasterMk cId="1926497552" sldId="2147483661"/>
            <pc:sldLayoutMk cId="2280983591" sldId="2147483670"/>
          </pc:sldLayoutMkLst>
        </pc:sldLayoutChg>
        <pc:sldLayoutChg chg="del">
          <pc:chgData name="Melanie David-Feveck" userId="9e4d456e-893c-4367-b601-72fce04ebd6b" providerId="ADAL" clId="{1B1D028B-142F-4735-9E43-7168C41CBA2A}" dt="2024-03-04T16:06:37.366" v="0" actId="47"/>
          <pc:sldLayoutMkLst>
            <pc:docMk/>
            <pc:sldMasterMk cId="1926497552" sldId="2147483661"/>
            <pc:sldLayoutMk cId="1157135564" sldId="2147483671"/>
          </pc:sldLayoutMkLst>
        </pc:sldLayoutChg>
        <pc:sldLayoutChg chg="del">
          <pc:chgData name="Melanie David-Feveck" userId="9e4d456e-893c-4367-b601-72fce04ebd6b" providerId="ADAL" clId="{1B1D028B-142F-4735-9E43-7168C41CBA2A}" dt="2024-03-04T16:06:37.366" v="0" actId="47"/>
          <pc:sldLayoutMkLst>
            <pc:docMk/>
            <pc:sldMasterMk cId="1926497552" sldId="2147483661"/>
            <pc:sldLayoutMk cId="3281175091" sldId="2147483672"/>
          </pc:sldLayoutMkLst>
        </pc:sldLayoutChg>
      </pc:sldMasterChg>
    </pc:docChg>
  </pc:docChgLst>
  <pc:docChgLst>
    <pc:chgData name="Melanie David-Feveck" userId="9e4d456e-893c-4367-b601-72fce04ebd6b" providerId="ADAL" clId="{F154260C-44FF-4D7C-B54C-7A091780BB12}"/>
    <pc:docChg chg="modSld">
      <pc:chgData name="Melanie David-Feveck" userId="9e4d456e-893c-4367-b601-72fce04ebd6b" providerId="ADAL" clId="{F154260C-44FF-4D7C-B54C-7A091780BB12}" dt="2024-07-19T11:15:01.345" v="11"/>
      <pc:docMkLst>
        <pc:docMk/>
      </pc:docMkLst>
      <pc:sldChg chg="delCm">
        <pc:chgData name="Melanie David-Feveck" userId="9e4d456e-893c-4367-b601-72fce04ebd6b" providerId="ADAL" clId="{F154260C-44FF-4D7C-B54C-7A091780BB12}" dt="2024-07-19T11:14:26.809" v="1"/>
        <pc:sldMkLst>
          <pc:docMk/>
          <pc:sldMk cId="3959921299" sldId="322"/>
        </pc:sldMkLst>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F154260C-44FF-4D7C-B54C-7A091780BB12}" dt="2024-07-19T11:14:26.809" v="1"/>
              <pc2:cmMkLst xmlns:pc2="http://schemas.microsoft.com/office/powerpoint/2019/9/main/command">
                <pc:docMk/>
                <pc:sldMk cId="3959921299" sldId="322"/>
                <pc2:cmMk id="{2F21F10C-E441-4B21-AE04-7082E21075E9}"/>
              </pc2:cmMkLst>
            </pc226:cmChg>
          </p:ext>
        </pc:extLst>
      </pc:sldChg>
      <pc:sldChg chg="modSp mod delCm modCm">
        <pc:chgData name="Melanie David-Feveck" userId="9e4d456e-893c-4367-b601-72fce04ebd6b" providerId="ADAL" clId="{F154260C-44FF-4D7C-B54C-7A091780BB12}" dt="2024-07-19T11:15:01.345" v="11"/>
        <pc:sldMkLst>
          <pc:docMk/>
          <pc:sldMk cId="3562138926" sldId="327"/>
        </pc:sldMkLst>
        <pc:spChg chg="mod">
          <ac:chgData name="Melanie David-Feveck" userId="9e4d456e-893c-4367-b601-72fce04ebd6b" providerId="ADAL" clId="{F154260C-44FF-4D7C-B54C-7A091780BB12}" dt="2024-07-19T11:14:57.407" v="10" actId="14100"/>
          <ac:spMkLst>
            <pc:docMk/>
            <pc:sldMk cId="3562138926" sldId="327"/>
            <ac:spMk id="2" creationId="{42542DF3-181F-8CA7-D221-4BBF2DA5B080}"/>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F154260C-44FF-4D7C-B54C-7A091780BB12}" dt="2024-07-19T11:15:01.345" v="11"/>
              <pc2:cmMkLst xmlns:pc2="http://schemas.microsoft.com/office/powerpoint/2019/9/main/command">
                <pc:docMk/>
                <pc:sldMk cId="3562138926" sldId="327"/>
                <pc2:cmMk id="{9E4266C5-B403-41D0-A1CE-B6FBF78BF40D}"/>
              </pc2:cmMkLst>
            </pc226:cmChg>
          </p:ext>
        </pc:extLst>
      </pc:sldChg>
      <pc:sldChg chg="delCm">
        <pc:chgData name="Melanie David-Feveck" userId="9e4d456e-893c-4367-b601-72fce04ebd6b" providerId="ADAL" clId="{F154260C-44FF-4D7C-B54C-7A091780BB12}" dt="2024-07-19T11:14:09.863" v="0"/>
        <pc:sldMkLst>
          <pc:docMk/>
          <pc:sldMk cId="3168520191" sldId="474"/>
        </pc:sldMkLst>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F154260C-44FF-4D7C-B54C-7A091780BB12}" dt="2024-07-19T11:14:09.863" v="0"/>
              <pc2:cmMkLst xmlns:pc2="http://schemas.microsoft.com/office/powerpoint/2019/9/main/command">
                <pc:docMk/>
                <pc:sldMk cId="3168520191" sldId="474"/>
                <pc2:cmMk id="{2BB08110-DFE8-4AE7-B083-7653E79098C7}"/>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dirty="0"/>
              <a:t>Pasta voting results</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Pasta voting results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D47-4892-813A-F51501A925D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D47-4892-813A-F51501A925D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D47-4892-813A-F51501A925DB}"/>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CD47-4892-813A-F51501A925DB}"/>
              </c:ext>
            </c:extLst>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3"/>
                <c:pt idx="0">
                  <c:v>Email/Text</c:v>
                </c:pt>
                <c:pt idx="1">
                  <c:v>Face-to-face</c:v>
                </c:pt>
                <c:pt idx="2">
                  <c:v>Post</c:v>
                </c:pt>
              </c:strCache>
            </c:strRef>
          </c:cat>
          <c:val>
            <c:numRef>
              <c:f>Sheet1!$B$2:$B$5</c:f>
              <c:numCache>
                <c:formatCode>General</c:formatCode>
                <c:ptCount val="4"/>
                <c:pt idx="0">
                  <c:v>56</c:v>
                </c:pt>
                <c:pt idx="1">
                  <c:v>17</c:v>
                </c:pt>
                <c:pt idx="2">
                  <c:v>28</c:v>
                </c:pt>
              </c:numCache>
            </c:numRef>
          </c:val>
          <c:extLst>
            <c:ext xmlns:c16="http://schemas.microsoft.com/office/drawing/2014/chart" uri="{C3380CC4-5D6E-409C-BE32-E72D297353CC}">
              <c16:uniqueId val="{00000008-CD47-4892-813A-F51501A925D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3"/>
        <c:delete val="1"/>
      </c:legendEntry>
      <c:layout>
        <c:manualLayout>
          <c:xMode val="edge"/>
          <c:yMode val="edge"/>
          <c:x val="0.77956747594050746"/>
          <c:y val="0.18323334583177103"/>
          <c:w val="0.16719178331875181"/>
          <c:h val="0.22470378702662164"/>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3511220685713311"/>
          <c:y val="0.28689052960620043"/>
          <c:w val="0.30517364636029382"/>
          <c:h val="0.58915556492480903"/>
        </c:manualLayout>
      </c:layout>
      <c:doughnutChart>
        <c:varyColors val="1"/>
        <c:ser>
          <c:idx val="0"/>
          <c:order val="0"/>
          <c:tx>
            <c:strRef>
              <c:f>Sheet1!$B$1</c:f>
              <c:strCache>
                <c:ptCount val="1"/>
                <c:pt idx="0">
                  <c:v>% of patients received the initial transition document</c:v>
                </c:pt>
              </c:strCache>
            </c:strRef>
          </c:tx>
          <c:dPt>
            <c:idx val="0"/>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5813-4C53-A72B-62B2118E71FA}"/>
              </c:ext>
            </c:extLst>
          </c:dPt>
          <c:dPt>
            <c:idx val="1"/>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5813-4C53-A72B-62B2118E71FA}"/>
              </c:ext>
            </c:extLst>
          </c:dPt>
          <c:dPt>
            <c:idx val="2"/>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5813-4C53-A72B-62B2118E71FA}"/>
              </c:ext>
            </c:extLst>
          </c:dPt>
          <c:dPt>
            <c:idx val="3"/>
            <c:bubble3D val="0"/>
            <c:spPr>
              <a:solidFill>
                <a:schemeClr val="accent6">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5813-4C53-A72B-62B2118E71FA}"/>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2"/>
                <c:pt idx="0">
                  <c:v>Received</c:v>
                </c:pt>
                <c:pt idx="1">
                  <c:v>Remaining</c:v>
                </c:pt>
              </c:strCache>
            </c:strRef>
          </c:cat>
          <c:val>
            <c:numRef>
              <c:f>Sheet1!$B$2:$B$5</c:f>
              <c:numCache>
                <c:formatCode>General</c:formatCode>
                <c:ptCount val="4"/>
                <c:pt idx="0">
                  <c:v>194</c:v>
                </c:pt>
                <c:pt idx="1">
                  <c:v>3.2</c:v>
                </c:pt>
              </c:numCache>
            </c:numRef>
          </c:val>
          <c:extLst>
            <c:ext xmlns:c16="http://schemas.microsoft.com/office/drawing/2014/chart" uri="{C3380CC4-5D6E-409C-BE32-E72D297353CC}">
              <c16:uniqueId val="{00000008-5813-4C53-A72B-62B2118E71FA}"/>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egendEntry>
        <c:idx val="2"/>
        <c:delete val="1"/>
      </c:legendEntry>
      <c:legendEntry>
        <c:idx val="3"/>
        <c:delete val="1"/>
      </c:legendEntry>
      <c:layout>
        <c:manualLayout>
          <c:xMode val="edge"/>
          <c:yMode val="edge"/>
          <c:x val="0.74866506270049571"/>
          <c:y val="0.35208223972003505"/>
          <c:w val="0.18652012248468941"/>
          <c:h val="0.16964379452568429"/>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19/07/2024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082289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1141732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19/07/2024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eqip.rcpch.ac.uk/wp-content/uploads/sites/19/2022/02/aneurin_bevan_university_health_board_eqip_team.pdf"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699542"/>
            <a:ext cx="8543536" cy="4371950"/>
          </a:xfrm>
        </p:spPr>
        <p:txBody>
          <a:bodyPr>
            <a:noAutofit/>
          </a:bodyPr>
          <a:lstStyle/>
          <a:p>
            <a:pPr marL="0" indent="0" algn="just">
              <a:lnSpc>
                <a:spcPct val="160000"/>
              </a:lnSpc>
              <a:buNone/>
            </a:pPr>
            <a:r>
              <a:rPr lang="en-GB" sz="2000" b="1" dirty="0">
                <a:solidFill>
                  <a:schemeClr val="accent1"/>
                </a:solidFill>
                <a:latin typeface="Montserrat" panose="00000500000000000000" pitchFamily="50" charset="0"/>
                <a:cs typeface="Arial" panose="020B0604020202020204" pitchFamily="34" charset="0"/>
              </a:rPr>
              <a:t>Establishing a transition service</a:t>
            </a:r>
          </a:p>
          <a:p>
            <a:pPr marL="0" indent="0" algn="just">
              <a:lnSpc>
                <a:spcPct val="160000"/>
              </a:lnSpc>
              <a:buNone/>
            </a:pPr>
            <a:r>
              <a:rPr lang="en-GB" sz="1600" b="1" dirty="0">
                <a:solidFill>
                  <a:schemeClr val="tx1"/>
                </a:solidFill>
                <a:latin typeface="Montserrat" panose="00000500000000000000" pitchFamily="50" charset="0"/>
                <a:cs typeface="Arial" panose="020B0604020202020204" pitchFamily="34" charset="0"/>
              </a:rPr>
              <a:t>Aneurin Bevan University Health Board</a:t>
            </a:r>
          </a:p>
          <a:p>
            <a:pPr marL="0" indent="0" algn="just">
              <a:lnSpc>
                <a:spcPct val="160000"/>
              </a:lnSpc>
              <a:buNone/>
            </a:pPr>
            <a:endParaRPr lang="en-GB" sz="1600" b="1" dirty="0">
              <a:solidFill>
                <a:schemeClr val="tx1"/>
              </a:solidFill>
              <a:latin typeface="Montserrat" panose="00000500000000000000" pitchFamily="50" charset="0"/>
              <a:cs typeface="Arial" panose="020B0604020202020204" pitchFamily="34" charset="0"/>
            </a:endParaRPr>
          </a:p>
          <a:p>
            <a:pPr marL="0" indent="0" algn="just">
              <a:lnSpc>
                <a:spcPct val="160000"/>
              </a:lnSpc>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lnSpc>
                <a:spcPct val="160000"/>
              </a:lnSpc>
              <a:buNone/>
            </a:pPr>
            <a:r>
              <a:rPr lang="en-GB" sz="1100" dirty="0">
                <a:solidFill>
                  <a:schemeClr val="tx1"/>
                </a:solidFill>
                <a:latin typeface="Montserrat" panose="00000500000000000000" pitchFamily="50" charset="0"/>
                <a:cs typeface="Arial" panose="020B0604020202020204" pitchFamily="34" charset="0"/>
              </a:rPr>
              <a:t>Dr M. Barber, Consultant Paediatrician</a:t>
            </a:r>
          </a:p>
          <a:p>
            <a:pPr marL="0" indent="0" algn="just">
              <a:lnSpc>
                <a:spcPct val="160000"/>
              </a:lnSpc>
              <a:buNone/>
            </a:pPr>
            <a:r>
              <a:rPr lang="en-GB" sz="1100" dirty="0">
                <a:solidFill>
                  <a:schemeClr val="tx1"/>
                </a:solidFill>
                <a:latin typeface="Montserrat" panose="00000500000000000000" pitchFamily="50" charset="0"/>
                <a:cs typeface="Arial" panose="020B0604020202020204" pitchFamily="34" charset="0"/>
              </a:rPr>
              <a:t>Dr J. Anderson, Consultant Neurologist</a:t>
            </a:r>
          </a:p>
          <a:p>
            <a:pPr marL="0" indent="0" algn="just">
              <a:lnSpc>
                <a:spcPct val="160000"/>
              </a:lnSpc>
              <a:buNone/>
            </a:pPr>
            <a:r>
              <a:rPr lang="en-GB" sz="1100" dirty="0">
                <a:solidFill>
                  <a:schemeClr val="tx1"/>
                </a:solidFill>
                <a:latin typeface="Montserrat" panose="00000500000000000000" pitchFamily="50" charset="0"/>
                <a:cs typeface="Arial" panose="020B0604020202020204" pitchFamily="34" charset="0"/>
              </a:rPr>
              <a:t>L. Capeling, Children’s Epilepsy Nurse Specialist</a:t>
            </a:r>
          </a:p>
          <a:p>
            <a:pPr marL="0" indent="0" algn="just">
              <a:lnSpc>
                <a:spcPct val="160000"/>
              </a:lnSpc>
              <a:buNone/>
            </a:pPr>
            <a:r>
              <a:rPr lang="en-GB" sz="1100" dirty="0">
                <a:solidFill>
                  <a:schemeClr val="tx1"/>
                </a:solidFill>
                <a:latin typeface="Montserrat" panose="00000500000000000000" pitchFamily="50" charset="0"/>
                <a:cs typeface="Arial" panose="020B0604020202020204" pitchFamily="34" charset="0"/>
              </a:rPr>
              <a:t>Dr Charlotte Lawthom, Consultant Neurologist</a:t>
            </a:r>
          </a:p>
          <a:p>
            <a:pPr marL="0" indent="0" algn="just">
              <a:lnSpc>
                <a:spcPct val="160000"/>
              </a:lnSpc>
              <a:buNone/>
            </a:pPr>
            <a:r>
              <a:rPr lang="en-GB" sz="1100" dirty="0">
                <a:solidFill>
                  <a:schemeClr val="tx1"/>
                </a:solidFill>
                <a:latin typeface="Montserrat" panose="00000500000000000000" pitchFamily="50" charset="0"/>
                <a:cs typeface="Arial" panose="020B0604020202020204" pitchFamily="34" charset="0"/>
              </a:rPr>
              <a:t>Dr Demetria Demetriou, Specialist Trainee, </a:t>
            </a:r>
          </a:p>
          <a:p>
            <a:pPr marL="0" indent="0" algn="just">
              <a:lnSpc>
                <a:spcPct val="16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gn="just">
              <a:buNone/>
            </a:pPr>
            <a:r>
              <a:rPr lang="en-GB" sz="1100" dirty="0">
                <a:solidFill>
                  <a:schemeClr val="tx1">
                    <a:lumMod val="50000"/>
                    <a:lumOff val="50000"/>
                  </a:schemeClr>
                </a:solidFill>
                <a:latin typeface="Montserrat" panose="00000500000000000000" pitchFamily="50" charset="0"/>
                <a:cs typeface="Arial" panose="020B0604020202020204" pitchFamily="34" charset="0"/>
              </a:rPr>
              <a:t>National audit results included within this case study acts as a guide only to performance standards. The service improvements made during the EQIP cannot be entirely attributed to the reported results in the Epilepsy12. </a:t>
            </a:r>
          </a:p>
        </p:txBody>
      </p:sp>
      <p:sp>
        <p:nvSpPr>
          <p:cNvPr id="6" name="TextBox 5">
            <a:extLst>
              <a:ext uri="{FF2B5EF4-FFF2-40B4-BE49-F238E27FC236}">
                <a16:creationId xmlns:a16="http://schemas.microsoft.com/office/drawing/2014/main" id="{116124A6-B6F3-34E3-6CA4-68F8DA6D4C50}"/>
              </a:ext>
            </a:extLst>
          </p:cNvPr>
          <p:cNvSpPr txBox="1"/>
          <p:nvPr/>
        </p:nvSpPr>
        <p:spPr>
          <a:xfrm>
            <a:off x="251520" y="123478"/>
            <a:ext cx="6984776"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b="1" dirty="0">
                <a:solidFill>
                  <a:schemeClr val="accent1"/>
                </a:solidFill>
                <a:latin typeface="Montserrat" panose="00000500000000000000" pitchFamily="50" charset="0"/>
                <a:cs typeface="Arial" panose="020B0604020202020204" pitchFamily="34" charset="0"/>
              </a:rPr>
              <a:t>November 2019 – July 2020</a:t>
            </a:r>
            <a:endParaRPr lang="en-GB" dirty="0">
              <a:solidFill>
                <a:schemeClr val="accent1"/>
              </a:solidFill>
            </a:endParaRPr>
          </a:p>
        </p:txBody>
      </p:sp>
      <p:sp>
        <p:nvSpPr>
          <p:cNvPr id="7" name="TextBox 6">
            <a:extLst>
              <a:ext uri="{FF2B5EF4-FFF2-40B4-BE49-F238E27FC236}">
                <a16:creationId xmlns:a16="http://schemas.microsoft.com/office/drawing/2014/main" id="{A6785FB1-27CE-8756-C644-B67105B923C6}"/>
              </a:ext>
            </a:extLst>
          </p:cNvPr>
          <p:cNvSpPr txBox="1"/>
          <p:nvPr/>
        </p:nvSpPr>
        <p:spPr>
          <a:xfrm>
            <a:off x="3995936" y="2427734"/>
            <a:ext cx="4680520" cy="1344984"/>
          </a:xfrm>
          <a:prstGeom prst="rect">
            <a:avLst/>
          </a:prstGeom>
          <a:noFill/>
        </p:spPr>
        <p:txBody>
          <a:bodyPr wrap="square" rtlCol="0">
            <a:spAutoFit/>
          </a:bodyPr>
          <a:lstStyle/>
          <a:p>
            <a:pPr marL="0" indent="0" algn="just">
              <a:lnSpc>
                <a:spcPct val="160000"/>
              </a:lnSpc>
              <a:buNone/>
            </a:pPr>
            <a:r>
              <a:rPr lang="en-GB" sz="1100" dirty="0">
                <a:solidFill>
                  <a:schemeClr val="tx1"/>
                </a:solidFill>
                <a:latin typeface="Montserrat" panose="00000500000000000000" pitchFamily="50" charset="0"/>
                <a:cs typeface="Arial" panose="020B0604020202020204" pitchFamily="34" charset="0"/>
              </a:rPr>
              <a:t>J. Barber, Children’s Epilepsy Nurse Specialist</a:t>
            </a:r>
          </a:p>
          <a:p>
            <a:pPr marL="0" indent="0" algn="just">
              <a:lnSpc>
                <a:spcPct val="160000"/>
              </a:lnSpc>
              <a:buNone/>
            </a:pPr>
            <a:r>
              <a:rPr lang="en-GB" sz="1100" dirty="0">
                <a:solidFill>
                  <a:schemeClr val="tx1"/>
                </a:solidFill>
                <a:latin typeface="Montserrat" panose="00000500000000000000" pitchFamily="50" charset="0"/>
                <a:cs typeface="Arial" panose="020B0604020202020204" pitchFamily="34" charset="0"/>
              </a:rPr>
              <a:t>K. Spender, Children’s Epilepsy Nurse Specialist</a:t>
            </a:r>
          </a:p>
          <a:p>
            <a:pPr marL="0" indent="0" algn="just">
              <a:lnSpc>
                <a:spcPct val="160000"/>
              </a:lnSpc>
              <a:buNone/>
            </a:pPr>
            <a:r>
              <a:rPr lang="en-GB" sz="1100" dirty="0">
                <a:solidFill>
                  <a:schemeClr val="tx1"/>
                </a:solidFill>
                <a:latin typeface="Montserrat" panose="00000500000000000000" pitchFamily="50" charset="0"/>
                <a:cs typeface="Arial" panose="020B0604020202020204" pitchFamily="34" charset="0"/>
              </a:rPr>
              <a:t>J. Edwards, Children’s Epilepsy Nurse Specialist</a:t>
            </a:r>
          </a:p>
          <a:p>
            <a:pPr marL="228600" indent="-228600" algn="just">
              <a:lnSpc>
                <a:spcPct val="160000"/>
              </a:lnSpc>
              <a:buAutoNum type="alphaUcPeriod"/>
            </a:pPr>
            <a:r>
              <a:rPr lang="en-GB" sz="1100" dirty="0">
                <a:solidFill>
                  <a:schemeClr val="tx1"/>
                </a:solidFill>
                <a:latin typeface="Montserrat" panose="00000500000000000000" pitchFamily="50" charset="0"/>
                <a:cs typeface="Arial" panose="020B0604020202020204" pitchFamily="34" charset="0"/>
              </a:rPr>
              <a:t>Johnson, Consultant Paediatric Clinical Psychologist</a:t>
            </a:r>
          </a:p>
          <a:p>
            <a:endParaRPr lang="en-GB" sz="1100" dirty="0"/>
          </a:p>
        </p:txBody>
      </p:sp>
    </p:spTree>
    <p:extLst>
      <p:ext uri="{BB962C8B-B14F-4D97-AF65-F5344CB8AC3E}">
        <p14:creationId xmlns:p14="http://schemas.microsoft.com/office/powerpoint/2010/main" val="1890341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Audit results cohort 3 – Transition referral pathway – Aneurin Bevan University Health Board</a:t>
            </a:r>
          </a:p>
        </p:txBody>
      </p:sp>
      <p:graphicFrame>
        <p:nvGraphicFramePr>
          <p:cNvPr id="3" name="Table 2">
            <a:extLst>
              <a:ext uri="{FF2B5EF4-FFF2-40B4-BE49-F238E27FC236}">
                <a16:creationId xmlns:a16="http://schemas.microsoft.com/office/drawing/2014/main" id="{2EF0261C-BAD7-94AF-4200-8B956F3917CE}"/>
              </a:ext>
            </a:extLst>
          </p:cNvPr>
          <p:cNvGraphicFramePr>
            <a:graphicFrameLocks/>
          </p:cNvGraphicFramePr>
          <p:nvPr>
            <p:extLst>
              <p:ext uri="{D42A27DB-BD31-4B8C-83A1-F6EECF244321}">
                <p14:modId xmlns:p14="http://schemas.microsoft.com/office/powerpoint/2010/main" val="1857556347"/>
              </p:ext>
            </p:extLst>
          </p:nvPr>
        </p:nvGraphicFramePr>
        <p:xfrm>
          <a:off x="323528" y="1347614"/>
          <a:ext cx="8360688" cy="3702249"/>
        </p:xfrm>
        <a:graphic>
          <a:graphicData uri="http://schemas.openxmlformats.org/drawingml/2006/table">
            <a:tbl>
              <a:tblPr firstRow="1" bandRow="1">
                <a:tableStyleId>{5C22544A-7EE6-4342-B048-85BDC9FD1C3A}</a:tableStyleId>
              </a:tblPr>
              <a:tblGrid>
                <a:gridCol w="5984423">
                  <a:extLst>
                    <a:ext uri="{9D8B030D-6E8A-4147-A177-3AD203B41FA5}">
                      <a16:colId xmlns:a16="http://schemas.microsoft.com/office/drawing/2014/main" val="2747569197"/>
                    </a:ext>
                  </a:extLst>
                </a:gridCol>
                <a:gridCol w="792088">
                  <a:extLst>
                    <a:ext uri="{9D8B030D-6E8A-4147-A177-3AD203B41FA5}">
                      <a16:colId xmlns:a16="http://schemas.microsoft.com/office/drawing/2014/main" val="1437774267"/>
                    </a:ext>
                  </a:extLst>
                </a:gridCol>
                <a:gridCol w="792088">
                  <a:extLst>
                    <a:ext uri="{9D8B030D-6E8A-4147-A177-3AD203B41FA5}">
                      <a16:colId xmlns:a16="http://schemas.microsoft.com/office/drawing/2014/main" val="2446160347"/>
                    </a:ext>
                  </a:extLst>
                </a:gridCol>
                <a:gridCol w="792089">
                  <a:extLst>
                    <a:ext uri="{9D8B030D-6E8A-4147-A177-3AD203B41FA5}">
                      <a16:colId xmlns:a16="http://schemas.microsoft.com/office/drawing/2014/main" val="2770801612"/>
                    </a:ext>
                  </a:extLst>
                </a:gridCol>
              </a:tblGrid>
              <a:tr h="577443">
                <a:tc>
                  <a:txBody>
                    <a:bodyPr/>
                    <a:lstStyle/>
                    <a:p>
                      <a:r>
                        <a:rPr lang="en-GB" sz="1000" dirty="0">
                          <a:latin typeface="Montserrat" panose="00000500000000000000" pitchFamily="50" charset="0"/>
                        </a:rPr>
                        <a:t>Transition questions</a:t>
                      </a:r>
                    </a:p>
                  </a:txBody>
                  <a:tcPr/>
                </a:tc>
                <a:tc>
                  <a:txBody>
                    <a:bodyPr/>
                    <a:lstStyle/>
                    <a:p>
                      <a:r>
                        <a:rPr lang="en-GB" sz="1000" dirty="0">
                          <a:latin typeface="Montserrat" panose="00000500000000000000" pitchFamily="50" charset="0"/>
                        </a:rPr>
                        <a:t>2019</a:t>
                      </a:r>
                    </a:p>
                  </a:txBody>
                  <a:tcPr/>
                </a:tc>
                <a:tc>
                  <a:txBody>
                    <a:bodyPr/>
                    <a:lstStyle/>
                    <a:p>
                      <a:r>
                        <a:rPr lang="en-GB" sz="1000" dirty="0">
                          <a:latin typeface="Montserrat" panose="00000500000000000000" pitchFamily="50" charset="0"/>
                        </a:rPr>
                        <a:t>2020</a:t>
                      </a:r>
                    </a:p>
                  </a:txBody>
                  <a:tcPr/>
                </a:tc>
                <a:tc>
                  <a:txBody>
                    <a:bodyPr/>
                    <a:lstStyle/>
                    <a:p>
                      <a:r>
                        <a:rPr lang="en-GB" sz="1000" dirty="0">
                          <a:latin typeface="Montserrat" panose="00000500000000000000" pitchFamily="50" charset="0"/>
                        </a:rPr>
                        <a:t>2021</a:t>
                      </a:r>
                    </a:p>
                  </a:txBody>
                  <a:tcPr/>
                </a:tc>
                <a:extLst>
                  <a:ext uri="{0D108BD9-81ED-4DB2-BD59-A6C34878D82A}">
                    <a16:rowId xmlns:a16="http://schemas.microsoft.com/office/drawing/2014/main" val="1941645921"/>
                  </a:ext>
                </a:extLst>
              </a:tr>
              <a:tr h="2566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Montserrat" panose="00000500000000000000" pitchFamily="50" charset="0"/>
                        </a:rPr>
                        <a:t>Does your Health Board or Trust have agreed referral pathways to adult services?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extLst>
                  <a:ext uri="{0D108BD9-81ED-4DB2-BD59-A6C34878D82A}">
                    <a16:rowId xmlns:a16="http://schemas.microsoft.com/office/drawing/2014/main" val="3515799331"/>
                  </a:ext>
                </a:extLst>
              </a:tr>
              <a:tr h="2566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Montserrat" panose="00000500000000000000" pitchFamily="50" charset="0"/>
                        </a:rPr>
                        <a:t>Does your Health Board or Trust have an outpatient clinic specifically for 'young people' with epilepsies?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extLst>
                  <a:ext uri="{0D108BD9-81ED-4DB2-BD59-A6C34878D82A}">
                    <a16:rowId xmlns:a16="http://schemas.microsoft.com/office/drawing/2014/main" val="2454006009"/>
                  </a:ext>
                </a:extLst>
              </a:tr>
              <a:tr h="2566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Montserrat" panose="00000500000000000000" pitchFamily="50" charset="0"/>
                        </a:rPr>
                        <a:t>Does your Health Board or Trust have an outpatient service for epilepsy where there is a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Montserrat" panose="00000500000000000000" pitchFamily="50" charset="0"/>
                        </a:rPr>
                        <a:t>presence of both adult and paediatric professionals?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extLst>
                  <a:ext uri="{0D108BD9-81ED-4DB2-BD59-A6C34878D82A}">
                    <a16:rowId xmlns:a16="http://schemas.microsoft.com/office/drawing/2014/main" val="144094979"/>
                  </a:ext>
                </a:extLst>
              </a:tr>
              <a:tr h="2566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Montserrat" panose="00000500000000000000" pitchFamily="50" charset="0"/>
                        </a:rPr>
                        <a:t>- If yes does this comprise of: A single joint appointment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extLst>
                  <a:ext uri="{0D108BD9-81ED-4DB2-BD59-A6C34878D82A}">
                    <a16:rowId xmlns:a16="http://schemas.microsoft.com/office/drawing/2014/main" val="1210961448"/>
                  </a:ext>
                </a:extLst>
              </a:tr>
              <a:tr h="2566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latin typeface="Montserrat" panose="00000500000000000000" pitchFamily="50" charset="0"/>
                        </a:rPr>
                        <a:t>Which adult professionals are routinely involved in transition or transfer to adult services?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ontserrat" panose="00000500000000000000" pitchFamily="50" charset="0"/>
                        </a:rPr>
                        <a:t>Adult epilepsy specialist nurse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extLst>
                  <a:ext uri="{0D108BD9-81ED-4DB2-BD59-A6C34878D82A}">
                    <a16:rowId xmlns:a16="http://schemas.microsoft.com/office/drawing/2014/main" val="3511756954"/>
                  </a:ext>
                </a:extLst>
              </a:tr>
              <a:tr h="256641">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ontserrat" panose="00000500000000000000" pitchFamily="50" charset="0"/>
                        </a:rPr>
                        <a:t>Adult learning difficulty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extLst>
                  <a:ext uri="{0D108BD9-81ED-4DB2-BD59-A6C34878D82A}">
                    <a16:rowId xmlns:a16="http://schemas.microsoft.com/office/drawing/2014/main" val="2344787346"/>
                  </a:ext>
                </a:extLst>
              </a:tr>
              <a:tr h="256641">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ontserrat" panose="00000500000000000000" pitchFamily="50" charset="0"/>
                        </a:rPr>
                        <a:t>Adult neurologist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txBody>
                  <a:tcPr/>
                </a:tc>
                <a:extLst>
                  <a:ext uri="{0D108BD9-81ED-4DB2-BD59-A6C34878D82A}">
                    <a16:rowId xmlns:a16="http://schemas.microsoft.com/office/drawing/2014/main" val="74051562"/>
                  </a:ext>
                </a:extLst>
              </a:tr>
              <a:tr h="256641">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ontserrat" panose="00000500000000000000" pitchFamily="50" charset="0"/>
                        </a:rPr>
                        <a:t>Youth worker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extLst>
                  <a:ext uri="{0D108BD9-81ED-4DB2-BD59-A6C34878D82A}">
                    <a16:rowId xmlns:a16="http://schemas.microsoft.com/office/drawing/2014/main" val="2689735364"/>
                  </a:ext>
                </a:extLst>
              </a:tr>
              <a:tr h="256641">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dirty="0">
                          <a:latin typeface="Montserrat" panose="00000500000000000000" pitchFamily="50" charset="0"/>
                        </a:rPr>
                        <a:t>Other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No</a:t>
                      </a:r>
                    </a:p>
                  </a:txBody>
                  <a:tcPr/>
                </a:tc>
                <a:extLst>
                  <a:ext uri="{0D108BD9-81ED-4DB2-BD59-A6C34878D82A}">
                    <a16:rowId xmlns:a16="http://schemas.microsoft.com/office/drawing/2014/main" val="1162702313"/>
                  </a:ext>
                </a:extLst>
              </a:tr>
              <a:tr h="256641">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dirty="0">
                          <a:latin typeface="Montserrat" panose="00000500000000000000" pitchFamily="50" charset="0"/>
                        </a:rPr>
                        <a:t>Does your paediatric service use structured resources to support transition (e.g. Ready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dirty="0">
                          <a:latin typeface="Montserrat" panose="00000500000000000000" pitchFamily="50" charset="0"/>
                        </a:rPr>
                        <a:t>Steady Go)?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rPr>
                        <a:t>Yes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Montserrat" panose="00000500000000000000" pitchFamily="50" charset="0"/>
                        <a:ea typeface="+mn-ea"/>
                        <a:cs typeface="+mn-cs"/>
                      </a:endParaRPr>
                    </a:p>
                  </a:txBody>
                  <a:tcPr/>
                </a:tc>
                <a:extLst>
                  <a:ext uri="{0D108BD9-81ED-4DB2-BD59-A6C34878D82A}">
                    <a16:rowId xmlns:a16="http://schemas.microsoft.com/office/drawing/2014/main" val="23697621"/>
                  </a:ext>
                </a:extLst>
              </a:tr>
            </a:tbl>
          </a:graphicData>
        </a:graphic>
      </p:graphicFrame>
      <p:sp>
        <p:nvSpPr>
          <p:cNvPr id="4" name="TextBox 3">
            <a:extLst>
              <a:ext uri="{FF2B5EF4-FFF2-40B4-BE49-F238E27FC236}">
                <a16:creationId xmlns:a16="http://schemas.microsoft.com/office/drawing/2014/main" id="{DCB04C52-A3ED-AEBD-7F41-2F0934183E6F}"/>
              </a:ext>
            </a:extLst>
          </p:cNvPr>
          <p:cNvSpPr txBox="1"/>
          <p:nvPr/>
        </p:nvSpPr>
        <p:spPr>
          <a:xfrm flipH="1">
            <a:off x="323528" y="878526"/>
            <a:ext cx="8360688" cy="430887"/>
          </a:xfrm>
          <a:prstGeom prst="rect">
            <a:avLst/>
          </a:prstGeom>
          <a:solidFill>
            <a:schemeClr val="accent1">
              <a:lumMod val="20000"/>
              <a:lumOff val="80000"/>
            </a:schemeClr>
          </a:solidFill>
        </p:spPr>
        <p:txBody>
          <a:bodyPr wrap="square" rtlCol="0">
            <a:spAutoFit/>
          </a:bodyPr>
          <a:lstStyle/>
          <a:p>
            <a:pPr algn="just"/>
            <a:r>
              <a:rPr lang="en-GB" sz="1100" b="1" dirty="0">
                <a:latin typeface="Montserrat" panose="00000500000000000000" pitchFamily="50" charset="0"/>
                <a:cs typeface="Arial" panose="020B0604020202020204" pitchFamily="34" charset="0"/>
              </a:rPr>
              <a:t>In 2021, Aneurin Bevan University Health Board re-established an </a:t>
            </a:r>
            <a:r>
              <a:rPr lang="en-GB" sz="1100" b="1" dirty="0">
                <a:latin typeface="Montserrat" panose="00000500000000000000" pitchFamily="50" charset="0"/>
              </a:rPr>
              <a:t>agreed referral pathways to adult services for their children and young people with epilepsy.</a:t>
            </a:r>
            <a:endParaRPr lang="en-GB" sz="1100" b="1" dirty="0">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541985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519704" cy="475562"/>
          </a:xfrm>
        </p:spPr>
        <p:txBody>
          <a:bodyPr>
            <a:noAutofit/>
          </a:bodyPr>
          <a:lstStyle/>
          <a:p>
            <a:r>
              <a:rPr lang="en-GB" sz="2000" dirty="0"/>
              <a:t>Transition pathways – Aneurin Bevan University Health Board</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543536" cy="4176464"/>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00" dirty="0"/>
              <a:t>The impact of the COVID-19 pandemic on the service was immense. The plans to commence adjacent consultant-led and nurse-led transition clinics were hindered by the pandemic.</a:t>
            </a:r>
          </a:p>
          <a:p>
            <a:pPr algn="just">
              <a:lnSpc>
                <a:spcPct val="150000"/>
              </a:lnSpc>
              <a:buFont typeface="Arial" panose="020B0604020202020204" pitchFamily="34" charset="0"/>
              <a:buChar char="•"/>
            </a:pPr>
            <a:r>
              <a:rPr lang="en-GB" sz="1100" dirty="0"/>
              <a:t>Time pressures meant the children’s epilepsy nurses completed only the final “green” phase of the “Go” form of the </a:t>
            </a:r>
            <a:r>
              <a:rPr lang="en-GB" sz="1100" dirty="0">
                <a:solidFill>
                  <a:schemeClr val="tx1"/>
                </a:solidFill>
                <a:latin typeface="Montserrat" panose="00000500000000000000" pitchFamily="50" charset="0"/>
                <a:cs typeface="Arial" panose="020B0604020202020204" pitchFamily="34" charset="0"/>
              </a:rPr>
              <a:t>“Ready, Steady, Go”</a:t>
            </a:r>
            <a:r>
              <a:rPr lang="en-GB" sz="1100" dirty="0"/>
              <a:t> questionnaires with patients.</a:t>
            </a:r>
          </a:p>
          <a:p>
            <a:pPr algn="just">
              <a:lnSpc>
                <a:spcPct val="150000"/>
              </a:lnSpc>
              <a:buFont typeface="Arial" panose="020B0604020202020204" pitchFamily="34" charset="0"/>
              <a:buChar char="•"/>
            </a:pPr>
            <a:r>
              <a:rPr lang="en-GB" sz="1100" dirty="0"/>
              <a:t>The team experienced difficulty obtaining completed forms of the </a:t>
            </a:r>
            <a:r>
              <a:rPr lang="en-GB" sz="1100" dirty="0">
                <a:solidFill>
                  <a:schemeClr val="tx1"/>
                </a:solidFill>
                <a:latin typeface="Montserrat" panose="00000500000000000000" pitchFamily="50" charset="0"/>
                <a:cs typeface="Arial" panose="020B0604020202020204" pitchFamily="34" charset="0"/>
              </a:rPr>
              <a:t>“Ready, Steady, Go”</a:t>
            </a:r>
            <a:r>
              <a:rPr lang="en-GB" sz="1100" dirty="0"/>
              <a:t> questionnaire. The only method that seemed to work with patients completing their questionnaires was if they filled them out over the phone or in clinic.</a:t>
            </a:r>
          </a:p>
          <a:p>
            <a:pPr algn="just">
              <a:lnSpc>
                <a:spcPct val="150000"/>
              </a:lnSpc>
              <a:buFont typeface="Arial" panose="020B0604020202020204" pitchFamily="34" charset="0"/>
              <a:buChar char="•"/>
            </a:pPr>
            <a:r>
              <a:rPr lang="en-GB" sz="1100" dirty="0"/>
              <a:t>Developing an electronic delivery method for questionnaires, including the collection of phone numbers and email addresses, to gain feedback on the process was challenging.</a:t>
            </a:r>
          </a:p>
          <a:p>
            <a:pPr algn="just">
              <a:lnSpc>
                <a:spcPct val="150000"/>
              </a:lnSpc>
              <a:buFont typeface="Arial" panose="020B0604020202020204" pitchFamily="34" charset="0"/>
              <a:buChar char="•"/>
            </a:pPr>
            <a:r>
              <a:rPr lang="en-GB" sz="1100" dirty="0"/>
              <a:t>Finding an optimal way to maintain the watch list of all transition patients to track and send transition forms and receive completed forms when a patient reaches transition age was difficult and relied on ESNs confirming and checking the watch list.</a:t>
            </a:r>
          </a:p>
          <a:p>
            <a:pPr algn="just">
              <a:lnSpc>
                <a:spcPct val="150000"/>
              </a:lnSpc>
              <a:buFont typeface="Arial" panose="020B0604020202020204" pitchFamily="34" charset="0"/>
              <a:buChar char="•"/>
            </a:pPr>
            <a:r>
              <a:rPr lang="en-GB" sz="1100" dirty="0"/>
              <a:t>Ascertaining a successful return rate for the </a:t>
            </a:r>
            <a:r>
              <a:rPr lang="en-GB" sz="1100" dirty="0">
                <a:solidFill>
                  <a:schemeClr val="tx1"/>
                </a:solidFill>
                <a:latin typeface="Montserrat" panose="00000500000000000000" pitchFamily="50" charset="0"/>
                <a:cs typeface="Arial" panose="020B0604020202020204" pitchFamily="34" charset="0"/>
              </a:rPr>
              <a:t>“Ready, Steady, Go”</a:t>
            </a:r>
            <a:r>
              <a:rPr lang="en-GB" sz="1100" dirty="0"/>
              <a:t> forms.</a:t>
            </a: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170354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543536" cy="475562"/>
          </a:xfrm>
        </p:spPr>
        <p:txBody>
          <a:bodyPr>
            <a:noAutofit/>
          </a:bodyPr>
          <a:lstStyle/>
          <a:p>
            <a:r>
              <a:rPr lang="en-GB" sz="2000" dirty="0"/>
              <a:t>Transition pathways – Aneurin Bevan University Health Board</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776208"/>
            <a:ext cx="8543536" cy="4176464"/>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00" dirty="0"/>
              <a:t>Achieved 90% of all young people aged 14–16 years with epilepsy being sent the initial transition questionnaire by May 2020; managed to achieve 98%.</a:t>
            </a:r>
          </a:p>
          <a:p>
            <a:pPr algn="just">
              <a:lnSpc>
                <a:spcPct val="150000"/>
              </a:lnSpc>
              <a:buFont typeface="Arial" panose="020B0604020202020204" pitchFamily="34" charset="0"/>
              <a:buChar char="•"/>
            </a:pPr>
            <a:r>
              <a:rPr lang="en-GB" sz="1100" dirty="0"/>
              <a:t>Increased patient engagement using tools and techniques learned by the CYP engagement team training on the EQIP.</a:t>
            </a:r>
          </a:p>
          <a:p>
            <a:pPr algn="just">
              <a:lnSpc>
                <a:spcPct val="150000"/>
              </a:lnSpc>
              <a:buFont typeface="Arial" panose="020B0604020202020204" pitchFamily="34" charset="0"/>
              <a:buChar char="•"/>
            </a:pPr>
            <a:r>
              <a:rPr lang="en-GB" sz="1100" dirty="0"/>
              <a:t>Achieved closer teamwork with colleagues.</a:t>
            </a:r>
          </a:p>
          <a:p>
            <a:pPr algn="just">
              <a:lnSpc>
                <a:spcPct val="150000"/>
              </a:lnSpc>
              <a:buFont typeface="Arial" panose="020B0604020202020204" pitchFamily="34" charset="0"/>
              <a:buChar char="•"/>
            </a:pPr>
            <a:r>
              <a:rPr lang="en-GB" sz="1100" dirty="0"/>
              <a:t>The set-up of transition clinics as planned – a nurse-led clinic and a consultant-led clinic running side by side in the same outpatient department – occurred temporarily (pre-pandemic). Each clinic had its own waiting list. These clinics worked well and will be revisited and planned to run on a Friday afternoon every 2 months, starting April 2020.</a:t>
            </a:r>
          </a:p>
          <a:p>
            <a:pPr marL="0" indent="0" algn="just">
              <a:lnSpc>
                <a:spcPct val="150000"/>
              </a:lnSpc>
              <a:buNone/>
            </a:pPr>
            <a:r>
              <a:rPr lang="en-GB" sz="1100" u="sng" dirty="0">
                <a:solidFill>
                  <a:schemeClr val="tx1"/>
                </a:solidFill>
                <a:latin typeface="Montserrat" panose="00000500000000000000" pitchFamily="50" charset="0"/>
                <a:cs typeface="Arial" panose="020B0604020202020204" pitchFamily="34" charset="0"/>
              </a:rPr>
              <a:t>National audit results showed that in 2021</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Aneurin Bevan University Health Board re-established an agreed referral pathways to adult services for their children and young people with epilepsy.</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Re-established single joint appointments with adult professionals: adult epilepsy specialist nurse, adult neurologist and adult learning difficulty, who are routinely involved in transition or transfer to adult services.</a:t>
            </a: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860233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447696" cy="475562"/>
          </a:xfrm>
        </p:spPr>
        <p:txBody>
          <a:bodyPr>
            <a:noAutofit/>
          </a:bodyPr>
          <a:lstStyle/>
          <a:p>
            <a:r>
              <a:rPr lang="en-GB" sz="2000" dirty="0"/>
              <a:t>Transition pathways – Aneurin Bevan University Health Board</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00232" y="771550"/>
            <a:ext cx="8543536" cy="3528392"/>
          </a:xfrm>
        </p:spPr>
        <p:txBody>
          <a:bodyPr>
            <a:no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Lessons learnt</a:t>
            </a:r>
          </a:p>
          <a:p>
            <a:pPr algn="just">
              <a:lnSpc>
                <a:spcPct val="150000"/>
              </a:lnSpc>
              <a:buFont typeface="Arial" panose="020B0604020202020204" pitchFamily="34" charset="0"/>
              <a:buChar char="•"/>
            </a:pPr>
            <a:r>
              <a:rPr lang="en-GB" sz="1100" dirty="0"/>
              <a:t>The team found the pace of change in service delivery and the testing of new ways of working exciting and invigorating. The team agreed to pause and undertake a detailed review of the work during this time to see what can be taken forward and implemented more permanently in the service.</a:t>
            </a:r>
          </a:p>
          <a:p>
            <a:pPr algn="just">
              <a:lnSpc>
                <a:spcPct val="150000"/>
              </a:lnSpc>
              <a:buFont typeface="Arial" panose="020B0604020202020204" pitchFamily="34" charset="0"/>
              <a:buChar char="•"/>
            </a:pPr>
            <a:r>
              <a:rPr lang="en-GB" sz="1100" dirty="0"/>
              <a:t>There is a potential to give young people and families more choice in the methods of interaction and advice, and encourage more active engagement with children and young people. The team would encourage others to try out different ways of service delivery and methods of interaction with their patients and families to test, evaluate, and re-evaluate the outcomes. Keeping young people and their families central is key to effective engagement and shaping the epilepsy service that works for them in the future.</a:t>
            </a:r>
          </a:p>
          <a:p>
            <a:pPr algn="just">
              <a:lnSpc>
                <a:spcPct val="150000"/>
              </a:lnSpc>
              <a:buFont typeface="Arial" panose="020B0604020202020204" pitchFamily="34" charset="0"/>
              <a:buChar char="•"/>
            </a:pPr>
            <a:r>
              <a:rPr lang="en-GB" sz="1100" dirty="0"/>
              <a:t>Clinical nurse specialists are integral to service development and inter-disciplinary teamwork, with the sharing and development of roles within the team.</a:t>
            </a:r>
            <a:endParaRPr lang="en-GB" sz="1100" b="1" dirty="0">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678095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447696" cy="475562"/>
          </a:xfrm>
        </p:spPr>
        <p:txBody>
          <a:bodyPr>
            <a:noAutofit/>
          </a:bodyPr>
          <a:lstStyle/>
          <a:p>
            <a:r>
              <a:rPr lang="en-GB" sz="2000" dirty="0"/>
              <a:t>Transition pathways – Aneurin Bevan University Health Board</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00232" y="771550"/>
            <a:ext cx="8543536" cy="4176463"/>
          </a:xfrm>
        </p:spPr>
        <p:txBody>
          <a:bodyPr>
            <a:no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Lessons learnt</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Transition of young epilepsy patients will always be a challenge, tailoring services to their very individual needs and addressing co-morbidity and how that impacts the transition. However, Epilepsy12 has been energising in the team’s endeavours to improve experiences for young people, as has the COVID-19 impact in shaping their use of technology, affording choice, and new ways of service delivery. </a:t>
            </a: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latin typeface="Montserrat" panose="00000500000000000000" pitchFamily="50" charset="0"/>
              <a:cs typeface="Arial" panose="020B0604020202020204" pitchFamily="34" charset="0"/>
            </a:endParaRPr>
          </a:p>
          <a:p>
            <a:pPr marL="0" indent="0" algn="just">
              <a:buNone/>
            </a:pPr>
            <a:endParaRPr lang="en-GB" sz="1100" b="1" dirty="0">
              <a:latin typeface="Montserrat" panose="00000500000000000000" pitchFamily="50" charset="0"/>
              <a:cs typeface="Arial" panose="020B0604020202020204" pitchFamily="34" charset="0"/>
            </a:endParaRPr>
          </a:p>
          <a:p>
            <a:pPr marL="0" indent="0" algn="just">
              <a:buNone/>
            </a:pPr>
            <a:endParaRPr lang="en-GB" sz="1100" b="1" dirty="0">
              <a:latin typeface="Montserrat" panose="00000500000000000000" pitchFamily="50" charset="0"/>
              <a:cs typeface="Arial" panose="020B0604020202020204" pitchFamily="34" charset="0"/>
            </a:endParaRPr>
          </a:p>
          <a:p>
            <a:pPr marL="0" indent="0" algn="just">
              <a:buNone/>
            </a:pPr>
            <a:endParaRPr lang="en-GB" sz="1100" b="1" dirty="0">
              <a:latin typeface="Montserrat" panose="00000500000000000000" pitchFamily="50" charset="0"/>
              <a:cs typeface="Arial" panose="020B0604020202020204" pitchFamily="34" charset="0"/>
            </a:endParaRPr>
          </a:p>
          <a:p>
            <a:pPr marL="0" indent="0" algn="just">
              <a:buNone/>
            </a:pPr>
            <a:endParaRPr lang="en-GB" sz="1100" b="1" dirty="0">
              <a:latin typeface="Montserrat" panose="00000500000000000000" pitchFamily="50" charset="0"/>
              <a:cs typeface="Arial" panose="020B0604020202020204" pitchFamily="34" charset="0"/>
            </a:endParaRPr>
          </a:p>
          <a:p>
            <a:pPr marL="0" indent="0" algn="just">
              <a:buNone/>
            </a:pPr>
            <a:endParaRPr lang="en-GB" sz="1100" b="1" dirty="0">
              <a:latin typeface="Montserrat" panose="00000500000000000000" pitchFamily="50" charset="0"/>
              <a:cs typeface="Arial" panose="020B0604020202020204" pitchFamily="34" charset="0"/>
            </a:endParaRPr>
          </a:p>
          <a:p>
            <a:pPr marL="0" indent="0" algn="just">
              <a:buNone/>
            </a:pPr>
            <a:endParaRPr lang="en-GB" sz="1100" b="1" dirty="0">
              <a:latin typeface="Montserrat" panose="00000500000000000000" pitchFamily="50" charset="0"/>
              <a:cs typeface="Arial" panose="020B0604020202020204" pitchFamily="34" charset="0"/>
            </a:endParaRPr>
          </a:p>
          <a:p>
            <a:pPr marL="0" indent="0" algn="just">
              <a:buNone/>
            </a:pPr>
            <a:endParaRPr lang="en-GB" sz="1100" b="1" dirty="0">
              <a:latin typeface="Montserrat" panose="00000500000000000000" pitchFamily="50" charset="0"/>
              <a:cs typeface="Arial" panose="020B0604020202020204" pitchFamily="34" charset="0"/>
            </a:endParaRPr>
          </a:p>
          <a:p>
            <a:pPr marL="0" indent="0" algn="just">
              <a:buNone/>
            </a:pPr>
            <a:r>
              <a:rPr lang="en-GB" sz="1100" b="1" dirty="0">
                <a:solidFill>
                  <a:schemeClr val="tx1">
                    <a:lumMod val="75000"/>
                    <a:lumOff val="25000"/>
                  </a:schemeClr>
                </a:solidFill>
                <a:latin typeface="Montserrat" panose="00000500000000000000" pitchFamily="50" charset="0"/>
              </a:rPr>
              <a:t>Visual presentation of team project intervention</a:t>
            </a:r>
          </a:p>
          <a:p>
            <a:pPr algn="just"/>
            <a:endParaRPr lang="en-GB" sz="1100" b="1" dirty="0">
              <a:latin typeface="Montserrat" panose="00000500000000000000" pitchFamily="50" charset="0"/>
              <a:cs typeface="Arial" panose="020B0604020202020204" pitchFamily="34" charset="0"/>
              <a:hlinkClick r:id="rId2"/>
            </a:endParaRPr>
          </a:p>
          <a:p>
            <a:pPr marL="0" indent="0" algn="just">
              <a:buNone/>
            </a:pPr>
            <a:r>
              <a:rPr lang="en-GB" sz="1100" b="1" dirty="0">
                <a:latin typeface="Montserrat" panose="00000500000000000000" pitchFamily="50" charset="0"/>
                <a:cs typeface="Arial" panose="020B0604020202020204" pitchFamily="34" charset="0"/>
                <a:hlinkClick r:id="rId2"/>
              </a:rPr>
              <a:t>Team poster PDF</a:t>
            </a:r>
            <a:endParaRPr lang="en-GB" sz="1100" b="1" dirty="0">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239296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2472133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447696" cy="475562"/>
          </a:xfrm>
        </p:spPr>
        <p:txBody>
          <a:bodyPr>
            <a:noAutofit/>
          </a:bodyPr>
          <a:lstStyle/>
          <a:p>
            <a:r>
              <a:rPr lang="en-GB" sz="2000" dirty="0"/>
              <a:t>Transition pathways – Aneurin Bevan University Health Board</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48944" y="699542"/>
            <a:ext cx="8543536" cy="4371950"/>
          </a:xfrm>
        </p:spPr>
        <p:txBody>
          <a:bodyPr>
            <a:noAutofit/>
          </a:bodyPr>
          <a:lstStyle/>
          <a:p>
            <a:pPr marL="0" indent="0" algn="just">
              <a:lnSpc>
                <a:spcPct val="160000"/>
              </a:lnSpc>
              <a:buNone/>
            </a:pPr>
            <a:r>
              <a:rPr lang="en-GB" sz="1100" b="1" dirty="0">
                <a:solidFill>
                  <a:schemeClr val="tx1"/>
                </a:solidFill>
                <a:latin typeface="Montserrat" panose="00000500000000000000" pitchFamily="50" charset="0"/>
                <a:cs typeface="Arial" panose="020B0604020202020204" pitchFamily="34" charset="0"/>
              </a:rPr>
              <a:t>Project aim </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90% of all 14–16-year-old young people with epilepsy will have been sent “Ready, Steady, Go” forms to incrementally educate teenagers regarding their condition and help them develop the necessary skills required for managing their epilepsy independently as young adults by May 2020.</a:t>
            </a: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60000"/>
              </a:lnSpc>
              <a:buNone/>
            </a:pPr>
            <a:r>
              <a:rPr lang="en-GB" sz="1100" b="1" dirty="0">
                <a:solidFill>
                  <a:schemeClr val="tx1"/>
                </a:solidFill>
                <a:latin typeface="Montserrat" panose="00000500000000000000" pitchFamily="50" charset="0"/>
                <a:cs typeface="Arial" panose="020B0604020202020204" pitchFamily="34" charset="0"/>
              </a:rPr>
              <a:t>Background</a:t>
            </a:r>
          </a:p>
          <a:p>
            <a:pPr marL="0" indent="0" algn="just">
              <a:lnSpc>
                <a:spcPct val="160000"/>
              </a:lnSpc>
              <a:buNone/>
            </a:pPr>
            <a:r>
              <a:rPr lang="en-GB" sz="1100" dirty="0">
                <a:solidFill>
                  <a:schemeClr val="tx1"/>
                </a:solidFill>
                <a:latin typeface="Montserrat" panose="00000500000000000000" pitchFamily="50" charset="0"/>
                <a:cs typeface="Arial" panose="020B0604020202020204" pitchFamily="34" charset="0"/>
              </a:rPr>
              <a:t>Prior to March 2020, paediatric patients with a diagnosis of epilepsy approaching the transition stage from paediatric services to adult neurology were only offered one joint “handover clinic“. The patients and their families had little or no preparation at all for this transition. Likewise, there was little preparation by clinicians for the issues to be discussed. An urgent need for facilitating this and improving the transition of patients to adult neurology services was identified by both teams.</a:t>
            </a:r>
          </a:p>
          <a:p>
            <a:pPr marL="0" indent="0" algn="just">
              <a:lnSpc>
                <a:spcPct val="160000"/>
              </a:lnSpc>
              <a:buNone/>
            </a:pPr>
            <a:r>
              <a:rPr lang="en-GB" sz="1100" b="1" dirty="0">
                <a:solidFill>
                  <a:schemeClr val="tx1"/>
                </a:solidFill>
                <a:latin typeface="Montserrat" panose="00000500000000000000" pitchFamily="50" charset="0"/>
                <a:cs typeface="Arial" panose="020B0604020202020204" pitchFamily="34" charset="0"/>
              </a:rPr>
              <a:t>Area of focus</a:t>
            </a:r>
          </a:p>
          <a:p>
            <a:pPr marL="0" indent="0" algn="just">
              <a:lnSpc>
                <a:spcPct val="160000"/>
              </a:lnSpc>
              <a:buNone/>
            </a:pPr>
            <a:r>
              <a:rPr lang="en-GB" sz="1100" dirty="0">
                <a:solidFill>
                  <a:schemeClr val="tx1"/>
                </a:solidFill>
                <a:latin typeface="Montserrat" panose="00000500000000000000" pitchFamily="50" charset="0"/>
                <a:cs typeface="Arial" panose="020B0604020202020204" pitchFamily="34" charset="0"/>
              </a:rPr>
              <a:t>The widely known and nationally used transition model, “Ready, Steady, Go”, developed by the Southampton Children’s Hospital, was chosen to be tested with patients. This model uses three sets of questions designed for young people at different stages in their development or “readiness” for transition. Proving a guide for discussion at appointments and agenda setting for the next appointment.</a:t>
            </a:r>
            <a:endParaRPr lang="en-GB" sz="1100"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8520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543536" cy="475562"/>
          </a:xfrm>
        </p:spPr>
        <p:txBody>
          <a:bodyPr>
            <a:noAutofit/>
          </a:bodyPr>
          <a:lstStyle/>
          <a:p>
            <a:r>
              <a:rPr lang="en-GB" sz="2000" dirty="0"/>
              <a:t>Transition pathways – Aneurin Bevan University Health Board</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48944" y="843558"/>
            <a:ext cx="8543536" cy="3960440"/>
          </a:xfrm>
        </p:spPr>
        <p:txBody>
          <a:bodyPr>
            <a:noAutofit/>
          </a:bodyPr>
          <a:lstStyle/>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Additionally, the team planned to manage expectations for how the adult epilepsy service functions, help patients engage with the adult healthcare team, and answer any remaining questions regarding the diagnosis, medications, or prognosis of their condition.</a:t>
            </a: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Established how patients and families would like to receive information about their healthcare, i.e., via surveys, in-person appointments, or using engagement methods such as pasta voting.</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Dissemination of the “Ready, Steady, Go” questionnaires to patients of transition age by post to help build the team’s experience of using the forms while exploring email and internet link text delivery methods. Submitted questionnaires were collected during clinic appointments, including basic contact details from patients and their families.</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Set-up of clinic space and availability for a joint consultant-led epilepsy transition clinic and a joint nurse-led clinic to occur simultaneously alongside the consultant clinic.</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The team utilised the Health Board’s introduction of the “Attend Anywhere” video consultation software to pilot a virtual video transition clinic with clinicians (in separate locations) and patient/carers. This was used with a limited number of patients due to the newly implemented software.</a:t>
            </a: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959921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519704" cy="475562"/>
          </a:xfrm>
        </p:spPr>
        <p:txBody>
          <a:bodyPr>
            <a:noAutofit/>
          </a:bodyPr>
          <a:lstStyle/>
          <a:p>
            <a:r>
              <a:rPr lang="en-GB" sz="2000" dirty="0"/>
              <a:t>Transition pathways – Aneurin Bevan University Health Board</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00232" y="799135"/>
            <a:ext cx="8543536" cy="4176464"/>
          </a:xfrm>
        </p:spPr>
        <p:txBody>
          <a:bodyPr>
            <a:norm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00" dirty="0"/>
              <a:t>The engagement method of pasta voting, which began in December 2019, was successful and captured feedback from patients and families on their preferences for how they would like to receive information regarding their healthcare via electronic means of email or text. However, at the time, the team was unable to do this reliably and had to seek help and advice from internal IT services.</a:t>
            </a:r>
          </a:p>
          <a:p>
            <a:pPr algn="just">
              <a:lnSpc>
                <a:spcPct val="150000"/>
              </a:lnSpc>
              <a:buFont typeface="Arial" panose="020B0604020202020204" pitchFamily="34" charset="0"/>
              <a:buChar char="•"/>
            </a:pPr>
            <a:r>
              <a:rPr lang="en-GB" sz="1100" dirty="0"/>
              <a:t>Pasta voting results – Clear Winner – EMAIL OR TEXT. Face-to-face: 17 votes; post: 28 votes; email or text: 56 votes.</a:t>
            </a:r>
          </a:p>
          <a:p>
            <a:pPr algn="just">
              <a:lnSpc>
                <a:spcPct val="150000"/>
              </a:lnSpc>
              <a:buFont typeface="Arial" panose="020B0604020202020204" pitchFamily="34" charset="0"/>
              <a:buChar char="•"/>
            </a:pPr>
            <a:r>
              <a:rPr lang="en-GB" sz="1100" dirty="0"/>
              <a:t>While there was a preference for email or text message to share the online questionnaires, the spread of preferences shown in the pasta voting clearly demonstrated the need to maintain flexibility to be able to offer any mode of sending the forms to patients. This includes post, email, electronic online completion, and completion only in person at in-person appointments.</a:t>
            </a:r>
          </a:p>
          <a:p>
            <a:pPr algn="just">
              <a:lnSpc>
                <a:spcPct val="150000"/>
              </a:lnSpc>
              <a:buFont typeface="Arial" panose="020B0604020202020204" pitchFamily="34" charset="0"/>
              <a:buChar char="•"/>
            </a:pPr>
            <a:r>
              <a:rPr lang="en-GB" sz="1100" dirty="0"/>
              <a:t>Of the 197 patients identified, 194 had received the “Ready, Steady, Go” transition questionnaire.</a:t>
            </a: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421176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447696" cy="475562"/>
          </a:xfrm>
        </p:spPr>
        <p:txBody>
          <a:bodyPr>
            <a:noAutofit/>
          </a:bodyPr>
          <a:lstStyle/>
          <a:p>
            <a:r>
              <a:rPr lang="en-GB" sz="2000" dirty="0"/>
              <a:t>Transition pathways – Aneurin Bevan University Health Board</a:t>
            </a:r>
          </a:p>
        </p:txBody>
      </p:sp>
      <p:pic>
        <p:nvPicPr>
          <p:cNvPr id="6" name="Picture 5">
            <a:extLst>
              <a:ext uri="{FF2B5EF4-FFF2-40B4-BE49-F238E27FC236}">
                <a16:creationId xmlns:a16="http://schemas.microsoft.com/office/drawing/2014/main" id="{F73F71B4-7B85-206D-37B8-773EA19038B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1600500"/>
            <a:ext cx="3024336" cy="1989392"/>
          </a:xfrm>
          <a:prstGeom prst="rect">
            <a:avLst/>
          </a:prstGeom>
          <a:noFill/>
          <a:ln>
            <a:noFill/>
          </a:ln>
        </p:spPr>
      </p:pic>
      <p:sp>
        <p:nvSpPr>
          <p:cNvPr id="8" name="TextBox 7">
            <a:extLst>
              <a:ext uri="{FF2B5EF4-FFF2-40B4-BE49-F238E27FC236}">
                <a16:creationId xmlns:a16="http://schemas.microsoft.com/office/drawing/2014/main" id="{88CFCB8E-FD68-FCB2-07AD-A10058FB869D}"/>
              </a:ext>
            </a:extLst>
          </p:cNvPr>
          <p:cNvSpPr txBox="1"/>
          <p:nvPr/>
        </p:nvSpPr>
        <p:spPr>
          <a:xfrm flipH="1">
            <a:off x="5580112" y="3679912"/>
            <a:ext cx="3024334" cy="507831"/>
          </a:xfrm>
          <a:prstGeom prst="rect">
            <a:avLst/>
          </a:prstGeom>
          <a:solidFill>
            <a:schemeClr val="accent1">
              <a:lumMod val="20000"/>
              <a:lumOff val="80000"/>
            </a:schemeClr>
          </a:solidFill>
        </p:spPr>
        <p:txBody>
          <a:bodyPr wrap="square" rtlCol="0">
            <a:spAutoFit/>
          </a:bodyPr>
          <a:lstStyle/>
          <a:p>
            <a:pPr algn="just"/>
            <a:r>
              <a:rPr lang="en-GB" sz="900" b="1" dirty="0">
                <a:latin typeface="Arial" panose="020B0604020202020204" pitchFamily="34" charset="0"/>
                <a:cs typeface="Arial" panose="020B0604020202020204" pitchFamily="34" charset="0"/>
              </a:rPr>
              <a:t>Established how patients and families would like to receive information about their healthcare, i.e., surveys and appointments, using pasta voting.</a:t>
            </a:r>
          </a:p>
        </p:txBody>
      </p:sp>
      <p:graphicFrame>
        <p:nvGraphicFramePr>
          <p:cNvPr id="12" name="Content Placeholder 11">
            <a:extLst>
              <a:ext uri="{FF2B5EF4-FFF2-40B4-BE49-F238E27FC236}">
                <a16:creationId xmlns:a16="http://schemas.microsoft.com/office/drawing/2014/main" id="{7EC3EC34-86F5-73B3-70E5-11DA2D93C9DB}"/>
              </a:ext>
            </a:extLst>
          </p:cNvPr>
          <p:cNvGraphicFramePr>
            <a:graphicFrameLocks noGrp="1"/>
          </p:cNvGraphicFramePr>
          <p:nvPr>
            <p:ph idx="1"/>
            <p:extLst>
              <p:ext uri="{D42A27DB-BD31-4B8C-83A1-F6EECF244321}">
                <p14:modId xmlns:p14="http://schemas.microsoft.com/office/powerpoint/2010/main" val="3207869178"/>
              </p:ext>
            </p:extLst>
          </p:nvPr>
        </p:nvGraphicFramePr>
        <p:xfrm>
          <a:off x="323528" y="1602350"/>
          <a:ext cx="4985692" cy="2585393"/>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Box 12">
            <a:extLst>
              <a:ext uri="{FF2B5EF4-FFF2-40B4-BE49-F238E27FC236}">
                <a16:creationId xmlns:a16="http://schemas.microsoft.com/office/drawing/2014/main" id="{2DD365C5-5FA3-62C4-2137-7AAFD6C3E5D6}"/>
              </a:ext>
            </a:extLst>
          </p:cNvPr>
          <p:cNvSpPr txBox="1"/>
          <p:nvPr/>
        </p:nvSpPr>
        <p:spPr>
          <a:xfrm>
            <a:off x="248232" y="891970"/>
            <a:ext cx="8572240" cy="261610"/>
          </a:xfrm>
          <a:prstGeom prst="rect">
            <a:avLst/>
          </a:prstGeom>
          <a:noFill/>
        </p:spPr>
        <p:txBody>
          <a:bodyPr wrap="square" rtlCol="0">
            <a:spAutoFit/>
          </a:bodyPr>
          <a:lstStyle/>
          <a:p>
            <a:r>
              <a:rPr lang="en-GB" sz="1100" b="1" i="0" dirty="0">
                <a:solidFill>
                  <a:srgbClr val="000000"/>
                </a:solidFill>
                <a:effectLst/>
                <a:latin typeface="Montserrat" panose="00000500000000000000" pitchFamily="50" charset="0"/>
                <a:cs typeface="Arial" panose="020B0604020202020204" pitchFamily="34" charset="0"/>
              </a:rPr>
              <a:t>Pasta Voting Results – Clear Winner – EMAIL OR TEXT. Face-to-face: 17 votes; post: 28 votes; email or text: 56 votes.</a:t>
            </a:r>
            <a:endParaRPr lang="en-GB" sz="1100" b="1" dirty="0">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56090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375688" cy="475562"/>
          </a:xfrm>
        </p:spPr>
        <p:txBody>
          <a:bodyPr>
            <a:noAutofit/>
          </a:bodyPr>
          <a:lstStyle/>
          <a:p>
            <a:r>
              <a:rPr lang="en-GB" sz="2000" dirty="0"/>
              <a:t>Transition pathways– Aneurin Bevan University Health Board</a:t>
            </a:r>
          </a:p>
        </p:txBody>
      </p:sp>
      <p:pic>
        <p:nvPicPr>
          <p:cNvPr id="7" name="Content Placeholder 6">
            <a:extLst>
              <a:ext uri="{FF2B5EF4-FFF2-40B4-BE49-F238E27FC236}">
                <a16:creationId xmlns:a16="http://schemas.microsoft.com/office/drawing/2014/main" id="{5A6BC260-15EE-925A-CF28-AFBA5D0A6022}"/>
              </a:ext>
            </a:extLst>
          </p:cNvPr>
          <p:cNvPicPr>
            <a:picLocks noGrp="1" noChangeAspect="1"/>
          </p:cNvPicPr>
          <p:nvPr>
            <p:ph idx="1"/>
          </p:nvPr>
        </p:nvPicPr>
        <p:blipFill>
          <a:blip r:embed="rId2"/>
          <a:stretch>
            <a:fillRect/>
          </a:stretch>
        </p:blipFill>
        <p:spPr>
          <a:xfrm>
            <a:off x="1115616" y="1203598"/>
            <a:ext cx="6119611" cy="3497973"/>
          </a:xfrm>
          <a:prstGeom prst="rect">
            <a:avLst/>
          </a:prstGeom>
          <a:ln>
            <a:solidFill>
              <a:schemeClr val="accent1"/>
            </a:solidFill>
          </a:ln>
        </p:spPr>
      </p:pic>
      <p:sp>
        <p:nvSpPr>
          <p:cNvPr id="9" name="TextBox 8">
            <a:extLst>
              <a:ext uri="{FF2B5EF4-FFF2-40B4-BE49-F238E27FC236}">
                <a16:creationId xmlns:a16="http://schemas.microsoft.com/office/drawing/2014/main" id="{32846CC2-17A1-CB00-3B59-693C44037EB5}"/>
              </a:ext>
            </a:extLst>
          </p:cNvPr>
          <p:cNvSpPr txBox="1"/>
          <p:nvPr/>
        </p:nvSpPr>
        <p:spPr>
          <a:xfrm flipH="1">
            <a:off x="323525" y="809196"/>
            <a:ext cx="5976666" cy="261610"/>
          </a:xfrm>
          <a:prstGeom prst="rect">
            <a:avLst/>
          </a:prstGeom>
          <a:solidFill>
            <a:schemeClr val="tx2">
              <a:lumMod val="10000"/>
              <a:lumOff val="90000"/>
            </a:schemeClr>
          </a:solidFill>
        </p:spPr>
        <p:txBody>
          <a:bodyPr wrap="square" rtlCol="0">
            <a:spAutoFit/>
          </a:bodyPr>
          <a:lstStyle/>
          <a:p>
            <a:pPr algn="just"/>
            <a:r>
              <a:rPr lang="en-GB" sz="1100" b="1" dirty="0">
                <a:latin typeface="Montserrat" panose="00000500000000000000" pitchFamily="50" charset="0"/>
                <a:cs typeface="Arial" panose="020B0604020202020204" pitchFamily="34" charset="0"/>
              </a:rPr>
              <a:t>Example of a transition questionnaire for patients with complex needs.</a:t>
            </a:r>
          </a:p>
        </p:txBody>
      </p:sp>
    </p:spTree>
    <p:extLst>
      <p:ext uri="{BB962C8B-B14F-4D97-AF65-F5344CB8AC3E}">
        <p14:creationId xmlns:p14="http://schemas.microsoft.com/office/powerpoint/2010/main" val="3562138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447696" cy="475562"/>
          </a:xfrm>
        </p:spPr>
        <p:txBody>
          <a:bodyPr>
            <a:noAutofit/>
          </a:bodyPr>
          <a:lstStyle/>
          <a:p>
            <a:r>
              <a:rPr lang="en-GB" sz="2000" dirty="0"/>
              <a:t>Transition pathways – Aneurin Bevan University Health Board</a:t>
            </a:r>
          </a:p>
        </p:txBody>
      </p:sp>
      <p:sp>
        <p:nvSpPr>
          <p:cNvPr id="9" name="TextBox 8">
            <a:extLst>
              <a:ext uri="{FF2B5EF4-FFF2-40B4-BE49-F238E27FC236}">
                <a16:creationId xmlns:a16="http://schemas.microsoft.com/office/drawing/2014/main" id="{32846CC2-17A1-CB00-3B59-693C44037EB5}"/>
              </a:ext>
            </a:extLst>
          </p:cNvPr>
          <p:cNvSpPr txBox="1"/>
          <p:nvPr/>
        </p:nvSpPr>
        <p:spPr>
          <a:xfrm flipH="1">
            <a:off x="323526" y="792478"/>
            <a:ext cx="6624737" cy="261610"/>
          </a:xfrm>
          <a:prstGeom prst="rect">
            <a:avLst/>
          </a:prstGeom>
          <a:solidFill>
            <a:schemeClr val="tx2">
              <a:lumMod val="10000"/>
              <a:lumOff val="90000"/>
            </a:schemeClr>
          </a:solidFill>
        </p:spPr>
        <p:txBody>
          <a:bodyPr wrap="square" rtlCol="0">
            <a:spAutoFit/>
          </a:bodyPr>
          <a:lstStyle/>
          <a:p>
            <a:pPr algn="just"/>
            <a:r>
              <a:rPr lang="en-GB" sz="1100" b="1" dirty="0">
                <a:latin typeface="Montserrat" panose="00000500000000000000" pitchFamily="50" charset="0"/>
                <a:cs typeface="Arial" panose="020B0604020202020204" pitchFamily="34" charset="0"/>
              </a:rPr>
              <a:t>Example of feedback form shared with patients and families on using questionnaire.</a:t>
            </a:r>
          </a:p>
        </p:txBody>
      </p:sp>
      <p:pic>
        <p:nvPicPr>
          <p:cNvPr id="3" name="Picture 2">
            <a:extLst>
              <a:ext uri="{FF2B5EF4-FFF2-40B4-BE49-F238E27FC236}">
                <a16:creationId xmlns:a16="http://schemas.microsoft.com/office/drawing/2014/main" id="{7E7BFD9F-910E-9DAF-5F01-DAF4B02679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1142458"/>
            <a:ext cx="5328592" cy="3805555"/>
          </a:xfrm>
          <a:prstGeom prst="rect">
            <a:avLst/>
          </a:prstGeom>
          <a:noFill/>
          <a:ln>
            <a:solidFill>
              <a:schemeClr val="accent1"/>
            </a:solidFill>
          </a:ln>
        </p:spPr>
      </p:pic>
    </p:spTree>
    <p:extLst>
      <p:ext uri="{BB962C8B-B14F-4D97-AF65-F5344CB8AC3E}">
        <p14:creationId xmlns:p14="http://schemas.microsoft.com/office/powerpoint/2010/main" val="2446223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447696" cy="475562"/>
          </a:xfrm>
        </p:spPr>
        <p:txBody>
          <a:bodyPr>
            <a:noAutofit/>
          </a:bodyPr>
          <a:lstStyle/>
          <a:p>
            <a:r>
              <a:rPr lang="en-GB" sz="2000" dirty="0"/>
              <a:t>Transition pathways – Aneurin Bevan University Health Board</a:t>
            </a:r>
          </a:p>
        </p:txBody>
      </p:sp>
      <p:pic>
        <p:nvPicPr>
          <p:cNvPr id="5" name="Content Placeholder 4">
            <a:extLst>
              <a:ext uri="{FF2B5EF4-FFF2-40B4-BE49-F238E27FC236}">
                <a16:creationId xmlns:a16="http://schemas.microsoft.com/office/drawing/2014/main" id="{71BD4774-70AA-A860-4B99-9D48B9628A99}"/>
              </a:ext>
            </a:extLst>
          </p:cNvPr>
          <p:cNvPicPr>
            <a:picLocks noGrp="1" noChangeAspect="1"/>
          </p:cNvPicPr>
          <p:nvPr>
            <p:ph idx="1"/>
          </p:nvPr>
        </p:nvPicPr>
        <p:blipFill>
          <a:blip r:embed="rId2"/>
          <a:stretch>
            <a:fillRect/>
          </a:stretch>
        </p:blipFill>
        <p:spPr>
          <a:xfrm>
            <a:off x="5004048" y="823522"/>
            <a:ext cx="3085852" cy="4148726"/>
          </a:xfrm>
          <a:prstGeom prst="rect">
            <a:avLst/>
          </a:prstGeom>
        </p:spPr>
      </p:pic>
      <p:sp>
        <p:nvSpPr>
          <p:cNvPr id="11" name="Rectangle 10">
            <a:extLst>
              <a:ext uri="{FF2B5EF4-FFF2-40B4-BE49-F238E27FC236}">
                <a16:creationId xmlns:a16="http://schemas.microsoft.com/office/drawing/2014/main" id="{02DE26B8-6448-829E-C2C0-BB97A3DB652B}"/>
              </a:ext>
            </a:extLst>
          </p:cNvPr>
          <p:cNvSpPr/>
          <p:nvPr/>
        </p:nvSpPr>
        <p:spPr>
          <a:xfrm>
            <a:off x="322005" y="771550"/>
            <a:ext cx="4176464" cy="427746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 name="Picture 9">
            <a:extLst>
              <a:ext uri="{FF2B5EF4-FFF2-40B4-BE49-F238E27FC236}">
                <a16:creationId xmlns:a16="http://schemas.microsoft.com/office/drawing/2014/main" id="{1C44DFBD-7DE0-0D19-F471-4ED19044E937}"/>
              </a:ext>
            </a:extLst>
          </p:cNvPr>
          <p:cNvPicPr>
            <a:picLocks noChangeAspect="1"/>
          </p:cNvPicPr>
          <p:nvPr/>
        </p:nvPicPr>
        <p:blipFill>
          <a:blip r:embed="rId3"/>
          <a:stretch>
            <a:fillRect/>
          </a:stretch>
        </p:blipFill>
        <p:spPr>
          <a:xfrm>
            <a:off x="539552" y="814568"/>
            <a:ext cx="2949548" cy="4136982"/>
          </a:xfrm>
          <a:prstGeom prst="rect">
            <a:avLst/>
          </a:prstGeom>
        </p:spPr>
      </p:pic>
      <p:sp>
        <p:nvSpPr>
          <p:cNvPr id="3" name="TextBox 2">
            <a:extLst>
              <a:ext uri="{FF2B5EF4-FFF2-40B4-BE49-F238E27FC236}">
                <a16:creationId xmlns:a16="http://schemas.microsoft.com/office/drawing/2014/main" id="{AE5302A2-8186-7138-2C75-05B430A356D7}"/>
              </a:ext>
            </a:extLst>
          </p:cNvPr>
          <p:cNvSpPr txBox="1"/>
          <p:nvPr/>
        </p:nvSpPr>
        <p:spPr>
          <a:xfrm flipH="1">
            <a:off x="2987824" y="823522"/>
            <a:ext cx="2736304" cy="261610"/>
          </a:xfrm>
          <a:prstGeom prst="rect">
            <a:avLst/>
          </a:prstGeom>
          <a:solidFill>
            <a:schemeClr val="accent3">
              <a:lumMod val="20000"/>
              <a:lumOff val="80000"/>
            </a:schemeClr>
          </a:solidFill>
        </p:spPr>
        <p:txBody>
          <a:bodyPr wrap="square" rtlCol="0">
            <a:spAutoFit/>
          </a:bodyPr>
          <a:lstStyle/>
          <a:p>
            <a:pPr algn="just"/>
            <a:r>
              <a:rPr lang="en-GB" sz="1100" b="1" dirty="0">
                <a:latin typeface="Arial" panose="020B0604020202020204" pitchFamily="34" charset="0"/>
                <a:cs typeface="Arial" panose="020B0604020202020204" pitchFamily="34" charset="0"/>
              </a:rPr>
              <a:t>“Ready, Steady, Go” transition model</a:t>
            </a:r>
          </a:p>
        </p:txBody>
      </p:sp>
    </p:spTree>
    <p:extLst>
      <p:ext uri="{BB962C8B-B14F-4D97-AF65-F5344CB8AC3E}">
        <p14:creationId xmlns:p14="http://schemas.microsoft.com/office/powerpoint/2010/main" val="144813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519704" cy="475562"/>
          </a:xfrm>
        </p:spPr>
        <p:txBody>
          <a:bodyPr>
            <a:noAutofit/>
          </a:bodyPr>
          <a:lstStyle/>
          <a:p>
            <a:r>
              <a:rPr lang="en-GB" sz="2000" dirty="0"/>
              <a:t>Transition pathways – Aneurin Bevan University Health Board</a:t>
            </a:r>
          </a:p>
        </p:txBody>
      </p:sp>
      <p:sp>
        <p:nvSpPr>
          <p:cNvPr id="9" name="TextBox 8">
            <a:extLst>
              <a:ext uri="{FF2B5EF4-FFF2-40B4-BE49-F238E27FC236}">
                <a16:creationId xmlns:a16="http://schemas.microsoft.com/office/drawing/2014/main" id="{32846CC2-17A1-CB00-3B59-693C44037EB5}"/>
              </a:ext>
            </a:extLst>
          </p:cNvPr>
          <p:cNvSpPr txBox="1"/>
          <p:nvPr/>
        </p:nvSpPr>
        <p:spPr>
          <a:xfrm flipH="1">
            <a:off x="1115616" y="843558"/>
            <a:ext cx="6071432" cy="430887"/>
          </a:xfrm>
          <a:prstGeom prst="rect">
            <a:avLst/>
          </a:prstGeom>
          <a:solidFill>
            <a:schemeClr val="tx2">
              <a:lumMod val="10000"/>
              <a:lumOff val="90000"/>
            </a:schemeClr>
          </a:solidFill>
        </p:spPr>
        <p:txBody>
          <a:bodyPr wrap="square" rtlCol="0">
            <a:spAutoFit/>
          </a:bodyPr>
          <a:lstStyle/>
          <a:p>
            <a:pPr algn="just"/>
            <a:r>
              <a:rPr lang="en-GB" sz="1100" b="1" dirty="0">
                <a:latin typeface="Montserrat" panose="00000500000000000000" pitchFamily="50" charset="0"/>
                <a:cs typeface="Arial" panose="020B0604020202020204" pitchFamily="34" charset="0"/>
              </a:rPr>
              <a:t>Of the 197 patients identified, 194 have received the “Ready, Steady, Go” transition questionnaire.</a:t>
            </a:r>
          </a:p>
        </p:txBody>
      </p:sp>
      <p:graphicFrame>
        <p:nvGraphicFramePr>
          <p:cNvPr id="4" name="Chart 3">
            <a:extLst>
              <a:ext uri="{FF2B5EF4-FFF2-40B4-BE49-F238E27FC236}">
                <a16:creationId xmlns:a16="http://schemas.microsoft.com/office/drawing/2014/main" id="{6DAAEF5C-CA91-D0DF-D058-FE27128866B4}"/>
              </a:ext>
            </a:extLst>
          </p:cNvPr>
          <p:cNvGraphicFramePr/>
          <p:nvPr>
            <p:extLst>
              <p:ext uri="{D42A27DB-BD31-4B8C-83A1-F6EECF244321}">
                <p14:modId xmlns:p14="http://schemas.microsoft.com/office/powerpoint/2010/main" val="713236404"/>
              </p:ext>
            </p:extLst>
          </p:nvPr>
        </p:nvGraphicFramePr>
        <p:xfrm>
          <a:off x="1115616" y="1477732"/>
          <a:ext cx="6071432" cy="33123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64478204"/>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9cfbb22-967d-441b-b2d0-56543b08ad7d">
      <Value>2</Value>
      <Value>1</Value>
    </TaxCatchAll>
    <lcf76f155ced4ddcb4097134ff3c332f xmlns="e7b00261-fff3-41e0-a06e-29be7bbb4b90">
      <Terms xmlns="http://schemas.microsoft.com/office/infopath/2007/PartnerControls"/>
    </lcf76f155ced4ddcb4097134ff3c332f>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Props1.xml><?xml version="1.0" encoding="utf-8"?>
<ds:datastoreItem xmlns:ds="http://schemas.openxmlformats.org/officeDocument/2006/customXml" ds:itemID="{30FA2067-290E-40B1-9BC8-CCD0CB98B20D}">
  <ds:schemaRefs>
    <ds:schemaRef ds:uri="http://schemas.microsoft.com/sharepoint/v3/contenttype/forms"/>
  </ds:schemaRefs>
</ds:datastoreItem>
</file>

<file path=customXml/itemProps2.xml><?xml version="1.0" encoding="utf-8"?>
<ds:datastoreItem xmlns:ds="http://schemas.openxmlformats.org/officeDocument/2006/customXml" ds:itemID="{FAA25D27-05E8-45AD-B230-3522A08937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0B52ABB-3948-495F-8B80-D5F3B6115A4C}">
  <ds:schemaRefs>
    <ds:schemaRef ds:uri="19d55dec-64db-48ca-8a2a-bb7d318d4195"/>
    <ds:schemaRef ds:uri="5acc4cad-2aa3-4eb2-8220-20c2ac6d16f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fields"/>
    <ds:schemaRef ds:uri="http://schemas.openxmlformats.org/package/2006/metadata/core-properties"/>
    <ds:schemaRef ds:uri="http://www.w3.org/XML/1998/namespace"/>
    <ds:schemaRef ds:uri="19cfbb22-967d-441b-b2d0-56543b08ad7d"/>
    <ds:schemaRef ds:uri="e7b00261-fff3-41e0-a06e-29be7bbb4b90"/>
    <ds:schemaRef ds:uri="37df6dd1-1f47-4b51-841c-0243d18555eb"/>
    <ds:schemaRef ds:uri="44e40524-91c9-4f1a-8c93-91673b8fc013"/>
  </ds:schemaRefs>
</ds:datastoreItem>
</file>

<file path=docProps/app.xml><?xml version="1.0" encoding="utf-8"?>
<Properties xmlns="http://schemas.openxmlformats.org/officeDocument/2006/extended-properties" xmlns:vt="http://schemas.openxmlformats.org/officeDocument/2006/docPropsVTypes">
  <TotalTime>47782</TotalTime>
  <Words>1753</Words>
  <Application>Microsoft Office PowerPoint</Application>
  <PresentationFormat>On-screen Show (16:9)</PresentationFormat>
  <Paragraphs>141</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Montserrat</vt:lpstr>
      <vt:lpstr>Calibri</vt:lpstr>
      <vt:lpstr>Arial</vt:lpstr>
      <vt:lpstr>Courier New</vt:lpstr>
      <vt:lpstr>Office Theme</vt:lpstr>
      <vt:lpstr>PowerPoint Presentation</vt:lpstr>
      <vt:lpstr>Transition pathways – Aneurin Bevan University Health Board</vt:lpstr>
      <vt:lpstr>Transition pathways – Aneurin Bevan University Health Board</vt:lpstr>
      <vt:lpstr>Transition pathways – Aneurin Bevan University Health Board</vt:lpstr>
      <vt:lpstr>Transition pathways – Aneurin Bevan University Health Board</vt:lpstr>
      <vt:lpstr>Transition pathways– Aneurin Bevan University Health Board</vt:lpstr>
      <vt:lpstr>Transition pathways – Aneurin Bevan University Health Board</vt:lpstr>
      <vt:lpstr>Transition pathways – Aneurin Bevan University Health Board</vt:lpstr>
      <vt:lpstr>Transition pathways – Aneurin Bevan University Health Board</vt:lpstr>
      <vt:lpstr>Audit results cohort 3 – Transition referral pathway – Aneurin Bevan University Health Board</vt:lpstr>
      <vt:lpstr>Transition pathways – Aneurin Bevan University Health Board</vt:lpstr>
      <vt:lpstr>Transition pathways – Aneurin Bevan University Health Board</vt:lpstr>
      <vt:lpstr>Transition pathways – Aneurin Bevan University Health Board</vt:lpstr>
      <vt:lpstr>Transition pathways – Aneurin Bevan University Health Board</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127</cp:revision>
  <dcterms:created xsi:type="dcterms:W3CDTF">2014-06-02T14:56:21Z</dcterms:created>
  <dcterms:modified xsi:type="dcterms:W3CDTF">2024-07-19T11:15:01Z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0x0101007751973C6449E24E8C84C36CA9C913D6</vt:lpwstr>
  </property>
  <property fmtid="{D5CDD505-2E9C-101B-9397-08002B2CF9AE}" pid="3" name="Archive">
    <vt:lpwstr/>
  </property>
  <property fmtid="{D5CDD505-2E9C-101B-9397-08002B2CF9AE}" pid="4" name="Document status">
    <vt:lpwstr/>
  </property>
  <property fmtid="{D5CDD505-2E9C-101B-9397-08002B2CF9AE}" pid="5" name="Business Activity">
    <vt:lpwstr/>
  </property>
  <property fmtid="{D5CDD505-2E9C-101B-9397-08002B2CF9AE}" pid="6" name="Business Function">
    <vt:lpwstr>2;#Quality Improvement|f929b268-8fc1-4432-9c8d-4653c804bdfc</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MediaServiceImageTags">
    <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l9151f26d9d24fb2bafecc2135ce3309">
    <vt:lpwstr>Research ＆ Quality Improvement|c788aced-109f-432d-9368-116094370ebc</vt:lpwstr>
  </property>
  <property fmtid="{D5CDD505-2E9C-101B-9397-08002B2CF9AE}" pid="15" name="_ExtendedDescription">
    <vt:lpwstr/>
  </property>
  <property fmtid="{D5CDD505-2E9C-101B-9397-08002B2CF9AE}" pid="16" name="xd_Signature">
    <vt:lpwstr/>
  </property>
  <property fmtid="{D5CDD505-2E9C-101B-9397-08002B2CF9AE}" pid="17" name="ba13835014884b89bed364837ca9ec39">
    <vt:lpwstr>Audits|ae63694e-9999-473c-882e-084b09c6631d</vt:lpwstr>
  </property>
  <property fmtid="{D5CDD505-2E9C-101B-9397-08002B2CF9AE}" pid="18" name="TriggerFlowInfo">
    <vt:lpwstr/>
  </property>
  <property fmtid="{D5CDD505-2E9C-101B-9397-08002B2CF9AE}" pid="19" name="Document_x0020_status">
    <vt:lpwstr/>
  </property>
  <property fmtid="{D5CDD505-2E9C-101B-9397-08002B2CF9AE}" pid="20" name="Business_x0020_Activity">
    <vt:lpwstr/>
  </property>
  <property fmtid="{D5CDD505-2E9C-101B-9397-08002B2CF9AE}" pid="21" name="Project_x002F__x0020_contract_x0020_status">
    <vt:lpwstr/>
  </property>
  <property fmtid="{D5CDD505-2E9C-101B-9397-08002B2CF9AE}" pid="22" name="Information_x0020_type">
    <vt:lpwstr/>
  </property>
</Properties>
</file>