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 id="2147483681" r:id="rId5"/>
  </p:sldMasterIdLst>
  <p:notesMasterIdLst>
    <p:notesMasterId r:id="rId21"/>
  </p:notesMasterIdLst>
  <p:sldIdLst>
    <p:sldId id="348" r:id="rId6"/>
    <p:sldId id="500" r:id="rId7"/>
    <p:sldId id="349" r:id="rId8"/>
    <p:sldId id="459" r:id="rId9"/>
    <p:sldId id="350" r:id="rId10"/>
    <p:sldId id="351" r:id="rId11"/>
    <p:sldId id="458" r:id="rId12"/>
    <p:sldId id="427" r:id="rId13"/>
    <p:sldId id="430" r:id="rId14"/>
    <p:sldId id="431" r:id="rId15"/>
    <p:sldId id="429" r:id="rId16"/>
    <p:sldId id="426" r:id="rId17"/>
    <p:sldId id="352" r:id="rId18"/>
    <p:sldId id="353" r:id="rId19"/>
    <p:sldId id="259" r:id="rId20"/>
  </p:sldIdLst>
  <p:sldSz cx="9144000" cy="5143500" type="screen16x9"/>
  <p:notesSz cx="6858000" cy="9144000"/>
  <p:embeddedFontLst>
    <p:embeddedFont>
      <p:font typeface="Montserrat" panose="00000500000000000000" pitchFamily="50" charset="0"/>
      <p:regular r:id="rId22"/>
      <p:bold r:id="rId23"/>
      <p:italic r:id="rId24"/>
      <p:boldItalic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7" userDrawn="1">
          <p15:clr>
            <a:srgbClr val="A4A3A4"/>
          </p15:clr>
        </p15:guide>
        <p15:guide id="2" pos="2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108E5A-D424-00D1-78EC-25CEB0C91121}" name="Amani Krayem" initials="AK" userId="S::Amani.Krayem@rcpch.ac.uk::3a362885-ad58-4e9d-8cde-f704dc3f94aa" providerId="AD"/>
  <p188:author id="{6CFBE966-9DE2-E16B-3164-560FF21C1940}" name="Melanie David-Feveck" initials="MDF" userId="S::Melanie.David-Feveck@rcpch.ac.uk::9e4d456e-893c-4367-b601-72fce04ebd6b" providerId="AD"/>
  <p188:author id="{0C0947D4-1CE5-6BAD-4A7B-69B9C71390CC}" name="Melanie David-Feveck" initials="MD" userId="S::melanie.david-feveck@rcpch.ac.uk::9e4d456e-893c-4367-b601-72fce04ebd6b" providerId="AD"/>
  <p188:author id="{0EA95DFC-F513-F43A-97CC-E33B7E7B6110}" name="Max Thomas" initials="MT" userId="8394e6cfb77d950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275B"/>
    <a:srgbClr val="009CCE"/>
    <a:srgbClr val="11A7F2"/>
    <a:srgbClr val="4D4D4D"/>
    <a:srgbClr val="83D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18" autoAdjust="0"/>
    <p:restoredTop sz="94712" autoAdjust="0"/>
  </p:normalViewPr>
  <p:slideViewPr>
    <p:cSldViewPr>
      <p:cViewPr varScale="1">
        <p:scale>
          <a:sx n="70" d="100"/>
          <a:sy n="70" d="100"/>
        </p:scale>
        <p:origin x="56" y="196"/>
      </p:cViewPr>
      <p:guideLst>
        <p:guide orient="horz" pos="667"/>
        <p:guide pos="204"/>
      </p:guideLst>
    </p:cSldViewPr>
  </p:slideViewPr>
  <p:notesTextViewPr>
    <p:cViewPr>
      <p:scale>
        <a:sx n="1" d="1"/>
        <a:sy n="1" d="1"/>
      </p:scale>
      <p:origin x="0" y="0"/>
    </p:cViewPr>
  </p:notesTextViewPr>
  <p:sorterViewPr>
    <p:cViewPr varScale="1">
      <p:scale>
        <a:sx n="100" d="100"/>
        <a:sy n="100" d="100"/>
      </p:scale>
      <p:origin x="0" y="-1128"/>
    </p:cViewPr>
  </p:sorterViewPr>
  <p:notesViewPr>
    <p:cSldViewPr>
      <p:cViewPr varScale="1">
        <p:scale>
          <a:sx n="97" d="100"/>
          <a:sy n="97" d="100"/>
        </p:scale>
        <p:origin x="-60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font" Target="fonts/font4.fntdata"/><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font" Target="fonts/font3.fntdata"/><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font" Target="fonts/font2.fntdata"/><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font" Target="fonts/font1.fntdata"/><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David-Feveck" userId="9e4d456e-893c-4367-b601-72fce04ebd6b" providerId="ADAL" clId="{B657DDDF-913D-45E4-834C-A0794D88B27F}"/>
    <pc:docChg chg="delSld delMainMaster delSection modSection">
      <pc:chgData name="Melanie David-Feveck" userId="9e4d456e-893c-4367-b601-72fce04ebd6b" providerId="ADAL" clId="{B657DDDF-913D-45E4-834C-A0794D88B27F}" dt="2024-03-05T11:18:03.702" v="2" actId="17853"/>
      <pc:docMkLst>
        <pc:docMk/>
      </pc:docMkLst>
      <pc:sldChg chg="del">
        <pc:chgData name="Melanie David-Feveck" userId="9e4d456e-893c-4367-b601-72fce04ebd6b" providerId="ADAL" clId="{B657DDDF-913D-45E4-834C-A0794D88B27F}" dt="2024-03-05T11:18:00.150" v="1" actId="47"/>
        <pc:sldMkLst>
          <pc:docMk/>
          <pc:sldMk cId="3106167386" sldId="262"/>
        </pc:sldMkLst>
      </pc:sldChg>
      <pc:sldChg chg="del">
        <pc:chgData name="Melanie David-Feveck" userId="9e4d456e-893c-4367-b601-72fce04ebd6b" providerId="ADAL" clId="{B657DDDF-913D-45E4-834C-A0794D88B27F}" dt="2024-03-05T11:18:00.150" v="1" actId="47"/>
        <pc:sldMkLst>
          <pc:docMk/>
          <pc:sldMk cId="3642888077" sldId="264"/>
        </pc:sldMkLst>
      </pc:sldChg>
      <pc:sldChg chg="del">
        <pc:chgData name="Melanie David-Feveck" userId="9e4d456e-893c-4367-b601-72fce04ebd6b" providerId="ADAL" clId="{B657DDDF-913D-45E4-834C-A0794D88B27F}" dt="2024-03-05T11:18:00.150" v="1" actId="47"/>
        <pc:sldMkLst>
          <pc:docMk/>
          <pc:sldMk cId="1014389851" sldId="265"/>
        </pc:sldMkLst>
      </pc:sldChg>
      <pc:sldChg chg="del">
        <pc:chgData name="Melanie David-Feveck" userId="9e4d456e-893c-4367-b601-72fce04ebd6b" providerId="ADAL" clId="{B657DDDF-913D-45E4-834C-A0794D88B27F}" dt="2024-03-05T11:18:00.150" v="1" actId="47"/>
        <pc:sldMkLst>
          <pc:docMk/>
          <pc:sldMk cId="2399632935" sldId="266"/>
        </pc:sldMkLst>
      </pc:sldChg>
      <pc:sldChg chg="del">
        <pc:chgData name="Melanie David-Feveck" userId="9e4d456e-893c-4367-b601-72fce04ebd6b" providerId="ADAL" clId="{B657DDDF-913D-45E4-834C-A0794D88B27F}" dt="2024-03-05T11:18:00.150" v="1" actId="47"/>
        <pc:sldMkLst>
          <pc:docMk/>
          <pc:sldMk cId="1056245645" sldId="268"/>
        </pc:sldMkLst>
      </pc:sldChg>
      <pc:sldChg chg="del">
        <pc:chgData name="Melanie David-Feveck" userId="9e4d456e-893c-4367-b601-72fce04ebd6b" providerId="ADAL" clId="{B657DDDF-913D-45E4-834C-A0794D88B27F}" dt="2024-03-05T11:17:47.349" v="0" actId="47"/>
        <pc:sldMkLst>
          <pc:docMk/>
          <pc:sldMk cId="4107759899" sldId="270"/>
        </pc:sldMkLst>
      </pc:sldChg>
      <pc:sldChg chg="del">
        <pc:chgData name="Melanie David-Feveck" userId="9e4d456e-893c-4367-b601-72fce04ebd6b" providerId="ADAL" clId="{B657DDDF-913D-45E4-834C-A0794D88B27F}" dt="2024-03-05T11:17:47.349" v="0" actId="47"/>
        <pc:sldMkLst>
          <pc:docMk/>
          <pc:sldMk cId="1630786046" sldId="271"/>
        </pc:sldMkLst>
      </pc:sldChg>
      <pc:sldChg chg="del">
        <pc:chgData name="Melanie David-Feveck" userId="9e4d456e-893c-4367-b601-72fce04ebd6b" providerId="ADAL" clId="{B657DDDF-913D-45E4-834C-A0794D88B27F}" dt="2024-03-05T11:17:47.349" v="0" actId="47"/>
        <pc:sldMkLst>
          <pc:docMk/>
          <pc:sldMk cId="1831537921" sldId="284"/>
        </pc:sldMkLst>
      </pc:sldChg>
      <pc:sldChg chg="del">
        <pc:chgData name="Melanie David-Feveck" userId="9e4d456e-893c-4367-b601-72fce04ebd6b" providerId="ADAL" clId="{B657DDDF-913D-45E4-834C-A0794D88B27F}" dt="2024-03-05T11:17:47.349" v="0" actId="47"/>
        <pc:sldMkLst>
          <pc:docMk/>
          <pc:sldMk cId="2114353960" sldId="290"/>
        </pc:sldMkLst>
      </pc:sldChg>
      <pc:sldChg chg="del">
        <pc:chgData name="Melanie David-Feveck" userId="9e4d456e-893c-4367-b601-72fce04ebd6b" providerId="ADAL" clId="{B657DDDF-913D-45E4-834C-A0794D88B27F}" dt="2024-03-05T11:17:47.349" v="0" actId="47"/>
        <pc:sldMkLst>
          <pc:docMk/>
          <pc:sldMk cId="3546561670" sldId="293"/>
        </pc:sldMkLst>
      </pc:sldChg>
      <pc:sldChg chg="del">
        <pc:chgData name="Melanie David-Feveck" userId="9e4d456e-893c-4367-b601-72fce04ebd6b" providerId="ADAL" clId="{B657DDDF-913D-45E4-834C-A0794D88B27F}" dt="2024-03-05T11:17:47.349" v="0" actId="47"/>
        <pc:sldMkLst>
          <pc:docMk/>
          <pc:sldMk cId="3488180697" sldId="294"/>
        </pc:sldMkLst>
      </pc:sldChg>
      <pc:sldChg chg="del">
        <pc:chgData name="Melanie David-Feveck" userId="9e4d456e-893c-4367-b601-72fce04ebd6b" providerId="ADAL" clId="{B657DDDF-913D-45E4-834C-A0794D88B27F}" dt="2024-03-05T11:17:47.349" v="0" actId="47"/>
        <pc:sldMkLst>
          <pc:docMk/>
          <pc:sldMk cId="4289185173" sldId="295"/>
        </pc:sldMkLst>
      </pc:sldChg>
      <pc:sldChg chg="del">
        <pc:chgData name="Melanie David-Feveck" userId="9e4d456e-893c-4367-b601-72fce04ebd6b" providerId="ADAL" clId="{B657DDDF-913D-45E4-834C-A0794D88B27F}" dt="2024-03-05T11:17:47.349" v="0" actId="47"/>
        <pc:sldMkLst>
          <pc:docMk/>
          <pc:sldMk cId="1361587176" sldId="296"/>
        </pc:sldMkLst>
      </pc:sldChg>
      <pc:sldChg chg="del">
        <pc:chgData name="Melanie David-Feveck" userId="9e4d456e-893c-4367-b601-72fce04ebd6b" providerId="ADAL" clId="{B657DDDF-913D-45E4-834C-A0794D88B27F}" dt="2024-03-05T11:17:47.349" v="0" actId="47"/>
        <pc:sldMkLst>
          <pc:docMk/>
          <pc:sldMk cId="3571238085" sldId="298"/>
        </pc:sldMkLst>
      </pc:sldChg>
      <pc:sldChg chg="del">
        <pc:chgData name="Melanie David-Feveck" userId="9e4d456e-893c-4367-b601-72fce04ebd6b" providerId="ADAL" clId="{B657DDDF-913D-45E4-834C-A0794D88B27F}" dt="2024-03-05T11:17:47.349" v="0" actId="47"/>
        <pc:sldMkLst>
          <pc:docMk/>
          <pc:sldMk cId="1966837309" sldId="300"/>
        </pc:sldMkLst>
      </pc:sldChg>
      <pc:sldChg chg="del">
        <pc:chgData name="Melanie David-Feveck" userId="9e4d456e-893c-4367-b601-72fce04ebd6b" providerId="ADAL" clId="{B657DDDF-913D-45E4-834C-A0794D88B27F}" dt="2024-03-05T11:17:47.349" v="0" actId="47"/>
        <pc:sldMkLst>
          <pc:docMk/>
          <pc:sldMk cId="2409761706" sldId="303"/>
        </pc:sldMkLst>
      </pc:sldChg>
      <pc:sldChg chg="del">
        <pc:chgData name="Melanie David-Feveck" userId="9e4d456e-893c-4367-b601-72fce04ebd6b" providerId="ADAL" clId="{B657DDDF-913D-45E4-834C-A0794D88B27F}" dt="2024-03-05T11:17:47.349" v="0" actId="47"/>
        <pc:sldMkLst>
          <pc:docMk/>
          <pc:sldMk cId="2103544846" sldId="304"/>
        </pc:sldMkLst>
      </pc:sldChg>
      <pc:sldChg chg="del">
        <pc:chgData name="Melanie David-Feveck" userId="9e4d456e-893c-4367-b601-72fce04ebd6b" providerId="ADAL" clId="{B657DDDF-913D-45E4-834C-A0794D88B27F}" dt="2024-03-05T11:18:00.150" v="1" actId="47"/>
        <pc:sldMkLst>
          <pc:docMk/>
          <pc:sldMk cId="4251052806" sldId="305"/>
        </pc:sldMkLst>
      </pc:sldChg>
      <pc:sldChg chg="del">
        <pc:chgData name="Melanie David-Feveck" userId="9e4d456e-893c-4367-b601-72fce04ebd6b" providerId="ADAL" clId="{B657DDDF-913D-45E4-834C-A0794D88B27F}" dt="2024-03-05T11:18:00.150" v="1" actId="47"/>
        <pc:sldMkLst>
          <pc:docMk/>
          <pc:sldMk cId="2930578258" sldId="306"/>
        </pc:sldMkLst>
      </pc:sldChg>
      <pc:sldChg chg="del">
        <pc:chgData name="Melanie David-Feveck" userId="9e4d456e-893c-4367-b601-72fce04ebd6b" providerId="ADAL" clId="{B657DDDF-913D-45E4-834C-A0794D88B27F}" dt="2024-03-05T11:18:00.150" v="1" actId="47"/>
        <pc:sldMkLst>
          <pc:docMk/>
          <pc:sldMk cId="118721866" sldId="307"/>
        </pc:sldMkLst>
      </pc:sldChg>
      <pc:sldChg chg="del">
        <pc:chgData name="Melanie David-Feveck" userId="9e4d456e-893c-4367-b601-72fce04ebd6b" providerId="ADAL" clId="{B657DDDF-913D-45E4-834C-A0794D88B27F}" dt="2024-03-05T11:18:00.150" v="1" actId="47"/>
        <pc:sldMkLst>
          <pc:docMk/>
          <pc:sldMk cId="3018464882" sldId="308"/>
        </pc:sldMkLst>
      </pc:sldChg>
      <pc:sldChg chg="del">
        <pc:chgData name="Melanie David-Feveck" userId="9e4d456e-893c-4367-b601-72fce04ebd6b" providerId="ADAL" clId="{B657DDDF-913D-45E4-834C-A0794D88B27F}" dt="2024-03-05T11:17:47.349" v="0" actId="47"/>
        <pc:sldMkLst>
          <pc:docMk/>
          <pc:sldMk cId="1243319100" sldId="309"/>
        </pc:sldMkLst>
      </pc:sldChg>
      <pc:sldChg chg="del">
        <pc:chgData name="Melanie David-Feveck" userId="9e4d456e-893c-4367-b601-72fce04ebd6b" providerId="ADAL" clId="{B657DDDF-913D-45E4-834C-A0794D88B27F}" dt="2024-03-05T11:17:47.349" v="0" actId="47"/>
        <pc:sldMkLst>
          <pc:docMk/>
          <pc:sldMk cId="557046507" sldId="310"/>
        </pc:sldMkLst>
      </pc:sldChg>
      <pc:sldChg chg="del">
        <pc:chgData name="Melanie David-Feveck" userId="9e4d456e-893c-4367-b601-72fce04ebd6b" providerId="ADAL" clId="{B657DDDF-913D-45E4-834C-A0794D88B27F}" dt="2024-03-05T11:17:47.349" v="0" actId="47"/>
        <pc:sldMkLst>
          <pc:docMk/>
          <pc:sldMk cId="3527910704" sldId="311"/>
        </pc:sldMkLst>
      </pc:sldChg>
      <pc:sldChg chg="del">
        <pc:chgData name="Melanie David-Feveck" userId="9e4d456e-893c-4367-b601-72fce04ebd6b" providerId="ADAL" clId="{B657DDDF-913D-45E4-834C-A0794D88B27F}" dt="2024-03-05T11:17:47.349" v="0" actId="47"/>
        <pc:sldMkLst>
          <pc:docMk/>
          <pc:sldMk cId="242218943" sldId="312"/>
        </pc:sldMkLst>
      </pc:sldChg>
      <pc:sldChg chg="del">
        <pc:chgData name="Melanie David-Feveck" userId="9e4d456e-893c-4367-b601-72fce04ebd6b" providerId="ADAL" clId="{B657DDDF-913D-45E4-834C-A0794D88B27F}" dt="2024-03-05T11:17:47.349" v="0" actId="47"/>
        <pc:sldMkLst>
          <pc:docMk/>
          <pc:sldMk cId="4168993559" sldId="313"/>
        </pc:sldMkLst>
      </pc:sldChg>
      <pc:sldChg chg="del">
        <pc:chgData name="Melanie David-Feveck" userId="9e4d456e-893c-4367-b601-72fce04ebd6b" providerId="ADAL" clId="{B657DDDF-913D-45E4-834C-A0794D88B27F}" dt="2024-03-05T11:17:47.349" v="0" actId="47"/>
        <pc:sldMkLst>
          <pc:docMk/>
          <pc:sldMk cId="2973973880" sldId="314"/>
        </pc:sldMkLst>
      </pc:sldChg>
      <pc:sldChg chg="del">
        <pc:chgData name="Melanie David-Feveck" userId="9e4d456e-893c-4367-b601-72fce04ebd6b" providerId="ADAL" clId="{B657DDDF-913D-45E4-834C-A0794D88B27F}" dt="2024-03-05T11:17:47.349" v="0" actId="47"/>
        <pc:sldMkLst>
          <pc:docMk/>
          <pc:sldMk cId="3120971044" sldId="315"/>
        </pc:sldMkLst>
      </pc:sldChg>
      <pc:sldChg chg="del">
        <pc:chgData name="Melanie David-Feveck" userId="9e4d456e-893c-4367-b601-72fce04ebd6b" providerId="ADAL" clId="{B657DDDF-913D-45E4-834C-A0794D88B27F}" dt="2024-03-05T11:17:47.349" v="0" actId="47"/>
        <pc:sldMkLst>
          <pc:docMk/>
          <pc:sldMk cId="3704695639" sldId="316"/>
        </pc:sldMkLst>
      </pc:sldChg>
      <pc:sldChg chg="del">
        <pc:chgData name="Melanie David-Feveck" userId="9e4d456e-893c-4367-b601-72fce04ebd6b" providerId="ADAL" clId="{B657DDDF-913D-45E4-834C-A0794D88B27F}" dt="2024-03-05T11:17:47.349" v="0" actId="47"/>
        <pc:sldMkLst>
          <pc:docMk/>
          <pc:sldMk cId="1462029673" sldId="317"/>
        </pc:sldMkLst>
      </pc:sldChg>
      <pc:sldChg chg="del">
        <pc:chgData name="Melanie David-Feveck" userId="9e4d456e-893c-4367-b601-72fce04ebd6b" providerId="ADAL" clId="{B657DDDF-913D-45E4-834C-A0794D88B27F}" dt="2024-03-05T11:17:47.349" v="0" actId="47"/>
        <pc:sldMkLst>
          <pc:docMk/>
          <pc:sldMk cId="978536239" sldId="318"/>
        </pc:sldMkLst>
      </pc:sldChg>
      <pc:sldChg chg="del">
        <pc:chgData name="Melanie David-Feveck" userId="9e4d456e-893c-4367-b601-72fce04ebd6b" providerId="ADAL" clId="{B657DDDF-913D-45E4-834C-A0794D88B27F}" dt="2024-03-05T11:17:47.349" v="0" actId="47"/>
        <pc:sldMkLst>
          <pc:docMk/>
          <pc:sldMk cId="857462270" sldId="320"/>
        </pc:sldMkLst>
      </pc:sldChg>
      <pc:sldChg chg="del">
        <pc:chgData name="Melanie David-Feveck" userId="9e4d456e-893c-4367-b601-72fce04ebd6b" providerId="ADAL" clId="{B657DDDF-913D-45E4-834C-A0794D88B27F}" dt="2024-03-05T11:17:47.349" v="0" actId="47"/>
        <pc:sldMkLst>
          <pc:docMk/>
          <pc:sldMk cId="3022686975" sldId="321"/>
        </pc:sldMkLst>
      </pc:sldChg>
      <pc:sldChg chg="del">
        <pc:chgData name="Melanie David-Feveck" userId="9e4d456e-893c-4367-b601-72fce04ebd6b" providerId="ADAL" clId="{B657DDDF-913D-45E4-834C-A0794D88B27F}" dt="2024-03-05T11:17:47.349" v="0" actId="47"/>
        <pc:sldMkLst>
          <pc:docMk/>
          <pc:sldMk cId="2467286272" sldId="322"/>
        </pc:sldMkLst>
      </pc:sldChg>
      <pc:sldChg chg="del">
        <pc:chgData name="Melanie David-Feveck" userId="9e4d456e-893c-4367-b601-72fce04ebd6b" providerId="ADAL" clId="{B657DDDF-913D-45E4-834C-A0794D88B27F}" dt="2024-03-05T11:17:47.349" v="0" actId="47"/>
        <pc:sldMkLst>
          <pc:docMk/>
          <pc:sldMk cId="3004121511" sldId="323"/>
        </pc:sldMkLst>
      </pc:sldChg>
      <pc:sldChg chg="del">
        <pc:chgData name="Melanie David-Feveck" userId="9e4d456e-893c-4367-b601-72fce04ebd6b" providerId="ADAL" clId="{B657DDDF-913D-45E4-834C-A0794D88B27F}" dt="2024-03-05T11:17:47.349" v="0" actId="47"/>
        <pc:sldMkLst>
          <pc:docMk/>
          <pc:sldMk cId="80574681" sldId="324"/>
        </pc:sldMkLst>
      </pc:sldChg>
      <pc:sldChg chg="del">
        <pc:chgData name="Melanie David-Feveck" userId="9e4d456e-893c-4367-b601-72fce04ebd6b" providerId="ADAL" clId="{B657DDDF-913D-45E4-834C-A0794D88B27F}" dt="2024-03-05T11:17:47.349" v="0" actId="47"/>
        <pc:sldMkLst>
          <pc:docMk/>
          <pc:sldMk cId="3601447193" sldId="325"/>
        </pc:sldMkLst>
      </pc:sldChg>
      <pc:sldChg chg="del">
        <pc:chgData name="Melanie David-Feveck" userId="9e4d456e-893c-4367-b601-72fce04ebd6b" providerId="ADAL" clId="{B657DDDF-913D-45E4-834C-A0794D88B27F}" dt="2024-03-05T11:17:47.349" v="0" actId="47"/>
        <pc:sldMkLst>
          <pc:docMk/>
          <pc:sldMk cId="1817188485" sldId="326"/>
        </pc:sldMkLst>
      </pc:sldChg>
      <pc:sldChg chg="del">
        <pc:chgData name="Melanie David-Feveck" userId="9e4d456e-893c-4367-b601-72fce04ebd6b" providerId="ADAL" clId="{B657DDDF-913D-45E4-834C-A0794D88B27F}" dt="2024-03-05T11:17:47.349" v="0" actId="47"/>
        <pc:sldMkLst>
          <pc:docMk/>
          <pc:sldMk cId="3368257059" sldId="327"/>
        </pc:sldMkLst>
      </pc:sldChg>
      <pc:sldChg chg="del">
        <pc:chgData name="Melanie David-Feveck" userId="9e4d456e-893c-4367-b601-72fce04ebd6b" providerId="ADAL" clId="{B657DDDF-913D-45E4-834C-A0794D88B27F}" dt="2024-03-05T11:17:47.349" v="0" actId="47"/>
        <pc:sldMkLst>
          <pc:docMk/>
          <pc:sldMk cId="4172991778" sldId="328"/>
        </pc:sldMkLst>
      </pc:sldChg>
      <pc:sldChg chg="del">
        <pc:chgData name="Melanie David-Feveck" userId="9e4d456e-893c-4367-b601-72fce04ebd6b" providerId="ADAL" clId="{B657DDDF-913D-45E4-834C-A0794D88B27F}" dt="2024-03-05T11:17:47.349" v="0" actId="47"/>
        <pc:sldMkLst>
          <pc:docMk/>
          <pc:sldMk cId="509819724" sldId="329"/>
        </pc:sldMkLst>
      </pc:sldChg>
      <pc:sldChg chg="del">
        <pc:chgData name="Melanie David-Feveck" userId="9e4d456e-893c-4367-b601-72fce04ebd6b" providerId="ADAL" clId="{B657DDDF-913D-45E4-834C-A0794D88B27F}" dt="2024-03-05T11:17:47.349" v="0" actId="47"/>
        <pc:sldMkLst>
          <pc:docMk/>
          <pc:sldMk cId="3714943454" sldId="330"/>
        </pc:sldMkLst>
      </pc:sldChg>
      <pc:sldChg chg="del">
        <pc:chgData name="Melanie David-Feveck" userId="9e4d456e-893c-4367-b601-72fce04ebd6b" providerId="ADAL" clId="{B657DDDF-913D-45E4-834C-A0794D88B27F}" dt="2024-03-05T11:17:47.349" v="0" actId="47"/>
        <pc:sldMkLst>
          <pc:docMk/>
          <pc:sldMk cId="4261851776" sldId="331"/>
        </pc:sldMkLst>
      </pc:sldChg>
      <pc:sldChg chg="del">
        <pc:chgData name="Melanie David-Feveck" userId="9e4d456e-893c-4367-b601-72fce04ebd6b" providerId="ADAL" clId="{B657DDDF-913D-45E4-834C-A0794D88B27F}" dt="2024-03-05T11:17:47.349" v="0" actId="47"/>
        <pc:sldMkLst>
          <pc:docMk/>
          <pc:sldMk cId="3363119584" sldId="332"/>
        </pc:sldMkLst>
      </pc:sldChg>
      <pc:sldChg chg="del">
        <pc:chgData name="Melanie David-Feveck" userId="9e4d456e-893c-4367-b601-72fce04ebd6b" providerId="ADAL" clId="{B657DDDF-913D-45E4-834C-A0794D88B27F}" dt="2024-03-05T11:17:47.349" v="0" actId="47"/>
        <pc:sldMkLst>
          <pc:docMk/>
          <pc:sldMk cId="4195571222" sldId="333"/>
        </pc:sldMkLst>
      </pc:sldChg>
      <pc:sldChg chg="del">
        <pc:chgData name="Melanie David-Feveck" userId="9e4d456e-893c-4367-b601-72fce04ebd6b" providerId="ADAL" clId="{B657DDDF-913D-45E4-834C-A0794D88B27F}" dt="2024-03-05T11:17:47.349" v="0" actId="47"/>
        <pc:sldMkLst>
          <pc:docMk/>
          <pc:sldMk cId="3357208649" sldId="334"/>
        </pc:sldMkLst>
      </pc:sldChg>
      <pc:sldChg chg="del">
        <pc:chgData name="Melanie David-Feveck" userId="9e4d456e-893c-4367-b601-72fce04ebd6b" providerId="ADAL" clId="{B657DDDF-913D-45E4-834C-A0794D88B27F}" dt="2024-03-05T11:17:47.349" v="0" actId="47"/>
        <pc:sldMkLst>
          <pc:docMk/>
          <pc:sldMk cId="903726113" sldId="335"/>
        </pc:sldMkLst>
      </pc:sldChg>
      <pc:sldChg chg="del">
        <pc:chgData name="Melanie David-Feveck" userId="9e4d456e-893c-4367-b601-72fce04ebd6b" providerId="ADAL" clId="{B657DDDF-913D-45E4-834C-A0794D88B27F}" dt="2024-03-05T11:17:47.349" v="0" actId="47"/>
        <pc:sldMkLst>
          <pc:docMk/>
          <pc:sldMk cId="1782538445" sldId="336"/>
        </pc:sldMkLst>
      </pc:sldChg>
      <pc:sldChg chg="del">
        <pc:chgData name="Melanie David-Feveck" userId="9e4d456e-893c-4367-b601-72fce04ebd6b" providerId="ADAL" clId="{B657DDDF-913D-45E4-834C-A0794D88B27F}" dt="2024-03-05T11:17:47.349" v="0" actId="47"/>
        <pc:sldMkLst>
          <pc:docMk/>
          <pc:sldMk cId="2348483254" sldId="337"/>
        </pc:sldMkLst>
      </pc:sldChg>
      <pc:sldChg chg="del">
        <pc:chgData name="Melanie David-Feveck" userId="9e4d456e-893c-4367-b601-72fce04ebd6b" providerId="ADAL" clId="{B657DDDF-913D-45E4-834C-A0794D88B27F}" dt="2024-03-05T11:17:47.349" v="0" actId="47"/>
        <pc:sldMkLst>
          <pc:docMk/>
          <pc:sldMk cId="3514813241" sldId="338"/>
        </pc:sldMkLst>
      </pc:sldChg>
      <pc:sldChg chg="del">
        <pc:chgData name="Melanie David-Feveck" userId="9e4d456e-893c-4367-b601-72fce04ebd6b" providerId="ADAL" clId="{B657DDDF-913D-45E4-834C-A0794D88B27F}" dt="2024-03-05T11:17:47.349" v="0" actId="47"/>
        <pc:sldMkLst>
          <pc:docMk/>
          <pc:sldMk cId="105276095" sldId="339"/>
        </pc:sldMkLst>
      </pc:sldChg>
      <pc:sldChg chg="del">
        <pc:chgData name="Melanie David-Feveck" userId="9e4d456e-893c-4367-b601-72fce04ebd6b" providerId="ADAL" clId="{B657DDDF-913D-45E4-834C-A0794D88B27F}" dt="2024-03-05T11:17:47.349" v="0" actId="47"/>
        <pc:sldMkLst>
          <pc:docMk/>
          <pc:sldMk cId="1302022846" sldId="340"/>
        </pc:sldMkLst>
      </pc:sldChg>
      <pc:sldChg chg="del">
        <pc:chgData name="Melanie David-Feveck" userId="9e4d456e-893c-4367-b601-72fce04ebd6b" providerId="ADAL" clId="{B657DDDF-913D-45E4-834C-A0794D88B27F}" dt="2024-03-05T11:17:47.349" v="0" actId="47"/>
        <pc:sldMkLst>
          <pc:docMk/>
          <pc:sldMk cId="413456050" sldId="341"/>
        </pc:sldMkLst>
      </pc:sldChg>
      <pc:sldChg chg="del">
        <pc:chgData name="Melanie David-Feveck" userId="9e4d456e-893c-4367-b601-72fce04ebd6b" providerId="ADAL" clId="{B657DDDF-913D-45E4-834C-A0794D88B27F}" dt="2024-03-05T11:17:47.349" v="0" actId="47"/>
        <pc:sldMkLst>
          <pc:docMk/>
          <pc:sldMk cId="201185743" sldId="342"/>
        </pc:sldMkLst>
      </pc:sldChg>
      <pc:sldChg chg="del">
        <pc:chgData name="Melanie David-Feveck" userId="9e4d456e-893c-4367-b601-72fce04ebd6b" providerId="ADAL" clId="{B657DDDF-913D-45E4-834C-A0794D88B27F}" dt="2024-03-05T11:17:47.349" v="0" actId="47"/>
        <pc:sldMkLst>
          <pc:docMk/>
          <pc:sldMk cId="3446751220" sldId="343"/>
        </pc:sldMkLst>
      </pc:sldChg>
      <pc:sldChg chg="del">
        <pc:chgData name="Melanie David-Feveck" userId="9e4d456e-893c-4367-b601-72fce04ebd6b" providerId="ADAL" clId="{B657DDDF-913D-45E4-834C-A0794D88B27F}" dt="2024-03-05T11:17:47.349" v="0" actId="47"/>
        <pc:sldMkLst>
          <pc:docMk/>
          <pc:sldMk cId="3094607354" sldId="344"/>
        </pc:sldMkLst>
      </pc:sldChg>
      <pc:sldChg chg="del">
        <pc:chgData name="Melanie David-Feveck" userId="9e4d456e-893c-4367-b601-72fce04ebd6b" providerId="ADAL" clId="{B657DDDF-913D-45E4-834C-A0794D88B27F}" dt="2024-03-05T11:17:47.349" v="0" actId="47"/>
        <pc:sldMkLst>
          <pc:docMk/>
          <pc:sldMk cId="1508438556" sldId="345"/>
        </pc:sldMkLst>
      </pc:sldChg>
      <pc:sldChg chg="del">
        <pc:chgData name="Melanie David-Feveck" userId="9e4d456e-893c-4367-b601-72fce04ebd6b" providerId="ADAL" clId="{B657DDDF-913D-45E4-834C-A0794D88B27F}" dt="2024-03-05T11:17:47.349" v="0" actId="47"/>
        <pc:sldMkLst>
          <pc:docMk/>
          <pc:sldMk cId="518122681" sldId="346"/>
        </pc:sldMkLst>
      </pc:sldChg>
      <pc:sldChg chg="del">
        <pc:chgData name="Melanie David-Feveck" userId="9e4d456e-893c-4367-b601-72fce04ebd6b" providerId="ADAL" clId="{B657DDDF-913D-45E4-834C-A0794D88B27F}" dt="2024-03-05T11:17:47.349" v="0" actId="47"/>
        <pc:sldMkLst>
          <pc:docMk/>
          <pc:sldMk cId="3142425602" sldId="347"/>
        </pc:sldMkLst>
      </pc:sldChg>
      <pc:sldChg chg="del">
        <pc:chgData name="Melanie David-Feveck" userId="9e4d456e-893c-4367-b601-72fce04ebd6b" providerId="ADAL" clId="{B657DDDF-913D-45E4-834C-A0794D88B27F}" dt="2024-03-05T11:18:00.150" v="1" actId="47"/>
        <pc:sldMkLst>
          <pc:docMk/>
          <pc:sldMk cId="854659263" sldId="354"/>
        </pc:sldMkLst>
      </pc:sldChg>
      <pc:sldChg chg="del">
        <pc:chgData name="Melanie David-Feveck" userId="9e4d456e-893c-4367-b601-72fce04ebd6b" providerId="ADAL" clId="{B657DDDF-913D-45E4-834C-A0794D88B27F}" dt="2024-03-05T11:18:00.150" v="1" actId="47"/>
        <pc:sldMkLst>
          <pc:docMk/>
          <pc:sldMk cId="2473806954" sldId="355"/>
        </pc:sldMkLst>
      </pc:sldChg>
      <pc:sldChg chg="del">
        <pc:chgData name="Melanie David-Feveck" userId="9e4d456e-893c-4367-b601-72fce04ebd6b" providerId="ADAL" clId="{B657DDDF-913D-45E4-834C-A0794D88B27F}" dt="2024-03-05T11:18:00.150" v="1" actId="47"/>
        <pc:sldMkLst>
          <pc:docMk/>
          <pc:sldMk cId="2919490116" sldId="356"/>
        </pc:sldMkLst>
      </pc:sldChg>
      <pc:sldChg chg="del">
        <pc:chgData name="Melanie David-Feveck" userId="9e4d456e-893c-4367-b601-72fce04ebd6b" providerId="ADAL" clId="{B657DDDF-913D-45E4-834C-A0794D88B27F}" dt="2024-03-05T11:18:00.150" v="1" actId="47"/>
        <pc:sldMkLst>
          <pc:docMk/>
          <pc:sldMk cId="1072399950" sldId="357"/>
        </pc:sldMkLst>
      </pc:sldChg>
      <pc:sldChg chg="del">
        <pc:chgData name="Melanie David-Feveck" userId="9e4d456e-893c-4367-b601-72fce04ebd6b" providerId="ADAL" clId="{B657DDDF-913D-45E4-834C-A0794D88B27F}" dt="2024-03-05T11:18:00.150" v="1" actId="47"/>
        <pc:sldMkLst>
          <pc:docMk/>
          <pc:sldMk cId="2137743403" sldId="358"/>
        </pc:sldMkLst>
      </pc:sldChg>
      <pc:sldChg chg="del">
        <pc:chgData name="Melanie David-Feveck" userId="9e4d456e-893c-4367-b601-72fce04ebd6b" providerId="ADAL" clId="{B657DDDF-913D-45E4-834C-A0794D88B27F}" dt="2024-03-05T11:18:00.150" v="1" actId="47"/>
        <pc:sldMkLst>
          <pc:docMk/>
          <pc:sldMk cId="2351758061" sldId="359"/>
        </pc:sldMkLst>
      </pc:sldChg>
      <pc:sldChg chg="del">
        <pc:chgData name="Melanie David-Feveck" userId="9e4d456e-893c-4367-b601-72fce04ebd6b" providerId="ADAL" clId="{B657DDDF-913D-45E4-834C-A0794D88B27F}" dt="2024-03-05T11:18:00.150" v="1" actId="47"/>
        <pc:sldMkLst>
          <pc:docMk/>
          <pc:sldMk cId="2344174708" sldId="360"/>
        </pc:sldMkLst>
      </pc:sldChg>
      <pc:sldChg chg="del">
        <pc:chgData name="Melanie David-Feveck" userId="9e4d456e-893c-4367-b601-72fce04ebd6b" providerId="ADAL" clId="{B657DDDF-913D-45E4-834C-A0794D88B27F}" dt="2024-03-05T11:18:00.150" v="1" actId="47"/>
        <pc:sldMkLst>
          <pc:docMk/>
          <pc:sldMk cId="195155253" sldId="361"/>
        </pc:sldMkLst>
      </pc:sldChg>
      <pc:sldChg chg="del">
        <pc:chgData name="Melanie David-Feveck" userId="9e4d456e-893c-4367-b601-72fce04ebd6b" providerId="ADAL" clId="{B657DDDF-913D-45E4-834C-A0794D88B27F}" dt="2024-03-05T11:18:00.150" v="1" actId="47"/>
        <pc:sldMkLst>
          <pc:docMk/>
          <pc:sldMk cId="876040960" sldId="362"/>
        </pc:sldMkLst>
      </pc:sldChg>
      <pc:sldChg chg="del">
        <pc:chgData name="Melanie David-Feveck" userId="9e4d456e-893c-4367-b601-72fce04ebd6b" providerId="ADAL" clId="{B657DDDF-913D-45E4-834C-A0794D88B27F}" dt="2024-03-05T11:18:00.150" v="1" actId="47"/>
        <pc:sldMkLst>
          <pc:docMk/>
          <pc:sldMk cId="3572883483" sldId="363"/>
        </pc:sldMkLst>
      </pc:sldChg>
      <pc:sldChg chg="del">
        <pc:chgData name="Melanie David-Feveck" userId="9e4d456e-893c-4367-b601-72fce04ebd6b" providerId="ADAL" clId="{B657DDDF-913D-45E4-834C-A0794D88B27F}" dt="2024-03-05T11:18:00.150" v="1" actId="47"/>
        <pc:sldMkLst>
          <pc:docMk/>
          <pc:sldMk cId="508037425" sldId="364"/>
        </pc:sldMkLst>
      </pc:sldChg>
      <pc:sldChg chg="del">
        <pc:chgData name="Melanie David-Feveck" userId="9e4d456e-893c-4367-b601-72fce04ebd6b" providerId="ADAL" clId="{B657DDDF-913D-45E4-834C-A0794D88B27F}" dt="2024-03-05T11:18:00.150" v="1" actId="47"/>
        <pc:sldMkLst>
          <pc:docMk/>
          <pc:sldMk cId="2333218553" sldId="365"/>
        </pc:sldMkLst>
      </pc:sldChg>
      <pc:sldChg chg="del">
        <pc:chgData name="Melanie David-Feveck" userId="9e4d456e-893c-4367-b601-72fce04ebd6b" providerId="ADAL" clId="{B657DDDF-913D-45E4-834C-A0794D88B27F}" dt="2024-03-05T11:18:00.150" v="1" actId="47"/>
        <pc:sldMkLst>
          <pc:docMk/>
          <pc:sldMk cId="2054154810" sldId="366"/>
        </pc:sldMkLst>
      </pc:sldChg>
      <pc:sldChg chg="del">
        <pc:chgData name="Melanie David-Feveck" userId="9e4d456e-893c-4367-b601-72fce04ebd6b" providerId="ADAL" clId="{B657DDDF-913D-45E4-834C-A0794D88B27F}" dt="2024-03-05T11:18:00.150" v="1" actId="47"/>
        <pc:sldMkLst>
          <pc:docMk/>
          <pc:sldMk cId="2911078151" sldId="367"/>
        </pc:sldMkLst>
      </pc:sldChg>
      <pc:sldChg chg="del">
        <pc:chgData name="Melanie David-Feveck" userId="9e4d456e-893c-4367-b601-72fce04ebd6b" providerId="ADAL" clId="{B657DDDF-913D-45E4-834C-A0794D88B27F}" dt="2024-03-05T11:18:00.150" v="1" actId="47"/>
        <pc:sldMkLst>
          <pc:docMk/>
          <pc:sldMk cId="1938009894" sldId="368"/>
        </pc:sldMkLst>
      </pc:sldChg>
      <pc:sldChg chg="del">
        <pc:chgData name="Melanie David-Feveck" userId="9e4d456e-893c-4367-b601-72fce04ebd6b" providerId="ADAL" clId="{B657DDDF-913D-45E4-834C-A0794D88B27F}" dt="2024-03-05T11:18:00.150" v="1" actId="47"/>
        <pc:sldMkLst>
          <pc:docMk/>
          <pc:sldMk cId="2519889301" sldId="370"/>
        </pc:sldMkLst>
      </pc:sldChg>
      <pc:sldChg chg="del">
        <pc:chgData name="Melanie David-Feveck" userId="9e4d456e-893c-4367-b601-72fce04ebd6b" providerId="ADAL" clId="{B657DDDF-913D-45E4-834C-A0794D88B27F}" dt="2024-03-05T11:18:00.150" v="1" actId="47"/>
        <pc:sldMkLst>
          <pc:docMk/>
          <pc:sldMk cId="65238759" sldId="371"/>
        </pc:sldMkLst>
      </pc:sldChg>
      <pc:sldChg chg="del">
        <pc:chgData name="Melanie David-Feveck" userId="9e4d456e-893c-4367-b601-72fce04ebd6b" providerId="ADAL" clId="{B657DDDF-913D-45E4-834C-A0794D88B27F}" dt="2024-03-05T11:18:00.150" v="1" actId="47"/>
        <pc:sldMkLst>
          <pc:docMk/>
          <pc:sldMk cId="3079950256" sldId="372"/>
        </pc:sldMkLst>
      </pc:sldChg>
      <pc:sldChg chg="del">
        <pc:chgData name="Melanie David-Feveck" userId="9e4d456e-893c-4367-b601-72fce04ebd6b" providerId="ADAL" clId="{B657DDDF-913D-45E4-834C-A0794D88B27F}" dt="2024-03-05T11:18:00.150" v="1" actId="47"/>
        <pc:sldMkLst>
          <pc:docMk/>
          <pc:sldMk cId="3167577545" sldId="373"/>
        </pc:sldMkLst>
      </pc:sldChg>
      <pc:sldChg chg="del">
        <pc:chgData name="Melanie David-Feveck" userId="9e4d456e-893c-4367-b601-72fce04ebd6b" providerId="ADAL" clId="{B657DDDF-913D-45E4-834C-A0794D88B27F}" dt="2024-03-05T11:18:00.150" v="1" actId="47"/>
        <pc:sldMkLst>
          <pc:docMk/>
          <pc:sldMk cId="1096051488" sldId="374"/>
        </pc:sldMkLst>
      </pc:sldChg>
      <pc:sldChg chg="del">
        <pc:chgData name="Melanie David-Feveck" userId="9e4d456e-893c-4367-b601-72fce04ebd6b" providerId="ADAL" clId="{B657DDDF-913D-45E4-834C-A0794D88B27F}" dt="2024-03-05T11:18:00.150" v="1" actId="47"/>
        <pc:sldMkLst>
          <pc:docMk/>
          <pc:sldMk cId="1781166583" sldId="375"/>
        </pc:sldMkLst>
      </pc:sldChg>
      <pc:sldChg chg="del">
        <pc:chgData name="Melanie David-Feveck" userId="9e4d456e-893c-4367-b601-72fce04ebd6b" providerId="ADAL" clId="{B657DDDF-913D-45E4-834C-A0794D88B27F}" dt="2024-03-05T11:18:00.150" v="1" actId="47"/>
        <pc:sldMkLst>
          <pc:docMk/>
          <pc:sldMk cId="2511501103" sldId="376"/>
        </pc:sldMkLst>
      </pc:sldChg>
      <pc:sldChg chg="del">
        <pc:chgData name="Melanie David-Feveck" userId="9e4d456e-893c-4367-b601-72fce04ebd6b" providerId="ADAL" clId="{B657DDDF-913D-45E4-834C-A0794D88B27F}" dt="2024-03-05T11:18:00.150" v="1" actId="47"/>
        <pc:sldMkLst>
          <pc:docMk/>
          <pc:sldMk cId="3916649303" sldId="377"/>
        </pc:sldMkLst>
      </pc:sldChg>
      <pc:sldChg chg="del">
        <pc:chgData name="Melanie David-Feveck" userId="9e4d456e-893c-4367-b601-72fce04ebd6b" providerId="ADAL" clId="{B657DDDF-913D-45E4-834C-A0794D88B27F}" dt="2024-03-05T11:18:00.150" v="1" actId="47"/>
        <pc:sldMkLst>
          <pc:docMk/>
          <pc:sldMk cId="236243353" sldId="378"/>
        </pc:sldMkLst>
      </pc:sldChg>
      <pc:sldChg chg="del">
        <pc:chgData name="Melanie David-Feveck" userId="9e4d456e-893c-4367-b601-72fce04ebd6b" providerId="ADAL" clId="{B657DDDF-913D-45E4-834C-A0794D88B27F}" dt="2024-03-05T11:18:00.150" v="1" actId="47"/>
        <pc:sldMkLst>
          <pc:docMk/>
          <pc:sldMk cId="3052478774" sldId="379"/>
        </pc:sldMkLst>
      </pc:sldChg>
      <pc:sldChg chg="del">
        <pc:chgData name="Melanie David-Feveck" userId="9e4d456e-893c-4367-b601-72fce04ebd6b" providerId="ADAL" clId="{B657DDDF-913D-45E4-834C-A0794D88B27F}" dt="2024-03-05T11:18:00.150" v="1" actId="47"/>
        <pc:sldMkLst>
          <pc:docMk/>
          <pc:sldMk cId="1116700380" sldId="380"/>
        </pc:sldMkLst>
      </pc:sldChg>
      <pc:sldChg chg="del">
        <pc:chgData name="Melanie David-Feveck" userId="9e4d456e-893c-4367-b601-72fce04ebd6b" providerId="ADAL" clId="{B657DDDF-913D-45E4-834C-A0794D88B27F}" dt="2024-03-05T11:18:00.150" v="1" actId="47"/>
        <pc:sldMkLst>
          <pc:docMk/>
          <pc:sldMk cId="4171149375" sldId="382"/>
        </pc:sldMkLst>
      </pc:sldChg>
      <pc:sldChg chg="del">
        <pc:chgData name="Melanie David-Feveck" userId="9e4d456e-893c-4367-b601-72fce04ebd6b" providerId="ADAL" clId="{B657DDDF-913D-45E4-834C-A0794D88B27F}" dt="2024-03-05T11:18:00.150" v="1" actId="47"/>
        <pc:sldMkLst>
          <pc:docMk/>
          <pc:sldMk cId="3880032885" sldId="383"/>
        </pc:sldMkLst>
      </pc:sldChg>
      <pc:sldChg chg="del">
        <pc:chgData name="Melanie David-Feveck" userId="9e4d456e-893c-4367-b601-72fce04ebd6b" providerId="ADAL" clId="{B657DDDF-913D-45E4-834C-A0794D88B27F}" dt="2024-03-05T11:18:00.150" v="1" actId="47"/>
        <pc:sldMkLst>
          <pc:docMk/>
          <pc:sldMk cId="572544500" sldId="384"/>
        </pc:sldMkLst>
      </pc:sldChg>
      <pc:sldChg chg="del">
        <pc:chgData name="Melanie David-Feveck" userId="9e4d456e-893c-4367-b601-72fce04ebd6b" providerId="ADAL" clId="{B657DDDF-913D-45E4-834C-A0794D88B27F}" dt="2024-03-05T11:18:00.150" v="1" actId="47"/>
        <pc:sldMkLst>
          <pc:docMk/>
          <pc:sldMk cId="3576284009" sldId="385"/>
        </pc:sldMkLst>
      </pc:sldChg>
      <pc:sldChg chg="del">
        <pc:chgData name="Melanie David-Feveck" userId="9e4d456e-893c-4367-b601-72fce04ebd6b" providerId="ADAL" clId="{B657DDDF-913D-45E4-834C-A0794D88B27F}" dt="2024-03-05T11:18:00.150" v="1" actId="47"/>
        <pc:sldMkLst>
          <pc:docMk/>
          <pc:sldMk cId="3296836041" sldId="386"/>
        </pc:sldMkLst>
      </pc:sldChg>
      <pc:sldChg chg="del">
        <pc:chgData name="Melanie David-Feveck" userId="9e4d456e-893c-4367-b601-72fce04ebd6b" providerId="ADAL" clId="{B657DDDF-913D-45E4-834C-A0794D88B27F}" dt="2024-03-05T11:18:00.150" v="1" actId="47"/>
        <pc:sldMkLst>
          <pc:docMk/>
          <pc:sldMk cId="2953786491" sldId="388"/>
        </pc:sldMkLst>
      </pc:sldChg>
      <pc:sldChg chg="del">
        <pc:chgData name="Melanie David-Feveck" userId="9e4d456e-893c-4367-b601-72fce04ebd6b" providerId="ADAL" clId="{B657DDDF-913D-45E4-834C-A0794D88B27F}" dt="2024-03-05T11:18:00.150" v="1" actId="47"/>
        <pc:sldMkLst>
          <pc:docMk/>
          <pc:sldMk cId="4029077535" sldId="389"/>
        </pc:sldMkLst>
      </pc:sldChg>
      <pc:sldChg chg="del">
        <pc:chgData name="Melanie David-Feveck" userId="9e4d456e-893c-4367-b601-72fce04ebd6b" providerId="ADAL" clId="{B657DDDF-913D-45E4-834C-A0794D88B27F}" dt="2024-03-05T11:18:00.150" v="1" actId="47"/>
        <pc:sldMkLst>
          <pc:docMk/>
          <pc:sldMk cId="650555656" sldId="390"/>
        </pc:sldMkLst>
      </pc:sldChg>
      <pc:sldChg chg="del">
        <pc:chgData name="Melanie David-Feveck" userId="9e4d456e-893c-4367-b601-72fce04ebd6b" providerId="ADAL" clId="{B657DDDF-913D-45E4-834C-A0794D88B27F}" dt="2024-03-05T11:18:00.150" v="1" actId="47"/>
        <pc:sldMkLst>
          <pc:docMk/>
          <pc:sldMk cId="3498185661" sldId="391"/>
        </pc:sldMkLst>
      </pc:sldChg>
      <pc:sldChg chg="del">
        <pc:chgData name="Melanie David-Feveck" userId="9e4d456e-893c-4367-b601-72fce04ebd6b" providerId="ADAL" clId="{B657DDDF-913D-45E4-834C-A0794D88B27F}" dt="2024-03-05T11:18:00.150" v="1" actId="47"/>
        <pc:sldMkLst>
          <pc:docMk/>
          <pc:sldMk cId="548487661" sldId="392"/>
        </pc:sldMkLst>
      </pc:sldChg>
      <pc:sldChg chg="del">
        <pc:chgData name="Melanie David-Feveck" userId="9e4d456e-893c-4367-b601-72fce04ebd6b" providerId="ADAL" clId="{B657DDDF-913D-45E4-834C-A0794D88B27F}" dt="2024-03-05T11:18:00.150" v="1" actId="47"/>
        <pc:sldMkLst>
          <pc:docMk/>
          <pc:sldMk cId="1171499046" sldId="393"/>
        </pc:sldMkLst>
      </pc:sldChg>
      <pc:sldChg chg="del">
        <pc:chgData name="Melanie David-Feveck" userId="9e4d456e-893c-4367-b601-72fce04ebd6b" providerId="ADAL" clId="{B657DDDF-913D-45E4-834C-A0794D88B27F}" dt="2024-03-05T11:18:00.150" v="1" actId="47"/>
        <pc:sldMkLst>
          <pc:docMk/>
          <pc:sldMk cId="2889733101" sldId="394"/>
        </pc:sldMkLst>
      </pc:sldChg>
      <pc:sldChg chg="del">
        <pc:chgData name="Melanie David-Feveck" userId="9e4d456e-893c-4367-b601-72fce04ebd6b" providerId="ADAL" clId="{B657DDDF-913D-45E4-834C-A0794D88B27F}" dt="2024-03-05T11:18:00.150" v="1" actId="47"/>
        <pc:sldMkLst>
          <pc:docMk/>
          <pc:sldMk cId="2446259697" sldId="395"/>
        </pc:sldMkLst>
      </pc:sldChg>
      <pc:sldChg chg="del">
        <pc:chgData name="Melanie David-Feveck" userId="9e4d456e-893c-4367-b601-72fce04ebd6b" providerId="ADAL" clId="{B657DDDF-913D-45E4-834C-A0794D88B27F}" dt="2024-03-05T11:18:00.150" v="1" actId="47"/>
        <pc:sldMkLst>
          <pc:docMk/>
          <pc:sldMk cId="3246416292" sldId="396"/>
        </pc:sldMkLst>
      </pc:sldChg>
      <pc:sldChg chg="del">
        <pc:chgData name="Melanie David-Feveck" userId="9e4d456e-893c-4367-b601-72fce04ebd6b" providerId="ADAL" clId="{B657DDDF-913D-45E4-834C-A0794D88B27F}" dt="2024-03-05T11:18:00.150" v="1" actId="47"/>
        <pc:sldMkLst>
          <pc:docMk/>
          <pc:sldMk cId="1271376576" sldId="397"/>
        </pc:sldMkLst>
      </pc:sldChg>
      <pc:sldChg chg="del">
        <pc:chgData name="Melanie David-Feveck" userId="9e4d456e-893c-4367-b601-72fce04ebd6b" providerId="ADAL" clId="{B657DDDF-913D-45E4-834C-A0794D88B27F}" dt="2024-03-05T11:18:00.150" v="1" actId="47"/>
        <pc:sldMkLst>
          <pc:docMk/>
          <pc:sldMk cId="3641166149" sldId="398"/>
        </pc:sldMkLst>
      </pc:sldChg>
      <pc:sldChg chg="del">
        <pc:chgData name="Melanie David-Feveck" userId="9e4d456e-893c-4367-b601-72fce04ebd6b" providerId="ADAL" clId="{B657DDDF-913D-45E4-834C-A0794D88B27F}" dt="2024-03-05T11:18:00.150" v="1" actId="47"/>
        <pc:sldMkLst>
          <pc:docMk/>
          <pc:sldMk cId="105121312" sldId="399"/>
        </pc:sldMkLst>
      </pc:sldChg>
      <pc:sldChg chg="del">
        <pc:chgData name="Melanie David-Feveck" userId="9e4d456e-893c-4367-b601-72fce04ebd6b" providerId="ADAL" clId="{B657DDDF-913D-45E4-834C-A0794D88B27F}" dt="2024-03-05T11:18:00.150" v="1" actId="47"/>
        <pc:sldMkLst>
          <pc:docMk/>
          <pc:sldMk cId="4263888783" sldId="400"/>
        </pc:sldMkLst>
      </pc:sldChg>
      <pc:sldChg chg="del">
        <pc:chgData name="Melanie David-Feveck" userId="9e4d456e-893c-4367-b601-72fce04ebd6b" providerId="ADAL" clId="{B657DDDF-913D-45E4-834C-A0794D88B27F}" dt="2024-03-05T11:18:00.150" v="1" actId="47"/>
        <pc:sldMkLst>
          <pc:docMk/>
          <pc:sldMk cId="2628212859" sldId="401"/>
        </pc:sldMkLst>
      </pc:sldChg>
      <pc:sldChg chg="del">
        <pc:chgData name="Melanie David-Feveck" userId="9e4d456e-893c-4367-b601-72fce04ebd6b" providerId="ADAL" clId="{B657DDDF-913D-45E4-834C-A0794D88B27F}" dt="2024-03-05T11:18:00.150" v="1" actId="47"/>
        <pc:sldMkLst>
          <pc:docMk/>
          <pc:sldMk cId="4081215543" sldId="402"/>
        </pc:sldMkLst>
      </pc:sldChg>
      <pc:sldChg chg="del">
        <pc:chgData name="Melanie David-Feveck" userId="9e4d456e-893c-4367-b601-72fce04ebd6b" providerId="ADAL" clId="{B657DDDF-913D-45E4-834C-A0794D88B27F}" dt="2024-03-05T11:18:00.150" v="1" actId="47"/>
        <pc:sldMkLst>
          <pc:docMk/>
          <pc:sldMk cId="3325888369" sldId="403"/>
        </pc:sldMkLst>
      </pc:sldChg>
      <pc:sldChg chg="del">
        <pc:chgData name="Melanie David-Feveck" userId="9e4d456e-893c-4367-b601-72fce04ebd6b" providerId="ADAL" clId="{B657DDDF-913D-45E4-834C-A0794D88B27F}" dt="2024-03-05T11:18:00.150" v="1" actId="47"/>
        <pc:sldMkLst>
          <pc:docMk/>
          <pc:sldMk cId="616487758" sldId="404"/>
        </pc:sldMkLst>
      </pc:sldChg>
      <pc:sldChg chg="del">
        <pc:chgData name="Melanie David-Feveck" userId="9e4d456e-893c-4367-b601-72fce04ebd6b" providerId="ADAL" clId="{B657DDDF-913D-45E4-834C-A0794D88B27F}" dt="2024-03-05T11:18:00.150" v="1" actId="47"/>
        <pc:sldMkLst>
          <pc:docMk/>
          <pc:sldMk cId="3085451066" sldId="405"/>
        </pc:sldMkLst>
      </pc:sldChg>
      <pc:sldChg chg="del">
        <pc:chgData name="Melanie David-Feveck" userId="9e4d456e-893c-4367-b601-72fce04ebd6b" providerId="ADAL" clId="{B657DDDF-913D-45E4-834C-A0794D88B27F}" dt="2024-03-05T11:18:00.150" v="1" actId="47"/>
        <pc:sldMkLst>
          <pc:docMk/>
          <pc:sldMk cId="1925068609" sldId="406"/>
        </pc:sldMkLst>
      </pc:sldChg>
      <pc:sldChg chg="del">
        <pc:chgData name="Melanie David-Feveck" userId="9e4d456e-893c-4367-b601-72fce04ebd6b" providerId="ADAL" clId="{B657DDDF-913D-45E4-834C-A0794D88B27F}" dt="2024-03-05T11:18:00.150" v="1" actId="47"/>
        <pc:sldMkLst>
          <pc:docMk/>
          <pc:sldMk cId="4287138671" sldId="407"/>
        </pc:sldMkLst>
      </pc:sldChg>
      <pc:sldChg chg="del">
        <pc:chgData name="Melanie David-Feveck" userId="9e4d456e-893c-4367-b601-72fce04ebd6b" providerId="ADAL" clId="{B657DDDF-913D-45E4-834C-A0794D88B27F}" dt="2024-03-05T11:18:00.150" v="1" actId="47"/>
        <pc:sldMkLst>
          <pc:docMk/>
          <pc:sldMk cId="246758797" sldId="408"/>
        </pc:sldMkLst>
      </pc:sldChg>
      <pc:sldChg chg="del">
        <pc:chgData name="Melanie David-Feveck" userId="9e4d456e-893c-4367-b601-72fce04ebd6b" providerId="ADAL" clId="{B657DDDF-913D-45E4-834C-A0794D88B27F}" dt="2024-03-05T11:18:00.150" v="1" actId="47"/>
        <pc:sldMkLst>
          <pc:docMk/>
          <pc:sldMk cId="4055243545" sldId="409"/>
        </pc:sldMkLst>
      </pc:sldChg>
      <pc:sldChg chg="del">
        <pc:chgData name="Melanie David-Feveck" userId="9e4d456e-893c-4367-b601-72fce04ebd6b" providerId="ADAL" clId="{B657DDDF-913D-45E4-834C-A0794D88B27F}" dt="2024-03-05T11:18:00.150" v="1" actId="47"/>
        <pc:sldMkLst>
          <pc:docMk/>
          <pc:sldMk cId="3673237679" sldId="410"/>
        </pc:sldMkLst>
      </pc:sldChg>
      <pc:sldChg chg="del">
        <pc:chgData name="Melanie David-Feveck" userId="9e4d456e-893c-4367-b601-72fce04ebd6b" providerId="ADAL" clId="{B657DDDF-913D-45E4-834C-A0794D88B27F}" dt="2024-03-05T11:17:47.349" v="0" actId="47"/>
        <pc:sldMkLst>
          <pc:docMk/>
          <pc:sldMk cId="1662654301" sldId="411"/>
        </pc:sldMkLst>
      </pc:sldChg>
      <pc:sldChg chg="del">
        <pc:chgData name="Melanie David-Feveck" userId="9e4d456e-893c-4367-b601-72fce04ebd6b" providerId="ADAL" clId="{B657DDDF-913D-45E4-834C-A0794D88B27F}" dt="2024-03-05T11:17:47.349" v="0" actId="47"/>
        <pc:sldMkLst>
          <pc:docMk/>
          <pc:sldMk cId="1779116050" sldId="412"/>
        </pc:sldMkLst>
      </pc:sldChg>
      <pc:sldChg chg="del">
        <pc:chgData name="Melanie David-Feveck" userId="9e4d456e-893c-4367-b601-72fce04ebd6b" providerId="ADAL" clId="{B657DDDF-913D-45E4-834C-A0794D88B27F}" dt="2024-03-05T11:17:47.349" v="0" actId="47"/>
        <pc:sldMkLst>
          <pc:docMk/>
          <pc:sldMk cId="3452828591" sldId="415"/>
        </pc:sldMkLst>
      </pc:sldChg>
      <pc:sldChg chg="del">
        <pc:chgData name="Melanie David-Feveck" userId="9e4d456e-893c-4367-b601-72fce04ebd6b" providerId="ADAL" clId="{B657DDDF-913D-45E4-834C-A0794D88B27F}" dt="2024-03-05T11:17:47.349" v="0" actId="47"/>
        <pc:sldMkLst>
          <pc:docMk/>
          <pc:sldMk cId="732391162" sldId="416"/>
        </pc:sldMkLst>
      </pc:sldChg>
      <pc:sldChg chg="del">
        <pc:chgData name="Melanie David-Feveck" userId="9e4d456e-893c-4367-b601-72fce04ebd6b" providerId="ADAL" clId="{B657DDDF-913D-45E4-834C-A0794D88B27F}" dt="2024-03-05T11:17:47.349" v="0" actId="47"/>
        <pc:sldMkLst>
          <pc:docMk/>
          <pc:sldMk cId="3080919392" sldId="417"/>
        </pc:sldMkLst>
      </pc:sldChg>
      <pc:sldChg chg="del">
        <pc:chgData name="Melanie David-Feveck" userId="9e4d456e-893c-4367-b601-72fce04ebd6b" providerId="ADAL" clId="{B657DDDF-913D-45E4-834C-A0794D88B27F}" dt="2024-03-05T11:17:47.349" v="0" actId="47"/>
        <pc:sldMkLst>
          <pc:docMk/>
          <pc:sldMk cId="1232467638" sldId="419"/>
        </pc:sldMkLst>
      </pc:sldChg>
      <pc:sldChg chg="del">
        <pc:chgData name="Melanie David-Feveck" userId="9e4d456e-893c-4367-b601-72fce04ebd6b" providerId="ADAL" clId="{B657DDDF-913D-45E4-834C-A0794D88B27F}" dt="2024-03-05T11:17:47.349" v="0" actId="47"/>
        <pc:sldMkLst>
          <pc:docMk/>
          <pc:sldMk cId="16673216" sldId="421"/>
        </pc:sldMkLst>
      </pc:sldChg>
      <pc:sldChg chg="del">
        <pc:chgData name="Melanie David-Feveck" userId="9e4d456e-893c-4367-b601-72fce04ebd6b" providerId="ADAL" clId="{B657DDDF-913D-45E4-834C-A0794D88B27F}" dt="2024-03-05T11:17:47.349" v="0" actId="47"/>
        <pc:sldMkLst>
          <pc:docMk/>
          <pc:sldMk cId="423810642" sldId="422"/>
        </pc:sldMkLst>
      </pc:sldChg>
      <pc:sldChg chg="del">
        <pc:chgData name="Melanie David-Feveck" userId="9e4d456e-893c-4367-b601-72fce04ebd6b" providerId="ADAL" clId="{B657DDDF-913D-45E4-834C-A0794D88B27F}" dt="2024-03-05T11:17:47.349" v="0" actId="47"/>
        <pc:sldMkLst>
          <pc:docMk/>
          <pc:sldMk cId="3701264867" sldId="423"/>
        </pc:sldMkLst>
      </pc:sldChg>
      <pc:sldChg chg="del">
        <pc:chgData name="Melanie David-Feveck" userId="9e4d456e-893c-4367-b601-72fce04ebd6b" providerId="ADAL" clId="{B657DDDF-913D-45E4-834C-A0794D88B27F}" dt="2024-03-05T11:17:47.349" v="0" actId="47"/>
        <pc:sldMkLst>
          <pc:docMk/>
          <pc:sldMk cId="735557111" sldId="425"/>
        </pc:sldMkLst>
      </pc:sldChg>
      <pc:sldChg chg="del">
        <pc:chgData name="Melanie David-Feveck" userId="9e4d456e-893c-4367-b601-72fce04ebd6b" providerId="ADAL" clId="{B657DDDF-913D-45E4-834C-A0794D88B27F}" dt="2024-03-05T11:18:00.150" v="1" actId="47"/>
        <pc:sldMkLst>
          <pc:docMk/>
          <pc:sldMk cId="3499811240" sldId="432"/>
        </pc:sldMkLst>
      </pc:sldChg>
      <pc:sldChg chg="del">
        <pc:chgData name="Melanie David-Feveck" userId="9e4d456e-893c-4367-b601-72fce04ebd6b" providerId="ADAL" clId="{B657DDDF-913D-45E4-834C-A0794D88B27F}" dt="2024-03-05T11:18:00.150" v="1" actId="47"/>
        <pc:sldMkLst>
          <pc:docMk/>
          <pc:sldMk cId="3566342715" sldId="437"/>
        </pc:sldMkLst>
      </pc:sldChg>
      <pc:sldChg chg="del">
        <pc:chgData name="Melanie David-Feveck" userId="9e4d456e-893c-4367-b601-72fce04ebd6b" providerId="ADAL" clId="{B657DDDF-913D-45E4-834C-A0794D88B27F}" dt="2024-03-05T11:18:00.150" v="1" actId="47"/>
        <pc:sldMkLst>
          <pc:docMk/>
          <pc:sldMk cId="603553427" sldId="439"/>
        </pc:sldMkLst>
      </pc:sldChg>
      <pc:sldChg chg="del">
        <pc:chgData name="Melanie David-Feveck" userId="9e4d456e-893c-4367-b601-72fce04ebd6b" providerId="ADAL" clId="{B657DDDF-913D-45E4-834C-A0794D88B27F}" dt="2024-03-05T11:18:00.150" v="1" actId="47"/>
        <pc:sldMkLst>
          <pc:docMk/>
          <pc:sldMk cId="2518042097" sldId="440"/>
        </pc:sldMkLst>
      </pc:sldChg>
      <pc:sldChg chg="del">
        <pc:chgData name="Melanie David-Feveck" userId="9e4d456e-893c-4367-b601-72fce04ebd6b" providerId="ADAL" clId="{B657DDDF-913D-45E4-834C-A0794D88B27F}" dt="2024-03-05T11:18:00.150" v="1" actId="47"/>
        <pc:sldMkLst>
          <pc:docMk/>
          <pc:sldMk cId="752542424" sldId="441"/>
        </pc:sldMkLst>
      </pc:sldChg>
      <pc:sldChg chg="del">
        <pc:chgData name="Melanie David-Feveck" userId="9e4d456e-893c-4367-b601-72fce04ebd6b" providerId="ADAL" clId="{B657DDDF-913D-45E4-834C-A0794D88B27F}" dt="2024-03-05T11:18:00.150" v="1" actId="47"/>
        <pc:sldMkLst>
          <pc:docMk/>
          <pc:sldMk cId="676931151" sldId="442"/>
        </pc:sldMkLst>
      </pc:sldChg>
      <pc:sldChg chg="del">
        <pc:chgData name="Melanie David-Feveck" userId="9e4d456e-893c-4367-b601-72fce04ebd6b" providerId="ADAL" clId="{B657DDDF-913D-45E4-834C-A0794D88B27F}" dt="2024-03-05T11:18:00.150" v="1" actId="47"/>
        <pc:sldMkLst>
          <pc:docMk/>
          <pc:sldMk cId="3992568705" sldId="443"/>
        </pc:sldMkLst>
      </pc:sldChg>
      <pc:sldChg chg="del">
        <pc:chgData name="Melanie David-Feveck" userId="9e4d456e-893c-4367-b601-72fce04ebd6b" providerId="ADAL" clId="{B657DDDF-913D-45E4-834C-A0794D88B27F}" dt="2024-03-05T11:18:00.150" v="1" actId="47"/>
        <pc:sldMkLst>
          <pc:docMk/>
          <pc:sldMk cId="4143037159" sldId="445"/>
        </pc:sldMkLst>
      </pc:sldChg>
      <pc:sldChg chg="del">
        <pc:chgData name="Melanie David-Feveck" userId="9e4d456e-893c-4367-b601-72fce04ebd6b" providerId="ADAL" clId="{B657DDDF-913D-45E4-834C-A0794D88B27F}" dt="2024-03-05T11:17:47.349" v="0" actId="47"/>
        <pc:sldMkLst>
          <pc:docMk/>
          <pc:sldMk cId="3684821566" sldId="450"/>
        </pc:sldMkLst>
      </pc:sldChg>
      <pc:sldChg chg="del">
        <pc:chgData name="Melanie David-Feveck" userId="9e4d456e-893c-4367-b601-72fce04ebd6b" providerId="ADAL" clId="{B657DDDF-913D-45E4-834C-A0794D88B27F}" dt="2024-03-05T11:17:47.349" v="0" actId="47"/>
        <pc:sldMkLst>
          <pc:docMk/>
          <pc:sldMk cId="2933474359" sldId="451"/>
        </pc:sldMkLst>
      </pc:sldChg>
      <pc:sldChg chg="del">
        <pc:chgData name="Melanie David-Feveck" userId="9e4d456e-893c-4367-b601-72fce04ebd6b" providerId="ADAL" clId="{B657DDDF-913D-45E4-834C-A0794D88B27F}" dt="2024-03-05T11:17:47.349" v="0" actId="47"/>
        <pc:sldMkLst>
          <pc:docMk/>
          <pc:sldMk cId="3885691169" sldId="452"/>
        </pc:sldMkLst>
      </pc:sldChg>
      <pc:sldChg chg="del">
        <pc:chgData name="Melanie David-Feveck" userId="9e4d456e-893c-4367-b601-72fce04ebd6b" providerId="ADAL" clId="{B657DDDF-913D-45E4-834C-A0794D88B27F}" dt="2024-03-05T11:17:47.349" v="0" actId="47"/>
        <pc:sldMkLst>
          <pc:docMk/>
          <pc:sldMk cId="656893314" sldId="453"/>
        </pc:sldMkLst>
      </pc:sldChg>
      <pc:sldChg chg="del">
        <pc:chgData name="Melanie David-Feveck" userId="9e4d456e-893c-4367-b601-72fce04ebd6b" providerId="ADAL" clId="{B657DDDF-913D-45E4-834C-A0794D88B27F}" dt="2024-03-05T11:17:47.349" v="0" actId="47"/>
        <pc:sldMkLst>
          <pc:docMk/>
          <pc:sldMk cId="700725215" sldId="454"/>
        </pc:sldMkLst>
      </pc:sldChg>
      <pc:sldChg chg="del">
        <pc:chgData name="Melanie David-Feveck" userId="9e4d456e-893c-4367-b601-72fce04ebd6b" providerId="ADAL" clId="{B657DDDF-913D-45E4-834C-A0794D88B27F}" dt="2024-03-05T11:17:47.349" v="0" actId="47"/>
        <pc:sldMkLst>
          <pc:docMk/>
          <pc:sldMk cId="3356237185" sldId="455"/>
        </pc:sldMkLst>
      </pc:sldChg>
      <pc:sldChg chg="del">
        <pc:chgData name="Melanie David-Feveck" userId="9e4d456e-893c-4367-b601-72fce04ebd6b" providerId="ADAL" clId="{B657DDDF-913D-45E4-834C-A0794D88B27F}" dt="2024-03-05T11:17:47.349" v="0" actId="47"/>
        <pc:sldMkLst>
          <pc:docMk/>
          <pc:sldMk cId="613315942" sldId="456"/>
        </pc:sldMkLst>
      </pc:sldChg>
      <pc:sldChg chg="del">
        <pc:chgData name="Melanie David-Feveck" userId="9e4d456e-893c-4367-b601-72fce04ebd6b" providerId="ADAL" clId="{B657DDDF-913D-45E4-834C-A0794D88B27F}" dt="2024-03-05T11:17:47.349" v="0" actId="47"/>
        <pc:sldMkLst>
          <pc:docMk/>
          <pc:sldMk cId="2517995486" sldId="457"/>
        </pc:sldMkLst>
      </pc:sldChg>
      <pc:sldChg chg="del">
        <pc:chgData name="Melanie David-Feveck" userId="9e4d456e-893c-4367-b601-72fce04ebd6b" providerId="ADAL" clId="{B657DDDF-913D-45E4-834C-A0794D88B27F}" dt="2024-03-05T11:18:00.150" v="1" actId="47"/>
        <pc:sldMkLst>
          <pc:docMk/>
          <pc:sldMk cId="2864121389" sldId="460"/>
        </pc:sldMkLst>
      </pc:sldChg>
      <pc:sldChg chg="del">
        <pc:chgData name="Melanie David-Feveck" userId="9e4d456e-893c-4367-b601-72fce04ebd6b" providerId="ADAL" clId="{B657DDDF-913D-45E4-834C-A0794D88B27F}" dt="2024-03-05T11:18:00.150" v="1" actId="47"/>
        <pc:sldMkLst>
          <pc:docMk/>
          <pc:sldMk cId="1175796632" sldId="461"/>
        </pc:sldMkLst>
      </pc:sldChg>
      <pc:sldChg chg="del">
        <pc:chgData name="Melanie David-Feveck" userId="9e4d456e-893c-4367-b601-72fce04ebd6b" providerId="ADAL" clId="{B657DDDF-913D-45E4-834C-A0794D88B27F}" dt="2024-03-05T11:18:00.150" v="1" actId="47"/>
        <pc:sldMkLst>
          <pc:docMk/>
          <pc:sldMk cId="3892761199" sldId="463"/>
        </pc:sldMkLst>
      </pc:sldChg>
      <pc:sldChg chg="del">
        <pc:chgData name="Melanie David-Feveck" userId="9e4d456e-893c-4367-b601-72fce04ebd6b" providerId="ADAL" clId="{B657DDDF-913D-45E4-834C-A0794D88B27F}" dt="2024-03-05T11:18:00.150" v="1" actId="47"/>
        <pc:sldMkLst>
          <pc:docMk/>
          <pc:sldMk cId="52911537" sldId="464"/>
        </pc:sldMkLst>
      </pc:sldChg>
      <pc:sldChg chg="del">
        <pc:chgData name="Melanie David-Feveck" userId="9e4d456e-893c-4367-b601-72fce04ebd6b" providerId="ADAL" clId="{B657DDDF-913D-45E4-834C-A0794D88B27F}" dt="2024-03-05T11:17:47.349" v="0" actId="47"/>
        <pc:sldMkLst>
          <pc:docMk/>
          <pc:sldMk cId="3084596321" sldId="475"/>
        </pc:sldMkLst>
      </pc:sldChg>
      <pc:sldChg chg="del">
        <pc:chgData name="Melanie David-Feveck" userId="9e4d456e-893c-4367-b601-72fce04ebd6b" providerId="ADAL" clId="{B657DDDF-913D-45E4-834C-A0794D88B27F}" dt="2024-03-05T11:17:47.349" v="0" actId="47"/>
        <pc:sldMkLst>
          <pc:docMk/>
          <pc:sldMk cId="3102619462" sldId="476"/>
        </pc:sldMkLst>
      </pc:sldChg>
      <pc:sldChg chg="del">
        <pc:chgData name="Melanie David-Feveck" userId="9e4d456e-893c-4367-b601-72fce04ebd6b" providerId="ADAL" clId="{B657DDDF-913D-45E4-834C-A0794D88B27F}" dt="2024-03-05T11:17:47.349" v="0" actId="47"/>
        <pc:sldMkLst>
          <pc:docMk/>
          <pc:sldMk cId="1099119162" sldId="477"/>
        </pc:sldMkLst>
      </pc:sldChg>
      <pc:sldChg chg="del">
        <pc:chgData name="Melanie David-Feveck" userId="9e4d456e-893c-4367-b601-72fce04ebd6b" providerId="ADAL" clId="{B657DDDF-913D-45E4-834C-A0794D88B27F}" dt="2024-03-05T11:17:47.349" v="0" actId="47"/>
        <pc:sldMkLst>
          <pc:docMk/>
          <pc:sldMk cId="3689699137" sldId="478"/>
        </pc:sldMkLst>
      </pc:sldChg>
      <pc:sldChg chg="del">
        <pc:chgData name="Melanie David-Feveck" userId="9e4d456e-893c-4367-b601-72fce04ebd6b" providerId="ADAL" clId="{B657DDDF-913D-45E4-834C-A0794D88B27F}" dt="2024-03-05T11:17:47.349" v="0" actId="47"/>
        <pc:sldMkLst>
          <pc:docMk/>
          <pc:sldMk cId="3843746581" sldId="479"/>
        </pc:sldMkLst>
      </pc:sldChg>
      <pc:sldChg chg="del">
        <pc:chgData name="Melanie David-Feveck" userId="9e4d456e-893c-4367-b601-72fce04ebd6b" providerId="ADAL" clId="{B657DDDF-913D-45E4-834C-A0794D88B27F}" dt="2024-03-05T11:17:47.349" v="0" actId="47"/>
        <pc:sldMkLst>
          <pc:docMk/>
          <pc:sldMk cId="3948179326" sldId="480"/>
        </pc:sldMkLst>
      </pc:sldChg>
      <pc:sldChg chg="del">
        <pc:chgData name="Melanie David-Feveck" userId="9e4d456e-893c-4367-b601-72fce04ebd6b" providerId="ADAL" clId="{B657DDDF-913D-45E4-834C-A0794D88B27F}" dt="2024-03-05T11:17:47.349" v="0" actId="47"/>
        <pc:sldMkLst>
          <pc:docMk/>
          <pc:sldMk cId="3732292685" sldId="481"/>
        </pc:sldMkLst>
      </pc:sldChg>
      <pc:sldChg chg="del">
        <pc:chgData name="Melanie David-Feveck" userId="9e4d456e-893c-4367-b601-72fce04ebd6b" providerId="ADAL" clId="{B657DDDF-913D-45E4-834C-A0794D88B27F}" dt="2024-03-05T11:17:47.349" v="0" actId="47"/>
        <pc:sldMkLst>
          <pc:docMk/>
          <pc:sldMk cId="1841303415" sldId="482"/>
        </pc:sldMkLst>
      </pc:sldChg>
      <pc:sldChg chg="del">
        <pc:chgData name="Melanie David-Feveck" userId="9e4d456e-893c-4367-b601-72fce04ebd6b" providerId="ADAL" clId="{B657DDDF-913D-45E4-834C-A0794D88B27F}" dt="2024-03-05T11:17:47.349" v="0" actId="47"/>
        <pc:sldMkLst>
          <pc:docMk/>
          <pc:sldMk cId="339926716" sldId="483"/>
        </pc:sldMkLst>
      </pc:sldChg>
      <pc:sldChg chg="del">
        <pc:chgData name="Melanie David-Feveck" userId="9e4d456e-893c-4367-b601-72fce04ebd6b" providerId="ADAL" clId="{B657DDDF-913D-45E4-834C-A0794D88B27F}" dt="2024-03-05T11:17:47.349" v="0" actId="47"/>
        <pc:sldMkLst>
          <pc:docMk/>
          <pc:sldMk cId="1985489591" sldId="484"/>
        </pc:sldMkLst>
      </pc:sldChg>
      <pc:sldChg chg="del">
        <pc:chgData name="Melanie David-Feveck" userId="9e4d456e-893c-4367-b601-72fce04ebd6b" providerId="ADAL" clId="{B657DDDF-913D-45E4-834C-A0794D88B27F}" dt="2024-03-05T11:17:47.349" v="0" actId="47"/>
        <pc:sldMkLst>
          <pc:docMk/>
          <pc:sldMk cId="2846312978" sldId="485"/>
        </pc:sldMkLst>
      </pc:sldChg>
      <pc:sldChg chg="del">
        <pc:chgData name="Melanie David-Feveck" userId="9e4d456e-893c-4367-b601-72fce04ebd6b" providerId="ADAL" clId="{B657DDDF-913D-45E4-834C-A0794D88B27F}" dt="2024-03-05T11:17:47.349" v="0" actId="47"/>
        <pc:sldMkLst>
          <pc:docMk/>
          <pc:sldMk cId="1408415645" sldId="486"/>
        </pc:sldMkLst>
      </pc:sldChg>
      <pc:sldChg chg="del">
        <pc:chgData name="Melanie David-Feveck" userId="9e4d456e-893c-4367-b601-72fce04ebd6b" providerId="ADAL" clId="{B657DDDF-913D-45E4-834C-A0794D88B27F}" dt="2024-03-05T11:17:47.349" v="0" actId="47"/>
        <pc:sldMkLst>
          <pc:docMk/>
          <pc:sldMk cId="224640493" sldId="487"/>
        </pc:sldMkLst>
      </pc:sldChg>
      <pc:sldChg chg="del">
        <pc:chgData name="Melanie David-Feveck" userId="9e4d456e-893c-4367-b601-72fce04ebd6b" providerId="ADAL" clId="{B657DDDF-913D-45E4-834C-A0794D88B27F}" dt="2024-03-05T11:17:47.349" v="0" actId="47"/>
        <pc:sldMkLst>
          <pc:docMk/>
          <pc:sldMk cId="3782698119" sldId="488"/>
        </pc:sldMkLst>
      </pc:sldChg>
      <pc:sldChg chg="del">
        <pc:chgData name="Melanie David-Feveck" userId="9e4d456e-893c-4367-b601-72fce04ebd6b" providerId="ADAL" clId="{B657DDDF-913D-45E4-834C-A0794D88B27F}" dt="2024-03-05T11:17:47.349" v="0" actId="47"/>
        <pc:sldMkLst>
          <pc:docMk/>
          <pc:sldMk cId="638403673" sldId="489"/>
        </pc:sldMkLst>
      </pc:sldChg>
      <pc:sldChg chg="del">
        <pc:chgData name="Melanie David-Feveck" userId="9e4d456e-893c-4367-b601-72fce04ebd6b" providerId="ADAL" clId="{B657DDDF-913D-45E4-834C-A0794D88B27F}" dt="2024-03-05T11:17:47.349" v="0" actId="47"/>
        <pc:sldMkLst>
          <pc:docMk/>
          <pc:sldMk cId="4223392598" sldId="490"/>
        </pc:sldMkLst>
      </pc:sldChg>
      <pc:sldChg chg="del">
        <pc:chgData name="Melanie David-Feveck" userId="9e4d456e-893c-4367-b601-72fce04ebd6b" providerId="ADAL" clId="{B657DDDF-913D-45E4-834C-A0794D88B27F}" dt="2024-03-05T11:17:47.349" v="0" actId="47"/>
        <pc:sldMkLst>
          <pc:docMk/>
          <pc:sldMk cId="2203668026" sldId="491"/>
        </pc:sldMkLst>
      </pc:sldChg>
      <pc:sldChg chg="del">
        <pc:chgData name="Melanie David-Feveck" userId="9e4d456e-893c-4367-b601-72fce04ebd6b" providerId="ADAL" clId="{B657DDDF-913D-45E4-834C-A0794D88B27F}" dt="2024-03-05T11:17:47.349" v="0" actId="47"/>
        <pc:sldMkLst>
          <pc:docMk/>
          <pc:sldMk cId="3460998395" sldId="492"/>
        </pc:sldMkLst>
      </pc:sldChg>
      <pc:sldChg chg="del">
        <pc:chgData name="Melanie David-Feveck" userId="9e4d456e-893c-4367-b601-72fce04ebd6b" providerId="ADAL" clId="{B657DDDF-913D-45E4-834C-A0794D88B27F}" dt="2024-03-05T11:17:47.349" v="0" actId="47"/>
        <pc:sldMkLst>
          <pc:docMk/>
          <pc:sldMk cId="2844231151" sldId="493"/>
        </pc:sldMkLst>
      </pc:sldChg>
      <pc:sldChg chg="del">
        <pc:chgData name="Melanie David-Feveck" userId="9e4d456e-893c-4367-b601-72fce04ebd6b" providerId="ADAL" clId="{B657DDDF-913D-45E4-834C-A0794D88B27F}" dt="2024-03-05T11:17:47.349" v="0" actId="47"/>
        <pc:sldMkLst>
          <pc:docMk/>
          <pc:sldMk cId="2985375637" sldId="494"/>
        </pc:sldMkLst>
      </pc:sldChg>
      <pc:sldChg chg="del">
        <pc:chgData name="Melanie David-Feveck" userId="9e4d456e-893c-4367-b601-72fce04ebd6b" providerId="ADAL" clId="{B657DDDF-913D-45E4-834C-A0794D88B27F}" dt="2024-03-05T11:17:47.349" v="0" actId="47"/>
        <pc:sldMkLst>
          <pc:docMk/>
          <pc:sldMk cId="662781459" sldId="495"/>
        </pc:sldMkLst>
      </pc:sldChg>
      <pc:sldChg chg="del">
        <pc:chgData name="Melanie David-Feveck" userId="9e4d456e-893c-4367-b601-72fce04ebd6b" providerId="ADAL" clId="{B657DDDF-913D-45E4-834C-A0794D88B27F}" dt="2024-03-05T11:17:47.349" v="0" actId="47"/>
        <pc:sldMkLst>
          <pc:docMk/>
          <pc:sldMk cId="3784992337" sldId="496"/>
        </pc:sldMkLst>
      </pc:sldChg>
      <pc:sldChg chg="del">
        <pc:chgData name="Melanie David-Feveck" userId="9e4d456e-893c-4367-b601-72fce04ebd6b" providerId="ADAL" clId="{B657DDDF-913D-45E4-834C-A0794D88B27F}" dt="2024-03-05T11:17:47.349" v="0" actId="47"/>
        <pc:sldMkLst>
          <pc:docMk/>
          <pc:sldMk cId="3460864953" sldId="497"/>
        </pc:sldMkLst>
      </pc:sldChg>
      <pc:sldChg chg="del">
        <pc:chgData name="Melanie David-Feveck" userId="9e4d456e-893c-4367-b601-72fce04ebd6b" providerId="ADAL" clId="{B657DDDF-913D-45E4-834C-A0794D88B27F}" dt="2024-03-05T11:17:47.349" v="0" actId="47"/>
        <pc:sldMkLst>
          <pc:docMk/>
          <pc:sldMk cId="1849224483" sldId="498"/>
        </pc:sldMkLst>
      </pc:sldChg>
      <pc:sldChg chg="del">
        <pc:chgData name="Melanie David-Feveck" userId="9e4d456e-893c-4367-b601-72fce04ebd6b" providerId="ADAL" clId="{B657DDDF-913D-45E4-834C-A0794D88B27F}" dt="2024-03-05T11:17:47.349" v="0" actId="47"/>
        <pc:sldMkLst>
          <pc:docMk/>
          <pc:sldMk cId="1323981311" sldId="499"/>
        </pc:sldMkLst>
      </pc:sldChg>
      <pc:sldChg chg="del">
        <pc:chgData name="Melanie David-Feveck" userId="9e4d456e-893c-4367-b601-72fce04ebd6b" providerId="ADAL" clId="{B657DDDF-913D-45E4-834C-A0794D88B27F}" dt="2024-03-05T11:18:00.150" v="1" actId="47"/>
        <pc:sldMkLst>
          <pc:docMk/>
          <pc:sldMk cId="2546413215" sldId="501"/>
        </pc:sldMkLst>
      </pc:sldChg>
      <pc:sldChg chg="del">
        <pc:chgData name="Melanie David-Feveck" userId="9e4d456e-893c-4367-b601-72fce04ebd6b" providerId="ADAL" clId="{B657DDDF-913D-45E4-834C-A0794D88B27F}" dt="2024-03-05T11:18:00.150" v="1" actId="47"/>
        <pc:sldMkLst>
          <pc:docMk/>
          <pc:sldMk cId="1988007053" sldId="502"/>
        </pc:sldMkLst>
      </pc:sldChg>
      <pc:sldChg chg="del">
        <pc:chgData name="Melanie David-Feveck" userId="9e4d456e-893c-4367-b601-72fce04ebd6b" providerId="ADAL" clId="{B657DDDF-913D-45E4-834C-A0794D88B27F}" dt="2024-03-05T11:18:00.150" v="1" actId="47"/>
        <pc:sldMkLst>
          <pc:docMk/>
          <pc:sldMk cId="1764495830" sldId="503"/>
        </pc:sldMkLst>
      </pc:sldChg>
      <pc:sldChg chg="del">
        <pc:chgData name="Melanie David-Feveck" userId="9e4d456e-893c-4367-b601-72fce04ebd6b" providerId="ADAL" clId="{B657DDDF-913D-45E4-834C-A0794D88B27F}" dt="2024-03-05T11:18:00.150" v="1" actId="47"/>
        <pc:sldMkLst>
          <pc:docMk/>
          <pc:sldMk cId="250124114" sldId="504"/>
        </pc:sldMkLst>
      </pc:sldChg>
      <pc:sldChg chg="del">
        <pc:chgData name="Melanie David-Feveck" userId="9e4d456e-893c-4367-b601-72fce04ebd6b" providerId="ADAL" clId="{B657DDDF-913D-45E4-834C-A0794D88B27F}" dt="2024-03-05T11:18:00.150" v="1" actId="47"/>
        <pc:sldMkLst>
          <pc:docMk/>
          <pc:sldMk cId="4114967015" sldId="505"/>
        </pc:sldMkLst>
      </pc:sldChg>
      <pc:sldChg chg="del">
        <pc:chgData name="Melanie David-Feveck" userId="9e4d456e-893c-4367-b601-72fce04ebd6b" providerId="ADAL" clId="{B657DDDF-913D-45E4-834C-A0794D88B27F}" dt="2024-03-05T11:18:00.150" v="1" actId="47"/>
        <pc:sldMkLst>
          <pc:docMk/>
          <pc:sldMk cId="3465156152" sldId="506"/>
        </pc:sldMkLst>
      </pc:sldChg>
      <pc:sldChg chg="del">
        <pc:chgData name="Melanie David-Feveck" userId="9e4d456e-893c-4367-b601-72fce04ebd6b" providerId="ADAL" clId="{B657DDDF-913D-45E4-834C-A0794D88B27F}" dt="2024-03-05T11:18:00.150" v="1" actId="47"/>
        <pc:sldMkLst>
          <pc:docMk/>
          <pc:sldMk cId="4110531314" sldId="507"/>
        </pc:sldMkLst>
      </pc:sldChg>
      <pc:sldMasterChg chg="del delSldLayout">
        <pc:chgData name="Melanie David-Feveck" userId="9e4d456e-893c-4367-b601-72fce04ebd6b" providerId="ADAL" clId="{B657DDDF-913D-45E4-834C-A0794D88B27F}" dt="2024-03-05T11:18:00.150" v="1" actId="47"/>
        <pc:sldMasterMkLst>
          <pc:docMk/>
          <pc:sldMasterMk cId="3701706100" sldId="2147483661"/>
        </pc:sldMasterMkLst>
        <pc:sldLayoutChg chg="del">
          <pc:chgData name="Melanie David-Feveck" userId="9e4d456e-893c-4367-b601-72fce04ebd6b" providerId="ADAL" clId="{B657DDDF-913D-45E4-834C-A0794D88B27F}" dt="2024-03-05T11:18:00.150" v="1" actId="47"/>
          <pc:sldLayoutMkLst>
            <pc:docMk/>
            <pc:sldMasterMk cId="3701706100" sldId="2147483661"/>
            <pc:sldLayoutMk cId="3420560461" sldId="2147483662"/>
          </pc:sldLayoutMkLst>
        </pc:sldLayoutChg>
        <pc:sldLayoutChg chg="del">
          <pc:chgData name="Melanie David-Feveck" userId="9e4d456e-893c-4367-b601-72fce04ebd6b" providerId="ADAL" clId="{B657DDDF-913D-45E4-834C-A0794D88B27F}" dt="2024-03-05T11:18:00.150" v="1" actId="47"/>
          <pc:sldLayoutMkLst>
            <pc:docMk/>
            <pc:sldMasterMk cId="3701706100" sldId="2147483661"/>
            <pc:sldLayoutMk cId="744269948" sldId="2147483663"/>
          </pc:sldLayoutMkLst>
        </pc:sldLayoutChg>
        <pc:sldLayoutChg chg="del">
          <pc:chgData name="Melanie David-Feveck" userId="9e4d456e-893c-4367-b601-72fce04ebd6b" providerId="ADAL" clId="{B657DDDF-913D-45E4-834C-A0794D88B27F}" dt="2024-03-05T11:18:00.150" v="1" actId="47"/>
          <pc:sldLayoutMkLst>
            <pc:docMk/>
            <pc:sldMasterMk cId="3701706100" sldId="2147483661"/>
            <pc:sldLayoutMk cId="1034504356" sldId="2147483664"/>
          </pc:sldLayoutMkLst>
        </pc:sldLayoutChg>
        <pc:sldLayoutChg chg="del">
          <pc:chgData name="Melanie David-Feveck" userId="9e4d456e-893c-4367-b601-72fce04ebd6b" providerId="ADAL" clId="{B657DDDF-913D-45E4-834C-A0794D88B27F}" dt="2024-03-05T11:18:00.150" v="1" actId="47"/>
          <pc:sldLayoutMkLst>
            <pc:docMk/>
            <pc:sldMasterMk cId="3701706100" sldId="2147483661"/>
            <pc:sldLayoutMk cId="3326354470" sldId="2147483665"/>
          </pc:sldLayoutMkLst>
        </pc:sldLayoutChg>
        <pc:sldLayoutChg chg="del">
          <pc:chgData name="Melanie David-Feveck" userId="9e4d456e-893c-4367-b601-72fce04ebd6b" providerId="ADAL" clId="{B657DDDF-913D-45E4-834C-A0794D88B27F}" dt="2024-03-05T11:18:00.150" v="1" actId="47"/>
          <pc:sldLayoutMkLst>
            <pc:docMk/>
            <pc:sldMasterMk cId="3701706100" sldId="2147483661"/>
            <pc:sldLayoutMk cId="221178462" sldId="2147483666"/>
          </pc:sldLayoutMkLst>
        </pc:sldLayoutChg>
        <pc:sldLayoutChg chg="del">
          <pc:chgData name="Melanie David-Feveck" userId="9e4d456e-893c-4367-b601-72fce04ebd6b" providerId="ADAL" clId="{B657DDDF-913D-45E4-834C-A0794D88B27F}" dt="2024-03-05T11:18:00.150" v="1" actId="47"/>
          <pc:sldLayoutMkLst>
            <pc:docMk/>
            <pc:sldMasterMk cId="3701706100" sldId="2147483661"/>
            <pc:sldLayoutMk cId="4202938723" sldId="2147483667"/>
          </pc:sldLayoutMkLst>
        </pc:sldLayoutChg>
        <pc:sldLayoutChg chg="del">
          <pc:chgData name="Melanie David-Feveck" userId="9e4d456e-893c-4367-b601-72fce04ebd6b" providerId="ADAL" clId="{B657DDDF-913D-45E4-834C-A0794D88B27F}" dt="2024-03-05T11:18:00.150" v="1" actId="47"/>
          <pc:sldLayoutMkLst>
            <pc:docMk/>
            <pc:sldMasterMk cId="3701706100" sldId="2147483661"/>
            <pc:sldLayoutMk cId="3829214415" sldId="2147483668"/>
          </pc:sldLayoutMkLst>
        </pc:sldLayoutChg>
        <pc:sldLayoutChg chg="del">
          <pc:chgData name="Melanie David-Feveck" userId="9e4d456e-893c-4367-b601-72fce04ebd6b" providerId="ADAL" clId="{B657DDDF-913D-45E4-834C-A0794D88B27F}" dt="2024-03-05T11:18:00.150" v="1" actId="47"/>
          <pc:sldLayoutMkLst>
            <pc:docMk/>
            <pc:sldMasterMk cId="3701706100" sldId="2147483661"/>
            <pc:sldLayoutMk cId="3608700832" sldId="2147483669"/>
          </pc:sldLayoutMkLst>
        </pc:sldLayoutChg>
        <pc:sldLayoutChg chg="del">
          <pc:chgData name="Melanie David-Feveck" userId="9e4d456e-893c-4367-b601-72fce04ebd6b" providerId="ADAL" clId="{B657DDDF-913D-45E4-834C-A0794D88B27F}" dt="2024-03-05T11:18:00.150" v="1" actId="47"/>
          <pc:sldLayoutMkLst>
            <pc:docMk/>
            <pc:sldMasterMk cId="3701706100" sldId="2147483661"/>
            <pc:sldLayoutMk cId="3674099517" sldId="2147483670"/>
          </pc:sldLayoutMkLst>
        </pc:sldLayoutChg>
      </pc:sldMasterChg>
      <pc:sldMasterChg chg="del delSldLayout">
        <pc:chgData name="Melanie David-Feveck" userId="9e4d456e-893c-4367-b601-72fce04ebd6b" providerId="ADAL" clId="{B657DDDF-913D-45E4-834C-A0794D88B27F}" dt="2024-03-05T11:18:00.150" v="1" actId="47"/>
        <pc:sldMasterMkLst>
          <pc:docMk/>
          <pc:sldMasterMk cId="935955166" sldId="2147483671"/>
        </pc:sldMasterMkLst>
        <pc:sldLayoutChg chg="del">
          <pc:chgData name="Melanie David-Feveck" userId="9e4d456e-893c-4367-b601-72fce04ebd6b" providerId="ADAL" clId="{B657DDDF-913D-45E4-834C-A0794D88B27F}" dt="2024-03-05T11:18:00.150" v="1" actId="47"/>
          <pc:sldLayoutMkLst>
            <pc:docMk/>
            <pc:sldMasterMk cId="935955166" sldId="2147483671"/>
            <pc:sldLayoutMk cId="1141343930" sldId="2147483672"/>
          </pc:sldLayoutMkLst>
        </pc:sldLayoutChg>
        <pc:sldLayoutChg chg="del">
          <pc:chgData name="Melanie David-Feveck" userId="9e4d456e-893c-4367-b601-72fce04ebd6b" providerId="ADAL" clId="{B657DDDF-913D-45E4-834C-A0794D88B27F}" dt="2024-03-05T11:18:00.150" v="1" actId="47"/>
          <pc:sldLayoutMkLst>
            <pc:docMk/>
            <pc:sldMasterMk cId="935955166" sldId="2147483671"/>
            <pc:sldLayoutMk cId="212347124" sldId="2147483673"/>
          </pc:sldLayoutMkLst>
        </pc:sldLayoutChg>
        <pc:sldLayoutChg chg="del">
          <pc:chgData name="Melanie David-Feveck" userId="9e4d456e-893c-4367-b601-72fce04ebd6b" providerId="ADAL" clId="{B657DDDF-913D-45E4-834C-A0794D88B27F}" dt="2024-03-05T11:18:00.150" v="1" actId="47"/>
          <pc:sldLayoutMkLst>
            <pc:docMk/>
            <pc:sldMasterMk cId="935955166" sldId="2147483671"/>
            <pc:sldLayoutMk cId="582253257" sldId="2147483674"/>
          </pc:sldLayoutMkLst>
        </pc:sldLayoutChg>
        <pc:sldLayoutChg chg="del">
          <pc:chgData name="Melanie David-Feveck" userId="9e4d456e-893c-4367-b601-72fce04ebd6b" providerId="ADAL" clId="{B657DDDF-913D-45E4-834C-A0794D88B27F}" dt="2024-03-05T11:18:00.150" v="1" actId="47"/>
          <pc:sldLayoutMkLst>
            <pc:docMk/>
            <pc:sldMasterMk cId="935955166" sldId="2147483671"/>
            <pc:sldLayoutMk cId="2202459834" sldId="2147483675"/>
          </pc:sldLayoutMkLst>
        </pc:sldLayoutChg>
        <pc:sldLayoutChg chg="del">
          <pc:chgData name="Melanie David-Feveck" userId="9e4d456e-893c-4367-b601-72fce04ebd6b" providerId="ADAL" clId="{B657DDDF-913D-45E4-834C-A0794D88B27F}" dt="2024-03-05T11:18:00.150" v="1" actId="47"/>
          <pc:sldLayoutMkLst>
            <pc:docMk/>
            <pc:sldMasterMk cId="935955166" sldId="2147483671"/>
            <pc:sldLayoutMk cId="222110108" sldId="2147483676"/>
          </pc:sldLayoutMkLst>
        </pc:sldLayoutChg>
        <pc:sldLayoutChg chg="del">
          <pc:chgData name="Melanie David-Feveck" userId="9e4d456e-893c-4367-b601-72fce04ebd6b" providerId="ADAL" clId="{B657DDDF-913D-45E4-834C-A0794D88B27F}" dt="2024-03-05T11:18:00.150" v="1" actId="47"/>
          <pc:sldLayoutMkLst>
            <pc:docMk/>
            <pc:sldMasterMk cId="935955166" sldId="2147483671"/>
            <pc:sldLayoutMk cId="467669654" sldId="2147483677"/>
          </pc:sldLayoutMkLst>
        </pc:sldLayoutChg>
        <pc:sldLayoutChg chg="del">
          <pc:chgData name="Melanie David-Feveck" userId="9e4d456e-893c-4367-b601-72fce04ebd6b" providerId="ADAL" clId="{B657DDDF-913D-45E4-834C-A0794D88B27F}" dt="2024-03-05T11:18:00.150" v="1" actId="47"/>
          <pc:sldLayoutMkLst>
            <pc:docMk/>
            <pc:sldMasterMk cId="935955166" sldId="2147483671"/>
            <pc:sldLayoutMk cId="1067865728" sldId="2147483678"/>
          </pc:sldLayoutMkLst>
        </pc:sldLayoutChg>
        <pc:sldLayoutChg chg="del">
          <pc:chgData name="Melanie David-Feveck" userId="9e4d456e-893c-4367-b601-72fce04ebd6b" providerId="ADAL" clId="{B657DDDF-913D-45E4-834C-A0794D88B27F}" dt="2024-03-05T11:18:00.150" v="1" actId="47"/>
          <pc:sldLayoutMkLst>
            <pc:docMk/>
            <pc:sldMasterMk cId="935955166" sldId="2147483671"/>
            <pc:sldLayoutMk cId="321623811" sldId="2147483679"/>
          </pc:sldLayoutMkLst>
        </pc:sldLayoutChg>
        <pc:sldLayoutChg chg="del">
          <pc:chgData name="Melanie David-Feveck" userId="9e4d456e-893c-4367-b601-72fce04ebd6b" providerId="ADAL" clId="{B657DDDF-913D-45E4-834C-A0794D88B27F}" dt="2024-03-05T11:18:00.150" v="1" actId="47"/>
          <pc:sldLayoutMkLst>
            <pc:docMk/>
            <pc:sldMasterMk cId="935955166" sldId="2147483671"/>
            <pc:sldLayoutMk cId="1516998309" sldId="2147483680"/>
          </pc:sldLayoutMkLst>
        </pc:sldLayoutChg>
      </pc:sldMasterChg>
    </pc:docChg>
  </pc:docChgLst>
  <pc:docChgLst>
    <pc:chgData name="Melanie David-Feveck" userId="9e4d456e-893c-4367-b601-72fce04ebd6b" providerId="ADAL" clId="{70419260-F882-4625-BE27-66C5D69460CA}"/>
    <pc:docChg chg="custSel modSld">
      <pc:chgData name="Melanie David-Feveck" userId="9e4d456e-893c-4367-b601-72fce04ebd6b" providerId="ADAL" clId="{70419260-F882-4625-BE27-66C5D69460CA}" dt="2024-07-23T18:22:36.350" v="5"/>
      <pc:docMkLst>
        <pc:docMk/>
      </pc:docMkLst>
      <pc:sldChg chg="addSp delSp modSp mod delCm modCm">
        <pc:chgData name="Melanie David-Feveck" userId="9e4d456e-893c-4367-b601-72fce04ebd6b" providerId="ADAL" clId="{70419260-F882-4625-BE27-66C5D69460CA}" dt="2024-07-23T18:22:36.350" v="5"/>
        <pc:sldMkLst>
          <pc:docMk/>
          <pc:sldMk cId="2962753233" sldId="349"/>
        </pc:sldMkLst>
        <pc:spChg chg="add del mod">
          <ac:chgData name="Melanie David-Feveck" userId="9e4d456e-893c-4367-b601-72fce04ebd6b" providerId="ADAL" clId="{70419260-F882-4625-BE27-66C5D69460CA}" dt="2024-07-23T18:22:26.342" v="2" actId="478"/>
          <ac:spMkLst>
            <pc:docMk/>
            <pc:sldMk cId="2962753233" sldId="349"/>
            <ac:spMk id="4" creationId="{19CEE61F-FADE-F62C-E7BC-396D88EDE606}"/>
          </ac:spMkLst>
        </pc:spChg>
        <pc:picChg chg="add mod">
          <ac:chgData name="Melanie David-Feveck" userId="9e4d456e-893c-4367-b601-72fce04ebd6b" providerId="ADAL" clId="{70419260-F882-4625-BE27-66C5D69460CA}" dt="2024-07-23T18:22:30.972" v="4" actId="14100"/>
          <ac:picMkLst>
            <pc:docMk/>
            <pc:sldMk cId="2962753233" sldId="349"/>
            <ac:picMk id="6" creationId="{E3D03EAD-738E-AB1E-4C05-1D8CD33CEE3B}"/>
          </ac:picMkLst>
        </pc:picChg>
        <pc:picChg chg="del">
          <ac:chgData name="Melanie David-Feveck" userId="9e4d456e-893c-4367-b601-72fce04ebd6b" providerId="ADAL" clId="{70419260-F882-4625-BE27-66C5D69460CA}" dt="2024-07-23T18:22:21.345" v="0" actId="478"/>
          <ac:picMkLst>
            <pc:docMk/>
            <pc:sldMk cId="2962753233" sldId="349"/>
            <ac:picMk id="7" creationId="{4BC4D520-B6EF-4D2B-0D39-3F96477DB25E}"/>
          </ac:picMkLst>
        </pc:pic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70419260-F882-4625-BE27-66C5D69460CA}" dt="2024-07-23T18:22:36.350" v="5"/>
              <pc2:cmMkLst xmlns:pc2="http://schemas.microsoft.com/office/powerpoint/2019/9/main/command">
                <pc:docMk/>
                <pc:sldMk cId="2962753233" sldId="349"/>
                <pc2:cmMk id="{2C064BEA-3D42-496D-945B-8237F65E862F}"/>
              </pc2:cmMkLst>
            </pc226:cmChg>
          </p:ext>
        </pc:ext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100" b="1" i="0" u="none" strike="noStrike" kern="1200" spc="0" baseline="0">
                <a:solidFill>
                  <a:schemeClr val="tx1"/>
                </a:solidFill>
                <a:latin typeface="Montserrat" panose="00000500000000000000" pitchFamily="50" charset="0"/>
                <a:ea typeface="+mn-ea"/>
                <a:cs typeface="+mn-cs"/>
              </a:defRPr>
            </a:pPr>
            <a:r>
              <a:rPr lang="en-GB" sz="1100" b="1" dirty="0">
                <a:solidFill>
                  <a:schemeClr val="tx1"/>
                </a:solidFill>
              </a:rPr>
              <a:t>Mean age at which young people are accepted into the young people’s transition clinic</a:t>
            </a:r>
          </a:p>
        </c:rich>
      </c:tx>
      <c:overlay val="0"/>
      <c:spPr>
        <a:noFill/>
        <a:ln>
          <a:noFill/>
        </a:ln>
        <a:effectLst/>
      </c:spPr>
      <c:txPr>
        <a:bodyPr rot="0" spcFirstLastPara="1" vertOverflow="ellipsis" vert="horz" wrap="square" anchor="ctr" anchorCtr="1"/>
        <a:lstStyle/>
        <a:p>
          <a:pPr>
            <a:defRPr sz="1100" b="1" i="0" u="none" strike="noStrike" kern="1200" spc="0" baseline="0">
              <a:solidFill>
                <a:schemeClr val="tx1"/>
              </a:solidFill>
              <a:latin typeface="Montserrat" panose="00000500000000000000" pitchFamily="50" charset="0"/>
              <a:ea typeface="+mn-ea"/>
              <a:cs typeface="+mn-cs"/>
            </a:defRPr>
          </a:pPr>
          <a:endParaRPr lang="en-US"/>
        </a:p>
      </c:txPr>
    </c:title>
    <c:autoTitleDeleted val="0"/>
    <c:plotArea>
      <c:layout/>
      <c:lineChart>
        <c:grouping val="standard"/>
        <c:varyColors val="0"/>
        <c:ser>
          <c:idx val="0"/>
          <c:order val="0"/>
          <c:tx>
            <c:strRef>
              <c:f>Sheet1!$B$1</c:f>
              <c:strCache>
                <c:ptCount val="1"/>
                <c:pt idx="0">
                  <c:v>RJ6</c:v>
                </c:pt>
              </c:strCache>
            </c:strRef>
          </c:tx>
          <c:spPr>
            <a:ln w="28575" cap="rnd">
              <a:solidFill>
                <a:schemeClr val="accent1"/>
              </a:solidFill>
              <a:round/>
            </a:ln>
            <a:effectLst/>
          </c:spPr>
          <c:marker>
            <c:symbol val="none"/>
          </c:marker>
          <c:cat>
            <c:numRef>
              <c:f>Sheet1!$A$2:$A$7</c:f>
              <c:numCache>
                <c:formatCode>General</c:formatCode>
                <c:ptCount val="6"/>
                <c:pt idx="0">
                  <c:v>2018</c:v>
                </c:pt>
                <c:pt idx="1">
                  <c:v>2019</c:v>
                </c:pt>
                <c:pt idx="2">
                  <c:v>2020</c:v>
                </c:pt>
                <c:pt idx="3">
                  <c:v>2021</c:v>
                </c:pt>
                <c:pt idx="4">
                  <c:v>2022</c:v>
                </c:pt>
              </c:numCache>
            </c:numRef>
          </c:cat>
          <c:val>
            <c:numRef>
              <c:f>Sheet1!$B$2:$B$7</c:f>
              <c:numCache>
                <c:formatCode>General</c:formatCode>
                <c:ptCount val="6"/>
                <c:pt idx="0">
                  <c:v>17</c:v>
                </c:pt>
                <c:pt idx="1">
                  <c:v>16</c:v>
                </c:pt>
                <c:pt idx="3">
                  <c:v>16</c:v>
                </c:pt>
                <c:pt idx="4">
                  <c:v>16</c:v>
                </c:pt>
              </c:numCache>
            </c:numRef>
          </c:val>
          <c:smooth val="0"/>
          <c:extLst>
            <c:ext xmlns:c16="http://schemas.microsoft.com/office/drawing/2014/chart" uri="{C3380CC4-5D6E-409C-BE32-E72D297353CC}">
              <c16:uniqueId val="{00000000-2504-4851-9739-8DA52D65275F}"/>
            </c:ext>
          </c:extLst>
        </c:ser>
        <c:ser>
          <c:idx val="1"/>
          <c:order val="1"/>
          <c:tx>
            <c:strRef>
              <c:f>Sheet1!$C$1</c:f>
              <c:strCache>
                <c:ptCount val="1"/>
                <c:pt idx="0">
                  <c:v>SWTPEG</c:v>
                </c:pt>
              </c:strCache>
            </c:strRef>
          </c:tx>
          <c:spPr>
            <a:ln w="28575" cap="rnd">
              <a:solidFill>
                <a:schemeClr val="accent2"/>
              </a:solidFill>
              <a:round/>
            </a:ln>
            <a:effectLst/>
          </c:spPr>
          <c:marker>
            <c:symbol val="none"/>
          </c:marker>
          <c:cat>
            <c:numRef>
              <c:f>Sheet1!$A$2:$A$7</c:f>
              <c:numCache>
                <c:formatCode>General</c:formatCode>
                <c:ptCount val="6"/>
                <c:pt idx="0">
                  <c:v>2018</c:v>
                </c:pt>
                <c:pt idx="1">
                  <c:v>2019</c:v>
                </c:pt>
                <c:pt idx="2">
                  <c:v>2020</c:v>
                </c:pt>
                <c:pt idx="3">
                  <c:v>2021</c:v>
                </c:pt>
                <c:pt idx="4">
                  <c:v>2022</c:v>
                </c:pt>
              </c:numCache>
            </c:numRef>
          </c:cat>
          <c:val>
            <c:numRef>
              <c:f>Sheet1!$C$2:$C$7</c:f>
              <c:numCache>
                <c:formatCode>General</c:formatCode>
                <c:ptCount val="6"/>
                <c:pt idx="0">
                  <c:v>15</c:v>
                </c:pt>
                <c:pt idx="1">
                  <c:v>14.7</c:v>
                </c:pt>
                <c:pt idx="2">
                  <c:v>14</c:v>
                </c:pt>
                <c:pt idx="3">
                  <c:v>14.8</c:v>
                </c:pt>
                <c:pt idx="4">
                  <c:v>15.2</c:v>
                </c:pt>
              </c:numCache>
            </c:numRef>
          </c:val>
          <c:smooth val="0"/>
          <c:extLst>
            <c:ext xmlns:c16="http://schemas.microsoft.com/office/drawing/2014/chart" uri="{C3380CC4-5D6E-409C-BE32-E72D297353CC}">
              <c16:uniqueId val="{00000001-2504-4851-9739-8DA52D65275F}"/>
            </c:ext>
          </c:extLst>
        </c:ser>
        <c:ser>
          <c:idx val="2"/>
          <c:order val="2"/>
          <c:tx>
            <c:strRef>
              <c:f>Sheet1!$D$1</c:f>
              <c:strCache>
                <c:ptCount val="1"/>
                <c:pt idx="0">
                  <c:v>England &amp; Wales</c:v>
                </c:pt>
              </c:strCache>
            </c:strRef>
          </c:tx>
          <c:spPr>
            <a:ln w="28575" cap="rnd">
              <a:solidFill>
                <a:schemeClr val="accent3"/>
              </a:solidFill>
              <a:round/>
            </a:ln>
            <a:effectLst/>
          </c:spPr>
          <c:marker>
            <c:symbol val="none"/>
          </c:marker>
          <c:cat>
            <c:numRef>
              <c:f>Sheet1!$A$2:$A$7</c:f>
              <c:numCache>
                <c:formatCode>General</c:formatCode>
                <c:ptCount val="6"/>
                <c:pt idx="0">
                  <c:v>2018</c:v>
                </c:pt>
                <c:pt idx="1">
                  <c:v>2019</c:v>
                </c:pt>
                <c:pt idx="2">
                  <c:v>2020</c:v>
                </c:pt>
                <c:pt idx="3">
                  <c:v>2021</c:v>
                </c:pt>
                <c:pt idx="4">
                  <c:v>2022</c:v>
                </c:pt>
              </c:numCache>
            </c:numRef>
          </c:cat>
          <c:val>
            <c:numRef>
              <c:f>Sheet1!$D$2:$D$7</c:f>
              <c:numCache>
                <c:formatCode>General</c:formatCode>
                <c:ptCount val="6"/>
                <c:pt idx="0">
                  <c:v>14.6</c:v>
                </c:pt>
                <c:pt idx="1">
                  <c:v>14.7</c:v>
                </c:pt>
                <c:pt idx="2">
                  <c:v>14.6</c:v>
                </c:pt>
                <c:pt idx="3">
                  <c:v>15</c:v>
                </c:pt>
                <c:pt idx="4">
                  <c:v>14.7</c:v>
                </c:pt>
              </c:numCache>
            </c:numRef>
          </c:val>
          <c:smooth val="0"/>
          <c:extLst>
            <c:ext xmlns:c16="http://schemas.microsoft.com/office/drawing/2014/chart" uri="{C3380CC4-5D6E-409C-BE32-E72D297353CC}">
              <c16:uniqueId val="{00000002-2504-4851-9739-8DA52D65275F}"/>
            </c:ext>
          </c:extLst>
        </c:ser>
        <c:dLbls>
          <c:showLegendKey val="0"/>
          <c:showVal val="0"/>
          <c:showCatName val="0"/>
          <c:showSerName val="0"/>
          <c:showPercent val="0"/>
          <c:showBubbleSize val="0"/>
        </c:dLbls>
        <c:smooth val="0"/>
        <c:axId val="398172335"/>
        <c:axId val="398166511"/>
      </c:lineChart>
      <c:catAx>
        <c:axId val="3981723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crossAx val="398166511"/>
        <c:crosses val="autoZero"/>
        <c:auto val="1"/>
        <c:lblAlgn val="ctr"/>
        <c:lblOffset val="100"/>
        <c:noMultiLvlLbl val="0"/>
      </c:catAx>
      <c:valAx>
        <c:axId val="398166511"/>
        <c:scaling>
          <c:orientation val="minMax"/>
          <c:min val="13"/>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crossAx val="398172335"/>
        <c:crosses val="autoZero"/>
        <c:crossBetween val="between"/>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legend>
    <c:plotVisOnly val="1"/>
    <c:dispBlanksAs val="span"/>
    <c:extLst>
      <c:ext xmlns:c16r3="http://schemas.microsoft.com/office/drawing/2017/03/chart" uri="{56B9EC1D-385E-4148-901F-78D8002777C0}">
        <c16r3:dataDisplayOptions16>
          <c16r3:dispNaAsBlank val="1"/>
        </c16r3:dataDisplayOptions16>
      </c:ext>
    </c:extLst>
    <c:showDLblsOverMax val="0"/>
  </c:chart>
  <c:spPr>
    <a:noFill/>
    <a:ln>
      <a:solidFill>
        <a:srgbClr val="11A7F2"/>
      </a:solidFill>
    </a:ln>
    <a:effectLst/>
  </c:spPr>
  <c:txPr>
    <a:bodyPr/>
    <a:lstStyle/>
    <a:p>
      <a:pPr>
        <a:defRPr sz="1100">
          <a:latin typeface="Montserrat" panose="00000500000000000000" pitchFamily="50" charset="0"/>
        </a:defRPr>
      </a:pPr>
      <a:endParaRPr lang="en-US"/>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0" baseline="0">
                <a:solidFill>
                  <a:schemeClr val="tx1"/>
                </a:solidFill>
                <a:latin typeface="Montserrat" panose="00000500000000000000" pitchFamily="50" charset="0"/>
                <a:ea typeface="+mn-ea"/>
                <a:cs typeface="+mn-cs"/>
              </a:defRPr>
            </a:pPr>
            <a:r>
              <a:rPr lang="en-GB" sz="1100" b="1" dirty="0">
                <a:solidFill>
                  <a:schemeClr val="tx1"/>
                </a:solidFill>
              </a:rPr>
              <a:t>Estimated percentage of young people transitioned to adult services using a joint professional process</a:t>
            </a:r>
          </a:p>
        </c:rich>
      </c:tx>
      <c:overlay val="0"/>
      <c:spPr>
        <a:noFill/>
        <a:ln>
          <a:noFill/>
        </a:ln>
        <a:effectLst/>
      </c:spPr>
      <c:txPr>
        <a:bodyPr rot="0" spcFirstLastPara="1" vertOverflow="ellipsis" vert="horz" wrap="square" anchor="ctr" anchorCtr="1"/>
        <a:lstStyle/>
        <a:p>
          <a:pPr>
            <a:defRPr sz="1100" b="1" i="0" u="none" strike="noStrike" kern="1200" spc="0" baseline="0">
              <a:solidFill>
                <a:schemeClr val="tx1"/>
              </a:solidFill>
              <a:latin typeface="Montserrat" panose="00000500000000000000" pitchFamily="50" charset="0"/>
              <a:ea typeface="+mn-ea"/>
              <a:cs typeface="+mn-cs"/>
            </a:defRPr>
          </a:pPr>
          <a:endParaRPr lang="en-US"/>
        </a:p>
      </c:txPr>
    </c:title>
    <c:autoTitleDeleted val="0"/>
    <c:plotArea>
      <c:layout/>
      <c:lineChart>
        <c:grouping val="standard"/>
        <c:varyColors val="0"/>
        <c:ser>
          <c:idx val="0"/>
          <c:order val="0"/>
          <c:tx>
            <c:strRef>
              <c:f>Sheet1!$B$1</c:f>
              <c:strCache>
                <c:ptCount val="1"/>
                <c:pt idx="0">
                  <c:v>RJ6</c:v>
                </c:pt>
              </c:strCache>
            </c:strRef>
          </c:tx>
          <c:spPr>
            <a:ln w="28575" cap="rnd">
              <a:solidFill>
                <a:schemeClr val="accent1"/>
              </a:solidFill>
              <a:round/>
            </a:ln>
            <a:effectLst/>
          </c:spPr>
          <c:marker>
            <c:symbol val="none"/>
          </c:marker>
          <c:cat>
            <c:numRef>
              <c:f>Sheet1!$A$2:$A$6</c:f>
              <c:numCache>
                <c:formatCode>General</c:formatCode>
                <c:ptCount val="5"/>
                <c:pt idx="0">
                  <c:v>2018</c:v>
                </c:pt>
                <c:pt idx="1">
                  <c:v>2019</c:v>
                </c:pt>
                <c:pt idx="2">
                  <c:v>2020</c:v>
                </c:pt>
                <c:pt idx="3">
                  <c:v>2021</c:v>
                </c:pt>
                <c:pt idx="4">
                  <c:v>2022</c:v>
                </c:pt>
              </c:numCache>
            </c:numRef>
          </c:cat>
          <c:val>
            <c:numRef>
              <c:f>Sheet1!$B$2:$B$6</c:f>
              <c:numCache>
                <c:formatCode>General</c:formatCode>
                <c:ptCount val="5"/>
                <c:pt idx="0" formatCode="0%">
                  <c:v>0.75</c:v>
                </c:pt>
                <c:pt idx="3" formatCode="0%">
                  <c:v>1</c:v>
                </c:pt>
                <c:pt idx="4" formatCode="0%">
                  <c:v>1</c:v>
                </c:pt>
              </c:numCache>
            </c:numRef>
          </c:val>
          <c:smooth val="0"/>
          <c:extLst>
            <c:ext xmlns:c16="http://schemas.microsoft.com/office/drawing/2014/chart" uri="{C3380CC4-5D6E-409C-BE32-E72D297353CC}">
              <c16:uniqueId val="{00000000-8CFB-4EA4-8F5C-39015EC40AC5}"/>
            </c:ext>
          </c:extLst>
        </c:ser>
        <c:ser>
          <c:idx val="1"/>
          <c:order val="1"/>
          <c:tx>
            <c:strRef>
              <c:f>Sheet1!$C$1</c:f>
              <c:strCache>
                <c:ptCount val="1"/>
                <c:pt idx="0">
                  <c:v>SWTPEG</c:v>
                </c:pt>
              </c:strCache>
            </c:strRef>
          </c:tx>
          <c:spPr>
            <a:ln w="28575" cap="rnd">
              <a:solidFill>
                <a:schemeClr val="accent2"/>
              </a:solidFill>
              <a:round/>
            </a:ln>
            <a:effectLst/>
          </c:spPr>
          <c:marker>
            <c:symbol val="none"/>
          </c:marker>
          <c:cat>
            <c:numRef>
              <c:f>Sheet1!$A$2:$A$6</c:f>
              <c:numCache>
                <c:formatCode>General</c:formatCode>
                <c:ptCount val="5"/>
                <c:pt idx="0">
                  <c:v>2018</c:v>
                </c:pt>
                <c:pt idx="1">
                  <c:v>2019</c:v>
                </c:pt>
                <c:pt idx="2">
                  <c:v>2020</c:v>
                </c:pt>
                <c:pt idx="3">
                  <c:v>2021</c:v>
                </c:pt>
                <c:pt idx="4">
                  <c:v>2022</c:v>
                </c:pt>
              </c:numCache>
            </c:numRef>
          </c:cat>
          <c:val>
            <c:numRef>
              <c:f>Sheet1!$C$2:$C$6</c:f>
              <c:numCache>
                <c:formatCode>0%</c:formatCode>
                <c:ptCount val="5"/>
                <c:pt idx="0">
                  <c:v>0.85</c:v>
                </c:pt>
                <c:pt idx="1">
                  <c:v>0.86</c:v>
                </c:pt>
                <c:pt idx="2">
                  <c:v>0.86</c:v>
                </c:pt>
                <c:pt idx="3">
                  <c:v>0.9</c:v>
                </c:pt>
                <c:pt idx="4">
                  <c:v>0.9</c:v>
                </c:pt>
              </c:numCache>
            </c:numRef>
          </c:val>
          <c:smooth val="0"/>
          <c:extLst>
            <c:ext xmlns:c16="http://schemas.microsoft.com/office/drawing/2014/chart" uri="{C3380CC4-5D6E-409C-BE32-E72D297353CC}">
              <c16:uniqueId val="{00000001-8CFB-4EA4-8F5C-39015EC40AC5}"/>
            </c:ext>
          </c:extLst>
        </c:ser>
        <c:ser>
          <c:idx val="2"/>
          <c:order val="2"/>
          <c:tx>
            <c:strRef>
              <c:f>Sheet1!$D$1</c:f>
              <c:strCache>
                <c:ptCount val="1"/>
                <c:pt idx="0">
                  <c:v>England &amp; Wales</c:v>
                </c:pt>
              </c:strCache>
            </c:strRef>
          </c:tx>
          <c:spPr>
            <a:ln w="28575" cap="rnd">
              <a:solidFill>
                <a:schemeClr val="accent3"/>
              </a:solidFill>
              <a:round/>
            </a:ln>
            <a:effectLst/>
          </c:spPr>
          <c:marker>
            <c:symbol val="none"/>
          </c:marker>
          <c:cat>
            <c:numRef>
              <c:f>Sheet1!$A$2:$A$6</c:f>
              <c:numCache>
                <c:formatCode>General</c:formatCode>
                <c:ptCount val="5"/>
                <c:pt idx="0">
                  <c:v>2018</c:v>
                </c:pt>
                <c:pt idx="1">
                  <c:v>2019</c:v>
                </c:pt>
                <c:pt idx="2">
                  <c:v>2020</c:v>
                </c:pt>
                <c:pt idx="3">
                  <c:v>2021</c:v>
                </c:pt>
                <c:pt idx="4">
                  <c:v>2022</c:v>
                </c:pt>
              </c:numCache>
            </c:numRef>
          </c:cat>
          <c:val>
            <c:numRef>
              <c:f>Sheet1!$D$2:$D$6</c:f>
              <c:numCache>
                <c:formatCode>0.00%</c:formatCode>
                <c:ptCount val="5"/>
                <c:pt idx="0">
                  <c:v>0.73499999999999999</c:v>
                </c:pt>
                <c:pt idx="1">
                  <c:v>0.72099999999999997</c:v>
                </c:pt>
                <c:pt idx="2" formatCode="0%">
                  <c:v>0.71</c:v>
                </c:pt>
                <c:pt idx="3" formatCode="0%">
                  <c:v>0.72</c:v>
                </c:pt>
                <c:pt idx="4" formatCode="0%">
                  <c:v>0.75</c:v>
                </c:pt>
              </c:numCache>
            </c:numRef>
          </c:val>
          <c:smooth val="0"/>
          <c:extLst>
            <c:ext xmlns:c16="http://schemas.microsoft.com/office/drawing/2014/chart" uri="{C3380CC4-5D6E-409C-BE32-E72D297353CC}">
              <c16:uniqueId val="{00000002-8CFB-4EA4-8F5C-39015EC40AC5}"/>
            </c:ext>
          </c:extLst>
        </c:ser>
        <c:dLbls>
          <c:showLegendKey val="0"/>
          <c:showVal val="0"/>
          <c:showCatName val="0"/>
          <c:showSerName val="0"/>
          <c:showPercent val="0"/>
          <c:showBubbleSize val="0"/>
        </c:dLbls>
        <c:smooth val="0"/>
        <c:axId val="977383311"/>
        <c:axId val="977387887"/>
      </c:lineChart>
      <c:catAx>
        <c:axId val="9773833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crossAx val="977387887"/>
        <c:crosses val="autoZero"/>
        <c:auto val="1"/>
        <c:lblAlgn val="ctr"/>
        <c:lblOffset val="100"/>
        <c:noMultiLvlLbl val="0"/>
      </c:catAx>
      <c:valAx>
        <c:axId val="977387887"/>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crossAx val="9773833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ontserrat" panose="00000500000000000000" pitchFamily="50" charset="0"/>
              <a:ea typeface="+mn-ea"/>
              <a:cs typeface="+mn-cs"/>
            </a:defRPr>
          </a:pPr>
          <a:endParaRPr lang="en-US"/>
        </a:p>
      </c:txPr>
    </c:legend>
    <c:plotVisOnly val="1"/>
    <c:dispBlanksAs val="span"/>
    <c:extLst>
      <c:ext xmlns:c16r3="http://schemas.microsoft.com/office/drawing/2017/03/chart" uri="{56B9EC1D-385E-4148-901F-78D8002777C0}">
        <c16r3:dataDisplayOptions16>
          <c16r3:dispNaAsBlank val="1"/>
        </c16r3:dataDisplayOptions16>
      </c:ext>
    </c:extLst>
    <c:showDLblsOverMax val="0"/>
  </c:chart>
  <c:spPr>
    <a:noFill/>
    <a:ln>
      <a:solidFill>
        <a:schemeClr val="accent1"/>
      </a:solidFill>
    </a:ln>
    <a:effectLst/>
  </c:spPr>
  <c:txPr>
    <a:bodyPr/>
    <a:lstStyle/>
    <a:p>
      <a:pPr>
        <a:defRPr sz="1100">
          <a:latin typeface="Montserrat" panose="00000500000000000000" pitchFamily="50" charset="0"/>
        </a:defRPr>
      </a:pPr>
      <a:endParaRPr lang="en-US"/>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B75F26-17BA-4A3C-939A-A109702EB9D8}" type="datetimeFigureOut">
              <a:rPr lang="en-GB" smtClean="0"/>
              <a:t>23/07/2024</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0FFA89-5C59-4AAF-8009-79353D94AE1E}" type="slidenum">
              <a:rPr lang="en-GB" smtClean="0"/>
              <a:t>‹#›</a:t>
            </a:fld>
            <a:endParaRPr lang="en-GB" dirty="0"/>
          </a:p>
        </p:txBody>
      </p:sp>
    </p:spTree>
    <p:extLst>
      <p:ext uri="{BB962C8B-B14F-4D97-AF65-F5344CB8AC3E}">
        <p14:creationId xmlns:p14="http://schemas.microsoft.com/office/powerpoint/2010/main" val="51287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0FFA89-5C59-4AAF-8009-79353D94AE1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519961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6449" y="123478"/>
            <a:ext cx="1728191" cy="1036915"/>
          </a:xfrm>
          <a:prstGeom prst="rect">
            <a:avLst/>
          </a:prstGeom>
        </p:spPr>
      </p:pic>
    </p:spTree>
    <p:extLst>
      <p:ext uri="{BB962C8B-B14F-4D97-AF65-F5344CB8AC3E}">
        <p14:creationId xmlns:p14="http://schemas.microsoft.com/office/powerpoint/2010/main" val="1141732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6563544" y="4752666"/>
            <a:ext cx="2133600" cy="273844"/>
          </a:xfrm>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80041" y="4554457"/>
            <a:ext cx="1117103" cy="670262"/>
          </a:xfrm>
          <a:prstGeom prst="rect">
            <a:avLst/>
          </a:prstGeom>
        </p:spPr>
      </p:pic>
      <p:pic>
        <p:nvPicPr>
          <p:cNvPr id="6" name="Picture 5">
            <a:extLst>
              <a:ext uri="{FF2B5EF4-FFF2-40B4-BE49-F238E27FC236}">
                <a16:creationId xmlns:a16="http://schemas.microsoft.com/office/drawing/2014/main" id="{FE1EB696-6D7D-BC5C-47DF-C280FFF9305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23528" y="124492"/>
            <a:ext cx="2357315" cy="503489"/>
          </a:xfrm>
          <a:prstGeom prst="rect">
            <a:avLst/>
          </a:prstGeom>
          <a:noFill/>
        </p:spPr>
      </p:pic>
    </p:spTree>
    <p:extLst>
      <p:ext uri="{BB962C8B-B14F-4D97-AF65-F5344CB8AC3E}">
        <p14:creationId xmlns:p14="http://schemas.microsoft.com/office/powerpoint/2010/main" val="314494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06855C0-297C-F0B4-F703-DE386921F8B8}"/>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018390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7599BC2-4F18-3FDA-044D-AEE2C5362E6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494692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C0BA503-8AEC-8D1B-558A-700172A6CA9A}"/>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700271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843558"/>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33A81B7-6CE4-538E-DF4E-4CF8A9826F7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362931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62151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26486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34509670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654976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934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640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387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987574"/>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3813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485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6951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17973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23/07/2024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1843193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23/07/2024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pic>
        <p:nvPicPr>
          <p:cNvPr id="8" name="Picture 7" descr="A picture containing text, font, logo, graphics&#10;&#10;Description automatically generated">
            <a:extLst>
              <a:ext uri="{FF2B5EF4-FFF2-40B4-BE49-F238E27FC236}">
                <a16:creationId xmlns:a16="http://schemas.microsoft.com/office/drawing/2014/main" id="{D976B685-F2AB-7CD8-F1F9-7EACC39775B6}"/>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524328" y="4767264"/>
            <a:ext cx="1450504" cy="267984"/>
          </a:xfrm>
          <a:prstGeom prst="rect">
            <a:avLst/>
          </a:prstGeom>
        </p:spPr>
      </p:pic>
    </p:spTree>
    <p:extLst>
      <p:ext uri="{BB962C8B-B14F-4D97-AF65-F5344CB8AC3E}">
        <p14:creationId xmlns:p14="http://schemas.microsoft.com/office/powerpoint/2010/main" val="1369869086"/>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4" r:id="rId4"/>
    <p:sldLayoutId id="2147483652" r:id="rId5"/>
    <p:sldLayoutId id="2147483653" r:id="rId6"/>
    <p:sldLayoutId id="2147483655" r:id="rId7"/>
    <p:sldLayoutId id="2147483656" r:id="rId8"/>
    <p:sldLayoutId id="2147483657"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23/07/2024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spTree>
    <p:extLst>
      <p:ext uri="{BB962C8B-B14F-4D97-AF65-F5344CB8AC3E}">
        <p14:creationId xmlns:p14="http://schemas.microsoft.com/office/powerpoint/2010/main" val="56323199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eqip.rcpch.ac.uk/wp-content/uploads/sites/19/2022/05/Croyden-EQIP-poster-2022.pdf" TargetMode="External"/><Relationship Id="rId2" Type="http://schemas.openxmlformats.org/officeDocument/2006/relationships/hyperlink" Target="https://eqip.rcpch.ac.uk/wp-content/uploads/sites/19/2022/03/North-Tees-QI-Poster.pdf" TargetMode="External"/><Relationship Id="rId1" Type="http://schemas.openxmlformats.org/officeDocument/2006/relationships/slideLayout" Target="../slideLayouts/slideLayout3.xml"/><Relationship Id="rId4" Type="http://schemas.openxmlformats.org/officeDocument/2006/relationships/hyperlink" Target="https://vimeo.com/691884107?embedded=true&amp;amp;source=video_title&amp;amp;owner=125454579"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88772" y="123478"/>
            <a:ext cx="8229600" cy="475562"/>
          </a:xfrm>
        </p:spPr>
        <p:txBody>
          <a:bodyPr>
            <a:noAutofit/>
          </a:bodyPr>
          <a:lstStyle/>
          <a:p>
            <a:r>
              <a:rPr lang="en-GB" sz="2000" b="0" i="0" dirty="0">
                <a:solidFill>
                  <a:srgbClr val="11A7F2"/>
                </a:solidFill>
                <a:effectLst/>
                <a:latin typeface="Montserrat" panose="00000500000000000000" pitchFamily="50" charset="0"/>
              </a:rPr>
              <a:t>​</a:t>
            </a:r>
            <a:endParaRPr lang="en-GB" sz="2000" dirty="0"/>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88772" y="699542"/>
            <a:ext cx="8424936" cy="4464496"/>
          </a:xfrm>
        </p:spPr>
        <p:txBody>
          <a:bodyPr>
            <a:noAutofit/>
          </a:bodyPr>
          <a:lstStyle/>
          <a:p>
            <a:pPr marL="0" indent="0">
              <a:buNone/>
            </a:pPr>
            <a:endParaRPr kumimoji="0" lang="en-GB" sz="2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endParaRPr>
          </a:p>
          <a:p>
            <a:pPr marL="0" indent="0">
              <a:buNone/>
            </a:pPr>
            <a:r>
              <a:rPr kumimoji="0" lang="en-GB" sz="2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Transition pathways </a:t>
            </a:r>
          </a:p>
          <a:p>
            <a:pPr marL="0" indent="0">
              <a:buNone/>
            </a:pPr>
            <a:endParaRPr lang="en-GB" sz="2000" b="1" dirty="0">
              <a:solidFill>
                <a:srgbClr val="11A7F2"/>
              </a:solidFill>
              <a:ea typeface="+mj-ea"/>
              <a:cs typeface="+mj-cs"/>
            </a:endParaRPr>
          </a:p>
          <a:p>
            <a:pPr marL="0" indent="0">
              <a:buNone/>
            </a:pPr>
            <a:r>
              <a:rPr kumimoji="0" lang="en-GB" sz="1600" b="1" i="0" u="none" strike="noStrike" kern="1200" cap="none" spc="0" normalizeH="0" baseline="0" noProof="0" dirty="0">
                <a:ln>
                  <a:noFill/>
                </a:ln>
                <a:solidFill>
                  <a:schemeClr val="tx1"/>
                </a:solidFill>
                <a:effectLst/>
                <a:uLnTx/>
                <a:uFillTx/>
                <a:latin typeface="Montserrat" panose="02000505000000020004" pitchFamily="2" charset="0"/>
                <a:ea typeface="+mj-ea"/>
                <a:cs typeface="+mj-cs"/>
              </a:rPr>
              <a:t>C</a:t>
            </a:r>
            <a:r>
              <a:rPr kumimoji="0" lang="en-GB" sz="1600" b="1" i="0" u="none" strike="noStrike" kern="1200" cap="none" spc="0" normalizeH="0" baseline="0" noProof="0" dirty="0">
                <a:ln>
                  <a:noFill/>
                </a:ln>
                <a:solidFill>
                  <a:schemeClr val="tx1"/>
                </a:solidFill>
                <a:effectLst/>
                <a:uLnTx/>
                <a:uFillTx/>
                <a:latin typeface="Montserrat" panose="00000500000000000000" pitchFamily="50" charset="0"/>
                <a:ea typeface="+mj-ea"/>
                <a:cs typeface="+mj-cs"/>
              </a:rPr>
              <a:t>roydon Health Service NHS Trust</a:t>
            </a:r>
          </a:p>
          <a:p>
            <a:pPr marL="0" indent="0">
              <a:buNone/>
            </a:pPr>
            <a:endParaRPr lang="en-GB" sz="1600" b="1" dirty="0">
              <a:solidFill>
                <a:schemeClr val="tx1"/>
              </a:solidFill>
              <a:latin typeface="Montserrat" panose="00000500000000000000" pitchFamily="50" charset="0"/>
              <a:ea typeface="+mj-ea"/>
              <a:cs typeface="+mj-cs"/>
            </a:endParaRPr>
          </a:p>
          <a:p>
            <a:pPr marL="0" indent="0">
              <a:buNone/>
            </a:pPr>
            <a:r>
              <a:rPr lang="en-GB" sz="1100" b="1" dirty="0">
                <a:solidFill>
                  <a:schemeClr val="tx1"/>
                </a:solidFill>
                <a:latin typeface="Montserrat" panose="00000500000000000000" pitchFamily="50" charset="0"/>
                <a:cs typeface="Arial" panose="020B0604020202020204" pitchFamily="34" charset="0"/>
              </a:rPr>
              <a:t>RCPCH Epilepsy Quality Improvement Programme project team:</a:t>
            </a:r>
          </a:p>
          <a:p>
            <a:pPr marL="0" indent="0">
              <a:buNone/>
            </a:pPr>
            <a:endParaRPr lang="en-GB" sz="1100" b="1" dirty="0">
              <a:solidFill>
                <a:schemeClr val="tx1"/>
              </a:solidFill>
              <a:latin typeface="Montserrat" panose="00000500000000000000" pitchFamily="50" charset="0"/>
              <a:cs typeface="Arial" panose="020B0604020202020204" pitchFamily="34" charset="0"/>
            </a:endParaRPr>
          </a:p>
          <a:p>
            <a:pPr marL="0" indent="0">
              <a:buNone/>
            </a:pPr>
            <a:r>
              <a:rPr lang="en-GB" sz="1100" dirty="0">
                <a:solidFill>
                  <a:schemeClr val="tx1"/>
                </a:solidFill>
                <a:latin typeface="Montserrat" panose="00000500000000000000" pitchFamily="50" charset="0"/>
                <a:cs typeface="Arial" panose="020B0604020202020204" pitchFamily="34" charset="0"/>
              </a:rPr>
              <a:t>Dr Afaf Tebbal, Consultant Paediatrician</a:t>
            </a:r>
          </a:p>
          <a:p>
            <a:pPr marL="0" indent="0">
              <a:buNone/>
            </a:pPr>
            <a:r>
              <a:rPr lang="en-GB" sz="1100" dirty="0">
                <a:solidFill>
                  <a:schemeClr val="tx1"/>
                </a:solidFill>
                <a:latin typeface="Montserrat" panose="00000500000000000000" pitchFamily="50" charset="0"/>
                <a:cs typeface="Arial" panose="020B0604020202020204" pitchFamily="34" charset="0"/>
              </a:rPr>
              <a:t>Anne Makunde, Epilepsy Nurse Specialist</a:t>
            </a:r>
          </a:p>
          <a:p>
            <a:pPr marL="0" indent="0">
              <a:buNone/>
            </a:pPr>
            <a:r>
              <a:rPr lang="en-GB" sz="1100" dirty="0">
                <a:solidFill>
                  <a:schemeClr val="tx1"/>
                </a:solidFill>
                <a:latin typeface="Montserrat" panose="00000500000000000000" pitchFamily="50" charset="0"/>
                <a:cs typeface="Arial" panose="020B0604020202020204" pitchFamily="34" charset="0"/>
              </a:rPr>
              <a:t>Sherry Fang, Paediatric registrar (Guys and St Thomas)</a:t>
            </a:r>
          </a:p>
          <a:p>
            <a:pPr marL="0" indent="0">
              <a:buNone/>
            </a:pPr>
            <a:endParaRPr lang="en-GB" sz="1100" dirty="0">
              <a:solidFill>
                <a:schemeClr val="tx1"/>
              </a:solidFill>
              <a:latin typeface="Montserrat" panose="00000500000000000000" pitchFamily="50" charset="0"/>
              <a:cs typeface="Arial" panose="020B0604020202020204" pitchFamily="34" charset="0"/>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a:p>
            <a:pPr marL="0" indent="0">
              <a:buNone/>
            </a:pPr>
            <a:r>
              <a:rPr lang="en-GB" sz="1100" dirty="0">
                <a:solidFill>
                  <a:schemeClr val="tx1">
                    <a:lumMod val="50000"/>
                    <a:lumOff val="50000"/>
                  </a:schemeClr>
                </a:solidFill>
                <a:latin typeface="Montserrat" panose="00000500000000000000" pitchFamily="50" charset="0"/>
                <a:cs typeface="Arial" panose="020B0604020202020204" pitchFamily="34" charset="0"/>
              </a:rPr>
              <a:t>National audit results included within this case study acts as a guide only to performance standards. The service improvements made during the EQIP cannot be entirely attributed to the reported results in the Epilepsy12. </a:t>
            </a:r>
          </a:p>
          <a:p>
            <a:pPr marL="0" indent="0">
              <a:buNone/>
            </a:pPr>
            <a:endParaRPr lang="en-GB" sz="1600" dirty="0">
              <a:solidFill>
                <a:schemeClr val="tx1">
                  <a:lumMod val="50000"/>
                  <a:lumOff val="50000"/>
                </a:schemeClr>
              </a:solidFill>
              <a:latin typeface="Montserrat" panose="00000500000000000000" pitchFamily="50" charset="0"/>
              <a:cs typeface="Arial" panose="020B0604020202020204" pitchFamily="34" charset="0"/>
            </a:endParaRPr>
          </a:p>
          <a:p>
            <a:pPr marL="0" indent="0">
              <a:buNone/>
            </a:pPr>
            <a:endParaRPr lang="en-GB" sz="1600" b="1" dirty="0">
              <a:solidFill>
                <a:schemeClr val="tx1"/>
              </a:solidFill>
              <a:latin typeface="Montserrat" panose="00000500000000000000" pitchFamily="50" charset="0"/>
              <a:cs typeface="Arial" panose="020B0604020202020204" pitchFamily="34" charset="0"/>
            </a:endParaRPr>
          </a:p>
        </p:txBody>
      </p:sp>
      <p:sp>
        <p:nvSpPr>
          <p:cNvPr id="4" name="TextBox 3">
            <a:extLst>
              <a:ext uri="{FF2B5EF4-FFF2-40B4-BE49-F238E27FC236}">
                <a16:creationId xmlns:a16="http://schemas.microsoft.com/office/drawing/2014/main" id="{A06324FD-0D6C-3894-2B77-2EBE55891246}"/>
              </a:ext>
            </a:extLst>
          </p:cNvPr>
          <p:cNvSpPr txBox="1"/>
          <p:nvPr/>
        </p:nvSpPr>
        <p:spPr>
          <a:xfrm>
            <a:off x="251520" y="53211"/>
            <a:ext cx="8424936" cy="646331"/>
          </a:xfrm>
          <a:prstGeom prst="rect">
            <a:avLst/>
          </a:prstGeom>
          <a:noFill/>
        </p:spPr>
        <p:txBody>
          <a:bodyPr wrap="square" rtlCol="0">
            <a:spAutoFit/>
          </a:bodyPr>
          <a:lstStyle/>
          <a:p>
            <a:r>
              <a:rPr lang="en-GB" b="1" dirty="0">
                <a:solidFill>
                  <a:schemeClr val="accent1"/>
                </a:solidFill>
                <a:latin typeface="Montserrat" panose="00000500000000000000" pitchFamily="50" charset="0"/>
                <a:cs typeface="Arial" panose="020B0604020202020204" pitchFamily="34" charset="0"/>
              </a:rPr>
              <a:t>RCPCH Epilepsy Quality Improvement Programme </a:t>
            </a:r>
          </a:p>
          <a:p>
            <a:r>
              <a:rPr lang="en-GB" sz="1800" b="1" dirty="0">
                <a:solidFill>
                  <a:schemeClr val="accent1"/>
                </a:solidFill>
                <a:latin typeface="Montserrat"/>
              </a:rPr>
              <a:t>August 2021 – April 2022</a:t>
            </a:r>
            <a:endParaRPr lang="en-GB" b="1" dirty="0">
              <a:solidFill>
                <a:schemeClr val="accent1"/>
              </a:solidFill>
            </a:endParaRPr>
          </a:p>
        </p:txBody>
      </p:sp>
    </p:spTree>
    <p:extLst>
      <p:ext uri="{BB962C8B-B14F-4D97-AF65-F5344CB8AC3E}">
        <p14:creationId xmlns:p14="http://schemas.microsoft.com/office/powerpoint/2010/main" val="71837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88772" y="-92546"/>
            <a:ext cx="8229600" cy="864096"/>
          </a:xfrm>
        </p:spPr>
        <p:txBody>
          <a:bodyPr>
            <a:noAutofit/>
          </a:bodyPr>
          <a:lstStyle/>
          <a:p>
            <a:r>
              <a:rPr lang="en-GB" sz="2000" dirty="0"/>
              <a:t>Audit results cohort 3/4 – joint clinics – C</a:t>
            </a:r>
            <a:r>
              <a:rPr lang="en-GB" sz="2000" b="1" i="0" u="none" strike="noStrike" dirty="0">
                <a:solidFill>
                  <a:srgbClr val="11A7F2"/>
                </a:solidFill>
                <a:effectLst/>
                <a:latin typeface="Montserrat" panose="00000500000000000000" pitchFamily="50" charset="0"/>
              </a:rPr>
              <a:t>roydon Health Service NHS Trust</a:t>
            </a:r>
            <a:r>
              <a:rPr lang="en-GB" sz="2000" b="0" i="0" dirty="0">
                <a:solidFill>
                  <a:srgbClr val="11A7F2"/>
                </a:solidFill>
                <a:effectLst/>
                <a:latin typeface="Montserrat" panose="00000500000000000000" pitchFamily="50" charset="0"/>
              </a:rPr>
              <a:t>​</a:t>
            </a:r>
            <a:endParaRPr lang="en-GB" sz="2000" dirty="0"/>
          </a:p>
        </p:txBody>
      </p:sp>
      <p:graphicFrame>
        <p:nvGraphicFramePr>
          <p:cNvPr id="4" name="Table 3">
            <a:extLst>
              <a:ext uri="{FF2B5EF4-FFF2-40B4-BE49-F238E27FC236}">
                <a16:creationId xmlns:a16="http://schemas.microsoft.com/office/drawing/2014/main" id="{DC61ACDC-CC28-FB52-B98B-8AF472365E8D}"/>
              </a:ext>
            </a:extLst>
          </p:cNvPr>
          <p:cNvGraphicFramePr>
            <a:graphicFrameLocks noGrp="1"/>
          </p:cNvGraphicFramePr>
          <p:nvPr>
            <p:extLst>
              <p:ext uri="{D42A27DB-BD31-4B8C-83A1-F6EECF244321}">
                <p14:modId xmlns:p14="http://schemas.microsoft.com/office/powerpoint/2010/main" val="1356708030"/>
              </p:ext>
            </p:extLst>
          </p:nvPr>
        </p:nvGraphicFramePr>
        <p:xfrm>
          <a:off x="346456" y="1923678"/>
          <a:ext cx="8387684" cy="3159349"/>
        </p:xfrm>
        <a:graphic>
          <a:graphicData uri="http://schemas.openxmlformats.org/drawingml/2006/table">
            <a:tbl>
              <a:tblPr/>
              <a:tblGrid>
                <a:gridCol w="2555036">
                  <a:extLst>
                    <a:ext uri="{9D8B030D-6E8A-4147-A177-3AD203B41FA5}">
                      <a16:colId xmlns:a16="http://schemas.microsoft.com/office/drawing/2014/main" val="3056936828"/>
                    </a:ext>
                  </a:extLst>
                </a:gridCol>
                <a:gridCol w="504056">
                  <a:extLst>
                    <a:ext uri="{9D8B030D-6E8A-4147-A177-3AD203B41FA5}">
                      <a16:colId xmlns:a16="http://schemas.microsoft.com/office/drawing/2014/main" val="3162921385"/>
                    </a:ext>
                  </a:extLst>
                </a:gridCol>
                <a:gridCol w="504056">
                  <a:extLst>
                    <a:ext uri="{9D8B030D-6E8A-4147-A177-3AD203B41FA5}">
                      <a16:colId xmlns:a16="http://schemas.microsoft.com/office/drawing/2014/main" val="2787916314"/>
                    </a:ext>
                  </a:extLst>
                </a:gridCol>
                <a:gridCol w="648072">
                  <a:extLst>
                    <a:ext uri="{9D8B030D-6E8A-4147-A177-3AD203B41FA5}">
                      <a16:colId xmlns:a16="http://schemas.microsoft.com/office/drawing/2014/main" val="3825629189"/>
                    </a:ext>
                  </a:extLst>
                </a:gridCol>
                <a:gridCol w="576064">
                  <a:extLst>
                    <a:ext uri="{9D8B030D-6E8A-4147-A177-3AD203B41FA5}">
                      <a16:colId xmlns:a16="http://schemas.microsoft.com/office/drawing/2014/main" val="539547043"/>
                    </a:ext>
                  </a:extLst>
                </a:gridCol>
                <a:gridCol w="576064">
                  <a:extLst>
                    <a:ext uri="{9D8B030D-6E8A-4147-A177-3AD203B41FA5}">
                      <a16:colId xmlns:a16="http://schemas.microsoft.com/office/drawing/2014/main" val="3067160374"/>
                    </a:ext>
                  </a:extLst>
                </a:gridCol>
                <a:gridCol w="792088">
                  <a:extLst>
                    <a:ext uri="{9D8B030D-6E8A-4147-A177-3AD203B41FA5}">
                      <a16:colId xmlns:a16="http://schemas.microsoft.com/office/drawing/2014/main" val="1513009532"/>
                    </a:ext>
                  </a:extLst>
                </a:gridCol>
                <a:gridCol w="720080">
                  <a:extLst>
                    <a:ext uri="{9D8B030D-6E8A-4147-A177-3AD203B41FA5}">
                      <a16:colId xmlns:a16="http://schemas.microsoft.com/office/drawing/2014/main" val="532113626"/>
                    </a:ext>
                  </a:extLst>
                </a:gridCol>
                <a:gridCol w="792088">
                  <a:extLst>
                    <a:ext uri="{9D8B030D-6E8A-4147-A177-3AD203B41FA5}">
                      <a16:colId xmlns:a16="http://schemas.microsoft.com/office/drawing/2014/main" val="3360841703"/>
                    </a:ext>
                  </a:extLst>
                </a:gridCol>
                <a:gridCol w="720080">
                  <a:extLst>
                    <a:ext uri="{9D8B030D-6E8A-4147-A177-3AD203B41FA5}">
                      <a16:colId xmlns:a16="http://schemas.microsoft.com/office/drawing/2014/main" val="2626039424"/>
                    </a:ext>
                  </a:extLst>
                </a:gridCol>
              </a:tblGrid>
              <a:tr h="504056">
                <a:tc>
                  <a:txBody>
                    <a:bodyPr/>
                    <a:lstStyle/>
                    <a:p>
                      <a:pPr algn="l" fontAlgn="auto"/>
                      <a:r>
                        <a:rPr lang="en-GB" sz="1000" b="1" i="0" dirty="0">
                          <a:solidFill>
                            <a:srgbClr val="FFFFFF"/>
                          </a:solidFill>
                          <a:effectLst/>
                          <a:latin typeface="Montserrat" panose="00000500000000000000" pitchFamily="50" charset="0"/>
                        </a:rPr>
                        <a:t>​</a:t>
                      </a: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2018​</a:t>
                      </a:r>
                      <a:endParaRPr lang="en-GB" sz="1000" b="1" i="0" dirty="0">
                        <a:solidFill>
                          <a:srgbClr val="FFFFFF"/>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2019​</a:t>
                      </a:r>
                      <a:endParaRPr lang="en-GB" sz="1000" b="1" i="0" dirty="0">
                        <a:solidFill>
                          <a:srgbClr val="FFFFFF"/>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2020​</a:t>
                      </a:r>
                      <a:endParaRPr lang="en-GB" sz="1000" b="1" i="0" dirty="0">
                        <a:solidFill>
                          <a:srgbClr val="FFFFFF"/>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a:t>
                      </a:r>
                      <a:endParaRPr lang="en-GB" sz="1000" b="1" i="0" dirty="0">
                        <a:solidFill>
                          <a:srgbClr val="FFFFFF"/>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2022​</a:t>
                      </a:r>
                      <a:endParaRPr lang="en-GB" sz="1000" b="1" i="0" dirty="0">
                        <a:solidFill>
                          <a:srgbClr val="FFFFFF"/>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 – SWTPEG​</a:t>
                      </a:r>
                      <a:endParaRPr lang="en-GB" sz="1000" b="1" i="0" dirty="0">
                        <a:solidFill>
                          <a:srgbClr val="FFFFFF"/>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 – England &amp; Wales​</a:t>
                      </a:r>
                      <a:endParaRPr lang="en-GB" sz="1000" b="1" i="0" dirty="0">
                        <a:solidFill>
                          <a:srgbClr val="FFFFFF"/>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2022 – SWTPEG​</a:t>
                      </a:r>
                      <a:endParaRPr lang="en-GB" sz="1000" b="1" i="0" dirty="0">
                        <a:solidFill>
                          <a:srgbClr val="FFFFFF"/>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2022 – England &amp; Wales​</a:t>
                      </a:r>
                      <a:endParaRPr lang="en-GB" sz="1000" b="1" i="0" dirty="0">
                        <a:solidFill>
                          <a:srgbClr val="FFFFFF"/>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466079499"/>
                  </a:ext>
                </a:extLst>
              </a:tr>
              <a:tr h="733393">
                <a:tc>
                  <a:txBody>
                    <a:bodyPr/>
                    <a:lstStyle/>
                    <a:p>
                      <a:pPr algn="l" fontAlgn="base"/>
                      <a:r>
                        <a:rPr lang="en-GB" sz="1000" b="0" i="0" dirty="0">
                          <a:solidFill>
                            <a:srgbClr val="000000"/>
                          </a:solidFill>
                          <a:effectLst/>
                          <a:latin typeface="Montserrat" panose="00000500000000000000" pitchFamily="50" charset="0"/>
                        </a:rPr>
                        <a:t>Does your trust have an outpatient service for epilepsy where there is a presence of both adult and paediatric professionals?​</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u="none" strike="noStrike" dirty="0">
                          <a:solidFill>
                            <a:srgbClr val="FFFFFF"/>
                          </a:solidFill>
                          <a:effectLst/>
                          <a:latin typeface="Montserrat" panose="00000500000000000000" pitchFamily="50" charset="0"/>
                        </a:rPr>
                        <a:t>88%</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60%</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88%</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64%</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734741998"/>
                  </a:ext>
                </a:extLst>
              </a:tr>
              <a:tr h="221723">
                <a:tc>
                  <a:txBody>
                    <a:bodyPr/>
                    <a:lstStyle/>
                    <a:p>
                      <a:pPr algn="l" fontAlgn="base"/>
                      <a:r>
                        <a:rPr lang="en-GB" sz="1000" b="0" i="0" dirty="0">
                          <a:solidFill>
                            <a:srgbClr val="000000"/>
                          </a:solidFill>
                          <a:effectLst/>
                          <a:latin typeface="Montserrat" panose="00000500000000000000" pitchFamily="50" charset="0"/>
                        </a:rPr>
                        <a:t>If yes, does this comprise:​</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auto"/>
                      <a:r>
                        <a:rPr lang="en-GB" sz="1000" b="0" i="0" u="none" strike="noStrike" dirty="0">
                          <a:solidFill>
                            <a:srgbClr val="000000"/>
                          </a:solidFill>
                          <a:effectLst/>
                          <a:latin typeface="Montserrat" panose="00000500000000000000" pitchFamily="50" charset="0"/>
                        </a:rPr>
                        <a:t>​</a:t>
                      </a: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auto"/>
                      <a:r>
                        <a:rPr lang="en-GB" sz="1000" b="0" i="0" u="none" strike="noStrike" dirty="0">
                          <a:solidFill>
                            <a:srgbClr val="000000"/>
                          </a:solidFill>
                          <a:effectLst/>
                          <a:latin typeface="Montserrat" panose="00000500000000000000" pitchFamily="50" charset="0"/>
                        </a:rPr>
                        <a:t>​</a:t>
                      </a: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auto"/>
                      <a:r>
                        <a:rPr lang="en-GB" sz="1000" b="0" i="0" u="none" strike="noStrike" dirty="0">
                          <a:solidFill>
                            <a:srgbClr val="000000"/>
                          </a:solidFill>
                          <a:effectLst/>
                          <a:latin typeface="Montserrat" panose="00000500000000000000" pitchFamily="50" charset="0"/>
                        </a:rPr>
                        <a:t>​</a:t>
                      </a: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auto"/>
                      <a:r>
                        <a:rPr lang="en-GB" sz="1000" b="0" i="0" u="none" strike="noStrike" dirty="0">
                          <a:solidFill>
                            <a:srgbClr val="000000"/>
                          </a:solidFill>
                          <a:effectLst/>
                          <a:latin typeface="Montserrat" panose="00000500000000000000" pitchFamily="50" charset="0"/>
                        </a:rPr>
                        <a:t>​</a:t>
                      </a: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auto"/>
                      <a:r>
                        <a:rPr lang="en-GB" sz="1000" b="0" i="0" u="none" strike="noStrike" dirty="0">
                          <a:solidFill>
                            <a:srgbClr val="000000"/>
                          </a:solidFill>
                          <a:effectLst/>
                          <a:latin typeface="Montserrat" panose="00000500000000000000" pitchFamily="50" charset="0"/>
                        </a:rPr>
                        <a:t>​</a:t>
                      </a: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auto"/>
                      <a:r>
                        <a:rPr lang="en-GB" sz="1000" b="1" i="0" u="none" strike="noStrike" dirty="0">
                          <a:solidFill>
                            <a:srgbClr val="FFFFFF"/>
                          </a:solidFill>
                          <a:effectLst/>
                          <a:latin typeface="Montserrat" panose="00000500000000000000" pitchFamily="50" charset="0"/>
                        </a:rPr>
                        <a:t>​</a:t>
                      </a: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auto"/>
                      <a:r>
                        <a:rPr lang="en-GB" sz="1000" b="1" i="0" u="none" strike="noStrike" dirty="0">
                          <a:solidFill>
                            <a:srgbClr val="FFFFFF"/>
                          </a:solidFill>
                          <a:effectLst/>
                          <a:latin typeface="Montserrat" panose="00000500000000000000" pitchFamily="50" charset="0"/>
                        </a:rPr>
                        <a:t>​</a:t>
                      </a: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auto"/>
                      <a:r>
                        <a:rPr lang="en-GB" sz="1000" b="1" i="0" u="none" strike="noStrike" dirty="0">
                          <a:solidFill>
                            <a:srgbClr val="FFFFFF"/>
                          </a:solidFill>
                          <a:effectLst/>
                          <a:latin typeface="Montserrat" panose="00000500000000000000" pitchFamily="50" charset="0"/>
                        </a:rPr>
                        <a:t>​</a:t>
                      </a: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tc>
                  <a:txBody>
                    <a:bodyPr/>
                    <a:lstStyle/>
                    <a:p>
                      <a:pPr algn="l" fontAlgn="auto"/>
                      <a:r>
                        <a:rPr lang="en-GB" sz="1000" b="1" i="0" u="none" strike="noStrike" dirty="0">
                          <a:solidFill>
                            <a:srgbClr val="FFFFFF"/>
                          </a:solidFill>
                          <a:effectLst/>
                          <a:latin typeface="Montserrat" panose="00000500000000000000" pitchFamily="50" charset="0"/>
                        </a:rPr>
                        <a:t>​</a:t>
                      </a: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424732935"/>
                  </a:ext>
                </a:extLst>
              </a:tr>
              <a:tr h="221723">
                <a:tc>
                  <a:txBody>
                    <a:bodyPr/>
                    <a:lstStyle/>
                    <a:p>
                      <a:pPr algn="l" fontAlgn="base"/>
                      <a:r>
                        <a:rPr lang="en-GB" sz="1000" b="0" i="0" dirty="0">
                          <a:solidFill>
                            <a:srgbClr val="000000"/>
                          </a:solidFill>
                          <a:effectLst/>
                          <a:latin typeface="Montserrat" panose="00000500000000000000" pitchFamily="50" charset="0"/>
                        </a:rPr>
                        <a:t>A single joint appointment​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N/A</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u="none" strike="noStrike" dirty="0">
                          <a:solidFill>
                            <a:srgbClr val="FFFFFF"/>
                          </a:solidFill>
                          <a:effectLst/>
                          <a:latin typeface="Montserrat" panose="00000500000000000000" pitchFamily="50" charset="0"/>
                        </a:rPr>
                        <a:t>50%</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33%</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57%</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54%</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1007028911"/>
                  </a:ext>
                </a:extLst>
              </a:tr>
              <a:tr h="221723">
                <a:tc>
                  <a:txBody>
                    <a:bodyPr/>
                    <a:lstStyle/>
                    <a:p>
                      <a:pPr algn="l" fontAlgn="base"/>
                      <a:r>
                        <a:rPr lang="en-GB" sz="1000" b="0" i="0" dirty="0">
                          <a:solidFill>
                            <a:srgbClr val="000000"/>
                          </a:solidFill>
                          <a:effectLst/>
                          <a:latin typeface="Montserrat" panose="00000500000000000000" pitchFamily="50" charset="0"/>
                        </a:rPr>
                        <a:t>Several joint appointments​</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N/A</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u="none" strike="noStrike" dirty="0">
                          <a:solidFill>
                            <a:srgbClr val="FFFFFF"/>
                          </a:solidFill>
                          <a:effectLst/>
                          <a:latin typeface="Montserrat" panose="00000500000000000000" pitchFamily="50" charset="0"/>
                        </a:rPr>
                        <a:t>0%</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4%</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0%</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6%</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3396937560"/>
                  </a:ext>
                </a:extLst>
              </a:tr>
              <a:tr h="307002">
                <a:tc>
                  <a:txBody>
                    <a:bodyPr/>
                    <a:lstStyle/>
                    <a:p>
                      <a:pPr algn="l" fontAlgn="base"/>
                      <a:r>
                        <a:rPr lang="en-GB" sz="1000" b="0" i="0" dirty="0">
                          <a:solidFill>
                            <a:srgbClr val="000000"/>
                          </a:solidFill>
                          <a:effectLst/>
                          <a:latin typeface="Montserrat" panose="00000500000000000000" pitchFamily="50" charset="0"/>
                        </a:rPr>
                        <a:t>A mix of joint and individual appointments​</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auto"/>
                      <a:r>
                        <a:rPr lang="en-GB" sz="1000" b="0" i="0" u="none" strike="noStrike" dirty="0">
                          <a:solidFill>
                            <a:srgbClr val="000000"/>
                          </a:solidFill>
                          <a:effectLst/>
                          <a:latin typeface="Montserrat" panose="00000500000000000000" pitchFamily="50" charset="0"/>
                        </a:rPr>
                        <a:t>​</a:t>
                      </a: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N/A</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u="none" strike="noStrike" dirty="0">
                          <a:solidFill>
                            <a:srgbClr val="FFFFFF"/>
                          </a:solidFill>
                          <a:effectLst/>
                          <a:latin typeface="Montserrat" panose="00000500000000000000" pitchFamily="50" charset="0"/>
                        </a:rPr>
                        <a:t>25%</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17%</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29%</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30%</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3753975403"/>
                  </a:ext>
                </a:extLst>
              </a:tr>
              <a:tr h="136445">
                <a:tc>
                  <a:txBody>
                    <a:bodyPr/>
                    <a:lstStyle/>
                    <a:p>
                      <a:pPr algn="l" fontAlgn="base"/>
                      <a:r>
                        <a:rPr lang="en-GB" sz="1000" b="0" i="0" dirty="0">
                          <a:solidFill>
                            <a:srgbClr val="000000"/>
                          </a:solidFill>
                          <a:effectLst/>
                          <a:latin typeface="Montserrat" panose="00000500000000000000" pitchFamily="50" charset="0"/>
                        </a:rPr>
                        <a:t>Other​</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auto"/>
                      <a:r>
                        <a:rPr lang="en-GB" sz="1000" b="0" i="0" u="none" strike="noStrike" dirty="0">
                          <a:solidFill>
                            <a:srgbClr val="000000"/>
                          </a:solidFill>
                          <a:effectLst/>
                          <a:latin typeface="Montserrat" panose="00000500000000000000" pitchFamily="50" charset="0"/>
                        </a:rPr>
                        <a:t>​</a:t>
                      </a: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N/A</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u="none" strike="noStrike" dirty="0">
                          <a:solidFill>
                            <a:srgbClr val="FFFFFF"/>
                          </a:solidFill>
                          <a:effectLst/>
                          <a:latin typeface="Montserrat" panose="00000500000000000000" pitchFamily="50" charset="0"/>
                        </a:rPr>
                        <a:t>12%</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6%</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14%</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10%</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1873606523"/>
                  </a:ext>
                </a:extLst>
              </a:tr>
              <a:tr h="692889">
                <a:tc>
                  <a:txBody>
                    <a:bodyPr/>
                    <a:lstStyle/>
                    <a:p>
                      <a:pPr algn="l" fontAlgn="base"/>
                      <a:r>
                        <a:rPr lang="en-GB" sz="1000" b="0" i="0" dirty="0">
                          <a:solidFill>
                            <a:srgbClr val="000000"/>
                          </a:solidFill>
                          <a:effectLst/>
                          <a:latin typeface="Montserrat" panose="00000500000000000000" pitchFamily="50" charset="0"/>
                        </a:rPr>
                        <a:t>As an estimate, what percentage of young people transferred to adult services are transitioned through this joint professional process?​</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75%</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N/A</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100%</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100%</a:t>
                      </a:r>
                      <a:r>
                        <a:rPr lang="en-GB" sz="1000" b="0" i="0" dirty="0">
                          <a:solidFill>
                            <a:srgbClr val="000000"/>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u="none" strike="noStrike" dirty="0">
                          <a:solidFill>
                            <a:srgbClr val="FFFFFF"/>
                          </a:solidFill>
                          <a:effectLst/>
                          <a:latin typeface="Montserrat" panose="00000500000000000000" pitchFamily="50" charset="0"/>
                        </a:rPr>
                        <a:t>90%</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72%</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90%</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75%</a:t>
                      </a:r>
                      <a:r>
                        <a:rPr lang="en-GB" sz="1000" b="0" i="0" dirty="0">
                          <a:solidFill>
                            <a:srgbClr val="FFFFFF"/>
                          </a:solidFill>
                          <a:effectLst/>
                          <a:latin typeface="Montserrat" panose="00000500000000000000" pitchFamily="50" charset="0"/>
                        </a:rPr>
                        <a:t>​</a:t>
                      </a:r>
                      <a:endParaRPr lang="en-GB" sz="1000" b="0" i="0" dirty="0">
                        <a:solidFill>
                          <a:srgbClr val="000000"/>
                        </a:solidFill>
                        <a:effectLst/>
                      </a:endParaRPr>
                    </a:p>
                  </a:txBody>
                  <a:tcPr marL="51167" marR="51167" marT="25583" marB="25583">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862127119"/>
                  </a:ext>
                </a:extLst>
              </a:tr>
            </a:tbl>
          </a:graphicData>
        </a:graphic>
      </p:graphicFrame>
      <p:sp>
        <p:nvSpPr>
          <p:cNvPr id="3" name="TextBox 2">
            <a:extLst>
              <a:ext uri="{FF2B5EF4-FFF2-40B4-BE49-F238E27FC236}">
                <a16:creationId xmlns:a16="http://schemas.microsoft.com/office/drawing/2014/main" id="{D24B6618-A897-4D51-4A8B-C8115577E098}"/>
              </a:ext>
            </a:extLst>
          </p:cNvPr>
          <p:cNvSpPr txBox="1"/>
          <p:nvPr/>
        </p:nvSpPr>
        <p:spPr>
          <a:xfrm>
            <a:off x="348366" y="771550"/>
            <a:ext cx="8328090" cy="1077667"/>
          </a:xfrm>
          <a:prstGeom prst="rect">
            <a:avLst/>
          </a:prstGeom>
          <a:solidFill>
            <a:schemeClr val="accent1">
              <a:lumMod val="20000"/>
              <a:lumOff val="80000"/>
            </a:schemeClr>
          </a:solidFill>
        </p:spPr>
        <p:txBody>
          <a:bodyPr wrap="square" rtlCol="0">
            <a:spAutoFit/>
          </a:bodyPr>
          <a:lstStyle/>
          <a:p>
            <a:pPr>
              <a:lnSpc>
                <a:spcPct val="150000"/>
              </a:lnSpc>
            </a:pPr>
            <a:r>
              <a:rPr lang="en-GB" sz="1100" b="1" dirty="0">
                <a:latin typeface="Montserrat" panose="00000500000000000000" pitchFamily="50" charset="0"/>
              </a:rPr>
              <a:t>In 2021 and 2022, Croydon paediatric epilepsy service</a:t>
            </a:r>
            <a:r>
              <a:rPr lang="en-GB" sz="1100" b="1" i="0" dirty="0">
                <a:solidFill>
                  <a:srgbClr val="000000"/>
                </a:solidFill>
                <a:effectLst/>
                <a:latin typeface="Montserrat" panose="00000500000000000000" pitchFamily="50" charset="0"/>
              </a:rPr>
              <a:t> had an outpatient service for epilepsy with a presence of both adult and paediatric professionals in single joint appointments. Additionally, 100%</a:t>
            </a:r>
            <a:r>
              <a:rPr lang="en-GB" sz="1100" b="1" dirty="0">
                <a:solidFill>
                  <a:srgbClr val="000000"/>
                </a:solidFill>
                <a:latin typeface="Montserrat" panose="00000500000000000000" pitchFamily="50" charset="0"/>
              </a:rPr>
              <a:t> of CYP </a:t>
            </a:r>
            <a:r>
              <a:rPr lang="en-GB" sz="1100" b="1" i="0" dirty="0">
                <a:solidFill>
                  <a:srgbClr val="000000"/>
                </a:solidFill>
                <a:effectLst/>
                <a:latin typeface="Montserrat" panose="00000500000000000000" pitchFamily="50" charset="0"/>
              </a:rPr>
              <a:t>transferred to adult services and transitioned through this joint professional process, achieving above regional and national averages.</a:t>
            </a:r>
            <a:endParaRPr lang="en-GB" sz="1100" b="1" dirty="0">
              <a:latin typeface="Montserrat" panose="00000500000000000000" pitchFamily="50" charset="0"/>
            </a:endParaRPr>
          </a:p>
        </p:txBody>
      </p:sp>
    </p:spTree>
    <p:extLst>
      <p:ext uri="{BB962C8B-B14F-4D97-AF65-F5344CB8AC3E}">
        <p14:creationId xmlns:p14="http://schemas.microsoft.com/office/powerpoint/2010/main" val="1591166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88772" y="-92546"/>
            <a:ext cx="8229600" cy="864096"/>
          </a:xfrm>
        </p:spPr>
        <p:txBody>
          <a:bodyPr>
            <a:noAutofit/>
          </a:bodyPr>
          <a:lstStyle/>
          <a:p>
            <a:r>
              <a:rPr lang="en-GB" sz="2000" dirty="0"/>
              <a:t>Audit results cohort 3/4 – joint clinics – C</a:t>
            </a:r>
            <a:r>
              <a:rPr lang="en-GB" sz="2000" b="1" i="0" u="none" strike="noStrike" dirty="0">
                <a:solidFill>
                  <a:srgbClr val="11A7F2"/>
                </a:solidFill>
                <a:effectLst/>
                <a:latin typeface="Montserrat" panose="00000500000000000000" pitchFamily="50" charset="0"/>
              </a:rPr>
              <a:t>roydon Health Service NHS Trust</a:t>
            </a:r>
            <a:r>
              <a:rPr lang="en-GB" sz="2000" b="0" i="0" dirty="0">
                <a:solidFill>
                  <a:srgbClr val="11A7F2"/>
                </a:solidFill>
                <a:effectLst/>
                <a:latin typeface="Montserrat" panose="00000500000000000000" pitchFamily="50" charset="0"/>
              </a:rPr>
              <a:t>​</a:t>
            </a:r>
            <a:endParaRPr lang="en-GB" sz="2000" dirty="0"/>
          </a:p>
        </p:txBody>
      </p:sp>
      <p:graphicFrame>
        <p:nvGraphicFramePr>
          <p:cNvPr id="3" name="Content Placeholder 5">
            <a:extLst>
              <a:ext uri="{FF2B5EF4-FFF2-40B4-BE49-F238E27FC236}">
                <a16:creationId xmlns:a16="http://schemas.microsoft.com/office/drawing/2014/main" id="{8B22BB34-4445-9A3A-6F7F-9A051191B3D3}"/>
              </a:ext>
            </a:extLst>
          </p:cNvPr>
          <p:cNvGraphicFramePr>
            <a:graphicFrameLocks noGrp="1"/>
          </p:cNvGraphicFramePr>
          <p:nvPr>
            <p:extLst>
              <p:ext uri="{D42A27DB-BD31-4B8C-83A1-F6EECF244321}">
                <p14:modId xmlns:p14="http://schemas.microsoft.com/office/powerpoint/2010/main" val="1258214264"/>
              </p:ext>
            </p:extLst>
          </p:nvPr>
        </p:nvGraphicFramePr>
        <p:xfrm>
          <a:off x="1115616" y="1563638"/>
          <a:ext cx="7063961" cy="3024176"/>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A0FB18F0-8421-5CF2-A43C-03473A50B3C4}"/>
              </a:ext>
            </a:extLst>
          </p:cNvPr>
          <p:cNvSpPr txBox="1"/>
          <p:nvPr/>
        </p:nvSpPr>
        <p:spPr>
          <a:xfrm>
            <a:off x="395536" y="843558"/>
            <a:ext cx="8256082" cy="569836"/>
          </a:xfrm>
          <a:prstGeom prst="rect">
            <a:avLst/>
          </a:prstGeom>
          <a:solidFill>
            <a:schemeClr val="accent1">
              <a:lumMod val="20000"/>
              <a:lumOff val="80000"/>
            </a:schemeClr>
          </a:solidFill>
        </p:spPr>
        <p:txBody>
          <a:bodyPr wrap="square" rtlCol="0">
            <a:spAutoFit/>
          </a:bodyPr>
          <a:lstStyle/>
          <a:p>
            <a:pPr>
              <a:lnSpc>
                <a:spcPct val="150000"/>
              </a:lnSpc>
            </a:pPr>
            <a:r>
              <a:rPr lang="en-GB" sz="1100" b="1" dirty="0">
                <a:latin typeface="Montserrat" panose="00000500000000000000" pitchFamily="50" charset="0"/>
              </a:rPr>
              <a:t>Graph showing Trust, regional, and national results from 2018-2022 on the estimated percentage of young people transitioned. RJ6 represents Croydon paediatric epilepsy service.</a:t>
            </a:r>
          </a:p>
        </p:txBody>
      </p:sp>
    </p:spTree>
    <p:extLst>
      <p:ext uri="{BB962C8B-B14F-4D97-AF65-F5344CB8AC3E}">
        <p14:creationId xmlns:p14="http://schemas.microsoft.com/office/powerpoint/2010/main" val="4190354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88772" y="295988"/>
            <a:ext cx="8229600" cy="475562"/>
          </a:xfrm>
        </p:spPr>
        <p:txBody>
          <a:bodyPr>
            <a:noAutofit/>
          </a:bodyPr>
          <a:lstStyle/>
          <a:p>
            <a:r>
              <a:rPr lang="en-GB" sz="2000" dirty="0"/>
              <a:t>Transition pathways – C</a:t>
            </a:r>
            <a:r>
              <a:rPr lang="en-GB" sz="2000" b="1" i="0" u="none" strike="noStrike" dirty="0">
                <a:solidFill>
                  <a:srgbClr val="11A7F2"/>
                </a:solidFill>
                <a:effectLst/>
                <a:latin typeface="Montserrat" panose="00000500000000000000" pitchFamily="50" charset="0"/>
              </a:rPr>
              <a:t>roydon Health Service NHS Trust</a:t>
            </a:r>
            <a:r>
              <a:rPr lang="en-GB" sz="2000" b="0" i="0" dirty="0">
                <a:solidFill>
                  <a:srgbClr val="11A7F2"/>
                </a:solidFill>
                <a:effectLst/>
                <a:latin typeface="Montserrat" panose="00000500000000000000" pitchFamily="50" charset="0"/>
              </a:rPr>
              <a:t>​</a:t>
            </a:r>
            <a:br>
              <a:rPr lang="en-GB" sz="2400" b="0" i="0" dirty="0">
                <a:solidFill>
                  <a:srgbClr val="11A7F2"/>
                </a:solidFill>
                <a:effectLst/>
                <a:latin typeface="Montserrat" panose="00000500000000000000" pitchFamily="50" charset="0"/>
              </a:rPr>
            </a:br>
            <a:r>
              <a:rPr lang="en-GB" sz="2400" dirty="0"/>
              <a:t> ​</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323528" y="771550"/>
            <a:ext cx="8424936" cy="3744416"/>
          </a:xfrm>
        </p:spPr>
        <p:txBody>
          <a:bodyPr>
            <a:norm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Challenges</a:t>
            </a:r>
          </a:p>
          <a:p>
            <a:pPr algn="just">
              <a:lnSpc>
                <a:spcPct val="150000"/>
              </a:lnSpc>
              <a:buFont typeface="Arial" panose="020B0604020202020204" pitchFamily="34" charset="0"/>
              <a:buChar char="•"/>
            </a:pPr>
            <a:r>
              <a:rPr lang="en-GB" sz="1100" dirty="0"/>
              <a:t>Technology: the team struggled with using Google Forms to send patients their engagement questionnaire because it was inaccessible for patients.</a:t>
            </a:r>
          </a:p>
          <a:p>
            <a:pPr algn="just">
              <a:lnSpc>
                <a:spcPct val="150000"/>
              </a:lnSpc>
              <a:buFont typeface="Arial" panose="020B0604020202020204" pitchFamily="34" charset="0"/>
              <a:buChar char="•"/>
            </a:pPr>
            <a:r>
              <a:rPr lang="en-GB" sz="1100" dirty="0"/>
              <a:t>Questionnaires: the team found that engaging with patients via a questionnaire method did not offer many returns or provide the required level of feedback to understand their patients’ needs.</a:t>
            </a:r>
          </a:p>
          <a:p>
            <a:pPr algn="just">
              <a:lnSpc>
                <a:spcPct val="150000"/>
              </a:lnSpc>
              <a:buFont typeface="Arial" panose="020B0604020202020204" pitchFamily="34" charset="0"/>
              <a:buChar char="•"/>
            </a:pPr>
            <a:r>
              <a:rPr lang="en-GB" sz="1100" dirty="0"/>
              <a:t>The team experienced a lack of engagement from some families when trying to obtain completed “Ready, Steady, Go” questionnaires; however, the team learned engagement techniques during the EQIP to help plan for their engagement day.</a:t>
            </a:r>
          </a:p>
          <a:p>
            <a:pPr algn="just">
              <a:lnSpc>
                <a:spcPct val="150000"/>
              </a:lnSpc>
              <a:buFont typeface="Arial" panose="020B0604020202020204" pitchFamily="34" charset="0"/>
              <a:buChar char="•"/>
            </a:pPr>
            <a:r>
              <a:rPr lang="en-GB" sz="1100" dirty="0"/>
              <a:t>Time: holding a caseload, fitting in meetings, etc., takes time, resulting in reduced capacity within the team. ​</a:t>
            </a:r>
          </a:p>
          <a:p>
            <a:pPr algn="just">
              <a:lnSpc>
                <a:spcPct val="150000"/>
              </a:lnSpc>
              <a:buFont typeface="Arial" panose="020B0604020202020204" pitchFamily="34" charset="0"/>
              <a:buChar char="•"/>
            </a:pPr>
            <a:r>
              <a:rPr lang="en-GB" sz="1100" dirty="0"/>
              <a:t>Admin time: the team struggled to find admin time within their day-to-day tasks and, at times, progress their project.</a:t>
            </a:r>
          </a:p>
          <a:p>
            <a:pPr algn="just">
              <a:lnSpc>
                <a:spcPct val="150000"/>
              </a:lnSpc>
              <a:buFont typeface="Arial" panose="020B0604020202020204" pitchFamily="34" charset="0"/>
              <a:buChar char="•"/>
            </a:pPr>
            <a:r>
              <a:rPr lang="en-GB" sz="1100" dirty="0"/>
              <a:t>Staff absence: the team experienced team member absences during the project due to illness.</a:t>
            </a: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590462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88772" y="295988"/>
            <a:ext cx="8229600" cy="475562"/>
          </a:xfrm>
        </p:spPr>
        <p:txBody>
          <a:bodyPr>
            <a:noAutofit/>
          </a:bodyPr>
          <a:lstStyle/>
          <a:p>
            <a:r>
              <a:rPr lang="en-GB" sz="2000" dirty="0"/>
              <a:t>Transition pathways – C</a:t>
            </a:r>
            <a:r>
              <a:rPr lang="en-GB" sz="2000" b="1" i="0" u="none" strike="noStrike" dirty="0">
                <a:solidFill>
                  <a:srgbClr val="11A7F2"/>
                </a:solidFill>
                <a:effectLst/>
                <a:latin typeface="Montserrat" panose="00000500000000000000" pitchFamily="50" charset="0"/>
              </a:rPr>
              <a:t>roydon Health Service NHS Trust</a:t>
            </a:r>
            <a:r>
              <a:rPr lang="en-GB" sz="2400" b="0" i="0" dirty="0">
                <a:solidFill>
                  <a:srgbClr val="11A7F2"/>
                </a:solidFill>
                <a:effectLst/>
                <a:latin typeface="Montserrat" panose="00000500000000000000" pitchFamily="50" charset="0"/>
              </a:rPr>
              <a:t>​</a:t>
            </a:r>
            <a:br>
              <a:rPr lang="en-GB" sz="2400" b="0" i="0" dirty="0">
                <a:solidFill>
                  <a:srgbClr val="11A7F2"/>
                </a:solidFill>
                <a:effectLst/>
                <a:latin typeface="Montserrat" panose="00000500000000000000" pitchFamily="50" charset="0"/>
              </a:rPr>
            </a:br>
            <a:r>
              <a:rPr lang="en-GB" sz="2400" dirty="0"/>
              <a:t> ​</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323528" y="699542"/>
            <a:ext cx="8352928" cy="4371950"/>
          </a:xfrm>
        </p:spPr>
        <p:txBody>
          <a:bodyPr>
            <a:noAutofit/>
          </a:bodyPr>
          <a:lstStyle/>
          <a:p>
            <a:pPr marL="0" indent="0">
              <a:lnSpc>
                <a:spcPct val="150000"/>
              </a:lnSpc>
              <a:buNone/>
            </a:pPr>
            <a:r>
              <a:rPr lang="en-GB" sz="1100" b="1" dirty="0">
                <a:solidFill>
                  <a:schemeClr val="tx1"/>
                </a:solidFill>
                <a:latin typeface="Montserrat" panose="00000500000000000000" pitchFamily="50" charset="0"/>
                <a:cs typeface="Arial" panose="020B0604020202020204" pitchFamily="34" charset="0"/>
              </a:rPr>
              <a:t>Outcomes</a:t>
            </a:r>
          </a:p>
          <a:p>
            <a:pPr algn="just">
              <a:lnSpc>
                <a:spcPct val="150000"/>
              </a:lnSpc>
              <a:buFont typeface="Arial" panose="020B0604020202020204" pitchFamily="34" charset="0"/>
              <a:buChar char="•"/>
            </a:pPr>
            <a:r>
              <a:rPr lang="en-GB" sz="1100" dirty="0"/>
              <a:t>Using multiple tests of change, they used the widely known and nationally used transition programme “Ready, Steady, Go” with their patients. However, due to the lack of returned questionnaires and poor engagement, the team decided to abandon this process for now.</a:t>
            </a:r>
          </a:p>
          <a:p>
            <a:pPr algn="just">
              <a:lnSpc>
                <a:spcPct val="150000"/>
              </a:lnSpc>
              <a:buFont typeface="Arial" panose="020B0604020202020204" pitchFamily="34" charset="0"/>
              <a:buChar char="•"/>
            </a:pPr>
            <a:r>
              <a:rPr lang="en-GB" sz="1100" dirty="0"/>
              <a:t>The team mapped their patient journey referral pathway to better understand where the process breaks down.</a:t>
            </a:r>
          </a:p>
          <a:p>
            <a:pPr algn="just">
              <a:lnSpc>
                <a:spcPct val="150000"/>
              </a:lnSpc>
              <a:buFont typeface="Arial" panose="020B0604020202020204" pitchFamily="34" charset="0"/>
              <a:buChar char="•"/>
            </a:pPr>
            <a:r>
              <a:rPr lang="en-GB" sz="1100" dirty="0"/>
              <a:t>Held a dedicated workshop engagement session for the first time, led by drama therapy professionals, to elicit patient and family feedback and ideas for change.</a:t>
            </a:r>
          </a:p>
          <a:p>
            <a:pPr algn="just">
              <a:lnSpc>
                <a:spcPct val="150000"/>
              </a:lnSpc>
              <a:buFont typeface="Arial" panose="020B0604020202020204" pitchFamily="34" charset="0"/>
              <a:buChar char="•"/>
            </a:pPr>
            <a:r>
              <a:rPr lang="en-GB" sz="1100" dirty="0"/>
              <a:t>Developed and tested information and signposting resources, including patents with learning difficulties.</a:t>
            </a:r>
          </a:p>
          <a:p>
            <a:pPr algn="just">
              <a:lnSpc>
                <a:spcPct val="150000"/>
              </a:lnSpc>
              <a:buFont typeface="Arial" panose="020B0604020202020204" pitchFamily="34" charset="0"/>
              <a:buChar char="•"/>
            </a:pPr>
            <a:r>
              <a:rPr lang="en-GB" sz="1100" dirty="0"/>
              <a:t>Tested the introduction of nurse-led clinic sessions.</a:t>
            </a:r>
          </a:p>
          <a:p>
            <a:pPr algn="just">
              <a:lnSpc>
                <a:spcPct val="150000"/>
              </a:lnSpc>
              <a:buFont typeface="Arial" panose="020B0604020202020204" pitchFamily="34" charset="0"/>
              <a:buChar char="•"/>
            </a:pPr>
            <a:r>
              <a:rPr lang="en-GB" sz="1100" dirty="0"/>
              <a:t>Tested with colleagues a range of opportunities for dedicated multidisciplinary discussions focused on transition care.</a:t>
            </a:r>
          </a:p>
          <a:p>
            <a:pPr algn="just">
              <a:lnSpc>
                <a:spcPct val="150000"/>
              </a:lnSpc>
              <a:buFont typeface="Arial" panose="020B0604020202020204" pitchFamily="34" charset="0"/>
              <a:buChar char="•"/>
            </a:pPr>
            <a:r>
              <a:rPr lang="en-GB" sz="1100" dirty="0"/>
              <a:t>National audit results showed in 2021 and 2022 that the Croydon paediatric epilepsy service had an outpatient service for epilepsy with a presence of both adult and paediatric professionals in single joint appointments. Additionally, 100% of CYP transferred to adult services and transitioned through this joint professional process, achieving above regional and national averages.</a:t>
            </a:r>
          </a:p>
          <a:p>
            <a:pPr marL="342900" lvl="0" indent="-342900" algn="just">
              <a:lnSpc>
                <a:spcPct val="150000"/>
              </a:lnSpc>
              <a:buFont typeface="Symbol" panose="05050102010706020507" pitchFamily="18" charset="2"/>
              <a:buChar char=""/>
            </a:pPr>
            <a:endPar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endParaRPr>
          </a:p>
          <a:p>
            <a:pPr marL="0" indent="0">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4033628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88772" y="295988"/>
            <a:ext cx="8229600" cy="475562"/>
          </a:xfrm>
        </p:spPr>
        <p:txBody>
          <a:bodyPr>
            <a:noAutofit/>
          </a:bodyPr>
          <a:lstStyle/>
          <a:p>
            <a:r>
              <a:rPr lang="en-GB" sz="2000" dirty="0"/>
              <a:t>Transition pathways – C</a:t>
            </a:r>
            <a:r>
              <a:rPr lang="en-GB" sz="2000" b="1" i="0" u="none" strike="noStrike" dirty="0">
                <a:solidFill>
                  <a:srgbClr val="11A7F2"/>
                </a:solidFill>
                <a:effectLst/>
                <a:latin typeface="Montserrat" panose="00000500000000000000" pitchFamily="50" charset="0"/>
              </a:rPr>
              <a:t>roydon Health Service NHS Trust</a:t>
            </a:r>
            <a:r>
              <a:rPr lang="en-GB" sz="2000" b="0" i="0" dirty="0">
                <a:solidFill>
                  <a:srgbClr val="11A7F2"/>
                </a:solidFill>
                <a:effectLst/>
                <a:latin typeface="Montserrat" panose="00000500000000000000" pitchFamily="50" charset="0"/>
              </a:rPr>
              <a:t>​</a:t>
            </a:r>
            <a:br>
              <a:rPr lang="en-GB" sz="2400" b="0" i="0" dirty="0">
                <a:solidFill>
                  <a:srgbClr val="11A7F2"/>
                </a:solidFill>
                <a:effectLst/>
                <a:latin typeface="Montserrat" panose="00000500000000000000" pitchFamily="50" charset="0"/>
              </a:rPr>
            </a:br>
            <a:r>
              <a:rPr lang="en-GB" sz="2400" dirty="0"/>
              <a:t> ​</a:t>
            </a:r>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323528" y="771550"/>
            <a:ext cx="8229600" cy="4320480"/>
          </a:xfrm>
        </p:spPr>
        <p:txBody>
          <a:bodyPr>
            <a:normAutofit fontScale="92500" lnSpcReduction="10000"/>
          </a:bodyPr>
          <a:lstStyle/>
          <a:p>
            <a:pPr marL="0" indent="0">
              <a:buNone/>
            </a:pPr>
            <a:r>
              <a:rPr lang="en-GB" sz="1150" b="1" dirty="0">
                <a:solidFill>
                  <a:schemeClr val="tx1"/>
                </a:solidFill>
                <a:latin typeface="Montserrat" panose="00000500000000000000" pitchFamily="50" charset="0"/>
                <a:cs typeface="Arial" panose="020B0604020202020204" pitchFamily="34" charset="0"/>
              </a:rPr>
              <a:t>Lessons learnt</a:t>
            </a:r>
          </a:p>
          <a:p>
            <a:pPr algn="just">
              <a:lnSpc>
                <a:spcPct val="160000"/>
              </a:lnSpc>
              <a:buFont typeface="Arial" panose="020B0604020202020204" pitchFamily="34" charset="0"/>
              <a:buChar char="•"/>
            </a:pPr>
            <a:r>
              <a:rPr lang="en-GB" sz="1200" dirty="0"/>
              <a:t>Systematic analysis of current system failures is key, followed by a structured approach using quality improvement methods to change and ensure changes are embedded.</a:t>
            </a:r>
          </a:p>
          <a:p>
            <a:pPr algn="just">
              <a:lnSpc>
                <a:spcPct val="160000"/>
              </a:lnSpc>
              <a:buFont typeface="Arial" panose="020B0604020202020204" pitchFamily="34" charset="0"/>
              <a:buChar char="•"/>
            </a:pPr>
            <a:r>
              <a:rPr lang="en-GB" sz="1200" dirty="0"/>
              <a:t>Questionnaires are not the best way to engage with or harvest information, and they offer very little return on their efforts. The team was made aware they needed to change the way they shared information with patients and their families.</a:t>
            </a:r>
          </a:p>
          <a:p>
            <a:pPr algn="just">
              <a:lnSpc>
                <a:spcPct val="160000"/>
              </a:lnSpc>
              <a:buFont typeface="Arial" panose="020B0604020202020204" pitchFamily="34" charset="0"/>
              <a:buChar char="•"/>
            </a:pPr>
            <a:r>
              <a:rPr lang="en-GB" sz="1200" dirty="0"/>
              <a:t>A one-size-fits-all approach is not sufficient to meet the needs of CYP, particularly in areas with large variations in socio-demographics, including parental education level.</a:t>
            </a:r>
          </a:p>
          <a:p>
            <a:pPr algn="just">
              <a:lnSpc>
                <a:spcPct val="160000"/>
              </a:lnSpc>
              <a:buFont typeface="Arial" panose="020B0604020202020204" pitchFamily="34" charset="0"/>
              <a:buChar char="•"/>
            </a:pPr>
            <a:r>
              <a:rPr lang="en-GB" sz="1200" dirty="0"/>
              <a:t>Terminology is not always compatible.</a:t>
            </a:r>
          </a:p>
          <a:p>
            <a:pPr algn="just">
              <a:lnSpc>
                <a:spcPct val="160000"/>
              </a:lnSpc>
              <a:buFont typeface="Arial" panose="020B0604020202020204" pitchFamily="34" charset="0"/>
              <a:buChar char="•"/>
            </a:pPr>
            <a:r>
              <a:rPr lang="en-GB" sz="1200" dirty="0"/>
              <a:t>Linking and learning with other chronic-condition services was very helpful.</a:t>
            </a:r>
          </a:p>
          <a:p>
            <a:pPr>
              <a:lnSpc>
                <a:spcPct val="160000"/>
              </a:lnSpc>
            </a:pPr>
            <a:endParaRPr lang="en-GB" sz="1200" b="1" dirty="0">
              <a:solidFill>
                <a:schemeClr val="tx1"/>
              </a:solidFill>
              <a:latin typeface="Montserrat" panose="00000500000000000000" pitchFamily="50" charset="0"/>
              <a:cs typeface="Arial" panose="020B0604020202020204" pitchFamily="34" charset="0"/>
            </a:endParaRPr>
          </a:p>
          <a:p>
            <a:pPr>
              <a:lnSpc>
                <a:spcPct val="150000"/>
              </a:lnSpc>
            </a:pPr>
            <a:endParaRPr lang="en-GB" sz="1150" b="1" dirty="0">
              <a:solidFill>
                <a:schemeClr val="tx1"/>
              </a:solidFill>
              <a:latin typeface="Montserrat" panose="00000500000000000000" pitchFamily="50" charset="0"/>
              <a:cs typeface="Arial" panose="020B0604020202020204" pitchFamily="34" charset="0"/>
            </a:endParaRPr>
          </a:p>
          <a:p>
            <a:pPr marL="0" indent="0">
              <a:lnSpc>
                <a:spcPct val="150000"/>
              </a:lnSpc>
              <a:buNone/>
            </a:pPr>
            <a:r>
              <a:rPr lang="en-GB" sz="1200" b="1" dirty="0">
                <a:solidFill>
                  <a:schemeClr val="tx1"/>
                </a:solidFill>
                <a:latin typeface="Montserrat" panose="00000500000000000000" pitchFamily="50" charset="0"/>
                <a:cs typeface="Arial" panose="020B0604020202020204" pitchFamily="34" charset="0"/>
              </a:rPr>
              <a:t>Visual presentation of team project intervention </a:t>
            </a:r>
            <a:endParaRPr lang="en-GB" sz="1200" b="1" dirty="0">
              <a:solidFill>
                <a:schemeClr val="tx1"/>
              </a:solidFill>
              <a:latin typeface="Montserrat" panose="00000500000000000000" pitchFamily="50" charset="0"/>
              <a:cs typeface="Arial" panose="020B0604020202020204" pitchFamily="34" charset="0"/>
              <a:hlinkClick r:id="rId2">
                <a:extLst>
                  <a:ext uri="{A12FA001-AC4F-418D-AE19-62706E023703}">
                    <ahyp:hlinkClr xmlns:ahyp="http://schemas.microsoft.com/office/drawing/2018/hyperlinkcolor" val="tx"/>
                  </a:ext>
                </a:extLst>
              </a:hlinkClick>
            </a:endParaRPr>
          </a:p>
          <a:p>
            <a:pPr>
              <a:lnSpc>
                <a:spcPct val="150000"/>
              </a:lnSpc>
            </a:pPr>
            <a:endParaRPr lang="en-GB" sz="1150" b="1" dirty="0">
              <a:solidFill>
                <a:schemeClr val="tx1"/>
              </a:solidFill>
              <a:latin typeface="Montserrat" panose="00000500000000000000" pitchFamily="50" charset="0"/>
              <a:cs typeface="Arial" panose="020B0604020202020204" pitchFamily="34" charset="0"/>
            </a:endParaRPr>
          </a:p>
          <a:p>
            <a:pPr marL="0" indent="0">
              <a:lnSpc>
                <a:spcPct val="150000"/>
              </a:lnSpc>
              <a:buNone/>
            </a:pPr>
            <a:r>
              <a:rPr lang="en-GB" sz="1150" b="1" dirty="0">
                <a:solidFill>
                  <a:schemeClr val="tx1"/>
                </a:solidFill>
                <a:latin typeface="Montserrat" panose="00000500000000000000" pitchFamily="50" charset="0"/>
                <a:cs typeface="Arial" panose="020B0604020202020204" pitchFamily="34" charset="0"/>
                <a:hlinkClick r:id="rId3"/>
              </a:rPr>
              <a:t>Team poster</a:t>
            </a:r>
            <a:endParaRPr lang="en-GB" sz="1150" b="1" dirty="0">
              <a:solidFill>
                <a:schemeClr val="tx1"/>
              </a:solidFill>
              <a:latin typeface="Montserrat" panose="00000500000000000000" pitchFamily="50" charset="0"/>
              <a:cs typeface="Arial" panose="020B0604020202020204" pitchFamily="34" charset="0"/>
            </a:endParaRPr>
          </a:p>
          <a:p>
            <a:pPr marL="0" indent="0">
              <a:lnSpc>
                <a:spcPct val="150000"/>
              </a:lnSpc>
              <a:buNone/>
            </a:pPr>
            <a:r>
              <a:rPr lang="en-GB" sz="1150" b="1" dirty="0">
                <a:solidFill>
                  <a:schemeClr val="tx1"/>
                </a:solidFill>
                <a:latin typeface="Montserrat" panose="00000500000000000000" pitchFamily="50" charset="0"/>
                <a:cs typeface="Arial" panose="020B0604020202020204" pitchFamily="34" charset="0"/>
                <a:hlinkClick r:id="rId4"/>
              </a:rPr>
              <a:t>Team video presentation</a:t>
            </a:r>
            <a:endParaRPr lang="en-GB" sz="115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034713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647FB1-529E-44C1-8D0A-3A7AC22A53D2}"/>
              </a:ext>
            </a:extLst>
          </p:cNvPr>
          <p:cNvSpPr>
            <a:spLocks noGrp="1"/>
          </p:cNvSpPr>
          <p:nvPr>
            <p:ph type="title"/>
          </p:nvPr>
        </p:nvSpPr>
        <p:spPr/>
        <p:txBody>
          <a:bodyPr/>
          <a:lstStyle/>
          <a:p>
            <a:r>
              <a:rPr lang="en-GB" dirty="0"/>
              <a:t> https://eqip.rcpch.ac.uk</a:t>
            </a:r>
          </a:p>
        </p:txBody>
      </p:sp>
      <p:sp>
        <p:nvSpPr>
          <p:cNvPr id="6" name="Title 4">
            <a:extLst>
              <a:ext uri="{FF2B5EF4-FFF2-40B4-BE49-F238E27FC236}">
                <a16:creationId xmlns:a16="http://schemas.microsoft.com/office/drawing/2014/main" id="{3AB3A9E1-E79D-46DF-A4FC-3E6B942782F5}"/>
              </a:ext>
            </a:extLst>
          </p:cNvPr>
          <p:cNvSpPr txBox="1">
            <a:spLocks/>
          </p:cNvSpPr>
          <p:nvPr/>
        </p:nvSpPr>
        <p:spPr>
          <a:xfrm>
            <a:off x="539552" y="3386648"/>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@RCPCHEQIP</a:t>
            </a:r>
          </a:p>
        </p:txBody>
      </p:sp>
      <p:pic>
        <p:nvPicPr>
          <p:cNvPr id="1032" name="Picture 8" descr="Who Made That Twitter Bird? - The New York Times">
            <a:extLst>
              <a:ext uri="{FF2B5EF4-FFF2-40B4-BE49-F238E27FC236}">
                <a16:creationId xmlns:a16="http://schemas.microsoft.com/office/drawing/2014/main" id="{63274F3C-D6C4-48A8-B2D5-E07426174C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3768" y="3536982"/>
            <a:ext cx="793219" cy="576064"/>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4">
            <a:extLst>
              <a:ext uri="{FF2B5EF4-FFF2-40B4-BE49-F238E27FC236}">
                <a16:creationId xmlns:a16="http://schemas.microsoft.com/office/drawing/2014/main" id="{E106F2C0-4576-49BD-A74C-325DAA248F37}"/>
              </a:ext>
            </a:extLst>
          </p:cNvPr>
          <p:cNvSpPr txBox="1">
            <a:spLocks/>
          </p:cNvSpPr>
          <p:nvPr/>
        </p:nvSpPr>
        <p:spPr>
          <a:xfrm>
            <a:off x="467544" y="2548880"/>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eqip@rcpch.ac.uk</a:t>
            </a:r>
          </a:p>
        </p:txBody>
      </p:sp>
      <p:pic>
        <p:nvPicPr>
          <p:cNvPr id="2" name="Picture 1" descr="A picture containing text, clipart&#10;&#10;Description automatically generated">
            <a:extLst>
              <a:ext uri="{FF2B5EF4-FFF2-40B4-BE49-F238E27FC236}">
                <a16:creationId xmlns:a16="http://schemas.microsoft.com/office/drawing/2014/main" id="{9317DDE4-C3BF-1D70-E774-5A84519F47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4659982"/>
            <a:ext cx="1024533" cy="219796"/>
          </a:xfrm>
          <a:prstGeom prst="rect">
            <a:avLst/>
          </a:prstGeom>
        </p:spPr>
      </p:pic>
    </p:spTree>
    <p:extLst>
      <p:ext uri="{BB962C8B-B14F-4D97-AF65-F5344CB8AC3E}">
        <p14:creationId xmlns:p14="http://schemas.microsoft.com/office/powerpoint/2010/main" val="799324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88772" y="123478"/>
            <a:ext cx="8229600" cy="475562"/>
          </a:xfrm>
        </p:spPr>
        <p:txBody>
          <a:bodyPr>
            <a:noAutofit/>
          </a:bodyPr>
          <a:lstStyle/>
          <a:p>
            <a:r>
              <a:rPr lang="en-GB" sz="2000" dirty="0"/>
              <a:t>Transition pathways – C</a:t>
            </a:r>
            <a:r>
              <a:rPr lang="en-GB" sz="2000" b="1" i="0" u="none" strike="noStrike" dirty="0">
                <a:solidFill>
                  <a:srgbClr val="11A7F2"/>
                </a:solidFill>
                <a:effectLst/>
                <a:latin typeface="Montserrat" panose="00000500000000000000" pitchFamily="50" charset="0"/>
              </a:rPr>
              <a:t>roydon Health Service NHS Trust</a:t>
            </a:r>
            <a:r>
              <a:rPr lang="en-GB" sz="2000" b="0" i="0" dirty="0">
                <a:solidFill>
                  <a:srgbClr val="11A7F2"/>
                </a:solidFill>
                <a:effectLst/>
                <a:latin typeface="Montserrat" panose="00000500000000000000" pitchFamily="50" charset="0"/>
              </a:rPr>
              <a:t>​</a:t>
            </a:r>
            <a:endParaRPr lang="en-GB" sz="2000" dirty="0"/>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88772" y="699542"/>
            <a:ext cx="8531700" cy="4464496"/>
          </a:xfrm>
        </p:spPr>
        <p:txBody>
          <a:bodyPr>
            <a:no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Project aim</a:t>
            </a:r>
          </a:p>
          <a:p>
            <a:pPr marL="0" indent="0">
              <a:lnSpc>
                <a:spcPct val="150000"/>
              </a:lnSpc>
              <a:buNone/>
            </a:pP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To engage patients at 14 years and older with their families to determine their level of need for transition and creating an efficient standard based on the needs expressed by children and young people in Croydon. </a:t>
            </a:r>
            <a:endParaRPr lang="en-GB" sz="800" dirty="0">
              <a:solidFill>
                <a:schemeClr val="tx1"/>
              </a:solidFill>
              <a:latin typeface="Montserrat" panose="00000500000000000000" pitchFamily="50" charset="0"/>
              <a:cs typeface="Arial" panose="020B0604020202020204" pitchFamily="34" charset="0"/>
            </a:endParaRPr>
          </a:p>
          <a:p>
            <a:pPr marL="0" indent="0">
              <a:lnSpc>
                <a:spcPct val="150000"/>
              </a:lnSpc>
              <a:buNone/>
            </a:pPr>
            <a:r>
              <a:rPr lang="en-GB" sz="1100" b="1" dirty="0">
                <a:solidFill>
                  <a:schemeClr val="tx1"/>
                </a:solidFill>
                <a:latin typeface="Montserrat" panose="00000500000000000000" pitchFamily="50" charset="0"/>
                <a:cs typeface="Arial" panose="020B0604020202020204" pitchFamily="34" charset="0"/>
              </a:rPr>
              <a:t>Background</a:t>
            </a:r>
          </a:p>
          <a:p>
            <a:pPr algn="just">
              <a:lnSpc>
                <a:spcPct val="150000"/>
              </a:lnSpc>
              <a:buFont typeface="Arial" panose="020B0604020202020204" pitchFamily="34" charset="0"/>
              <a:buChar char="•"/>
            </a:pPr>
            <a:r>
              <a:rPr lang="en-GB" sz="1100" dirty="0"/>
              <a:t>The Borough of Croydon has the highest number of children in London (over 260) registered for epilepsy services. The Croydon population is diverse ethnically and culturally, with clear areas of need and social deprivation. </a:t>
            </a:r>
          </a:p>
          <a:p>
            <a:pPr algn="just">
              <a:lnSpc>
                <a:spcPct val="150000"/>
              </a:lnSpc>
              <a:buFont typeface="Arial" panose="020B0604020202020204" pitchFamily="34" charset="0"/>
              <a:buChar char="•"/>
            </a:pPr>
            <a:r>
              <a:rPr lang="en-GB" sz="1100" dirty="0"/>
              <a:t>In most community child services, the transition service standard is to start transitioning to adult services at the age of 18. However, within Croydon Hospital settings, the transition into adult epilepsy services can start as early as 14-16 years old. This is to ensure that the patients are transitioning to adult services by the age of 17 at the latest. This means that from approximately 14 years of age, patients may be informed that they will be transitioning to adult services soon, which can bring on additional anxieties for the children and young people, families, and carers involved.</a:t>
            </a:r>
            <a:endParaRPr lang="en-GB" sz="1100" b="1" dirty="0"/>
          </a:p>
          <a:p>
            <a:pPr marL="0" indent="0" algn="just">
              <a:lnSpc>
                <a:spcPct val="150000"/>
              </a:lnSpc>
              <a:buNone/>
            </a:pPr>
            <a:r>
              <a:rPr lang="en-GB" sz="1100" b="1" dirty="0"/>
              <a:t>Area of focus</a:t>
            </a:r>
            <a:endParaRPr lang="en-GB" sz="1100" dirty="0"/>
          </a:p>
          <a:p>
            <a:pPr algn="just">
              <a:lnSpc>
                <a:spcPct val="150000"/>
              </a:lnSpc>
              <a:buFont typeface="Arial" panose="020B0604020202020204" pitchFamily="34" charset="0"/>
              <a:buChar char="•"/>
            </a:pPr>
            <a:r>
              <a:rPr lang="en-GB" sz="1100" dirty="0"/>
              <a:t>The team participating in the RCPCH Equality Quality Improvement Programme (August 2021 – March 2022) used QI methodology and a patient engagement planning plan to engage with teenagers from 14 years of age to incorporate their ideas to co-produce changes in the ways transition services are delivered.</a:t>
            </a:r>
          </a:p>
        </p:txBody>
      </p:sp>
    </p:spTree>
    <p:extLst>
      <p:ext uri="{BB962C8B-B14F-4D97-AF65-F5344CB8AC3E}">
        <p14:creationId xmlns:p14="http://schemas.microsoft.com/office/powerpoint/2010/main" val="3647972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88772" y="195486"/>
            <a:ext cx="8229600" cy="475562"/>
          </a:xfrm>
        </p:spPr>
        <p:txBody>
          <a:bodyPr>
            <a:noAutofit/>
          </a:bodyPr>
          <a:lstStyle/>
          <a:p>
            <a:r>
              <a:rPr lang="en-GB" sz="2000" dirty="0"/>
              <a:t>Transition pathways – C</a:t>
            </a:r>
            <a:r>
              <a:rPr lang="en-GB" sz="2000" b="1" i="0" u="none" strike="noStrike" dirty="0">
                <a:solidFill>
                  <a:srgbClr val="11A7F2"/>
                </a:solidFill>
                <a:effectLst/>
                <a:latin typeface="Montserrat" panose="00000500000000000000" pitchFamily="50" charset="0"/>
              </a:rPr>
              <a:t>roydon Health Service NHS Trust</a:t>
            </a:r>
            <a:r>
              <a:rPr lang="en-GB" sz="2000" b="0" i="0" dirty="0">
                <a:solidFill>
                  <a:srgbClr val="11A7F2"/>
                </a:solidFill>
                <a:effectLst/>
                <a:latin typeface="Montserrat" panose="00000500000000000000" pitchFamily="50" charset="0"/>
              </a:rPr>
              <a:t>​</a:t>
            </a:r>
            <a:endParaRPr lang="en-GB" sz="2000" dirty="0"/>
          </a:p>
        </p:txBody>
      </p:sp>
      <p:pic>
        <p:nvPicPr>
          <p:cNvPr id="6" name="Picture 5">
            <a:extLst>
              <a:ext uri="{FF2B5EF4-FFF2-40B4-BE49-F238E27FC236}">
                <a16:creationId xmlns:a16="http://schemas.microsoft.com/office/drawing/2014/main" id="{E3D03EAD-738E-AB1E-4C05-1D8CD33CEE3B}"/>
              </a:ext>
            </a:extLst>
          </p:cNvPr>
          <p:cNvPicPr>
            <a:picLocks noChangeAspect="1"/>
          </p:cNvPicPr>
          <p:nvPr/>
        </p:nvPicPr>
        <p:blipFill>
          <a:blip r:embed="rId2"/>
          <a:stretch>
            <a:fillRect/>
          </a:stretch>
        </p:blipFill>
        <p:spPr>
          <a:xfrm>
            <a:off x="846777" y="782134"/>
            <a:ext cx="6317511" cy="4361366"/>
          </a:xfrm>
          <a:prstGeom prst="rect">
            <a:avLst/>
          </a:prstGeom>
        </p:spPr>
      </p:pic>
    </p:spTree>
    <p:extLst>
      <p:ext uri="{BB962C8B-B14F-4D97-AF65-F5344CB8AC3E}">
        <p14:creationId xmlns:p14="http://schemas.microsoft.com/office/powerpoint/2010/main" val="2962753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88772" y="195486"/>
            <a:ext cx="8229600" cy="475562"/>
          </a:xfrm>
        </p:spPr>
        <p:txBody>
          <a:bodyPr>
            <a:noAutofit/>
          </a:bodyPr>
          <a:lstStyle/>
          <a:p>
            <a:r>
              <a:rPr lang="en-GB" sz="2000" dirty="0"/>
              <a:t>Transition pathways – C</a:t>
            </a:r>
            <a:r>
              <a:rPr lang="en-GB" sz="2000" b="1" i="0" u="none" strike="noStrike" dirty="0">
                <a:solidFill>
                  <a:srgbClr val="11A7F2"/>
                </a:solidFill>
                <a:effectLst/>
                <a:latin typeface="Montserrat" panose="00000500000000000000" pitchFamily="50" charset="0"/>
              </a:rPr>
              <a:t>roydon Health Service NHS Trust</a:t>
            </a:r>
            <a:r>
              <a:rPr lang="en-GB" sz="2000" b="0" i="0" dirty="0">
                <a:solidFill>
                  <a:srgbClr val="11A7F2"/>
                </a:solidFill>
                <a:effectLst/>
                <a:latin typeface="Montserrat" panose="00000500000000000000" pitchFamily="50" charset="0"/>
              </a:rPr>
              <a:t>​</a:t>
            </a:r>
            <a:endParaRPr lang="en-GB" sz="2000" dirty="0"/>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323528" y="771550"/>
            <a:ext cx="8424936" cy="4464496"/>
          </a:xfrm>
        </p:spPr>
        <p:txBody>
          <a:bodyPr>
            <a:norm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Changes</a:t>
            </a:r>
          </a:p>
          <a:p>
            <a:pPr algn="just">
              <a:lnSpc>
                <a:spcPct val="150000"/>
              </a:lnSpc>
              <a:buFont typeface="Arial" panose="020B0604020202020204" pitchFamily="34" charset="0"/>
              <a:buChar char="•"/>
            </a:pPr>
            <a:r>
              <a:rPr lang="en-GB" sz="1100" dirty="0"/>
              <a:t>Identified all children over 14 years of age from the internal epilepsy database, up to 33 so far.</a:t>
            </a:r>
          </a:p>
          <a:p>
            <a:pPr algn="just">
              <a:lnSpc>
                <a:spcPct val="150000"/>
              </a:lnSpc>
              <a:buFont typeface="Arial" panose="020B0604020202020204" pitchFamily="34" charset="0"/>
              <a:buChar char="•"/>
            </a:pPr>
            <a:r>
              <a:rPr lang="en-GB" sz="1100" dirty="0"/>
              <a:t>The order of priorities is: 16-year-olds, then 15-year-olds, then 14-year-olds.</a:t>
            </a:r>
          </a:p>
          <a:p>
            <a:pPr algn="just">
              <a:lnSpc>
                <a:spcPct val="150000"/>
              </a:lnSpc>
              <a:buFont typeface="Arial" panose="020B0604020202020204" pitchFamily="34" charset="0"/>
              <a:buChar char="•"/>
            </a:pPr>
            <a:r>
              <a:rPr lang="en-GB" sz="1100" dirty="0"/>
              <a:t>Identified 8 children who have already been transitioned to adult services or discharged for other reasons why they were removed from the list. The total is now 25 children and young people.</a:t>
            </a:r>
          </a:p>
          <a:p>
            <a:pPr algn="just">
              <a:lnSpc>
                <a:spcPct val="150000"/>
              </a:lnSpc>
              <a:buFont typeface="Arial" panose="020B0604020202020204" pitchFamily="34" charset="0"/>
              <a:buChar char="•"/>
            </a:pPr>
            <a:r>
              <a:rPr lang="en-GB" sz="1100" dirty="0"/>
              <a:t>Using multiple tests of change, the team tried to test the widely known and nationally used transition programme “Ready, Steady, Go” with their patients. However, due to the lack of returned questionnaires and poor engagement, the team decided to abandon this process for now.</a:t>
            </a:r>
          </a:p>
          <a:p>
            <a:pPr algn="just">
              <a:lnSpc>
                <a:spcPct val="150000"/>
              </a:lnSpc>
              <a:buFont typeface="Arial" panose="020B0604020202020204" pitchFamily="34" charset="0"/>
              <a:buChar char="•"/>
            </a:pPr>
            <a:r>
              <a:rPr lang="en-GB" sz="1100" dirty="0"/>
              <a:t>The team mapped the patient journeys to better understand where the process breaks down.</a:t>
            </a:r>
          </a:p>
          <a:p>
            <a:pPr algn="just">
              <a:lnSpc>
                <a:spcPct val="150000"/>
              </a:lnSpc>
              <a:buFont typeface="Arial" panose="020B0604020202020204" pitchFamily="34" charset="0"/>
              <a:buChar char="•"/>
            </a:pPr>
            <a:r>
              <a:rPr lang="en-GB" sz="1100" dirty="0"/>
              <a:t>Held a dedicated workshop engagement session for the first time, led by drama therapy professionals, to elicit patient and family feedback and ideas for change.</a:t>
            </a:r>
          </a:p>
          <a:p>
            <a:pPr algn="just">
              <a:lnSpc>
                <a:spcPct val="150000"/>
              </a:lnSpc>
              <a:buFont typeface="Arial" panose="020B0604020202020204" pitchFamily="34" charset="0"/>
              <a:buChar char="•"/>
            </a:pPr>
            <a:r>
              <a:rPr lang="en-GB" sz="1100" dirty="0"/>
              <a:t>Developed and tested information and signposting resources, including patents with learning difficulties.</a:t>
            </a:r>
          </a:p>
          <a:p>
            <a:pPr algn="just">
              <a:lnSpc>
                <a:spcPct val="150000"/>
              </a:lnSpc>
              <a:buFont typeface="Arial" panose="020B0604020202020204" pitchFamily="34" charset="0"/>
              <a:buChar char="•"/>
            </a:pPr>
            <a:r>
              <a:rPr lang="en-GB" sz="1100" dirty="0"/>
              <a:t>Tested the introduction of nurse-led clinic sessions.</a:t>
            </a:r>
          </a:p>
          <a:p>
            <a:pPr algn="just">
              <a:lnSpc>
                <a:spcPct val="150000"/>
              </a:lnSpc>
              <a:buFont typeface="Arial" panose="020B0604020202020204" pitchFamily="34" charset="0"/>
              <a:buChar char="•"/>
            </a:pPr>
            <a:r>
              <a:rPr lang="en-GB" sz="1100" dirty="0"/>
              <a:t>Tested with colleagues a range of opportunities for dedicated multidisciplinary discussions focused on transition care</a:t>
            </a:r>
            <a:r>
              <a:rPr lang="en-GB" sz="900" dirty="0"/>
              <a:t>.</a:t>
            </a:r>
          </a:p>
        </p:txBody>
      </p:sp>
    </p:spTree>
    <p:extLst>
      <p:ext uri="{BB962C8B-B14F-4D97-AF65-F5344CB8AC3E}">
        <p14:creationId xmlns:p14="http://schemas.microsoft.com/office/powerpoint/2010/main" val="3176042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88772" y="195486"/>
            <a:ext cx="8229600" cy="475562"/>
          </a:xfrm>
        </p:spPr>
        <p:txBody>
          <a:bodyPr>
            <a:noAutofit/>
          </a:bodyPr>
          <a:lstStyle/>
          <a:p>
            <a:r>
              <a:rPr lang="en-GB" sz="2000" dirty="0"/>
              <a:t>Transition pathways – C</a:t>
            </a:r>
            <a:r>
              <a:rPr lang="en-GB" sz="2000" b="1" i="0" u="none" strike="noStrike" dirty="0">
                <a:solidFill>
                  <a:srgbClr val="11A7F2"/>
                </a:solidFill>
                <a:effectLst/>
                <a:latin typeface="Montserrat" panose="00000500000000000000" pitchFamily="50" charset="0"/>
              </a:rPr>
              <a:t>roydon Health Service NHS Trust</a:t>
            </a:r>
            <a:r>
              <a:rPr lang="en-GB" sz="2000" b="0" i="0" dirty="0">
                <a:solidFill>
                  <a:srgbClr val="11A7F2"/>
                </a:solidFill>
                <a:effectLst/>
                <a:latin typeface="Montserrat" panose="00000500000000000000" pitchFamily="50" charset="0"/>
              </a:rPr>
              <a:t>​</a:t>
            </a:r>
            <a:endParaRPr lang="en-GB" sz="2000" dirty="0"/>
          </a:p>
        </p:txBody>
      </p:sp>
      <p:sp>
        <p:nvSpPr>
          <p:cNvPr id="3" name="Content Placeholder 2">
            <a:extLst>
              <a:ext uri="{FF2B5EF4-FFF2-40B4-BE49-F238E27FC236}">
                <a16:creationId xmlns:a16="http://schemas.microsoft.com/office/drawing/2014/main" id="{CE8CAACB-4844-7BE6-513B-A3D226480FF3}"/>
              </a:ext>
            </a:extLst>
          </p:cNvPr>
          <p:cNvSpPr>
            <a:spLocks noGrp="1"/>
          </p:cNvSpPr>
          <p:nvPr>
            <p:ph idx="1"/>
          </p:nvPr>
        </p:nvSpPr>
        <p:spPr>
          <a:xfrm>
            <a:off x="296224" y="699542"/>
            <a:ext cx="8229600" cy="3744416"/>
          </a:xfrm>
        </p:spPr>
        <p:txBody>
          <a:bodyPr>
            <a:normAutofit/>
          </a:bodyPr>
          <a:lstStyle/>
          <a:p>
            <a:pPr marL="0" indent="0">
              <a:buNone/>
            </a:pPr>
            <a:r>
              <a:rPr lang="en-GB" sz="1100" b="1" dirty="0">
                <a:latin typeface="Montserrat" panose="00000500000000000000" pitchFamily="50" charset="0"/>
                <a:cs typeface="Arial" panose="020B0604020202020204" pitchFamily="34" charset="0"/>
              </a:rPr>
              <a:t>Results questions/comments from submitted “Ready, Steady, Go” questionnaires ​</a:t>
            </a:r>
          </a:p>
        </p:txBody>
      </p:sp>
      <p:sp>
        <p:nvSpPr>
          <p:cNvPr id="4" name="Content Placeholder 3">
            <a:extLst>
              <a:ext uri="{FF2B5EF4-FFF2-40B4-BE49-F238E27FC236}">
                <a16:creationId xmlns:a16="http://schemas.microsoft.com/office/drawing/2014/main" id="{8E04BD9D-3B9E-16B9-DF4D-0213C75BC27B}"/>
              </a:ext>
            </a:extLst>
          </p:cNvPr>
          <p:cNvSpPr>
            <a:spLocks noGrp="1"/>
          </p:cNvSpPr>
          <p:nvPr/>
        </p:nvSpPr>
        <p:spPr>
          <a:xfrm>
            <a:off x="76578" y="1247112"/>
            <a:ext cx="1650951" cy="1780214"/>
          </a:xfrm>
          <a:prstGeom prst="ellipse">
            <a:avLst/>
          </a:prstGeom>
          <a:solidFill>
            <a:schemeClr val="accent1"/>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sz="3200" kern="1200">
                <a:solidFill>
                  <a:sysClr val="window" lastClr="FFFFFF"/>
                </a:solidFill>
                <a:latin typeface="Calibri"/>
              </a:defRPr>
            </a:lvl1pPr>
            <a:lvl2pPr marL="742950" indent="-285750" algn="l" defTabSz="457200" rtl="0" eaLnBrk="1" latinLnBrk="0" hangingPunct="1">
              <a:spcBef>
                <a:spcPct val="20000"/>
              </a:spcBef>
              <a:buFont typeface="Arial"/>
              <a:buChar char="–"/>
              <a:defRPr sz="2800" kern="1200">
                <a:solidFill>
                  <a:sysClr val="window" lastClr="FFFFFF"/>
                </a:solidFill>
                <a:latin typeface="Calibri"/>
              </a:defRPr>
            </a:lvl2pPr>
            <a:lvl3pPr marL="1143000" indent="-228600" algn="l" defTabSz="457200" rtl="0" eaLnBrk="1" latinLnBrk="0" hangingPunct="1">
              <a:spcBef>
                <a:spcPct val="20000"/>
              </a:spcBef>
              <a:buFont typeface="Arial"/>
              <a:buChar char="•"/>
              <a:defRPr sz="2400" kern="1200">
                <a:solidFill>
                  <a:sysClr val="window" lastClr="FFFFFF"/>
                </a:solidFill>
                <a:latin typeface="Calibri"/>
              </a:defRPr>
            </a:lvl3pPr>
            <a:lvl4pPr marL="1600200" indent="-228600" algn="l" defTabSz="457200" rtl="0" eaLnBrk="1" latinLnBrk="0" hangingPunct="1">
              <a:spcBef>
                <a:spcPct val="20000"/>
              </a:spcBef>
              <a:buFont typeface="Arial"/>
              <a:buChar char="–"/>
              <a:defRPr sz="2000" kern="1200">
                <a:solidFill>
                  <a:sysClr val="window" lastClr="FFFFFF"/>
                </a:solidFill>
                <a:latin typeface="Calibri"/>
              </a:defRPr>
            </a:lvl4pPr>
            <a:lvl5pPr marL="2057400" indent="-228600" algn="l" defTabSz="457200" rtl="0" eaLnBrk="1" latinLnBrk="0" hangingPunct="1">
              <a:spcBef>
                <a:spcPct val="20000"/>
              </a:spcBef>
              <a:buFont typeface="Arial"/>
              <a:buChar char="»"/>
              <a:defRPr sz="2000" kern="1200">
                <a:solidFill>
                  <a:sysClr val="window" lastClr="FFFFFF"/>
                </a:solidFill>
                <a:latin typeface="Calibri"/>
              </a:defRPr>
            </a:lvl5pPr>
            <a:lvl6pPr marL="2514600" indent="-228600" algn="l" defTabSz="457200" rtl="0" eaLnBrk="1" latinLnBrk="0" hangingPunct="1">
              <a:spcBef>
                <a:spcPct val="20000"/>
              </a:spcBef>
              <a:buFont typeface="Arial"/>
              <a:buChar char="•"/>
              <a:defRPr sz="2000" kern="1200">
                <a:solidFill>
                  <a:sysClr val="window" lastClr="FFFFFF"/>
                </a:solidFill>
                <a:latin typeface="Calibri"/>
              </a:defRPr>
            </a:lvl6pPr>
            <a:lvl7pPr marL="2971800" indent="-228600" algn="l" defTabSz="457200" rtl="0" eaLnBrk="1" latinLnBrk="0" hangingPunct="1">
              <a:spcBef>
                <a:spcPct val="20000"/>
              </a:spcBef>
              <a:buFont typeface="Arial"/>
              <a:buChar char="•"/>
              <a:defRPr sz="2000" kern="1200">
                <a:solidFill>
                  <a:sysClr val="window" lastClr="FFFFFF"/>
                </a:solidFill>
                <a:latin typeface="Calibri"/>
              </a:defRPr>
            </a:lvl7pPr>
            <a:lvl8pPr marL="3429000" indent="-228600" algn="l" defTabSz="457200" rtl="0" eaLnBrk="1" latinLnBrk="0" hangingPunct="1">
              <a:spcBef>
                <a:spcPct val="20000"/>
              </a:spcBef>
              <a:buFont typeface="Arial"/>
              <a:buChar char="•"/>
              <a:defRPr sz="2000" kern="1200">
                <a:solidFill>
                  <a:sysClr val="window" lastClr="FFFFFF"/>
                </a:solidFill>
                <a:latin typeface="Calibri"/>
              </a:defRPr>
            </a:lvl8pPr>
            <a:lvl9pPr marL="3886200" indent="-228600" algn="l" defTabSz="457200" rtl="0" eaLnBrk="1" latinLnBrk="0" hangingPunct="1">
              <a:spcBef>
                <a:spcPct val="20000"/>
              </a:spcBef>
              <a:buFont typeface="Arial"/>
              <a:buChar char="•"/>
              <a:defRPr sz="2000" kern="1200">
                <a:solidFill>
                  <a:sysClr val="window" lastClr="FFFFFF"/>
                </a:solidFill>
                <a:latin typeface="Calibri"/>
              </a:defRPr>
            </a:lvl9pPr>
          </a:lstStyle>
          <a:p>
            <a:pPr marL="0" indent="0" algn="ctr">
              <a:buNone/>
            </a:pPr>
            <a:r>
              <a:rPr lang="en-GB" sz="1400" dirty="0">
                <a:solidFill>
                  <a:schemeClr val="bg1"/>
                </a:solidFill>
                <a:latin typeface="Montserrat" panose="00000500000000000000" pitchFamily="50" charset="0"/>
                <a:cs typeface="Arial" panose="020B0604020202020204" pitchFamily="34" charset="0"/>
              </a:rPr>
              <a:t> We don’t know anything about the transition process</a:t>
            </a:r>
          </a:p>
        </p:txBody>
      </p:sp>
      <p:sp>
        <p:nvSpPr>
          <p:cNvPr id="5" name="Oval 4">
            <a:extLst>
              <a:ext uri="{FF2B5EF4-FFF2-40B4-BE49-F238E27FC236}">
                <a16:creationId xmlns:a16="http://schemas.microsoft.com/office/drawing/2014/main" id="{0F8DBB07-BD30-1B61-DD7F-B01B3785118C}"/>
              </a:ext>
            </a:extLst>
          </p:cNvPr>
          <p:cNvSpPr/>
          <p:nvPr/>
        </p:nvSpPr>
        <p:spPr>
          <a:xfrm>
            <a:off x="288772" y="3502889"/>
            <a:ext cx="2713004" cy="1534378"/>
          </a:xfrm>
          <a:prstGeom prst="ellipse">
            <a:avLst/>
          </a:prstGeom>
          <a:solidFill>
            <a:schemeClr val="accent2"/>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ysClr val="window" lastClr="FFFFFF"/>
                </a:solidFill>
                <a:latin typeface="Calibri"/>
              </a:defRPr>
            </a:lvl1pPr>
            <a:lvl2pPr marL="457200" algn="l" defTabSz="457200" rtl="0" eaLnBrk="1" latinLnBrk="0" hangingPunct="1">
              <a:defRPr sz="1800" kern="1200">
                <a:solidFill>
                  <a:sysClr val="window" lastClr="FFFFFF"/>
                </a:solidFill>
                <a:latin typeface="Calibri"/>
              </a:defRPr>
            </a:lvl2pPr>
            <a:lvl3pPr marL="914400" algn="l" defTabSz="457200" rtl="0" eaLnBrk="1" latinLnBrk="0" hangingPunct="1">
              <a:defRPr sz="1800" kern="1200">
                <a:solidFill>
                  <a:sysClr val="window" lastClr="FFFFFF"/>
                </a:solidFill>
                <a:latin typeface="Calibri"/>
              </a:defRPr>
            </a:lvl3pPr>
            <a:lvl4pPr marL="1371600" algn="l" defTabSz="457200" rtl="0" eaLnBrk="1" latinLnBrk="0" hangingPunct="1">
              <a:defRPr sz="1800" kern="1200">
                <a:solidFill>
                  <a:sysClr val="window" lastClr="FFFFFF"/>
                </a:solidFill>
                <a:latin typeface="Calibri"/>
              </a:defRPr>
            </a:lvl4pPr>
            <a:lvl5pPr marL="1828800" algn="l" defTabSz="457200" rtl="0" eaLnBrk="1" latinLnBrk="0" hangingPunct="1">
              <a:defRPr sz="1800" kern="1200">
                <a:solidFill>
                  <a:sysClr val="window" lastClr="FFFFFF"/>
                </a:solidFill>
                <a:latin typeface="Calibri"/>
              </a:defRPr>
            </a:lvl5pPr>
            <a:lvl6pPr marL="2286000" algn="l" defTabSz="457200" rtl="0" eaLnBrk="1" latinLnBrk="0" hangingPunct="1">
              <a:defRPr sz="1800" kern="1200">
                <a:solidFill>
                  <a:sysClr val="window" lastClr="FFFFFF"/>
                </a:solidFill>
                <a:latin typeface="Calibri"/>
              </a:defRPr>
            </a:lvl6pPr>
            <a:lvl7pPr marL="2743200" algn="l" defTabSz="457200" rtl="0" eaLnBrk="1" latinLnBrk="0" hangingPunct="1">
              <a:defRPr sz="1800" kern="1200">
                <a:solidFill>
                  <a:sysClr val="window" lastClr="FFFFFF"/>
                </a:solidFill>
                <a:latin typeface="Calibri"/>
              </a:defRPr>
            </a:lvl7pPr>
            <a:lvl8pPr marL="3200400" algn="l" defTabSz="457200" rtl="0" eaLnBrk="1" latinLnBrk="0" hangingPunct="1">
              <a:defRPr sz="1800" kern="1200">
                <a:solidFill>
                  <a:sysClr val="window" lastClr="FFFFFF"/>
                </a:solidFill>
                <a:latin typeface="Calibri"/>
              </a:defRPr>
            </a:lvl8pPr>
            <a:lvl9pPr marL="3657600" algn="l" defTabSz="457200" rtl="0" eaLnBrk="1" latinLnBrk="0" hangingPunct="1">
              <a:defRPr sz="1800" kern="1200">
                <a:solidFill>
                  <a:sysClr val="window" lastClr="FFFFFF"/>
                </a:solidFill>
                <a:latin typeface="Calibri"/>
              </a:defRPr>
            </a:lvl9pPr>
          </a:lstStyle>
          <a:p>
            <a:pPr algn="ctr"/>
            <a:r>
              <a:rPr lang="en-GB" sz="1600" dirty="0">
                <a:solidFill>
                  <a:schemeClr val="bg1"/>
                </a:solidFill>
                <a:latin typeface="Montserrat" panose="00000500000000000000" pitchFamily="50" charset="0"/>
              </a:rPr>
              <a:t>I hope this questionnaire will help my daughter going forward</a:t>
            </a:r>
          </a:p>
        </p:txBody>
      </p:sp>
      <p:sp>
        <p:nvSpPr>
          <p:cNvPr id="6" name="Oval 5">
            <a:extLst>
              <a:ext uri="{FF2B5EF4-FFF2-40B4-BE49-F238E27FC236}">
                <a16:creationId xmlns:a16="http://schemas.microsoft.com/office/drawing/2014/main" id="{A919F679-4669-EB82-AF07-1A0DC129F055}"/>
              </a:ext>
            </a:extLst>
          </p:cNvPr>
          <p:cNvSpPr/>
          <p:nvPr/>
        </p:nvSpPr>
        <p:spPr>
          <a:xfrm>
            <a:off x="1827972" y="1016796"/>
            <a:ext cx="2497767" cy="1032053"/>
          </a:xfrm>
          <a:prstGeom prst="ellipse">
            <a:avLst/>
          </a:prstGeom>
          <a:solidFill>
            <a:schemeClr val="accent2"/>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ysClr val="window" lastClr="FFFFFF"/>
                </a:solidFill>
                <a:latin typeface="Calibri"/>
              </a:defRPr>
            </a:lvl1pPr>
            <a:lvl2pPr marL="457200" algn="l" defTabSz="457200" rtl="0" eaLnBrk="1" latinLnBrk="0" hangingPunct="1">
              <a:defRPr sz="1800" kern="1200">
                <a:solidFill>
                  <a:sysClr val="window" lastClr="FFFFFF"/>
                </a:solidFill>
                <a:latin typeface="Calibri"/>
              </a:defRPr>
            </a:lvl2pPr>
            <a:lvl3pPr marL="914400" algn="l" defTabSz="457200" rtl="0" eaLnBrk="1" latinLnBrk="0" hangingPunct="1">
              <a:defRPr sz="1800" kern="1200">
                <a:solidFill>
                  <a:sysClr val="window" lastClr="FFFFFF"/>
                </a:solidFill>
                <a:latin typeface="Calibri"/>
              </a:defRPr>
            </a:lvl3pPr>
            <a:lvl4pPr marL="1371600" algn="l" defTabSz="457200" rtl="0" eaLnBrk="1" latinLnBrk="0" hangingPunct="1">
              <a:defRPr sz="1800" kern="1200">
                <a:solidFill>
                  <a:sysClr val="window" lastClr="FFFFFF"/>
                </a:solidFill>
                <a:latin typeface="Calibri"/>
              </a:defRPr>
            </a:lvl4pPr>
            <a:lvl5pPr marL="1828800" algn="l" defTabSz="457200" rtl="0" eaLnBrk="1" latinLnBrk="0" hangingPunct="1">
              <a:defRPr sz="1800" kern="1200">
                <a:solidFill>
                  <a:sysClr val="window" lastClr="FFFFFF"/>
                </a:solidFill>
                <a:latin typeface="Calibri"/>
              </a:defRPr>
            </a:lvl5pPr>
            <a:lvl6pPr marL="2286000" algn="l" defTabSz="457200" rtl="0" eaLnBrk="1" latinLnBrk="0" hangingPunct="1">
              <a:defRPr sz="1800" kern="1200">
                <a:solidFill>
                  <a:sysClr val="window" lastClr="FFFFFF"/>
                </a:solidFill>
                <a:latin typeface="Calibri"/>
              </a:defRPr>
            </a:lvl6pPr>
            <a:lvl7pPr marL="2743200" algn="l" defTabSz="457200" rtl="0" eaLnBrk="1" latinLnBrk="0" hangingPunct="1">
              <a:defRPr sz="1800" kern="1200">
                <a:solidFill>
                  <a:sysClr val="window" lastClr="FFFFFF"/>
                </a:solidFill>
                <a:latin typeface="Calibri"/>
              </a:defRPr>
            </a:lvl7pPr>
            <a:lvl8pPr marL="3200400" algn="l" defTabSz="457200" rtl="0" eaLnBrk="1" latinLnBrk="0" hangingPunct="1">
              <a:defRPr sz="1800" kern="1200">
                <a:solidFill>
                  <a:sysClr val="window" lastClr="FFFFFF"/>
                </a:solidFill>
                <a:latin typeface="Calibri"/>
              </a:defRPr>
            </a:lvl8pPr>
            <a:lvl9pPr marL="3657600" algn="l" defTabSz="457200" rtl="0" eaLnBrk="1" latinLnBrk="0" hangingPunct="1">
              <a:defRPr sz="1800" kern="1200">
                <a:solidFill>
                  <a:sysClr val="window" lastClr="FFFFFF"/>
                </a:solidFill>
                <a:latin typeface="Calibri"/>
              </a:defRPr>
            </a:lvl9pPr>
          </a:lstStyle>
          <a:p>
            <a:r>
              <a:rPr lang="en-GB" sz="1400" dirty="0">
                <a:solidFill>
                  <a:schemeClr val="bg1"/>
                </a:solidFill>
                <a:latin typeface="Montserrat" panose="00000500000000000000" pitchFamily="50" charset="0"/>
                <a:cs typeface="Arial" panose="020B0604020202020204" pitchFamily="34" charset="0"/>
              </a:rPr>
              <a:t>Will I be limited in what I can do for a job</a:t>
            </a:r>
          </a:p>
        </p:txBody>
      </p:sp>
      <p:sp>
        <p:nvSpPr>
          <p:cNvPr id="7" name="Oval 6">
            <a:extLst>
              <a:ext uri="{FF2B5EF4-FFF2-40B4-BE49-F238E27FC236}">
                <a16:creationId xmlns:a16="http://schemas.microsoft.com/office/drawing/2014/main" id="{A2107DE8-5C93-1903-0059-BE8452A53EAC}"/>
              </a:ext>
            </a:extLst>
          </p:cNvPr>
          <p:cNvSpPr/>
          <p:nvPr/>
        </p:nvSpPr>
        <p:spPr>
          <a:xfrm>
            <a:off x="3957824" y="1532823"/>
            <a:ext cx="3315829" cy="1345298"/>
          </a:xfrm>
          <a:prstGeom prst="ellipse">
            <a:avLst/>
          </a:prstGeom>
          <a:solidFill>
            <a:schemeClr val="accent1"/>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ysClr val="window" lastClr="FFFFFF"/>
                </a:solidFill>
                <a:latin typeface="Calibri"/>
              </a:defRPr>
            </a:lvl1pPr>
            <a:lvl2pPr marL="457200" algn="l" defTabSz="457200" rtl="0" eaLnBrk="1" latinLnBrk="0" hangingPunct="1">
              <a:defRPr sz="1800" kern="1200">
                <a:solidFill>
                  <a:sysClr val="window" lastClr="FFFFFF"/>
                </a:solidFill>
                <a:latin typeface="Calibri"/>
              </a:defRPr>
            </a:lvl2pPr>
            <a:lvl3pPr marL="914400" algn="l" defTabSz="457200" rtl="0" eaLnBrk="1" latinLnBrk="0" hangingPunct="1">
              <a:defRPr sz="1800" kern="1200">
                <a:solidFill>
                  <a:sysClr val="window" lastClr="FFFFFF"/>
                </a:solidFill>
                <a:latin typeface="Calibri"/>
              </a:defRPr>
            </a:lvl3pPr>
            <a:lvl4pPr marL="1371600" algn="l" defTabSz="457200" rtl="0" eaLnBrk="1" latinLnBrk="0" hangingPunct="1">
              <a:defRPr sz="1800" kern="1200">
                <a:solidFill>
                  <a:sysClr val="window" lastClr="FFFFFF"/>
                </a:solidFill>
                <a:latin typeface="Calibri"/>
              </a:defRPr>
            </a:lvl4pPr>
            <a:lvl5pPr marL="1828800" algn="l" defTabSz="457200" rtl="0" eaLnBrk="1" latinLnBrk="0" hangingPunct="1">
              <a:defRPr sz="1800" kern="1200">
                <a:solidFill>
                  <a:sysClr val="window" lastClr="FFFFFF"/>
                </a:solidFill>
                <a:latin typeface="Calibri"/>
              </a:defRPr>
            </a:lvl5pPr>
            <a:lvl6pPr marL="2286000" algn="l" defTabSz="457200" rtl="0" eaLnBrk="1" latinLnBrk="0" hangingPunct="1">
              <a:defRPr sz="1800" kern="1200">
                <a:solidFill>
                  <a:sysClr val="window" lastClr="FFFFFF"/>
                </a:solidFill>
                <a:latin typeface="Calibri"/>
              </a:defRPr>
            </a:lvl6pPr>
            <a:lvl7pPr marL="2743200" algn="l" defTabSz="457200" rtl="0" eaLnBrk="1" latinLnBrk="0" hangingPunct="1">
              <a:defRPr sz="1800" kern="1200">
                <a:solidFill>
                  <a:sysClr val="window" lastClr="FFFFFF"/>
                </a:solidFill>
                <a:latin typeface="Calibri"/>
              </a:defRPr>
            </a:lvl7pPr>
            <a:lvl8pPr marL="3200400" algn="l" defTabSz="457200" rtl="0" eaLnBrk="1" latinLnBrk="0" hangingPunct="1">
              <a:defRPr sz="1800" kern="1200">
                <a:solidFill>
                  <a:sysClr val="window" lastClr="FFFFFF"/>
                </a:solidFill>
                <a:latin typeface="Calibri"/>
              </a:defRPr>
            </a:lvl8pPr>
            <a:lvl9pPr marL="3657600" algn="l" defTabSz="457200" rtl="0" eaLnBrk="1" latinLnBrk="0" hangingPunct="1">
              <a:defRPr sz="1800" kern="1200">
                <a:solidFill>
                  <a:sysClr val="window" lastClr="FFFFFF"/>
                </a:solidFill>
                <a:latin typeface="Calibri"/>
              </a:defRPr>
            </a:lvl9pPr>
          </a:lstStyle>
          <a:p>
            <a:pPr algn="ctr"/>
            <a:r>
              <a:rPr lang="en-GB" sz="1400" dirty="0">
                <a:solidFill>
                  <a:schemeClr val="bg1"/>
                </a:solidFill>
                <a:latin typeface="Montserrat" panose="00000500000000000000" pitchFamily="50" charset="0"/>
                <a:cs typeface="Arial" panose="020B0604020202020204" pitchFamily="34" charset="0"/>
              </a:rPr>
              <a:t>I’ve no confidence in teaching son/daughter to be responsible for their own medication</a:t>
            </a:r>
          </a:p>
        </p:txBody>
      </p:sp>
      <p:sp>
        <p:nvSpPr>
          <p:cNvPr id="8" name="Oval 7">
            <a:extLst>
              <a:ext uri="{FF2B5EF4-FFF2-40B4-BE49-F238E27FC236}">
                <a16:creationId xmlns:a16="http://schemas.microsoft.com/office/drawing/2014/main" id="{F7AB723A-F5D2-40F0-1EDF-8CCB25AA32C8}"/>
              </a:ext>
            </a:extLst>
          </p:cNvPr>
          <p:cNvSpPr/>
          <p:nvPr/>
        </p:nvSpPr>
        <p:spPr>
          <a:xfrm>
            <a:off x="6923951" y="839658"/>
            <a:ext cx="1876127" cy="994586"/>
          </a:xfrm>
          <a:prstGeom prst="ellipse">
            <a:avLst/>
          </a:prstGeom>
          <a:solidFill>
            <a:schemeClr val="accent1"/>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ysClr val="window" lastClr="FFFFFF"/>
                </a:solidFill>
                <a:latin typeface="Calibri"/>
              </a:defRPr>
            </a:lvl1pPr>
            <a:lvl2pPr marL="457200" algn="l" defTabSz="457200" rtl="0" eaLnBrk="1" latinLnBrk="0" hangingPunct="1">
              <a:defRPr sz="1800" kern="1200">
                <a:solidFill>
                  <a:sysClr val="window" lastClr="FFFFFF"/>
                </a:solidFill>
                <a:latin typeface="Calibri"/>
              </a:defRPr>
            </a:lvl2pPr>
            <a:lvl3pPr marL="914400" algn="l" defTabSz="457200" rtl="0" eaLnBrk="1" latinLnBrk="0" hangingPunct="1">
              <a:defRPr sz="1800" kern="1200">
                <a:solidFill>
                  <a:sysClr val="window" lastClr="FFFFFF"/>
                </a:solidFill>
                <a:latin typeface="Calibri"/>
              </a:defRPr>
            </a:lvl3pPr>
            <a:lvl4pPr marL="1371600" algn="l" defTabSz="457200" rtl="0" eaLnBrk="1" latinLnBrk="0" hangingPunct="1">
              <a:defRPr sz="1800" kern="1200">
                <a:solidFill>
                  <a:sysClr val="window" lastClr="FFFFFF"/>
                </a:solidFill>
                <a:latin typeface="Calibri"/>
              </a:defRPr>
            </a:lvl4pPr>
            <a:lvl5pPr marL="1828800" algn="l" defTabSz="457200" rtl="0" eaLnBrk="1" latinLnBrk="0" hangingPunct="1">
              <a:defRPr sz="1800" kern="1200">
                <a:solidFill>
                  <a:sysClr val="window" lastClr="FFFFFF"/>
                </a:solidFill>
                <a:latin typeface="Calibri"/>
              </a:defRPr>
            </a:lvl5pPr>
            <a:lvl6pPr marL="2286000" algn="l" defTabSz="457200" rtl="0" eaLnBrk="1" latinLnBrk="0" hangingPunct="1">
              <a:defRPr sz="1800" kern="1200">
                <a:solidFill>
                  <a:sysClr val="window" lastClr="FFFFFF"/>
                </a:solidFill>
                <a:latin typeface="Calibri"/>
              </a:defRPr>
            </a:lvl6pPr>
            <a:lvl7pPr marL="2743200" algn="l" defTabSz="457200" rtl="0" eaLnBrk="1" latinLnBrk="0" hangingPunct="1">
              <a:defRPr sz="1800" kern="1200">
                <a:solidFill>
                  <a:sysClr val="window" lastClr="FFFFFF"/>
                </a:solidFill>
                <a:latin typeface="Calibri"/>
              </a:defRPr>
            </a:lvl7pPr>
            <a:lvl8pPr marL="3200400" algn="l" defTabSz="457200" rtl="0" eaLnBrk="1" latinLnBrk="0" hangingPunct="1">
              <a:defRPr sz="1800" kern="1200">
                <a:solidFill>
                  <a:sysClr val="window" lastClr="FFFFFF"/>
                </a:solidFill>
                <a:latin typeface="Calibri"/>
              </a:defRPr>
            </a:lvl8pPr>
            <a:lvl9pPr marL="3657600" algn="l" defTabSz="457200" rtl="0" eaLnBrk="1" latinLnBrk="0" hangingPunct="1">
              <a:defRPr sz="1800" kern="1200">
                <a:solidFill>
                  <a:sysClr val="window" lastClr="FFFFFF"/>
                </a:solidFill>
                <a:latin typeface="Calibri"/>
              </a:defRPr>
            </a:lvl9pPr>
          </a:lstStyle>
          <a:p>
            <a:pPr algn="ctr"/>
            <a:r>
              <a:rPr lang="en-GB" sz="1400" dirty="0">
                <a:solidFill>
                  <a:schemeClr val="bg1"/>
                </a:solidFill>
                <a:latin typeface="Montserrat" panose="00000500000000000000" pitchFamily="50" charset="0"/>
                <a:cs typeface="Arial" panose="020B0604020202020204" pitchFamily="34" charset="0"/>
              </a:rPr>
              <a:t>Will I ever stop having seizures?</a:t>
            </a:r>
          </a:p>
        </p:txBody>
      </p:sp>
      <p:sp>
        <p:nvSpPr>
          <p:cNvPr id="9" name="Oval 8">
            <a:extLst>
              <a:ext uri="{FF2B5EF4-FFF2-40B4-BE49-F238E27FC236}">
                <a16:creationId xmlns:a16="http://schemas.microsoft.com/office/drawing/2014/main" id="{BE32AA7B-1B8C-0FDB-DCD3-FB388EB438A1}"/>
              </a:ext>
            </a:extLst>
          </p:cNvPr>
          <p:cNvSpPr/>
          <p:nvPr/>
        </p:nvSpPr>
        <p:spPr>
          <a:xfrm>
            <a:off x="6662140" y="2750362"/>
            <a:ext cx="2185636" cy="1540319"/>
          </a:xfrm>
          <a:prstGeom prst="ellipse">
            <a:avLst/>
          </a:prstGeom>
          <a:solidFill>
            <a:schemeClr val="accent2"/>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ysClr val="window" lastClr="FFFFFF"/>
                </a:solidFill>
                <a:latin typeface="Calibri"/>
              </a:defRPr>
            </a:lvl1pPr>
            <a:lvl2pPr marL="457200" algn="l" defTabSz="457200" rtl="0" eaLnBrk="1" latinLnBrk="0" hangingPunct="1">
              <a:defRPr sz="1800" kern="1200">
                <a:solidFill>
                  <a:sysClr val="window" lastClr="FFFFFF"/>
                </a:solidFill>
                <a:latin typeface="Calibri"/>
              </a:defRPr>
            </a:lvl2pPr>
            <a:lvl3pPr marL="914400" algn="l" defTabSz="457200" rtl="0" eaLnBrk="1" latinLnBrk="0" hangingPunct="1">
              <a:defRPr sz="1800" kern="1200">
                <a:solidFill>
                  <a:sysClr val="window" lastClr="FFFFFF"/>
                </a:solidFill>
                <a:latin typeface="Calibri"/>
              </a:defRPr>
            </a:lvl3pPr>
            <a:lvl4pPr marL="1371600" algn="l" defTabSz="457200" rtl="0" eaLnBrk="1" latinLnBrk="0" hangingPunct="1">
              <a:defRPr sz="1800" kern="1200">
                <a:solidFill>
                  <a:sysClr val="window" lastClr="FFFFFF"/>
                </a:solidFill>
                <a:latin typeface="Calibri"/>
              </a:defRPr>
            </a:lvl4pPr>
            <a:lvl5pPr marL="1828800" algn="l" defTabSz="457200" rtl="0" eaLnBrk="1" latinLnBrk="0" hangingPunct="1">
              <a:defRPr sz="1800" kern="1200">
                <a:solidFill>
                  <a:sysClr val="window" lastClr="FFFFFF"/>
                </a:solidFill>
                <a:latin typeface="Calibri"/>
              </a:defRPr>
            </a:lvl5pPr>
            <a:lvl6pPr marL="2286000" algn="l" defTabSz="457200" rtl="0" eaLnBrk="1" latinLnBrk="0" hangingPunct="1">
              <a:defRPr sz="1800" kern="1200">
                <a:solidFill>
                  <a:sysClr val="window" lastClr="FFFFFF"/>
                </a:solidFill>
                <a:latin typeface="Calibri"/>
              </a:defRPr>
            </a:lvl6pPr>
            <a:lvl7pPr marL="2743200" algn="l" defTabSz="457200" rtl="0" eaLnBrk="1" latinLnBrk="0" hangingPunct="1">
              <a:defRPr sz="1800" kern="1200">
                <a:solidFill>
                  <a:sysClr val="window" lastClr="FFFFFF"/>
                </a:solidFill>
                <a:latin typeface="Calibri"/>
              </a:defRPr>
            </a:lvl7pPr>
            <a:lvl8pPr marL="3200400" algn="l" defTabSz="457200" rtl="0" eaLnBrk="1" latinLnBrk="0" hangingPunct="1">
              <a:defRPr sz="1800" kern="1200">
                <a:solidFill>
                  <a:sysClr val="window" lastClr="FFFFFF"/>
                </a:solidFill>
                <a:latin typeface="Calibri"/>
              </a:defRPr>
            </a:lvl8pPr>
            <a:lvl9pPr marL="3657600" algn="l" defTabSz="457200" rtl="0" eaLnBrk="1" latinLnBrk="0" hangingPunct="1">
              <a:defRPr sz="1800" kern="1200">
                <a:solidFill>
                  <a:sysClr val="window" lastClr="FFFFFF"/>
                </a:solidFill>
                <a:latin typeface="Calibri"/>
              </a:defRPr>
            </a:lvl9pPr>
          </a:lstStyle>
          <a:p>
            <a:pPr algn="ctr"/>
            <a:r>
              <a:rPr lang="en-GB" sz="1400" dirty="0">
                <a:solidFill>
                  <a:schemeClr val="bg1"/>
                </a:solidFill>
                <a:latin typeface="Montserrat" panose="00000500000000000000" pitchFamily="50" charset="0"/>
                <a:cs typeface="Arial" panose="020B0604020202020204" pitchFamily="34" charset="0"/>
              </a:rPr>
              <a:t>We need help and advice about being independent</a:t>
            </a:r>
          </a:p>
        </p:txBody>
      </p:sp>
      <p:sp>
        <p:nvSpPr>
          <p:cNvPr id="10" name="Oval 9">
            <a:extLst>
              <a:ext uri="{FF2B5EF4-FFF2-40B4-BE49-F238E27FC236}">
                <a16:creationId xmlns:a16="http://schemas.microsoft.com/office/drawing/2014/main" id="{1F14B1A2-FE04-2B23-0020-1577D6BE9319}"/>
              </a:ext>
            </a:extLst>
          </p:cNvPr>
          <p:cNvSpPr/>
          <p:nvPr/>
        </p:nvSpPr>
        <p:spPr>
          <a:xfrm>
            <a:off x="3907351" y="3399421"/>
            <a:ext cx="2408392" cy="1345299"/>
          </a:xfrm>
          <a:prstGeom prst="ellipse">
            <a:avLst/>
          </a:prstGeom>
          <a:solidFill>
            <a:schemeClr val="accent1"/>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ysClr val="window" lastClr="FFFFFF"/>
                </a:solidFill>
                <a:latin typeface="Calibri"/>
              </a:defRPr>
            </a:lvl1pPr>
            <a:lvl2pPr marL="457200" algn="l" defTabSz="457200" rtl="0" eaLnBrk="1" latinLnBrk="0" hangingPunct="1">
              <a:defRPr sz="1800" kern="1200">
                <a:solidFill>
                  <a:sysClr val="window" lastClr="FFFFFF"/>
                </a:solidFill>
                <a:latin typeface="Calibri"/>
              </a:defRPr>
            </a:lvl2pPr>
            <a:lvl3pPr marL="914400" algn="l" defTabSz="457200" rtl="0" eaLnBrk="1" latinLnBrk="0" hangingPunct="1">
              <a:defRPr sz="1800" kern="1200">
                <a:solidFill>
                  <a:sysClr val="window" lastClr="FFFFFF"/>
                </a:solidFill>
                <a:latin typeface="Calibri"/>
              </a:defRPr>
            </a:lvl3pPr>
            <a:lvl4pPr marL="1371600" algn="l" defTabSz="457200" rtl="0" eaLnBrk="1" latinLnBrk="0" hangingPunct="1">
              <a:defRPr sz="1800" kern="1200">
                <a:solidFill>
                  <a:sysClr val="window" lastClr="FFFFFF"/>
                </a:solidFill>
                <a:latin typeface="Calibri"/>
              </a:defRPr>
            </a:lvl4pPr>
            <a:lvl5pPr marL="1828800" algn="l" defTabSz="457200" rtl="0" eaLnBrk="1" latinLnBrk="0" hangingPunct="1">
              <a:defRPr sz="1800" kern="1200">
                <a:solidFill>
                  <a:sysClr val="window" lastClr="FFFFFF"/>
                </a:solidFill>
                <a:latin typeface="Calibri"/>
              </a:defRPr>
            </a:lvl5pPr>
            <a:lvl6pPr marL="2286000" algn="l" defTabSz="457200" rtl="0" eaLnBrk="1" latinLnBrk="0" hangingPunct="1">
              <a:defRPr sz="1800" kern="1200">
                <a:solidFill>
                  <a:sysClr val="window" lastClr="FFFFFF"/>
                </a:solidFill>
                <a:latin typeface="Calibri"/>
              </a:defRPr>
            </a:lvl6pPr>
            <a:lvl7pPr marL="2743200" algn="l" defTabSz="457200" rtl="0" eaLnBrk="1" latinLnBrk="0" hangingPunct="1">
              <a:defRPr sz="1800" kern="1200">
                <a:solidFill>
                  <a:sysClr val="window" lastClr="FFFFFF"/>
                </a:solidFill>
                <a:latin typeface="Calibri"/>
              </a:defRPr>
            </a:lvl7pPr>
            <a:lvl8pPr marL="3200400" algn="l" defTabSz="457200" rtl="0" eaLnBrk="1" latinLnBrk="0" hangingPunct="1">
              <a:defRPr sz="1800" kern="1200">
                <a:solidFill>
                  <a:sysClr val="window" lastClr="FFFFFF"/>
                </a:solidFill>
                <a:latin typeface="Calibri"/>
              </a:defRPr>
            </a:lvl8pPr>
            <a:lvl9pPr marL="3657600" algn="l" defTabSz="457200" rtl="0" eaLnBrk="1" latinLnBrk="0" hangingPunct="1">
              <a:defRPr sz="1800" kern="1200">
                <a:solidFill>
                  <a:sysClr val="window" lastClr="FFFFFF"/>
                </a:solidFill>
                <a:latin typeface="Calibri"/>
              </a:defRPr>
            </a:lvl9pPr>
          </a:lstStyle>
          <a:p>
            <a:pPr algn="ctr"/>
            <a:r>
              <a:rPr lang="en-GB" sz="1200" dirty="0">
                <a:solidFill>
                  <a:schemeClr val="bg1"/>
                </a:solidFill>
                <a:latin typeface="Montserrat" panose="00000500000000000000" pitchFamily="50" charset="0"/>
                <a:cs typeface="Arial" panose="020B0604020202020204" pitchFamily="34" charset="0"/>
              </a:rPr>
              <a:t>I don’t understand the difference between children’s and adults services</a:t>
            </a:r>
          </a:p>
        </p:txBody>
      </p:sp>
      <p:sp>
        <p:nvSpPr>
          <p:cNvPr id="11" name="Oval 10">
            <a:extLst>
              <a:ext uri="{FF2B5EF4-FFF2-40B4-BE49-F238E27FC236}">
                <a16:creationId xmlns:a16="http://schemas.microsoft.com/office/drawing/2014/main" id="{34689D0E-FE6B-3DE5-4CCD-161B242A8E01}"/>
              </a:ext>
            </a:extLst>
          </p:cNvPr>
          <p:cNvSpPr/>
          <p:nvPr/>
        </p:nvSpPr>
        <p:spPr>
          <a:xfrm>
            <a:off x="1671119" y="2260175"/>
            <a:ext cx="2408392" cy="1330633"/>
          </a:xfrm>
          <a:prstGeom prst="ellipse">
            <a:avLst/>
          </a:prstGeom>
          <a:solidFill>
            <a:schemeClr val="accent2"/>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ysClr val="window" lastClr="FFFFFF"/>
                </a:solidFill>
                <a:latin typeface="Calibri"/>
              </a:defRPr>
            </a:lvl1pPr>
            <a:lvl2pPr marL="457200" algn="l" defTabSz="457200" rtl="0" eaLnBrk="1" latinLnBrk="0" hangingPunct="1">
              <a:defRPr sz="1800" kern="1200">
                <a:solidFill>
                  <a:sysClr val="window" lastClr="FFFFFF"/>
                </a:solidFill>
                <a:latin typeface="Calibri"/>
              </a:defRPr>
            </a:lvl2pPr>
            <a:lvl3pPr marL="914400" algn="l" defTabSz="457200" rtl="0" eaLnBrk="1" latinLnBrk="0" hangingPunct="1">
              <a:defRPr sz="1800" kern="1200">
                <a:solidFill>
                  <a:sysClr val="window" lastClr="FFFFFF"/>
                </a:solidFill>
                <a:latin typeface="Calibri"/>
              </a:defRPr>
            </a:lvl3pPr>
            <a:lvl4pPr marL="1371600" algn="l" defTabSz="457200" rtl="0" eaLnBrk="1" latinLnBrk="0" hangingPunct="1">
              <a:defRPr sz="1800" kern="1200">
                <a:solidFill>
                  <a:sysClr val="window" lastClr="FFFFFF"/>
                </a:solidFill>
                <a:latin typeface="Calibri"/>
              </a:defRPr>
            </a:lvl4pPr>
            <a:lvl5pPr marL="1828800" algn="l" defTabSz="457200" rtl="0" eaLnBrk="1" latinLnBrk="0" hangingPunct="1">
              <a:defRPr sz="1800" kern="1200">
                <a:solidFill>
                  <a:sysClr val="window" lastClr="FFFFFF"/>
                </a:solidFill>
                <a:latin typeface="Calibri"/>
              </a:defRPr>
            </a:lvl5pPr>
            <a:lvl6pPr marL="2286000" algn="l" defTabSz="457200" rtl="0" eaLnBrk="1" latinLnBrk="0" hangingPunct="1">
              <a:defRPr sz="1800" kern="1200">
                <a:solidFill>
                  <a:sysClr val="window" lastClr="FFFFFF"/>
                </a:solidFill>
                <a:latin typeface="Calibri"/>
              </a:defRPr>
            </a:lvl6pPr>
            <a:lvl7pPr marL="2743200" algn="l" defTabSz="457200" rtl="0" eaLnBrk="1" latinLnBrk="0" hangingPunct="1">
              <a:defRPr sz="1800" kern="1200">
                <a:solidFill>
                  <a:sysClr val="window" lastClr="FFFFFF"/>
                </a:solidFill>
                <a:latin typeface="Calibri"/>
              </a:defRPr>
            </a:lvl7pPr>
            <a:lvl8pPr marL="3200400" algn="l" defTabSz="457200" rtl="0" eaLnBrk="1" latinLnBrk="0" hangingPunct="1">
              <a:defRPr sz="1800" kern="1200">
                <a:solidFill>
                  <a:sysClr val="window" lastClr="FFFFFF"/>
                </a:solidFill>
                <a:latin typeface="Calibri"/>
              </a:defRPr>
            </a:lvl8pPr>
            <a:lvl9pPr marL="3657600" algn="l" defTabSz="457200" rtl="0" eaLnBrk="1" latinLnBrk="0" hangingPunct="1">
              <a:defRPr sz="1800" kern="1200">
                <a:solidFill>
                  <a:sysClr val="window" lastClr="FFFFFF"/>
                </a:solidFill>
                <a:latin typeface="Calibri"/>
              </a:defRPr>
            </a:lvl9pPr>
          </a:lstStyle>
          <a:p>
            <a:r>
              <a:rPr lang="en-GB" sz="1400" dirty="0">
                <a:solidFill>
                  <a:schemeClr val="bg1"/>
                </a:solidFill>
                <a:latin typeface="Montserrat" panose="00000500000000000000" pitchFamily="50" charset="0"/>
                <a:cs typeface="Arial" panose="020B0604020202020204" pitchFamily="34" charset="0"/>
              </a:rPr>
              <a:t>My teenager is starting to ask questions I cannot answer!!</a:t>
            </a:r>
          </a:p>
        </p:txBody>
      </p:sp>
    </p:spTree>
    <p:extLst>
      <p:ext uri="{BB962C8B-B14F-4D97-AF65-F5344CB8AC3E}">
        <p14:creationId xmlns:p14="http://schemas.microsoft.com/office/powerpoint/2010/main" val="477585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88772" y="-92546"/>
            <a:ext cx="8229600" cy="864096"/>
          </a:xfrm>
        </p:spPr>
        <p:txBody>
          <a:bodyPr>
            <a:noAutofit/>
          </a:bodyPr>
          <a:lstStyle/>
          <a:p>
            <a:r>
              <a:rPr lang="en-GB" sz="2000" dirty="0"/>
              <a:t>Audit results cohort 3/4 – professional input – C</a:t>
            </a:r>
            <a:r>
              <a:rPr lang="en-GB" sz="2000" b="1" i="0" u="none" strike="noStrike" dirty="0">
                <a:solidFill>
                  <a:srgbClr val="11A7F2"/>
                </a:solidFill>
                <a:effectLst/>
                <a:latin typeface="Montserrat" panose="00000500000000000000" pitchFamily="50" charset="0"/>
              </a:rPr>
              <a:t>roydon Health Service NHS Trust</a:t>
            </a:r>
            <a:r>
              <a:rPr lang="en-GB" sz="2000" b="0" i="0" dirty="0">
                <a:solidFill>
                  <a:srgbClr val="11A7F2"/>
                </a:solidFill>
                <a:effectLst/>
                <a:latin typeface="Montserrat" panose="00000500000000000000" pitchFamily="50" charset="0"/>
              </a:rPr>
              <a:t>​</a:t>
            </a:r>
            <a:endParaRPr lang="en-GB" sz="2000" dirty="0"/>
          </a:p>
        </p:txBody>
      </p:sp>
      <p:graphicFrame>
        <p:nvGraphicFramePr>
          <p:cNvPr id="6" name="Table 5">
            <a:extLst>
              <a:ext uri="{FF2B5EF4-FFF2-40B4-BE49-F238E27FC236}">
                <a16:creationId xmlns:a16="http://schemas.microsoft.com/office/drawing/2014/main" id="{4A5FFB1B-9BC9-9DC1-11AB-78A1C09D2FEB}"/>
              </a:ext>
            </a:extLst>
          </p:cNvPr>
          <p:cNvGraphicFramePr>
            <a:graphicFrameLocks noGrp="1"/>
          </p:cNvGraphicFramePr>
          <p:nvPr>
            <p:extLst>
              <p:ext uri="{D42A27DB-BD31-4B8C-83A1-F6EECF244321}">
                <p14:modId xmlns:p14="http://schemas.microsoft.com/office/powerpoint/2010/main" val="3940721468"/>
              </p:ext>
            </p:extLst>
          </p:nvPr>
        </p:nvGraphicFramePr>
        <p:xfrm>
          <a:off x="287708" y="2499742"/>
          <a:ext cx="8387684" cy="1432560"/>
        </p:xfrm>
        <a:graphic>
          <a:graphicData uri="http://schemas.openxmlformats.org/drawingml/2006/table">
            <a:tbl>
              <a:tblPr/>
              <a:tblGrid>
                <a:gridCol w="1952220">
                  <a:extLst>
                    <a:ext uri="{9D8B030D-6E8A-4147-A177-3AD203B41FA5}">
                      <a16:colId xmlns:a16="http://schemas.microsoft.com/office/drawing/2014/main" val="952307103"/>
                    </a:ext>
                  </a:extLst>
                </a:gridCol>
                <a:gridCol w="804433">
                  <a:extLst>
                    <a:ext uri="{9D8B030D-6E8A-4147-A177-3AD203B41FA5}">
                      <a16:colId xmlns:a16="http://schemas.microsoft.com/office/drawing/2014/main" val="2911329759"/>
                    </a:ext>
                  </a:extLst>
                </a:gridCol>
                <a:gridCol w="804433">
                  <a:extLst>
                    <a:ext uri="{9D8B030D-6E8A-4147-A177-3AD203B41FA5}">
                      <a16:colId xmlns:a16="http://schemas.microsoft.com/office/drawing/2014/main" val="24335782"/>
                    </a:ext>
                  </a:extLst>
                </a:gridCol>
                <a:gridCol w="804433">
                  <a:extLst>
                    <a:ext uri="{9D8B030D-6E8A-4147-A177-3AD203B41FA5}">
                      <a16:colId xmlns:a16="http://schemas.microsoft.com/office/drawing/2014/main" val="1580555144"/>
                    </a:ext>
                  </a:extLst>
                </a:gridCol>
                <a:gridCol w="804433">
                  <a:extLst>
                    <a:ext uri="{9D8B030D-6E8A-4147-A177-3AD203B41FA5}">
                      <a16:colId xmlns:a16="http://schemas.microsoft.com/office/drawing/2014/main" val="452242536"/>
                    </a:ext>
                  </a:extLst>
                </a:gridCol>
                <a:gridCol w="804433">
                  <a:extLst>
                    <a:ext uri="{9D8B030D-6E8A-4147-A177-3AD203B41FA5}">
                      <a16:colId xmlns:a16="http://schemas.microsoft.com/office/drawing/2014/main" val="1514754176"/>
                    </a:ext>
                  </a:extLst>
                </a:gridCol>
                <a:gridCol w="804433">
                  <a:extLst>
                    <a:ext uri="{9D8B030D-6E8A-4147-A177-3AD203B41FA5}">
                      <a16:colId xmlns:a16="http://schemas.microsoft.com/office/drawing/2014/main" val="1998667532"/>
                    </a:ext>
                  </a:extLst>
                </a:gridCol>
                <a:gridCol w="804433">
                  <a:extLst>
                    <a:ext uri="{9D8B030D-6E8A-4147-A177-3AD203B41FA5}">
                      <a16:colId xmlns:a16="http://schemas.microsoft.com/office/drawing/2014/main" val="333433761"/>
                    </a:ext>
                  </a:extLst>
                </a:gridCol>
                <a:gridCol w="804433">
                  <a:extLst>
                    <a:ext uri="{9D8B030D-6E8A-4147-A177-3AD203B41FA5}">
                      <a16:colId xmlns:a16="http://schemas.microsoft.com/office/drawing/2014/main" val="2952287564"/>
                    </a:ext>
                  </a:extLst>
                </a:gridCol>
              </a:tblGrid>
              <a:tr h="152400">
                <a:tc>
                  <a:txBody>
                    <a:bodyPr/>
                    <a:lstStyle/>
                    <a:p>
                      <a:pPr algn="l" fontAlgn="base"/>
                      <a:r>
                        <a:rPr lang="en-GB" sz="1000" b="1" i="0" dirty="0">
                          <a:solidFill>
                            <a:srgbClr val="FFFFFF"/>
                          </a:solidFill>
                          <a:effectLst/>
                          <a:latin typeface="Montserrat" panose="00000500000000000000" pitchFamily="50" charset="0"/>
                        </a:rPr>
                        <a:t>Percentage of CYP with input from:​</a:t>
                      </a:r>
                      <a:endParaRPr lang="en-GB" b="1" i="0" dirty="0">
                        <a:solidFill>
                          <a:srgbClr val="FFFFFF"/>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2019​</a:t>
                      </a:r>
                      <a:endParaRPr lang="en-GB" b="1" i="0" dirty="0">
                        <a:solidFill>
                          <a:srgbClr val="FFFFFF"/>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2020​</a:t>
                      </a:r>
                      <a:endParaRPr lang="en-GB" b="1" i="0" dirty="0">
                        <a:solidFill>
                          <a:srgbClr val="FFFFFF"/>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a:t>
                      </a:r>
                      <a:endParaRPr lang="en-GB" b="1" i="0" dirty="0">
                        <a:solidFill>
                          <a:srgbClr val="FFFFFF"/>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2022​</a:t>
                      </a:r>
                      <a:endParaRPr lang="en-GB" b="1" i="0" dirty="0">
                        <a:solidFill>
                          <a:srgbClr val="FFFFFF"/>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 – SWTPEG​</a:t>
                      </a:r>
                      <a:endParaRPr lang="en-GB" b="1" i="0" dirty="0">
                        <a:solidFill>
                          <a:srgbClr val="FFFFFF"/>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 – England &amp; Wales​</a:t>
                      </a:r>
                      <a:endParaRPr lang="en-GB" b="1" i="0" dirty="0">
                        <a:solidFill>
                          <a:srgbClr val="FFFFFF"/>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2022 – SWTPEG​</a:t>
                      </a:r>
                      <a:endParaRPr lang="en-GB" b="1" i="0" dirty="0">
                        <a:solidFill>
                          <a:srgbClr val="FFFFFF"/>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2022 – England &amp; Wales​</a:t>
                      </a:r>
                      <a:endParaRPr lang="en-GB" b="1" i="0" dirty="0">
                        <a:solidFill>
                          <a:srgbClr val="FFFFFF"/>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4083119793"/>
                  </a:ext>
                </a:extLst>
              </a:tr>
              <a:tr h="0">
                <a:tc>
                  <a:txBody>
                    <a:bodyPr/>
                    <a:lstStyle/>
                    <a:p>
                      <a:pPr algn="l" fontAlgn="base"/>
                      <a:r>
                        <a:rPr lang="en-GB" sz="1000" b="0" i="0" dirty="0">
                          <a:solidFill>
                            <a:srgbClr val="000000"/>
                          </a:solidFill>
                          <a:effectLst/>
                          <a:latin typeface="Montserrat" panose="00000500000000000000" pitchFamily="50" charset="0"/>
                        </a:rPr>
                        <a:t>Epilepsy specialist nurse​</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80%​</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71%​</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dirty="0">
                          <a:solidFill>
                            <a:srgbClr val="FFFFFF"/>
                          </a:solidFill>
                          <a:effectLst/>
                          <a:latin typeface="Montserrat" panose="00000500000000000000" pitchFamily="50" charset="0"/>
                        </a:rPr>
                        <a:t>88%</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80%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86%</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80%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271678950"/>
                  </a:ext>
                </a:extLst>
              </a:tr>
              <a:tr h="0">
                <a:tc>
                  <a:txBody>
                    <a:bodyPr/>
                    <a:lstStyle/>
                    <a:p>
                      <a:pPr algn="l" fontAlgn="base"/>
                      <a:r>
                        <a:rPr lang="en-GB" sz="1000" b="0" i="0" dirty="0">
                          <a:solidFill>
                            <a:srgbClr val="000000"/>
                          </a:solidFill>
                          <a:effectLst/>
                          <a:latin typeface="Montserrat" panose="00000500000000000000" pitchFamily="50" charset="0"/>
                        </a:rPr>
                        <a:t>Paediatric neurologist​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0%​</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dirty="0">
                          <a:solidFill>
                            <a:srgbClr val="000000"/>
                          </a:solidFill>
                          <a:effectLst/>
                          <a:latin typeface="Montserrat" panose="00000500000000000000" pitchFamily="50" charset="0"/>
                        </a:rPr>
                        <a:t>21%​</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dirty="0">
                          <a:solidFill>
                            <a:srgbClr val="FFFFFF"/>
                          </a:solidFill>
                          <a:effectLst/>
                          <a:latin typeface="Montserrat" panose="00000500000000000000" pitchFamily="50" charset="0"/>
                        </a:rPr>
                        <a:t>19%</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25%</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19%</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20%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3763496659"/>
                  </a:ext>
                </a:extLst>
              </a:tr>
              <a:tr h="0">
                <a:tc>
                  <a:txBody>
                    <a:bodyPr/>
                    <a:lstStyle/>
                    <a:p>
                      <a:pPr algn="l" fontAlgn="base"/>
                      <a:r>
                        <a:rPr lang="en-GB" sz="1000" b="0" i="0" dirty="0">
                          <a:solidFill>
                            <a:srgbClr val="000000"/>
                          </a:solidFill>
                          <a:effectLst/>
                          <a:latin typeface="Montserrat" panose="00000500000000000000" pitchFamily="50" charset="0"/>
                        </a:rPr>
                        <a:t>Paediatrician with expertise​</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80%​</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dirty="0">
                          <a:solidFill>
                            <a:srgbClr val="000000"/>
                          </a:solidFill>
                          <a:effectLst/>
                          <a:latin typeface="Montserrat" panose="00000500000000000000" pitchFamily="50" charset="0"/>
                        </a:rPr>
                        <a:t>71%​</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dirty="0">
                          <a:solidFill>
                            <a:srgbClr val="FFFFFF"/>
                          </a:solidFill>
                          <a:effectLst/>
                          <a:latin typeface="Montserrat" panose="00000500000000000000" pitchFamily="50" charset="0"/>
                        </a:rPr>
                        <a:t>92%</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85%</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84%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89%</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37512820"/>
                  </a:ext>
                </a:extLst>
              </a:tr>
            </a:tbl>
          </a:graphicData>
        </a:graphic>
      </p:graphicFrame>
      <p:sp>
        <p:nvSpPr>
          <p:cNvPr id="3" name="TextBox 2">
            <a:extLst>
              <a:ext uri="{FF2B5EF4-FFF2-40B4-BE49-F238E27FC236}">
                <a16:creationId xmlns:a16="http://schemas.microsoft.com/office/drawing/2014/main" id="{5CBC699B-FB2B-1D60-366B-2D44A6BBE369}"/>
              </a:ext>
            </a:extLst>
          </p:cNvPr>
          <p:cNvSpPr txBox="1"/>
          <p:nvPr/>
        </p:nvSpPr>
        <p:spPr>
          <a:xfrm>
            <a:off x="288772" y="771550"/>
            <a:ext cx="8280920" cy="569836"/>
          </a:xfrm>
          <a:prstGeom prst="rect">
            <a:avLst/>
          </a:prstGeom>
          <a:noFill/>
        </p:spPr>
        <p:txBody>
          <a:bodyPr wrap="square" rtlCol="0">
            <a:spAutoFit/>
          </a:bodyPr>
          <a:lstStyle/>
          <a:p>
            <a:pPr>
              <a:lnSpc>
                <a:spcPct val="150000"/>
              </a:lnSpc>
            </a:pPr>
            <a:r>
              <a:rPr lang="en-GB" sz="1100" dirty="0">
                <a:latin typeface="Montserrat" panose="00000500000000000000" pitchFamily="50" charset="0"/>
              </a:rPr>
              <a:t>NICE guidelines (Quality statement 5) state that children and young people with epilepsy are seen by an epilepsy specialist nurse who they can contact between scheduled reviews.</a:t>
            </a:r>
          </a:p>
        </p:txBody>
      </p:sp>
      <p:sp>
        <p:nvSpPr>
          <p:cNvPr id="4" name="TextBox 3">
            <a:extLst>
              <a:ext uri="{FF2B5EF4-FFF2-40B4-BE49-F238E27FC236}">
                <a16:creationId xmlns:a16="http://schemas.microsoft.com/office/drawing/2014/main" id="{29CA4C0E-FEF2-AFDC-220D-105968B79C76}"/>
              </a:ext>
            </a:extLst>
          </p:cNvPr>
          <p:cNvSpPr txBox="1"/>
          <p:nvPr/>
        </p:nvSpPr>
        <p:spPr>
          <a:xfrm>
            <a:off x="323528" y="1423251"/>
            <a:ext cx="8334302" cy="430887"/>
          </a:xfrm>
          <a:prstGeom prst="rect">
            <a:avLst/>
          </a:prstGeom>
          <a:solidFill>
            <a:schemeClr val="accent1">
              <a:lumMod val="20000"/>
              <a:lumOff val="80000"/>
            </a:schemeClr>
          </a:solidFill>
        </p:spPr>
        <p:txBody>
          <a:bodyPr wrap="square" rtlCol="0">
            <a:spAutoFit/>
          </a:bodyPr>
          <a:lstStyle/>
          <a:p>
            <a:r>
              <a:rPr lang="en-GB" sz="1100" b="1" dirty="0">
                <a:latin typeface="Montserrat" panose="00000500000000000000" pitchFamily="50" charset="0"/>
              </a:rPr>
              <a:t>In 2021, 80% of CYP had input from an epilepsy specialist nurse and 71% had input from an epilepsy specialist nurse in 2022.</a:t>
            </a:r>
          </a:p>
        </p:txBody>
      </p:sp>
    </p:spTree>
    <p:extLst>
      <p:ext uri="{BB962C8B-B14F-4D97-AF65-F5344CB8AC3E}">
        <p14:creationId xmlns:p14="http://schemas.microsoft.com/office/powerpoint/2010/main" val="3658809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88772" y="-92546"/>
            <a:ext cx="8229600" cy="864096"/>
          </a:xfrm>
        </p:spPr>
        <p:txBody>
          <a:bodyPr>
            <a:noAutofit/>
          </a:bodyPr>
          <a:lstStyle/>
          <a:p>
            <a:r>
              <a:rPr lang="en-GB" sz="2000" dirty="0"/>
              <a:t>Audit results cohort 3/4 – professional input – C</a:t>
            </a:r>
            <a:r>
              <a:rPr lang="en-GB" sz="2000" b="1" i="0" u="none" strike="noStrike" dirty="0">
                <a:solidFill>
                  <a:srgbClr val="11A7F2"/>
                </a:solidFill>
                <a:effectLst/>
                <a:latin typeface="Montserrat" panose="00000500000000000000" pitchFamily="50" charset="0"/>
              </a:rPr>
              <a:t>roydon Health Service NHS Trust</a:t>
            </a:r>
            <a:r>
              <a:rPr lang="en-GB" sz="2000" b="0" i="0" dirty="0">
                <a:solidFill>
                  <a:srgbClr val="11A7F2"/>
                </a:solidFill>
                <a:effectLst/>
                <a:latin typeface="Montserrat" panose="00000500000000000000" pitchFamily="50" charset="0"/>
              </a:rPr>
              <a:t>​</a:t>
            </a:r>
            <a:endParaRPr lang="en-GB" sz="2000" dirty="0"/>
          </a:p>
        </p:txBody>
      </p:sp>
      <p:graphicFrame>
        <p:nvGraphicFramePr>
          <p:cNvPr id="8" name="Table 7">
            <a:extLst>
              <a:ext uri="{FF2B5EF4-FFF2-40B4-BE49-F238E27FC236}">
                <a16:creationId xmlns:a16="http://schemas.microsoft.com/office/drawing/2014/main" id="{1B525108-A771-ABD8-6D95-E7DD2064BC47}"/>
              </a:ext>
            </a:extLst>
          </p:cNvPr>
          <p:cNvGraphicFramePr>
            <a:graphicFrameLocks noGrp="1"/>
          </p:cNvGraphicFramePr>
          <p:nvPr>
            <p:extLst>
              <p:ext uri="{D42A27DB-BD31-4B8C-83A1-F6EECF244321}">
                <p14:modId xmlns:p14="http://schemas.microsoft.com/office/powerpoint/2010/main" val="4041190959"/>
              </p:ext>
            </p:extLst>
          </p:nvPr>
        </p:nvGraphicFramePr>
        <p:xfrm>
          <a:off x="313304" y="2643758"/>
          <a:ext cx="8387682" cy="2072640"/>
        </p:xfrm>
        <a:graphic>
          <a:graphicData uri="http://schemas.openxmlformats.org/drawingml/2006/table">
            <a:tbl>
              <a:tblPr/>
              <a:tblGrid>
                <a:gridCol w="1982544">
                  <a:extLst>
                    <a:ext uri="{9D8B030D-6E8A-4147-A177-3AD203B41FA5}">
                      <a16:colId xmlns:a16="http://schemas.microsoft.com/office/drawing/2014/main" val="2689068622"/>
                    </a:ext>
                  </a:extLst>
                </a:gridCol>
                <a:gridCol w="711682">
                  <a:extLst>
                    <a:ext uri="{9D8B030D-6E8A-4147-A177-3AD203B41FA5}">
                      <a16:colId xmlns:a16="http://schemas.microsoft.com/office/drawing/2014/main" val="2453233565"/>
                    </a:ext>
                  </a:extLst>
                </a:gridCol>
                <a:gridCol w="711682">
                  <a:extLst>
                    <a:ext uri="{9D8B030D-6E8A-4147-A177-3AD203B41FA5}">
                      <a16:colId xmlns:a16="http://schemas.microsoft.com/office/drawing/2014/main" val="2849759209"/>
                    </a:ext>
                  </a:extLst>
                </a:gridCol>
                <a:gridCol w="571909">
                  <a:extLst>
                    <a:ext uri="{9D8B030D-6E8A-4147-A177-3AD203B41FA5}">
                      <a16:colId xmlns:a16="http://schemas.microsoft.com/office/drawing/2014/main" val="997056679"/>
                    </a:ext>
                  </a:extLst>
                </a:gridCol>
                <a:gridCol w="576064">
                  <a:extLst>
                    <a:ext uri="{9D8B030D-6E8A-4147-A177-3AD203B41FA5}">
                      <a16:colId xmlns:a16="http://schemas.microsoft.com/office/drawing/2014/main" val="1543980072"/>
                    </a:ext>
                  </a:extLst>
                </a:gridCol>
                <a:gridCol w="504056">
                  <a:extLst>
                    <a:ext uri="{9D8B030D-6E8A-4147-A177-3AD203B41FA5}">
                      <a16:colId xmlns:a16="http://schemas.microsoft.com/office/drawing/2014/main" val="807798892"/>
                    </a:ext>
                  </a:extLst>
                </a:gridCol>
                <a:gridCol w="864096">
                  <a:extLst>
                    <a:ext uri="{9D8B030D-6E8A-4147-A177-3AD203B41FA5}">
                      <a16:colId xmlns:a16="http://schemas.microsoft.com/office/drawing/2014/main" val="512482585"/>
                    </a:ext>
                  </a:extLst>
                </a:gridCol>
                <a:gridCol w="792088">
                  <a:extLst>
                    <a:ext uri="{9D8B030D-6E8A-4147-A177-3AD203B41FA5}">
                      <a16:colId xmlns:a16="http://schemas.microsoft.com/office/drawing/2014/main" val="1058756159"/>
                    </a:ext>
                  </a:extLst>
                </a:gridCol>
                <a:gridCol w="864096">
                  <a:extLst>
                    <a:ext uri="{9D8B030D-6E8A-4147-A177-3AD203B41FA5}">
                      <a16:colId xmlns:a16="http://schemas.microsoft.com/office/drawing/2014/main" val="3882371767"/>
                    </a:ext>
                  </a:extLst>
                </a:gridCol>
                <a:gridCol w="809465">
                  <a:extLst>
                    <a:ext uri="{9D8B030D-6E8A-4147-A177-3AD203B41FA5}">
                      <a16:colId xmlns:a16="http://schemas.microsoft.com/office/drawing/2014/main" val="634881164"/>
                    </a:ext>
                  </a:extLst>
                </a:gridCol>
              </a:tblGrid>
              <a:tr h="203200">
                <a:tc>
                  <a:txBody>
                    <a:bodyPr/>
                    <a:lstStyle/>
                    <a:p>
                      <a:pPr algn="l" fontAlgn="base"/>
                      <a:r>
                        <a:rPr lang="en-GB" sz="1000" b="1" i="0" dirty="0">
                          <a:solidFill>
                            <a:srgbClr val="FFFFFF"/>
                          </a:solidFill>
                          <a:effectLst/>
                          <a:latin typeface="Montserrat" panose="00000500000000000000" pitchFamily="50" charset="0"/>
                        </a:rPr>
                        <a:t>Which adult professionals are routinely involved in transition or transfer to adult services?​</a:t>
                      </a:r>
                      <a:endParaRPr lang="en-GB" b="1" i="0" dirty="0">
                        <a:solidFill>
                          <a:srgbClr val="FFFFFF"/>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2018​</a:t>
                      </a:r>
                      <a:endParaRPr lang="en-GB" b="1" i="0" dirty="0">
                        <a:solidFill>
                          <a:srgbClr val="FFFFFF"/>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2019​</a:t>
                      </a:r>
                      <a:endParaRPr lang="en-GB" b="1" i="0" dirty="0">
                        <a:solidFill>
                          <a:srgbClr val="FFFFFF"/>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2020​</a:t>
                      </a:r>
                      <a:endParaRPr lang="en-GB" b="1" i="0" dirty="0">
                        <a:solidFill>
                          <a:srgbClr val="FFFFFF"/>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a:t>
                      </a:r>
                      <a:endParaRPr lang="en-GB" b="1" i="0" dirty="0">
                        <a:solidFill>
                          <a:srgbClr val="FFFFFF"/>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2022​</a:t>
                      </a:r>
                      <a:endParaRPr lang="en-GB" b="1" i="0" dirty="0">
                        <a:solidFill>
                          <a:srgbClr val="FFFFFF"/>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 – SWTPEG​</a:t>
                      </a:r>
                      <a:endParaRPr lang="en-GB" b="1" i="0" dirty="0">
                        <a:solidFill>
                          <a:srgbClr val="FFFFFF"/>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 – England &amp; Wales​</a:t>
                      </a:r>
                      <a:endParaRPr lang="en-GB" b="1" i="0" dirty="0">
                        <a:solidFill>
                          <a:srgbClr val="FFFFFF"/>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2022 – SWTPEG​</a:t>
                      </a:r>
                      <a:endParaRPr lang="en-GB" b="1" i="0" dirty="0">
                        <a:solidFill>
                          <a:srgbClr val="FFFFFF"/>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2022 – England &amp; Wales​</a:t>
                      </a:r>
                      <a:endParaRPr lang="en-GB" b="1" i="0" dirty="0">
                        <a:solidFill>
                          <a:srgbClr val="FFFFFF"/>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625505872"/>
                  </a:ext>
                </a:extLst>
              </a:tr>
              <a:tr h="133350">
                <a:tc>
                  <a:txBody>
                    <a:bodyPr/>
                    <a:lstStyle/>
                    <a:p>
                      <a:pPr algn="l" fontAlgn="base"/>
                      <a:r>
                        <a:rPr lang="en-GB" sz="1000" b="0" i="0" dirty="0">
                          <a:solidFill>
                            <a:srgbClr val="000000"/>
                          </a:solidFill>
                          <a:effectLst/>
                          <a:latin typeface="Montserrat" panose="00000500000000000000" pitchFamily="50" charset="0"/>
                        </a:rPr>
                        <a:t>Adult epilepsy specialist nurse​</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u="none" strike="noStrike" dirty="0">
                          <a:solidFill>
                            <a:srgbClr val="FFFFFF"/>
                          </a:solidFill>
                          <a:effectLst/>
                          <a:latin typeface="Montserrat" panose="00000500000000000000" pitchFamily="50" charset="0"/>
                        </a:rPr>
                        <a:t>62%</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61%</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63%</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66%</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75508082"/>
                  </a:ext>
                </a:extLst>
              </a:tr>
              <a:tr h="133350">
                <a:tc>
                  <a:txBody>
                    <a:bodyPr/>
                    <a:lstStyle/>
                    <a:p>
                      <a:pPr algn="l" fontAlgn="base"/>
                      <a:r>
                        <a:rPr lang="en-GB" sz="1000" b="0" i="0" dirty="0">
                          <a:solidFill>
                            <a:srgbClr val="000000"/>
                          </a:solidFill>
                          <a:effectLst/>
                          <a:latin typeface="Montserrat" panose="00000500000000000000" pitchFamily="50" charset="0"/>
                        </a:rPr>
                        <a:t>Adult learning difficulty​</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dirty="0">
                          <a:solidFill>
                            <a:srgbClr val="FFFFFF"/>
                          </a:solidFill>
                          <a:effectLst/>
                          <a:latin typeface="Montserrat" panose="00000500000000000000" pitchFamily="50" charset="0"/>
                        </a:rPr>
                        <a:t>12%</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17%</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20%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1252703246"/>
                  </a:ext>
                </a:extLst>
              </a:tr>
              <a:tr h="133350">
                <a:tc>
                  <a:txBody>
                    <a:bodyPr/>
                    <a:lstStyle/>
                    <a:p>
                      <a:pPr algn="l" fontAlgn="base"/>
                      <a:r>
                        <a:rPr lang="en-GB" sz="1000" b="0" i="0" dirty="0">
                          <a:solidFill>
                            <a:srgbClr val="000000"/>
                          </a:solidFill>
                          <a:effectLst/>
                          <a:latin typeface="Montserrat" panose="00000500000000000000" pitchFamily="50" charset="0"/>
                        </a:rPr>
                        <a:t>Adult neurologist​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dirty="0">
                          <a:solidFill>
                            <a:srgbClr val="FFFFFF"/>
                          </a:solidFill>
                          <a:effectLst/>
                          <a:latin typeface="Montserrat" panose="00000500000000000000" pitchFamily="50" charset="0"/>
                        </a:rPr>
                        <a:t>88%</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86%</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88%</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88%</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3380128528"/>
                  </a:ext>
                </a:extLst>
              </a:tr>
              <a:tr h="133350">
                <a:tc>
                  <a:txBody>
                    <a:bodyPr/>
                    <a:lstStyle/>
                    <a:p>
                      <a:pPr algn="l" fontAlgn="base"/>
                      <a:r>
                        <a:rPr lang="en-GB" sz="1000" b="0" i="0" dirty="0">
                          <a:solidFill>
                            <a:srgbClr val="000000"/>
                          </a:solidFill>
                          <a:effectLst/>
                          <a:latin typeface="Montserrat" panose="00000500000000000000" pitchFamily="50" charset="0"/>
                        </a:rPr>
                        <a:t>Youth worker​</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1000" b="1" i="0" dirty="0">
                          <a:solidFill>
                            <a:srgbClr val="FFFFFF"/>
                          </a:solidFill>
                          <a:effectLst/>
                          <a:latin typeface="Montserrat" panose="00000500000000000000" pitchFamily="50" charset="0"/>
                        </a:rPr>
                        <a:t>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4%</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3%</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576173227"/>
                  </a:ext>
                </a:extLst>
              </a:tr>
              <a:tr h="133350">
                <a:tc>
                  <a:txBody>
                    <a:bodyPr/>
                    <a:lstStyle/>
                    <a:p>
                      <a:pPr algn="l" fontAlgn="base"/>
                      <a:r>
                        <a:rPr lang="en-GB" sz="1000" b="0" i="0" dirty="0">
                          <a:solidFill>
                            <a:srgbClr val="000000"/>
                          </a:solidFill>
                          <a:effectLst/>
                          <a:latin typeface="Montserrat" panose="00000500000000000000" pitchFamily="50" charset="0"/>
                        </a:rPr>
                        <a:t>Other​</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dirty="0">
                          <a:solidFill>
                            <a:srgbClr val="FFFFFF"/>
                          </a:solidFill>
                          <a:effectLst/>
                          <a:latin typeface="Montserrat" panose="00000500000000000000" pitchFamily="50" charset="0"/>
                        </a:rPr>
                        <a:t>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17%</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20%</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299385913"/>
                  </a:ext>
                </a:extLst>
              </a:tr>
            </a:tbl>
          </a:graphicData>
        </a:graphic>
      </p:graphicFrame>
      <p:sp>
        <p:nvSpPr>
          <p:cNvPr id="3" name="TextBox 2">
            <a:extLst>
              <a:ext uri="{FF2B5EF4-FFF2-40B4-BE49-F238E27FC236}">
                <a16:creationId xmlns:a16="http://schemas.microsoft.com/office/drawing/2014/main" id="{FE83BF0A-664C-6B07-52EC-37C5C91723C5}"/>
              </a:ext>
            </a:extLst>
          </p:cNvPr>
          <p:cNvSpPr txBox="1"/>
          <p:nvPr/>
        </p:nvSpPr>
        <p:spPr>
          <a:xfrm>
            <a:off x="366684" y="1676651"/>
            <a:ext cx="8334302" cy="569836"/>
          </a:xfrm>
          <a:prstGeom prst="rect">
            <a:avLst/>
          </a:prstGeom>
          <a:solidFill>
            <a:schemeClr val="accent1">
              <a:lumMod val="20000"/>
              <a:lumOff val="80000"/>
            </a:schemeClr>
          </a:solidFill>
        </p:spPr>
        <p:txBody>
          <a:bodyPr wrap="square" rtlCol="0">
            <a:spAutoFit/>
          </a:bodyPr>
          <a:lstStyle/>
          <a:p>
            <a:pPr>
              <a:lnSpc>
                <a:spcPct val="150000"/>
              </a:lnSpc>
            </a:pPr>
            <a:r>
              <a:rPr lang="en-GB" sz="1100" b="1" dirty="0">
                <a:latin typeface="Montserrat" panose="00000500000000000000" pitchFamily="50" charset="0"/>
              </a:rPr>
              <a:t>From 2021, the Croydon paediatric epilepsy service has an agreed referral pathways to adult services and ​</a:t>
            </a:r>
          </a:p>
          <a:p>
            <a:pPr>
              <a:lnSpc>
                <a:spcPct val="150000"/>
              </a:lnSpc>
            </a:pPr>
            <a:r>
              <a:rPr lang="en-GB" sz="1100" b="1" dirty="0">
                <a:latin typeface="Montserrat" panose="00000500000000000000" pitchFamily="50" charset="0"/>
              </a:rPr>
              <a:t>continues to have an adult neurologist routinely involved in transition or transfer to adult services.</a:t>
            </a:r>
          </a:p>
        </p:txBody>
      </p:sp>
      <p:sp>
        <p:nvSpPr>
          <p:cNvPr id="4" name="TextBox 3">
            <a:extLst>
              <a:ext uri="{FF2B5EF4-FFF2-40B4-BE49-F238E27FC236}">
                <a16:creationId xmlns:a16="http://schemas.microsoft.com/office/drawing/2014/main" id="{48C653D2-932F-B15B-666E-317A17546D54}"/>
              </a:ext>
            </a:extLst>
          </p:cNvPr>
          <p:cNvSpPr txBox="1"/>
          <p:nvPr/>
        </p:nvSpPr>
        <p:spPr>
          <a:xfrm>
            <a:off x="366684" y="771550"/>
            <a:ext cx="8305450" cy="1077667"/>
          </a:xfrm>
          <a:prstGeom prst="rect">
            <a:avLst/>
          </a:prstGeom>
          <a:noFill/>
        </p:spPr>
        <p:txBody>
          <a:bodyPr wrap="square" rtlCol="0">
            <a:spAutoFit/>
          </a:bodyPr>
          <a:lstStyle/>
          <a:p>
            <a:pPr>
              <a:lnSpc>
                <a:spcPct val="150000"/>
              </a:lnSpc>
            </a:pPr>
            <a:r>
              <a:rPr lang="en-GB" sz="1100" b="0" i="0" u="none" strike="noStrike" dirty="0">
                <a:effectLst/>
                <a:latin typeface="Montserrat" panose="00000500000000000000" pitchFamily="50" charset="0"/>
              </a:rPr>
              <a:t>NICE Quality Standard 140 (Statement 1) – Young people who will move from children’s to adults’ services start planning their transition with health and social care practitioners by school year 9 (aged 13 to 14 years), or immediately if they enter children’s services after school year 9</a:t>
            </a:r>
            <a:r>
              <a:rPr lang="en-US" sz="1100" b="0" i="0" dirty="0">
                <a:effectLst/>
                <a:latin typeface="Montserrat" panose="00000500000000000000" pitchFamily="50" charset="0"/>
              </a:rPr>
              <a:t>​.</a:t>
            </a:r>
          </a:p>
          <a:p>
            <a:pPr>
              <a:lnSpc>
                <a:spcPct val="150000"/>
              </a:lnSpc>
            </a:pPr>
            <a:endParaRPr lang="en-GB" sz="1100" dirty="0">
              <a:latin typeface="Montserrat" panose="00000500000000000000" pitchFamily="50" charset="0"/>
            </a:endParaRPr>
          </a:p>
        </p:txBody>
      </p:sp>
    </p:spTree>
    <p:extLst>
      <p:ext uri="{BB962C8B-B14F-4D97-AF65-F5344CB8AC3E}">
        <p14:creationId xmlns:p14="http://schemas.microsoft.com/office/powerpoint/2010/main" val="795071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88772" y="-92546"/>
            <a:ext cx="8229600" cy="864096"/>
          </a:xfrm>
        </p:spPr>
        <p:txBody>
          <a:bodyPr>
            <a:noAutofit/>
          </a:bodyPr>
          <a:lstStyle/>
          <a:p>
            <a:r>
              <a:rPr lang="en-GB" sz="2000" dirty="0"/>
              <a:t>Audit results cohort 3/4 – referral pathways – C</a:t>
            </a:r>
            <a:r>
              <a:rPr lang="en-GB" sz="2000" b="1" i="0" u="none" strike="noStrike" dirty="0">
                <a:solidFill>
                  <a:srgbClr val="11A7F2"/>
                </a:solidFill>
                <a:effectLst/>
                <a:latin typeface="Montserrat" panose="00000500000000000000" pitchFamily="50" charset="0"/>
              </a:rPr>
              <a:t>roydon Health Service NHS Trust</a:t>
            </a:r>
            <a:r>
              <a:rPr lang="en-GB" sz="2000" b="0" i="0" dirty="0">
                <a:solidFill>
                  <a:srgbClr val="11A7F2"/>
                </a:solidFill>
                <a:effectLst/>
                <a:latin typeface="Montserrat" panose="00000500000000000000" pitchFamily="50" charset="0"/>
              </a:rPr>
              <a:t>​</a:t>
            </a:r>
            <a:endParaRPr lang="en-GB" sz="2000" dirty="0"/>
          </a:p>
        </p:txBody>
      </p:sp>
      <p:graphicFrame>
        <p:nvGraphicFramePr>
          <p:cNvPr id="6" name="Table 5">
            <a:extLst>
              <a:ext uri="{FF2B5EF4-FFF2-40B4-BE49-F238E27FC236}">
                <a16:creationId xmlns:a16="http://schemas.microsoft.com/office/drawing/2014/main" id="{60C9B905-C1CF-7FCC-872D-CB89A6F6CE54}"/>
              </a:ext>
            </a:extLst>
          </p:cNvPr>
          <p:cNvGraphicFramePr>
            <a:graphicFrameLocks noGrp="1"/>
          </p:cNvGraphicFramePr>
          <p:nvPr>
            <p:extLst>
              <p:ext uri="{D42A27DB-BD31-4B8C-83A1-F6EECF244321}">
                <p14:modId xmlns:p14="http://schemas.microsoft.com/office/powerpoint/2010/main" val="2361197080"/>
              </p:ext>
            </p:extLst>
          </p:nvPr>
        </p:nvGraphicFramePr>
        <p:xfrm>
          <a:off x="342154" y="1419622"/>
          <a:ext cx="8046270" cy="1249680"/>
        </p:xfrm>
        <a:graphic>
          <a:graphicData uri="http://schemas.openxmlformats.org/drawingml/2006/table">
            <a:tbl>
              <a:tblPr/>
              <a:tblGrid>
                <a:gridCol w="1999563">
                  <a:extLst>
                    <a:ext uri="{9D8B030D-6E8A-4147-A177-3AD203B41FA5}">
                      <a16:colId xmlns:a16="http://schemas.microsoft.com/office/drawing/2014/main" val="1683108338"/>
                    </a:ext>
                  </a:extLst>
                </a:gridCol>
                <a:gridCol w="502091">
                  <a:extLst>
                    <a:ext uri="{9D8B030D-6E8A-4147-A177-3AD203B41FA5}">
                      <a16:colId xmlns:a16="http://schemas.microsoft.com/office/drawing/2014/main" val="3370233742"/>
                    </a:ext>
                  </a:extLst>
                </a:gridCol>
                <a:gridCol w="576064">
                  <a:extLst>
                    <a:ext uri="{9D8B030D-6E8A-4147-A177-3AD203B41FA5}">
                      <a16:colId xmlns:a16="http://schemas.microsoft.com/office/drawing/2014/main" val="3284130085"/>
                    </a:ext>
                  </a:extLst>
                </a:gridCol>
                <a:gridCol w="504056">
                  <a:extLst>
                    <a:ext uri="{9D8B030D-6E8A-4147-A177-3AD203B41FA5}">
                      <a16:colId xmlns:a16="http://schemas.microsoft.com/office/drawing/2014/main" val="3471889038"/>
                    </a:ext>
                  </a:extLst>
                </a:gridCol>
                <a:gridCol w="504056">
                  <a:extLst>
                    <a:ext uri="{9D8B030D-6E8A-4147-A177-3AD203B41FA5}">
                      <a16:colId xmlns:a16="http://schemas.microsoft.com/office/drawing/2014/main" val="3036623320"/>
                    </a:ext>
                  </a:extLst>
                </a:gridCol>
                <a:gridCol w="504056">
                  <a:extLst>
                    <a:ext uri="{9D8B030D-6E8A-4147-A177-3AD203B41FA5}">
                      <a16:colId xmlns:a16="http://schemas.microsoft.com/office/drawing/2014/main" val="592620382"/>
                    </a:ext>
                  </a:extLst>
                </a:gridCol>
                <a:gridCol w="864096">
                  <a:extLst>
                    <a:ext uri="{9D8B030D-6E8A-4147-A177-3AD203B41FA5}">
                      <a16:colId xmlns:a16="http://schemas.microsoft.com/office/drawing/2014/main" val="2750911250"/>
                    </a:ext>
                  </a:extLst>
                </a:gridCol>
                <a:gridCol w="936104">
                  <a:extLst>
                    <a:ext uri="{9D8B030D-6E8A-4147-A177-3AD203B41FA5}">
                      <a16:colId xmlns:a16="http://schemas.microsoft.com/office/drawing/2014/main" val="3069299159"/>
                    </a:ext>
                  </a:extLst>
                </a:gridCol>
                <a:gridCol w="864096">
                  <a:extLst>
                    <a:ext uri="{9D8B030D-6E8A-4147-A177-3AD203B41FA5}">
                      <a16:colId xmlns:a16="http://schemas.microsoft.com/office/drawing/2014/main" val="3558518176"/>
                    </a:ext>
                  </a:extLst>
                </a:gridCol>
                <a:gridCol w="792088">
                  <a:extLst>
                    <a:ext uri="{9D8B030D-6E8A-4147-A177-3AD203B41FA5}">
                      <a16:colId xmlns:a16="http://schemas.microsoft.com/office/drawing/2014/main" val="2899894995"/>
                    </a:ext>
                  </a:extLst>
                </a:gridCol>
              </a:tblGrid>
              <a:tr h="203200">
                <a:tc>
                  <a:txBody>
                    <a:bodyPr/>
                    <a:lstStyle/>
                    <a:p>
                      <a:pPr algn="l" fontAlgn="auto"/>
                      <a:r>
                        <a:rPr lang="en-GB" sz="1000" b="1" i="0" dirty="0">
                          <a:solidFill>
                            <a:srgbClr val="FFFFFF"/>
                          </a:solidFill>
                          <a:effectLst/>
                          <a:latin typeface="Montserrat" panose="00000500000000000000" pitchFamily="50" charset="0"/>
                        </a:rPr>
                        <a:t>​</a:t>
                      </a: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2018​</a:t>
                      </a:r>
                      <a:endParaRPr lang="en-GB" b="1" i="0" dirty="0">
                        <a:solidFill>
                          <a:srgbClr val="FFFFFF"/>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2019​</a:t>
                      </a:r>
                      <a:endParaRPr lang="en-GB" b="1" i="0" dirty="0">
                        <a:solidFill>
                          <a:srgbClr val="FFFFFF"/>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2020​</a:t>
                      </a:r>
                      <a:endParaRPr lang="en-GB" b="1" i="0" dirty="0">
                        <a:solidFill>
                          <a:srgbClr val="FFFFFF"/>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a:t>
                      </a:r>
                      <a:endParaRPr lang="en-GB" b="1" i="0" dirty="0">
                        <a:solidFill>
                          <a:srgbClr val="FFFFFF"/>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2022​</a:t>
                      </a:r>
                      <a:endParaRPr lang="en-GB" b="1" i="0" dirty="0">
                        <a:solidFill>
                          <a:srgbClr val="FFFFFF"/>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 – SWTPEG​</a:t>
                      </a:r>
                      <a:endParaRPr lang="en-GB" b="1" i="0" dirty="0">
                        <a:solidFill>
                          <a:srgbClr val="FFFFFF"/>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2021 – England &amp; Wales​</a:t>
                      </a:r>
                      <a:endParaRPr lang="en-GB" b="1" i="0" dirty="0">
                        <a:solidFill>
                          <a:srgbClr val="FFFFFF"/>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dirty="0">
                          <a:solidFill>
                            <a:srgbClr val="FFFFFF"/>
                          </a:solidFill>
                          <a:effectLst/>
                          <a:latin typeface="Montserrat" panose="00000500000000000000" pitchFamily="50" charset="0"/>
                        </a:rPr>
                        <a:t>2022 – SWTPEG​</a:t>
                      </a:r>
                      <a:endParaRPr lang="en-GB" b="1" i="0" dirty="0">
                        <a:solidFill>
                          <a:srgbClr val="FFFFFF"/>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dirty="0">
                          <a:solidFill>
                            <a:srgbClr val="FFFFFF"/>
                          </a:solidFill>
                          <a:effectLst/>
                          <a:latin typeface="Montserrat" panose="00000500000000000000" pitchFamily="50" charset="0"/>
                        </a:rPr>
                        <a:t>2022 – England &amp; Wales​</a:t>
                      </a:r>
                      <a:endParaRPr lang="en-GB" b="1" i="0" dirty="0">
                        <a:solidFill>
                          <a:srgbClr val="FFFFFF"/>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835739781"/>
                  </a:ext>
                </a:extLst>
              </a:tr>
              <a:tr h="133350">
                <a:tc>
                  <a:txBody>
                    <a:bodyPr/>
                    <a:lstStyle/>
                    <a:p>
                      <a:pPr algn="l" fontAlgn="base"/>
                      <a:r>
                        <a:rPr lang="en-GB" sz="1000" b="0" i="0" dirty="0">
                          <a:solidFill>
                            <a:srgbClr val="000000"/>
                          </a:solidFill>
                          <a:effectLst/>
                          <a:latin typeface="Montserrat" panose="00000500000000000000" pitchFamily="50" charset="0"/>
                        </a:rPr>
                        <a:t>Dose your paediatric service use structured resources to support transition (e.g. Ready Steady Go)?​</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No</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0" i="0" u="none" strike="noStrike" dirty="0">
                          <a:solidFill>
                            <a:srgbClr val="000000"/>
                          </a:solidFill>
                          <a:effectLst/>
                          <a:latin typeface="Montserrat" panose="00000500000000000000" pitchFamily="50" charset="0"/>
                        </a:rPr>
                        <a:t>Yes</a:t>
                      </a:r>
                      <a:r>
                        <a:rPr lang="en-GB" sz="1000" b="0" i="0" dirty="0">
                          <a:solidFill>
                            <a:srgbClr val="000000"/>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1000" b="1" i="0" u="none" strike="noStrike" dirty="0">
                          <a:solidFill>
                            <a:srgbClr val="FFFFFF"/>
                          </a:solidFill>
                          <a:effectLst/>
                          <a:latin typeface="Montserrat" panose="00000500000000000000" pitchFamily="50" charset="0"/>
                        </a:rPr>
                        <a:t>75%</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63%</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1000" b="1" i="0" u="none" strike="noStrike" dirty="0">
                          <a:solidFill>
                            <a:srgbClr val="FFFFFF"/>
                          </a:solidFill>
                          <a:effectLst/>
                          <a:latin typeface="Montserrat" panose="00000500000000000000" pitchFamily="50" charset="0"/>
                        </a:rPr>
                        <a:t>88%</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1000" b="1" i="0" u="none" strike="noStrike" dirty="0">
                          <a:solidFill>
                            <a:srgbClr val="FFFFFF"/>
                          </a:solidFill>
                          <a:effectLst/>
                          <a:latin typeface="Montserrat" panose="00000500000000000000" pitchFamily="50" charset="0"/>
                        </a:rPr>
                        <a:t>66%</a:t>
                      </a:r>
                      <a:r>
                        <a:rPr lang="en-GB" sz="1000" b="0" i="0" dirty="0">
                          <a:solidFill>
                            <a:srgbClr val="FFFFFF"/>
                          </a:solidFill>
                          <a:effectLst/>
                          <a:latin typeface="Montserrat" panose="00000500000000000000" pitchFamily="50" charset="0"/>
                        </a:rPr>
                        <a:t>​</a:t>
                      </a:r>
                      <a:endParaRPr lang="en-GB" b="0" i="0" dirty="0">
                        <a:solidFill>
                          <a:srgbClr val="000000"/>
                        </a:solidFill>
                        <a:effectLst/>
                      </a:endParaRPr>
                    </a:p>
                  </a:txBody>
                  <a:tcPr>
                    <a:lnL w="11709" cap="flat" cmpd="sng" algn="ctr">
                      <a:solidFill>
                        <a:srgbClr val="FFFFFF"/>
                      </a:solidFill>
                      <a:prstDash val="solid"/>
                      <a:round/>
                      <a:headEnd type="none" w="med" len="med"/>
                      <a:tailEnd type="none" w="med" len="med"/>
                    </a:lnL>
                    <a:lnR w="11709" cap="flat" cmpd="sng" algn="ctr">
                      <a:solidFill>
                        <a:srgbClr val="FFFFFF"/>
                      </a:solidFill>
                      <a:prstDash val="solid"/>
                      <a:round/>
                      <a:headEnd type="none" w="med" len="med"/>
                      <a:tailEnd type="none" w="med" len="med"/>
                    </a:lnR>
                    <a:lnT w="11709" cap="flat" cmpd="sng" algn="ctr">
                      <a:solidFill>
                        <a:srgbClr val="FFFFFF"/>
                      </a:solidFill>
                      <a:prstDash val="solid"/>
                      <a:round/>
                      <a:headEnd type="none" w="med" len="med"/>
                      <a:tailEnd type="none" w="med" len="med"/>
                    </a:lnT>
                    <a:lnB w="11709"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417387980"/>
                  </a:ext>
                </a:extLst>
              </a:tr>
            </a:tbl>
          </a:graphicData>
        </a:graphic>
      </p:graphicFrame>
      <p:graphicFrame>
        <p:nvGraphicFramePr>
          <p:cNvPr id="4" name="Content Placeholder 2">
            <a:extLst>
              <a:ext uri="{FF2B5EF4-FFF2-40B4-BE49-F238E27FC236}">
                <a16:creationId xmlns:a16="http://schemas.microsoft.com/office/drawing/2014/main" id="{F461182F-5844-CFA8-AF2C-1D414B43400A}"/>
              </a:ext>
            </a:extLst>
          </p:cNvPr>
          <p:cNvGraphicFramePr>
            <a:graphicFrameLocks noGrp="1"/>
          </p:cNvGraphicFramePr>
          <p:nvPr>
            <p:ph idx="1"/>
            <p:extLst>
              <p:ext uri="{D42A27DB-BD31-4B8C-83A1-F6EECF244321}">
                <p14:modId xmlns:p14="http://schemas.microsoft.com/office/powerpoint/2010/main" val="4272234950"/>
              </p:ext>
            </p:extLst>
          </p:nvPr>
        </p:nvGraphicFramePr>
        <p:xfrm>
          <a:off x="378156" y="2859782"/>
          <a:ext cx="8050831" cy="1846664"/>
        </p:xfrm>
        <a:graphic>
          <a:graphicData uri="http://schemas.openxmlformats.org/drawingml/2006/table">
            <a:tbl>
              <a:tblPr/>
              <a:tblGrid>
                <a:gridCol w="1902922">
                  <a:extLst>
                    <a:ext uri="{9D8B030D-6E8A-4147-A177-3AD203B41FA5}">
                      <a16:colId xmlns:a16="http://schemas.microsoft.com/office/drawing/2014/main" val="767621510"/>
                    </a:ext>
                  </a:extLst>
                </a:gridCol>
                <a:gridCol w="683101">
                  <a:extLst>
                    <a:ext uri="{9D8B030D-6E8A-4147-A177-3AD203B41FA5}">
                      <a16:colId xmlns:a16="http://schemas.microsoft.com/office/drawing/2014/main" val="1370020901"/>
                    </a:ext>
                  </a:extLst>
                </a:gridCol>
                <a:gridCol w="654337">
                  <a:extLst>
                    <a:ext uri="{9D8B030D-6E8A-4147-A177-3AD203B41FA5}">
                      <a16:colId xmlns:a16="http://schemas.microsoft.com/office/drawing/2014/main" val="595934266"/>
                    </a:ext>
                  </a:extLst>
                </a:gridCol>
                <a:gridCol w="576064">
                  <a:extLst>
                    <a:ext uri="{9D8B030D-6E8A-4147-A177-3AD203B41FA5}">
                      <a16:colId xmlns:a16="http://schemas.microsoft.com/office/drawing/2014/main" val="149352094"/>
                    </a:ext>
                  </a:extLst>
                </a:gridCol>
                <a:gridCol w="576064">
                  <a:extLst>
                    <a:ext uri="{9D8B030D-6E8A-4147-A177-3AD203B41FA5}">
                      <a16:colId xmlns:a16="http://schemas.microsoft.com/office/drawing/2014/main" val="1415056732"/>
                    </a:ext>
                  </a:extLst>
                </a:gridCol>
                <a:gridCol w="504056">
                  <a:extLst>
                    <a:ext uri="{9D8B030D-6E8A-4147-A177-3AD203B41FA5}">
                      <a16:colId xmlns:a16="http://schemas.microsoft.com/office/drawing/2014/main" val="2342397436"/>
                    </a:ext>
                  </a:extLst>
                </a:gridCol>
                <a:gridCol w="792088">
                  <a:extLst>
                    <a:ext uri="{9D8B030D-6E8A-4147-A177-3AD203B41FA5}">
                      <a16:colId xmlns:a16="http://schemas.microsoft.com/office/drawing/2014/main" val="3392232917"/>
                    </a:ext>
                  </a:extLst>
                </a:gridCol>
                <a:gridCol w="792088">
                  <a:extLst>
                    <a:ext uri="{9D8B030D-6E8A-4147-A177-3AD203B41FA5}">
                      <a16:colId xmlns:a16="http://schemas.microsoft.com/office/drawing/2014/main" val="2298512925"/>
                    </a:ext>
                  </a:extLst>
                </a:gridCol>
                <a:gridCol w="792088">
                  <a:extLst>
                    <a:ext uri="{9D8B030D-6E8A-4147-A177-3AD203B41FA5}">
                      <a16:colId xmlns:a16="http://schemas.microsoft.com/office/drawing/2014/main" val="3410436087"/>
                    </a:ext>
                  </a:extLst>
                </a:gridCol>
                <a:gridCol w="778023">
                  <a:extLst>
                    <a:ext uri="{9D8B030D-6E8A-4147-A177-3AD203B41FA5}">
                      <a16:colId xmlns:a16="http://schemas.microsoft.com/office/drawing/2014/main" val="2366184415"/>
                    </a:ext>
                  </a:extLst>
                </a:gridCol>
              </a:tblGrid>
              <a:tr h="520650">
                <a:tc>
                  <a:txBody>
                    <a:bodyPr/>
                    <a:lstStyle/>
                    <a:p>
                      <a:pPr algn="l" fontAlgn="auto"/>
                      <a:r>
                        <a:rPr lang="en-GB" sz="900" b="1" i="0" dirty="0">
                          <a:solidFill>
                            <a:srgbClr val="FFFFFF"/>
                          </a:solidFill>
                          <a:effectLst/>
                          <a:latin typeface="Montserrat" panose="00000500000000000000" pitchFamily="50" charset="0"/>
                        </a:rPr>
                        <a:t>​</a:t>
                      </a: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dirty="0">
                          <a:solidFill>
                            <a:srgbClr val="FFFFFF"/>
                          </a:solidFill>
                          <a:effectLst/>
                          <a:latin typeface="Montserrat" panose="00000500000000000000" pitchFamily="50" charset="0"/>
                        </a:rPr>
                        <a:t>2018​</a:t>
                      </a:r>
                      <a:endParaRPr lang="en-GB" sz="1700" b="1" i="0" dirty="0">
                        <a:solidFill>
                          <a:srgbClr val="FFFFFF"/>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dirty="0">
                          <a:solidFill>
                            <a:srgbClr val="FFFFFF"/>
                          </a:solidFill>
                          <a:effectLst/>
                          <a:latin typeface="Montserrat" panose="00000500000000000000" pitchFamily="50" charset="0"/>
                        </a:rPr>
                        <a:t>2019​</a:t>
                      </a:r>
                      <a:endParaRPr lang="en-GB" sz="1700" b="1" i="0" dirty="0">
                        <a:solidFill>
                          <a:srgbClr val="FFFFFF"/>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dirty="0">
                          <a:solidFill>
                            <a:srgbClr val="FFFFFF"/>
                          </a:solidFill>
                          <a:effectLst/>
                          <a:latin typeface="Montserrat" panose="00000500000000000000" pitchFamily="50" charset="0"/>
                        </a:rPr>
                        <a:t>2020​</a:t>
                      </a:r>
                      <a:endParaRPr lang="en-GB" sz="1700" b="1" i="0" dirty="0">
                        <a:solidFill>
                          <a:srgbClr val="FFFFFF"/>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dirty="0">
                          <a:solidFill>
                            <a:srgbClr val="FFFFFF"/>
                          </a:solidFill>
                          <a:effectLst/>
                          <a:latin typeface="Montserrat" panose="00000500000000000000" pitchFamily="50" charset="0"/>
                        </a:rPr>
                        <a:t>2021​</a:t>
                      </a:r>
                      <a:endParaRPr lang="en-GB" sz="1700" b="1" i="0" dirty="0">
                        <a:solidFill>
                          <a:srgbClr val="FFFFFF"/>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dirty="0">
                          <a:solidFill>
                            <a:srgbClr val="FFFFFF"/>
                          </a:solidFill>
                          <a:effectLst/>
                          <a:latin typeface="Montserrat" panose="00000500000000000000" pitchFamily="50" charset="0"/>
                        </a:rPr>
                        <a:t>2022​</a:t>
                      </a:r>
                      <a:endParaRPr lang="en-GB" sz="1700" b="1" i="0" dirty="0">
                        <a:solidFill>
                          <a:srgbClr val="FFFFFF"/>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dirty="0">
                          <a:solidFill>
                            <a:srgbClr val="FFFFFF"/>
                          </a:solidFill>
                          <a:effectLst/>
                          <a:latin typeface="Montserrat" panose="00000500000000000000" pitchFamily="50" charset="0"/>
                        </a:rPr>
                        <a:t>2021 – SWTPEG​</a:t>
                      </a:r>
                      <a:endParaRPr lang="en-GB" sz="1700" b="1" i="0" dirty="0">
                        <a:solidFill>
                          <a:srgbClr val="FFFFFF"/>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dirty="0">
                          <a:solidFill>
                            <a:srgbClr val="FFFFFF"/>
                          </a:solidFill>
                          <a:effectLst/>
                          <a:latin typeface="Montserrat" panose="00000500000000000000" pitchFamily="50" charset="0"/>
                        </a:rPr>
                        <a:t>2021 –England &amp; Wales​</a:t>
                      </a:r>
                      <a:endParaRPr lang="en-GB" sz="1700" b="1" i="0" dirty="0">
                        <a:solidFill>
                          <a:srgbClr val="FFFFFF"/>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dirty="0">
                          <a:solidFill>
                            <a:srgbClr val="FFFFFF"/>
                          </a:solidFill>
                          <a:effectLst/>
                          <a:latin typeface="Montserrat" panose="00000500000000000000" pitchFamily="50" charset="0"/>
                        </a:rPr>
                        <a:t>2022 – SWTPEG​</a:t>
                      </a:r>
                      <a:endParaRPr lang="en-GB" sz="1700" b="1" i="0" dirty="0">
                        <a:solidFill>
                          <a:srgbClr val="FFFFFF"/>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900" b="1" i="0" dirty="0">
                          <a:solidFill>
                            <a:srgbClr val="FFFFFF"/>
                          </a:solidFill>
                          <a:effectLst/>
                          <a:latin typeface="Montserrat" panose="00000500000000000000" pitchFamily="50" charset="0"/>
                        </a:rPr>
                        <a:t>2022 – England &amp; Wales​</a:t>
                      </a:r>
                      <a:endParaRPr lang="en-GB" sz="1700" b="1" i="0" dirty="0">
                        <a:solidFill>
                          <a:srgbClr val="FFFFFF"/>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251648828"/>
                  </a:ext>
                </a:extLst>
              </a:tr>
              <a:tr h="792088">
                <a:tc>
                  <a:txBody>
                    <a:bodyPr/>
                    <a:lstStyle/>
                    <a:p>
                      <a:pPr algn="l" fontAlgn="base"/>
                      <a:r>
                        <a:rPr lang="en-GB" sz="900" b="0" i="0" dirty="0">
                          <a:solidFill>
                            <a:srgbClr val="000000"/>
                          </a:solidFill>
                          <a:effectLst/>
                          <a:latin typeface="Montserrat" panose="00000500000000000000" pitchFamily="50" charset="0"/>
                        </a:rPr>
                        <a:t>Does your trust have an outpatient clinical specifically for ‘young people’ with epilepsies?​</a:t>
                      </a:r>
                      <a:endParaRPr lang="en-GB" sz="1700" b="0" i="0" dirty="0">
                        <a:solidFill>
                          <a:srgbClr val="000000"/>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Yes</a:t>
                      </a:r>
                      <a:r>
                        <a:rPr lang="en-GB" sz="900" b="0" i="0" dirty="0">
                          <a:solidFill>
                            <a:srgbClr val="000000"/>
                          </a:solidFill>
                          <a:effectLst/>
                          <a:latin typeface="Montserrat" panose="00000500000000000000" pitchFamily="50" charset="0"/>
                        </a:rPr>
                        <a:t>​</a:t>
                      </a:r>
                      <a:endParaRPr lang="en-GB" sz="1700" b="0" i="0" dirty="0">
                        <a:solidFill>
                          <a:srgbClr val="000000"/>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Yes</a:t>
                      </a:r>
                      <a:r>
                        <a:rPr lang="en-GB" sz="900" b="0" i="0" dirty="0">
                          <a:solidFill>
                            <a:srgbClr val="000000"/>
                          </a:solidFill>
                          <a:effectLst/>
                          <a:latin typeface="Montserrat" panose="00000500000000000000" pitchFamily="50" charset="0"/>
                        </a:rPr>
                        <a:t>​</a:t>
                      </a:r>
                      <a:endParaRPr lang="en-GB" sz="1700" b="0" i="0" dirty="0">
                        <a:solidFill>
                          <a:srgbClr val="000000"/>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a:t>
                      </a:r>
                      <a:r>
                        <a:rPr lang="en-GB" sz="900" b="0" i="0" dirty="0">
                          <a:solidFill>
                            <a:srgbClr val="000000"/>
                          </a:solidFill>
                          <a:effectLst/>
                          <a:latin typeface="Montserrat" panose="00000500000000000000" pitchFamily="50" charset="0"/>
                        </a:rPr>
                        <a:t>​</a:t>
                      </a:r>
                      <a:endParaRPr lang="en-GB" sz="1700" b="0" i="0" dirty="0">
                        <a:solidFill>
                          <a:srgbClr val="000000"/>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Yes</a:t>
                      </a:r>
                      <a:r>
                        <a:rPr lang="en-GB" sz="900" b="0" i="0" dirty="0">
                          <a:solidFill>
                            <a:srgbClr val="000000"/>
                          </a:solidFill>
                          <a:effectLst/>
                          <a:latin typeface="Montserrat" panose="00000500000000000000" pitchFamily="50" charset="0"/>
                        </a:rPr>
                        <a:t>​</a:t>
                      </a:r>
                      <a:endParaRPr lang="en-GB" sz="1700" b="0" i="0" dirty="0">
                        <a:solidFill>
                          <a:srgbClr val="000000"/>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0" i="0" u="none" strike="noStrike" dirty="0">
                          <a:solidFill>
                            <a:srgbClr val="000000"/>
                          </a:solidFill>
                          <a:effectLst/>
                          <a:latin typeface="Montserrat" panose="00000500000000000000" pitchFamily="50" charset="0"/>
                        </a:rPr>
                        <a:t>Yes</a:t>
                      </a:r>
                      <a:r>
                        <a:rPr lang="en-GB" sz="900" b="0" i="0" dirty="0">
                          <a:solidFill>
                            <a:srgbClr val="000000"/>
                          </a:solidFill>
                          <a:effectLst/>
                          <a:latin typeface="Montserrat" panose="00000500000000000000" pitchFamily="50" charset="0"/>
                        </a:rPr>
                        <a:t>​</a:t>
                      </a:r>
                      <a:endParaRPr lang="en-GB" sz="1700" b="0" i="0" dirty="0">
                        <a:solidFill>
                          <a:srgbClr val="000000"/>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CCE1FA"/>
                    </a:solidFill>
                  </a:tcPr>
                </a:tc>
                <a:tc>
                  <a:txBody>
                    <a:bodyPr/>
                    <a:lstStyle/>
                    <a:p>
                      <a:pPr algn="l" fontAlgn="base"/>
                      <a:r>
                        <a:rPr lang="en-GB" sz="900" b="1" i="0" u="none" strike="noStrike" dirty="0">
                          <a:solidFill>
                            <a:srgbClr val="FFFFFF"/>
                          </a:solidFill>
                          <a:effectLst/>
                          <a:latin typeface="Montserrat" panose="00000500000000000000" pitchFamily="50" charset="0"/>
                        </a:rPr>
                        <a:t>62%</a:t>
                      </a:r>
                      <a:r>
                        <a:rPr lang="en-GB" sz="900" b="0" i="0" dirty="0">
                          <a:solidFill>
                            <a:srgbClr val="FFFFFF"/>
                          </a:solidFill>
                          <a:effectLst/>
                          <a:latin typeface="Montserrat" panose="00000500000000000000" pitchFamily="50" charset="0"/>
                        </a:rPr>
                        <a:t>​</a:t>
                      </a:r>
                      <a:endParaRPr lang="en-GB" sz="1700" b="0" i="0" dirty="0">
                        <a:solidFill>
                          <a:srgbClr val="000000"/>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40%</a:t>
                      </a:r>
                      <a:r>
                        <a:rPr lang="en-GB" sz="900" b="0" i="0" dirty="0">
                          <a:solidFill>
                            <a:srgbClr val="FFFFFF"/>
                          </a:solidFill>
                          <a:effectLst/>
                          <a:latin typeface="Montserrat" panose="00000500000000000000" pitchFamily="50" charset="0"/>
                        </a:rPr>
                        <a:t>​</a:t>
                      </a:r>
                      <a:endParaRPr lang="en-GB" sz="1700" b="0" i="0" dirty="0">
                        <a:solidFill>
                          <a:srgbClr val="000000"/>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u="none" strike="noStrike" dirty="0">
                          <a:solidFill>
                            <a:srgbClr val="FFFFFF"/>
                          </a:solidFill>
                          <a:effectLst/>
                          <a:latin typeface="Montserrat" panose="00000500000000000000" pitchFamily="50" charset="0"/>
                        </a:rPr>
                        <a:t>63%</a:t>
                      </a:r>
                      <a:r>
                        <a:rPr lang="en-GB" sz="900" b="0" i="0" dirty="0">
                          <a:solidFill>
                            <a:srgbClr val="FFFFFF"/>
                          </a:solidFill>
                          <a:effectLst/>
                          <a:latin typeface="Montserrat" panose="00000500000000000000" pitchFamily="50" charset="0"/>
                        </a:rPr>
                        <a:t>​</a:t>
                      </a:r>
                      <a:endParaRPr lang="en-GB" sz="1700" b="0" i="0" dirty="0">
                        <a:solidFill>
                          <a:srgbClr val="000000"/>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900" b="1" i="0" u="none" strike="noStrike" dirty="0">
                          <a:solidFill>
                            <a:srgbClr val="FFFFFF"/>
                          </a:solidFill>
                          <a:effectLst/>
                          <a:latin typeface="Montserrat" panose="00000500000000000000" pitchFamily="50" charset="0"/>
                        </a:rPr>
                        <a:t>45%</a:t>
                      </a:r>
                      <a:r>
                        <a:rPr lang="en-GB" sz="900" b="0" i="0" dirty="0">
                          <a:solidFill>
                            <a:srgbClr val="FFFFFF"/>
                          </a:solidFill>
                          <a:effectLst/>
                          <a:latin typeface="Montserrat" panose="00000500000000000000" pitchFamily="50" charset="0"/>
                        </a:rPr>
                        <a:t>​</a:t>
                      </a:r>
                      <a:endParaRPr lang="en-GB" sz="1700" b="0" i="0" dirty="0">
                        <a:solidFill>
                          <a:srgbClr val="000000"/>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3361953664"/>
                  </a:ext>
                </a:extLst>
              </a:tr>
              <a:tr h="533926">
                <a:tc>
                  <a:txBody>
                    <a:bodyPr/>
                    <a:lstStyle/>
                    <a:p>
                      <a:pPr algn="l" fontAlgn="base"/>
                      <a:r>
                        <a:rPr lang="en-GB" sz="900" b="0" i="0" dirty="0">
                          <a:solidFill>
                            <a:srgbClr val="000000"/>
                          </a:solidFill>
                          <a:effectLst/>
                          <a:latin typeface="Montserrat" panose="00000500000000000000" pitchFamily="50" charset="0"/>
                        </a:rPr>
                        <a:t>If yes, from what age does this young people’s clinic typically accept young people?​</a:t>
                      </a:r>
                      <a:endParaRPr lang="en-GB" sz="1700" b="0" i="0" dirty="0">
                        <a:solidFill>
                          <a:srgbClr val="000000"/>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17</a:t>
                      </a:r>
                      <a:r>
                        <a:rPr lang="en-GB" sz="900" b="0" i="0" dirty="0">
                          <a:solidFill>
                            <a:srgbClr val="000000"/>
                          </a:solidFill>
                          <a:effectLst/>
                          <a:latin typeface="Montserrat" panose="00000500000000000000" pitchFamily="50" charset="0"/>
                        </a:rPr>
                        <a:t>​</a:t>
                      </a:r>
                      <a:endParaRPr lang="en-GB" sz="1700" b="0" i="0" dirty="0">
                        <a:solidFill>
                          <a:srgbClr val="000000"/>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16</a:t>
                      </a:r>
                      <a:r>
                        <a:rPr lang="en-GB" sz="900" b="0" i="0" dirty="0">
                          <a:solidFill>
                            <a:srgbClr val="000000"/>
                          </a:solidFill>
                          <a:effectLst/>
                          <a:latin typeface="Montserrat" panose="00000500000000000000" pitchFamily="50" charset="0"/>
                        </a:rPr>
                        <a:t>​</a:t>
                      </a:r>
                      <a:endParaRPr lang="en-GB" sz="1700" b="0" i="0" dirty="0">
                        <a:solidFill>
                          <a:srgbClr val="000000"/>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a:t>
                      </a:r>
                      <a:r>
                        <a:rPr lang="en-GB" sz="900" b="0" i="0" dirty="0">
                          <a:solidFill>
                            <a:srgbClr val="000000"/>
                          </a:solidFill>
                          <a:effectLst/>
                          <a:latin typeface="Montserrat" panose="00000500000000000000" pitchFamily="50" charset="0"/>
                        </a:rPr>
                        <a:t>​</a:t>
                      </a:r>
                      <a:endParaRPr lang="en-GB" sz="1700" b="0" i="0" dirty="0">
                        <a:solidFill>
                          <a:srgbClr val="000000"/>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16</a:t>
                      </a:r>
                      <a:r>
                        <a:rPr lang="en-GB" sz="900" b="0" i="0" dirty="0">
                          <a:solidFill>
                            <a:srgbClr val="000000"/>
                          </a:solidFill>
                          <a:effectLst/>
                          <a:latin typeface="Montserrat" panose="00000500000000000000" pitchFamily="50" charset="0"/>
                        </a:rPr>
                        <a:t>​</a:t>
                      </a:r>
                      <a:endParaRPr lang="en-GB" sz="1700" b="0" i="0" dirty="0">
                        <a:solidFill>
                          <a:srgbClr val="000000"/>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0" i="0" u="none" strike="noStrike" dirty="0">
                          <a:solidFill>
                            <a:srgbClr val="000000"/>
                          </a:solidFill>
                          <a:effectLst/>
                          <a:latin typeface="Montserrat" panose="00000500000000000000" pitchFamily="50" charset="0"/>
                        </a:rPr>
                        <a:t>16</a:t>
                      </a:r>
                      <a:r>
                        <a:rPr lang="en-GB" sz="900" b="0" i="0" dirty="0">
                          <a:solidFill>
                            <a:srgbClr val="000000"/>
                          </a:solidFill>
                          <a:effectLst/>
                          <a:latin typeface="Montserrat" panose="00000500000000000000" pitchFamily="50" charset="0"/>
                        </a:rPr>
                        <a:t>​</a:t>
                      </a:r>
                      <a:endParaRPr lang="en-GB" sz="1700" b="0" i="0" dirty="0">
                        <a:solidFill>
                          <a:srgbClr val="000000"/>
                        </a:solidFill>
                        <a:effectLst/>
                      </a:endParaRPr>
                    </a:p>
                  </a:txBody>
                  <a:tcPr marL="85565" marR="85565"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E7F1FC"/>
                    </a:solidFill>
                  </a:tcPr>
                </a:tc>
                <a:tc>
                  <a:txBody>
                    <a:bodyPr/>
                    <a:lstStyle/>
                    <a:p>
                      <a:pPr algn="l" fontAlgn="base"/>
                      <a:r>
                        <a:rPr lang="en-GB" sz="900" b="1" i="0" dirty="0">
                          <a:solidFill>
                            <a:srgbClr val="FFFFFF"/>
                          </a:solidFill>
                          <a:effectLst/>
                          <a:latin typeface="Montserrat" panose="00000500000000000000" pitchFamily="50" charset="0"/>
                        </a:rPr>
                        <a:t>Mean: 14.8</a:t>
                      </a:r>
                    </a:p>
                    <a:p>
                      <a:pPr algn="l" fontAlgn="base"/>
                      <a:r>
                        <a:rPr lang="en-GB" sz="900" b="1" i="0" dirty="0">
                          <a:solidFill>
                            <a:srgbClr val="FFFFFF"/>
                          </a:solidFill>
                          <a:effectLst/>
                          <a:latin typeface="Montserrat" panose="00000500000000000000" pitchFamily="50" charset="0"/>
                        </a:rPr>
                        <a:t>Median: 16</a:t>
                      </a:r>
                      <a:r>
                        <a:rPr lang="en-GB" sz="900" b="0" i="0" dirty="0">
                          <a:solidFill>
                            <a:srgbClr val="FFFFFF"/>
                          </a:solidFill>
                          <a:effectLst/>
                          <a:latin typeface="Montserrat" panose="00000500000000000000" pitchFamily="50" charset="0"/>
                        </a:rPr>
                        <a:t>​</a:t>
                      </a:r>
                      <a:endParaRPr lang="en-GB" sz="1700" b="0" i="0" dirty="0">
                        <a:solidFill>
                          <a:srgbClr val="000000"/>
                        </a:solidFill>
                        <a:effectLst/>
                      </a:endParaRPr>
                    </a:p>
                  </a:txBody>
                  <a:tcPr marL="72000" marR="72000"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dirty="0">
                          <a:solidFill>
                            <a:srgbClr val="FFFFFF"/>
                          </a:solidFill>
                          <a:effectLst/>
                          <a:latin typeface="Montserrat" panose="00000500000000000000" pitchFamily="50" charset="0"/>
                        </a:rPr>
                        <a:t>Mean: 15</a:t>
                      </a:r>
                    </a:p>
                    <a:p>
                      <a:pPr algn="l" fontAlgn="base"/>
                      <a:r>
                        <a:rPr lang="en-GB" sz="900" b="1" i="0" dirty="0">
                          <a:solidFill>
                            <a:srgbClr val="FFFFFF"/>
                          </a:solidFill>
                          <a:effectLst/>
                          <a:latin typeface="Montserrat" panose="00000500000000000000" pitchFamily="50" charset="0"/>
                        </a:rPr>
                        <a:t>Median: 14.5</a:t>
                      </a:r>
                      <a:r>
                        <a:rPr lang="en-GB" sz="900" b="0" i="0" dirty="0">
                          <a:solidFill>
                            <a:srgbClr val="FFFFFF"/>
                          </a:solidFill>
                          <a:effectLst/>
                          <a:latin typeface="Montserrat" panose="00000500000000000000" pitchFamily="50" charset="0"/>
                        </a:rPr>
                        <a:t>​</a:t>
                      </a:r>
                      <a:endParaRPr lang="en-GB" sz="1700" b="0" i="0" dirty="0">
                        <a:solidFill>
                          <a:srgbClr val="000000"/>
                        </a:solidFill>
                        <a:effectLst/>
                      </a:endParaRPr>
                    </a:p>
                  </a:txBody>
                  <a:tcPr marL="72000" marR="72000"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11A7F2"/>
                    </a:solidFill>
                  </a:tcPr>
                </a:tc>
                <a:tc>
                  <a:txBody>
                    <a:bodyPr/>
                    <a:lstStyle/>
                    <a:p>
                      <a:pPr algn="l" fontAlgn="base"/>
                      <a:r>
                        <a:rPr lang="en-GB" sz="900" b="1" i="0" dirty="0">
                          <a:solidFill>
                            <a:srgbClr val="FFFFFF"/>
                          </a:solidFill>
                          <a:effectLst/>
                          <a:latin typeface="Montserrat" panose="00000500000000000000" pitchFamily="50" charset="0"/>
                        </a:rPr>
                        <a:t>Mean: 15.2</a:t>
                      </a:r>
                    </a:p>
                    <a:p>
                      <a:pPr algn="l" fontAlgn="base"/>
                      <a:r>
                        <a:rPr lang="en-GB" sz="900" b="1" i="0" dirty="0">
                          <a:solidFill>
                            <a:srgbClr val="FFFFFF"/>
                          </a:solidFill>
                          <a:effectLst/>
                          <a:latin typeface="Montserrat" panose="00000500000000000000" pitchFamily="50" charset="0"/>
                        </a:rPr>
                        <a:t>Median: 16.0</a:t>
                      </a:r>
                      <a:r>
                        <a:rPr lang="en-GB" sz="900" b="0" i="0" dirty="0">
                          <a:solidFill>
                            <a:srgbClr val="FFFFFF"/>
                          </a:solidFill>
                          <a:effectLst/>
                          <a:latin typeface="Montserrat" panose="00000500000000000000" pitchFamily="50" charset="0"/>
                        </a:rPr>
                        <a:t>​</a:t>
                      </a:r>
                      <a:endParaRPr lang="en-GB" sz="1700" b="0" i="0" dirty="0">
                        <a:solidFill>
                          <a:srgbClr val="000000"/>
                        </a:solidFill>
                        <a:effectLst/>
                      </a:endParaRPr>
                    </a:p>
                  </a:txBody>
                  <a:tcPr marL="72000" marR="72000"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tc>
                  <a:txBody>
                    <a:bodyPr/>
                    <a:lstStyle/>
                    <a:p>
                      <a:pPr algn="l" fontAlgn="base"/>
                      <a:r>
                        <a:rPr lang="en-GB" sz="900" b="1" i="0" dirty="0">
                          <a:solidFill>
                            <a:srgbClr val="FFFFFF"/>
                          </a:solidFill>
                          <a:effectLst/>
                          <a:latin typeface="Montserrat" panose="00000500000000000000" pitchFamily="50" charset="0"/>
                        </a:rPr>
                        <a:t>Mean: 14.7</a:t>
                      </a:r>
                    </a:p>
                    <a:p>
                      <a:pPr algn="l" fontAlgn="base"/>
                      <a:r>
                        <a:rPr lang="en-GB" sz="900" b="1" i="0" dirty="0">
                          <a:solidFill>
                            <a:srgbClr val="FFFFFF"/>
                          </a:solidFill>
                          <a:effectLst/>
                          <a:latin typeface="Montserrat" panose="00000500000000000000" pitchFamily="50" charset="0"/>
                        </a:rPr>
                        <a:t>Median: 15.0</a:t>
                      </a:r>
                      <a:r>
                        <a:rPr lang="en-GB" sz="900" b="0" i="0" dirty="0">
                          <a:solidFill>
                            <a:srgbClr val="FFFFFF"/>
                          </a:solidFill>
                          <a:effectLst/>
                          <a:latin typeface="Montserrat" panose="00000500000000000000" pitchFamily="50" charset="0"/>
                        </a:rPr>
                        <a:t>​</a:t>
                      </a:r>
                      <a:endParaRPr lang="en-GB" sz="1700" b="0" i="0" dirty="0">
                        <a:solidFill>
                          <a:srgbClr val="000000"/>
                        </a:solidFill>
                        <a:effectLst/>
                      </a:endParaRPr>
                    </a:p>
                  </a:txBody>
                  <a:tcPr marL="72000" marR="72000" marT="42782" marB="42782">
                    <a:lnL w="12414" cap="flat" cmpd="sng" algn="ctr">
                      <a:solidFill>
                        <a:srgbClr val="FFFFFF"/>
                      </a:solidFill>
                      <a:prstDash val="solid"/>
                      <a:round/>
                      <a:headEnd type="none" w="med" len="med"/>
                      <a:tailEnd type="none" w="med" len="med"/>
                    </a:lnL>
                    <a:lnR w="12414" cap="flat" cmpd="sng" algn="ctr">
                      <a:solidFill>
                        <a:srgbClr val="FFFFFF"/>
                      </a:solidFill>
                      <a:prstDash val="solid"/>
                      <a:round/>
                      <a:headEnd type="none" w="med" len="med"/>
                      <a:tailEnd type="none" w="med" len="med"/>
                    </a:lnR>
                    <a:lnT w="12414" cap="flat" cmpd="sng" algn="ctr">
                      <a:solidFill>
                        <a:srgbClr val="FFFFFF"/>
                      </a:solidFill>
                      <a:prstDash val="solid"/>
                      <a:round/>
                      <a:headEnd type="none" w="med" len="med"/>
                      <a:tailEnd type="none" w="med" len="med"/>
                    </a:lnT>
                    <a:lnB w="12414" cap="flat" cmpd="sng" algn="ctr">
                      <a:solidFill>
                        <a:srgbClr val="FFFFFF"/>
                      </a:solidFill>
                      <a:prstDash val="solid"/>
                      <a:round/>
                      <a:headEnd type="none" w="med" len="med"/>
                      <a:tailEnd type="none" w="med" len="med"/>
                    </a:lnB>
                    <a:solidFill>
                      <a:srgbClr val="0D0D58"/>
                    </a:solidFill>
                  </a:tcPr>
                </a:tc>
                <a:extLst>
                  <a:ext uri="{0D108BD9-81ED-4DB2-BD59-A6C34878D82A}">
                    <a16:rowId xmlns:a16="http://schemas.microsoft.com/office/drawing/2014/main" val="3980590332"/>
                  </a:ext>
                </a:extLst>
              </a:tr>
            </a:tbl>
          </a:graphicData>
        </a:graphic>
      </p:graphicFrame>
      <p:sp>
        <p:nvSpPr>
          <p:cNvPr id="5" name="TextBox 4">
            <a:extLst>
              <a:ext uri="{FF2B5EF4-FFF2-40B4-BE49-F238E27FC236}">
                <a16:creationId xmlns:a16="http://schemas.microsoft.com/office/drawing/2014/main" id="{3E69E9E8-3D88-FFE5-1193-325BFFB5E6A7}"/>
              </a:ext>
            </a:extLst>
          </p:cNvPr>
          <p:cNvSpPr txBox="1"/>
          <p:nvPr/>
        </p:nvSpPr>
        <p:spPr>
          <a:xfrm>
            <a:off x="348366" y="771550"/>
            <a:ext cx="8256082" cy="569836"/>
          </a:xfrm>
          <a:prstGeom prst="rect">
            <a:avLst/>
          </a:prstGeom>
          <a:solidFill>
            <a:schemeClr val="accent1">
              <a:lumMod val="20000"/>
              <a:lumOff val="80000"/>
            </a:schemeClr>
          </a:solidFill>
        </p:spPr>
        <p:txBody>
          <a:bodyPr wrap="square" rtlCol="0">
            <a:spAutoFit/>
          </a:bodyPr>
          <a:lstStyle/>
          <a:p>
            <a:pPr>
              <a:lnSpc>
                <a:spcPct val="150000"/>
              </a:lnSpc>
            </a:pPr>
            <a:r>
              <a:rPr lang="en-GB" sz="1100" b="1" dirty="0">
                <a:latin typeface="Montserrat" panose="00000500000000000000" pitchFamily="50" charset="0"/>
              </a:rPr>
              <a:t>In 2022, Croydon paediatric epilepsy service</a:t>
            </a:r>
            <a:r>
              <a:rPr lang="en-GB" sz="1100" b="1" i="0" dirty="0">
                <a:solidFill>
                  <a:srgbClr val="000000"/>
                </a:solidFill>
                <a:effectLst/>
                <a:latin typeface="Montserrat" panose="00000500000000000000" pitchFamily="50" charset="0"/>
              </a:rPr>
              <a:t> implemented the use of structured resources to support transition, has an outpatient clinical specifically for young people with epilepsies from the age of 16.</a:t>
            </a:r>
            <a:endParaRPr lang="en-GB" sz="1100" b="1" dirty="0">
              <a:latin typeface="Montserrat" panose="00000500000000000000" pitchFamily="50" charset="0"/>
            </a:endParaRPr>
          </a:p>
        </p:txBody>
      </p:sp>
    </p:spTree>
    <p:extLst>
      <p:ext uri="{BB962C8B-B14F-4D97-AF65-F5344CB8AC3E}">
        <p14:creationId xmlns:p14="http://schemas.microsoft.com/office/powerpoint/2010/main" val="772856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CD7D-7E97-BEDF-73E2-CFAB12BAC682}"/>
              </a:ext>
            </a:extLst>
          </p:cNvPr>
          <p:cNvSpPr>
            <a:spLocks noGrp="1"/>
          </p:cNvSpPr>
          <p:nvPr>
            <p:ph type="title"/>
          </p:nvPr>
        </p:nvSpPr>
        <p:spPr>
          <a:xfrm>
            <a:off x="288772" y="-92546"/>
            <a:ext cx="8229600" cy="864096"/>
          </a:xfrm>
        </p:spPr>
        <p:txBody>
          <a:bodyPr>
            <a:noAutofit/>
          </a:bodyPr>
          <a:lstStyle/>
          <a:p>
            <a:r>
              <a:rPr lang="en-GB" sz="2000" dirty="0"/>
              <a:t>Audit results cohort 3/4 – transition age – C</a:t>
            </a:r>
            <a:r>
              <a:rPr lang="en-GB" sz="2000" b="1" i="0" u="none" strike="noStrike" dirty="0">
                <a:solidFill>
                  <a:srgbClr val="11A7F2"/>
                </a:solidFill>
                <a:effectLst/>
                <a:latin typeface="Montserrat" panose="00000500000000000000" pitchFamily="50" charset="0"/>
              </a:rPr>
              <a:t>roydon Health Service NHS Trust</a:t>
            </a:r>
            <a:r>
              <a:rPr lang="en-GB" sz="2000" b="0" i="0" dirty="0">
                <a:solidFill>
                  <a:srgbClr val="11A7F2"/>
                </a:solidFill>
                <a:effectLst/>
                <a:latin typeface="Montserrat" panose="00000500000000000000" pitchFamily="50" charset="0"/>
              </a:rPr>
              <a:t>​</a:t>
            </a:r>
            <a:endParaRPr lang="en-GB" sz="2000" dirty="0"/>
          </a:p>
        </p:txBody>
      </p:sp>
      <p:graphicFrame>
        <p:nvGraphicFramePr>
          <p:cNvPr id="3" name="Content Placeholder 5">
            <a:extLst>
              <a:ext uri="{FF2B5EF4-FFF2-40B4-BE49-F238E27FC236}">
                <a16:creationId xmlns:a16="http://schemas.microsoft.com/office/drawing/2014/main" id="{8E267EC9-D8A3-3733-3BBB-92DD0DD39A0D}"/>
              </a:ext>
            </a:extLst>
          </p:cNvPr>
          <p:cNvGraphicFramePr>
            <a:graphicFrameLocks noGrp="1"/>
          </p:cNvGraphicFramePr>
          <p:nvPr>
            <p:ph idx="1"/>
            <p:extLst>
              <p:ext uri="{D42A27DB-BD31-4B8C-83A1-F6EECF244321}">
                <p14:modId xmlns:p14="http://schemas.microsoft.com/office/powerpoint/2010/main" val="3742463297"/>
              </p:ext>
            </p:extLst>
          </p:nvPr>
        </p:nvGraphicFramePr>
        <p:xfrm>
          <a:off x="729390" y="1635646"/>
          <a:ext cx="7348364" cy="2968922"/>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DF35950B-A80C-F66C-0BB5-56C5A3EC5F49}"/>
              </a:ext>
            </a:extLst>
          </p:cNvPr>
          <p:cNvSpPr txBox="1"/>
          <p:nvPr/>
        </p:nvSpPr>
        <p:spPr>
          <a:xfrm>
            <a:off x="395536" y="843558"/>
            <a:ext cx="8256082" cy="569836"/>
          </a:xfrm>
          <a:prstGeom prst="rect">
            <a:avLst/>
          </a:prstGeom>
          <a:solidFill>
            <a:schemeClr val="accent1">
              <a:lumMod val="20000"/>
              <a:lumOff val="80000"/>
            </a:schemeClr>
          </a:solidFill>
        </p:spPr>
        <p:txBody>
          <a:bodyPr wrap="square" rtlCol="0">
            <a:spAutoFit/>
          </a:bodyPr>
          <a:lstStyle/>
          <a:p>
            <a:pPr>
              <a:lnSpc>
                <a:spcPct val="150000"/>
              </a:lnSpc>
            </a:pPr>
            <a:r>
              <a:rPr lang="en-GB" sz="1100" b="1" dirty="0">
                <a:latin typeface="Montserrat" panose="00000500000000000000" pitchFamily="50" charset="0"/>
              </a:rPr>
              <a:t>Graph showing Trust, regional, and national results from 2018-2022 of the mean age at which young people are accepted into the young peoples transition clinic. RJ6 represents Croydon paediatric epilepsy service.</a:t>
            </a:r>
          </a:p>
        </p:txBody>
      </p:sp>
    </p:spTree>
    <p:extLst>
      <p:ext uri="{BB962C8B-B14F-4D97-AF65-F5344CB8AC3E}">
        <p14:creationId xmlns:p14="http://schemas.microsoft.com/office/powerpoint/2010/main" val="1336212680"/>
      </p:ext>
    </p:extLst>
  </p:cSld>
  <p:clrMapOvr>
    <a:masterClrMapping/>
  </p:clrMapOvr>
</p:sld>
</file>

<file path=ppt/theme/theme1.xml><?xml version="1.0" encoding="utf-8"?>
<a:theme xmlns:a="http://schemas.openxmlformats.org/drawingml/2006/main" name="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7b00261-fff3-41e0-a06e-29be7bbb4b90">
      <Terms xmlns="http://schemas.microsoft.com/office/infopath/2007/PartnerControls"/>
    </lcf76f155ced4ddcb4097134ff3c332f>
    <TaxCatchAll xmlns="19cfbb22-967d-441b-b2d0-56543b08ad7d">
      <Value>2</Value>
      <Value>1</Value>
    </TaxCatchAll>
    <MediaLengthInSeconds xmlns="e7b00261-fff3-41e0-a06e-29be7bbb4b90" xsi:nil="true"/>
    <SharedWithUsers xmlns="19cfbb22-967d-441b-b2d0-56543b08ad7d">
      <UserInfo>
        <DisplayName/>
        <AccountId xsi:nil="true"/>
        <AccountType/>
      </UserInfo>
    </SharedWithUsers>
    <i17683cc25004393bf5e7a85079a67d2 xmlns="19cfbb22-967d-441b-b2d0-56543b08ad7d">
      <Terms xmlns="http://schemas.microsoft.com/office/infopath/2007/PartnerControls"/>
    </i17683cc25004393bf5e7a85079a67d2>
    <_Source xmlns="http://schemas.microsoft.com/sharepoint/v3/fields" xsi:nil="true"/>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2" ma:contentTypeDescription="Create a new document." ma:contentTypeScope="" ma:versionID="8156b1bb3564c62c0c928768bbf78ddf">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dfd0235534e6e908d96032a58ca0ce4"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element ref="ns4:MediaServiceSearchPropertie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MediaServiceLocation" ma:index="39"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B12CE7-3897-4E97-90C7-7944684A0DB5}">
  <ds:schemaRefs>
    <ds:schemaRef ds:uri="http://schemas.microsoft.com/sharepoint/v3/contenttype/forms"/>
  </ds:schemaRefs>
</ds:datastoreItem>
</file>

<file path=customXml/itemProps2.xml><?xml version="1.0" encoding="utf-8"?>
<ds:datastoreItem xmlns:ds="http://schemas.openxmlformats.org/officeDocument/2006/customXml" ds:itemID="{2829D8D8-B6CC-4567-96DC-4A66CDBDCB9D}">
  <ds:schemaRefs>
    <ds:schemaRef ds:uri="http://purl.org/dc/elements/1.1/"/>
    <ds:schemaRef ds:uri="http://schemas.microsoft.com/office/2006/metadata/properties"/>
    <ds:schemaRef ds:uri="19cfbb22-967d-441b-b2d0-56543b08ad7d"/>
    <ds:schemaRef ds:uri="http://schemas.microsoft.com/office/2006/documentManagement/types"/>
    <ds:schemaRef ds:uri="http://schemas.microsoft.com/sharepoint/v3/fields"/>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 ds:uri="e7b00261-fff3-41e0-a06e-29be7bbb4b90"/>
    <ds:schemaRef ds:uri="44e40524-91c9-4f1a-8c93-91673b8fc013"/>
    <ds:schemaRef ds:uri="37df6dd1-1f47-4b51-841c-0243d18555eb"/>
  </ds:schemaRefs>
</ds:datastoreItem>
</file>

<file path=customXml/itemProps3.xml><?xml version="1.0" encoding="utf-8"?>
<ds:datastoreItem xmlns:ds="http://schemas.openxmlformats.org/officeDocument/2006/customXml" ds:itemID="{FE996EA2-FD46-49FB-8E3B-2D7B6B7422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fbb22-967d-441b-b2d0-56543b08ad7d"/>
    <ds:schemaRef ds:uri="http://schemas.microsoft.com/sharepoint/v3/fields"/>
    <ds:schemaRef ds:uri="e7b00261-fff3-41e0-a06e-29be7bbb4b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39041</TotalTime>
  <Words>2340</Words>
  <Application>Microsoft Office PowerPoint</Application>
  <PresentationFormat>On-screen Show (16:9)</PresentationFormat>
  <Paragraphs>330</Paragraphs>
  <Slides>15</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Symbol</vt:lpstr>
      <vt:lpstr>Courier New</vt:lpstr>
      <vt:lpstr>Montserrat</vt:lpstr>
      <vt:lpstr>Office Theme</vt:lpstr>
      <vt:lpstr>3_Office Theme</vt:lpstr>
      <vt:lpstr>​</vt:lpstr>
      <vt:lpstr>Transition pathways – Croydon Health Service NHS Trust​</vt:lpstr>
      <vt:lpstr>Transition pathways – Croydon Health Service NHS Trust​</vt:lpstr>
      <vt:lpstr>Transition pathways – Croydon Health Service NHS Trust​</vt:lpstr>
      <vt:lpstr>Transition pathways – Croydon Health Service NHS Trust​</vt:lpstr>
      <vt:lpstr>Audit results cohort 3/4 – professional input – Croydon Health Service NHS Trust​</vt:lpstr>
      <vt:lpstr>Audit results cohort 3/4 – professional input – Croydon Health Service NHS Trust​</vt:lpstr>
      <vt:lpstr>Audit results cohort 3/4 – referral pathways – Croydon Health Service NHS Trust​</vt:lpstr>
      <vt:lpstr>Audit results cohort 3/4 – transition age – Croydon Health Service NHS Trust​</vt:lpstr>
      <vt:lpstr>Audit results cohort 3/4 – joint clinics – Croydon Health Service NHS Trust​</vt:lpstr>
      <vt:lpstr>Audit results cohort 3/4 – joint clinics – Croydon Health Service NHS Trust​</vt:lpstr>
      <vt:lpstr>Transition pathways – Croydon Health Service NHS Trust​  ​</vt:lpstr>
      <vt:lpstr>Transition pathways – Croydon Health Service NHS Trust​  ​</vt:lpstr>
      <vt:lpstr>Transition pathways – Croydon Health Service NHS Trust​  ​</vt:lpstr>
      <vt:lpstr> https://eqip.rcpch.ac.uk</vt:lpstr>
    </vt:vector>
  </TitlesOfParts>
  <Company>RCPCH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Ball</dc:creator>
  <cp:lastModifiedBy>Melanie David-Feveck</cp:lastModifiedBy>
  <cp:revision>139</cp:revision>
  <dcterms:created xsi:type="dcterms:W3CDTF">2014-06-02T14:56:21Z</dcterms:created>
  <dcterms:modified xsi:type="dcterms:W3CDTF">2024-07-23T18:22:40Z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status">
    <vt:lpwstr/>
  </property>
  <property fmtid="{D5CDD505-2E9C-101B-9397-08002B2CF9AE}" pid="3" name="Archive">
    <vt:lpwstr/>
  </property>
  <property fmtid="{D5CDD505-2E9C-101B-9397-08002B2CF9AE}" pid="4" name="Business Activity">
    <vt:lpwstr/>
  </property>
  <property fmtid="{D5CDD505-2E9C-101B-9397-08002B2CF9AE}" pid="5" name="MediaServiceImageTags">
    <vt:lpwstr/>
  </property>
  <property fmtid="{D5CDD505-2E9C-101B-9397-08002B2CF9AE}" pid="6" name="ContentTypeId">
    <vt:lpwstr>0x010100F73892B6BD4C814D864FE852C6B62926</vt:lpwstr>
  </property>
  <property fmtid="{D5CDD505-2E9C-101B-9397-08002B2CF9AE}" pid="7" name="Project/ contract status">
    <vt:lpwstr/>
  </property>
  <property fmtid="{D5CDD505-2E9C-101B-9397-08002B2CF9AE}" pid="8" name="Division">
    <vt:lpwstr>1;#Research ＆ Quality Improvement|40ffecb9-eb64-4eb4-bbcd-9ff92017558e</vt:lpwstr>
  </property>
  <property fmtid="{D5CDD505-2E9C-101B-9397-08002B2CF9AE}" pid="9" name="Information type">
    <vt:lpwstr/>
  </property>
  <property fmtid="{D5CDD505-2E9C-101B-9397-08002B2CF9AE}" pid="10" name="Business Function">
    <vt:lpwstr>2;#Quality Improvement|f929b268-8fc1-4432-9c8d-4653c804bdfc</vt:lpwstr>
  </property>
  <property fmtid="{D5CDD505-2E9C-101B-9397-08002B2CF9AE}" pid="11" name="xd_ProgID">
    <vt:lpwstr/>
  </property>
  <property fmtid="{D5CDD505-2E9C-101B-9397-08002B2CF9AE}" pid="12" name="_ColorHex">
    <vt:lpwstr/>
  </property>
  <property fmtid="{D5CDD505-2E9C-101B-9397-08002B2CF9AE}" pid="13" name="ComplianceAssetId">
    <vt:lpwstr/>
  </property>
  <property fmtid="{D5CDD505-2E9C-101B-9397-08002B2CF9AE}" pid="14" name="TemplateUrl">
    <vt:lpwstr/>
  </property>
  <property fmtid="{D5CDD505-2E9C-101B-9397-08002B2CF9AE}" pid="15" name="l9151f26d9d24fb2bafecc2135ce3309">
    <vt:lpwstr>Research ＆ Quality Improvement|c788aced-109f-432d-9368-116094370ebc</vt:lpwstr>
  </property>
  <property fmtid="{D5CDD505-2E9C-101B-9397-08002B2CF9AE}" pid="16" name="_ExtendedDescription">
    <vt:lpwstr/>
  </property>
  <property fmtid="{D5CDD505-2E9C-101B-9397-08002B2CF9AE}" pid="17" name="_ColorTag">
    <vt:lpwstr/>
  </property>
  <property fmtid="{D5CDD505-2E9C-101B-9397-08002B2CF9AE}" pid="18" name="TriggerFlowInfo">
    <vt:lpwstr/>
  </property>
  <property fmtid="{D5CDD505-2E9C-101B-9397-08002B2CF9AE}" pid="19" name="xd_Signature">
    <vt:bool>false</vt:bool>
  </property>
  <property fmtid="{D5CDD505-2E9C-101B-9397-08002B2CF9AE}" pid="20" name="_Emoji">
    <vt:lpwstr/>
  </property>
  <property fmtid="{D5CDD505-2E9C-101B-9397-08002B2CF9AE}" pid="21" name="ba13835014884b89bed364837ca9ec39">
    <vt:lpwstr>Audits|ae63694e-9999-473c-882e-084b09c6631d</vt:lpwstr>
  </property>
  <property fmtid="{D5CDD505-2E9C-101B-9397-08002B2CF9AE}" pid="22" name="Project_x002F__x0020_contract_x0020_status">
    <vt:lpwstr/>
  </property>
  <property fmtid="{D5CDD505-2E9C-101B-9397-08002B2CF9AE}" pid="23" name="Business_x0020_Activity">
    <vt:lpwstr/>
  </property>
  <property fmtid="{D5CDD505-2E9C-101B-9397-08002B2CF9AE}" pid="24" name="Document_x0020_status">
    <vt:lpwstr/>
  </property>
  <property fmtid="{D5CDD505-2E9C-101B-9397-08002B2CF9AE}" pid="25" name="Information_x0020_type">
    <vt:lpwstr/>
  </property>
</Properties>
</file>