
<file path=[Content_Types].xml><?xml version="1.0" encoding="utf-8"?>
<Types xmlns="http://schemas.openxmlformats.org/package/2006/content-types">
  <Default Extension="bin" ContentType="application/vnd.openxmlformats-officedocument.oleObject"/>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24"/>
  </p:notesMasterIdLst>
  <p:sldIdLst>
    <p:sldId id="475" r:id="rId6"/>
    <p:sldId id="493" r:id="rId7"/>
    <p:sldId id="454" r:id="rId8"/>
    <p:sldId id="309" r:id="rId9"/>
    <p:sldId id="313" r:id="rId10"/>
    <p:sldId id="311" r:id="rId11"/>
    <p:sldId id="315" r:id="rId12"/>
    <p:sldId id="450" r:id="rId13"/>
    <p:sldId id="316" r:id="rId14"/>
    <p:sldId id="271" r:id="rId15"/>
    <p:sldId id="293" r:id="rId16"/>
    <p:sldId id="270" r:id="rId17"/>
    <p:sldId id="290" r:id="rId18"/>
    <p:sldId id="312" r:id="rId19"/>
    <p:sldId id="310" r:id="rId20"/>
    <p:sldId id="451" r:id="rId21"/>
    <p:sldId id="314" r:id="rId22"/>
    <p:sldId id="495" r:id="rId23"/>
  </p:sldIdLst>
  <p:sldSz cx="9144000" cy="5143500" type="screen16x9"/>
  <p:notesSz cx="6858000" cy="9144000"/>
  <p:embeddedFontLst>
    <p:embeddedFont>
      <p:font typeface="Montserrat" panose="00000500000000000000" pitchFamily="50" charset="0"/>
      <p:regular r:id="rId25"/>
      <p:bold r:id="rId26"/>
      <p:italic r:id="rId27"/>
      <p:boldItalic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68" autoAdjust="0"/>
    <p:restoredTop sz="94712" autoAdjust="0"/>
  </p:normalViewPr>
  <p:slideViewPr>
    <p:cSldViewPr>
      <p:cViewPr varScale="1">
        <p:scale>
          <a:sx n="74" d="100"/>
          <a:sy n="74" d="100"/>
        </p:scale>
        <p:origin x="64" y="128"/>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1.fntdata"/><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font" Target="fonts/font4.fntdata"/><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3.fntdata"/><Relationship Id="rId30" Type="http://schemas.openxmlformats.org/officeDocument/2006/relationships/viewProps" Target="view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9531E04F-DBBD-4A0E-A7B5-41A226778121}"/>
    <pc:docChg chg="custSel delSld modSld delMainMaster delSection modSection">
      <pc:chgData name="Melanie David-Feveck" userId="9e4d456e-893c-4367-b601-72fce04ebd6b" providerId="ADAL" clId="{9531E04F-DBBD-4A0E-A7B5-41A226778121}" dt="2024-03-08T12:07:49.320" v="166" actId="20577"/>
      <pc:docMkLst>
        <pc:docMk/>
      </pc:docMkLst>
      <pc:sldChg chg="del">
        <pc:chgData name="Melanie David-Feveck" userId="9e4d456e-893c-4367-b601-72fce04ebd6b" providerId="ADAL" clId="{9531E04F-DBBD-4A0E-A7B5-41A226778121}" dt="2024-03-05T11:13:25.151" v="1" actId="47"/>
        <pc:sldMkLst>
          <pc:docMk/>
          <pc:sldMk cId="799324392" sldId="259"/>
        </pc:sldMkLst>
      </pc:sldChg>
      <pc:sldChg chg="del">
        <pc:chgData name="Melanie David-Feveck" userId="9e4d456e-893c-4367-b601-72fce04ebd6b" providerId="ADAL" clId="{9531E04F-DBBD-4A0E-A7B5-41A226778121}" dt="2024-03-05T11:13:25.151" v="1" actId="47"/>
        <pc:sldMkLst>
          <pc:docMk/>
          <pc:sldMk cId="3106167386" sldId="262"/>
        </pc:sldMkLst>
      </pc:sldChg>
      <pc:sldChg chg="del">
        <pc:chgData name="Melanie David-Feveck" userId="9e4d456e-893c-4367-b601-72fce04ebd6b" providerId="ADAL" clId="{9531E04F-DBBD-4A0E-A7B5-41A226778121}" dt="2024-03-05T11:13:25.151" v="1" actId="47"/>
        <pc:sldMkLst>
          <pc:docMk/>
          <pc:sldMk cId="3642888077" sldId="264"/>
        </pc:sldMkLst>
      </pc:sldChg>
      <pc:sldChg chg="del">
        <pc:chgData name="Melanie David-Feveck" userId="9e4d456e-893c-4367-b601-72fce04ebd6b" providerId="ADAL" clId="{9531E04F-DBBD-4A0E-A7B5-41A226778121}" dt="2024-03-05T11:13:25.151" v="1" actId="47"/>
        <pc:sldMkLst>
          <pc:docMk/>
          <pc:sldMk cId="1014389851" sldId="265"/>
        </pc:sldMkLst>
      </pc:sldChg>
      <pc:sldChg chg="del">
        <pc:chgData name="Melanie David-Feveck" userId="9e4d456e-893c-4367-b601-72fce04ebd6b" providerId="ADAL" clId="{9531E04F-DBBD-4A0E-A7B5-41A226778121}" dt="2024-03-05T11:13:25.151" v="1" actId="47"/>
        <pc:sldMkLst>
          <pc:docMk/>
          <pc:sldMk cId="2399632935" sldId="266"/>
        </pc:sldMkLst>
      </pc:sldChg>
      <pc:sldChg chg="del">
        <pc:chgData name="Melanie David-Feveck" userId="9e4d456e-893c-4367-b601-72fce04ebd6b" providerId="ADAL" clId="{9531E04F-DBBD-4A0E-A7B5-41A226778121}" dt="2024-03-05T11:13:25.151" v="1" actId="47"/>
        <pc:sldMkLst>
          <pc:docMk/>
          <pc:sldMk cId="1056245645" sldId="268"/>
        </pc:sldMkLst>
      </pc:sldChg>
      <pc:sldChg chg="del">
        <pc:chgData name="Melanie David-Feveck" userId="9e4d456e-893c-4367-b601-72fce04ebd6b" providerId="ADAL" clId="{9531E04F-DBBD-4A0E-A7B5-41A226778121}" dt="2024-03-05T11:13:25.151" v="1" actId="47"/>
        <pc:sldMkLst>
          <pc:docMk/>
          <pc:sldMk cId="1831537921" sldId="284"/>
        </pc:sldMkLst>
      </pc:sldChg>
      <pc:sldChg chg="del">
        <pc:chgData name="Melanie David-Feveck" userId="9e4d456e-893c-4367-b601-72fce04ebd6b" providerId="ADAL" clId="{9531E04F-DBBD-4A0E-A7B5-41A226778121}" dt="2024-03-05T11:13:25.151" v="1" actId="47"/>
        <pc:sldMkLst>
          <pc:docMk/>
          <pc:sldMk cId="3488180697" sldId="294"/>
        </pc:sldMkLst>
      </pc:sldChg>
      <pc:sldChg chg="del">
        <pc:chgData name="Melanie David-Feveck" userId="9e4d456e-893c-4367-b601-72fce04ebd6b" providerId="ADAL" clId="{9531E04F-DBBD-4A0E-A7B5-41A226778121}" dt="2024-03-05T11:13:25.151" v="1" actId="47"/>
        <pc:sldMkLst>
          <pc:docMk/>
          <pc:sldMk cId="4289185173" sldId="295"/>
        </pc:sldMkLst>
      </pc:sldChg>
      <pc:sldChg chg="del">
        <pc:chgData name="Melanie David-Feveck" userId="9e4d456e-893c-4367-b601-72fce04ebd6b" providerId="ADAL" clId="{9531E04F-DBBD-4A0E-A7B5-41A226778121}" dt="2024-03-05T11:13:25.151" v="1" actId="47"/>
        <pc:sldMkLst>
          <pc:docMk/>
          <pc:sldMk cId="1361587176" sldId="296"/>
        </pc:sldMkLst>
      </pc:sldChg>
      <pc:sldChg chg="del">
        <pc:chgData name="Melanie David-Feveck" userId="9e4d456e-893c-4367-b601-72fce04ebd6b" providerId="ADAL" clId="{9531E04F-DBBD-4A0E-A7B5-41A226778121}" dt="2024-03-05T11:13:25.151" v="1" actId="47"/>
        <pc:sldMkLst>
          <pc:docMk/>
          <pc:sldMk cId="3571238085" sldId="298"/>
        </pc:sldMkLst>
      </pc:sldChg>
      <pc:sldChg chg="del">
        <pc:chgData name="Melanie David-Feveck" userId="9e4d456e-893c-4367-b601-72fce04ebd6b" providerId="ADAL" clId="{9531E04F-DBBD-4A0E-A7B5-41A226778121}" dt="2024-03-05T11:13:25.151" v="1" actId="47"/>
        <pc:sldMkLst>
          <pc:docMk/>
          <pc:sldMk cId="1966837309" sldId="300"/>
        </pc:sldMkLst>
      </pc:sldChg>
      <pc:sldChg chg="del">
        <pc:chgData name="Melanie David-Feveck" userId="9e4d456e-893c-4367-b601-72fce04ebd6b" providerId="ADAL" clId="{9531E04F-DBBD-4A0E-A7B5-41A226778121}" dt="2024-03-05T11:13:11.290" v="0" actId="47"/>
        <pc:sldMkLst>
          <pc:docMk/>
          <pc:sldMk cId="2409761706" sldId="303"/>
        </pc:sldMkLst>
      </pc:sldChg>
      <pc:sldChg chg="del">
        <pc:chgData name="Melanie David-Feveck" userId="9e4d456e-893c-4367-b601-72fce04ebd6b" providerId="ADAL" clId="{9531E04F-DBBD-4A0E-A7B5-41A226778121}" dt="2024-03-05T11:13:11.290" v="0" actId="47"/>
        <pc:sldMkLst>
          <pc:docMk/>
          <pc:sldMk cId="2103544846" sldId="304"/>
        </pc:sldMkLst>
      </pc:sldChg>
      <pc:sldChg chg="del">
        <pc:chgData name="Melanie David-Feveck" userId="9e4d456e-893c-4367-b601-72fce04ebd6b" providerId="ADAL" clId="{9531E04F-DBBD-4A0E-A7B5-41A226778121}" dt="2024-03-05T11:13:25.151" v="1" actId="47"/>
        <pc:sldMkLst>
          <pc:docMk/>
          <pc:sldMk cId="4251052806" sldId="305"/>
        </pc:sldMkLst>
      </pc:sldChg>
      <pc:sldChg chg="del">
        <pc:chgData name="Melanie David-Feveck" userId="9e4d456e-893c-4367-b601-72fce04ebd6b" providerId="ADAL" clId="{9531E04F-DBBD-4A0E-A7B5-41A226778121}" dt="2024-03-05T11:13:25.151" v="1" actId="47"/>
        <pc:sldMkLst>
          <pc:docMk/>
          <pc:sldMk cId="2930578258" sldId="306"/>
        </pc:sldMkLst>
      </pc:sldChg>
      <pc:sldChg chg="del">
        <pc:chgData name="Melanie David-Feveck" userId="9e4d456e-893c-4367-b601-72fce04ebd6b" providerId="ADAL" clId="{9531E04F-DBBD-4A0E-A7B5-41A226778121}" dt="2024-03-05T11:13:25.151" v="1" actId="47"/>
        <pc:sldMkLst>
          <pc:docMk/>
          <pc:sldMk cId="118721866" sldId="307"/>
        </pc:sldMkLst>
      </pc:sldChg>
      <pc:sldChg chg="del">
        <pc:chgData name="Melanie David-Feveck" userId="9e4d456e-893c-4367-b601-72fce04ebd6b" providerId="ADAL" clId="{9531E04F-DBBD-4A0E-A7B5-41A226778121}" dt="2024-03-05T11:13:25.151" v="1" actId="47"/>
        <pc:sldMkLst>
          <pc:docMk/>
          <pc:sldMk cId="3018464882" sldId="308"/>
        </pc:sldMkLst>
      </pc:sldChg>
      <pc:sldChg chg="modSp mod">
        <pc:chgData name="Melanie David-Feveck" userId="9e4d456e-893c-4367-b601-72fce04ebd6b" providerId="ADAL" clId="{9531E04F-DBBD-4A0E-A7B5-41A226778121}" dt="2024-03-08T12:04:37.448" v="135" actId="20577"/>
        <pc:sldMkLst>
          <pc:docMk/>
          <pc:sldMk cId="557046507" sldId="310"/>
        </pc:sldMkLst>
        <pc:spChg chg="mod">
          <ac:chgData name="Melanie David-Feveck" userId="9e4d456e-893c-4367-b601-72fce04ebd6b" providerId="ADAL" clId="{9531E04F-DBBD-4A0E-A7B5-41A226778121}" dt="2024-03-08T12:04:37.448" v="135" actId="20577"/>
          <ac:spMkLst>
            <pc:docMk/>
            <pc:sldMk cId="557046507" sldId="310"/>
            <ac:spMk id="5" creationId="{17624B36-A292-AB0C-54D5-FD657CE3438E}"/>
          </ac:spMkLst>
        </pc:spChg>
      </pc:sldChg>
      <pc:sldChg chg="del">
        <pc:chgData name="Melanie David-Feveck" userId="9e4d456e-893c-4367-b601-72fce04ebd6b" providerId="ADAL" clId="{9531E04F-DBBD-4A0E-A7B5-41A226778121}" dt="2024-03-05T11:13:25.151" v="1" actId="47"/>
        <pc:sldMkLst>
          <pc:docMk/>
          <pc:sldMk cId="1462029673" sldId="317"/>
        </pc:sldMkLst>
      </pc:sldChg>
      <pc:sldChg chg="del">
        <pc:chgData name="Melanie David-Feveck" userId="9e4d456e-893c-4367-b601-72fce04ebd6b" providerId="ADAL" clId="{9531E04F-DBBD-4A0E-A7B5-41A226778121}" dt="2024-03-05T11:13:25.151" v="1" actId="47"/>
        <pc:sldMkLst>
          <pc:docMk/>
          <pc:sldMk cId="978536239" sldId="318"/>
        </pc:sldMkLst>
      </pc:sldChg>
      <pc:sldChg chg="del">
        <pc:chgData name="Melanie David-Feveck" userId="9e4d456e-893c-4367-b601-72fce04ebd6b" providerId="ADAL" clId="{9531E04F-DBBD-4A0E-A7B5-41A226778121}" dt="2024-03-05T11:13:25.151" v="1" actId="47"/>
        <pc:sldMkLst>
          <pc:docMk/>
          <pc:sldMk cId="857462270" sldId="320"/>
        </pc:sldMkLst>
      </pc:sldChg>
      <pc:sldChg chg="del">
        <pc:chgData name="Melanie David-Feveck" userId="9e4d456e-893c-4367-b601-72fce04ebd6b" providerId="ADAL" clId="{9531E04F-DBBD-4A0E-A7B5-41A226778121}" dt="2024-03-05T11:13:25.151" v="1" actId="47"/>
        <pc:sldMkLst>
          <pc:docMk/>
          <pc:sldMk cId="3022686975" sldId="321"/>
        </pc:sldMkLst>
      </pc:sldChg>
      <pc:sldChg chg="del">
        <pc:chgData name="Melanie David-Feveck" userId="9e4d456e-893c-4367-b601-72fce04ebd6b" providerId="ADAL" clId="{9531E04F-DBBD-4A0E-A7B5-41A226778121}" dt="2024-03-05T11:13:25.151" v="1" actId="47"/>
        <pc:sldMkLst>
          <pc:docMk/>
          <pc:sldMk cId="2467286272" sldId="322"/>
        </pc:sldMkLst>
      </pc:sldChg>
      <pc:sldChg chg="del">
        <pc:chgData name="Melanie David-Feveck" userId="9e4d456e-893c-4367-b601-72fce04ebd6b" providerId="ADAL" clId="{9531E04F-DBBD-4A0E-A7B5-41A226778121}" dt="2024-03-05T11:13:25.151" v="1" actId="47"/>
        <pc:sldMkLst>
          <pc:docMk/>
          <pc:sldMk cId="3004121511" sldId="323"/>
        </pc:sldMkLst>
      </pc:sldChg>
      <pc:sldChg chg="del">
        <pc:chgData name="Melanie David-Feveck" userId="9e4d456e-893c-4367-b601-72fce04ebd6b" providerId="ADAL" clId="{9531E04F-DBBD-4A0E-A7B5-41A226778121}" dt="2024-03-05T11:13:25.151" v="1" actId="47"/>
        <pc:sldMkLst>
          <pc:docMk/>
          <pc:sldMk cId="80574681" sldId="324"/>
        </pc:sldMkLst>
      </pc:sldChg>
      <pc:sldChg chg="del">
        <pc:chgData name="Melanie David-Feveck" userId="9e4d456e-893c-4367-b601-72fce04ebd6b" providerId="ADAL" clId="{9531E04F-DBBD-4A0E-A7B5-41A226778121}" dt="2024-03-05T11:13:25.151" v="1" actId="47"/>
        <pc:sldMkLst>
          <pc:docMk/>
          <pc:sldMk cId="3601447193" sldId="325"/>
        </pc:sldMkLst>
      </pc:sldChg>
      <pc:sldChg chg="del">
        <pc:chgData name="Melanie David-Feveck" userId="9e4d456e-893c-4367-b601-72fce04ebd6b" providerId="ADAL" clId="{9531E04F-DBBD-4A0E-A7B5-41A226778121}" dt="2024-03-05T11:13:25.151" v="1" actId="47"/>
        <pc:sldMkLst>
          <pc:docMk/>
          <pc:sldMk cId="1817188485" sldId="326"/>
        </pc:sldMkLst>
      </pc:sldChg>
      <pc:sldChg chg="del">
        <pc:chgData name="Melanie David-Feveck" userId="9e4d456e-893c-4367-b601-72fce04ebd6b" providerId="ADAL" clId="{9531E04F-DBBD-4A0E-A7B5-41A226778121}" dt="2024-03-05T11:13:25.151" v="1" actId="47"/>
        <pc:sldMkLst>
          <pc:docMk/>
          <pc:sldMk cId="3368257059" sldId="327"/>
        </pc:sldMkLst>
      </pc:sldChg>
      <pc:sldChg chg="del">
        <pc:chgData name="Melanie David-Feveck" userId="9e4d456e-893c-4367-b601-72fce04ebd6b" providerId="ADAL" clId="{9531E04F-DBBD-4A0E-A7B5-41A226778121}" dt="2024-03-05T11:13:25.151" v="1" actId="47"/>
        <pc:sldMkLst>
          <pc:docMk/>
          <pc:sldMk cId="4172991778" sldId="328"/>
        </pc:sldMkLst>
      </pc:sldChg>
      <pc:sldChg chg="del">
        <pc:chgData name="Melanie David-Feveck" userId="9e4d456e-893c-4367-b601-72fce04ebd6b" providerId="ADAL" clId="{9531E04F-DBBD-4A0E-A7B5-41A226778121}" dt="2024-03-05T11:13:25.151" v="1" actId="47"/>
        <pc:sldMkLst>
          <pc:docMk/>
          <pc:sldMk cId="509819724" sldId="329"/>
        </pc:sldMkLst>
      </pc:sldChg>
      <pc:sldChg chg="del">
        <pc:chgData name="Melanie David-Feveck" userId="9e4d456e-893c-4367-b601-72fce04ebd6b" providerId="ADAL" clId="{9531E04F-DBBD-4A0E-A7B5-41A226778121}" dt="2024-03-05T11:13:25.151" v="1" actId="47"/>
        <pc:sldMkLst>
          <pc:docMk/>
          <pc:sldMk cId="3714943454" sldId="330"/>
        </pc:sldMkLst>
      </pc:sldChg>
      <pc:sldChg chg="del">
        <pc:chgData name="Melanie David-Feveck" userId="9e4d456e-893c-4367-b601-72fce04ebd6b" providerId="ADAL" clId="{9531E04F-DBBD-4A0E-A7B5-41A226778121}" dt="2024-03-05T11:13:25.151" v="1" actId="47"/>
        <pc:sldMkLst>
          <pc:docMk/>
          <pc:sldMk cId="4261851776" sldId="331"/>
        </pc:sldMkLst>
      </pc:sldChg>
      <pc:sldChg chg="del">
        <pc:chgData name="Melanie David-Feveck" userId="9e4d456e-893c-4367-b601-72fce04ebd6b" providerId="ADAL" clId="{9531E04F-DBBD-4A0E-A7B5-41A226778121}" dt="2024-03-05T11:13:25.151" v="1" actId="47"/>
        <pc:sldMkLst>
          <pc:docMk/>
          <pc:sldMk cId="3363119584" sldId="332"/>
        </pc:sldMkLst>
      </pc:sldChg>
      <pc:sldChg chg="del">
        <pc:chgData name="Melanie David-Feveck" userId="9e4d456e-893c-4367-b601-72fce04ebd6b" providerId="ADAL" clId="{9531E04F-DBBD-4A0E-A7B5-41A226778121}" dt="2024-03-05T11:13:25.151" v="1" actId="47"/>
        <pc:sldMkLst>
          <pc:docMk/>
          <pc:sldMk cId="4195571222" sldId="333"/>
        </pc:sldMkLst>
      </pc:sldChg>
      <pc:sldChg chg="del">
        <pc:chgData name="Melanie David-Feveck" userId="9e4d456e-893c-4367-b601-72fce04ebd6b" providerId="ADAL" clId="{9531E04F-DBBD-4A0E-A7B5-41A226778121}" dt="2024-03-05T11:13:25.151" v="1" actId="47"/>
        <pc:sldMkLst>
          <pc:docMk/>
          <pc:sldMk cId="3357208649" sldId="334"/>
        </pc:sldMkLst>
      </pc:sldChg>
      <pc:sldChg chg="del">
        <pc:chgData name="Melanie David-Feveck" userId="9e4d456e-893c-4367-b601-72fce04ebd6b" providerId="ADAL" clId="{9531E04F-DBBD-4A0E-A7B5-41A226778121}" dt="2024-03-05T11:13:25.151" v="1" actId="47"/>
        <pc:sldMkLst>
          <pc:docMk/>
          <pc:sldMk cId="903726113" sldId="335"/>
        </pc:sldMkLst>
      </pc:sldChg>
      <pc:sldChg chg="del">
        <pc:chgData name="Melanie David-Feveck" userId="9e4d456e-893c-4367-b601-72fce04ebd6b" providerId="ADAL" clId="{9531E04F-DBBD-4A0E-A7B5-41A226778121}" dt="2024-03-05T11:13:25.151" v="1" actId="47"/>
        <pc:sldMkLst>
          <pc:docMk/>
          <pc:sldMk cId="1782538445" sldId="336"/>
        </pc:sldMkLst>
      </pc:sldChg>
      <pc:sldChg chg="del">
        <pc:chgData name="Melanie David-Feveck" userId="9e4d456e-893c-4367-b601-72fce04ebd6b" providerId="ADAL" clId="{9531E04F-DBBD-4A0E-A7B5-41A226778121}" dt="2024-03-05T11:13:25.151" v="1" actId="47"/>
        <pc:sldMkLst>
          <pc:docMk/>
          <pc:sldMk cId="2348483254" sldId="337"/>
        </pc:sldMkLst>
      </pc:sldChg>
      <pc:sldChg chg="del">
        <pc:chgData name="Melanie David-Feveck" userId="9e4d456e-893c-4367-b601-72fce04ebd6b" providerId="ADAL" clId="{9531E04F-DBBD-4A0E-A7B5-41A226778121}" dt="2024-03-05T11:13:25.151" v="1" actId="47"/>
        <pc:sldMkLst>
          <pc:docMk/>
          <pc:sldMk cId="3514813241" sldId="338"/>
        </pc:sldMkLst>
      </pc:sldChg>
      <pc:sldChg chg="del">
        <pc:chgData name="Melanie David-Feveck" userId="9e4d456e-893c-4367-b601-72fce04ebd6b" providerId="ADAL" clId="{9531E04F-DBBD-4A0E-A7B5-41A226778121}" dt="2024-03-05T11:13:25.151" v="1" actId="47"/>
        <pc:sldMkLst>
          <pc:docMk/>
          <pc:sldMk cId="105276095" sldId="339"/>
        </pc:sldMkLst>
      </pc:sldChg>
      <pc:sldChg chg="del">
        <pc:chgData name="Melanie David-Feveck" userId="9e4d456e-893c-4367-b601-72fce04ebd6b" providerId="ADAL" clId="{9531E04F-DBBD-4A0E-A7B5-41A226778121}" dt="2024-03-05T11:13:25.151" v="1" actId="47"/>
        <pc:sldMkLst>
          <pc:docMk/>
          <pc:sldMk cId="1302022846" sldId="340"/>
        </pc:sldMkLst>
      </pc:sldChg>
      <pc:sldChg chg="del">
        <pc:chgData name="Melanie David-Feveck" userId="9e4d456e-893c-4367-b601-72fce04ebd6b" providerId="ADAL" clId="{9531E04F-DBBD-4A0E-A7B5-41A226778121}" dt="2024-03-05T11:13:25.151" v="1" actId="47"/>
        <pc:sldMkLst>
          <pc:docMk/>
          <pc:sldMk cId="413456050" sldId="341"/>
        </pc:sldMkLst>
      </pc:sldChg>
      <pc:sldChg chg="del">
        <pc:chgData name="Melanie David-Feveck" userId="9e4d456e-893c-4367-b601-72fce04ebd6b" providerId="ADAL" clId="{9531E04F-DBBD-4A0E-A7B5-41A226778121}" dt="2024-03-05T11:13:25.151" v="1" actId="47"/>
        <pc:sldMkLst>
          <pc:docMk/>
          <pc:sldMk cId="201185743" sldId="342"/>
        </pc:sldMkLst>
      </pc:sldChg>
      <pc:sldChg chg="del">
        <pc:chgData name="Melanie David-Feveck" userId="9e4d456e-893c-4367-b601-72fce04ebd6b" providerId="ADAL" clId="{9531E04F-DBBD-4A0E-A7B5-41A226778121}" dt="2024-03-05T11:13:25.151" v="1" actId="47"/>
        <pc:sldMkLst>
          <pc:docMk/>
          <pc:sldMk cId="3446751220" sldId="343"/>
        </pc:sldMkLst>
      </pc:sldChg>
      <pc:sldChg chg="del">
        <pc:chgData name="Melanie David-Feveck" userId="9e4d456e-893c-4367-b601-72fce04ebd6b" providerId="ADAL" clId="{9531E04F-DBBD-4A0E-A7B5-41A226778121}" dt="2024-03-05T11:13:25.151" v="1" actId="47"/>
        <pc:sldMkLst>
          <pc:docMk/>
          <pc:sldMk cId="3094607354" sldId="344"/>
        </pc:sldMkLst>
      </pc:sldChg>
      <pc:sldChg chg="del">
        <pc:chgData name="Melanie David-Feveck" userId="9e4d456e-893c-4367-b601-72fce04ebd6b" providerId="ADAL" clId="{9531E04F-DBBD-4A0E-A7B5-41A226778121}" dt="2024-03-05T11:13:25.151" v="1" actId="47"/>
        <pc:sldMkLst>
          <pc:docMk/>
          <pc:sldMk cId="1508438556" sldId="345"/>
        </pc:sldMkLst>
      </pc:sldChg>
      <pc:sldChg chg="del">
        <pc:chgData name="Melanie David-Feveck" userId="9e4d456e-893c-4367-b601-72fce04ebd6b" providerId="ADAL" clId="{9531E04F-DBBD-4A0E-A7B5-41A226778121}" dt="2024-03-05T11:13:25.151" v="1" actId="47"/>
        <pc:sldMkLst>
          <pc:docMk/>
          <pc:sldMk cId="518122681" sldId="346"/>
        </pc:sldMkLst>
      </pc:sldChg>
      <pc:sldChg chg="del">
        <pc:chgData name="Melanie David-Feveck" userId="9e4d456e-893c-4367-b601-72fce04ebd6b" providerId="ADAL" clId="{9531E04F-DBBD-4A0E-A7B5-41A226778121}" dt="2024-03-05T11:13:25.151" v="1" actId="47"/>
        <pc:sldMkLst>
          <pc:docMk/>
          <pc:sldMk cId="3142425602" sldId="347"/>
        </pc:sldMkLst>
      </pc:sldChg>
      <pc:sldChg chg="del">
        <pc:chgData name="Melanie David-Feveck" userId="9e4d456e-893c-4367-b601-72fce04ebd6b" providerId="ADAL" clId="{9531E04F-DBBD-4A0E-A7B5-41A226778121}" dt="2024-03-05T11:13:25.151" v="1" actId="47"/>
        <pc:sldMkLst>
          <pc:docMk/>
          <pc:sldMk cId="71837271" sldId="348"/>
        </pc:sldMkLst>
      </pc:sldChg>
      <pc:sldChg chg="del">
        <pc:chgData name="Melanie David-Feveck" userId="9e4d456e-893c-4367-b601-72fce04ebd6b" providerId="ADAL" clId="{9531E04F-DBBD-4A0E-A7B5-41A226778121}" dt="2024-03-05T11:13:25.151" v="1" actId="47"/>
        <pc:sldMkLst>
          <pc:docMk/>
          <pc:sldMk cId="2962753233" sldId="349"/>
        </pc:sldMkLst>
      </pc:sldChg>
      <pc:sldChg chg="del">
        <pc:chgData name="Melanie David-Feveck" userId="9e4d456e-893c-4367-b601-72fce04ebd6b" providerId="ADAL" clId="{9531E04F-DBBD-4A0E-A7B5-41A226778121}" dt="2024-03-05T11:13:25.151" v="1" actId="47"/>
        <pc:sldMkLst>
          <pc:docMk/>
          <pc:sldMk cId="477585754" sldId="350"/>
        </pc:sldMkLst>
      </pc:sldChg>
      <pc:sldChg chg="del">
        <pc:chgData name="Melanie David-Feveck" userId="9e4d456e-893c-4367-b601-72fce04ebd6b" providerId="ADAL" clId="{9531E04F-DBBD-4A0E-A7B5-41A226778121}" dt="2024-03-05T11:13:25.151" v="1" actId="47"/>
        <pc:sldMkLst>
          <pc:docMk/>
          <pc:sldMk cId="3658809137" sldId="351"/>
        </pc:sldMkLst>
      </pc:sldChg>
      <pc:sldChg chg="del">
        <pc:chgData name="Melanie David-Feveck" userId="9e4d456e-893c-4367-b601-72fce04ebd6b" providerId="ADAL" clId="{9531E04F-DBBD-4A0E-A7B5-41A226778121}" dt="2024-03-05T11:13:25.151" v="1" actId="47"/>
        <pc:sldMkLst>
          <pc:docMk/>
          <pc:sldMk cId="4033628699" sldId="352"/>
        </pc:sldMkLst>
      </pc:sldChg>
      <pc:sldChg chg="del">
        <pc:chgData name="Melanie David-Feveck" userId="9e4d456e-893c-4367-b601-72fce04ebd6b" providerId="ADAL" clId="{9531E04F-DBBD-4A0E-A7B5-41A226778121}" dt="2024-03-05T11:13:25.151" v="1" actId="47"/>
        <pc:sldMkLst>
          <pc:docMk/>
          <pc:sldMk cId="3034713817" sldId="353"/>
        </pc:sldMkLst>
      </pc:sldChg>
      <pc:sldChg chg="del">
        <pc:chgData name="Melanie David-Feveck" userId="9e4d456e-893c-4367-b601-72fce04ebd6b" providerId="ADAL" clId="{9531E04F-DBBD-4A0E-A7B5-41A226778121}" dt="2024-03-05T11:13:25.151" v="1" actId="47"/>
        <pc:sldMkLst>
          <pc:docMk/>
          <pc:sldMk cId="854659263" sldId="354"/>
        </pc:sldMkLst>
      </pc:sldChg>
      <pc:sldChg chg="del">
        <pc:chgData name="Melanie David-Feveck" userId="9e4d456e-893c-4367-b601-72fce04ebd6b" providerId="ADAL" clId="{9531E04F-DBBD-4A0E-A7B5-41A226778121}" dt="2024-03-05T11:13:25.151" v="1" actId="47"/>
        <pc:sldMkLst>
          <pc:docMk/>
          <pc:sldMk cId="2473806954" sldId="355"/>
        </pc:sldMkLst>
      </pc:sldChg>
      <pc:sldChg chg="del">
        <pc:chgData name="Melanie David-Feveck" userId="9e4d456e-893c-4367-b601-72fce04ebd6b" providerId="ADAL" clId="{9531E04F-DBBD-4A0E-A7B5-41A226778121}" dt="2024-03-05T11:13:25.151" v="1" actId="47"/>
        <pc:sldMkLst>
          <pc:docMk/>
          <pc:sldMk cId="2919490116" sldId="356"/>
        </pc:sldMkLst>
      </pc:sldChg>
      <pc:sldChg chg="del">
        <pc:chgData name="Melanie David-Feveck" userId="9e4d456e-893c-4367-b601-72fce04ebd6b" providerId="ADAL" clId="{9531E04F-DBBD-4A0E-A7B5-41A226778121}" dt="2024-03-05T11:13:25.151" v="1" actId="47"/>
        <pc:sldMkLst>
          <pc:docMk/>
          <pc:sldMk cId="1072399950" sldId="357"/>
        </pc:sldMkLst>
      </pc:sldChg>
      <pc:sldChg chg="del">
        <pc:chgData name="Melanie David-Feveck" userId="9e4d456e-893c-4367-b601-72fce04ebd6b" providerId="ADAL" clId="{9531E04F-DBBD-4A0E-A7B5-41A226778121}" dt="2024-03-05T11:13:25.151" v="1" actId="47"/>
        <pc:sldMkLst>
          <pc:docMk/>
          <pc:sldMk cId="2137743403" sldId="358"/>
        </pc:sldMkLst>
      </pc:sldChg>
      <pc:sldChg chg="del">
        <pc:chgData name="Melanie David-Feveck" userId="9e4d456e-893c-4367-b601-72fce04ebd6b" providerId="ADAL" clId="{9531E04F-DBBD-4A0E-A7B5-41A226778121}" dt="2024-03-05T11:13:25.151" v="1" actId="47"/>
        <pc:sldMkLst>
          <pc:docMk/>
          <pc:sldMk cId="2351758061" sldId="359"/>
        </pc:sldMkLst>
      </pc:sldChg>
      <pc:sldChg chg="del">
        <pc:chgData name="Melanie David-Feveck" userId="9e4d456e-893c-4367-b601-72fce04ebd6b" providerId="ADAL" clId="{9531E04F-DBBD-4A0E-A7B5-41A226778121}" dt="2024-03-05T11:13:25.151" v="1" actId="47"/>
        <pc:sldMkLst>
          <pc:docMk/>
          <pc:sldMk cId="2344174708" sldId="360"/>
        </pc:sldMkLst>
      </pc:sldChg>
      <pc:sldChg chg="del">
        <pc:chgData name="Melanie David-Feveck" userId="9e4d456e-893c-4367-b601-72fce04ebd6b" providerId="ADAL" clId="{9531E04F-DBBD-4A0E-A7B5-41A226778121}" dt="2024-03-05T11:13:25.151" v="1" actId="47"/>
        <pc:sldMkLst>
          <pc:docMk/>
          <pc:sldMk cId="195155253" sldId="361"/>
        </pc:sldMkLst>
      </pc:sldChg>
      <pc:sldChg chg="del">
        <pc:chgData name="Melanie David-Feveck" userId="9e4d456e-893c-4367-b601-72fce04ebd6b" providerId="ADAL" clId="{9531E04F-DBBD-4A0E-A7B5-41A226778121}" dt="2024-03-05T11:13:25.151" v="1" actId="47"/>
        <pc:sldMkLst>
          <pc:docMk/>
          <pc:sldMk cId="876040960" sldId="362"/>
        </pc:sldMkLst>
      </pc:sldChg>
      <pc:sldChg chg="del">
        <pc:chgData name="Melanie David-Feveck" userId="9e4d456e-893c-4367-b601-72fce04ebd6b" providerId="ADAL" clId="{9531E04F-DBBD-4A0E-A7B5-41A226778121}" dt="2024-03-05T11:13:25.151" v="1" actId="47"/>
        <pc:sldMkLst>
          <pc:docMk/>
          <pc:sldMk cId="3572883483" sldId="363"/>
        </pc:sldMkLst>
      </pc:sldChg>
      <pc:sldChg chg="del">
        <pc:chgData name="Melanie David-Feveck" userId="9e4d456e-893c-4367-b601-72fce04ebd6b" providerId="ADAL" clId="{9531E04F-DBBD-4A0E-A7B5-41A226778121}" dt="2024-03-05T11:13:25.151" v="1" actId="47"/>
        <pc:sldMkLst>
          <pc:docMk/>
          <pc:sldMk cId="508037425" sldId="364"/>
        </pc:sldMkLst>
      </pc:sldChg>
      <pc:sldChg chg="del">
        <pc:chgData name="Melanie David-Feveck" userId="9e4d456e-893c-4367-b601-72fce04ebd6b" providerId="ADAL" clId="{9531E04F-DBBD-4A0E-A7B5-41A226778121}" dt="2024-03-05T11:13:25.151" v="1" actId="47"/>
        <pc:sldMkLst>
          <pc:docMk/>
          <pc:sldMk cId="2333218553" sldId="365"/>
        </pc:sldMkLst>
      </pc:sldChg>
      <pc:sldChg chg="del">
        <pc:chgData name="Melanie David-Feveck" userId="9e4d456e-893c-4367-b601-72fce04ebd6b" providerId="ADAL" clId="{9531E04F-DBBD-4A0E-A7B5-41A226778121}" dt="2024-03-05T11:13:25.151" v="1" actId="47"/>
        <pc:sldMkLst>
          <pc:docMk/>
          <pc:sldMk cId="2054154810" sldId="366"/>
        </pc:sldMkLst>
      </pc:sldChg>
      <pc:sldChg chg="del">
        <pc:chgData name="Melanie David-Feveck" userId="9e4d456e-893c-4367-b601-72fce04ebd6b" providerId="ADAL" clId="{9531E04F-DBBD-4A0E-A7B5-41A226778121}" dt="2024-03-05T11:13:25.151" v="1" actId="47"/>
        <pc:sldMkLst>
          <pc:docMk/>
          <pc:sldMk cId="2911078151" sldId="367"/>
        </pc:sldMkLst>
      </pc:sldChg>
      <pc:sldChg chg="del">
        <pc:chgData name="Melanie David-Feveck" userId="9e4d456e-893c-4367-b601-72fce04ebd6b" providerId="ADAL" clId="{9531E04F-DBBD-4A0E-A7B5-41A226778121}" dt="2024-03-05T11:13:25.151" v="1" actId="47"/>
        <pc:sldMkLst>
          <pc:docMk/>
          <pc:sldMk cId="1938009894" sldId="368"/>
        </pc:sldMkLst>
      </pc:sldChg>
      <pc:sldChg chg="del">
        <pc:chgData name="Melanie David-Feveck" userId="9e4d456e-893c-4367-b601-72fce04ebd6b" providerId="ADAL" clId="{9531E04F-DBBD-4A0E-A7B5-41A226778121}" dt="2024-03-05T11:13:25.151" v="1" actId="47"/>
        <pc:sldMkLst>
          <pc:docMk/>
          <pc:sldMk cId="2519889301" sldId="370"/>
        </pc:sldMkLst>
      </pc:sldChg>
      <pc:sldChg chg="del">
        <pc:chgData name="Melanie David-Feveck" userId="9e4d456e-893c-4367-b601-72fce04ebd6b" providerId="ADAL" clId="{9531E04F-DBBD-4A0E-A7B5-41A226778121}" dt="2024-03-05T11:13:25.151" v="1" actId="47"/>
        <pc:sldMkLst>
          <pc:docMk/>
          <pc:sldMk cId="65238759" sldId="371"/>
        </pc:sldMkLst>
      </pc:sldChg>
      <pc:sldChg chg="del">
        <pc:chgData name="Melanie David-Feveck" userId="9e4d456e-893c-4367-b601-72fce04ebd6b" providerId="ADAL" clId="{9531E04F-DBBD-4A0E-A7B5-41A226778121}" dt="2024-03-05T11:13:25.151" v="1" actId="47"/>
        <pc:sldMkLst>
          <pc:docMk/>
          <pc:sldMk cId="3079950256" sldId="372"/>
        </pc:sldMkLst>
      </pc:sldChg>
      <pc:sldChg chg="del">
        <pc:chgData name="Melanie David-Feveck" userId="9e4d456e-893c-4367-b601-72fce04ebd6b" providerId="ADAL" clId="{9531E04F-DBBD-4A0E-A7B5-41A226778121}" dt="2024-03-05T11:13:25.151" v="1" actId="47"/>
        <pc:sldMkLst>
          <pc:docMk/>
          <pc:sldMk cId="3167577545" sldId="373"/>
        </pc:sldMkLst>
      </pc:sldChg>
      <pc:sldChg chg="del">
        <pc:chgData name="Melanie David-Feveck" userId="9e4d456e-893c-4367-b601-72fce04ebd6b" providerId="ADAL" clId="{9531E04F-DBBD-4A0E-A7B5-41A226778121}" dt="2024-03-05T11:13:25.151" v="1" actId="47"/>
        <pc:sldMkLst>
          <pc:docMk/>
          <pc:sldMk cId="1096051488" sldId="374"/>
        </pc:sldMkLst>
      </pc:sldChg>
      <pc:sldChg chg="del">
        <pc:chgData name="Melanie David-Feveck" userId="9e4d456e-893c-4367-b601-72fce04ebd6b" providerId="ADAL" clId="{9531E04F-DBBD-4A0E-A7B5-41A226778121}" dt="2024-03-05T11:13:25.151" v="1" actId="47"/>
        <pc:sldMkLst>
          <pc:docMk/>
          <pc:sldMk cId="1781166583" sldId="375"/>
        </pc:sldMkLst>
      </pc:sldChg>
      <pc:sldChg chg="del">
        <pc:chgData name="Melanie David-Feveck" userId="9e4d456e-893c-4367-b601-72fce04ebd6b" providerId="ADAL" clId="{9531E04F-DBBD-4A0E-A7B5-41A226778121}" dt="2024-03-05T11:13:25.151" v="1" actId="47"/>
        <pc:sldMkLst>
          <pc:docMk/>
          <pc:sldMk cId="2511501103" sldId="376"/>
        </pc:sldMkLst>
      </pc:sldChg>
      <pc:sldChg chg="del">
        <pc:chgData name="Melanie David-Feveck" userId="9e4d456e-893c-4367-b601-72fce04ebd6b" providerId="ADAL" clId="{9531E04F-DBBD-4A0E-A7B5-41A226778121}" dt="2024-03-05T11:13:25.151" v="1" actId="47"/>
        <pc:sldMkLst>
          <pc:docMk/>
          <pc:sldMk cId="3916649303" sldId="377"/>
        </pc:sldMkLst>
      </pc:sldChg>
      <pc:sldChg chg="del">
        <pc:chgData name="Melanie David-Feveck" userId="9e4d456e-893c-4367-b601-72fce04ebd6b" providerId="ADAL" clId="{9531E04F-DBBD-4A0E-A7B5-41A226778121}" dt="2024-03-05T11:13:25.151" v="1" actId="47"/>
        <pc:sldMkLst>
          <pc:docMk/>
          <pc:sldMk cId="236243353" sldId="378"/>
        </pc:sldMkLst>
      </pc:sldChg>
      <pc:sldChg chg="del">
        <pc:chgData name="Melanie David-Feveck" userId="9e4d456e-893c-4367-b601-72fce04ebd6b" providerId="ADAL" clId="{9531E04F-DBBD-4A0E-A7B5-41A226778121}" dt="2024-03-05T11:13:25.151" v="1" actId="47"/>
        <pc:sldMkLst>
          <pc:docMk/>
          <pc:sldMk cId="3052478774" sldId="379"/>
        </pc:sldMkLst>
      </pc:sldChg>
      <pc:sldChg chg="del">
        <pc:chgData name="Melanie David-Feveck" userId="9e4d456e-893c-4367-b601-72fce04ebd6b" providerId="ADAL" clId="{9531E04F-DBBD-4A0E-A7B5-41A226778121}" dt="2024-03-05T11:13:25.151" v="1" actId="47"/>
        <pc:sldMkLst>
          <pc:docMk/>
          <pc:sldMk cId="1116700380" sldId="380"/>
        </pc:sldMkLst>
      </pc:sldChg>
      <pc:sldChg chg="del">
        <pc:chgData name="Melanie David-Feveck" userId="9e4d456e-893c-4367-b601-72fce04ebd6b" providerId="ADAL" clId="{9531E04F-DBBD-4A0E-A7B5-41A226778121}" dt="2024-03-05T11:13:25.151" v="1" actId="47"/>
        <pc:sldMkLst>
          <pc:docMk/>
          <pc:sldMk cId="4171149375" sldId="382"/>
        </pc:sldMkLst>
      </pc:sldChg>
      <pc:sldChg chg="del">
        <pc:chgData name="Melanie David-Feveck" userId="9e4d456e-893c-4367-b601-72fce04ebd6b" providerId="ADAL" clId="{9531E04F-DBBD-4A0E-A7B5-41A226778121}" dt="2024-03-05T11:13:25.151" v="1" actId="47"/>
        <pc:sldMkLst>
          <pc:docMk/>
          <pc:sldMk cId="3880032885" sldId="383"/>
        </pc:sldMkLst>
      </pc:sldChg>
      <pc:sldChg chg="del">
        <pc:chgData name="Melanie David-Feveck" userId="9e4d456e-893c-4367-b601-72fce04ebd6b" providerId="ADAL" clId="{9531E04F-DBBD-4A0E-A7B5-41A226778121}" dt="2024-03-05T11:13:25.151" v="1" actId="47"/>
        <pc:sldMkLst>
          <pc:docMk/>
          <pc:sldMk cId="572544500" sldId="384"/>
        </pc:sldMkLst>
      </pc:sldChg>
      <pc:sldChg chg="del">
        <pc:chgData name="Melanie David-Feveck" userId="9e4d456e-893c-4367-b601-72fce04ebd6b" providerId="ADAL" clId="{9531E04F-DBBD-4A0E-A7B5-41A226778121}" dt="2024-03-05T11:13:25.151" v="1" actId="47"/>
        <pc:sldMkLst>
          <pc:docMk/>
          <pc:sldMk cId="3576284009" sldId="385"/>
        </pc:sldMkLst>
      </pc:sldChg>
      <pc:sldChg chg="del">
        <pc:chgData name="Melanie David-Feveck" userId="9e4d456e-893c-4367-b601-72fce04ebd6b" providerId="ADAL" clId="{9531E04F-DBBD-4A0E-A7B5-41A226778121}" dt="2024-03-05T11:13:25.151" v="1" actId="47"/>
        <pc:sldMkLst>
          <pc:docMk/>
          <pc:sldMk cId="3296836041" sldId="386"/>
        </pc:sldMkLst>
      </pc:sldChg>
      <pc:sldChg chg="del">
        <pc:chgData name="Melanie David-Feveck" userId="9e4d456e-893c-4367-b601-72fce04ebd6b" providerId="ADAL" clId="{9531E04F-DBBD-4A0E-A7B5-41A226778121}" dt="2024-03-05T11:13:25.151" v="1" actId="47"/>
        <pc:sldMkLst>
          <pc:docMk/>
          <pc:sldMk cId="2953786491" sldId="388"/>
        </pc:sldMkLst>
      </pc:sldChg>
      <pc:sldChg chg="del">
        <pc:chgData name="Melanie David-Feveck" userId="9e4d456e-893c-4367-b601-72fce04ebd6b" providerId="ADAL" clId="{9531E04F-DBBD-4A0E-A7B5-41A226778121}" dt="2024-03-05T11:13:25.151" v="1" actId="47"/>
        <pc:sldMkLst>
          <pc:docMk/>
          <pc:sldMk cId="4029077535" sldId="389"/>
        </pc:sldMkLst>
      </pc:sldChg>
      <pc:sldChg chg="del">
        <pc:chgData name="Melanie David-Feveck" userId="9e4d456e-893c-4367-b601-72fce04ebd6b" providerId="ADAL" clId="{9531E04F-DBBD-4A0E-A7B5-41A226778121}" dt="2024-03-05T11:13:25.151" v="1" actId="47"/>
        <pc:sldMkLst>
          <pc:docMk/>
          <pc:sldMk cId="650555656" sldId="390"/>
        </pc:sldMkLst>
      </pc:sldChg>
      <pc:sldChg chg="del">
        <pc:chgData name="Melanie David-Feveck" userId="9e4d456e-893c-4367-b601-72fce04ebd6b" providerId="ADAL" clId="{9531E04F-DBBD-4A0E-A7B5-41A226778121}" dt="2024-03-05T11:13:25.151" v="1" actId="47"/>
        <pc:sldMkLst>
          <pc:docMk/>
          <pc:sldMk cId="3498185661" sldId="391"/>
        </pc:sldMkLst>
      </pc:sldChg>
      <pc:sldChg chg="del">
        <pc:chgData name="Melanie David-Feveck" userId="9e4d456e-893c-4367-b601-72fce04ebd6b" providerId="ADAL" clId="{9531E04F-DBBD-4A0E-A7B5-41A226778121}" dt="2024-03-05T11:13:25.151" v="1" actId="47"/>
        <pc:sldMkLst>
          <pc:docMk/>
          <pc:sldMk cId="548487661" sldId="392"/>
        </pc:sldMkLst>
      </pc:sldChg>
      <pc:sldChg chg="del">
        <pc:chgData name="Melanie David-Feveck" userId="9e4d456e-893c-4367-b601-72fce04ebd6b" providerId="ADAL" clId="{9531E04F-DBBD-4A0E-A7B5-41A226778121}" dt="2024-03-05T11:13:25.151" v="1" actId="47"/>
        <pc:sldMkLst>
          <pc:docMk/>
          <pc:sldMk cId="1171499046" sldId="393"/>
        </pc:sldMkLst>
      </pc:sldChg>
      <pc:sldChg chg="del">
        <pc:chgData name="Melanie David-Feveck" userId="9e4d456e-893c-4367-b601-72fce04ebd6b" providerId="ADAL" clId="{9531E04F-DBBD-4A0E-A7B5-41A226778121}" dt="2024-03-05T11:13:25.151" v="1" actId="47"/>
        <pc:sldMkLst>
          <pc:docMk/>
          <pc:sldMk cId="2889733101" sldId="394"/>
        </pc:sldMkLst>
      </pc:sldChg>
      <pc:sldChg chg="del">
        <pc:chgData name="Melanie David-Feveck" userId="9e4d456e-893c-4367-b601-72fce04ebd6b" providerId="ADAL" clId="{9531E04F-DBBD-4A0E-A7B5-41A226778121}" dt="2024-03-05T11:13:25.151" v="1" actId="47"/>
        <pc:sldMkLst>
          <pc:docMk/>
          <pc:sldMk cId="2446259697" sldId="395"/>
        </pc:sldMkLst>
      </pc:sldChg>
      <pc:sldChg chg="del">
        <pc:chgData name="Melanie David-Feveck" userId="9e4d456e-893c-4367-b601-72fce04ebd6b" providerId="ADAL" clId="{9531E04F-DBBD-4A0E-A7B5-41A226778121}" dt="2024-03-05T11:13:25.151" v="1" actId="47"/>
        <pc:sldMkLst>
          <pc:docMk/>
          <pc:sldMk cId="3246416292" sldId="396"/>
        </pc:sldMkLst>
      </pc:sldChg>
      <pc:sldChg chg="del">
        <pc:chgData name="Melanie David-Feveck" userId="9e4d456e-893c-4367-b601-72fce04ebd6b" providerId="ADAL" clId="{9531E04F-DBBD-4A0E-A7B5-41A226778121}" dt="2024-03-05T11:13:25.151" v="1" actId="47"/>
        <pc:sldMkLst>
          <pc:docMk/>
          <pc:sldMk cId="1271376576" sldId="397"/>
        </pc:sldMkLst>
      </pc:sldChg>
      <pc:sldChg chg="del">
        <pc:chgData name="Melanie David-Feveck" userId="9e4d456e-893c-4367-b601-72fce04ebd6b" providerId="ADAL" clId="{9531E04F-DBBD-4A0E-A7B5-41A226778121}" dt="2024-03-05T11:13:25.151" v="1" actId="47"/>
        <pc:sldMkLst>
          <pc:docMk/>
          <pc:sldMk cId="3641166149" sldId="398"/>
        </pc:sldMkLst>
      </pc:sldChg>
      <pc:sldChg chg="del">
        <pc:chgData name="Melanie David-Feveck" userId="9e4d456e-893c-4367-b601-72fce04ebd6b" providerId="ADAL" clId="{9531E04F-DBBD-4A0E-A7B5-41A226778121}" dt="2024-03-05T11:13:25.151" v="1" actId="47"/>
        <pc:sldMkLst>
          <pc:docMk/>
          <pc:sldMk cId="105121312" sldId="399"/>
        </pc:sldMkLst>
      </pc:sldChg>
      <pc:sldChg chg="del">
        <pc:chgData name="Melanie David-Feveck" userId="9e4d456e-893c-4367-b601-72fce04ebd6b" providerId="ADAL" clId="{9531E04F-DBBD-4A0E-A7B5-41A226778121}" dt="2024-03-05T11:13:25.151" v="1" actId="47"/>
        <pc:sldMkLst>
          <pc:docMk/>
          <pc:sldMk cId="4263888783" sldId="400"/>
        </pc:sldMkLst>
      </pc:sldChg>
      <pc:sldChg chg="del">
        <pc:chgData name="Melanie David-Feveck" userId="9e4d456e-893c-4367-b601-72fce04ebd6b" providerId="ADAL" clId="{9531E04F-DBBD-4A0E-A7B5-41A226778121}" dt="2024-03-05T11:13:25.151" v="1" actId="47"/>
        <pc:sldMkLst>
          <pc:docMk/>
          <pc:sldMk cId="2628212859" sldId="401"/>
        </pc:sldMkLst>
      </pc:sldChg>
      <pc:sldChg chg="del">
        <pc:chgData name="Melanie David-Feveck" userId="9e4d456e-893c-4367-b601-72fce04ebd6b" providerId="ADAL" clId="{9531E04F-DBBD-4A0E-A7B5-41A226778121}" dt="2024-03-05T11:13:25.151" v="1" actId="47"/>
        <pc:sldMkLst>
          <pc:docMk/>
          <pc:sldMk cId="4081215543" sldId="402"/>
        </pc:sldMkLst>
      </pc:sldChg>
      <pc:sldChg chg="del">
        <pc:chgData name="Melanie David-Feveck" userId="9e4d456e-893c-4367-b601-72fce04ebd6b" providerId="ADAL" clId="{9531E04F-DBBD-4A0E-A7B5-41A226778121}" dt="2024-03-05T11:13:25.151" v="1" actId="47"/>
        <pc:sldMkLst>
          <pc:docMk/>
          <pc:sldMk cId="3325888369" sldId="403"/>
        </pc:sldMkLst>
      </pc:sldChg>
      <pc:sldChg chg="del">
        <pc:chgData name="Melanie David-Feveck" userId="9e4d456e-893c-4367-b601-72fce04ebd6b" providerId="ADAL" clId="{9531E04F-DBBD-4A0E-A7B5-41A226778121}" dt="2024-03-05T11:13:25.151" v="1" actId="47"/>
        <pc:sldMkLst>
          <pc:docMk/>
          <pc:sldMk cId="616487758" sldId="404"/>
        </pc:sldMkLst>
      </pc:sldChg>
      <pc:sldChg chg="del">
        <pc:chgData name="Melanie David-Feveck" userId="9e4d456e-893c-4367-b601-72fce04ebd6b" providerId="ADAL" clId="{9531E04F-DBBD-4A0E-A7B5-41A226778121}" dt="2024-03-05T11:13:25.151" v="1" actId="47"/>
        <pc:sldMkLst>
          <pc:docMk/>
          <pc:sldMk cId="3085451066" sldId="405"/>
        </pc:sldMkLst>
      </pc:sldChg>
      <pc:sldChg chg="del">
        <pc:chgData name="Melanie David-Feveck" userId="9e4d456e-893c-4367-b601-72fce04ebd6b" providerId="ADAL" clId="{9531E04F-DBBD-4A0E-A7B5-41A226778121}" dt="2024-03-05T11:13:25.151" v="1" actId="47"/>
        <pc:sldMkLst>
          <pc:docMk/>
          <pc:sldMk cId="1925068609" sldId="406"/>
        </pc:sldMkLst>
      </pc:sldChg>
      <pc:sldChg chg="del">
        <pc:chgData name="Melanie David-Feveck" userId="9e4d456e-893c-4367-b601-72fce04ebd6b" providerId="ADAL" clId="{9531E04F-DBBD-4A0E-A7B5-41A226778121}" dt="2024-03-05T11:13:25.151" v="1" actId="47"/>
        <pc:sldMkLst>
          <pc:docMk/>
          <pc:sldMk cId="4287138671" sldId="407"/>
        </pc:sldMkLst>
      </pc:sldChg>
      <pc:sldChg chg="del">
        <pc:chgData name="Melanie David-Feveck" userId="9e4d456e-893c-4367-b601-72fce04ebd6b" providerId="ADAL" clId="{9531E04F-DBBD-4A0E-A7B5-41A226778121}" dt="2024-03-05T11:13:25.151" v="1" actId="47"/>
        <pc:sldMkLst>
          <pc:docMk/>
          <pc:sldMk cId="246758797" sldId="408"/>
        </pc:sldMkLst>
      </pc:sldChg>
      <pc:sldChg chg="del">
        <pc:chgData name="Melanie David-Feveck" userId="9e4d456e-893c-4367-b601-72fce04ebd6b" providerId="ADAL" clId="{9531E04F-DBBD-4A0E-A7B5-41A226778121}" dt="2024-03-05T11:13:25.151" v="1" actId="47"/>
        <pc:sldMkLst>
          <pc:docMk/>
          <pc:sldMk cId="4055243545" sldId="409"/>
        </pc:sldMkLst>
      </pc:sldChg>
      <pc:sldChg chg="del">
        <pc:chgData name="Melanie David-Feveck" userId="9e4d456e-893c-4367-b601-72fce04ebd6b" providerId="ADAL" clId="{9531E04F-DBBD-4A0E-A7B5-41A226778121}" dt="2024-03-05T11:13:25.151" v="1" actId="47"/>
        <pc:sldMkLst>
          <pc:docMk/>
          <pc:sldMk cId="3673237679" sldId="410"/>
        </pc:sldMkLst>
      </pc:sldChg>
      <pc:sldChg chg="del">
        <pc:chgData name="Melanie David-Feveck" userId="9e4d456e-893c-4367-b601-72fce04ebd6b" providerId="ADAL" clId="{9531E04F-DBBD-4A0E-A7B5-41A226778121}" dt="2024-03-05T11:13:25.151" v="1" actId="47"/>
        <pc:sldMkLst>
          <pc:docMk/>
          <pc:sldMk cId="1662654301" sldId="411"/>
        </pc:sldMkLst>
      </pc:sldChg>
      <pc:sldChg chg="del">
        <pc:chgData name="Melanie David-Feveck" userId="9e4d456e-893c-4367-b601-72fce04ebd6b" providerId="ADAL" clId="{9531E04F-DBBD-4A0E-A7B5-41A226778121}" dt="2024-03-05T11:13:25.151" v="1" actId="47"/>
        <pc:sldMkLst>
          <pc:docMk/>
          <pc:sldMk cId="1779116050" sldId="412"/>
        </pc:sldMkLst>
      </pc:sldChg>
      <pc:sldChg chg="del">
        <pc:chgData name="Melanie David-Feveck" userId="9e4d456e-893c-4367-b601-72fce04ebd6b" providerId="ADAL" clId="{9531E04F-DBBD-4A0E-A7B5-41A226778121}" dt="2024-03-05T11:13:25.151" v="1" actId="47"/>
        <pc:sldMkLst>
          <pc:docMk/>
          <pc:sldMk cId="3452828591" sldId="415"/>
        </pc:sldMkLst>
      </pc:sldChg>
      <pc:sldChg chg="del">
        <pc:chgData name="Melanie David-Feveck" userId="9e4d456e-893c-4367-b601-72fce04ebd6b" providerId="ADAL" clId="{9531E04F-DBBD-4A0E-A7B5-41A226778121}" dt="2024-03-05T11:13:25.151" v="1" actId="47"/>
        <pc:sldMkLst>
          <pc:docMk/>
          <pc:sldMk cId="732391162" sldId="416"/>
        </pc:sldMkLst>
      </pc:sldChg>
      <pc:sldChg chg="del">
        <pc:chgData name="Melanie David-Feveck" userId="9e4d456e-893c-4367-b601-72fce04ebd6b" providerId="ADAL" clId="{9531E04F-DBBD-4A0E-A7B5-41A226778121}" dt="2024-03-05T11:13:25.151" v="1" actId="47"/>
        <pc:sldMkLst>
          <pc:docMk/>
          <pc:sldMk cId="3080919392" sldId="417"/>
        </pc:sldMkLst>
      </pc:sldChg>
      <pc:sldChg chg="del">
        <pc:chgData name="Melanie David-Feveck" userId="9e4d456e-893c-4367-b601-72fce04ebd6b" providerId="ADAL" clId="{9531E04F-DBBD-4A0E-A7B5-41A226778121}" dt="2024-03-05T11:13:25.151" v="1" actId="47"/>
        <pc:sldMkLst>
          <pc:docMk/>
          <pc:sldMk cId="1232467638" sldId="419"/>
        </pc:sldMkLst>
      </pc:sldChg>
      <pc:sldChg chg="del">
        <pc:chgData name="Melanie David-Feveck" userId="9e4d456e-893c-4367-b601-72fce04ebd6b" providerId="ADAL" clId="{9531E04F-DBBD-4A0E-A7B5-41A226778121}" dt="2024-03-05T11:13:25.151" v="1" actId="47"/>
        <pc:sldMkLst>
          <pc:docMk/>
          <pc:sldMk cId="16673216" sldId="421"/>
        </pc:sldMkLst>
      </pc:sldChg>
      <pc:sldChg chg="del">
        <pc:chgData name="Melanie David-Feveck" userId="9e4d456e-893c-4367-b601-72fce04ebd6b" providerId="ADAL" clId="{9531E04F-DBBD-4A0E-A7B5-41A226778121}" dt="2024-03-05T11:13:25.151" v="1" actId="47"/>
        <pc:sldMkLst>
          <pc:docMk/>
          <pc:sldMk cId="423810642" sldId="422"/>
        </pc:sldMkLst>
      </pc:sldChg>
      <pc:sldChg chg="del">
        <pc:chgData name="Melanie David-Feveck" userId="9e4d456e-893c-4367-b601-72fce04ebd6b" providerId="ADAL" clId="{9531E04F-DBBD-4A0E-A7B5-41A226778121}" dt="2024-03-05T11:13:25.151" v="1" actId="47"/>
        <pc:sldMkLst>
          <pc:docMk/>
          <pc:sldMk cId="3701264867" sldId="423"/>
        </pc:sldMkLst>
      </pc:sldChg>
      <pc:sldChg chg="del">
        <pc:chgData name="Melanie David-Feveck" userId="9e4d456e-893c-4367-b601-72fce04ebd6b" providerId="ADAL" clId="{9531E04F-DBBD-4A0E-A7B5-41A226778121}" dt="2024-03-05T11:13:25.151" v="1" actId="47"/>
        <pc:sldMkLst>
          <pc:docMk/>
          <pc:sldMk cId="735557111" sldId="425"/>
        </pc:sldMkLst>
      </pc:sldChg>
      <pc:sldChg chg="del">
        <pc:chgData name="Melanie David-Feveck" userId="9e4d456e-893c-4367-b601-72fce04ebd6b" providerId="ADAL" clId="{9531E04F-DBBD-4A0E-A7B5-41A226778121}" dt="2024-03-05T11:13:25.151" v="1" actId="47"/>
        <pc:sldMkLst>
          <pc:docMk/>
          <pc:sldMk cId="590462970" sldId="426"/>
        </pc:sldMkLst>
      </pc:sldChg>
      <pc:sldChg chg="del">
        <pc:chgData name="Melanie David-Feveck" userId="9e4d456e-893c-4367-b601-72fce04ebd6b" providerId="ADAL" clId="{9531E04F-DBBD-4A0E-A7B5-41A226778121}" dt="2024-03-05T11:13:25.151" v="1" actId="47"/>
        <pc:sldMkLst>
          <pc:docMk/>
          <pc:sldMk cId="772856586" sldId="427"/>
        </pc:sldMkLst>
      </pc:sldChg>
      <pc:sldChg chg="del">
        <pc:chgData name="Melanie David-Feveck" userId="9e4d456e-893c-4367-b601-72fce04ebd6b" providerId="ADAL" clId="{9531E04F-DBBD-4A0E-A7B5-41A226778121}" dt="2024-03-05T11:13:25.151" v="1" actId="47"/>
        <pc:sldMkLst>
          <pc:docMk/>
          <pc:sldMk cId="4190354768" sldId="429"/>
        </pc:sldMkLst>
      </pc:sldChg>
      <pc:sldChg chg="del">
        <pc:chgData name="Melanie David-Feveck" userId="9e4d456e-893c-4367-b601-72fce04ebd6b" providerId="ADAL" clId="{9531E04F-DBBD-4A0E-A7B5-41A226778121}" dt="2024-03-05T11:13:25.151" v="1" actId="47"/>
        <pc:sldMkLst>
          <pc:docMk/>
          <pc:sldMk cId="1336212680" sldId="430"/>
        </pc:sldMkLst>
      </pc:sldChg>
      <pc:sldChg chg="del">
        <pc:chgData name="Melanie David-Feveck" userId="9e4d456e-893c-4367-b601-72fce04ebd6b" providerId="ADAL" clId="{9531E04F-DBBD-4A0E-A7B5-41A226778121}" dt="2024-03-05T11:13:25.151" v="1" actId="47"/>
        <pc:sldMkLst>
          <pc:docMk/>
          <pc:sldMk cId="1591166742" sldId="431"/>
        </pc:sldMkLst>
      </pc:sldChg>
      <pc:sldChg chg="del">
        <pc:chgData name="Melanie David-Feveck" userId="9e4d456e-893c-4367-b601-72fce04ebd6b" providerId="ADAL" clId="{9531E04F-DBBD-4A0E-A7B5-41A226778121}" dt="2024-03-05T11:13:25.151" v="1" actId="47"/>
        <pc:sldMkLst>
          <pc:docMk/>
          <pc:sldMk cId="3499811240" sldId="432"/>
        </pc:sldMkLst>
      </pc:sldChg>
      <pc:sldChg chg="del">
        <pc:chgData name="Melanie David-Feveck" userId="9e4d456e-893c-4367-b601-72fce04ebd6b" providerId="ADAL" clId="{9531E04F-DBBD-4A0E-A7B5-41A226778121}" dt="2024-03-05T11:13:25.151" v="1" actId="47"/>
        <pc:sldMkLst>
          <pc:docMk/>
          <pc:sldMk cId="3566342715" sldId="437"/>
        </pc:sldMkLst>
      </pc:sldChg>
      <pc:sldChg chg="del">
        <pc:chgData name="Melanie David-Feveck" userId="9e4d456e-893c-4367-b601-72fce04ebd6b" providerId="ADAL" clId="{9531E04F-DBBD-4A0E-A7B5-41A226778121}" dt="2024-03-05T11:13:25.151" v="1" actId="47"/>
        <pc:sldMkLst>
          <pc:docMk/>
          <pc:sldMk cId="603553427" sldId="439"/>
        </pc:sldMkLst>
      </pc:sldChg>
      <pc:sldChg chg="del">
        <pc:chgData name="Melanie David-Feveck" userId="9e4d456e-893c-4367-b601-72fce04ebd6b" providerId="ADAL" clId="{9531E04F-DBBD-4A0E-A7B5-41A226778121}" dt="2024-03-05T11:13:25.151" v="1" actId="47"/>
        <pc:sldMkLst>
          <pc:docMk/>
          <pc:sldMk cId="2518042097" sldId="440"/>
        </pc:sldMkLst>
      </pc:sldChg>
      <pc:sldChg chg="del">
        <pc:chgData name="Melanie David-Feveck" userId="9e4d456e-893c-4367-b601-72fce04ebd6b" providerId="ADAL" clId="{9531E04F-DBBD-4A0E-A7B5-41A226778121}" dt="2024-03-05T11:13:25.151" v="1" actId="47"/>
        <pc:sldMkLst>
          <pc:docMk/>
          <pc:sldMk cId="752542424" sldId="441"/>
        </pc:sldMkLst>
      </pc:sldChg>
      <pc:sldChg chg="del">
        <pc:chgData name="Melanie David-Feveck" userId="9e4d456e-893c-4367-b601-72fce04ebd6b" providerId="ADAL" clId="{9531E04F-DBBD-4A0E-A7B5-41A226778121}" dt="2024-03-05T11:13:25.151" v="1" actId="47"/>
        <pc:sldMkLst>
          <pc:docMk/>
          <pc:sldMk cId="676931151" sldId="442"/>
        </pc:sldMkLst>
      </pc:sldChg>
      <pc:sldChg chg="del">
        <pc:chgData name="Melanie David-Feveck" userId="9e4d456e-893c-4367-b601-72fce04ebd6b" providerId="ADAL" clId="{9531E04F-DBBD-4A0E-A7B5-41A226778121}" dt="2024-03-05T11:13:25.151" v="1" actId="47"/>
        <pc:sldMkLst>
          <pc:docMk/>
          <pc:sldMk cId="3992568705" sldId="443"/>
        </pc:sldMkLst>
      </pc:sldChg>
      <pc:sldChg chg="del">
        <pc:chgData name="Melanie David-Feveck" userId="9e4d456e-893c-4367-b601-72fce04ebd6b" providerId="ADAL" clId="{9531E04F-DBBD-4A0E-A7B5-41A226778121}" dt="2024-03-05T11:13:25.151" v="1" actId="47"/>
        <pc:sldMkLst>
          <pc:docMk/>
          <pc:sldMk cId="4143037159" sldId="445"/>
        </pc:sldMkLst>
      </pc:sldChg>
      <pc:sldChg chg="modSp mod">
        <pc:chgData name="Melanie David-Feveck" userId="9e4d456e-893c-4367-b601-72fce04ebd6b" providerId="ADAL" clId="{9531E04F-DBBD-4A0E-A7B5-41A226778121}" dt="2024-03-08T12:07:49.320" v="166" actId="20577"/>
        <pc:sldMkLst>
          <pc:docMk/>
          <pc:sldMk cId="2933474359" sldId="451"/>
        </pc:sldMkLst>
        <pc:spChg chg="mod">
          <ac:chgData name="Melanie David-Feveck" userId="9e4d456e-893c-4367-b601-72fce04ebd6b" providerId="ADAL" clId="{9531E04F-DBBD-4A0E-A7B5-41A226778121}" dt="2024-03-08T12:07:49.320" v="166" actId="20577"/>
          <ac:spMkLst>
            <pc:docMk/>
            <pc:sldMk cId="2933474359" sldId="451"/>
            <ac:spMk id="5" creationId="{17624B36-A292-AB0C-54D5-FD657CE3438E}"/>
          </ac:spMkLst>
        </pc:spChg>
      </pc:sldChg>
      <pc:sldChg chg="del">
        <pc:chgData name="Melanie David-Feveck" userId="9e4d456e-893c-4367-b601-72fce04ebd6b" providerId="ADAL" clId="{9531E04F-DBBD-4A0E-A7B5-41A226778121}" dt="2024-03-05T11:13:25.151" v="1" actId="47"/>
        <pc:sldMkLst>
          <pc:docMk/>
          <pc:sldMk cId="3885691169" sldId="452"/>
        </pc:sldMkLst>
      </pc:sldChg>
      <pc:sldChg chg="del">
        <pc:chgData name="Melanie David-Feveck" userId="9e4d456e-893c-4367-b601-72fce04ebd6b" providerId="ADAL" clId="{9531E04F-DBBD-4A0E-A7B5-41A226778121}" dt="2024-03-05T11:13:25.151" v="1" actId="47"/>
        <pc:sldMkLst>
          <pc:docMk/>
          <pc:sldMk cId="656893314" sldId="453"/>
        </pc:sldMkLst>
      </pc:sldChg>
      <pc:sldChg chg="del">
        <pc:chgData name="Melanie David-Feveck" userId="9e4d456e-893c-4367-b601-72fce04ebd6b" providerId="ADAL" clId="{9531E04F-DBBD-4A0E-A7B5-41A226778121}" dt="2024-03-05T11:13:25.151" v="1" actId="47"/>
        <pc:sldMkLst>
          <pc:docMk/>
          <pc:sldMk cId="3356237185" sldId="455"/>
        </pc:sldMkLst>
      </pc:sldChg>
      <pc:sldChg chg="del">
        <pc:chgData name="Melanie David-Feveck" userId="9e4d456e-893c-4367-b601-72fce04ebd6b" providerId="ADAL" clId="{9531E04F-DBBD-4A0E-A7B5-41A226778121}" dt="2024-03-05T11:13:25.151" v="1" actId="47"/>
        <pc:sldMkLst>
          <pc:docMk/>
          <pc:sldMk cId="613315942" sldId="456"/>
        </pc:sldMkLst>
      </pc:sldChg>
      <pc:sldChg chg="del">
        <pc:chgData name="Melanie David-Feveck" userId="9e4d456e-893c-4367-b601-72fce04ebd6b" providerId="ADAL" clId="{9531E04F-DBBD-4A0E-A7B5-41A226778121}" dt="2024-03-05T11:13:25.151" v="1" actId="47"/>
        <pc:sldMkLst>
          <pc:docMk/>
          <pc:sldMk cId="2517995486" sldId="457"/>
        </pc:sldMkLst>
      </pc:sldChg>
      <pc:sldChg chg="del">
        <pc:chgData name="Melanie David-Feveck" userId="9e4d456e-893c-4367-b601-72fce04ebd6b" providerId="ADAL" clId="{9531E04F-DBBD-4A0E-A7B5-41A226778121}" dt="2024-03-05T11:13:25.151" v="1" actId="47"/>
        <pc:sldMkLst>
          <pc:docMk/>
          <pc:sldMk cId="795071605" sldId="458"/>
        </pc:sldMkLst>
      </pc:sldChg>
      <pc:sldChg chg="del">
        <pc:chgData name="Melanie David-Feveck" userId="9e4d456e-893c-4367-b601-72fce04ebd6b" providerId="ADAL" clId="{9531E04F-DBBD-4A0E-A7B5-41A226778121}" dt="2024-03-05T11:13:25.151" v="1" actId="47"/>
        <pc:sldMkLst>
          <pc:docMk/>
          <pc:sldMk cId="3176042895" sldId="459"/>
        </pc:sldMkLst>
      </pc:sldChg>
      <pc:sldChg chg="del">
        <pc:chgData name="Melanie David-Feveck" userId="9e4d456e-893c-4367-b601-72fce04ebd6b" providerId="ADAL" clId="{9531E04F-DBBD-4A0E-A7B5-41A226778121}" dt="2024-03-05T11:13:25.151" v="1" actId="47"/>
        <pc:sldMkLst>
          <pc:docMk/>
          <pc:sldMk cId="2864121389" sldId="460"/>
        </pc:sldMkLst>
      </pc:sldChg>
      <pc:sldChg chg="del">
        <pc:chgData name="Melanie David-Feveck" userId="9e4d456e-893c-4367-b601-72fce04ebd6b" providerId="ADAL" clId="{9531E04F-DBBD-4A0E-A7B5-41A226778121}" dt="2024-03-05T11:13:25.151" v="1" actId="47"/>
        <pc:sldMkLst>
          <pc:docMk/>
          <pc:sldMk cId="1175796632" sldId="461"/>
        </pc:sldMkLst>
      </pc:sldChg>
      <pc:sldChg chg="del">
        <pc:chgData name="Melanie David-Feveck" userId="9e4d456e-893c-4367-b601-72fce04ebd6b" providerId="ADAL" clId="{9531E04F-DBBD-4A0E-A7B5-41A226778121}" dt="2024-03-05T11:13:25.151" v="1" actId="47"/>
        <pc:sldMkLst>
          <pc:docMk/>
          <pc:sldMk cId="3892761199" sldId="463"/>
        </pc:sldMkLst>
      </pc:sldChg>
      <pc:sldChg chg="del">
        <pc:chgData name="Melanie David-Feveck" userId="9e4d456e-893c-4367-b601-72fce04ebd6b" providerId="ADAL" clId="{9531E04F-DBBD-4A0E-A7B5-41A226778121}" dt="2024-03-05T11:13:25.151" v="1" actId="47"/>
        <pc:sldMkLst>
          <pc:docMk/>
          <pc:sldMk cId="52911537" sldId="464"/>
        </pc:sldMkLst>
      </pc:sldChg>
      <pc:sldChg chg="del">
        <pc:chgData name="Melanie David-Feveck" userId="9e4d456e-893c-4367-b601-72fce04ebd6b" providerId="ADAL" clId="{9531E04F-DBBD-4A0E-A7B5-41A226778121}" dt="2024-03-05T11:13:11.290" v="0" actId="47"/>
        <pc:sldMkLst>
          <pc:docMk/>
          <pc:sldMk cId="3102619462" sldId="476"/>
        </pc:sldMkLst>
      </pc:sldChg>
      <pc:sldChg chg="del">
        <pc:chgData name="Melanie David-Feveck" userId="9e4d456e-893c-4367-b601-72fce04ebd6b" providerId="ADAL" clId="{9531E04F-DBBD-4A0E-A7B5-41A226778121}" dt="2024-03-05T11:13:11.290" v="0" actId="47"/>
        <pc:sldMkLst>
          <pc:docMk/>
          <pc:sldMk cId="1099119162" sldId="477"/>
        </pc:sldMkLst>
      </pc:sldChg>
      <pc:sldChg chg="del">
        <pc:chgData name="Melanie David-Feveck" userId="9e4d456e-893c-4367-b601-72fce04ebd6b" providerId="ADAL" clId="{9531E04F-DBBD-4A0E-A7B5-41A226778121}" dt="2024-03-05T11:13:11.290" v="0" actId="47"/>
        <pc:sldMkLst>
          <pc:docMk/>
          <pc:sldMk cId="3689699137" sldId="478"/>
        </pc:sldMkLst>
      </pc:sldChg>
      <pc:sldChg chg="del">
        <pc:chgData name="Melanie David-Feveck" userId="9e4d456e-893c-4367-b601-72fce04ebd6b" providerId="ADAL" clId="{9531E04F-DBBD-4A0E-A7B5-41A226778121}" dt="2024-03-05T11:13:11.290" v="0" actId="47"/>
        <pc:sldMkLst>
          <pc:docMk/>
          <pc:sldMk cId="3843746581" sldId="479"/>
        </pc:sldMkLst>
      </pc:sldChg>
      <pc:sldChg chg="del">
        <pc:chgData name="Melanie David-Feveck" userId="9e4d456e-893c-4367-b601-72fce04ebd6b" providerId="ADAL" clId="{9531E04F-DBBD-4A0E-A7B5-41A226778121}" dt="2024-03-05T11:13:11.290" v="0" actId="47"/>
        <pc:sldMkLst>
          <pc:docMk/>
          <pc:sldMk cId="3948179326" sldId="480"/>
        </pc:sldMkLst>
      </pc:sldChg>
      <pc:sldChg chg="del">
        <pc:chgData name="Melanie David-Feveck" userId="9e4d456e-893c-4367-b601-72fce04ebd6b" providerId="ADAL" clId="{9531E04F-DBBD-4A0E-A7B5-41A226778121}" dt="2024-03-05T11:13:11.290" v="0" actId="47"/>
        <pc:sldMkLst>
          <pc:docMk/>
          <pc:sldMk cId="3732292685" sldId="481"/>
        </pc:sldMkLst>
      </pc:sldChg>
      <pc:sldChg chg="del">
        <pc:chgData name="Melanie David-Feveck" userId="9e4d456e-893c-4367-b601-72fce04ebd6b" providerId="ADAL" clId="{9531E04F-DBBD-4A0E-A7B5-41A226778121}" dt="2024-03-05T11:13:11.290" v="0" actId="47"/>
        <pc:sldMkLst>
          <pc:docMk/>
          <pc:sldMk cId="1841303415" sldId="482"/>
        </pc:sldMkLst>
      </pc:sldChg>
      <pc:sldChg chg="del">
        <pc:chgData name="Melanie David-Feveck" userId="9e4d456e-893c-4367-b601-72fce04ebd6b" providerId="ADAL" clId="{9531E04F-DBBD-4A0E-A7B5-41A226778121}" dt="2024-03-05T11:13:11.290" v="0" actId="47"/>
        <pc:sldMkLst>
          <pc:docMk/>
          <pc:sldMk cId="339926716" sldId="483"/>
        </pc:sldMkLst>
      </pc:sldChg>
      <pc:sldChg chg="del">
        <pc:chgData name="Melanie David-Feveck" userId="9e4d456e-893c-4367-b601-72fce04ebd6b" providerId="ADAL" clId="{9531E04F-DBBD-4A0E-A7B5-41A226778121}" dt="2024-03-05T11:13:11.290" v="0" actId="47"/>
        <pc:sldMkLst>
          <pc:docMk/>
          <pc:sldMk cId="1985489591" sldId="484"/>
        </pc:sldMkLst>
      </pc:sldChg>
      <pc:sldChg chg="del">
        <pc:chgData name="Melanie David-Feveck" userId="9e4d456e-893c-4367-b601-72fce04ebd6b" providerId="ADAL" clId="{9531E04F-DBBD-4A0E-A7B5-41A226778121}" dt="2024-03-05T11:13:11.290" v="0" actId="47"/>
        <pc:sldMkLst>
          <pc:docMk/>
          <pc:sldMk cId="2846312978" sldId="485"/>
        </pc:sldMkLst>
      </pc:sldChg>
      <pc:sldChg chg="del">
        <pc:chgData name="Melanie David-Feveck" userId="9e4d456e-893c-4367-b601-72fce04ebd6b" providerId="ADAL" clId="{9531E04F-DBBD-4A0E-A7B5-41A226778121}" dt="2024-03-05T11:13:11.290" v="0" actId="47"/>
        <pc:sldMkLst>
          <pc:docMk/>
          <pc:sldMk cId="1408415645" sldId="486"/>
        </pc:sldMkLst>
      </pc:sldChg>
      <pc:sldChg chg="del">
        <pc:chgData name="Melanie David-Feveck" userId="9e4d456e-893c-4367-b601-72fce04ebd6b" providerId="ADAL" clId="{9531E04F-DBBD-4A0E-A7B5-41A226778121}" dt="2024-03-05T11:13:11.290" v="0" actId="47"/>
        <pc:sldMkLst>
          <pc:docMk/>
          <pc:sldMk cId="224640493" sldId="487"/>
        </pc:sldMkLst>
      </pc:sldChg>
      <pc:sldChg chg="del">
        <pc:chgData name="Melanie David-Feveck" userId="9e4d456e-893c-4367-b601-72fce04ebd6b" providerId="ADAL" clId="{9531E04F-DBBD-4A0E-A7B5-41A226778121}" dt="2024-03-05T11:13:11.290" v="0" actId="47"/>
        <pc:sldMkLst>
          <pc:docMk/>
          <pc:sldMk cId="3782698119" sldId="488"/>
        </pc:sldMkLst>
      </pc:sldChg>
      <pc:sldChg chg="del">
        <pc:chgData name="Melanie David-Feveck" userId="9e4d456e-893c-4367-b601-72fce04ebd6b" providerId="ADAL" clId="{9531E04F-DBBD-4A0E-A7B5-41A226778121}" dt="2024-03-05T11:13:11.290" v="0" actId="47"/>
        <pc:sldMkLst>
          <pc:docMk/>
          <pc:sldMk cId="638403673" sldId="489"/>
        </pc:sldMkLst>
      </pc:sldChg>
      <pc:sldChg chg="del">
        <pc:chgData name="Melanie David-Feveck" userId="9e4d456e-893c-4367-b601-72fce04ebd6b" providerId="ADAL" clId="{9531E04F-DBBD-4A0E-A7B5-41A226778121}" dt="2024-03-05T11:13:11.290" v="0" actId="47"/>
        <pc:sldMkLst>
          <pc:docMk/>
          <pc:sldMk cId="4223392598" sldId="490"/>
        </pc:sldMkLst>
      </pc:sldChg>
      <pc:sldChg chg="del">
        <pc:chgData name="Melanie David-Feveck" userId="9e4d456e-893c-4367-b601-72fce04ebd6b" providerId="ADAL" clId="{9531E04F-DBBD-4A0E-A7B5-41A226778121}" dt="2024-03-05T11:13:11.290" v="0" actId="47"/>
        <pc:sldMkLst>
          <pc:docMk/>
          <pc:sldMk cId="2203668026" sldId="491"/>
        </pc:sldMkLst>
      </pc:sldChg>
      <pc:sldChg chg="del">
        <pc:chgData name="Melanie David-Feveck" userId="9e4d456e-893c-4367-b601-72fce04ebd6b" providerId="ADAL" clId="{9531E04F-DBBD-4A0E-A7B5-41A226778121}" dt="2024-03-05T11:13:11.290" v="0" actId="47"/>
        <pc:sldMkLst>
          <pc:docMk/>
          <pc:sldMk cId="3460998395" sldId="492"/>
        </pc:sldMkLst>
      </pc:sldChg>
      <pc:sldChg chg="del">
        <pc:chgData name="Melanie David-Feveck" userId="9e4d456e-893c-4367-b601-72fce04ebd6b" providerId="ADAL" clId="{9531E04F-DBBD-4A0E-A7B5-41A226778121}" dt="2024-03-05T11:13:11.290" v="0" actId="47"/>
        <pc:sldMkLst>
          <pc:docMk/>
          <pc:sldMk cId="2985375637" sldId="494"/>
        </pc:sldMkLst>
      </pc:sldChg>
      <pc:sldChg chg="del">
        <pc:chgData name="Melanie David-Feveck" userId="9e4d456e-893c-4367-b601-72fce04ebd6b" providerId="ADAL" clId="{9531E04F-DBBD-4A0E-A7B5-41A226778121}" dt="2024-03-05T11:13:25.151" v="1" actId="47"/>
        <pc:sldMkLst>
          <pc:docMk/>
          <pc:sldMk cId="3784992337" sldId="496"/>
        </pc:sldMkLst>
      </pc:sldChg>
      <pc:sldChg chg="del">
        <pc:chgData name="Melanie David-Feveck" userId="9e4d456e-893c-4367-b601-72fce04ebd6b" providerId="ADAL" clId="{9531E04F-DBBD-4A0E-A7B5-41A226778121}" dt="2024-03-05T11:13:25.151" v="1" actId="47"/>
        <pc:sldMkLst>
          <pc:docMk/>
          <pc:sldMk cId="3460864953" sldId="497"/>
        </pc:sldMkLst>
      </pc:sldChg>
      <pc:sldChg chg="del">
        <pc:chgData name="Melanie David-Feveck" userId="9e4d456e-893c-4367-b601-72fce04ebd6b" providerId="ADAL" clId="{9531E04F-DBBD-4A0E-A7B5-41A226778121}" dt="2024-03-05T11:13:25.151" v="1" actId="47"/>
        <pc:sldMkLst>
          <pc:docMk/>
          <pc:sldMk cId="1849224483" sldId="498"/>
        </pc:sldMkLst>
      </pc:sldChg>
      <pc:sldChg chg="del">
        <pc:chgData name="Melanie David-Feveck" userId="9e4d456e-893c-4367-b601-72fce04ebd6b" providerId="ADAL" clId="{9531E04F-DBBD-4A0E-A7B5-41A226778121}" dt="2024-03-05T11:13:25.151" v="1" actId="47"/>
        <pc:sldMkLst>
          <pc:docMk/>
          <pc:sldMk cId="1323981311" sldId="499"/>
        </pc:sldMkLst>
      </pc:sldChg>
      <pc:sldChg chg="del">
        <pc:chgData name="Melanie David-Feveck" userId="9e4d456e-893c-4367-b601-72fce04ebd6b" providerId="ADAL" clId="{9531E04F-DBBD-4A0E-A7B5-41A226778121}" dt="2024-03-05T11:13:25.151" v="1" actId="47"/>
        <pc:sldMkLst>
          <pc:docMk/>
          <pc:sldMk cId="3647972125" sldId="500"/>
        </pc:sldMkLst>
      </pc:sldChg>
      <pc:sldChg chg="del">
        <pc:chgData name="Melanie David-Feveck" userId="9e4d456e-893c-4367-b601-72fce04ebd6b" providerId="ADAL" clId="{9531E04F-DBBD-4A0E-A7B5-41A226778121}" dt="2024-03-05T11:13:25.151" v="1" actId="47"/>
        <pc:sldMkLst>
          <pc:docMk/>
          <pc:sldMk cId="2546413215" sldId="501"/>
        </pc:sldMkLst>
      </pc:sldChg>
      <pc:sldChg chg="del">
        <pc:chgData name="Melanie David-Feveck" userId="9e4d456e-893c-4367-b601-72fce04ebd6b" providerId="ADAL" clId="{9531E04F-DBBD-4A0E-A7B5-41A226778121}" dt="2024-03-05T11:13:25.151" v="1" actId="47"/>
        <pc:sldMkLst>
          <pc:docMk/>
          <pc:sldMk cId="1988007053" sldId="502"/>
        </pc:sldMkLst>
      </pc:sldChg>
      <pc:sldChg chg="del">
        <pc:chgData name="Melanie David-Feveck" userId="9e4d456e-893c-4367-b601-72fce04ebd6b" providerId="ADAL" clId="{9531E04F-DBBD-4A0E-A7B5-41A226778121}" dt="2024-03-05T11:13:25.151" v="1" actId="47"/>
        <pc:sldMkLst>
          <pc:docMk/>
          <pc:sldMk cId="1764495830" sldId="503"/>
        </pc:sldMkLst>
      </pc:sldChg>
      <pc:sldChg chg="del">
        <pc:chgData name="Melanie David-Feveck" userId="9e4d456e-893c-4367-b601-72fce04ebd6b" providerId="ADAL" clId="{9531E04F-DBBD-4A0E-A7B5-41A226778121}" dt="2024-03-05T11:13:25.151" v="1" actId="47"/>
        <pc:sldMkLst>
          <pc:docMk/>
          <pc:sldMk cId="250124114" sldId="504"/>
        </pc:sldMkLst>
      </pc:sldChg>
      <pc:sldChg chg="del">
        <pc:chgData name="Melanie David-Feveck" userId="9e4d456e-893c-4367-b601-72fce04ebd6b" providerId="ADAL" clId="{9531E04F-DBBD-4A0E-A7B5-41A226778121}" dt="2024-03-05T11:13:25.151" v="1" actId="47"/>
        <pc:sldMkLst>
          <pc:docMk/>
          <pc:sldMk cId="4114967015" sldId="505"/>
        </pc:sldMkLst>
      </pc:sldChg>
      <pc:sldChg chg="del">
        <pc:chgData name="Melanie David-Feveck" userId="9e4d456e-893c-4367-b601-72fce04ebd6b" providerId="ADAL" clId="{9531E04F-DBBD-4A0E-A7B5-41A226778121}" dt="2024-03-05T11:13:25.151" v="1" actId="47"/>
        <pc:sldMkLst>
          <pc:docMk/>
          <pc:sldMk cId="3465156152" sldId="506"/>
        </pc:sldMkLst>
      </pc:sldChg>
      <pc:sldChg chg="del">
        <pc:chgData name="Melanie David-Feveck" userId="9e4d456e-893c-4367-b601-72fce04ebd6b" providerId="ADAL" clId="{9531E04F-DBBD-4A0E-A7B5-41A226778121}" dt="2024-03-05T11:13:25.151" v="1" actId="47"/>
        <pc:sldMkLst>
          <pc:docMk/>
          <pc:sldMk cId="4110531314" sldId="507"/>
        </pc:sldMkLst>
      </pc:sldChg>
      <pc:sldMasterChg chg="del delSldLayout">
        <pc:chgData name="Melanie David-Feveck" userId="9e4d456e-893c-4367-b601-72fce04ebd6b" providerId="ADAL" clId="{9531E04F-DBBD-4A0E-A7B5-41A226778121}" dt="2024-03-05T11:13:25.151" v="1" actId="47"/>
        <pc:sldMasterMkLst>
          <pc:docMk/>
          <pc:sldMasterMk cId="3701706100" sldId="2147483661"/>
        </pc:sldMasterMkLst>
        <pc:sldLayoutChg chg="del">
          <pc:chgData name="Melanie David-Feveck" userId="9e4d456e-893c-4367-b601-72fce04ebd6b" providerId="ADAL" clId="{9531E04F-DBBD-4A0E-A7B5-41A226778121}" dt="2024-03-05T11:13:25.151" v="1" actId="47"/>
          <pc:sldLayoutMkLst>
            <pc:docMk/>
            <pc:sldMasterMk cId="3701706100" sldId="2147483661"/>
            <pc:sldLayoutMk cId="3420560461" sldId="2147483662"/>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744269948" sldId="2147483663"/>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1034504356" sldId="2147483664"/>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3326354470" sldId="2147483665"/>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221178462" sldId="2147483666"/>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4202938723" sldId="2147483667"/>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3829214415" sldId="2147483668"/>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3608700832" sldId="2147483669"/>
          </pc:sldLayoutMkLst>
        </pc:sldLayoutChg>
        <pc:sldLayoutChg chg="del">
          <pc:chgData name="Melanie David-Feveck" userId="9e4d456e-893c-4367-b601-72fce04ebd6b" providerId="ADAL" clId="{9531E04F-DBBD-4A0E-A7B5-41A226778121}" dt="2024-03-05T11:13:25.151" v="1"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9531E04F-DBBD-4A0E-A7B5-41A226778121}" dt="2024-03-05T11:13:25.151" v="1" actId="47"/>
        <pc:sldMasterMkLst>
          <pc:docMk/>
          <pc:sldMasterMk cId="935955166" sldId="2147483671"/>
        </pc:sldMasterMkLst>
        <pc:sldLayoutChg chg="del">
          <pc:chgData name="Melanie David-Feveck" userId="9e4d456e-893c-4367-b601-72fce04ebd6b" providerId="ADAL" clId="{9531E04F-DBBD-4A0E-A7B5-41A226778121}" dt="2024-03-05T11:13:25.151" v="1" actId="47"/>
          <pc:sldLayoutMkLst>
            <pc:docMk/>
            <pc:sldMasterMk cId="935955166" sldId="2147483671"/>
            <pc:sldLayoutMk cId="1141343930" sldId="2147483672"/>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212347124" sldId="2147483673"/>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582253257" sldId="2147483674"/>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2202459834" sldId="2147483675"/>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222110108" sldId="2147483676"/>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467669654" sldId="2147483677"/>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1067865728" sldId="2147483678"/>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321623811" sldId="2147483679"/>
          </pc:sldLayoutMkLst>
        </pc:sldLayoutChg>
        <pc:sldLayoutChg chg="del">
          <pc:chgData name="Melanie David-Feveck" userId="9e4d456e-893c-4367-b601-72fce04ebd6b" providerId="ADAL" clId="{9531E04F-DBBD-4A0E-A7B5-41A226778121}" dt="2024-03-05T11:13:25.151" v="1" actId="47"/>
          <pc:sldLayoutMkLst>
            <pc:docMk/>
            <pc:sldMasterMk cId="935955166" sldId="2147483671"/>
            <pc:sldLayoutMk cId="1516998309" sldId="2147483680"/>
          </pc:sldLayoutMkLst>
        </pc:sldLayoutChg>
      </pc:sldMasterChg>
    </pc:docChg>
  </pc:docChgLst>
  <pc:docChgLst>
    <pc:chgData name="Melanie David-Feveck" userId="9e4d456e-893c-4367-b601-72fce04ebd6b" providerId="ADAL" clId="{C8D5DA45-1601-4BAD-8025-8196BF2255CC}"/>
    <pc:docChg chg="">
      <pc:chgData name="Melanie David-Feveck" userId="9e4d456e-893c-4367-b601-72fce04ebd6b" providerId="ADAL" clId="{C8D5DA45-1601-4BAD-8025-8196BF2255CC}" dt="2024-07-23T18:26:01.250" v="0"/>
      <pc:docMkLst>
        <pc:docMk/>
      </pc:docMkLst>
      <pc:sldChg chg="delCm">
        <pc:chgData name="Melanie David-Feveck" userId="9e4d456e-893c-4367-b601-72fce04ebd6b" providerId="ADAL" clId="{C8D5DA45-1601-4BAD-8025-8196BF2255CC}" dt="2024-07-23T18:26:01.250" v="0"/>
        <pc:sldMkLst>
          <pc:docMk/>
          <pc:sldMk cId="557046507" sldId="310"/>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C8D5DA45-1601-4BAD-8025-8196BF2255CC}" dt="2024-07-23T18:26:01.250" v="0"/>
              <pc2:cmMkLst xmlns:pc2="http://schemas.microsoft.com/office/powerpoint/2019/9/main/command">
                <pc:docMk/>
                <pc:sldMk cId="557046507" sldId="310"/>
                <pc2:cmMk id="{F172A947-29E1-4ADA-9424-8A64196B93AB}"/>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Time in weeks from referral to first appointment</c:v>
                </c:pt>
              </c:strCache>
            </c:strRef>
          </c:tx>
          <c:spPr>
            <a:ln w="31750" cap="rnd">
              <a:solidFill>
                <a:schemeClr val="accent1">
                  <a:alpha val="85000"/>
                </a:schemeClr>
              </a:solidFill>
              <a:round/>
            </a:ln>
            <a:effectLst/>
          </c:spPr>
          <c:marker>
            <c:symbol val="none"/>
          </c:marker>
          <c:dPt>
            <c:idx val="0"/>
            <c:marker>
              <c:symbol val="none"/>
            </c:marker>
            <c:bubble3D val="0"/>
            <c:spPr>
              <a:ln w="31750" cap="rnd">
                <a:solidFill>
                  <a:schemeClr val="accent1">
                    <a:alpha val="85000"/>
                  </a:schemeClr>
                </a:solidFill>
                <a:round/>
              </a:ln>
              <a:effectLst/>
            </c:spPr>
            <c:extLst>
              <c:ext xmlns:c16="http://schemas.microsoft.com/office/drawing/2014/chart" uri="{C3380CC4-5D6E-409C-BE32-E72D297353CC}">
                <c16:uniqueId val="{00000001-C3CA-4897-BC86-A0452918FE94}"/>
              </c:ext>
            </c:extLst>
          </c:dPt>
          <c:dPt>
            <c:idx val="1"/>
            <c:marker>
              <c:symbol val="none"/>
            </c:marker>
            <c:bubble3D val="0"/>
            <c:spPr>
              <a:ln w="31750" cap="rnd">
                <a:solidFill>
                  <a:schemeClr val="accent1">
                    <a:alpha val="85000"/>
                  </a:schemeClr>
                </a:solidFill>
                <a:round/>
              </a:ln>
              <a:effectLst/>
            </c:spPr>
            <c:extLst>
              <c:ext xmlns:c16="http://schemas.microsoft.com/office/drawing/2014/chart" uri="{C3380CC4-5D6E-409C-BE32-E72D297353CC}">
                <c16:uniqueId val="{00000003-C3CA-4897-BC86-A0452918FE94}"/>
              </c:ext>
            </c:extLst>
          </c:dPt>
          <c:dPt>
            <c:idx val="2"/>
            <c:marker>
              <c:symbol val="none"/>
            </c:marker>
            <c:bubble3D val="0"/>
            <c:spPr>
              <a:ln w="31750" cap="rnd">
                <a:solidFill>
                  <a:schemeClr val="accent1">
                    <a:alpha val="85000"/>
                  </a:schemeClr>
                </a:solidFill>
                <a:round/>
              </a:ln>
              <a:effectLst/>
            </c:spPr>
            <c:extLst>
              <c:ext xmlns:c16="http://schemas.microsoft.com/office/drawing/2014/chart" uri="{C3380CC4-5D6E-409C-BE32-E72D297353CC}">
                <c16:uniqueId val="{00000005-C3CA-4897-BC86-A0452918FE94}"/>
              </c:ext>
            </c:extLst>
          </c:dPt>
          <c:dPt>
            <c:idx val="3"/>
            <c:marker>
              <c:symbol val="none"/>
            </c:marker>
            <c:bubble3D val="0"/>
            <c:spPr>
              <a:ln w="31750" cap="rnd">
                <a:solidFill>
                  <a:schemeClr val="accent1">
                    <a:alpha val="85000"/>
                  </a:schemeClr>
                </a:solidFill>
                <a:round/>
              </a:ln>
              <a:effectLst/>
            </c:spPr>
            <c:extLst>
              <c:ext xmlns:c16="http://schemas.microsoft.com/office/drawing/2014/chart" uri="{C3380CC4-5D6E-409C-BE32-E72D297353CC}">
                <c16:uniqueId val="{00000007-C3CA-4897-BC86-A0452918FE94}"/>
              </c:ext>
            </c:extLst>
          </c:dPt>
          <c:dPt>
            <c:idx val="4"/>
            <c:marker>
              <c:symbol val="none"/>
            </c:marker>
            <c:bubble3D val="0"/>
            <c:spPr>
              <a:ln w="31750" cap="rnd">
                <a:solidFill>
                  <a:schemeClr val="accent1">
                    <a:alpha val="85000"/>
                  </a:schemeClr>
                </a:solidFill>
                <a:round/>
              </a:ln>
              <a:effectLst/>
            </c:spPr>
            <c:extLst>
              <c:ext xmlns:c16="http://schemas.microsoft.com/office/drawing/2014/chart" uri="{C3380CC4-5D6E-409C-BE32-E72D297353CC}">
                <c16:uniqueId val="{00000009-C3CA-4897-BC86-A0452918FE94}"/>
              </c:ext>
            </c:extLst>
          </c:dPt>
          <c:dLbls>
            <c:dLbl>
              <c:idx val="0"/>
              <c:tx>
                <c:rich>
                  <a:bodyPr/>
                  <a:lstStyle/>
                  <a:p>
                    <a:r>
                      <a:rPr lang="en-US" dirty="0"/>
                      <a:t>12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3CA-4897-BC86-A0452918FE94}"/>
                </c:ext>
              </c:extLst>
            </c:dLbl>
            <c:dLbl>
              <c:idx val="1"/>
              <c:tx>
                <c:rich>
                  <a:bodyPr/>
                  <a:lstStyle/>
                  <a:p>
                    <a:r>
                      <a:rPr lang="en-US" dirty="0"/>
                      <a:t>9</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3CA-4897-BC86-A0452918FE94}"/>
                </c:ext>
              </c:extLst>
            </c:dLbl>
            <c:dLbl>
              <c:idx val="2"/>
              <c:tx>
                <c:rich>
                  <a:bodyPr/>
                  <a:lstStyle/>
                  <a:p>
                    <a:r>
                      <a:rPr lang="en-US" dirty="0"/>
                      <a:t>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C3CA-4897-BC86-A0452918FE94}"/>
                </c:ext>
              </c:extLst>
            </c:dLbl>
            <c:dLbl>
              <c:idx val="3"/>
              <c:tx>
                <c:rich>
                  <a:bodyPr/>
                  <a:lstStyle/>
                  <a:p>
                    <a:r>
                      <a:rPr lang="en-US" dirty="0"/>
                      <a:t>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C3CA-4897-BC86-A0452918FE94}"/>
                </c:ext>
              </c:extLst>
            </c:dLbl>
            <c:dLbl>
              <c:idx val="4"/>
              <c:tx>
                <c:rich>
                  <a:bodyPr/>
                  <a:lstStyle/>
                  <a:p>
                    <a:r>
                      <a:rPr lang="en-US" dirty="0"/>
                      <a:t>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C3CA-4897-BC86-A0452918FE9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Sheet1!$A$2:$A$6</c:f>
              <c:strCache>
                <c:ptCount val="5"/>
                <c:pt idx="0">
                  <c:v>August</c:v>
                </c:pt>
                <c:pt idx="1">
                  <c:v>September</c:v>
                </c:pt>
                <c:pt idx="2">
                  <c:v>October</c:v>
                </c:pt>
                <c:pt idx="3">
                  <c:v>November</c:v>
                </c:pt>
                <c:pt idx="4">
                  <c:v>December</c:v>
                </c:pt>
              </c:strCache>
            </c:strRef>
          </c:cat>
          <c:val>
            <c:numRef>
              <c:f>Sheet1!$B$2:$B$6</c:f>
              <c:numCache>
                <c:formatCode>General</c:formatCode>
                <c:ptCount val="5"/>
                <c:pt idx="0">
                  <c:v>12</c:v>
                </c:pt>
                <c:pt idx="1">
                  <c:v>9</c:v>
                </c:pt>
                <c:pt idx="2">
                  <c:v>6</c:v>
                </c:pt>
                <c:pt idx="3">
                  <c:v>4</c:v>
                </c:pt>
                <c:pt idx="4">
                  <c:v>4</c:v>
                </c:pt>
              </c:numCache>
            </c:numRef>
          </c:val>
          <c:smooth val="0"/>
          <c:extLst>
            <c:ext xmlns:c16="http://schemas.microsoft.com/office/drawing/2014/chart" uri="{C3380CC4-5D6E-409C-BE32-E72D297353CC}">
              <c16:uniqueId val="{0000000A-C3CA-4897-BC86-A0452918FE94}"/>
            </c:ext>
          </c:extLst>
        </c:ser>
        <c:dLbls>
          <c:showLegendKey val="0"/>
          <c:showVal val="0"/>
          <c:showCatName val="0"/>
          <c:showSerName val="0"/>
          <c:showPercent val="0"/>
          <c:showBubbleSize val="0"/>
        </c:dLbls>
        <c:smooth val="0"/>
        <c:axId val="1960937999"/>
        <c:axId val="1960948399"/>
      </c:lineChart>
      <c:catAx>
        <c:axId val="1960937999"/>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GB" dirty="0"/>
                  <a:t>Month</a:t>
                </a:r>
                <a:r>
                  <a:rPr lang="en-GB" baseline="0" dirty="0"/>
                  <a:t> referral was made</a:t>
                </a:r>
                <a:endParaRPr lang="en-GB" dirty="0"/>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60948399"/>
        <c:crosses val="autoZero"/>
        <c:auto val="1"/>
        <c:lblAlgn val="ctr"/>
        <c:lblOffset val="100"/>
        <c:noMultiLvlLbl val="0"/>
      </c:catAx>
      <c:valAx>
        <c:axId val="1960948399"/>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GB" dirty="0"/>
                  <a:t>Average</a:t>
                </a:r>
                <a:r>
                  <a:rPr lang="en-GB" baseline="0" dirty="0"/>
                  <a:t> time in weeks to first appointment</a:t>
                </a:r>
                <a:endParaRPr lang="en-GB" dirty="0"/>
              </a:p>
            </c:rich>
          </c:tx>
          <c:layout>
            <c:manualLayout>
              <c:xMode val="edge"/>
              <c:yMode val="edge"/>
              <c:x val="2.3030720871454781E-2"/>
              <c:y val="9.6531569397992303E-2"/>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1960937999"/>
        <c:crosses val="autoZero"/>
        <c:crossBetween val="between"/>
      </c:valAx>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r>
              <a:rPr lang="en-GB" sz="1100" b="1" dirty="0">
                <a:solidFill>
                  <a:schemeClr val="tx1"/>
                </a:solidFill>
              </a:rPr>
              <a:t>Time since first referral to first paediatric assessment </a:t>
            </a:r>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endParaRPr lang="en-US"/>
        </a:p>
      </c:txPr>
    </c:title>
    <c:autoTitleDeleted val="0"/>
    <c:plotArea>
      <c:layout>
        <c:manualLayout>
          <c:layoutTarget val="inner"/>
          <c:xMode val="edge"/>
          <c:yMode val="edge"/>
          <c:x val="6.9990035967726252E-2"/>
          <c:y val="0.17225459072059399"/>
          <c:w val="0.75735449132503352"/>
          <c:h val="0.62879046573808772"/>
        </c:manualLayout>
      </c:layout>
      <c:areaChart>
        <c:grouping val="stacked"/>
        <c:varyColors val="0"/>
        <c:ser>
          <c:idx val="0"/>
          <c:order val="0"/>
          <c:tx>
            <c:strRef>
              <c:f>Sheet1!$B$1</c:f>
              <c:strCache>
                <c:ptCount val="1"/>
                <c:pt idx="0">
                  <c:v>0-4 weeks</c:v>
                </c:pt>
              </c:strCache>
            </c:strRef>
          </c:tx>
          <c:spPr>
            <a:solidFill>
              <a:srgbClr val="BBE6FB"/>
            </a:solidFill>
            <a:ln>
              <a:noFill/>
            </a:ln>
            <a:effectLst/>
          </c:spPr>
          <c:cat>
            <c:strRef>
              <c:f>Sheet1!$A$2:$A$4</c:f>
              <c:strCache>
                <c:ptCount val="3"/>
                <c:pt idx="0">
                  <c:v>2020</c:v>
                </c:pt>
                <c:pt idx="1">
                  <c:v>2021</c:v>
                </c:pt>
                <c:pt idx="2">
                  <c:v>2022</c:v>
                </c:pt>
              </c:strCache>
            </c:strRef>
          </c:cat>
          <c:val>
            <c:numRef>
              <c:f>Sheet1!$B$2:$B$4</c:f>
              <c:numCache>
                <c:formatCode>0%</c:formatCode>
                <c:ptCount val="3"/>
                <c:pt idx="0">
                  <c:v>0.17</c:v>
                </c:pt>
                <c:pt idx="1">
                  <c:v>0.3</c:v>
                </c:pt>
                <c:pt idx="2">
                  <c:v>0.05</c:v>
                </c:pt>
              </c:numCache>
            </c:numRef>
          </c:val>
          <c:extLst>
            <c:ext xmlns:c16="http://schemas.microsoft.com/office/drawing/2014/chart" uri="{C3380CC4-5D6E-409C-BE32-E72D297353CC}">
              <c16:uniqueId val="{00000000-F4D4-438E-AD1F-EFF17886CD01}"/>
            </c:ext>
          </c:extLst>
        </c:ser>
        <c:ser>
          <c:idx val="1"/>
          <c:order val="1"/>
          <c:tx>
            <c:strRef>
              <c:f>Sheet1!$C$1</c:f>
              <c:strCache>
                <c:ptCount val="1"/>
                <c:pt idx="0">
                  <c:v>4-8 weeks </c:v>
                </c:pt>
              </c:strCache>
            </c:strRef>
          </c:tx>
          <c:spPr>
            <a:solidFill>
              <a:srgbClr val="80D0F8"/>
            </a:solidFill>
            <a:ln>
              <a:noFill/>
            </a:ln>
            <a:effectLst/>
          </c:spPr>
          <c:cat>
            <c:strRef>
              <c:f>Sheet1!$A$2:$A$4</c:f>
              <c:strCache>
                <c:ptCount val="3"/>
                <c:pt idx="0">
                  <c:v>2020</c:v>
                </c:pt>
                <c:pt idx="1">
                  <c:v>2021</c:v>
                </c:pt>
                <c:pt idx="2">
                  <c:v>2022</c:v>
                </c:pt>
              </c:strCache>
            </c:strRef>
          </c:cat>
          <c:val>
            <c:numRef>
              <c:f>Sheet1!$C$2:$C$4</c:f>
              <c:numCache>
                <c:formatCode>0%</c:formatCode>
                <c:ptCount val="3"/>
                <c:pt idx="0">
                  <c:v>0.14000000000000001</c:v>
                </c:pt>
                <c:pt idx="1">
                  <c:v>0.15</c:v>
                </c:pt>
                <c:pt idx="2">
                  <c:v>0.11</c:v>
                </c:pt>
              </c:numCache>
            </c:numRef>
          </c:val>
          <c:extLst>
            <c:ext xmlns:c16="http://schemas.microsoft.com/office/drawing/2014/chart" uri="{C3380CC4-5D6E-409C-BE32-E72D297353CC}">
              <c16:uniqueId val="{00000001-F4D4-438E-AD1F-EFF17886CD01}"/>
            </c:ext>
          </c:extLst>
        </c:ser>
        <c:ser>
          <c:idx val="2"/>
          <c:order val="2"/>
          <c:tx>
            <c:strRef>
              <c:f>Sheet1!$D$1</c:f>
              <c:strCache>
                <c:ptCount val="1"/>
                <c:pt idx="0">
                  <c:v>8-12 weeks</c:v>
                </c:pt>
              </c:strCache>
            </c:strRef>
          </c:tx>
          <c:spPr>
            <a:solidFill>
              <a:schemeClr val="accent1"/>
            </a:solidFill>
            <a:ln w="25400">
              <a:noFill/>
            </a:ln>
            <a:effectLst/>
          </c:spPr>
          <c:cat>
            <c:strRef>
              <c:f>Sheet1!$A$2:$A$4</c:f>
              <c:strCache>
                <c:ptCount val="3"/>
                <c:pt idx="0">
                  <c:v>2020</c:v>
                </c:pt>
                <c:pt idx="1">
                  <c:v>2021</c:v>
                </c:pt>
                <c:pt idx="2">
                  <c:v>2022</c:v>
                </c:pt>
              </c:strCache>
            </c:strRef>
          </c:cat>
          <c:val>
            <c:numRef>
              <c:f>Sheet1!$D$2:$D$4</c:f>
              <c:numCache>
                <c:formatCode>0%</c:formatCode>
                <c:ptCount val="3"/>
                <c:pt idx="0">
                  <c:v>0.14000000000000001</c:v>
                </c:pt>
                <c:pt idx="1">
                  <c:v>0.12</c:v>
                </c:pt>
                <c:pt idx="2">
                  <c:v>0.21</c:v>
                </c:pt>
              </c:numCache>
            </c:numRef>
          </c:val>
          <c:extLst>
            <c:ext xmlns:c16="http://schemas.microsoft.com/office/drawing/2014/chart" uri="{C3380CC4-5D6E-409C-BE32-E72D297353CC}">
              <c16:uniqueId val="{00000002-F4D4-438E-AD1F-EFF17886CD01}"/>
            </c:ext>
          </c:extLst>
        </c:ser>
        <c:ser>
          <c:idx val="3"/>
          <c:order val="3"/>
          <c:tx>
            <c:strRef>
              <c:f>Sheet1!$E$1</c:f>
              <c:strCache>
                <c:ptCount val="1"/>
                <c:pt idx="0">
                  <c:v>12-16 weeks</c:v>
                </c:pt>
              </c:strCache>
            </c:strRef>
          </c:tx>
          <c:spPr>
            <a:solidFill>
              <a:srgbClr val="0A87C6"/>
            </a:solidFill>
            <a:ln w="25400">
              <a:noFill/>
            </a:ln>
            <a:effectLst/>
          </c:spPr>
          <c:cat>
            <c:strRef>
              <c:f>Sheet1!$A$2:$A$4</c:f>
              <c:strCache>
                <c:ptCount val="3"/>
                <c:pt idx="0">
                  <c:v>2020</c:v>
                </c:pt>
                <c:pt idx="1">
                  <c:v>2021</c:v>
                </c:pt>
                <c:pt idx="2">
                  <c:v>2022</c:v>
                </c:pt>
              </c:strCache>
            </c:strRef>
          </c:cat>
          <c:val>
            <c:numRef>
              <c:f>Sheet1!$E$2:$E$4</c:f>
              <c:numCache>
                <c:formatCode>0%</c:formatCode>
                <c:ptCount val="3"/>
                <c:pt idx="0">
                  <c:v>7.0000000000000007E-2</c:v>
                </c:pt>
                <c:pt idx="1">
                  <c:v>0.06</c:v>
                </c:pt>
                <c:pt idx="2">
                  <c:v>0.11</c:v>
                </c:pt>
              </c:numCache>
            </c:numRef>
          </c:val>
          <c:extLst>
            <c:ext xmlns:c16="http://schemas.microsoft.com/office/drawing/2014/chart" uri="{C3380CC4-5D6E-409C-BE32-E72D297353CC}">
              <c16:uniqueId val="{00000003-F4D4-438E-AD1F-EFF17886CD01}"/>
            </c:ext>
          </c:extLst>
        </c:ser>
        <c:ser>
          <c:idx val="4"/>
          <c:order val="4"/>
          <c:tx>
            <c:strRef>
              <c:f>Sheet1!$F$1</c:f>
              <c:strCache>
                <c:ptCount val="1"/>
                <c:pt idx="0">
                  <c:v>&gt;16 weeks</c:v>
                </c:pt>
              </c:strCache>
            </c:strRef>
          </c:tx>
          <c:spPr>
            <a:solidFill>
              <a:srgbClr val="086796"/>
            </a:solidFill>
            <a:ln w="25400">
              <a:noFill/>
            </a:ln>
            <a:effectLst/>
          </c:spPr>
          <c:cat>
            <c:strRef>
              <c:f>Sheet1!$A$2:$A$4</c:f>
              <c:strCache>
                <c:ptCount val="3"/>
                <c:pt idx="0">
                  <c:v>2020</c:v>
                </c:pt>
                <c:pt idx="1">
                  <c:v>2021</c:v>
                </c:pt>
                <c:pt idx="2">
                  <c:v>2022</c:v>
                </c:pt>
              </c:strCache>
            </c:strRef>
          </c:cat>
          <c:val>
            <c:numRef>
              <c:f>Sheet1!$F$2:$F$4</c:f>
              <c:numCache>
                <c:formatCode>0%</c:formatCode>
                <c:ptCount val="3"/>
                <c:pt idx="0">
                  <c:v>0.31</c:v>
                </c:pt>
                <c:pt idx="1">
                  <c:v>0.24</c:v>
                </c:pt>
                <c:pt idx="2">
                  <c:v>0.16</c:v>
                </c:pt>
              </c:numCache>
            </c:numRef>
          </c:val>
          <c:extLst>
            <c:ext xmlns:c16="http://schemas.microsoft.com/office/drawing/2014/chart" uri="{C3380CC4-5D6E-409C-BE32-E72D297353CC}">
              <c16:uniqueId val="{00000004-F4D4-438E-AD1F-EFF17886CD01}"/>
            </c:ext>
          </c:extLst>
        </c:ser>
        <c:dLbls>
          <c:showLegendKey val="0"/>
          <c:showVal val="0"/>
          <c:showCatName val="0"/>
          <c:showSerName val="0"/>
          <c:showPercent val="0"/>
          <c:showBubbleSize val="0"/>
        </c:dLbls>
        <c:axId val="284633375"/>
        <c:axId val="284628383"/>
      </c:areaChart>
      <c:catAx>
        <c:axId val="28463337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84628383"/>
        <c:crosses val="autoZero"/>
        <c:auto val="1"/>
        <c:lblAlgn val="ctr"/>
        <c:lblOffset val="100"/>
        <c:noMultiLvlLbl val="0"/>
      </c:catAx>
      <c:valAx>
        <c:axId val="2846283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84633375"/>
        <c:crosses val="autoZero"/>
        <c:crossBetween val="midCat"/>
        <c:majorUnit val="0.2"/>
      </c:valAx>
      <c:spPr>
        <a:noFill/>
        <a:ln>
          <a:noFill/>
        </a:ln>
        <a:effectLst/>
      </c:spPr>
    </c:plotArea>
    <c:legend>
      <c:legendPos val="r"/>
      <c:layout>
        <c:manualLayout>
          <c:xMode val="edge"/>
          <c:yMode val="edge"/>
          <c:x val="0.84476172331272614"/>
          <c:y val="0.36372698210290899"/>
          <c:w val="0.15523827668727386"/>
          <c:h val="0.3583399246811850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solidFill>
        <a:srgbClr val="0070C0"/>
      </a:solidFill>
    </a:ln>
    <a:effectLst/>
  </c:spPr>
  <c:txPr>
    <a:bodyPr/>
    <a:lstStyle/>
    <a:p>
      <a:pPr>
        <a:defRPr sz="900">
          <a:latin typeface="Montserrat" panose="00000500000000000000" pitchFamily="50" charset="0"/>
        </a:defRPr>
      </a:pPr>
      <a:endParaRPr lang="en-US"/>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r>
              <a:rPr lang="en-GB" sz="1100" b="1" i="0" baseline="0" dirty="0">
                <a:solidFill>
                  <a:schemeClr val="tx1"/>
                </a:solidFill>
                <a:effectLst/>
              </a:rPr>
              <a:t>Time since referral to first paediatric assessment in 2022</a:t>
            </a:r>
            <a:endParaRPr lang="en-GB" sz="1100" b="1" dirty="0">
              <a:solidFill>
                <a:schemeClr val="tx1"/>
              </a:solidFill>
              <a:effectLst/>
            </a:endParaRPr>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endParaRPr lang="en-US"/>
        </a:p>
      </c:txPr>
    </c:title>
    <c:autoTitleDeleted val="0"/>
    <c:plotArea>
      <c:layout>
        <c:manualLayout>
          <c:layoutTarget val="inner"/>
          <c:xMode val="edge"/>
          <c:yMode val="edge"/>
          <c:x val="8.6017716535433067E-2"/>
          <c:y val="0.15323449803149605"/>
          <c:w val="0.90165278079446587"/>
          <c:h val="0.6111787257617729"/>
        </c:manualLayout>
      </c:layout>
      <c:barChart>
        <c:barDir val="col"/>
        <c:grouping val="clustered"/>
        <c:varyColors val="0"/>
        <c:ser>
          <c:idx val="0"/>
          <c:order val="0"/>
          <c:tx>
            <c:strRef>
              <c:f>Sheet1!$B$1</c:f>
              <c:strCache>
                <c:ptCount val="1"/>
                <c:pt idx="0">
                  <c:v>0-4 weeks</c:v>
                </c:pt>
              </c:strCache>
            </c:strRef>
          </c:tx>
          <c:spPr>
            <a:solidFill>
              <a:schemeClr val="accent1"/>
            </a:solidFill>
            <a:ln>
              <a:noFill/>
            </a:ln>
            <a:effectLst/>
          </c:spPr>
          <c:invertIfNegative val="0"/>
          <c:cat>
            <c:strRef>
              <c:f>Sheet1!$A$2:$A$4</c:f>
              <c:strCache>
                <c:ptCount val="3"/>
                <c:pt idx="0">
                  <c:v>RVW</c:v>
                </c:pt>
                <c:pt idx="1">
                  <c:v>PENNEC</c:v>
                </c:pt>
                <c:pt idx="2">
                  <c:v>England &amp; Wales</c:v>
                </c:pt>
              </c:strCache>
            </c:strRef>
          </c:cat>
          <c:val>
            <c:numRef>
              <c:f>Sheet1!$B$2:$B$4</c:f>
              <c:numCache>
                <c:formatCode>0%</c:formatCode>
                <c:ptCount val="3"/>
                <c:pt idx="0">
                  <c:v>0.05</c:v>
                </c:pt>
                <c:pt idx="1">
                  <c:v>0.31</c:v>
                </c:pt>
                <c:pt idx="2">
                  <c:v>0.32</c:v>
                </c:pt>
              </c:numCache>
            </c:numRef>
          </c:val>
          <c:extLst>
            <c:ext xmlns:c16="http://schemas.microsoft.com/office/drawing/2014/chart" uri="{C3380CC4-5D6E-409C-BE32-E72D297353CC}">
              <c16:uniqueId val="{00000000-1B35-4E26-BBD6-8405BA85AE3F}"/>
            </c:ext>
          </c:extLst>
        </c:ser>
        <c:ser>
          <c:idx val="1"/>
          <c:order val="1"/>
          <c:tx>
            <c:strRef>
              <c:f>Sheet1!$C$1</c:f>
              <c:strCache>
                <c:ptCount val="1"/>
                <c:pt idx="0">
                  <c:v>4-8 weeks </c:v>
                </c:pt>
              </c:strCache>
            </c:strRef>
          </c:tx>
          <c:spPr>
            <a:solidFill>
              <a:schemeClr val="accent2"/>
            </a:solidFill>
            <a:ln>
              <a:noFill/>
            </a:ln>
            <a:effectLst/>
          </c:spPr>
          <c:invertIfNegative val="0"/>
          <c:cat>
            <c:strRef>
              <c:f>Sheet1!$A$2:$A$4</c:f>
              <c:strCache>
                <c:ptCount val="3"/>
                <c:pt idx="0">
                  <c:v>RVW</c:v>
                </c:pt>
                <c:pt idx="1">
                  <c:v>PENNEC</c:v>
                </c:pt>
                <c:pt idx="2">
                  <c:v>England &amp; Wales</c:v>
                </c:pt>
              </c:strCache>
            </c:strRef>
          </c:cat>
          <c:val>
            <c:numRef>
              <c:f>Sheet1!$C$2:$C$4</c:f>
              <c:numCache>
                <c:formatCode>0%</c:formatCode>
                <c:ptCount val="3"/>
                <c:pt idx="0">
                  <c:v>0.11</c:v>
                </c:pt>
                <c:pt idx="1">
                  <c:v>0.15</c:v>
                </c:pt>
                <c:pt idx="2">
                  <c:v>0.19</c:v>
                </c:pt>
              </c:numCache>
            </c:numRef>
          </c:val>
          <c:extLst>
            <c:ext xmlns:c16="http://schemas.microsoft.com/office/drawing/2014/chart" uri="{C3380CC4-5D6E-409C-BE32-E72D297353CC}">
              <c16:uniqueId val="{00000001-1B35-4E26-BBD6-8405BA85AE3F}"/>
            </c:ext>
          </c:extLst>
        </c:ser>
        <c:ser>
          <c:idx val="2"/>
          <c:order val="2"/>
          <c:tx>
            <c:strRef>
              <c:f>Sheet1!$D$1</c:f>
              <c:strCache>
                <c:ptCount val="1"/>
                <c:pt idx="0">
                  <c:v>8-12 weeks</c:v>
                </c:pt>
              </c:strCache>
            </c:strRef>
          </c:tx>
          <c:spPr>
            <a:solidFill>
              <a:schemeClr val="accent3"/>
            </a:solidFill>
            <a:ln>
              <a:noFill/>
            </a:ln>
            <a:effectLst/>
          </c:spPr>
          <c:invertIfNegative val="0"/>
          <c:cat>
            <c:strRef>
              <c:f>Sheet1!$A$2:$A$4</c:f>
              <c:strCache>
                <c:ptCount val="3"/>
                <c:pt idx="0">
                  <c:v>RVW</c:v>
                </c:pt>
                <c:pt idx="1">
                  <c:v>PENNEC</c:v>
                </c:pt>
                <c:pt idx="2">
                  <c:v>England &amp; Wales</c:v>
                </c:pt>
              </c:strCache>
            </c:strRef>
          </c:cat>
          <c:val>
            <c:numRef>
              <c:f>Sheet1!$D$2:$D$4</c:f>
              <c:numCache>
                <c:formatCode>0%</c:formatCode>
                <c:ptCount val="3"/>
                <c:pt idx="0">
                  <c:v>0.21</c:v>
                </c:pt>
                <c:pt idx="1">
                  <c:v>0.11</c:v>
                </c:pt>
                <c:pt idx="2">
                  <c:v>0.12</c:v>
                </c:pt>
              </c:numCache>
            </c:numRef>
          </c:val>
          <c:extLst>
            <c:ext xmlns:c16="http://schemas.microsoft.com/office/drawing/2014/chart" uri="{C3380CC4-5D6E-409C-BE32-E72D297353CC}">
              <c16:uniqueId val="{00000002-1B35-4E26-BBD6-8405BA85AE3F}"/>
            </c:ext>
          </c:extLst>
        </c:ser>
        <c:ser>
          <c:idx val="3"/>
          <c:order val="3"/>
          <c:tx>
            <c:strRef>
              <c:f>Sheet1!$E$1</c:f>
              <c:strCache>
                <c:ptCount val="1"/>
                <c:pt idx="0">
                  <c:v>12-16 weeks</c:v>
                </c:pt>
              </c:strCache>
            </c:strRef>
          </c:tx>
          <c:spPr>
            <a:solidFill>
              <a:schemeClr val="accent4"/>
            </a:solidFill>
            <a:ln>
              <a:noFill/>
            </a:ln>
            <a:effectLst/>
          </c:spPr>
          <c:invertIfNegative val="0"/>
          <c:cat>
            <c:strRef>
              <c:f>Sheet1!$A$2:$A$4</c:f>
              <c:strCache>
                <c:ptCount val="3"/>
                <c:pt idx="0">
                  <c:v>RVW</c:v>
                </c:pt>
                <c:pt idx="1">
                  <c:v>PENNEC</c:v>
                </c:pt>
                <c:pt idx="2">
                  <c:v>England &amp; Wales</c:v>
                </c:pt>
              </c:strCache>
            </c:strRef>
          </c:cat>
          <c:val>
            <c:numRef>
              <c:f>Sheet1!$E$2:$E$4</c:f>
              <c:numCache>
                <c:formatCode>0%</c:formatCode>
                <c:ptCount val="3"/>
                <c:pt idx="0">
                  <c:v>0.11</c:v>
                </c:pt>
                <c:pt idx="1">
                  <c:v>0.05</c:v>
                </c:pt>
                <c:pt idx="2">
                  <c:v>0.05</c:v>
                </c:pt>
              </c:numCache>
            </c:numRef>
          </c:val>
          <c:extLst>
            <c:ext xmlns:c16="http://schemas.microsoft.com/office/drawing/2014/chart" uri="{C3380CC4-5D6E-409C-BE32-E72D297353CC}">
              <c16:uniqueId val="{00000003-1B35-4E26-BBD6-8405BA85AE3F}"/>
            </c:ext>
          </c:extLst>
        </c:ser>
        <c:ser>
          <c:idx val="4"/>
          <c:order val="4"/>
          <c:tx>
            <c:strRef>
              <c:f>Sheet1!$F$1</c:f>
              <c:strCache>
                <c:ptCount val="1"/>
                <c:pt idx="0">
                  <c:v>&gt;16 weeks</c:v>
                </c:pt>
              </c:strCache>
            </c:strRef>
          </c:tx>
          <c:spPr>
            <a:solidFill>
              <a:schemeClr val="accent5"/>
            </a:solidFill>
            <a:ln>
              <a:noFill/>
            </a:ln>
            <a:effectLst/>
          </c:spPr>
          <c:invertIfNegative val="0"/>
          <c:cat>
            <c:strRef>
              <c:f>Sheet1!$A$2:$A$4</c:f>
              <c:strCache>
                <c:ptCount val="3"/>
                <c:pt idx="0">
                  <c:v>RVW</c:v>
                </c:pt>
                <c:pt idx="1">
                  <c:v>PENNEC</c:v>
                </c:pt>
                <c:pt idx="2">
                  <c:v>England &amp; Wales</c:v>
                </c:pt>
              </c:strCache>
            </c:strRef>
          </c:cat>
          <c:val>
            <c:numRef>
              <c:f>Sheet1!$F$2:$F$4</c:f>
              <c:numCache>
                <c:formatCode>0%</c:formatCode>
                <c:ptCount val="3"/>
                <c:pt idx="0">
                  <c:v>0.16</c:v>
                </c:pt>
                <c:pt idx="1">
                  <c:v>0.16</c:v>
                </c:pt>
                <c:pt idx="2">
                  <c:v>0.13</c:v>
                </c:pt>
              </c:numCache>
            </c:numRef>
          </c:val>
          <c:extLst>
            <c:ext xmlns:c16="http://schemas.microsoft.com/office/drawing/2014/chart" uri="{C3380CC4-5D6E-409C-BE32-E72D297353CC}">
              <c16:uniqueId val="{00000004-1B35-4E26-BBD6-8405BA85AE3F}"/>
            </c:ext>
          </c:extLst>
        </c:ser>
        <c:dLbls>
          <c:showLegendKey val="0"/>
          <c:showVal val="0"/>
          <c:showCatName val="0"/>
          <c:showSerName val="0"/>
          <c:showPercent val="0"/>
          <c:showBubbleSize val="0"/>
        </c:dLbls>
        <c:gapWidth val="219"/>
        <c:overlap val="-27"/>
        <c:axId val="299154047"/>
        <c:axId val="299153215"/>
      </c:barChart>
      <c:catAx>
        <c:axId val="299154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9153215"/>
        <c:crosses val="autoZero"/>
        <c:auto val="1"/>
        <c:lblAlgn val="ctr"/>
        <c:lblOffset val="100"/>
        <c:noMultiLvlLbl val="0"/>
      </c:catAx>
      <c:valAx>
        <c:axId val="2991532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299154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B0F0"/>
      </a:solidFill>
    </a:ln>
    <a:effectLst/>
  </c:spPr>
  <c:txPr>
    <a:bodyPr/>
    <a:lstStyle/>
    <a:p>
      <a:pPr>
        <a:defRPr sz="900">
          <a:latin typeface="Montserrat" panose="00000500000000000000" pitchFamily="50" charset="0"/>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0.26116</cdr:x>
      <cdr:y>0</cdr:y>
    </cdr:from>
    <cdr:to>
      <cdr:x>0.27236</cdr:x>
      <cdr:y>0.79996</cdr:y>
    </cdr:to>
    <cdr:cxnSp macro="">
      <cdr:nvCxnSpPr>
        <cdr:cNvPr id="3" name="Straight Arrow Connector 2">
          <a:extLst xmlns:a="http://schemas.openxmlformats.org/drawingml/2006/main">
            <a:ext uri="{FF2B5EF4-FFF2-40B4-BE49-F238E27FC236}">
              <a16:creationId xmlns:a16="http://schemas.microsoft.com/office/drawing/2014/main" id="{327BE1C3-E0EA-47EB-9854-5FD8DCD2ECA8}"/>
            </a:ext>
          </a:extLst>
        </cdr:cNvPr>
        <cdr:cNvCxnSpPr>
          <a:cxnSpLocks xmlns:a="http://schemas.openxmlformats.org/drawingml/2006/main"/>
        </cdr:cNvCxnSpPr>
      </cdr:nvCxnSpPr>
      <cdr:spPr>
        <a:xfrm xmlns:a="http://schemas.openxmlformats.org/drawingml/2006/main" flipH="1">
          <a:off x="1584176" y="0"/>
          <a:ext cx="67937" cy="2001243"/>
        </a:xfrm>
        <a:prstGeom xmlns:a="http://schemas.openxmlformats.org/drawingml/2006/main" prst="straightConnector1">
          <a:avLst/>
        </a:prstGeom>
        <a:ln xmlns:a="http://schemas.openxmlformats.org/drawingml/2006/main" w="57150" cap="flat" cmpd="sng" algn="ctr">
          <a:solidFill>
            <a:srgbClr val="FF0000"/>
          </a:solidFill>
          <a:prstDash val="solid"/>
          <a:round/>
          <a:headEnd type="none" w="med" len="med"/>
          <a:tailEnd type="arrow"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8795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0614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76084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vimeo.com/691850838" TargetMode="External"/><Relationship Id="rId2" Type="http://schemas.openxmlformats.org/officeDocument/2006/relationships/hyperlink" Target="https://eqip.rcpch.ac.uk/wp-content/uploads/sites/19/2022/03/North-Tees-QI-Poster.pdf"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fontScale="92500" lnSpcReduction="10000"/>
          </a:bodyPr>
          <a:lstStyle/>
          <a:p>
            <a:pPr marL="0" indent="0" algn="just">
              <a:lnSpc>
                <a:spcPct val="150000"/>
              </a:lnSpc>
              <a:buNone/>
            </a:pPr>
            <a:r>
              <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Time since first referral to first paediatric assessments</a:t>
            </a:r>
            <a:endParaRPr lang="en-GB" sz="110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600" b="1" dirty="0">
                <a:solidFill>
                  <a:schemeClr val="tx1"/>
                </a:solidFill>
                <a:latin typeface="Montserrat" panose="00000500000000000000" pitchFamily="50" charset="0"/>
                <a:cs typeface="Arial" panose="020B0604020202020204" pitchFamily="34" charset="0"/>
              </a:rPr>
              <a:t>North Tees &amp; Hartlepool NHS Foundation Trust</a:t>
            </a:r>
            <a:r>
              <a:rPr lang="en-GB" sz="1100" b="1" dirty="0">
                <a:solidFill>
                  <a:schemeClr val="tx1"/>
                </a:solidFill>
                <a:latin typeface="Montserrat" panose="00000500000000000000" pitchFamily="50" charset="0"/>
                <a:cs typeface="Arial" panose="020B0604020202020204" pitchFamily="34" charset="0"/>
              </a:rPr>
              <a:t>​</a:t>
            </a:r>
            <a:br>
              <a:rPr lang="en-GB" sz="1100" b="1" dirty="0">
                <a:solidFill>
                  <a:schemeClr val="tx1"/>
                </a:solidFill>
                <a:latin typeface="Montserrat" panose="00000500000000000000" pitchFamily="50" charset="0"/>
                <a:cs typeface="Arial" panose="020B0604020202020204" pitchFamily="34" charset="0"/>
              </a:rPr>
            </a:br>
            <a:br>
              <a:rPr lang="en-GB" sz="1100" b="1" dirty="0">
                <a:solidFill>
                  <a:schemeClr val="tx1"/>
                </a:solidFill>
                <a:latin typeface="Montserrat" panose="00000500000000000000" pitchFamily="50" charset="0"/>
                <a:cs typeface="Arial" panose="020B0604020202020204" pitchFamily="34" charset="0"/>
              </a:rPr>
            </a:b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lnSpc>
                <a:spcPct val="150000"/>
              </a:lnSpc>
              <a:buNone/>
            </a:pPr>
            <a:r>
              <a:rPr lang="en-GB" sz="1200" dirty="0">
                <a:solidFill>
                  <a:schemeClr val="tx1"/>
                </a:solidFill>
                <a:latin typeface="Montserrat" panose="00000500000000000000" pitchFamily="50" charset="0"/>
                <a:cs typeface="Arial" panose="020B0604020202020204" pitchFamily="34" charset="0"/>
              </a:rPr>
              <a:t>Dr Beena Kurup, Consultant Paediatrician</a:t>
            </a:r>
          </a:p>
          <a:p>
            <a:pPr marL="0" indent="0" algn="just">
              <a:lnSpc>
                <a:spcPct val="150000"/>
              </a:lnSpc>
              <a:buNone/>
            </a:pPr>
            <a:r>
              <a:rPr lang="en-GB" sz="1200" dirty="0">
                <a:solidFill>
                  <a:schemeClr val="tx1"/>
                </a:solidFill>
                <a:latin typeface="Montserrat" panose="00000500000000000000" pitchFamily="50" charset="0"/>
                <a:cs typeface="Arial" panose="020B0604020202020204" pitchFamily="34" charset="0"/>
              </a:rPr>
              <a:t>Dr P Siva Kumar, Consultant Paediatrician, Lead Epilepsy Service </a:t>
            </a:r>
          </a:p>
          <a:p>
            <a:pPr marL="0" indent="0" algn="just">
              <a:lnSpc>
                <a:spcPct val="150000"/>
              </a:lnSpc>
              <a:buNone/>
            </a:pPr>
            <a:r>
              <a:rPr lang="en-GB" sz="1200" dirty="0">
                <a:solidFill>
                  <a:schemeClr val="tx1"/>
                </a:solidFill>
                <a:latin typeface="Montserrat" panose="00000500000000000000" pitchFamily="50" charset="0"/>
                <a:cs typeface="Arial" panose="020B0604020202020204" pitchFamily="34" charset="0"/>
              </a:rPr>
              <a:t>Dr A Koshy, Consultant Paediatrician</a:t>
            </a:r>
          </a:p>
          <a:p>
            <a:pPr marL="0" indent="0" algn="just">
              <a:lnSpc>
                <a:spcPct val="150000"/>
              </a:lnSpc>
              <a:buNone/>
            </a:pPr>
            <a:r>
              <a:rPr lang="en-GB" sz="1200" dirty="0">
                <a:solidFill>
                  <a:schemeClr val="tx1"/>
                </a:solidFill>
                <a:latin typeface="Montserrat" panose="00000500000000000000" pitchFamily="50" charset="0"/>
                <a:cs typeface="Arial" panose="020B0604020202020204" pitchFamily="34" charset="0"/>
              </a:rPr>
              <a:t>Pauline King, Epilepsy Specialist Nurse </a:t>
            </a:r>
          </a:p>
          <a:p>
            <a:pPr marL="0" indent="0" algn="just">
              <a:lnSpc>
                <a:spcPct val="150000"/>
              </a:lnSpc>
              <a:buNone/>
            </a:pPr>
            <a:r>
              <a:rPr lang="en-GB" sz="1200" dirty="0">
                <a:solidFill>
                  <a:schemeClr val="tx1"/>
                </a:solidFill>
                <a:latin typeface="Montserrat" panose="00000500000000000000" pitchFamily="50" charset="0"/>
                <a:cs typeface="Arial" panose="020B0604020202020204" pitchFamily="34" charset="0"/>
              </a:rPr>
              <a:t>Katie Bailey, Epilepsy Specialist Nurse </a:t>
            </a:r>
          </a:p>
          <a:p>
            <a:pPr marL="0" indent="0" algn="just">
              <a:lnSpc>
                <a:spcPct val="150000"/>
              </a:lnSpc>
              <a:buNone/>
            </a:pPr>
            <a:endParaRPr lang="en-GB" sz="12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3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lnSpc>
                <a:spcPct val="150000"/>
              </a:lnSpc>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marL="0" indent="0" algn="just">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6" name="TextBox 5">
            <a:extLst>
              <a:ext uri="{FF2B5EF4-FFF2-40B4-BE49-F238E27FC236}">
                <a16:creationId xmlns:a16="http://schemas.microsoft.com/office/drawing/2014/main" id="{2D231610-B880-378D-3A93-9E984BE76878}"/>
              </a:ext>
            </a:extLst>
          </p:cNvPr>
          <p:cNvSpPr txBox="1"/>
          <p:nvPr/>
        </p:nvSpPr>
        <p:spPr>
          <a:xfrm>
            <a:off x="251520" y="125219"/>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3084596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BD1D-BB3B-B642-5E59-58E0D4FB1023}"/>
              </a:ext>
            </a:extLst>
          </p:cNvPr>
          <p:cNvSpPr>
            <a:spLocks noGrp="1"/>
          </p:cNvSpPr>
          <p:nvPr>
            <p:ph type="title"/>
          </p:nvPr>
        </p:nvSpPr>
        <p:spPr>
          <a:xfrm>
            <a:off x="230600" y="267494"/>
            <a:ext cx="8229600" cy="475562"/>
          </a:xfrm>
        </p:spPr>
        <p:txBody>
          <a:bodyPr>
            <a:noAutofit/>
          </a:bodyPr>
          <a:lstStyle/>
          <a:p>
            <a:r>
              <a:rPr lang="en-GB" sz="2000" dirty="0"/>
              <a:t>Audit results cohort 3/4 – professional input – North Tees &amp; Hartlepool NHS Foundation Trust​</a:t>
            </a:r>
            <a:br>
              <a:rPr lang="en-GB" sz="2000" dirty="0"/>
            </a:br>
            <a:endParaRPr lang="en-GB" sz="2000" dirty="0"/>
          </a:p>
        </p:txBody>
      </p:sp>
      <p:sp>
        <p:nvSpPr>
          <p:cNvPr id="3" name="TextBox 2">
            <a:extLst>
              <a:ext uri="{FF2B5EF4-FFF2-40B4-BE49-F238E27FC236}">
                <a16:creationId xmlns:a16="http://schemas.microsoft.com/office/drawing/2014/main" id="{9B778604-5B74-BBF4-9835-63EF7D105B0E}"/>
              </a:ext>
            </a:extLst>
          </p:cNvPr>
          <p:cNvSpPr txBox="1"/>
          <p:nvPr/>
        </p:nvSpPr>
        <p:spPr>
          <a:xfrm>
            <a:off x="230600" y="822759"/>
            <a:ext cx="8056150" cy="569836"/>
          </a:xfrm>
          <a:prstGeom prst="rect">
            <a:avLst/>
          </a:prstGeom>
          <a:noFill/>
        </p:spPr>
        <p:txBody>
          <a:bodyPr wrap="square" rtlCol="0">
            <a:spAutoFit/>
          </a:bodyPr>
          <a:lstStyle/>
          <a:p>
            <a:pPr marL="0" indent="0">
              <a:lnSpc>
                <a:spcPct val="150000"/>
              </a:lnSpc>
              <a:buNone/>
            </a:pPr>
            <a:r>
              <a:rPr lang="en-GB" sz="1100" dirty="0">
                <a:latin typeface="Montserrat" panose="00000500000000000000" pitchFamily="50" charset="0"/>
              </a:rPr>
              <a:t>NICE recommends that CYP presenting with suspected seizure are seen by a specialist in the diagnosis and management of epilepsies within 2 weeks of presentation (Quality statement 1).</a:t>
            </a:r>
          </a:p>
        </p:txBody>
      </p:sp>
      <p:graphicFrame>
        <p:nvGraphicFramePr>
          <p:cNvPr id="6" name="Content Placeholder 5">
            <a:extLst>
              <a:ext uri="{FF2B5EF4-FFF2-40B4-BE49-F238E27FC236}">
                <a16:creationId xmlns:a16="http://schemas.microsoft.com/office/drawing/2014/main" id="{95F44DB9-5888-2B41-752A-186D8CC16327}"/>
              </a:ext>
            </a:extLst>
          </p:cNvPr>
          <p:cNvGraphicFramePr>
            <a:graphicFrameLocks noGrp="1"/>
          </p:cNvGraphicFramePr>
          <p:nvPr>
            <p:ph idx="1"/>
            <p:extLst>
              <p:ext uri="{D42A27DB-BD31-4B8C-83A1-F6EECF244321}">
                <p14:modId xmlns:p14="http://schemas.microsoft.com/office/powerpoint/2010/main" val="3397653764"/>
              </p:ext>
            </p:extLst>
          </p:nvPr>
        </p:nvGraphicFramePr>
        <p:xfrm>
          <a:off x="251520" y="2355726"/>
          <a:ext cx="8035230" cy="1676400"/>
        </p:xfrm>
        <a:graphic>
          <a:graphicData uri="http://schemas.openxmlformats.org/drawingml/2006/table">
            <a:tbl>
              <a:tblPr/>
              <a:tblGrid>
                <a:gridCol w="2304679">
                  <a:extLst>
                    <a:ext uri="{9D8B030D-6E8A-4147-A177-3AD203B41FA5}">
                      <a16:colId xmlns:a16="http://schemas.microsoft.com/office/drawing/2014/main" val="2438988757"/>
                    </a:ext>
                  </a:extLst>
                </a:gridCol>
                <a:gridCol w="500071">
                  <a:extLst>
                    <a:ext uri="{9D8B030D-6E8A-4147-A177-3AD203B41FA5}">
                      <a16:colId xmlns:a16="http://schemas.microsoft.com/office/drawing/2014/main" val="1051424604"/>
                    </a:ext>
                  </a:extLst>
                </a:gridCol>
                <a:gridCol w="530628">
                  <a:extLst>
                    <a:ext uri="{9D8B030D-6E8A-4147-A177-3AD203B41FA5}">
                      <a16:colId xmlns:a16="http://schemas.microsoft.com/office/drawing/2014/main" val="648443202"/>
                    </a:ext>
                  </a:extLst>
                </a:gridCol>
                <a:gridCol w="530628">
                  <a:extLst>
                    <a:ext uri="{9D8B030D-6E8A-4147-A177-3AD203B41FA5}">
                      <a16:colId xmlns:a16="http://schemas.microsoft.com/office/drawing/2014/main" val="1257042826"/>
                    </a:ext>
                  </a:extLst>
                </a:gridCol>
                <a:gridCol w="530628">
                  <a:extLst>
                    <a:ext uri="{9D8B030D-6E8A-4147-A177-3AD203B41FA5}">
                      <a16:colId xmlns:a16="http://schemas.microsoft.com/office/drawing/2014/main" val="3538751443"/>
                    </a:ext>
                  </a:extLst>
                </a:gridCol>
                <a:gridCol w="833844">
                  <a:extLst>
                    <a:ext uri="{9D8B030D-6E8A-4147-A177-3AD203B41FA5}">
                      <a16:colId xmlns:a16="http://schemas.microsoft.com/office/drawing/2014/main" val="64142832"/>
                    </a:ext>
                  </a:extLst>
                </a:gridCol>
                <a:gridCol w="1034218">
                  <a:extLst>
                    <a:ext uri="{9D8B030D-6E8A-4147-A177-3AD203B41FA5}">
                      <a16:colId xmlns:a16="http://schemas.microsoft.com/office/drawing/2014/main" val="2277409344"/>
                    </a:ext>
                  </a:extLst>
                </a:gridCol>
                <a:gridCol w="864096">
                  <a:extLst>
                    <a:ext uri="{9D8B030D-6E8A-4147-A177-3AD203B41FA5}">
                      <a16:colId xmlns:a16="http://schemas.microsoft.com/office/drawing/2014/main" val="780821952"/>
                    </a:ext>
                  </a:extLst>
                </a:gridCol>
                <a:gridCol w="906438">
                  <a:extLst>
                    <a:ext uri="{9D8B030D-6E8A-4147-A177-3AD203B41FA5}">
                      <a16:colId xmlns:a16="http://schemas.microsoft.com/office/drawing/2014/main" val="1252290242"/>
                    </a:ext>
                  </a:extLst>
                </a:gridCol>
              </a:tblGrid>
              <a:tr h="152400">
                <a:tc>
                  <a:txBody>
                    <a:bodyPr/>
                    <a:lstStyle/>
                    <a:p>
                      <a:pPr algn="l" fontAlgn="base"/>
                      <a:r>
                        <a:rPr lang="en-GB" sz="1000" b="1" i="0" dirty="0">
                          <a:solidFill>
                            <a:srgbClr val="FFFFFF"/>
                          </a:solidFill>
                          <a:effectLst/>
                          <a:latin typeface="Montserrat" panose="00000500000000000000" pitchFamily="50" charset="0"/>
                        </a:rPr>
                        <a:t>Percentage of CYP with input from:​</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–PENNEC​</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PENNEC​</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173915399"/>
                  </a:ext>
                </a:extLst>
              </a:tr>
              <a:tr h="0">
                <a:tc>
                  <a:txBody>
                    <a:bodyPr/>
                    <a:lstStyle/>
                    <a:p>
                      <a:pPr algn="l" fontAlgn="base"/>
                      <a:r>
                        <a:rPr lang="en-GB" sz="1000" b="0" i="0" dirty="0">
                          <a:solidFill>
                            <a:srgbClr val="000000"/>
                          </a:solidFill>
                          <a:effectLst/>
                          <a:latin typeface="Montserrat" panose="00000500000000000000" pitchFamily="50" charset="0"/>
                        </a:rPr>
                        <a:t>Paediatrician with expertise OR paediatric neurologist (PI.1)​</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81%​</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85%​</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63%​</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81%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91%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519721772"/>
                  </a:ext>
                </a:extLst>
              </a:tr>
              <a:tr h="0">
                <a:tc>
                  <a:txBody>
                    <a:bodyPr/>
                    <a:lstStyle/>
                    <a:p>
                      <a:pPr algn="l" fontAlgn="base"/>
                      <a:r>
                        <a:rPr lang="en-GB" sz="1000" b="0" i="0" dirty="0">
                          <a:solidFill>
                            <a:srgbClr val="000000"/>
                          </a:solidFill>
                          <a:effectLst/>
                          <a:latin typeface="Montserrat" panose="00000500000000000000" pitchFamily="50" charset="0"/>
                        </a:rPr>
                        <a:t>Paediatrician with expertise​</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90%​</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88%​</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63%​</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77%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548099488"/>
                  </a:ext>
                </a:extLst>
              </a:tr>
              <a:tr h="0">
                <a:tc>
                  <a:txBody>
                    <a:bodyPr/>
                    <a:lstStyle/>
                    <a:p>
                      <a:pPr algn="l" fontAlgn="base"/>
                      <a:r>
                        <a:rPr lang="en-GB" sz="1000" b="0" i="0" dirty="0">
                          <a:solidFill>
                            <a:srgbClr val="000000"/>
                          </a:solidFill>
                          <a:effectLst/>
                          <a:latin typeface="Montserrat" panose="00000500000000000000" pitchFamily="50" charset="0"/>
                        </a:rPr>
                        <a:t>Paediatric neurologist​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12%​</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24%​</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16%​</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27%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19%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850592128"/>
                  </a:ext>
                </a:extLst>
              </a:tr>
              <a:tr h="0">
                <a:tc>
                  <a:txBody>
                    <a:bodyPr/>
                    <a:lstStyle/>
                    <a:p>
                      <a:pPr algn="l" fontAlgn="base"/>
                      <a:r>
                        <a:rPr lang="en-GB" sz="1000" b="0" i="0" dirty="0">
                          <a:solidFill>
                            <a:srgbClr val="000000"/>
                          </a:solidFill>
                          <a:effectLst/>
                          <a:latin typeface="Montserrat" panose="00000500000000000000" pitchFamily="50" charset="0"/>
                        </a:rPr>
                        <a:t>Epilepsy specialist nurse​</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88%​</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82%​</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63%​</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64%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75%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6585" cap="flat" cmpd="sng" algn="ctr">
                      <a:solidFill>
                        <a:srgbClr val="FFFFFF"/>
                      </a:solidFill>
                      <a:prstDash val="solid"/>
                      <a:round/>
                      <a:headEnd type="none" w="med" len="med"/>
                      <a:tailEnd type="none" w="med" len="med"/>
                    </a:lnL>
                    <a:lnR w="6585" cap="flat" cmpd="sng" algn="ctr">
                      <a:solidFill>
                        <a:srgbClr val="FFFFFF"/>
                      </a:solidFill>
                      <a:prstDash val="solid"/>
                      <a:round/>
                      <a:headEnd type="none" w="med" len="med"/>
                      <a:tailEnd type="none" w="med" len="med"/>
                    </a:lnR>
                    <a:lnT w="6585" cap="flat" cmpd="sng" algn="ctr">
                      <a:solidFill>
                        <a:srgbClr val="FFFFFF"/>
                      </a:solidFill>
                      <a:prstDash val="solid"/>
                      <a:round/>
                      <a:headEnd type="none" w="med" len="med"/>
                      <a:tailEnd type="none" w="med" len="med"/>
                    </a:lnT>
                    <a:lnB w="6585"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726362246"/>
                  </a:ext>
                </a:extLst>
              </a:tr>
            </a:tbl>
          </a:graphicData>
        </a:graphic>
      </p:graphicFrame>
      <p:sp>
        <p:nvSpPr>
          <p:cNvPr id="7" name="TextBox 6">
            <a:extLst>
              <a:ext uri="{FF2B5EF4-FFF2-40B4-BE49-F238E27FC236}">
                <a16:creationId xmlns:a16="http://schemas.microsoft.com/office/drawing/2014/main" id="{B0C49AA1-EEC3-5401-CD4D-B71743F988F2}"/>
              </a:ext>
            </a:extLst>
          </p:cNvPr>
          <p:cNvSpPr txBox="1"/>
          <p:nvPr/>
        </p:nvSpPr>
        <p:spPr>
          <a:xfrm>
            <a:off x="251520" y="1563638"/>
            <a:ext cx="8035230" cy="569836"/>
          </a:xfrm>
          <a:prstGeom prst="rect">
            <a:avLst/>
          </a:prstGeom>
          <a:solidFill>
            <a:schemeClr val="accent1">
              <a:lumMod val="20000"/>
              <a:lumOff val="80000"/>
            </a:schemeClr>
          </a:solidFill>
        </p:spPr>
        <p:txBody>
          <a:bodyPr wrap="square" rtlCol="0">
            <a:spAutoFit/>
          </a:bodyPr>
          <a:lstStyle/>
          <a:p>
            <a:pPr>
              <a:lnSpc>
                <a:spcPct val="150000"/>
              </a:lnSpc>
            </a:pPr>
            <a:r>
              <a:rPr kumimoji="0" lang="en-GB" sz="11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The percentage of CYP with input from a paediatrician with expertise in the first year of care in 2021 was 88% in 2021, above regional and national averages, and 63% in 2022.</a:t>
            </a:r>
          </a:p>
        </p:txBody>
      </p:sp>
    </p:spTree>
    <p:extLst>
      <p:ext uri="{BB962C8B-B14F-4D97-AF65-F5344CB8AC3E}">
        <p14:creationId xmlns:p14="http://schemas.microsoft.com/office/powerpoint/2010/main" val="1630786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BD1D-BB3B-B642-5E59-58E0D4FB1023}"/>
              </a:ext>
            </a:extLst>
          </p:cNvPr>
          <p:cNvSpPr>
            <a:spLocks noGrp="1"/>
          </p:cNvSpPr>
          <p:nvPr>
            <p:ph type="title"/>
          </p:nvPr>
        </p:nvSpPr>
        <p:spPr>
          <a:xfrm>
            <a:off x="251520" y="321580"/>
            <a:ext cx="8229600" cy="475562"/>
          </a:xfrm>
        </p:spPr>
        <p:txBody>
          <a:bodyPr>
            <a:noAutofit/>
          </a:bodyPr>
          <a:lstStyle/>
          <a:p>
            <a:r>
              <a:rPr lang="en-GB" sz="2000" dirty="0"/>
              <a:t>Audit results cohort 3/4 – time since first referral – North Tees &amp; Hartlepool NHS Foundation Trust​</a:t>
            </a:r>
            <a:br>
              <a:rPr lang="en-GB" sz="2000" dirty="0"/>
            </a:br>
            <a:endParaRPr lang="en-GB" sz="2000" dirty="0"/>
          </a:p>
        </p:txBody>
      </p:sp>
      <p:sp>
        <p:nvSpPr>
          <p:cNvPr id="3" name="Content Placeholder 2">
            <a:extLst>
              <a:ext uri="{FF2B5EF4-FFF2-40B4-BE49-F238E27FC236}">
                <a16:creationId xmlns:a16="http://schemas.microsoft.com/office/drawing/2014/main" id="{CB96205B-F9A9-509F-82DA-C7148A39212D}"/>
              </a:ext>
            </a:extLst>
          </p:cNvPr>
          <p:cNvSpPr>
            <a:spLocks noGrp="1"/>
          </p:cNvSpPr>
          <p:nvPr>
            <p:ph idx="1"/>
          </p:nvPr>
        </p:nvSpPr>
        <p:spPr>
          <a:xfrm>
            <a:off x="251520" y="776118"/>
            <a:ext cx="8229600" cy="643503"/>
          </a:xfrm>
        </p:spPr>
        <p:txBody>
          <a:bodyPr>
            <a:noAutofit/>
          </a:bodyPr>
          <a:lstStyle/>
          <a:p>
            <a:pPr marL="0" indent="0" algn="just">
              <a:lnSpc>
                <a:spcPct val="160000"/>
              </a:lnSpc>
              <a:buNone/>
            </a:pPr>
            <a:r>
              <a:rPr lang="en-GB" sz="1100" dirty="0">
                <a:solidFill>
                  <a:schemeClr val="tx1"/>
                </a:solidFill>
              </a:rPr>
              <a:t>The percentage of CYP diagnosed with epilepsy who were seen by a paediatrician with expertise in epilepsy within 2 weeks in 2021 was 21%. In 2022 this percentage reduced to 5%. </a:t>
            </a:r>
          </a:p>
          <a:p>
            <a:pPr marL="0" indent="0" algn="just">
              <a:lnSpc>
                <a:spcPct val="160000"/>
              </a:lnSpc>
              <a:buNone/>
            </a:pPr>
            <a:endParaRPr lang="en-GB" sz="1100" dirty="0">
              <a:solidFill>
                <a:schemeClr val="tx1"/>
              </a:solidFill>
            </a:endParaRPr>
          </a:p>
        </p:txBody>
      </p:sp>
      <p:graphicFrame>
        <p:nvGraphicFramePr>
          <p:cNvPr id="9" name="Table 8">
            <a:extLst>
              <a:ext uri="{FF2B5EF4-FFF2-40B4-BE49-F238E27FC236}">
                <a16:creationId xmlns:a16="http://schemas.microsoft.com/office/drawing/2014/main" id="{D353716D-4221-B427-7E9C-4B6112D06F13}"/>
              </a:ext>
            </a:extLst>
          </p:cNvPr>
          <p:cNvGraphicFramePr>
            <a:graphicFrameLocks noGrp="1"/>
          </p:cNvGraphicFramePr>
          <p:nvPr>
            <p:extLst>
              <p:ext uri="{D42A27DB-BD31-4B8C-83A1-F6EECF244321}">
                <p14:modId xmlns:p14="http://schemas.microsoft.com/office/powerpoint/2010/main" val="521102121"/>
              </p:ext>
            </p:extLst>
          </p:nvPr>
        </p:nvGraphicFramePr>
        <p:xfrm>
          <a:off x="323528" y="2072312"/>
          <a:ext cx="7848872" cy="2715497"/>
        </p:xfrm>
        <a:graphic>
          <a:graphicData uri="http://schemas.openxmlformats.org/drawingml/2006/table">
            <a:tbl>
              <a:tblPr/>
              <a:tblGrid>
                <a:gridCol w="1728192">
                  <a:extLst>
                    <a:ext uri="{9D8B030D-6E8A-4147-A177-3AD203B41FA5}">
                      <a16:colId xmlns:a16="http://schemas.microsoft.com/office/drawing/2014/main" val="2570110206"/>
                    </a:ext>
                  </a:extLst>
                </a:gridCol>
                <a:gridCol w="720080">
                  <a:extLst>
                    <a:ext uri="{9D8B030D-6E8A-4147-A177-3AD203B41FA5}">
                      <a16:colId xmlns:a16="http://schemas.microsoft.com/office/drawing/2014/main" val="90486043"/>
                    </a:ext>
                  </a:extLst>
                </a:gridCol>
                <a:gridCol w="648072">
                  <a:extLst>
                    <a:ext uri="{9D8B030D-6E8A-4147-A177-3AD203B41FA5}">
                      <a16:colId xmlns:a16="http://schemas.microsoft.com/office/drawing/2014/main" val="3192882690"/>
                    </a:ext>
                  </a:extLst>
                </a:gridCol>
                <a:gridCol w="648072">
                  <a:extLst>
                    <a:ext uri="{9D8B030D-6E8A-4147-A177-3AD203B41FA5}">
                      <a16:colId xmlns:a16="http://schemas.microsoft.com/office/drawing/2014/main" val="3484115584"/>
                    </a:ext>
                  </a:extLst>
                </a:gridCol>
                <a:gridCol w="648072">
                  <a:extLst>
                    <a:ext uri="{9D8B030D-6E8A-4147-A177-3AD203B41FA5}">
                      <a16:colId xmlns:a16="http://schemas.microsoft.com/office/drawing/2014/main" val="3296465125"/>
                    </a:ext>
                  </a:extLst>
                </a:gridCol>
                <a:gridCol w="720080">
                  <a:extLst>
                    <a:ext uri="{9D8B030D-6E8A-4147-A177-3AD203B41FA5}">
                      <a16:colId xmlns:a16="http://schemas.microsoft.com/office/drawing/2014/main" val="2843656858"/>
                    </a:ext>
                  </a:extLst>
                </a:gridCol>
                <a:gridCol w="894162">
                  <a:extLst>
                    <a:ext uri="{9D8B030D-6E8A-4147-A177-3AD203B41FA5}">
                      <a16:colId xmlns:a16="http://schemas.microsoft.com/office/drawing/2014/main" val="3141259961"/>
                    </a:ext>
                  </a:extLst>
                </a:gridCol>
                <a:gridCol w="897013">
                  <a:extLst>
                    <a:ext uri="{9D8B030D-6E8A-4147-A177-3AD203B41FA5}">
                      <a16:colId xmlns:a16="http://schemas.microsoft.com/office/drawing/2014/main" val="928554358"/>
                    </a:ext>
                  </a:extLst>
                </a:gridCol>
                <a:gridCol w="945129">
                  <a:extLst>
                    <a:ext uri="{9D8B030D-6E8A-4147-A177-3AD203B41FA5}">
                      <a16:colId xmlns:a16="http://schemas.microsoft.com/office/drawing/2014/main" val="1001089986"/>
                    </a:ext>
                  </a:extLst>
                </a:gridCol>
              </a:tblGrid>
              <a:tr h="656827">
                <a:tc>
                  <a:txBody>
                    <a:bodyPr/>
                    <a:lstStyle/>
                    <a:p>
                      <a:pPr algn="l" fontAlgn="base"/>
                      <a:r>
                        <a:rPr lang="en-GB" sz="900" b="1" i="0" dirty="0">
                          <a:solidFill>
                            <a:srgbClr val="FFFFFF"/>
                          </a:solidFill>
                          <a:effectLst/>
                          <a:latin typeface="Montserrat" panose="00000500000000000000" pitchFamily="50" charset="0"/>
                        </a:rPr>
                        <a:t>Time since first referral to first paediatric assessment​</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2019​</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2020​</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2021​</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2022​</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2021 –PENNEC​</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2021 – England &amp; Wales​</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2022 – PENNEC​</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dirty="0">
                          <a:solidFill>
                            <a:srgbClr val="FFFFFF"/>
                          </a:solidFill>
                          <a:effectLst/>
                          <a:latin typeface="Montserrat" panose="00000500000000000000" pitchFamily="50" charset="0"/>
                        </a:rPr>
                        <a:t>2022 – England &amp; Wales​</a:t>
                      </a:r>
                      <a:endParaRPr lang="en-GB" sz="1600" b="1" i="0" dirty="0">
                        <a:solidFill>
                          <a:srgbClr val="FFFFFF"/>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181694945"/>
                  </a:ext>
                </a:extLst>
              </a:tr>
              <a:tr h="264172">
                <a:tc>
                  <a:txBody>
                    <a:bodyPr/>
                    <a:lstStyle/>
                    <a:p>
                      <a:pPr algn="l" fontAlgn="base"/>
                      <a:r>
                        <a:rPr lang="en-GB" sz="900" b="0" i="0" dirty="0">
                          <a:solidFill>
                            <a:srgbClr val="000000"/>
                          </a:solidFill>
                          <a:effectLst/>
                          <a:latin typeface="Montserrat" panose="00000500000000000000" pitchFamily="50" charset="0"/>
                        </a:rPr>
                        <a:t>0-2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10%</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21%</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5%</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1" i="0" u="none" strike="noStrike" dirty="0">
                          <a:solidFill>
                            <a:srgbClr val="FFFFFF"/>
                          </a:solidFill>
                          <a:effectLst/>
                          <a:latin typeface="Montserrat" panose="00000500000000000000" pitchFamily="50" charset="0"/>
                        </a:rPr>
                        <a:t>22%</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23%</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20%</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21%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591650889"/>
                  </a:ext>
                </a:extLst>
              </a:tr>
              <a:tr h="179702">
                <a:tc>
                  <a:txBody>
                    <a:bodyPr/>
                    <a:lstStyle/>
                    <a:p>
                      <a:pPr algn="l" fontAlgn="base"/>
                      <a:r>
                        <a:rPr lang="en-GB" sz="900" b="0" i="0" dirty="0">
                          <a:solidFill>
                            <a:srgbClr val="000000"/>
                          </a:solidFill>
                          <a:effectLst/>
                          <a:latin typeface="Montserrat" panose="00000500000000000000" pitchFamily="50" charset="0"/>
                        </a:rPr>
                        <a:t>2-4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7%</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9%</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0%</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1" i="0" u="none" strike="noStrike" dirty="0">
                          <a:solidFill>
                            <a:srgbClr val="FFFFFF"/>
                          </a:solidFill>
                          <a:effectLst/>
                          <a:latin typeface="Montserrat" panose="00000500000000000000" pitchFamily="50" charset="0"/>
                        </a:rPr>
                        <a:t>10%</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12%</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11%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11%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650870391"/>
                  </a:ext>
                </a:extLst>
              </a:tr>
              <a:tr h="179702">
                <a:tc>
                  <a:txBody>
                    <a:bodyPr/>
                    <a:lstStyle/>
                    <a:p>
                      <a:pPr algn="l" fontAlgn="base"/>
                      <a:r>
                        <a:rPr lang="en-GB" sz="900" b="0" i="0" dirty="0">
                          <a:solidFill>
                            <a:srgbClr val="000000"/>
                          </a:solidFill>
                          <a:effectLst/>
                          <a:latin typeface="Montserrat" panose="00000500000000000000" pitchFamily="50" charset="0"/>
                        </a:rPr>
                        <a:t>4-6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12%</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9%</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0%</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1" i="0" u="none" strike="noStrike" dirty="0">
                          <a:solidFill>
                            <a:srgbClr val="FFFFFF"/>
                          </a:solidFill>
                          <a:effectLst/>
                          <a:latin typeface="Montserrat" panose="00000500000000000000" pitchFamily="50" charset="0"/>
                        </a:rPr>
                        <a:t>8%</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9%</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9%</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11%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193924581"/>
                  </a:ext>
                </a:extLst>
              </a:tr>
              <a:tr h="179702">
                <a:tc>
                  <a:txBody>
                    <a:bodyPr/>
                    <a:lstStyle/>
                    <a:p>
                      <a:pPr algn="l" fontAlgn="base"/>
                      <a:r>
                        <a:rPr lang="en-GB" sz="900" b="0" i="0" dirty="0">
                          <a:solidFill>
                            <a:srgbClr val="000000"/>
                          </a:solidFill>
                          <a:effectLst/>
                          <a:latin typeface="Montserrat" panose="00000500000000000000" pitchFamily="50" charset="0"/>
                        </a:rPr>
                        <a:t>6-8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2%</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6%</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11%</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1" i="0" u="none" strike="noStrike" dirty="0">
                          <a:solidFill>
                            <a:srgbClr val="FFFFFF"/>
                          </a:solidFill>
                          <a:effectLst/>
                          <a:latin typeface="Montserrat" panose="00000500000000000000" pitchFamily="50" charset="0"/>
                        </a:rPr>
                        <a:t>5%</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7%</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6%</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8%</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346470865"/>
                  </a:ext>
                </a:extLst>
              </a:tr>
              <a:tr h="179702">
                <a:tc>
                  <a:txBody>
                    <a:bodyPr/>
                    <a:lstStyle/>
                    <a:p>
                      <a:pPr algn="l" fontAlgn="base"/>
                      <a:r>
                        <a:rPr lang="en-GB" sz="900" b="0" i="0" dirty="0">
                          <a:solidFill>
                            <a:srgbClr val="000000"/>
                          </a:solidFill>
                          <a:effectLst/>
                          <a:latin typeface="Montserrat" panose="00000500000000000000" pitchFamily="50" charset="0"/>
                        </a:rPr>
                        <a:t>8-10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7%</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0%</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16%</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1" i="0" u="none" strike="noStrike" dirty="0">
                          <a:solidFill>
                            <a:srgbClr val="FFFFFF"/>
                          </a:solidFill>
                          <a:effectLst/>
                          <a:latin typeface="Montserrat" panose="00000500000000000000" pitchFamily="50" charset="0"/>
                        </a:rPr>
                        <a:t>2%</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5%</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7%</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7%</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756480022"/>
                  </a:ext>
                </a:extLst>
              </a:tr>
              <a:tr h="179702">
                <a:tc>
                  <a:txBody>
                    <a:bodyPr/>
                    <a:lstStyle/>
                    <a:p>
                      <a:pPr algn="l" fontAlgn="base"/>
                      <a:r>
                        <a:rPr lang="en-GB" sz="900" b="0" i="0" dirty="0">
                          <a:solidFill>
                            <a:srgbClr val="000000"/>
                          </a:solidFill>
                          <a:effectLst/>
                          <a:latin typeface="Montserrat" panose="00000500000000000000" pitchFamily="50" charset="0"/>
                        </a:rPr>
                        <a:t>10-12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7%</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12%</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5%</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1" i="0" u="none" strike="noStrike" dirty="0">
                          <a:solidFill>
                            <a:srgbClr val="FFFFFF"/>
                          </a:solidFill>
                          <a:effectLst/>
                          <a:latin typeface="Montserrat" panose="00000500000000000000" pitchFamily="50" charset="0"/>
                        </a:rPr>
                        <a:t>4%</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3%</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4%</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5%</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26127174"/>
                  </a:ext>
                </a:extLst>
              </a:tr>
              <a:tr h="179702">
                <a:tc>
                  <a:txBody>
                    <a:bodyPr/>
                    <a:lstStyle/>
                    <a:p>
                      <a:pPr algn="l" fontAlgn="base"/>
                      <a:r>
                        <a:rPr lang="en-GB" sz="900" b="0" i="0" dirty="0">
                          <a:solidFill>
                            <a:srgbClr val="000000"/>
                          </a:solidFill>
                          <a:effectLst/>
                          <a:latin typeface="Montserrat" panose="00000500000000000000" pitchFamily="50" charset="0"/>
                        </a:rPr>
                        <a:t>12-14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5%</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3%</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11%</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1" i="0" u="none" strike="noStrike" dirty="0">
                          <a:solidFill>
                            <a:srgbClr val="FFFFFF"/>
                          </a:solidFill>
                          <a:effectLst/>
                          <a:latin typeface="Montserrat" panose="00000500000000000000" pitchFamily="50" charset="0"/>
                        </a:rPr>
                        <a:t>2%</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3%</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4%</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3%</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220881863"/>
                  </a:ext>
                </a:extLst>
              </a:tr>
              <a:tr h="179702">
                <a:tc>
                  <a:txBody>
                    <a:bodyPr/>
                    <a:lstStyle/>
                    <a:p>
                      <a:pPr algn="l" fontAlgn="base"/>
                      <a:r>
                        <a:rPr lang="en-GB" sz="900" b="0" i="0" dirty="0">
                          <a:solidFill>
                            <a:srgbClr val="000000"/>
                          </a:solidFill>
                          <a:effectLst/>
                          <a:latin typeface="Montserrat" panose="00000500000000000000" pitchFamily="50" charset="0"/>
                        </a:rPr>
                        <a:t>14-16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2%</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3%</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0%</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1" i="0" u="none" strike="noStrike" dirty="0">
                          <a:solidFill>
                            <a:srgbClr val="FFFFFF"/>
                          </a:solidFill>
                          <a:effectLst/>
                          <a:latin typeface="Montserrat" panose="00000500000000000000" pitchFamily="50" charset="0"/>
                        </a:rPr>
                        <a:t>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2%</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2%</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907189455"/>
                  </a:ext>
                </a:extLst>
              </a:tr>
              <a:tr h="264172">
                <a:tc>
                  <a:txBody>
                    <a:bodyPr/>
                    <a:lstStyle/>
                    <a:p>
                      <a:pPr algn="l" fontAlgn="base"/>
                      <a:r>
                        <a:rPr lang="en-GB" sz="900" b="0" i="0" dirty="0">
                          <a:solidFill>
                            <a:srgbClr val="000000"/>
                          </a:solidFill>
                          <a:effectLst/>
                          <a:latin typeface="Montserrat" panose="00000500000000000000" pitchFamily="50" charset="0"/>
                        </a:rPr>
                        <a:t>16+ weeks​</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31%</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24%</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16%</a:t>
                      </a:r>
                      <a:r>
                        <a:rPr lang="en-GB" sz="900" b="0" i="0" dirty="0">
                          <a:solidFill>
                            <a:srgbClr val="000000"/>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1" i="0" u="none" strike="noStrike" dirty="0">
                          <a:solidFill>
                            <a:srgbClr val="FFFFFF"/>
                          </a:solidFill>
                          <a:effectLst/>
                          <a:latin typeface="Montserrat" panose="00000500000000000000" pitchFamily="50" charset="0"/>
                        </a:rPr>
                        <a:t>15%</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13%</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16%</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1%</a:t>
                      </a:r>
                      <a:r>
                        <a:rPr lang="en-GB" sz="900" b="0" i="0" dirty="0">
                          <a:solidFill>
                            <a:srgbClr val="FFFFFF"/>
                          </a:solidFill>
                          <a:effectLst/>
                          <a:latin typeface="Montserrat" panose="00000500000000000000" pitchFamily="50" charset="0"/>
                        </a:rPr>
                        <a:t>​</a:t>
                      </a:r>
                      <a:endParaRPr lang="en-GB" sz="1600" b="0" i="0" dirty="0">
                        <a:solidFill>
                          <a:srgbClr val="000000"/>
                        </a:solidFill>
                        <a:effectLst/>
                      </a:endParaRPr>
                    </a:p>
                  </a:txBody>
                  <a:tcPr marL="81458" marR="81458" marT="40729" marB="40729">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659621268"/>
                  </a:ext>
                </a:extLst>
              </a:tr>
            </a:tbl>
          </a:graphicData>
        </a:graphic>
      </p:graphicFrame>
      <p:sp>
        <p:nvSpPr>
          <p:cNvPr id="4" name="TextBox 3">
            <a:extLst>
              <a:ext uri="{FF2B5EF4-FFF2-40B4-BE49-F238E27FC236}">
                <a16:creationId xmlns:a16="http://schemas.microsoft.com/office/drawing/2014/main" id="{71C27A0A-70AD-8321-72D4-085C7A6E5385}"/>
              </a:ext>
            </a:extLst>
          </p:cNvPr>
          <p:cNvSpPr txBox="1"/>
          <p:nvPr/>
        </p:nvSpPr>
        <p:spPr>
          <a:xfrm>
            <a:off x="323528" y="1414809"/>
            <a:ext cx="7848872" cy="569836"/>
          </a:xfrm>
          <a:prstGeom prst="rect">
            <a:avLst/>
          </a:prstGeom>
          <a:solidFill>
            <a:schemeClr val="accent1">
              <a:lumMod val="20000"/>
              <a:lumOff val="80000"/>
            </a:schemeClr>
          </a:solidFill>
        </p:spPr>
        <p:txBody>
          <a:bodyPr wrap="square" rtlCol="0">
            <a:spAutoFit/>
          </a:bodyPr>
          <a:lstStyle/>
          <a:p>
            <a:pPr>
              <a:lnSpc>
                <a:spcPct val="150000"/>
              </a:lnSpc>
            </a:pPr>
            <a:r>
              <a:rPr lang="en-GB" sz="1100" dirty="0">
                <a:solidFill>
                  <a:schemeClr val="tx1"/>
                </a:solidFill>
                <a:latin typeface="Montserrat" panose="00000500000000000000" pitchFamily="50" charset="0"/>
              </a:rPr>
              <a:t>The percentage of CYP diagnosed with epilepsy who were seen by a paediatrician with expertise in epilepsy at 16+ weeks decreased in 2021 to 24% and continued to reduce to 16% in 2022. </a:t>
            </a:r>
          </a:p>
        </p:txBody>
      </p:sp>
    </p:spTree>
    <p:extLst>
      <p:ext uri="{BB962C8B-B14F-4D97-AF65-F5344CB8AC3E}">
        <p14:creationId xmlns:p14="http://schemas.microsoft.com/office/powerpoint/2010/main" val="3546561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BD1D-BB3B-B642-5E59-58E0D4FB1023}"/>
              </a:ext>
            </a:extLst>
          </p:cNvPr>
          <p:cNvSpPr>
            <a:spLocks noGrp="1"/>
          </p:cNvSpPr>
          <p:nvPr>
            <p:ph type="title"/>
          </p:nvPr>
        </p:nvSpPr>
        <p:spPr>
          <a:xfrm>
            <a:off x="251520" y="321580"/>
            <a:ext cx="8229600" cy="475562"/>
          </a:xfrm>
        </p:spPr>
        <p:txBody>
          <a:bodyPr>
            <a:noAutofit/>
          </a:bodyPr>
          <a:lstStyle/>
          <a:p>
            <a:r>
              <a:rPr lang="en-GB" sz="2000" dirty="0"/>
              <a:t>Audit results cohort 3/4 – time since first referral – North Tees &amp; Hartlepool NHS Foundation Trust​</a:t>
            </a:r>
            <a:br>
              <a:rPr lang="en-GB" sz="2000" dirty="0"/>
            </a:br>
            <a:endParaRPr lang="en-GB" sz="2000" dirty="0"/>
          </a:p>
        </p:txBody>
      </p:sp>
      <p:graphicFrame>
        <p:nvGraphicFramePr>
          <p:cNvPr id="5" name="Content Placeholder 6">
            <a:extLst>
              <a:ext uri="{FF2B5EF4-FFF2-40B4-BE49-F238E27FC236}">
                <a16:creationId xmlns:a16="http://schemas.microsoft.com/office/drawing/2014/main" id="{FC1F3619-695D-67AF-9D56-4E23C2871C0B}"/>
              </a:ext>
            </a:extLst>
          </p:cNvPr>
          <p:cNvGraphicFramePr>
            <a:graphicFrameLocks noGrp="1"/>
          </p:cNvGraphicFramePr>
          <p:nvPr>
            <p:extLst>
              <p:ext uri="{D42A27DB-BD31-4B8C-83A1-F6EECF244321}">
                <p14:modId xmlns:p14="http://schemas.microsoft.com/office/powerpoint/2010/main" val="3906818241"/>
              </p:ext>
            </p:extLst>
          </p:nvPr>
        </p:nvGraphicFramePr>
        <p:xfrm>
          <a:off x="323528" y="987574"/>
          <a:ext cx="5904656"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a:extLst>
              <a:ext uri="{FF2B5EF4-FFF2-40B4-BE49-F238E27FC236}">
                <a16:creationId xmlns:a16="http://schemas.microsoft.com/office/drawing/2014/main" id="{99E6278A-DD49-D471-8353-A01DEFEF61B3}"/>
              </a:ext>
            </a:extLst>
          </p:cNvPr>
          <p:cNvSpPr>
            <a:spLocks noGrp="1"/>
          </p:cNvSpPr>
          <p:nvPr>
            <p:ph idx="1"/>
          </p:nvPr>
        </p:nvSpPr>
        <p:spPr>
          <a:xfrm>
            <a:off x="6392888" y="987574"/>
            <a:ext cx="2088232" cy="3019768"/>
          </a:xfrm>
        </p:spPr>
        <p:txBody>
          <a:bodyPr>
            <a:noAutofit/>
          </a:bodyPr>
          <a:lstStyle/>
          <a:p>
            <a:pPr marL="0" indent="0" algn="just">
              <a:lnSpc>
                <a:spcPct val="160000"/>
              </a:lnSpc>
              <a:buNone/>
            </a:pPr>
            <a:r>
              <a:rPr lang="en-GB" sz="1100" dirty="0">
                <a:solidFill>
                  <a:schemeClr val="tx1"/>
                </a:solidFill>
              </a:rPr>
              <a:t>Graph showing time since first referral to first paediatric assessment between the years 2020 and 2022. </a:t>
            </a:r>
          </a:p>
        </p:txBody>
      </p:sp>
    </p:spTree>
    <p:extLst>
      <p:ext uri="{BB962C8B-B14F-4D97-AF65-F5344CB8AC3E}">
        <p14:creationId xmlns:p14="http://schemas.microsoft.com/office/powerpoint/2010/main" val="4107759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BD1D-BB3B-B642-5E59-58E0D4FB1023}"/>
              </a:ext>
            </a:extLst>
          </p:cNvPr>
          <p:cNvSpPr>
            <a:spLocks noGrp="1"/>
          </p:cNvSpPr>
          <p:nvPr>
            <p:ph type="title"/>
          </p:nvPr>
        </p:nvSpPr>
        <p:spPr>
          <a:xfrm>
            <a:off x="241175" y="297345"/>
            <a:ext cx="8229600" cy="475562"/>
          </a:xfrm>
        </p:spPr>
        <p:txBody>
          <a:bodyPr>
            <a:noAutofit/>
          </a:bodyPr>
          <a:lstStyle/>
          <a:p>
            <a:r>
              <a:rPr lang="en-GB" sz="2000" dirty="0"/>
              <a:t>Audit results cohort 3/4 – time since first referral – North Tees &amp; Hartlepool NHS Foundation Trust​</a:t>
            </a:r>
            <a:br>
              <a:rPr lang="en-GB" sz="2000" dirty="0"/>
            </a:br>
            <a:endParaRPr lang="en-GB" sz="2000" dirty="0"/>
          </a:p>
        </p:txBody>
      </p:sp>
      <p:graphicFrame>
        <p:nvGraphicFramePr>
          <p:cNvPr id="5" name="Chart 4">
            <a:extLst>
              <a:ext uri="{FF2B5EF4-FFF2-40B4-BE49-F238E27FC236}">
                <a16:creationId xmlns:a16="http://schemas.microsoft.com/office/drawing/2014/main" id="{80B2427B-B5C6-8E8E-A33B-66EDF3EA8244}"/>
              </a:ext>
            </a:extLst>
          </p:cNvPr>
          <p:cNvGraphicFramePr/>
          <p:nvPr>
            <p:extLst>
              <p:ext uri="{D42A27DB-BD31-4B8C-83A1-F6EECF244321}">
                <p14:modId xmlns:p14="http://schemas.microsoft.com/office/powerpoint/2010/main" val="3156159521"/>
              </p:ext>
            </p:extLst>
          </p:nvPr>
        </p:nvGraphicFramePr>
        <p:xfrm>
          <a:off x="1115616" y="1563639"/>
          <a:ext cx="5856312" cy="33843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1">
            <a:extLst>
              <a:ext uri="{FF2B5EF4-FFF2-40B4-BE49-F238E27FC236}">
                <a16:creationId xmlns:a16="http://schemas.microsoft.com/office/drawing/2014/main" id="{2818796E-5D98-062E-4340-FE7503385974}"/>
              </a:ext>
            </a:extLst>
          </p:cNvPr>
          <p:cNvSpPr txBox="1"/>
          <p:nvPr/>
        </p:nvSpPr>
        <p:spPr>
          <a:xfrm>
            <a:off x="323527" y="849786"/>
            <a:ext cx="7704857" cy="569836"/>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GB" sz="1100" b="1" dirty="0">
                <a:latin typeface="Montserrat" panose="00000500000000000000" pitchFamily="50" charset="0"/>
              </a:rPr>
              <a:t>The percentage of CYP waiting less than 4 weeks from first referral to first paediatric assessment has decreased since 2021. RVW represents Trust-level results for North Tees &amp; Hartlepool NHS Trust.</a:t>
            </a:r>
          </a:p>
        </p:txBody>
      </p:sp>
    </p:spTree>
    <p:extLst>
      <p:ext uri="{BB962C8B-B14F-4D97-AF65-F5344CB8AC3E}">
        <p14:creationId xmlns:p14="http://schemas.microsoft.com/office/powerpoint/2010/main" val="2114353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 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51520" y="754872"/>
            <a:ext cx="8229600" cy="3905110"/>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Challenges</a:t>
            </a:r>
          </a:p>
          <a:p>
            <a:pPr algn="just">
              <a:lnSpc>
                <a:spcPct val="150000"/>
              </a:lnSpc>
              <a:buFont typeface="Arial" panose="020B0604020202020204" pitchFamily="34" charset="0"/>
              <a:buChar char="•"/>
            </a:pPr>
            <a:r>
              <a:rPr lang="en-GB" sz="1100" dirty="0">
                <a:solidFill>
                  <a:schemeClr val="tx1"/>
                </a:solidFill>
              </a:rPr>
              <a:t>The engagement with the booking office regarding updating vetting procedures for referrals that require written approval of suggested changes for booking into new patient slots with any consultant was resolved.</a:t>
            </a:r>
          </a:p>
          <a:p>
            <a:pPr algn="just">
              <a:lnSpc>
                <a:spcPct val="150000"/>
              </a:lnSpc>
              <a:buFont typeface="Arial" panose="020B0604020202020204" pitchFamily="34" charset="0"/>
              <a:buChar char="•"/>
            </a:pPr>
            <a:r>
              <a:rPr lang="en-GB" sz="1100" dirty="0">
                <a:solidFill>
                  <a:schemeClr val="tx1"/>
                </a:solidFill>
              </a:rPr>
              <a:t>The team identified that many referrals were addressed to named consultants, which resulted in some receiving a lot more referrals than others. This is because the GPs are aware of the consultants who have been in the post longer than others. This meant that for those consultant clinics, they had no new patient slots for several weeks due to slots being filled with referrals, resulting in 12-16 week wait times compared to other consultants, who had clinic slots with 3-4 week wait times.</a:t>
            </a:r>
          </a:p>
          <a:p>
            <a:pPr algn="just">
              <a:lnSpc>
                <a:spcPct val="150000"/>
              </a:lnSpc>
              <a:buFont typeface="Arial" panose="020B0604020202020204" pitchFamily="34" charset="0"/>
              <a:buChar char="•"/>
            </a:pPr>
            <a:r>
              <a:rPr lang="en-GB" sz="1100" dirty="0">
                <a:solidFill>
                  <a:schemeClr val="tx1"/>
                </a:solidFill>
              </a:rPr>
              <a:t>Created awareness amongst colleagues by presenting their EQIP project to the Trust Directorate meeting to express the importance of help from management and the benefits of support from a Quality Improvement Project Manager. Unfortunately, although management was in agreement, the team was not given any additional dedicated time to work on the project, despite the assured support.</a:t>
            </a:r>
          </a:p>
          <a:p>
            <a:pPr algn="just">
              <a:lnSpc>
                <a:spcPct val="150000"/>
              </a:lnSpc>
              <a:buFont typeface="Arial" panose="020B0604020202020204" pitchFamily="34" charset="0"/>
              <a:buChar char="•"/>
            </a:pPr>
            <a:r>
              <a:rPr lang="en-GB" sz="1100" dirty="0">
                <a:solidFill>
                  <a:schemeClr val="tx1"/>
                </a:solidFill>
              </a:rPr>
              <a:t>It was identified that new patient slots were often booked for review patients, which meant that new patient appointments were given several weeks down the line.</a:t>
            </a:r>
          </a:p>
          <a:p>
            <a:pPr algn="just">
              <a:lnSpc>
                <a:spcPct val="150000"/>
              </a:lnSpc>
            </a:pPr>
            <a:endParaRPr lang="en-GB" sz="1100" dirty="0">
              <a:solidFill>
                <a:schemeClr val="tx1"/>
              </a:solidFill>
              <a:latin typeface="Montserrat" panose="00000500000000000000" pitchFamily="50" charset="0"/>
              <a:ea typeface="Microsoft JhengHei UI" panose="020B0604030504040204" pitchFamily="34" charset="-120"/>
              <a:cs typeface="Arial" panose="020B0604020202020204" pitchFamily="34" charset="0"/>
            </a:endParaRPr>
          </a:p>
        </p:txBody>
      </p:sp>
    </p:spTree>
    <p:extLst>
      <p:ext uri="{BB962C8B-B14F-4D97-AF65-F5344CB8AC3E}">
        <p14:creationId xmlns:p14="http://schemas.microsoft.com/office/powerpoint/2010/main" val="242218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 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178288" y="627534"/>
            <a:ext cx="8760784" cy="4300292"/>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Outcomes</a:t>
            </a:r>
          </a:p>
          <a:p>
            <a:pPr algn="just">
              <a:lnSpc>
                <a:spcPct val="150000"/>
              </a:lnSpc>
              <a:buFont typeface="Arial" panose="020B0604020202020204" pitchFamily="34" charset="0"/>
              <a:buChar char="•"/>
            </a:pPr>
            <a:r>
              <a:rPr lang="en-GB" sz="1100" dirty="0">
                <a:solidFill>
                  <a:schemeClr val="tx1"/>
                </a:solidFill>
              </a:rPr>
              <a:t>Mapped new referral pathways to successfully identify gaps and inconsistencies in the process for first seizure patients. </a:t>
            </a:r>
          </a:p>
          <a:p>
            <a:pPr algn="just">
              <a:lnSpc>
                <a:spcPct val="150000"/>
              </a:lnSpc>
            </a:pPr>
            <a:r>
              <a:rPr lang="en-GB" sz="1100" dirty="0">
                <a:solidFill>
                  <a:schemeClr val="tx1"/>
                </a:solidFill>
              </a:rPr>
              <a:t>Measured and reviewed progress weekly, which revealed for the first time that they achieved their aim of reducing waiting times from 16 to 4 weeks for 50% of patients during the participation of the EQIP.</a:t>
            </a:r>
          </a:p>
          <a:p>
            <a:pPr algn="just">
              <a:lnSpc>
                <a:spcPct val="150000"/>
              </a:lnSpc>
              <a:buFont typeface="Arial" panose="020B0604020202020204" pitchFamily="34" charset="0"/>
              <a:buChar char="•"/>
            </a:pPr>
            <a:r>
              <a:rPr lang="en-GB" sz="1100" dirty="0">
                <a:solidFill>
                  <a:schemeClr val="tx1"/>
                </a:solidFill>
              </a:rPr>
              <a:t>Tested and established a new single referral pathway from GP, A&amp;E, and inpatient wards.</a:t>
            </a:r>
          </a:p>
          <a:p>
            <a:pPr algn="just">
              <a:lnSpc>
                <a:spcPct val="150000"/>
              </a:lnSpc>
              <a:buFont typeface="Arial" panose="020B0604020202020204" pitchFamily="34" charset="0"/>
              <a:buChar char="•"/>
            </a:pPr>
            <a:r>
              <a:rPr lang="en-GB" sz="1100" dirty="0">
                <a:solidFill>
                  <a:schemeClr val="tx1"/>
                </a:solidFill>
              </a:rPr>
              <a:t>Tested and approved the new standardisation of appointment time allocations for new and review patients.</a:t>
            </a:r>
          </a:p>
          <a:p>
            <a:pPr algn="just">
              <a:lnSpc>
                <a:spcPct val="150000"/>
              </a:lnSpc>
              <a:buFont typeface="Arial" panose="020B0604020202020204" pitchFamily="34" charset="0"/>
              <a:buChar char="•"/>
            </a:pPr>
            <a:r>
              <a:rPr lang="en-GB" sz="1100" dirty="0">
                <a:solidFill>
                  <a:schemeClr val="tx1"/>
                </a:solidFill>
              </a:rPr>
              <a:t>Experienced changes in reduced waiting times for new patients referred via the GP.</a:t>
            </a:r>
          </a:p>
          <a:p>
            <a:pPr algn="just">
              <a:lnSpc>
                <a:spcPct val="150000"/>
              </a:lnSpc>
              <a:buFont typeface="Arial" panose="020B0604020202020204" pitchFamily="34" charset="0"/>
              <a:buChar char="•"/>
            </a:pPr>
            <a:r>
              <a:rPr lang="en-GB" sz="1100" dirty="0">
                <a:solidFill>
                  <a:schemeClr val="tx1"/>
                </a:solidFill>
              </a:rPr>
              <a:t>Increased engagement with patients and families helped the team learn about issues experienced from their perspective.</a:t>
            </a:r>
          </a:p>
          <a:p>
            <a:pPr algn="just">
              <a:lnSpc>
                <a:spcPct val="150000"/>
              </a:lnSpc>
              <a:buFont typeface="Arial" panose="020B0604020202020204" pitchFamily="34" charset="0"/>
              <a:buChar char="•"/>
            </a:pPr>
            <a:r>
              <a:rPr lang="en-GB" sz="1100" dirty="0">
                <a:solidFill>
                  <a:schemeClr val="tx1"/>
                </a:solidFill>
              </a:rPr>
              <a:t>Patient engagement based on their experience of wait times informed the team they:</a:t>
            </a:r>
          </a:p>
          <a:p>
            <a:pPr lvl="1" algn="just">
              <a:lnSpc>
                <a:spcPct val="150000"/>
              </a:lnSpc>
            </a:pPr>
            <a:r>
              <a:rPr lang="en-GB" sz="1100" dirty="0"/>
              <a:t>Were generally positive.</a:t>
            </a:r>
          </a:p>
          <a:p>
            <a:pPr lvl="1" algn="just">
              <a:lnSpc>
                <a:spcPct val="150000"/>
              </a:lnSpc>
            </a:pPr>
            <a:r>
              <a:rPr lang="en-GB" sz="1100" dirty="0"/>
              <a:t>Were happy with telephone communication.</a:t>
            </a:r>
          </a:p>
          <a:p>
            <a:pPr lvl="1" algn="just">
              <a:lnSpc>
                <a:spcPct val="150000"/>
              </a:lnSpc>
            </a:pPr>
            <a:r>
              <a:rPr lang="en-GB" sz="1100" dirty="0"/>
              <a:t>Experienced information overload if an appointment is received in 2 weeks.</a:t>
            </a:r>
          </a:p>
          <a:p>
            <a:pPr lvl="1" algn="just">
              <a:lnSpc>
                <a:spcPct val="150000"/>
              </a:lnSpc>
            </a:pPr>
            <a:r>
              <a:rPr lang="en-GB" sz="1100" dirty="0"/>
              <a:t>Internal referrals: were happy to wait if contact numbers are provided.</a:t>
            </a:r>
          </a:p>
          <a:p>
            <a:pPr lvl="1" algn="just">
              <a:lnSpc>
                <a:spcPct val="150000"/>
              </a:lnSpc>
            </a:pPr>
            <a:r>
              <a:rPr lang="en-GB" sz="1100" dirty="0"/>
              <a:t>Referrals from GPs: expressed anxiety about the wait.</a:t>
            </a:r>
          </a:p>
          <a:p>
            <a:pPr algn="just">
              <a:lnSpc>
                <a:spcPct val="150000"/>
              </a:lnSpc>
            </a:pPr>
            <a:endParaRPr lang="en-GB" sz="1100" dirty="0">
              <a:solidFill>
                <a:schemeClr val="tx1"/>
              </a:solidFill>
              <a:latin typeface="Montserrat" panose="00000500000000000000" pitchFamily="50" charset="0"/>
              <a:ea typeface="Microsoft JhengHei UI" panose="020B0604030504040204" pitchFamily="34" charset="-120"/>
              <a:cs typeface="Arial" panose="020B0604020202020204" pitchFamily="34" charset="0"/>
            </a:endParaRPr>
          </a:p>
        </p:txBody>
      </p:sp>
    </p:spTree>
    <p:extLst>
      <p:ext uri="{BB962C8B-B14F-4D97-AF65-F5344CB8AC3E}">
        <p14:creationId xmlns:p14="http://schemas.microsoft.com/office/powerpoint/2010/main" val="557046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 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178288" y="719730"/>
            <a:ext cx="8642184" cy="3940252"/>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Outcomes</a:t>
            </a:r>
          </a:p>
          <a:p>
            <a:pPr algn="just">
              <a:lnSpc>
                <a:spcPct val="150000"/>
              </a:lnSpc>
              <a:buFont typeface="Arial" panose="020B0604020202020204" pitchFamily="34" charset="0"/>
              <a:buChar char="•"/>
            </a:pPr>
            <a:r>
              <a:rPr lang="en-GB" sz="1100" dirty="0">
                <a:solidFill>
                  <a:schemeClr val="tx1"/>
                </a:solidFill>
              </a:rPr>
              <a:t>National audit outcomes showed the percentage of CYP with input from a paediatrician with expertise in the first year of care in 2021 was 88%, above regional and national averages. In 2022 this figure was 63%. </a:t>
            </a:r>
          </a:p>
          <a:p>
            <a:pPr algn="just">
              <a:lnSpc>
                <a:spcPct val="150000"/>
              </a:lnSpc>
            </a:pPr>
            <a:r>
              <a:rPr lang="en-GB" sz="1100" dirty="0">
                <a:solidFill>
                  <a:schemeClr val="tx1"/>
                </a:solidFill>
              </a:rPr>
              <a:t>The percentage of CYP diagnosed with epilepsy that were seen by a paediatrician with expertise in epilepsy within 2 weeks in 2021 was 21%. In 2022, this percentage reduced to 5%.</a:t>
            </a:r>
          </a:p>
          <a:p>
            <a:pPr algn="just">
              <a:lnSpc>
                <a:spcPct val="150000"/>
              </a:lnSpc>
            </a:pPr>
            <a:r>
              <a:rPr lang="en-GB" sz="1100" dirty="0">
                <a:solidFill>
                  <a:schemeClr val="tx1"/>
                </a:solidFill>
              </a:rPr>
              <a:t>The percentage of CYP diagnosed with epilepsy that were seen by a paediatrician with expertise in epilepsy at 16+ weeks decreased in 2021 to 24% and continued to reduce to 16% in 2022.</a:t>
            </a:r>
          </a:p>
          <a:p>
            <a:pPr marL="0" indent="0" algn="just">
              <a:lnSpc>
                <a:spcPct val="150000"/>
              </a:lnSpc>
              <a:buNone/>
            </a:pPr>
            <a:endParaRPr lang="en-GB" sz="1100" dirty="0">
              <a:solidFill>
                <a:schemeClr val="tx1"/>
              </a:solidFill>
              <a:latin typeface="Montserrat" panose="00000500000000000000" pitchFamily="50" charset="0"/>
              <a:ea typeface="Microsoft JhengHei UI" panose="020B0604030504040204" pitchFamily="34" charset="-12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ea typeface="Microsoft JhengHei UI" panose="020B0604030504040204" pitchFamily="34" charset="-120"/>
              <a:cs typeface="Arial" panose="020B0604020202020204" pitchFamily="34" charset="0"/>
            </a:endParaRPr>
          </a:p>
        </p:txBody>
      </p:sp>
    </p:spTree>
    <p:extLst>
      <p:ext uri="{BB962C8B-B14F-4D97-AF65-F5344CB8AC3E}">
        <p14:creationId xmlns:p14="http://schemas.microsoft.com/office/powerpoint/2010/main" val="2933474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 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66580"/>
            <a:ext cx="8229600" cy="3905110"/>
          </a:xfrm>
        </p:spPr>
        <p:txBody>
          <a:bodyPr>
            <a:noAutofit/>
          </a:bodyPr>
          <a:lstStyle/>
          <a:p>
            <a:pPr marL="0" indent="0">
              <a:lnSpc>
                <a:spcPct val="150000"/>
              </a:lnSpc>
              <a:buNone/>
            </a:pPr>
            <a:r>
              <a:rPr lang="en-GB" sz="1100" b="1" dirty="0">
                <a:solidFill>
                  <a:schemeClr val="tx1"/>
                </a:solidFill>
                <a:latin typeface="Montserrat" panose="00000500000000000000" pitchFamily="50" charset="0"/>
                <a:ea typeface="Microsoft JhengHei UI" panose="020B0604030504040204" pitchFamily="34" charset="-120"/>
                <a:cs typeface="Arial" panose="020B0604020202020204" pitchFamily="34" charset="0"/>
              </a:rPr>
              <a:t>Lessons learnt</a:t>
            </a:r>
          </a:p>
          <a:p>
            <a:pPr algn="just">
              <a:lnSpc>
                <a:spcPct val="150000"/>
              </a:lnSpc>
              <a:buFont typeface="Arial" panose="020B0604020202020204" pitchFamily="34" charset="0"/>
              <a:buChar char="•"/>
            </a:pPr>
            <a:r>
              <a:rPr lang="en-GB" sz="1100" dirty="0">
                <a:solidFill>
                  <a:schemeClr val="tx1"/>
                </a:solidFill>
              </a:rPr>
              <a:t>Constancy of purpose is key. </a:t>
            </a:r>
          </a:p>
          <a:p>
            <a:pPr algn="just">
              <a:lnSpc>
                <a:spcPct val="150000"/>
              </a:lnSpc>
              <a:buFont typeface="Arial" panose="020B0604020202020204" pitchFamily="34" charset="0"/>
              <a:buChar char="•"/>
            </a:pPr>
            <a:r>
              <a:rPr lang="en-GB" sz="1100" dirty="0">
                <a:solidFill>
                  <a:schemeClr val="tx1"/>
                </a:solidFill>
              </a:rPr>
              <a:t>Continuously engaging with all parts of the service and each element of the process is fundamental. </a:t>
            </a:r>
          </a:p>
          <a:p>
            <a:pPr algn="just">
              <a:lnSpc>
                <a:spcPct val="150000"/>
              </a:lnSpc>
              <a:buFont typeface="Arial" panose="020B0604020202020204" pitchFamily="34" charset="0"/>
              <a:buChar char="•"/>
            </a:pPr>
            <a:r>
              <a:rPr lang="en-GB" sz="1100" dirty="0">
                <a:solidFill>
                  <a:schemeClr val="tx1"/>
                </a:solidFill>
              </a:rPr>
              <a:t>Patient and family engagement and feedback helped drive the changes required. </a:t>
            </a:r>
          </a:p>
          <a:p>
            <a:pPr algn="just">
              <a:lnSpc>
                <a:spcPct val="150000"/>
              </a:lnSpc>
              <a:buFont typeface="Arial" panose="020B0604020202020204" pitchFamily="34" charset="0"/>
              <a:buChar char="•"/>
            </a:pPr>
            <a:r>
              <a:rPr lang="en-GB" sz="1100" dirty="0">
                <a:solidFill>
                  <a:schemeClr val="tx1"/>
                </a:solidFill>
              </a:rPr>
              <a:t>Communicating any new changes to all parts of the system is essential to ensuring sustained improvement in sharing best practices and internal practices. </a:t>
            </a:r>
          </a:p>
          <a:p>
            <a:pPr algn="just">
              <a:lnSpc>
                <a:spcPct val="150000"/>
              </a:lnSpc>
              <a:buFont typeface="Arial" panose="020B0604020202020204" pitchFamily="34" charset="0"/>
              <a:buChar char="•"/>
            </a:pPr>
            <a:r>
              <a:rPr lang="en-GB" sz="1100" dirty="0">
                <a:solidFill>
                  <a:schemeClr val="tx1"/>
                </a:solidFill>
              </a:rPr>
              <a:t>Formal use of QI tools, such as mapping the patient’s journey, helped to identify gaps, drive change, and measure progress. </a:t>
            </a:r>
          </a:p>
          <a:p>
            <a:pPr algn="just">
              <a:lnSpc>
                <a:spcPct val="150000"/>
              </a:lnSpc>
              <a:buFont typeface="Arial" panose="020B0604020202020204" pitchFamily="34" charset="0"/>
              <a:buChar char="•"/>
            </a:pPr>
            <a:r>
              <a:rPr lang="en-GB" sz="1100" dirty="0">
                <a:solidFill>
                  <a:schemeClr val="tx1"/>
                </a:solidFill>
              </a:rPr>
              <a:t>Direct contact with parents and families was a fast way to gather feedback regarding their experience of the process and the changes made. </a:t>
            </a:r>
          </a:p>
          <a:p>
            <a:pPr algn="just">
              <a:lnSpc>
                <a:spcPct val="150000"/>
              </a:lnSpc>
              <a:buFont typeface="Arial" panose="020B0604020202020204" pitchFamily="34" charset="0"/>
              <a:buChar char="•"/>
            </a:pPr>
            <a:r>
              <a:rPr lang="en-GB" sz="1100" dirty="0">
                <a:solidFill>
                  <a:schemeClr val="tx1"/>
                </a:solidFill>
              </a:rPr>
              <a:t>An important aspect of any improvement plan is to identify how they can improve patient participation and engagement and incorporate patient views into future improvement projects.</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endParaRPr lang="en-GB" sz="1100" dirty="0"/>
          </a:p>
          <a:p>
            <a:pPr marL="0" indent="0" algn="l" rtl="0" fontAlgn="base">
              <a:lnSpc>
                <a:spcPct val="150000"/>
              </a:lnSpc>
              <a:buNone/>
            </a:pPr>
            <a:r>
              <a:rPr lang="en-GB" sz="1100" b="1" i="0" dirty="0">
                <a:solidFill>
                  <a:srgbClr val="000000"/>
                </a:solidFill>
                <a:effectLst/>
                <a:latin typeface="Montserrat" panose="00000500000000000000" pitchFamily="50" charset="0"/>
                <a:cs typeface="Arial" panose="020B0604020202020204" pitchFamily="34" charset="0"/>
                <a:hlinkClick r:id="rId2"/>
              </a:rPr>
              <a:t>Team poster</a:t>
            </a:r>
            <a:endParaRPr lang="en-GB" sz="1100" b="1" i="0" dirty="0">
              <a:solidFill>
                <a:srgbClr val="000000"/>
              </a:solidFill>
              <a:effectLst/>
              <a:latin typeface="Montserrat" panose="00000500000000000000" pitchFamily="50" charset="0"/>
              <a:cs typeface="Arial" panose="020B0604020202020204" pitchFamily="34" charset="0"/>
            </a:endParaRPr>
          </a:p>
          <a:p>
            <a:pPr marL="0" indent="0" algn="l" rtl="0" fontAlgn="base">
              <a:lnSpc>
                <a:spcPct val="150000"/>
              </a:lnSpc>
              <a:buNone/>
            </a:pPr>
            <a:r>
              <a:rPr lang="en-GB" sz="1100" b="1" dirty="0">
                <a:solidFill>
                  <a:srgbClr val="000000"/>
                </a:solidFill>
                <a:latin typeface="Montserrat" panose="00000500000000000000" pitchFamily="50" charset="0"/>
                <a:cs typeface="Arial" panose="020B0604020202020204" pitchFamily="34" charset="0"/>
                <a:hlinkClick r:id="rId3"/>
              </a:rPr>
              <a:t>Team video presentation</a:t>
            </a:r>
            <a:endParaRPr lang="en-GB" sz="1100" b="1" i="0" dirty="0">
              <a:solidFill>
                <a:srgbClr val="000000"/>
              </a:solidFill>
              <a:effectLst/>
              <a:latin typeface="Montserrat" panose="00000500000000000000" pitchFamily="50" charset="0"/>
              <a:cs typeface="Arial" panose="020B0604020202020204" pitchFamily="34" charset="0"/>
            </a:endParaRPr>
          </a:p>
          <a:p>
            <a:pPr algn="l" rtl="0" fontAlgn="base">
              <a:lnSpc>
                <a:spcPct val="150000"/>
              </a:lnSpc>
              <a:buFont typeface="Arial" panose="020B0604020202020204" pitchFamily="34" charset="0"/>
              <a:buChar char="•"/>
            </a:pPr>
            <a:endParaRPr lang="en-GB" sz="1100" b="0" i="0" dirty="0">
              <a:solidFill>
                <a:srgbClr val="000000"/>
              </a:solidFill>
              <a:effectLst/>
              <a:latin typeface="Montserrat" panose="00000500000000000000" pitchFamily="50" charset="0"/>
              <a:cs typeface="Arial" panose="020B0604020202020204" pitchFamily="34" charset="0"/>
            </a:endParaRPr>
          </a:p>
          <a:p>
            <a:pPr marL="0" indent="0">
              <a:lnSpc>
                <a:spcPct val="150000"/>
              </a:lnSpc>
              <a:buNone/>
            </a:pPr>
            <a:endParaRPr lang="en-GB" sz="1100" b="1" dirty="0">
              <a:latin typeface="Montserrat" panose="00000500000000000000" pitchFamily="50" charset="0"/>
              <a:ea typeface="Microsoft JhengHei UI" panose="020B0604030504040204" pitchFamily="34" charset="-120"/>
              <a:cs typeface="Arial" panose="020B0604020202020204" pitchFamily="34" charset="0"/>
            </a:endParaRPr>
          </a:p>
        </p:txBody>
      </p:sp>
    </p:spTree>
    <p:extLst>
      <p:ext uri="{BB962C8B-B14F-4D97-AF65-F5344CB8AC3E}">
        <p14:creationId xmlns:p14="http://schemas.microsoft.com/office/powerpoint/2010/main" val="2973973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66278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9532" y="719758"/>
            <a:ext cx="8424936" cy="3960440"/>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To reduce waiting times for new seizure referrals by a paediatrician with expertise in epilepsy from 16 weeks to 4 weeks in 50% of referrals within 6 months of the project start by the end of March 2022.</a:t>
            </a:r>
            <a:endParaRPr lang="en-GB" sz="1100" dirty="0">
              <a:solidFill>
                <a:schemeClr val="tx1"/>
              </a:solidFill>
              <a:highlight>
                <a:srgbClr val="00FF00"/>
              </a:highlight>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solidFill>
                  <a:schemeClr val="tx1"/>
                </a:solidFill>
              </a:rPr>
              <a:t>According to Epilepsy12 data, 31% of their patients were waiting more than 16 weeks for their first seizure appointment with a paediatrician with expertise in epilepsy. The majority of referrals were from GPs and outpatient departments, which is an unusual proportion compared to other services in the country and required detailed analysis.</a:t>
            </a:r>
          </a:p>
          <a:p>
            <a:pPr marL="0" indent="0" algn="just">
              <a:lnSpc>
                <a:spcPct val="150000"/>
              </a:lnSpc>
              <a:buNone/>
            </a:pPr>
            <a:endParaRPr lang="en-GB" sz="1100" b="1" dirty="0">
              <a:solidFill>
                <a:schemeClr val="tx1"/>
              </a:solidFill>
            </a:endParaRPr>
          </a:p>
          <a:p>
            <a:pPr marL="0" indent="0" algn="just">
              <a:lnSpc>
                <a:spcPct val="150000"/>
              </a:lnSpc>
              <a:buNone/>
            </a:pPr>
            <a:r>
              <a:rPr lang="en-GB" sz="1100" b="1" dirty="0">
                <a:solidFill>
                  <a:schemeClr val="tx1"/>
                </a:solidFill>
              </a:rPr>
              <a:t>Area of focus</a:t>
            </a:r>
            <a:endParaRPr lang="en-GB" sz="1100" dirty="0">
              <a:solidFill>
                <a:schemeClr val="tx1"/>
              </a:solidFill>
            </a:endParaRPr>
          </a:p>
          <a:p>
            <a:pPr marL="0" indent="0" algn="just">
              <a:lnSpc>
                <a:spcPct val="150000"/>
              </a:lnSpc>
              <a:buNone/>
            </a:pPr>
            <a:r>
              <a:rPr lang="en-GB" sz="1100" dirty="0">
                <a:solidFill>
                  <a:schemeClr val="tx1"/>
                </a:solidFill>
              </a:rPr>
              <a:t>To focus on new referrals and improve the time from the first seizure to the first appointment. The team plans to map the patient referral pathways and implement what they have learned from the RCPCH Equality Quality Improvement Programme to begin making the required changes in service provision.</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84423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sp>
        <p:nvSpPr>
          <p:cNvPr id="6" name="TextBox 5">
            <a:extLst>
              <a:ext uri="{FF2B5EF4-FFF2-40B4-BE49-F238E27FC236}">
                <a16:creationId xmlns:a16="http://schemas.microsoft.com/office/drawing/2014/main" id="{455A3C32-CDC4-33F6-C546-A3EE09A7ABEF}"/>
              </a:ext>
            </a:extLst>
          </p:cNvPr>
          <p:cNvSpPr txBox="1"/>
          <p:nvPr/>
        </p:nvSpPr>
        <p:spPr>
          <a:xfrm>
            <a:off x="323529" y="2205039"/>
            <a:ext cx="1440184" cy="1446550"/>
          </a:xfrm>
          <a:prstGeom prst="rect">
            <a:avLst/>
          </a:prstGeom>
          <a:solidFill>
            <a:srgbClr val="C0504D">
              <a:lumMod val="20000"/>
              <a:lumOff val="80000"/>
            </a:srgbClr>
          </a:solidFill>
          <a:ln w="28575">
            <a:solidFill>
              <a:srgbClr val="FF0000"/>
            </a:solidFill>
          </a:ln>
        </p:spPr>
        <p:txBody>
          <a:bodyPr wrap="square">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800" b="1" i="0" u="none" strike="noStrike" kern="0" cap="none" spc="0" normalizeH="0" baseline="0" noProof="0" dirty="0">
                <a:ln>
                  <a:noFill/>
                </a:ln>
                <a:solidFill>
                  <a:prstClr val="black"/>
                </a:solidFill>
                <a:effectLst/>
                <a:uLnTx/>
                <a:uFillTx/>
                <a:latin typeface="Montserrat" panose="00000500000000000000" pitchFamily="50" charset="0"/>
                <a:ea typeface="ＭＳ Ｐゴシック" pitchFamily="34" charset="-128"/>
              </a:rPr>
              <a:t>Improving access to Epilepsy services &amp; thereby Patient Experience. Ensuring patients are seen timely by reducing current waiting time of 16 weeks.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800" b="1" i="0" u="none" strike="noStrike" kern="0" cap="none" spc="0" normalizeH="0" baseline="0" noProof="0" dirty="0">
                <a:ln>
                  <a:noFill/>
                </a:ln>
                <a:solidFill>
                  <a:prstClr val="black"/>
                </a:solidFill>
                <a:effectLst/>
                <a:uLnTx/>
                <a:uFillTx/>
                <a:latin typeface="Montserrat" panose="00000500000000000000" pitchFamily="50" charset="0"/>
                <a:ea typeface="ＭＳ Ｐゴシック" pitchFamily="34" charset="-128"/>
              </a:rPr>
              <a:t>To see 50 % of referrals in 4 weeks by March 2022 </a:t>
            </a:r>
          </a:p>
        </p:txBody>
      </p:sp>
      <p:sp>
        <p:nvSpPr>
          <p:cNvPr id="7" name="Rectangle 6">
            <a:extLst>
              <a:ext uri="{FF2B5EF4-FFF2-40B4-BE49-F238E27FC236}">
                <a16:creationId xmlns:a16="http://schemas.microsoft.com/office/drawing/2014/main" id="{035BE311-F040-5DE7-18FA-93953979C379}"/>
              </a:ext>
            </a:extLst>
          </p:cNvPr>
          <p:cNvSpPr/>
          <p:nvPr/>
        </p:nvSpPr>
        <p:spPr>
          <a:xfrm>
            <a:off x="2186327" y="1171262"/>
            <a:ext cx="1257893" cy="261078"/>
          </a:xfrm>
          <a:prstGeom prst="rect">
            <a:avLst/>
          </a:prstGeom>
          <a:solidFill>
            <a:srgbClr val="4F81BD"/>
          </a:solidFill>
          <a:ln w="25400" cap="flat" cmpd="sng" algn="ctr">
            <a:solidFill>
              <a:srgbClr val="4F81BD">
                <a:shade val="50000"/>
              </a:srgbClr>
            </a:solid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1000" b="1" i="0" u="none" strike="noStrike" kern="0" cap="none" spc="0" normalizeH="0" baseline="0" noProof="0" dirty="0">
                <a:ln>
                  <a:noFill/>
                </a:ln>
                <a:solidFill>
                  <a:prstClr val="white"/>
                </a:solidFill>
                <a:effectLst/>
                <a:uLnTx/>
                <a:uFillTx/>
                <a:latin typeface="Montserrat" panose="00000500000000000000" pitchFamily="50" charset="0"/>
              </a:rPr>
              <a:t>Primary Drivers </a:t>
            </a:r>
          </a:p>
        </p:txBody>
      </p:sp>
      <p:sp>
        <p:nvSpPr>
          <p:cNvPr id="8" name="Rectangle 7">
            <a:extLst>
              <a:ext uri="{FF2B5EF4-FFF2-40B4-BE49-F238E27FC236}">
                <a16:creationId xmlns:a16="http://schemas.microsoft.com/office/drawing/2014/main" id="{73D95EE1-D448-C015-E8B4-612642D7ADDF}"/>
              </a:ext>
            </a:extLst>
          </p:cNvPr>
          <p:cNvSpPr/>
          <p:nvPr/>
        </p:nvSpPr>
        <p:spPr>
          <a:xfrm>
            <a:off x="3779842" y="1147314"/>
            <a:ext cx="2078427" cy="283286"/>
          </a:xfrm>
          <a:prstGeom prst="rect">
            <a:avLst/>
          </a:prstGeom>
          <a:solidFill>
            <a:srgbClr val="4F81BD"/>
          </a:solidFill>
          <a:ln w="25400" cap="flat" cmpd="sng" algn="ctr">
            <a:solidFill>
              <a:srgbClr val="4F81BD">
                <a:shade val="50000"/>
              </a:srgbClr>
            </a:solid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1000" b="1" i="0" u="none" strike="noStrike" kern="0" cap="none" spc="0" normalizeH="0" baseline="0" noProof="0" dirty="0">
                <a:ln>
                  <a:noFill/>
                </a:ln>
                <a:solidFill>
                  <a:prstClr val="white"/>
                </a:solidFill>
                <a:effectLst/>
                <a:uLnTx/>
                <a:uFillTx/>
                <a:latin typeface="Montserrat" panose="00000500000000000000" pitchFamily="50" charset="0"/>
              </a:rPr>
              <a:t>Secondary Drivers </a:t>
            </a:r>
          </a:p>
        </p:txBody>
      </p:sp>
      <p:sp>
        <p:nvSpPr>
          <p:cNvPr id="9" name="Rectangle 8">
            <a:extLst>
              <a:ext uri="{FF2B5EF4-FFF2-40B4-BE49-F238E27FC236}">
                <a16:creationId xmlns:a16="http://schemas.microsoft.com/office/drawing/2014/main" id="{DD5816C1-79FF-BE91-25A7-79B21A9DE450}"/>
              </a:ext>
            </a:extLst>
          </p:cNvPr>
          <p:cNvSpPr/>
          <p:nvPr/>
        </p:nvSpPr>
        <p:spPr>
          <a:xfrm>
            <a:off x="2231624" y="3661114"/>
            <a:ext cx="1233148" cy="574345"/>
          </a:xfrm>
          <a:prstGeom prst="rect">
            <a:avLst/>
          </a:prstGeom>
          <a:solidFill>
            <a:srgbClr val="1F497D">
              <a:lumMod val="20000"/>
              <a:lumOff val="80000"/>
            </a:srgbClr>
          </a:solidFill>
          <a:ln w="25400" cap="flat" cmpd="sng" algn="ctr">
            <a:solidFill>
              <a:srgbClr val="4F81BD">
                <a:shade val="50000"/>
              </a:srgbClr>
            </a:solid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900" b="0" i="0" u="none" strike="noStrike" kern="0" cap="none" spc="0" normalizeH="0" baseline="0" noProof="0" dirty="0">
                <a:ln>
                  <a:noFill/>
                </a:ln>
                <a:solidFill>
                  <a:srgbClr val="1F497D">
                    <a:lumMod val="50000"/>
                  </a:srgbClr>
                </a:solidFill>
                <a:effectLst/>
                <a:uLnTx/>
                <a:uFillTx/>
                <a:latin typeface="Montserrat" panose="00000500000000000000" pitchFamily="50" charset="0"/>
              </a:rPr>
              <a:t>Improve patient experience</a:t>
            </a:r>
          </a:p>
        </p:txBody>
      </p:sp>
      <p:sp>
        <p:nvSpPr>
          <p:cNvPr id="10" name="Rectangle 9">
            <a:extLst>
              <a:ext uri="{FF2B5EF4-FFF2-40B4-BE49-F238E27FC236}">
                <a16:creationId xmlns:a16="http://schemas.microsoft.com/office/drawing/2014/main" id="{A1356372-0C95-D58D-9FFE-3B4BF852E054}"/>
              </a:ext>
            </a:extLst>
          </p:cNvPr>
          <p:cNvSpPr/>
          <p:nvPr/>
        </p:nvSpPr>
        <p:spPr>
          <a:xfrm>
            <a:off x="2190749" y="1844674"/>
            <a:ext cx="1228725" cy="566601"/>
          </a:xfrm>
          <a:prstGeom prst="rect">
            <a:avLst/>
          </a:prstGeom>
          <a:solidFill>
            <a:srgbClr val="1F497D">
              <a:lumMod val="20000"/>
              <a:lumOff val="80000"/>
            </a:srgbClr>
          </a:solidFill>
          <a:ln w="25400" cap="flat" cmpd="sng" algn="ctr">
            <a:solidFill>
              <a:srgbClr val="4F81BD">
                <a:shade val="50000"/>
              </a:srgbClr>
            </a:solid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900" b="0" i="0" u="none" strike="noStrike" kern="0" cap="none" spc="0" normalizeH="0" baseline="0" noProof="0" dirty="0">
                <a:ln>
                  <a:noFill/>
                </a:ln>
                <a:solidFill>
                  <a:srgbClr val="002060"/>
                </a:solidFill>
                <a:effectLst/>
                <a:uLnTx/>
                <a:uFillTx/>
                <a:latin typeface="Montserrat" panose="00000500000000000000" pitchFamily="50" charset="0"/>
                <a:ea typeface="ＭＳ Ｐゴシック" pitchFamily="34" charset="-128"/>
              </a:rPr>
              <a:t>Review existing process</a:t>
            </a:r>
          </a:p>
        </p:txBody>
      </p:sp>
      <p:sp>
        <p:nvSpPr>
          <p:cNvPr id="11" name="Rectangle 10">
            <a:extLst>
              <a:ext uri="{FF2B5EF4-FFF2-40B4-BE49-F238E27FC236}">
                <a16:creationId xmlns:a16="http://schemas.microsoft.com/office/drawing/2014/main" id="{31BC4DED-4C8F-9146-C150-FA9B6942F4BF}"/>
              </a:ext>
            </a:extLst>
          </p:cNvPr>
          <p:cNvSpPr/>
          <p:nvPr/>
        </p:nvSpPr>
        <p:spPr>
          <a:xfrm>
            <a:off x="2186327" y="2708278"/>
            <a:ext cx="1233148" cy="566600"/>
          </a:xfrm>
          <a:prstGeom prst="rect">
            <a:avLst/>
          </a:prstGeom>
          <a:solidFill>
            <a:srgbClr val="1F497D">
              <a:lumMod val="20000"/>
              <a:lumOff val="80000"/>
            </a:srgbClr>
          </a:solidFill>
          <a:ln w="25400" cap="flat" cmpd="sng" algn="ctr">
            <a:solidFill>
              <a:srgbClr val="4F81BD">
                <a:shade val="50000"/>
              </a:srgbClr>
            </a:solid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900" b="0" i="0" u="none" strike="noStrike" kern="0" cap="none" spc="0" normalizeH="0" baseline="0" noProof="0" dirty="0">
                <a:ln>
                  <a:noFill/>
                </a:ln>
                <a:solidFill>
                  <a:srgbClr val="1F497D">
                    <a:lumMod val="50000"/>
                  </a:srgbClr>
                </a:solidFill>
                <a:effectLst/>
                <a:uLnTx/>
                <a:uFillTx/>
                <a:latin typeface="Montserrat" panose="00000500000000000000" pitchFamily="50" charset="0"/>
              </a:rPr>
              <a:t>Ensure Clear pathway</a:t>
            </a:r>
          </a:p>
        </p:txBody>
      </p:sp>
      <p:sp>
        <p:nvSpPr>
          <p:cNvPr id="12" name="Rectangle 11">
            <a:extLst>
              <a:ext uri="{FF2B5EF4-FFF2-40B4-BE49-F238E27FC236}">
                <a16:creationId xmlns:a16="http://schemas.microsoft.com/office/drawing/2014/main" id="{2EACBA28-2296-2563-C61B-22AEC11A4044}"/>
              </a:ext>
            </a:extLst>
          </p:cNvPr>
          <p:cNvSpPr/>
          <p:nvPr/>
        </p:nvSpPr>
        <p:spPr>
          <a:xfrm>
            <a:off x="3769575" y="3738407"/>
            <a:ext cx="2098570" cy="639917"/>
          </a:xfrm>
          <a:prstGeom prst="rect">
            <a:avLst/>
          </a:prstGeom>
          <a:noFill/>
          <a:ln w="25400" cap="flat" cmpd="sng" algn="ctr">
            <a:solidFill>
              <a:srgbClr val="4F81BD">
                <a:shade val="50000"/>
              </a:srgbClr>
            </a:solidFill>
            <a:prstDash val="solid"/>
          </a:ln>
          <a:effectLst/>
        </p:spPr>
        <p:txBody>
          <a:bodyPr anchor="ctr"/>
          <a:lstStyle/>
          <a:p>
            <a:pPr marL="171450" marR="0" lvl="0" indent="-171450" defTabSz="457200" eaLnBrk="1" fontAlgn="auto" latinLnBrk="0" hangingPunct="1">
              <a:lnSpc>
                <a:spcPct val="100000"/>
              </a:lnSpc>
              <a:spcBef>
                <a:spcPts val="0"/>
              </a:spcBef>
              <a:spcAft>
                <a:spcPts val="0"/>
              </a:spcAft>
              <a:buClrTx/>
              <a:buSzTx/>
              <a:buFontTx/>
              <a:buChar char="-"/>
              <a:tabLst/>
              <a:defRPr/>
            </a:pPr>
            <a:r>
              <a:rPr kumimoji="0" lang="en-IE" sz="900" b="0" i="0" u="none" strike="noStrike" kern="0" cap="none" spc="0" normalizeH="0" baseline="0" noProof="0" dirty="0">
                <a:ln>
                  <a:noFill/>
                </a:ln>
                <a:solidFill>
                  <a:srgbClr val="FF0000"/>
                </a:solidFill>
                <a:effectLst/>
                <a:uLnTx/>
                <a:uFillTx/>
                <a:latin typeface="Montserrat" panose="00000500000000000000" pitchFamily="50" charset="0"/>
              </a:rPr>
              <a:t>Ensure parent patient participation and incorporate their views into changes</a:t>
            </a:r>
          </a:p>
        </p:txBody>
      </p:sp>
      <p:sp>
        <p:nvSpPr>
          <p:cNvPr id="13" name="Rectangle 12">
            <a:extLst>
              <a:ext uri="{FF2B5EF4-FFF2-40B4-BE49-F238E27FC236}">
                <a16:creationId xmlns:a16="http://schemas.microsoft.com/office/drawing/2014/main" id="{49B13BB4-544A-1D38-99FA-75FFB179D5B0}"/>
              </a:ext>
            </a:extLst>
          </p:cNvPr>
          <p:cNvSpPr/>
          <p:nvPr/>
        </p:nvSpPr>
        <p:spPr>
          <a:xfrm>
            <a:off x="3773765" y="2636912"/>
            <a:ext cx="2084504" cy="637966"/>
          </a:xfrm>
          <a:prstGeom prst="rect">
            <a:avLst/>
          </a:prstGeom>
          <a:noFill/>
          <a:ln w="25400" cap="flat" cmpd="sng" algn="ctr">
            <a:solidFill>
              <a:srgbClr val="4F81BD">
                <a:shade val="50000"/>
              </a:srgbClr>
            </a:solidFill>
            <a:prstDash val="solid"/>
          </a:ln>
          <a:effectLst/>
        </p:spPr>
        <p:txBody>
          <a:bodyPr anchor="ctr"/>
          <a:lstStyle/>
          <a:p>
            <a:pPr marL="171450" marR="0" lvl="0" indent="-171450" defTabSz="457200" eaLnBrk="1" fontAlgn="auto" latinLnBrk="0" hangingPunct="1">
              <a:lnSpc>
                <a:spcPct val="100000"/>
              </a:lnSpc>
              <a:spcBef>
                <a:spcPts val="0"/>
              </a:spcBef>
              <a:spcAft>
                <a:spcPts val="0"/>
              </a:spcAft>
              <a:buClrTx/>
              <a:buSzTx/>
              <a:buFontTx/>
              <a:buNone/>
              <a:tabLst/>
              <a:defRPr/>
            </a:pPr>
            <a:r>
              <a:rPr kumimoji="0" lang="en-IE" sz="900" b="0" i="0" u="none" strike="noStrike" kern="0" cap="none" spc="0" normalizeH="0" baseline="0" noProof="0" dirty="0">
                <a:ln>
                  <a:noFill/>
                </a:ln>
                <a:solidFill>
                  <a:srgbClr val="1F497D">
                    <a:lumMod val="75000"/>
                  </a:srgbClr>
                </a:solidFill>
                <a:effectLst/>
                <a:uLnTx/>
                <a:uFillTx/>
                <a:latin typeface="Montserrat" panose="00000500000000000000" pitchFamily="50" charset="0"/>
              </a:rPr>
              <a:t>Create SOP/ guidelines/policies; Disseminate information</a:t>
            </a:r>
          </a:p>
        </p:txBody>
      </p:sp>
      <p:sp>
        <p:nvSpPr>
          <p:cNvPr id="14" name="Rectangle 13">
            <a:extLst>
              <a:ext uri="{FF2B5EF4-FFF2-40B4-BE49-F238E27FC236}">
                <a16:creationId xmlns:a16="http://schemas.microsoft.com/office/drawing/2014/main" id="{CC1AEB76-21B9-A6A5-8C06-EBD0E666415C}"/>
              </a:ext>
            </a:extLst>
          </p:cNvPr>
          <p:cNvSpPr/>
          <p:nvPr/>
        </p:nvSpPr>
        <p:spPr>
          <a:xfrm>
            <a:off x="3792525" y="1660607"/>
            <a:ext cx="2084504" cy="595314"/>
          </a:xfrm>
          <a:prstGeom prst="rect">
            <a:avLst/>
          </a:prstGeom>
          <a:noFill/>
          <a:ln w="25400" cap="flat" cmpd="sng" algn="ctr">
            <a:solidFill>
              <a:srgbClr val="4F81BD">
                <a:shade val="50000"/>
              </a:srgbClr>
            </a:solidFill>
            <a:prstDash val="solid"/>
          </a:ln>
          <a:effectLst/>
        </p:spPr>
        <p:txBody>
          <a:bodyPr anchor="ctr"/>
          <a:lstStyle/>
          <a:p>
            <a:pPr marL="171450" marR="0" lvl="0" indent="-171450" defTabSz="457200" eaLnBrk="1" fontAlgn="auto" latinLnBrk="0" hangingPunct="1">
              <a:lnSpc>
                <a:spcPct val="100000"/>
              </a:lnSpc>
              <a:spcBef>
                <a:spcPts val="0"/>
              </a:spcBef>
              <a:spcAft>
                <a:spcPts val="0"/>
              </a:spcAft>
              <a:buClrTx/>
              <a:buSzTx/>
              <a:buFontTx/>
              <a:buChar char="-"/>
              <a:tabLst/>
              <a:defRPr/>
            </a:pPr>
            <a:r>
              <a:rPr kumimoji="0" lang="en-IE" sz="900" b="0" i="0" u="none" strike="noStrike" kern="0" cap="none" spc="0" normalizeH="0" baseline="0" noProof="0" dirty="0">
                <a:ln>
                  <a:noFill/>
                </a:ln>
                <a:solidFill>
                  <a:prstClr val="black"/>
                </a:solidFill>
                <a:effectLst/>
                <a:uLnTx/>
                <a:uFillTx/>
                <a:latin typeface="Montserrat" panose="00000500000000000000" pitchFamily="50" charset="0"/>
              </a:rPr>
              <a:t>Streamline referral process</a:t>
            </a:r>
          </a:p>
        </p:txBody>
      </p:sp>
      <p:cxnSp>
        <p:nvCxnSpPr>
          <p:cNvPr id="15" name="Elbow Connector 24">
            <a:extLst>
              <a:ext uri="{FF2B5EF4-FFF2-40B4-BE49-F238E27FC236}">
                <a16:creationId xmlns:a16="http://schemas.microsoft.com/office/drawing/2014/main" id="{CE13B2E1-21C5-0724-C00C-CBD0A73D2AC7}"/>
              </a:ext>
            </a:extLst>
          </p:cNvPr>
          <p:cNvCxnSpPr>
            <a:cxnSpLocks/>
            <a:stCxn id="10" idx="1"/>
            <a:endCxn id="6" idx="3"/>
          </p:cNvCxnSpPr>
          <p:nvPr/>
        </p:nvCxnSpPr>
        <p:spPr>
          <a:xfrm rot="10800000" flipV="1">
            <a:off x="1763713" y="2127974"/>
            <a:ext cx="427036" cy="980499"/>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sp>
        <p:nvSpPr>
          <p:cNvPr id="17" name="Title 1">
            <a:extLst>
              <a:ext uri="{FF2B5EF4-FFF2-40B4-BE49-F238E27FC236}">
                <a16:creationId xmlns:a16="http://schemas.microsoft.com/office/drawing/2014/main" id="{F9F02C11-7083-04E9-0139-BBF4F5C944EA}"/>
              </a:ext>
            </a:extLst>
          </p:cNvPr>
          <p:cNvSpPr txBox="1">
            <a:spLocks/>
          </p:cNvSpPr>
          <p:nvPr/>
        </p:nvSpPr>
        <p:spPr bwMode="auto">
          <a:xfrm>
            <a:off x="300213" y="1057760"/>
            <a:ext cx="1795318" cy="314120"/>
          </a:xfrm>
          <a:prstGeom prst="rect">
            <a:avLst/>
          </a:prstGeom>
          <a:noFill/>
          <a:ln w="9525">
            <a:noFill/>
            <a:miter lim="800000"/>
            <a:headEnd/>
            <a:tailEnd/>
          </a:ln>
        </p:spPr>
        <p:txBody>
          <a:bodyPr/>
          <a:lstStyle/>
          <a:p>
            <a:pPr defTabSz="457200">
              <a:defRPr/>
            </a:pPr>
            <a:r>
              <a:rPr lang="en-US" altLang="en-US" sz="1100" b="1" dirty="0">
                <a:latin typeface="Montserrat" panose="00000500000000000000" pitchFamily="50" charset="0"/>
                <a:cs typeface="Arial" pitchFamily="34" charset="0"/>
              </a:rPr>
              <a:t>Driver diagram</a:t>
            </a:r>
          </a:p>
        </p:txBody>
      </p:sp>
      <p:cxnSp>
        <p:nvCxnSpPr>
          <p:cNvPr id="18" name="Elbow Connector 68">
            <a:extLst>
              <a:ext uri="{FF2B5EF4-FFF2-40B4-BE49-F238E27FC236}">
                <a16:creationId xmlns:a16="http://schemas.microsoft.com/office/drawing/2014/main" id="{4E2D3630-CC01-2E68-9E5D-9335FAE5685A}"/>
              </a:ext>
            </a:extLst>
          </p:cNvPr>
          <p:cNvCxnSpPr>
            <a:cxnSpLocks/>
            <a:stCxn id="6" idx="3"/>
            <a:endCxn id="9" idx="1"/>
          </p:cNvCxnSpPr>
          <p:nvPr/>
        </p:nvCxnSpPr>
        <p:spPr>
          <a:xfrm>
            <a:off x="1763713" y="3108474"/>
            <a:ext cx="467911" cy="839813"/>
          </a:xfrm>
          <a:prstGeom prst="bentConnector3">
            <a:avLst>
              <a:gd name="adj1" fmla="val 50000"/>
            </a:avLst>
          </a:prstGeom>
          <a:noFill/>
          <a:ln w="9525" cap="flat" cmpd="sng" algn="ctr">
            <a:solidFill>
              <a:srgbClr val="4F81BD">
                <a:shade val="95000"/>
                <a:satMod val="105000"/>
              </a:srgbClr>
            </a:solidFill>
            <a:prstDash val="solid"/>
          </a:ln>
          <a:effectLst/>
        </p:spPr>
      </p:cxnSp>
      <p:cxnSp>
        <p:nvCxnSpPr>
          <p:cNvPr id="19" name="Straight Connector 18">
            <a:extLst>
              <a:ext uri="{FF2B5EF4-FFF2-40B4-BE49-F238E27FC236}">
                <a16:creationId xmlns:a16="http://schemas.microsoft.com/office/drawing/2014/main" id="{CC006267-A44D-F0A8-2EDE-A70A263E5F99}"/>
              </a:ext>
            </a:extLst>
          </p:cNvPr>
          <p:cNvCxnSpPr>
            <a:cxnSpLocks/>
          </p:cNvCxnSpPr>
          <p:nvPr/>
        </p:nvCxnSpPr>
        <p:spPr>
          <a:xfrm flipH="1" flipV="1">
            <a:off x="1730375" y="2813543"/>
            <a:ext cx="431207" cy="39191"/>
          </a:xfrm>
          <a:prstGeom prst="line">
            <a:avLst/>
          </a:prstGeom>
          <a:noFill/>
          <a:ln w="9525" cap="flat" cmpd="sng" algn="ctr">
            <a:solidFill>
              <a:srgbClr val="4F81BD">
                <a:shade val="95000"/>
                <a:satMod val="105000"/>
              </a:srgbClr>
            </a:solidFill>
            <a:prstDash val="solid"/>
          </a:ln>
          <a:effectLst/>
        </p:spPr>
      </p:cxnSp>
      <p:sp>
        <p:nvSpPr>
          <p:cNvPr id="20" name="Rectangle 19">
            <a:extLst>
              <a:ext uri="{FF2B5EF4-FFF2-40B4-BE49-F238E27FC236}">
                <a16:creationId xmlns:a16="http://schemas.microsoft.com/office/drawing/2014/main" id="{376AFD18-0D64-5045-906E-6D5BE1660478}"/>
              </a:ext>
            </a:extLst>
          </p:cNvPr>
          <p:cNvSpPr/>
          <p:nvPr/>
        </p:nvSpPr>
        <p:spPr>
          <a:xfrm>
            <a:off x="6259840" y="1113646"/>
            <a:ext cx="2174687" cy="314120"/>
          </a:xfrm>
          <a:prstGeom prst="rect">
            <a:avLst/>
          </a:prstGeom>
          <a:solidFill>
            <a:srgbClr val="4F81BD"/>
          </a:solidFill>
          <a:ln w="25400" cap="flat" cmpd="sng" algn="ctr">
            <a:solidFill>
              <a:srgbClr val="4F81BD">
                <a:shade val="50000"/>
              </a:srgbClr>
            </a:solid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IE" sz="1000" b="1" i="0" u="none" strike="noStrike" kern="0" cap="none" spc="0" normalizeH="0" baseline="0" noProof="0" dirty="0">
                <a:ln>
                  <a:noFill/>
                </a:ln>
                <a:solidFill>
                  <a:prstClr val="white"/>
                </a:solidFill>
                <a:effectLst/>
                <a:uLnTx/>
                <a:uFillTx/>
                <a:latin typeface="Montserrat" panose="00000500000000000000" pitchFamily="50" charset="0"/>
              </a:rPr>
              <a:t>Change ideas</a:t>
            </a:r>
          </a:p>
        </p:txBody>
      </p:sp>
      <p:sp>
        <p:nvSpPr>
          <p:cNvPr id="21" name="Rectangle 20">
            <a:extLst>
              <a:ext uri="{FF2B5EF4-FFF2-40B4-BE49-F238E27FC236}">
                <a16:creationId xmlns:a16="http://schemas.microsoft.com/office/drawing/2014/main" id="{467BFB0E-EF52-4E01-B1F7-38C8E987C53C}"/>
              </a:ext>
            </a:extLst>
          </p:cNvPr>
          <p:cNvSpPr/>
          <p:nvPr/>
        </p:nvSpPr>
        <p:spPr>
          <a:xfrm>
            <a:off x="6266016" y="1606197"/>
            <a:ext cx="2174687" cy="2740454"/>
          </a:xfrm>
          <a:prstGeom prst="rect">
            <a:avLst/>
          </a:prstGeom>
          <a:solidFill>
            <a:srgbClr val="FFFFCC"/>
          </a:solidFill>
          <a:ln w="25400" cap="flat" cmpd="sng" algn="ctr">
            <a:solidFill>
              <a:srgbClr val="4F81BD">
                <a:shade val="50000"/>
              </a:srgbClr>
            </a:solidFill>
            <a:prstDash val="solid"/>
          </a:ln>
          <a:effectLst/>
        </p:spPr>
        <p:txBody>
          <a:bodyPr anchor="ctr"/>
          <a:lstStyle/>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1. Map Patient journey following referrals ( GP, Ward, A&amp;E, OPD).</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2. Identify problem areas for delays</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3. Brainstorm for solutions. </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4. Identify Stakeholders </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5. Streamline referral pathways. Have one point of referral for GP and internal referrals.</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6. Test the process and identify if improving and implement change.</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7. Patient &amp; family engagement, incorporate feedback into solutions.</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8. Dissemination of information/change within the department and wider settings</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 9. Audit of the process &amp; Pathways regarding time frame seen and make changes.</a:t>
            </a:r>
          </a:p>
          <a:p>
            <a:pPr marL="0" marR="0" lvl="0" indent="0" defTabSz="457200" eaLnBrk="1" fontAlgn="auto" latinLnBrk="0" hangingPunct="1">
              <a:lnSpc>
                <a:spcPct val="100000"/>
              </a:lnSpc>
              <a:spcBef>
                <a:spcPts val="300"/>
              </a:spcBef>
              <a:spcAft>
                <a:spcPts val="0"/>
              </a:spcAft>
              <a:buClrTx/>
              <a:buSzTx/>
              <a:buFontTx/>
              <a:buNone/>
              <a:tabLst/>
              <a:defRPr/>
            </a:pPr>
            <a:r>
              <a:rPr kumimoji="0" lang="en-IE" sz="800" b="0" i="0" u="none" strike="noStrike" kern="0" cap="none" spc="0" normalizeH="0" baseline="0" noProof="0" dirty="0">
                <a:ln>
                  <a:noFill/>
                </a:ln>
                <a:solidFill>
                  <a:prstClr val="black"/>
                </a:solidFill>
                <a:effectLst/>
                <a:uLnTx/>
                <a:uFillTx/>
                <a:latin typeface="Montserrat" panose="00000500000000000000" pitchFamily="50" charset="0"/>
                <a:ea typeface="MS PGothic" charset="0"/>
                <a:cs typeface="MS PGothic" charset="0"/>
              </a:rPr>
              <a:t>10. Achieve 50% of this by March 2022</a:t>
            </a:r>
          </a:p>
        </p:txBody>
      </p:sp>
      <p:cxnSp>
        <p:nvCxnSpPr>
          <p:cNvPr id="22" name="Elbow Connector 89">
            <a:extLst>
              <a:ext uri="{FF2B5EF4-FFF2-40B4-BE49-F238E27FC236}">
                <a16:creationId xmlns:a16="http://schemas.microsoft.com/office/drawing/2014/main" id="{79AF2C7F-47CD-84EA-E21A-41B3176F4E48}"/>
              </a:ext>
            </a:extLst>
          </p:cNvPr>
          <p:cNvCxnSpPr>
            <a:cxnSpLocks/>
          </p:cNvCxnSpPr>
          <p:nvPr/>
        </p:nvCxnSpPr>
        <p:spPr>
          <a:xfrm rot="10800000" flipV="1">
            <a:off x="3419479" y="1844671"/>
            <a:ext cx="360363" cy="30162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cxnSp>
        <p:nvCxnSpPr>
          <p:cNvPr id="23" name="Elbow Connector 93">
            <a:extLst>
              <a:ext uri="{FF2B5EF4-FFF2-40B4-BE49-F238E27FC236}">
                <a16:creationId xmlns:a16="http://schemas.microsoft.com/office/drawing/2014/main" id="{0A476FBD-671C-F033-153B-5745D9106DB8}"/>
              </a:ext>
            </a:extLst>
          </p:cNvPr>
          <p:cNvCxnSpPr>
            <a:cxnSpLocks/>
          </p:cNvCxnSpPr>
          <p:nvPr/>
        </p:nvCxnSpPr>
        <p:spPr>
          <a:xfrm rot="10800000" flipV="1">
            <a:off x="3419479" y="2674798"/>
            <a:ext cx="360363" cy="30162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cxnSp>
        <p:nvCxnSpPr>
          <p:cNvPr id="24" name="Shape 95">
            <a:extLst>
              <a:ext uri="{FF2B5EF4-FFF2-40B4-BE49-F238E27FC236}">
                <a16:creationId xmlns:a16="http://schemas.microsoft.com/office/drawing/2014/main" id="{6435AB37-1A1A-E82B-D1BC-3C724CE3C569}"/>
              </a:ext>
            </a:extLst>
          </p:cNvPr>
          <p:cNvCxnSpPr>
            <a:cxnSpLocks/>
          </p:cNvCxnSpPr>
          <p:nvPr/>
        </p:nvCxnSpPr>
        <p:spPr>
          <a:xfrm rot="16200000" flipV="1">
            <a:off x="3310201" y="3914759"/>
            <a:ext cx="631927" cy="295203"/>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cxnSp>
        <p:nvCxnSpPr>
          <p:cNvPr id="25" name="Shape 95">
            <a:extLst>
              <a:ext uri="{FF2B5EF4-FFF2-40B4-BE49-F238E27FC236}">
                <a16:creationId xmlns:a16="http://schemas.microsoft.com/office/drawing/2014/main" id="{D7643E9A-4169-F3B4-B2F5-88CE69608C27}"/>
              </a:ext>
            </a:extLst>
          </p:cNvPr>
          <p:cNvCxnSpPr>
            <a:cxnSpLocks/>
          </p:cNvCxnSpPr>
          <p:nvPr/>
        </p:nvCxnSpPr>
        <p:spPr>
          <a:xfrm rot="16200000" flipV="1">
            <a:off x="3435228" y="3248939"/>
            <a:ext cx="506450" cy="48846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spTree>
    <p:extLst>
      <p:ext uri="{BB962C8B-B14F-4D97-AF65-F5344CB8AC3E}">
        <p14:creationId xmlns:p14="http://schemas.microsoft.com/office/powerpoint/2010/main" val="70072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699542"/>
            <a:ext cx="8471528" cy="4396062"/>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solidFill>
                  <a:schemeClr val="tx1"/>
                </a:solidFill>
              </a:rPr>
              <a:t>After joining the EQIP, the team recognised their aim to reduce referral waiting times in line with NICE recommendations of 2 weeks was not achievable within the programme period; therefore, the objective changed to reduce waiting times to 4 weeks in 50% of referrals.</a:t>
            </a:r>
          </a:p>
          <a:p>
            <a:pPr algn="just">
              <a:lnSpc>
                <a:spcPct val="150000"/>
              </a:lnSpc>
              <a:buFont typeface="Arial" panose="020B0604020202020204" pitchFamily="34" charset="0"/>
              <a:buChar char="•"/>
            </a:pPr>
            <a:r>
              <a:rPr lang="en-GB" sz="1100" dirty="0">
                <a:solidFill>
                  <a:schemeClr val="tx1"/>
                </a:solidFill>
              </a:rPr>
              <a:t>As an initial step, it was agreed to standardise templates for clinics for uniformity purposes.</a:t>
            </a:r>
          </a:p>
          <a:p>
            <a:pPr algn="just">
              <a:lnSpc>
                <a:spcPct val="150000"/>
              </a:lnSpc>
              <a:buFont typeface="Arial" panose="020B0604020202020204" pitchFamily="34" charset="0"/>
              <a:buChar char="•"/>
            </a:pPr>
            <a:r>
              <a:rPr lang="en-GB" sz="1100" dirty="0">
                <a:solidFill>
                  <a:schemeClr val="tx1"/>
                </a:solidFill>
              </a:rPr>
              <a:t>Researched from neighbouring Trusts, the different types of epilepsy clinic templates that include a standard time frame for new patient clinic appointment time and similarly for the reviews. Each Trust had different types of templates that ranged from 1 hour appointment times for a new patient to 30 minutes. The team agreed to standardise their template with three new patient slots (45 minutes each) and five review slots with 20 minute slots (total clinic time: 4 hours).</a:t>
            </a:r>
          </a:p>
          <a:p>
            <a:pPr algn="just">
              <a:lnSpc>
                <a:spcPct val="150000"/>
              </a:lnSpc>
              <a:buFont typeface="Arial" panose="020B0604020202020204" pitchFamily="34" charset="0"/>
              <a:buChar char="•"/>
            </a:pPr>
            <a:r>
              <a:rPr lang="en-GB" sz="1100" dirty="0">
                <a:solidFill>
                  <a:schemeClr val="tx1"/>
                </a:solidFill>
              </a:rPr>
              <a:t>Arrangements were made with the appointment booking office to leave a single new patient slot per epilepsy clinic for up to 48 hours so that any urgent referrals can be booked into the clinics at short notice. If no new patients are booked in less than 48 hours, the booking office can use the slots to book review patients. This meant that between the three consultants, there would be a maximum of three new patient slots free to book referrals.</a:t>
            </a:r>
          </a:p>
          <a:p>
            <a:pPr algn="just">
              <a:lnSpc>
                <a:spcPct val="150000"/>
              </a:lnSpc>
              <a:buFont typeface="Arial" panose="020B0604020202020204" pitchFamily="34" charset="0"/>
              <a:buChar char="•"/>
            </a:pPr>
            <a:r>
              <a:rPr lang="en-GB" sz="1100" dirty="0">
                <a:solidFill>
                  <a:schemeClr val="tx1"/>
                </a:solidFill>
              </a:rPr>
              <a:t>Revised the current pathway for referral to epilepsy clinics for patients admitted to the ward from A&amp;E, which is now processed by the booking office, and patients are offered the next available new patient slot.</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algn="just"/>
            <a:endParaRPr lang="en-GB" sz="1100" dirty="0">
              <a:solidFill>
                <a:schemeClr val="tx1"/>
              </a:solidFill>
              <a:latin typeface="Montserrat" panose="00000500000000000000" pitchFamily="50" charset="0"/>
              <a:cs typeface="Arial" panose="020B0604020202020204" pitchFamily="34" charset="0"/>
            </a:endParaRPr>
          </a:p>
          <a:p>
            <a:pPr algn="just"/>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243319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71550"/>
            <a:ext cx="8471528" cy="4248472"/>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solidFill>
                  <a:schemeClr val="tx1"/>
                </a:solidFill>
              </a:rPr>
              <a:t>Created a Standard Operating Procedure for A&amp;E referrals of afebrile seizure patients to be seen in seizure clinics, and this is now functional.</a:t>
            </a:r>
          </a:p>
          <a:p>
            <a:pPr algn="just">
              <a:lnSpc>
                <a:spcPct val="150000"/>
              </a:lnSpc>
              <a:buFont typeface="Arial" panose="020B0604020202020204" pitchFamily="34" charset="0"/>
              <a:buChar char="•"/>
            </a:pPr>
            <a:r>
              <a:rPr lang="en-GB" sz="1100" dirty="0">
                <a:solidFill>
                  <a:schemeClr val="tx1"/>
                </a:solidFill>
              </a:rPr>
              <a:t>Developed a service improvement proposal for leaving one new patient appointment free to ensure patients are seen urgently.</a:t>
            </a: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endParaRPr lang="en-GB" sz="1100" dirty="0">
              <a:solidFill>
                <a:schemeClr val="tx1"/>
              </a:solidFill>
              <a:latin typeface="Montserrat" panose="00000500000000000000" pitchFamily="50" charset="0"/>
              <a:cs typeface="Arial" panose="020B0604020202020204" pitchFamily="34" charset="0"/>
            </a:endParaRPr>
          </a:p>
          <a:p>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168993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21298"/>
            <a:ext cx="8543536" cy="4586755"/>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buFont typeface="Arial" panose="020B0604020202020204" pitchFamily="34" charset="0"/>
              <a:buChar char="•"/>
            </a:pPr>
            <a:r>
              <a:rPr lang="en-GB" sz="1100" dirty="0">
                <a:solidFill>
                  <a:schemeClr val="tx1"/>
                </a:solidFill>
              </a:rPr>
              <a:t>Established a single referral pathway.</a:t>
            </a:r>
          </a:p>
          <a:p>
            <a:pPr algn="just">
              <a:lnSpc>
                <a:spcPct val="150000"/>
              </a:lnSpc>
              <a:buFont typeface="Arial" panose="020B0604020202020204" pitchFamily="34" charset="0"/>
              <a:buChar char="•"/>
            </a:pPr>
            <a:r>
              <a:rPr lang="en-GB" sz="1100" dirty="0">
                <a:solidFill>
                  <a:schemeClr val="tx1"/>
                </a:solidFill>
              </a:rPr>
              <a:t>Allocating referrals to the next available space rather than to the same consultant.</a:t>
            </a:r>
          </a:p>
          <a:p>
            <a:pPr algn="just">
              <a:lnSpc>
                <a:spcPct val="150000"/>
              </a:lnSpc>
              <a:buFont typeface="Arial" panose="020B0604020202020204" pitchFamily="34" charset="0"/>
              <a:buChar char="•"/>
            </a:pPr>
            <a:r>
              <a:rPr lang="en-GB" sz="1100" dirty="0">
                <a:solidFill>
                  <a:schemeClr val="tx1"/>
                </a:solidFill>
              </a:rPr>
              <a:t>Implemented a single process of appointment allocation by standardising templates for clinics to have uniformity and streamlining GP referrals.</a:t>
            </a:r>
          </a:p>
          <a:p>
            <a:pPr algn="just">
              <a:lnSpc>
                <a:spcPct val="150000"/>
              </a:lnSpc>
              <a:buFont typeface="Arial" panose="020B0604020202020204" pitchFamily="34" charset="0"/>
              <a:buChar char="•"/>
            </a:pPr>
            <a:r>
              <a:rPr lang="en-GB" sz="1100" dirty="0">
                <a:solidFill>
                  <a:schemeClr val="tx1"/>
                </a:solidFill>
              </a:rPr>
              <a:t>The team managed to work on resolving the issues, which has led to an increase in one or two additional new patients.</a:t>
            </a:r>
          </a:p>
          <a:p>
            <a:pPr algn="just">
              <a:lnSpc>
                <a:spcPct val="150000"/>
              </a:lnSpc>
              <a:buFont typeface="Arial" panose="020B0604020202020204" pitchFamily="34" charset="0"/>
              <a:buChar char="•"/>
            </a:pPr>
            <a:r>
              <a:rPr lang="en-GB" sz="1100" dirty="0">
                <a:solidFill>
                  <a:schemeClr val="tx1"/>
                </a:solidFill>
              </a:rPr>
              <a:t>Experienced changes in reduced waiting times for new patients referred via the GP.</a:t>
            </a:r>
          </a:p>
          <a:p>
            <a:pPr algn="just">
              <a:lnSpc>
                <a:spcPct val="150000"/>
              </a:lnSpc>
              <a:buFont typeface="Arial" panose="020B0604020202020204" pitchFamily="34" charset="0"/>
              <a:buChar char="•"/>
            </a:pPr>
            <a:r>
              <a:rPr lang="en-GB" sz="1100" dirty="0">
                <a:solidFill>
                  <a:schemeClr val="tx1"/>
                </a:solidFill>
              </a:rPr>
              <a:t>Measured and reviewed progress weekly, which revealed for the first time that they had achieved their aim of reducing waiting times from 16 to 4 weeks for 50% of patients.</a:t>
            </a:r>
          </a:p>
          <a:p>
            <a:pPr algn="just">
              <a:lnSpc>
                <a:spcPct val="150000"/>
              </a:lnSpc>
              <a:buFont typeface="Arial" panose="020B0604020202020204" pitchFamily="34" charset="0"/>
              <a:buChar char="•"/>
            </a:pPr>
            <a:r>
              <a:rPr lang="en-GB" sz="1100" dirty="0">
                <a:solidFill>
                  <a:schemeClr val="tx1"/>
                </a:solidFill>
              </a:rPr>
              <a:t>A patient was added to a new patient appointment from a referral completed on 23/10/21. This meant the patient was seen in 3 weeks; however, it was seen as an extra, which is not ideal.</a:t>
            </a:r>
          </a:p>
          <a:p>
            <a:pPr algn="just">
              <a:lnSpc>
                <a:spcPct val="150000"/>
              </a:lnSpc>
              <a:buFont typeface="Arial" panose="020B0604020202020204" pitchFamily="34" charset="0"/>
              <a:buChar char="•"/>
            </a:pPr>
            <a:r>
              <a:rPr lang="en-GB" sz="1100" dirty="0">
                <a:solidFill>
                  <a:schemeClr val="tx1"/>
                </a:solidFill>
              </a:rPr>
              <a:t>Conducted a brief audit on whether the changes were made and had an impact on reducing the delay in seeing patients.</a:t>
            </a:r>
          </a:p>
          <a:p>
            <a:pPr algn="just"/>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52791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21299"/>
            <a:ext cx="8543536" cy="4154708"/>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solidFill>
                  <a:schemeClr val="tx1"/>
                </a:solidFill>
              </a:rPr>
              <a:t>Increased patient and parent engagement, which helped to understand the issues experienced when requesting their feedback on required improvements from a different perspective.</a:t>
            </a:r>
          </a:p>
          <a:p>
            <a:pPr algn="just">
              <a:lnSpc>
                <a:spcPct val="150000"/>
              </a:lnSpc>
              <a:buFont typeface="Arial" panose="020B0604020202020204" pitchFamily="34" charset="0"/>
              <a:buChar char="•"/>
            </a:pPr>
            <a:r>
              <a:rPr lang="en-GB" sz="1100" dirty="0">
                <a:solidFill>
                  <a:schemeClr val="tx1"/>
                </a:solidFill>
              </a:rPr>
              <a:t>Selected four patients to provide feedback on the changes made:</a:t>
            </a:r>
          </a:p>
          <a:p>
            <a:pPr lvl="1" algn="just">
              <a:lnSpc>
                <a:spcPct val="150000"/>
              </a:lnSpc>
            </a:pPr>
            <a:r>
              <a:rPr lang="en-GB" sz="1100" dirty="0"/>
              <a:t>Patient A (7 weeks) “Quite happy with the way it was turned around." </a:t>
            </a:r>
          </a:p>
          <a:p>
            <a:pPr lvl="1" algn="just">
              <a:lnSpc>
                <a:spcPct val="150000"/>
              </a:lnSpc>
            </a:pPr>
            <a:r>
              <a:rPr lang="en-GB" sz="1100" dirty="0"/>
              <a:t>Patient B (4 weeks) “Experience was really good. Wait, okay. Consultant was excellent.”</a:t>
            </a:r>
          </a:p>
          <a:p>
            <a:pPr lvl="1" algn="just">
              <a:lnSpc>
                <a:spcPct val="150000"/>
              </a:lnSpc>
            </a:pPr>
            <a:r>
              <a:rPr lang="en-GB" sz="1100" dirty="0"/>
              <a:t>Patient C (4 weeks) “Quite alright as it gave us time to digest what had happened. Any sooner would have been too much information.” </a:t>
            </a:r>
          </a:p>
          <a:p>
            <a:pPr lvl="1" algn="just">
              <a:lnSpc>
                <a:spcPct val="150000"/>
              </a:lnSpc>
            </a:pPr>
            <a:r>
              <a:rPr lang="en-GB" sz="1100" dirty="0"/>
              <a:t>Patient D (4 weeks) “Very impressed with the waiting time; I thought it would be much longer. We already have the next appointment too.”</a:t>
            </a:r>
          </a:p>
          <a:p>
            <a:pPr algn="just">
              <a:lnSpc>
                <a:spcPct val="150000"/>
              </a:lnSpc>
              <a:buFont typeface="Arial" panose="020B0604020202020204" pitchFamily="34" charset="0"/>
              <a:buChar char="•"/>
            </a:pPr>
            <a:r>
              <a:rPr lang="en-GB" sz="1100" dirty="0">
                <a:solidFill>
                  <a:schemeClr val="tx1"/>
                </a:solidFill>
              </a:rPr>
              <a:t>Incorporated sustainable improvement by implementing a review process for all clinic appointment allocation compliance 48 hours before each clinic.</a:t>
            </a:r>
            <a:endParaRPr lang="en-GB" sz="11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0971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graphicFrame>
        <p:nvGraphicFramePr>
          <p:cNvPr id="4" name="Object 3">
            <a:extLst>
              <a:ext uri="{FF2B5EF4-FFF2-40B4-BE49-F238E27FC236}">
                <a16:creationId xmlns:a16="http://schemas.microsoft.com/office/drawing/2014/main" id="{C0B91CAD-288E-6D57-07BF-0AC028A9A82A}"/>
              </a:ext>
            </a:extLst>
          </p:cNvPr>
          <p:cNvGraphicFramePr>
            <a:graphicFrameLocks noChangeAspect="1"/>
          </p:cNvGraphicFramePr>
          <p:nvPr>
            <p:extLst>
              <p:ext uri="{D42A27DB-BD31-4B8C-83A1-F6EECF244321}">
                <p14:modId xmlns:p14="http://schemas.microsoft.com/office/powerpoint/2010/main" val="3709060249"/>
              </p:ext>
            </p:extLst>
          </p:nvPr>
        </p:nvGraphicFramePr>
        <p:xfrm>
          <a:off x="3241965" y="987574"/>
          <a:ext cx="4836226" cy="3711019"/>
        </p:xfrm>
        <a:graphic>
          <a:graphicData uri="http://schemas.openxmlformats.org/presentationml/2006/ole">
            <mc:AlternateContent xmlns:mc="http://schemas.openxmlformats.org/markup-compatibility/2006">
              <mc:Choice xmlns:v="urn:schemas-microsoft-com:vml" Requires="v">
                <p:oleObj r:id="rId2" imgW="7687056" imgH="6187440" progId="Unknown">
                  <p:embed/>
                </p:oleObj>
              </mc:Choice>
              <mc:Fallback>
                <p:oleObj r:id="rId2" imgW="7687056" imgH="6187440" progId="Unknown">
                  <p:embed/>
                  <p:pic>
                    <p:nvPicPr>
                      <p:cNvPr id="4" name="Object 3">
                        <a:extLst>
                          <a:ext uri="{FF2B5EF4-FFF2-40B4-BE49-F238E27FC236}">
                            <a16:creationId xmlns:a16="http://schemas.microsoft.com/office/drawing/2014/main" id="{C0B91CAD-288E-6D57-07BF-0AC028A9A8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1965" y="987574"/>
                        <a:ext cx="4836226" cy="3711019"/>
                      </a:xfrm>
                      <a:prstGeom prst="rect">
                        <a:avLst/>
                      </a:prstGeom>
                      <a:noFill/>
                    </p:spPr>
                  </p:pic>
                </p:oleObj>
              </mc:Fallback>
            </mc:AlternateContent>
          </a:graphicData>
        </a:graphic>
      </p:graphicFrame>
      <p:cxnSp>
        <p:nvCxnSpPr>
          <p:cNvPr id="6" name="Straight Arrow Connector 5">
            <a:extLst>
              <a:ext uri="{FF2B5EF4-FFF2-40B4-BE49-F238E27FC236}">
                <a16:creationId xmlns:a16="http://schemas.microsoft.com/office/drawing/2014/main" id="{327BE1C3-E0EA-47EB-9854-5FD8DCD2ECA8}"/>
              </a:ext>
            </a:extLst>
          </p:cNvPr>
          <p:cNvCxnSpPr>
            <a:cxnSpLocks/>
          </p:cNvCxnSpPr>
          <p:nvPr/>
        </p:nvCxnSpPr>
        <p:spPr>
          <a:xfrm>
            <a:off x="4572000" y="1203598"/>
            <a:ext cx="7498" cy="2867680"/>
          </a:xfrm>
          <a:prstGeom prst="straightConnector1">
            <a:avLst/>
          </a:prstGeom>
          <a:ln w="5715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 name="TextBox 4">
            <a:extLst>
              <a:ext uri="{FF2B5EF4-FFF2-40B4-BE49-F238E27FC236}">
                <a16:creationId xmlns:a16="http://schemas.microsoft.com/office/drawing/2014/main" id="{13BF6D88-CD52-4CAF-BA61-6152682B106B}"/>
              </a:ext>
            </a:extLst>
          </p:cNvPr>
          <p:cNvSpPr txBox="1"/>
          <p:nvPr/>
        </p:nvSpPr>
        <p:spPr>
          <a:xfrm>
            <a:off x="3779912" y="912307"/>
            <a:ext cx="2294481" cy="309578"/>
          </a:xfrm>
          <a:prstGeom prst="rect">
            <a:avLst/>
          </a:prstGeom>
          <a:noFill/>
          <a:ln>
            <a:solidFill>
              <a:srgbClr val="FF0000"/>
            </a:solidFill>
          </a:ln>
        </p:spPr>
        <p:txBody>
          <a:bodyPr wrap="square" rtlCol="0">
            <a:noAutofit/>
          </a:bodyPr>
          <a:lstStyle/>
          <a:p>
            <a:r>
              <a:rPr lang="en-GB"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Change implemented</a:t>
            </a:r>
            <a:endParaRPr lang="en-GB" sz="12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CE9E5769-DDAB-0DFD-302E-D97571B50F1B}"/>
              </a:ext>
            </a:extLst>
          </p:cNvPr>
          <p:cNvSpPr txBox="1"/>
          <p:nvPr/>
        </p:nvSpPr>
        <p:spPr>
          <a:xfrm>
            <a:off x="281219" y="912307"/>
            <a:ext cx="2346565" cy="2602828"/>
          </a:xfrm>
          <a:prstGeom prst="rect">
            <a:avLst/>
          </a:prstGeom>
          <a:noFill/>
        </p:spPr>
        <p:txBody>
          <a:bodyPr wrap="square" rtlCol="0">
            <a:spAutoFit/>
          </a:bodyPr>
          <a:lstStyle/>
          <a:p>
            <a:pPr algn="just">
              <a:lnSpc>
                <a:spcPct val="150000"/>
              </a:lnSpc>
            </a:pPr>
            <a:r>
              <a:rPr lang="en-GB" sz="1100" b="1" dirty="0">
                <a:solidFill>
                  <a:srgbClr val="000000"/>
                </a:solidFill>
                <a:effectLst/>
                <a:latin typeface="Montserrat" panose="00000500000000000000" pitchFamily="50" charset="0"/>
                <a:ea typeface="Times New Roman" panose="02020603050405020304" pitchFamily="18" charset="0"/>
                <a:cs typeface="Arial" panose="020B0604020202020204" pitchFamily="34" charset="0"/>
              </a:rPr>
              <a:t>Time referrals seen</a:t>
            </a:r>
            <a:endParaRPr lang="en-GB" sz="1100" dirty="0">
              <a:latin typeface="Montserrat" panose="00000500000000000000" pitchFamily="50" charset="0"/>
              <a:cs typeface="Arial" panose="020B0604020202020204" pitchFamily="34" charset="0"/>
            </a:endParaRPr>
          </a:p>
          <a:p>
            <a:pPr algn="just">
              <a:lnSpc>
                <a:spcPct val="150000"/>
              </a:lnSpc>
            </a:pPr>
            <a:r>
              <a:rPr lang="en-GB" sz="1100" dirty="0">
                <a:latin typeface="Montserrat" panose="00000500000000000000" pitchFamily="50" charset="0"/>
              </a:rPr>
              <a:t>The team reviewed the month prior to the implementation of the change (August) to get a baseline of where they were in terms of NICE guidelines. The review showed that the average waiting time was 12 weeks before the first appointment.</a:t>
            </a:r>
            <a:endParaRPr lang="en-GB" sz="1100"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68482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04928" y="483518"/>
            <a:ext cx="8229600" cy="475562"/>
          </a:xfrm>
        </p:spPr>
        <p:txBody>
          <a:bodyPr>
            <a:noAutofit/>
          </a:bodyPr>
          <a:lstStyle/>
          <a:p>
            <a:r>
              <a:rPr lang="en-GB" sz="2000" dirty="0"/>
              <a:t>Time since first referral to first paediatric assessments </a:t>
            </a:r>
            <a:r>
              <a:rPr lang="en-GB" sz="2000" b="1" dirty="0">
                <a:solidFill>
                  <a:schemeClr val="accent1"/>
                </a:solidFill>
                <a:latin typeface="Montserrat"/>
              </a:rPr>
              <a:t>–  </a:t>
            </a:r>
            <a:r>
              <a:rPr lang="en-GB" sz="2000" dirty="0"/>
              <a:t>North Tees &amp; Hartlepool NHS Foundation Trust​</a:t>
            </a:r>
            <a:br>
              <a:rPr lang="en-GB" sz="2000" dirty="0"/>
            </a:br>
            <a:br>
              <a:rPr lang="en-GB" sz="2000" dirty="0"/>
            </a:br>
            <a:endParaRPr lang="en-GB" sz="2000" dirty="0"/>
          </a:p>
        </p:txBody>
      </p:sp>
      <p:graphicFrame>
        <p:nvGraphicFramePr>
          <p:cNvPr id="6" name="Content Placeholder 5">
            <a:extLst>
              <a:ext uri="{FF2B5EF4-FFF2-40B4-BE49-F238E27FC236}">
                <a16:creationId xmlns:a16="http://schemas.microsoft.com/office/drawing/2014/main" id="{03C2DE17-FBFD-F1C0-156B-5CFB9EB6FFDA}"/>
              </a:ext>
            </a:extLst>
          </p:cNvPr>
          <p:cNvGraphicFramePr>
            <a:graphicFrameLocks noGrp="1"/>
          </p:cNvGraphicFramePr>
          <p:nvPr>
            <p:ph idx="1"/>
            <p:extLst>
              <p:ext uri="{D42A27DB-BD31-4B8C-83A1-F6EECF244321}">
                <p14:modId xmlns:p14="http://schemas.microsoft.com/office/powerpoint/2010/main" val="1653728316"/>
              </p:ext>
            </p:extLst>
          </p:nvPr>
        </p:nvGraphicFramePr>
        <p:xfrm>
          <a:off x="1403648" y="1059582"/>
          <a:ext cx="6065811" cy="250167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CCEB26E8-B537-2F5C-24AB-C5F9731617C0}"/>
              </a:ext>
            </a:extLst>
          </p:cNvPr>
          <p:cNvSpPr txBox="1"/>
          <p:nvPr/>
        </p:nvSpPr>
        <p:spPr>
          <a:xfrm>
            <a:off x="467544" y="3795886"/>
            <a:ext cx="7966984" cy="823752"/>
          </a:xfrm>
          <a:prstGeom prst="rect">
            <a:avLst/>
          </a:prstGeom>
          <a:noFill/>
        </p:spPr>
        <p:txBody>
          <a:bodyPr wrap="square" rtlCol="0">
            <a:spAutoFit/>
          </a:bodyPr>
          <a:lstStyle/>
          <a:p>
            <a:pPr algn="just">
              <a:lnSpc>
                <a:spcPct val="150000"/>
              </a:lnSpc>
            </a:pPr>
            <a:r>
              <a:rPr lang="en-GB" sz="1100" dirty="0">
                <a:latin typeface="Montserrat" panose="00000500000000000000" pitchFamily="50" charset="0"/>
              </a:rPr>
              <a:t>The team collected data from two random new patients seen in two of the consultant clinics for the months following, up until December. The waiting time of each patient was compared and then calculated against the average waiting time for that month.</a:t>
            </a:r>
            <a:endParaRPr lang="en-GB" sz="1100"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704695639"/>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B12CE7-3897-4E97-90C7-7944684A0DB5}">
  <ds:schemaRefs>
    <ds:schemaRef ds:uri="http://schemas.microsoft.com/sharepoint/v3/contenttype/forms"/>
  </ds:schemaRefs>
</ds:datastoreItem>
</file>

<file path=customXml/itemProps2.xml><?xml version="1.0" encoding="utf-8"?>
<ds:datastoreItem xmlns:ds="http://schemas.openxmlformats.org/officeDocument/2006/customXml" ds:itemID="{2829D8D8-B6CC-4567-96DC-4A66CDBDCB9D}">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37df6dd1-1f47-4b51-841c-0243d18555eb"/>
    <ds:schemaRef ds:uri="http://purl.org/dc/dcmitype/"/>
    <ds:schemaRef ds:uri="http://purl.org/dc/terms/"/>
    <ds:schemaRef ds:uri="http://schemas.microsoft.com/office/infopath/2007/PartnerControls"/>
    <ds:schemaRef ds:uri="44e40524-91c9-4f1a-8c93-91673b8fc013"/>
    <ds:schemaRef ds:uri="http://www.w3.org/XML/1998/namespace"/>
    <ds:schemaRef ds:uri="e7b00261-fff3-41e0-a06e-29be7bbb4b90"/>
    <ds:schemaRef ds:uri="19cfbb22-967d-441b-b2d0-56543b08ad7d"/>
    <ds:schemaRef ds:uri="http://schemas.microsoft.com/sharepoint/v3/fields"/>
  </ds:schemaRefs>
</ds:datastoreItem>
</file>

<file path=customXml/itemProps3.xml><?xml version="1.0" encoding="utf-8"?>
<ds:datastoreItem xmlns:ds="http://schemas.openxmlformats.org/officeDocument/2006/customXml" ds:itemID="{74D762E7-9BA6-4FF4-B0B5-7E5C99575A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39050</TotalTime>
  <Words>2820</Words>
  <Application>Microsoft Office PowerPoint</Application>
  <PresentationFormat>On-screen Show (16:9)</PresentationFormat>
  <Paragraphs>293</Paragraphs>
  <Slides>18</Slides>
  <Notes>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6" baseType="lpstr">
      <vt:lpstr>Arial</vt:lpstr>
      <vt:lpstr>Calibri</vt:lpstr>
      <vt:lpstr>Times New Roman</vt:lpstr>
      <vt:lpstr>Montserrat</vt:lpstr>
      <vt:lpstr>Courier New</vt:lpstr>
      <vt:lpstr>Office Theme</vt:lpstr>
      <vt:lpstr>3_Office Theme</vt:lpstr>
      <vt:lpstr>Unknown</vt:lpstr>
      <vt:lpstr>PowerPoint Presentation</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Audit results cohort 3/4 – professional input – North Tees &amp; Hartlepool NHS Foundation Trust​ </vt:lpstr>
      <vt:lpstr>Audit results cohort 3/4 – time since first referral – North Tees &amp; Hartlepool NHS Foundation Trust​ </vt:lpstr>
      <vt:lpstr>Audit results cohort 3/4 – time since first referral – North Tees &amp; Hartlepool NHS Foundation Trust​ </vt:lpstr>
      <vt:lpstr>Audit results cohort 3/4 – time since first referral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Time since first referral to first paediatric assessments – North Tees &amp; Hartlepool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141</cp:revision>
  <dcterms:created xsi:type="dcterms:W3CDTF">2014-06-02T14:56:21Z</dcterms:created>
  <dcterms:modified xsi:type="dcterms:W3CDTF">2024-07-23T18:26:11Z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