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20"/>
  </p:notesMasterIdLst>
  <p:sldIdLst>
    <p:sldId id="298" r:id="rId6"/>
    <p:sldId id="499" r:id="rId7"/>
    <p:sldId id="341" r:id="rId8"/>
    <p:sldId id="457" r:id="rId9"/>
    <p:sldId id="347" r:id="rId10"/>
    <p:sldId id="342" r:id="rId11"/>
    <p:sldId id="422" r:id="rId12"/>
    <p:sldId id="423" r:id="rId13"/>
    <p:sldId id="425" r:id="rId14"/>
    <p:sldId id="343" r:id="rId15"/>
    <p:sldId id="344" r:id="rId16"/>
    <p:sldId id="500" r:id="rId17"/>
    <p:sldId id="345" r:id="rId18"/>
    <p:sldId id="259" r:id="rId19"/>
  </p:sldIdLst>
  <p:sldSz cx="9144000" cy="5143500" type="screen16x9"/>
  <p:notesSz cx="6858000" cy="9144000"/>
  <p:embeddedFontLst>
    <p:embeddedFont>
      <p:font typeface="Montserrat" panose="00000500000000000000" pitchFamily="50"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9" d="100"/>
          <a:sy n="79" d="100"/>
        </p:scale>
        <p:origin x="524" y="52"/>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4.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B187C280-8D29-4ECB-A2A7-DE2641C5EBB0}"/>
    <pc:docChg chg="modSld">
      <pc:chgData name="Melanie David-Feveck" userId="9e4d456e-893c-4367-b601-72fce04ebd6b" providerId="ADAL" clId="{B187C280-8D29-4ECB-A2A7-DE2641C5EBB0}" dt="2024-07-23T18:32:44.638" v="46" actId="207"/>
      <pc:docMkLst>
        <pc:docMk/>
      </pc:docMkLst>
      <pc:sldChg chg="modSp mod delCm modCm">
        <pc:chgData name="Melanie David-Feveck" userId="9e4d456e-893c-4367-b601-72fce04ebd6b" providerId="ADAL" clId="{B187C280-8D29-4ECB-A2A7-DE2641C5EBB0}" dt="2024-07-23T18:30:33.835" v="28"/>
        <pc:sldMkLst>
          <pc:docMk/>
          <pc:sldMk cId="3446751220" sldId="343"/>
        </pc:sldMkLst>
        <pc:spChg chg="mod">
          <ac:chgData name="Melanie David-Feveck" userId="9e4d456e-893c-4367-b601-72fce04ebd6b" providerId="ADAL" clId="{B187C280-8D29-4ECB-A2A7-DE2641C5EBB0}" dt="2024-07-23T18:30:28.470" v="27" actId="20577"/>
          <ac:spMkLst>
            <pc:docMk/>
            <pc:sldMk cId="3446751220" sldId="343"/>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B187C280-8D29-4ECB-A2A7-DE2641C5EBB0}" dt="2024-07-23T18:30:33.835" v="28"/>
              <pc2:cmMkLst xmlns:pc2="http://schemas.microsoft.com/office/powerpoint/2019/9/main/command">
                <pc:docMk/>
                <pc:sldMk cId="3446751220" sldId="343"/>
                <pc2:cmMk id="{DA8C752E-6D86-4088-B062-63ECD7A1B678}"/>
              </pc2:cmMkLst>
            </pc226:cmChg>
          </p:ext>
        </pc:extLst>
      </pc:sldChg>
      <pc:sldChg chg="modSp mod delCm modCm">
        <pc:chgData name="Melanie David-Feveck" userId="9e4d456e-893c-4367-b601-72fce04ebd6b" providerId="ADAL" clId="{B187C280-8D29-4ECB-A2A7-DE2641C5EBB0}" dt="2024-07-23T18:30:50.292" v="30" actId="20577"/>
        <pc:sldMkLst>
          <pc:docMk/>
          <pc:sldMk cId="3701264867" sldId="423"/>
        </pc:sldMkLst>
        <pc:spChg chg="mod">
          <ac:chgData name="Melanie David-Feveck" userId="9e4d456e-893c-4367-b601-72fce04ebd6b" providerId="ADAL" clId="{B187C280-8D29-4ECB-A2A7-DE2641C5EBB0}" dt="2024-07-23T18:30:50.292" v="30" actId="20577"/>
          <ac:spMkLst>
            <pc:docMk/>
            <pc:sldMk cId="3701264867" sldId="423"/>
            <ac:spMk id="5" creationId="{C6440A90-55C2-3822-78FA-65FCF20F3168}"/>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B187C280-8D29-4ECB-A2A7-DE2641C5EBB0}" dt="2024-07-23T18:29:58.731" v="20"/>
              <pc2:cmMkLst xmlns:pc2="http://schemas.microsoft.com/office/powerpoint/2019/9/main/command">
                <pc:docMk/>
                <pc:sldMk cId="3701264867" sldId="423"/>
                <pc2:cmMk id="{84163CA0-EBBF-4172-BFD7-CC47E74EA68B}"/>
              </pc2:cmMkLst>
            </pc226:cmChg>
          </p:ext>
        </pc:extLst>
      </pc:sldChg>
      <pc:sldChg chg="modSp mod delCm modCm">
        <pc:chgData name="Melanie David-Feveck" userId="9e4d456e-893c-4367-b601-72fce04ebd6b" providerId="ADAL" clId="{B187C280-8D29-4ECB-A2A7-DE2641C5EBB0}" dt="2024-07-23T18:32:44.638" v="46" actId="207"/>
        <pc:sldMkLst>
          <pc:docMk/>
          <pc:sldMk cId="2213889260" sldId="500"/>
        </pc:sldMkLst>
        <pc:spChg chg="mod">
          <ac:chgData name="Melanie David-Feveck" userId="9e4d456e-893c-4367-b601-72fce04ebd6b" providerId="ADAL" clId="{B187C280-8D29-4ECB-A2A7-DE2641C5EBB0}" dt="2024-07-23T18:32:44.638" v="46" actId="207"/>
          <ac:spMkLst>
            <pc:docMk/>
            <pc:sldMk cId="2213889260" sldId="500"/>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B187C280-8D29-4ECB-A2A7-DE2641C5EBB0}" dt="2024-07-23T18:32:13.787" v="44"/>
              <pc2:cmMkLst xmlns:pc2="http://schemas.microsoft.com/office/powerpoint/2019/9/main/command">
                <pc:docMk/>
                <pc:sldMk cId="2213889260" sldId="500"/>
                <pc2:cmMk id="{650F8549-6CC3-4973-8844-9345BB756845}"/>
              </pc2:cmMkLst>
            </pc226:cmChg>
          </p:ext>
        </pc:extLst>
      </pc:sldChg>
    </pc:docChg>
  </pc:docChgLst>
  <pc:docChgLst>
    <pc:chgData name="Melanie David-Feveck" userId="9e4d456e-893c-4367-b601-72fce04ebd6b" providerId="ADAL" clId="{D7B1836D-AD37-49EF-9137-E7079DF9F152}"/>
    <pc:docChg chg="undo custSel addSld delSld modSld delMainMaster delSection modSection">
      <pc:chgData name="Melanie David-Feveck" userId="9e4d456e-893c-4367-b601-72fce04ebd6b" providerId="ADAL" clId="{D7B1836D-AD37-49EF-9137-E7079DF9F152}" dt="2024-03-08T11:57:53.244" v="126" actId="113"/>
      <pc:docMkLst>
        <pc:docMk/>
      </pc:docMkLst>
      <pc:sldChg chg="del">
        <pc:chgData name="Melanie David-Feveck" userId="9e4d456e-893c-4367-b601-72fce04ebd6b" providerId="ADAL" clId="{D7B1836D-AD37-49EF-9137-E7079DF9F152}" dt="2024-03-05T11:06:35.860" v="1" actId="47"/>
        <pc:sldMkLst>
          <pc:docMk/>
          <pc:sldMk cId="3106167386" sldId="262"/>
        </pc:sldMkLst>
      </pc:sldChg>
      <pc:sldChg chg="del">
        <pc:chgData name="Melanie David-Feveck" userId="9e4d456e-893c-4367-b601-72fce04ebd6b" providerId="ADAL" clId="{D7B1836D-AD37-49EF-9137-E7079DF9F152}" dt="2024-03-05T11:06:35.860" v="1" actId="47"/>
        <pc:sldMkLst>
          <pc:docMk/>
          <pc:sldMk cId="3642888077" sldId="264"/>
        </pc:sldMkLst>
      </pc:sldChg>
      <pc:sldChg chg="del">
        <pc:chgData name="Melanie David-Feveck" userId="9e4d456e-893c-4367-b601-72fce04ebd6b" providerId="ADAL" clId="{D7B1836D-AD37-49EF-9137-E7079DF9F152}" dt="2024-03-05T11:06:35.860" v="1" actId="47"/>
        <pc:sldMkLst>
          <pc:docMk/>
          <pc:sldMk cId="1014389851" sldId="265"/>
        </pc:sldMkLst>
      </pc:sldChg>
      <pc:sldChg chg="del">
        <pc:chgData name="Melanie David-Feveck" userId="9e4d456e-893c-4367-b601-72fce04ebd6b" providerId="ADAL" clId="{D7B1836D-AD37-49EF-9137-E7079DF9F152}" dt="2024-03-05T11:06:35.860" v="1" actId="47"/>
        <pc:sldMkLst>
          <pc:docMk/>
          <pc:sldMk cId="2399632935" sldId="266"/>
        </pc:sldMkLst>
      </pc:sldChg>
      <pc:sldChg chg="del">
        <pc:chgData name="Melanie David-Feveck" userId="9e4d456e-893c-4367-b601-72fce04ebd6b" providerId="ADAL" clId="{D7B1836D-AD37-49EF-9137-E7079DF9F152}" dt="2024-03-05T11:06:35.860" v="1" actId="47"/>
        <pc:sldMkLst>
          <pc:docMk/>
          <pc:sldMk cId="1056245645" sldId="268"/>
        </pc:sldMkLst>
      </pc:sldChg>
      <pc:sldChg chg="del">
        <pc:chgData name="Melanie David-Feveck" userId="9e4d456e-893c-4367-b601-72fce04ebd6b" providerId="ADAL" clId="{D7B1836D-AD37-49EF-9137-E7079DF9F152}" dt="2024-03-05T11:06:20.673" v="0" actId="47"/>
        <pc:sldMkLst>
          <pc:docMk/>
          <pc:sldMk cId="4107759899" sldId="270"/>
        </pc:sldMkLst>
      </pc:sldChg>
      <pc:sldChg chg="del">
        <pc:chgData name="Melanie David-Feveck" userId="9e4d456e-893c-4367-b601-72fce04ebd6b" providerId="ADAL" clId="{D7B1836D-AD37-49EF-9137-E7079DF9F152}" dt="2024-03-05T11:06:20.673" v="0" actId="47"/>
        <pc:sldMkLst>
          <pc:docMk/>
          <pc:sldMk cId="1630786046" sldId="271"/>
        </pc:sldMkLst>
      </pc:sldChg>
      <pc:sldChg chg="del">
        <pc:chgData name="Melanie David-Feveck" userId="9e4d456e-893c-4367-b601-72fce04ebd6b" providerId="ADAL" clId="{D7B1836D-AD37-49EF-9137-E7079DF9F152}" dt="2024-03-05T11:06:20.673" v="0" actId="47"/>
        <pc:sldMkLst>
          <pc:docMk/>
          <pc:sldMk cId="1831537921" sldId="284"/>
        </pc:sldMkLst>
      </pc:sldChg>
      <pc:sldChg chg="del">
        <pc:chgData name="Melanie David-Feveck" userId="9e4d456e-893c-4367-b601-72fce04ebd6b" providerId="ADAL" clId="{D7B1836D-AD37-49EF-9137-E7079DF9F152}" dt="2024-03-05T11:06:20.673" v="0" actId="47"/>
        <pc:sldMkLst>
          <pc:docMk/>
          <pc:sldMk cId="2114353960" sldId="290"/>
        </pc:sldMkLst>
      </pc:sldChg>
      <pc:sldChg chg="del">
        <pc:chgData name="Melanie David-Feveck" userId="9e4d456e-893c-4367-b601-72fce04ebd6b" providerId="ADAL" clId="{D7B1836D-AD37-49EF-9137-E7079DF9F152}" dt="2024-03-05T11:06:20.673" v="0" actId="47"/>
        <pc:sldMkLst>
          <pc:docMk/>
          <pc:sldMk cId="3546561670" sldId="293"/>
        </pc:sldMkLst>
      </pc:sldChg>
      <pc:sldChg chg="del">
        <pc:chgData name="Melanie David-Feveck" userId="9e4d456e-893c-4367-b601-72fce04ebd6b" providerId="ADAL" clId="{D7B1836D-AD37-49EF-9137-E7079DF9F152}" dt="2024-03-05T11:06:20.673" v="0" actId="47"/>
        <pc:sldMkLst>
          <pc:docMk/>
          <pc:sldMk cId="3488180697" sldId="294"/>
        </pc:sldMkLst>
      </pc:sldChg>
      <pc:sldChg chg="del">
        <pc:chgData name="Melanie David-Feveck" userId="9e4d456e-893c-4367-b601-72fce04ebd6b" providerId="ADAL" clId="{D7B1836D-AD37-49EF-9137-E7079DF9F152}" dt="2024-03-05T11:06:20.673" v="0" actId="47"/>
        <pc:sldMkLst>
          <pc:docMk/>
          <pc:sldMk cId="4289185173" sldId="295"/>
        </pc:sldMkLst>
      </pc:sldChg>
      <pc:sldChg chg="del">
        <pc:chgData name="Melanie David-Feveck" userId="9e4d456e-893c-4367-b601-72fce04ebd6b" providerId="ADAL" clId="{D7B1836D-AD37-49EF-9137-E7079DF9F152}" dt="2024-03-05T11:06:20.673" v="0" actId="47"/>
        <pc:sldMkLst>
          <pc:docMk/>
          <pc:sldMk cId="1361587176" sldId="296"/>
        </pc:sldMkLst>
      </pc:sldChg>
      <pc:sldChg chg="del">
        <pc:chgData name="Melanie David-Feveck" userId="9e4d456e-893c-4367-b601-72fce04ebd6b" providerId="ADAL" clId="{D7B1836D-AD37-49EF-9137-E7079DF9F152}" dt="2024-03-05T11:06:20.673" v="0" actId="47"/>
        <pc:sldMkLst>
          <pc:docMk/>
          <pc:sldMk cId="1966837309" sldId="300"/>
        </pc:sldMkLst>
      </pc:sldChg>
      <pc:sldChg chg="del">
        <pc:chgData name="Melanie David-Feveck" userId="9e4d456e-893c-4367-b601-72fce04ebd6b" providerId="ADAL" clId="{D7B1836D-AD37-49EF-9137-E7079DF9F152}" dt="2024-03-05T11:06:20.673" v="0" actId="47"/>
        <pc:sldMkLst>
          <pc:docMk/>
          <pc:sldMk cId="2409761706" sldId="303"/>
        </pc:sldMkLst>
      </pc:sldChg>
      <pc:sldChg chg="del">
        <pc:chgData name="Melanie David-Feveck" userId="9e4d456e-893c-4367-b601-72fce04ebd6b" providerId="ADAL" clId="{D7B1836D-AD37-49EF-9137-E7079DF9F152}" dt="2024-03-05T11:06:20.673" v="0" actId="47"/>
        <pc:sldMkLst>
          <pc:docMk/>
          <pc:sldMk cId="2103544846" sldId="304"/>
        </pc:sldMkLst>
      </pc:sldChg>
      <pc:sldChg chg="del">
        <pc:chgData name="Melanie David-Feveck" userId="9e4d456e-893c-4367-b601-72fce04ebd6b" providerId="ADAL" clId="{D7B1836D-AD37-49EF-9137-E7079DF9F152}" dt="2024-03-05T11:06:35.860" v="1" actId="47"/>
        <pc:sldMkLst>
          <pc:docMk/>
          <pc:sldMk cId="4251052806" sldId="305"/>
        </pc:sldMkLst>
      </pc:sldChg>
      <pc:sldChg chg="del">
        <pc:chgData name="Melanie David-Feveck" userId="9e4d456e-893c-4367-b601-72fce04ebd6b" providerId="ADAL" clId="{D7B1836D-AD37-49EF-9137-E7079DF9F152}" dt="2024-03-05T11:06:35.860" v="1" actId="47"/>
        <pc:sldMkLst>
          <pc:docMk/>
          <pc:sldMk cId="2930578258" sldId="306"/>
        </pc:sldMkLst>
      </pc:sldChg>
      <pc:sldChg chg="del">
        <pc:chgData name="Melanie David-Feveck" userId="9e4d456e-893c-4367-b601-72fce04ebd6b" providerId="ADAL" clId="{D7B1836D-AD37-49EF-9137-E7079DF9F152}" dt="2024-03-05T11:06:35.860" v="1" actId="47"/>
        <pc:sldMkLst>
          <pc:docMk/>
          <pc:sldMk cId="118721866" sldId="307"/>
        </pc:sldMkLst>
      </pc:sldChg>
      <pc:sldChg chg="del">
        <pc:chgData name="Melanie David-Feveck" userId="9e4d456e-893c-4367-b601-72fce04ebd6b" providerId="ADAL" clId="{D7B1836D-AD37-49EF-9137-E7079DF9F152}" dt="2024-03-05T11:06:35.860" v="1" actId="47"/>
        <pc:sldMkLst>
          <pc:docMk/>
          <pc:sldMk cId="3018464882" sldId="308"/>
        </pc:sldMkLst>
      </pc:sldChg>
      <pc:sldChg chg="del">
        <pc:chgData name="Melanie David-Feveck" userId="9e4d456e-893c-4367-b601-72fce04ebd6b" providerId="ADAL" clId="{D7B1836D-AD37-49EF-9137-E7079DF9F152}" dt="2024-03-05T11:06:20.673" v="0" actId="47"/>
        <pc:sldMkLst>
          <pc:docMk/>
          <pc:sldMk cId="1243319100" sldId="309"/>
        </pc:sldMkLst>
      </pc:sldChg>
      <pc:sldChg chg="del">
        <pc:chgData name="Melanie David-Feveck" userId="9e4d456e-893c-4367-b601-72fce04ebd6b" providerId="ADAL" clId="{D7B1836D-AD37-49EF-9137-E7079DF9F152}" dt="2024-03-05T11:06:20.673" v="0" actId="47"/>
        <pc:sldMkLst>
          <pc:docMk/>
          <pc:sldMk cId="557046507" sldId="310"/>
        </pc:sldMkLst>
      </pc:sldChg>
      <pc:sldChg chg="del">
        <pc:chgData name="Melanie David-Feveck" userId="9e4d456e-893c-4367-b601-72fce04ebd6b" providerId="ADAL" clId="{D7B1836D-AD37-49EF-9137-E7079DF9F152}" dt="2024-03-05T11:06:20.673" v="0" actId="47"/>
        <pc:sldMkLst>
          <pc:docMk/>
          <pc:sldMk cId="3527910704" sldId="311"/>
        </pc:sldMkLst>
      </pc:sldChg>
      <pc:sldChg chg="del">
        <pc:chgData name="Melanie David-Feveck" userId="9e4d456e-893c-4367-b601-72fce04ebd6b" providerId="ADAL" clId="{D7B1836D-AD37-49EF-9137-E7079DF9F152}" dt="2024-03-05T11:06:20.673" v="0" actId="47"/>
        <pc:sldMkLst>
          <pc:docMk/>
          <pc:sldMk cId="242218943" sldId="312"/>
        </pc:sldMkLst>
      </pc:sldChg>
      <pc:sldChg chg="del">
        <pc:chgData name="Melanie David-Feveck" userId="9e4d456e-893c-4367-b601-72fce04ebd6b" providerId="ADAL" clId="{D7B1836D-AD37-49EF-9137-E7079DF9F152}" dt="2024-03-05T11:06:20.673" v="0" actId="47"/>
        <pc:sldMkLst>
          <pc:docMk/>
          <pc:sldMk cId="4168993559" sldId="313"/>
        </pc:sldMkLst>
      </pc:sldChg>
      <pc:sldChg chg="del">
        <pc:chgData name="Melanie David-Feveck" userId="9e4d456e-893c-4367-b601-72fce04ebd6b" providerId="ADAL" clId="{D7B1836D-AD37-49EF-9137-E7079DF9F152}" dt="2024-03-05T11:06:20.673" v="0" actId="47"/>
        <pc:sldMkLst>
          <pc:docMk/>
          <pc:sldMk cId="2973973880" sldId="314"/>
        </pc:sldMkLst>
      </pc:sldChg>
      <pc:sldChg chg="del">
        <pc:chgData name="Melanie David-Feveck" userId="9e4d456e-893c-4367-b601-72fce04ebd6b" providerId="ADAL" clId="{D7B1836D-AD37-49EF-9137-E7079DF9F152}" dt="2024-03-05T11:06:20.673" v="0" actId="47"/>
        <pc:sldMkLst>
          <pc:docMk/>
          <pc:sldMk cId="3120971044" sldId="315"/>
        </pc:sldMkLst>
      </pc:sldChg>
      <pc:sldChg chg="del">
        <pc:chgData name="Melanie David-Feveck" userId="9e4d456e-893c-4367-b601-72fce04ebd6b" providerId="ADAL" clId="{D7B1836D-AD37-49EF-9137-E7079DF9F152}" dt="2024-03-05T11:06:20.673" v="0" actId="47"/>
        <pc:sldMkLst>
          <pc:docMk/>
          <pc:sldMk cId="3704695639" sldId="316"/>
        </pc:sldMkLst>
      </pc:sldChg>
      <pc:sldChg chg="del">
        <pc:chgData name="Melanie David-Feveck" userId="9e4d456e-893c-4367-b601-72fce04ebd6b" providerId="ADAL" clId="{D7B1836D-AD37-49EF-9137-E7079DF9F152}" dt="2024-03-05T11:06:20.673" v="0" actId="47"/>
        <pc:sldMkLst>
          <pc:docMk/>
          <pc:sldMk cId="1462029673" sldId="317"/>
        </pc:sldMkLst>
      </pc:sldChg>
      <pc:sldChg chg="del">
        <pc:chgData name="Melanie David-Feveck" userId="9e4d456e-893c-4367-b601-72fce04ebd6b" providerId="ADAL" clId="{D7B1836D-AD37-49EF-9137-E7079DF9F152}" dt="2024-03-05T11:06:20.673" v="0" actId="47"/>
        <pc:sldMkLst>
          <pc:docMk/>
          <pc:sldMk cId="978536239" sldId="318"/>
        </pc:sldMkLst>
      </pc:sldChg>
      <pc:sldChg chg="del">
        <pc:chgData name="Melanie David-Feveck" userId="9e4d456e-893c-4367-b601-72fce04ebd6b" providerId="ADAL" clId="{D7B1836D-AD37-49EF-9137-E7079DF9F152}" dt="2024-03-05T11:06:20.673" v="0" actId="47"/>
        <pc:sldMkLst>
          <pc:docMk/>
          <pc:sldMk cId="857462270" sldId="320"/>
        </pc:sldMkLst>
      </pc:sldChg>
      <pc:sldChg chg="del">
        <pc:chgData name="Melanie David-Feveck" userId="9e4d456e-893c-4367-b601-72fce04ebd6b" providerId="ADAL" clId="{D7B1836D-AD37-49EF-9137-E7079DF9F152}" dt="2024-03-05T11:06:20.673" v="0" actId="47"/>
        <pc:sldMkLst>
          <pc:docMk/>
          <pc:sldMk cId="3022686975" sldId="321"/>
        </pc:sldMkLst>
      </pc:sldChg>
      <pc:sldChg chg="del">
        <pc:chgData name="Melanie David-Feveck" userId="9e4d456e-893c-4367-b601-72fce04ebd6b" providerId="ADAL" clId="{D7B1836D-AD37-49EF-9137-E7079DF9F152}" dt="2024-03-05T11:06:20.673" v="0" actId="47"/>
        <pc:sldMkLst>
          <pc:docMk/>
          <pc:sldMk cId="2467286272" sldId="322"/>
        </pc:sldMkLst>
      </pc:sldChg>
      <pc:sldChg chg="del">
        <pc:chgData name="Melanie David-Feveck" userId="9e4d456e-893c-4367-b601-72fce04ebd6b" providerId="ADAL" clId="{D7B1836D-AD37-49EF-9137-E7079DF9F152}" dt="2024-03-05T11:06:20.673" v="0" actId="47"/>
        <pc:sldMkLst>
          <pc:docMk/>
          <pc:sldMk cId="3004121511" sldId="323"/>
        </pc:sldMkLst>
      </pc:sldChg>
      <pc:sldChg chg="del">
        <pc:chgData name="Melanie David-Feveck" userId="9e4d456e-893c-4367-b601-72fce04ebd6b" providerId="ADAL" clId="{D7B1836D-AD37-49EF-9137-E7079DF9F152}" dt="2024-03-05T11:06:20.673" v="0" actId="47"/>
        <pc:sldMkLst>
          <pc:docMk/>
          <pc:sldMk cId="80574681" sldId="324"/>
        </pc:sldMkLst>
      </pc:sldChg>
      <pc:sldChg chg="del">
        <pc:chgData name="Melanie David-Feveck" userId="9e4d456e-893c-4367-b601-72fce04ebd6b" providerId="ADAL" clId="{D7B1836D-AD37-49EF-9137-E7079DF9F152}" dt="2024-03-05T11:06:20.673" v="0" actId="47"/>
        <pc:sldMkLst>
          <pc:docMk/>
          <pc:sldMk cId="3601447193" sldId="325"/>
        </pc:sldMkLst>
      </pc:sldChg>
      <pc:sldChg chg="del">
        <pc:chgData name="Melanie David-Feveck" userId="9e4d456e-893c-4367-b601-72fce04ebd6b" providerId="ADAL" clId="{D7B1836D-AD37-49EF-9137-E7079DF9F152}" dt="2024-03-05T11:06:20.673" v="0" actId="47"/>
        <pc:sldMkLst>
          <pc:docMk/>
          <pc:sldMk cId="1817188485" sldId="326"/>
        </pc:sldMkLst>
      </pc:sldChg>
      <pc:sldChg chg="del">
        <pc:chgData name="Melanie David-Feveck" userId="9e4d456e-893c-4367-b601-72fce04ebd6b" providerId="ADAL" clId="{D7B1836D-AD37-49EF-9137-E7079DF9F152}" dt="2024-03-05T11:06:20.673" v="0" actId="47"/>
        <pc:sldMkLst>
          <pc:docMk/>
          <pc:sldMk cId="3368257059" sldId="327"/>
        </pc:sldMkLst>
      </pc:sldChg>
      <pc:sldChg chg="del">
        <pc:chgData name="Melanie David-Feveck" userId="9e4d456e-893c-4367-b601-72fce04ebd6b" providerId="ADAL" clId="{D7B1836D-AD37-49EF-9137-E7079DF9F152}" dt="2024-03-05T11:06:20.673" v="0" actId="47"/>
        <pc:sldMkLst>
          <pc:docMk/>
          <pc:sldMk cId="4172991778" sldId="328"/>
        </pc:sldMkLst>
      </pc:sldChg>
      <pc:sldChg chg="del">
        <pc:chgData name="Melanie David-Feveck" userId="9e4d456e-893c-4367-b601-72fce04ebd6b" providerId="ADAL" clId="{D7B1836D-AD37-49EF-9137-E7079DF9F152}" dt="2024-03-05T11:06:20.673" v="0" actId="47"/>
        <pc:sldMkLst>
          <pc:docMk/>
          <pc:sldMk cId="509819724" sldId="329"/>
        </pc:sldMkLst>
      </pc:sldChg>
      <pc:sldChg chg="del">
        <pc:chgData name="Melanie David-Feveck" userId="9e4d456e-893c-4367-b601-72fce04ebd6b" providerId="ADAL" clId="{D7B1836D-AD37-49EF-9137-E7079DF9F152}" dt="2024-03-05T11:06:20.673" v="0" actId="47"/>
        <pc:sldMkLst>
          <pc:docMk/>
          <pc:sldMk cId="3714943454" sldId="330"/>
        </pc:sldMkLst>
      </pc:sldChg>
      <pc:sldChg chg="del">
        <pc:chgData name="Melanie David-Feveck" userId="9e4d456e-893c-4367-b601-72fce04ebd6b" providerId="ADAL" clId="{D7B1836D-AD37-49EF-9137-E7079DF9F152}" dt="2024-03-05T11:06:20.673" v="0" actId="47"/>
        <pc:sldMkLst>
          <pc:docMk/>
          <pc:sldMk cId="4261851776" sldId="331"/>
        </pc:sldMkLst>
      </pc:sldChg>
      <pc:sldChg chg="del">
        <pc:chgData name="Melanie David-Feveck" userId="9e4d456e-893c-4367-b601-72fce04ebd6b" providerId="ADAL" clId="{D7B1836D-AD37-49EF-9137-E7079DF9F152}" dt="2024-03-05T11:06:20.673" v="0" actId="47"/>
        <pc:sldMkLst>
          <pc:docMk/>
          <pc:sldMk cId="3363119584" sldId="332"/>
        </pc:sldMkLst>
      </pc:sldChg>
      <pc:sldChg chg="del">
        <pc:chgData name="Melanie David-Feveck" userId="9e4d456e-893c-4367-b601-72fce04ebd6b" providerId="ADAL" clId="{D7B1836D-AD37-49EF-9137-E7079DF9F152}" dt="2024-03-05T11:06:20.673" v="0" actId="47"/>
        <pc:sldMkLst>
          <pc:docMk/>
          <pc:sldMk cId="4195571222" sldId="333"/>
        </pc:sldMkLst>
      </pc:sldChg>
      <pc:sldChg chg="del">
        <pc:chgData name="Melanie David-Feveck" userId="9e4d456e-893c-4367-b601-72fce04ebd6b" providerId="ADAL" clId="{D7B1836D-AD37-49EF-9137-E7079DF9F152}" dt="2024-03-05T11:06:20.673" v="0" actId="47"/>
        <pc:sldMkLst>
          <pc:docMk/>
          <pc:sldMk cId="3357208649" sldId="334"/>
        </pc:sldMkLst>
      </pc:sldChg>
      <pc:sldChg chg="del">
        <pc:chgData name="Melanie David-Feveck" userId="9e4d456e-893c-4367-b601-72fce04ebd6b" providerId="ADAL" clId="{D7B1836D-AD37-49EF-9137-E7079DF9F152}" dt="2024-03-05T11:06:20.673" v="0" actId="47"/>
        <pc:sldMkLst>
          <pc:docMk/>
          <pc:sldMk cId="903726113" sldId="335"/>
        </pc:sldMkLst>
      </pc:sldChg>
      <pc:sldChg chg="del">
        <pc:chgData name="Melanie David-Feveck" userId="9e4d456e-893c-4367-b601-72fce04ebd6b" providerId="ADAL" clId="{D7B1836D-AD37-49EF-9137-E7079DF9F152}" dt="2024-03-05T11:06:20.673" v="0" actId="47"/>
        <pc:sldMkLst>
          <pc:docMk/>
          <pc:sldMk cId="1782538445" sldId="336"/>
        </pc:sldMkLst>
      </pc:sldChg>
      <pc:sldChg chg="del">
        <pc:chgData name="Melanie David-Feveck" userId="9e4d456e-893c-4367-b601-72fce04ebd6b" providerId="ADAL" clId="{D7B1836D-AD37-49EF-9137-E7079DF9F152}" dt="2024-03-05T11:06:20.673" v="0" actId="47"/>
        <pc:sldMkLst>
          <pc:docMk/>
          <pc:sldMk cId="2348483254" sldId="337"/>
        </pc:sldMkLst>
      </pc:sldChg>
      <pc:sldChg chg="del">
        <pc:chgData name="Melanie David-Feveck" userId="9e4d456e-893c-4367-b601-72fce04ebd6b" providerId="ADAL" clId="{D7B1836D-AD37-49EF-9137-E7079DF9F152}" dt="2024-03-05T11:06:20.673" v="0" actId="47"/>
        <pc:sldMkLst>
          <pc:docMk/>
          <pc:sldMk cId="3514813241" sldId="338"/>
        </pc:sldMkLst>
      </pc:sldChg>
      <pc:sldChg chg="del">
        <pc:chgData name="Melanie David-Feveck" userId="9e4d456e-893c-4367-b601-72fce04ebd6b" providerId="ADAL" clId="{D7B1836D-AD37-49EF-9137-E7079DF9F152}" dt="2024-03-05T11:06:20.673" v="0" actId="47"/>
        <pc:sldMkLst>
          <pc:docMk/>
          <pc:sldMk cId="105276095" sldId="339"/>
        </pc:sldMkLst>
      </pc:sldChg>
      <pc:sldChg chg="del">
        <pc:chgData name="Melanie David-Feveck" userId="9e4d456e-893c-4367-b601-72fce04ebd6b" providerId="ADAL" clId="{D7B1836D-AD37-49EF-9137-E7079DF9F152}" dt="2024-03-05T11:06:20.673" v="0" actId="47"/>
        <pc:sldMkLst>
          <pc:docMk/>
          <pc:sldMk cId="1302022846" sldId="340"/>
        </pc:sldMkLst>
      </pc:sldChg>
      <pc:sldChg chg="del">
        <pc:chgData name="Melanie David-Feveck" userId="9e4d456e-893c-4367-b601-72fce04ebd6b" providerId="ADAL" clId="{D7B1836D-AD37-49EF-9137-E7079DF9F152}" dt="2024-03-05T11:06:20.673" v="0" actId="47"/>
        <pc:sldMkLst>
          <pc:docMk/>
          <pc:sldMk cId="518122681" sldId="346"/>
        </pc:sldMkLst>
      </pc:sldChg>
      <pc:sldChg chg="del">
        <pc:chgData name="Melanie David-Feveck" userId="9e4d456e-893c-4367-b601-72fce04ebd6b" providerId="ADAL" clId="{D7B1836D-AD37-49EF-9137-E7079DF9F152}" dt="2024-03-05T11:06:35.860" v="1" actId="47"/>
        <pc:sldMkLst>
          <pc:docMk/>
          <pc:sldMk cId="71837271" sldId="348"/>
        </pc:sldMkLst>
      </pc:sldChg>
      <pc:sldChg chg="del">
        <pc:chgData name="Melanie David-Feveck" userId="9e4d456e-893c-4367-b601-72fce04ebd6b" providerId="ADAL" clId="{D7B1836D-AD37-49EF-9137-E7079DF9F152}" dt="2024-03-05T11:06:35.860" v="1" actId="47"/>
        <pc:sldMkLst>
          <pc:docMk/>
          <pc:sldMk cId="2962753233" sldId="349"/>
        </pc:sldMkLst>
      </pc:sldChg>
      <pc:sldChg chg="del">
        <pc:chgData name="Melanie David-Feveck" userId="9e4d456e-893c-4367-b601-72fce04ebd6b" providerId="ADAL" clId="{D7B1836D-AD37-49EF-9137-E7079DF9F152}" dt="2024-03-05T11:06:35.860" v="1" actId="47"/>
        <pc:sldMkLst>
          <pc:docMk/>
          <pc:sldMk cId="477585754" sldId="350"/>
        </pc:sldMkLst>
      </pc:sldChg>
      <pc:sldChg chg="del">
        <pc:chgData name="Melanie David-Feveck" userId="9e4d456e-893c-4367-b601-72fce04ebd6b" providerId="ADAL" clId="{D7B1836D-AD37-49EF-9137-E7079DF9F152}" dt="2024-03-05T11:06:35.860" v="1" actId="47"/>
        <pc:sldMkLst>
          <pc:docMk/>
          <pc:sldMk cId="3658809137" sldId="351"/>
        </pc:sldMkLst>
      </pc:sldChg>
      <pc:sldChg chg="del">
        <pc:chgData name="Melanie David-Feveck" userId="9e4d456e-893c-4367-b601-72fce04ebd6b" providerId="ADAL" clId="{D7B1836D-AD37-49EF-9137-E7079DF9F152}" dt="2024-03-05T11:06:35.860" v="1" actId="47"/>
        <pc:sldMkLst>
          <pc:docMk/>
          <pc:sldMk cId="4033628699" sldId="352"/>
        </pc:sldMkLst>
      </pc:sldChg>
      <pc:sldChg chg="del">
        <pc:chgData name="Melanie David-Feveck" userId="9e4d456e-893c-4367-b601-72fce04ebd6b" providerId="ADAL" clId="{D7B1836D-AD37-49EF-9137-E7079DF9F152}" dt="2024-03-05T11:06:35.860" v="1" actId="47"/>
        <pc:sldMkLst>
          <pc:docMk/>
          <pc:sldMk cId="3034713817" sldId="353"/>
        </pc:sldMkLst>
      </pc:sldChg>
      <pc:sldChg chg="del">
        <pc:chgData name="Melanie David-Feveck" userId="9e4d456e-893c-4367-b601-72fce04ebd6b" providerId="ADAL" clId="{D7B1836D-AD37-49EF-9137-E7079DF9F152}" dt="2024-03-05T11:06:35.860" v="1" actId="47"/>
        <pc:sldMkLst>
          <pc:docMk/>
          <pc:sldMk cId="854659263" sldId="354"/>
        </pc:sldMkLst>
      </pc:sldChg>
      <pc:sldChg chg="del">
        <pc:chgData name="Melanie David-Feveck" userId="9e4d456e-893c-4367-b601-72fce04ebd6b" providerId="ADAL" clId="{D7B1836D-AD37-49EF-9137-E7079DF9F152}" dt="2024-03-05T11:06:35.860" v="1" actId="47"/>
        <pc:sldMkLst>
          <pc:docMk/>
          <pc:sldMk cId="2473806954" sldId="355"/>
        </pc:sldMkLst>
      </pc:sldChg>
      <pc:sldChg chg="del">
        <pc:chgData name="Melanie David-Feveck" userId="9e4d456e-893c-4367-b601-72fce04ebd6b" providerId="ADAL" clId="{D7B1836D-AD37-49EF-9137-E7079DF9F152}" dt="2024-03-05T11:06:35.860" v="1" actId="47"/>
        <pc:sldMkLst>
          <pc:docMk/>
          <pc:sldMk cId="2919490116" sldId="356"/>
        </pc:sldMkLst>
      </pc:sldChg>
      <pc:sldChg chg="del">
        <pc:chgData name="Melanie David-Feveck" userId="9e4d456e-893c-4367-b601-72fce04ebd6b" providerId="ADAL" clId="{D7B1836D-AD37-49EF-9137-E7079DF9F152}" dt="2024-03-05T11:06:35.860" v="1" actId="47"/>
        <pc:sldMkLst>
          <pc:docMk/>
          <pc:sldMk cId="1072399950" sldId="357"/>
        </pc:sldMkLst>
      </pc:sldChg>
      <pc:sldChg chg="del">
        <pc:chgData name="Melanie David-Feveck" userId="9e4d456e-893c-4367-b601-72fce04ebd6b" providerId="ADAL" clId="{D7B1836D-AD37-49EF-9137-E7079DF9F152}" dt="2024-03-05T11:06:35.860" v="1" actId="47"/>
        <pc:sldMkLst>
          <pc:docMk/>
          <pc:sldMk cId="2137743403" sldId="358"/>
        </pc:sldMkLst>
      </pc:sldChg>
      <pc:sldChg chg="del">
        <pc:chgData name="Melanie David-Feveck" userId="9e4d456e-893c-4367-b601-72fce04ebd6b" providerId="ADAL" clId="{D7B1836D-AD37-49EF-9137-E7079DF9F152}" dt="2024-03-05T11:06:35.860" v="1" actId="47"/>
        <pc:sldMkLst>
          <pc:docMk/>
          <pc:sldMk cId="2351758061" sldId="359"/>
        </pc:sldMkLst>
      </pc:sldChg>
      <pc:sldChg chg="del">
        <pc:chgData name="Melanie David-Feveck" userId="9e4d456e-893c-4367-b601-72fce04ebd6b" providerId="ADAL" clId="{D7B1836D-AD37-49EF-9137-E7079DF9F152}" dt="2024-03-05T11:06:35.860" v="1" actId="47"/>
        <pc:sldMkLst>
          <pc:docMk/>
          <pc:sldMk cId="2344174708" sldId="360"/>
        </pc:sldMkLst>
      </pc:sldChg>
      <pc:sldChg chg="del">
        <pc:chgData name="Melanie David-Feveck" userId="9e4d456e-893c-4367-b601-72fce04ebd6b" providerId="ADAL" clId="{D7B1836D-AD37-49EF-9137-E7079DF9F152}" dt="2024-03-05T11:06:35.860" v="1" actId="47"/>
        <pc:sldMkLst>
          <pc:docMk/>
          <pc:sldMk cId="195155253" sldId="361"/>
        </pc:sldMkLst>
      </pc:sldChg>
      <pc:sldChg chg="del">
        <pc:chgData name="Melanie David-Feveck" userId="9e4d456e-893c-4367-b601-72fce04ebd6b" providerId="ADAL" clId="{D7B1836D-AD37-49EF-9137-E7079DF9F152}" dt="2024-03-05T11:06:35.860" v="1" actId="47"/>
        <pc:sldMkLst>
          <pc:docMk/>
          <pc:sldMk cId="876040960" sldId="362"/>
        </pc:sldMkLst>
      </pc:sldChg>
      <pc:sldChg chg="del">
        <pc:chgData name="Melanie David-Feveck" userId="9e4d456e-893c-4367-b601-72fce04ebd6b" providerId="ADAL" clId="{D7B1836D-AD37-49EF-9137-E7079DF9F152}" dt="2024-03-05T11:06:35.860" v="1" actId="47"/>
        <pc:sldMkLst>
          <pc:docMk/>
          <pc:sldMk cId="3572883483" sldId="363"/>
        </pc:sldMkLst>
      </pc:sldChg>
      <pc:sldChg chg="del">
        <pc:chgData name="Melanie David-Feveck" userId="9e4d456e-893c-4367-b601-72fce04ebd6b" providerId="ADAL" clId="{D7B1836D-AD37-49EF-9137-E7079DF9F152}" dt="2024-03-05T11:06:35.860" v="1" actId="47"/>
        <pc:sldMkLst>
          <pc:docMk/>
          <pc:sldMk cId="508037425" sldId="364"/>
        </pc:sldMkLst>
      </pc:sldChg>
      <pc:sldChg chg="del">
        <pc:chgData name="Melanie David-Feveck" userId="9e4d456e-893c-4367-b601-72fce04ebd6b" providerId="ADAL" clId="{D7B1836D-AD37-49EF-9137-E7079DF9F152}" dt="2024-03-05T11:06:35.860" v="1" actId="47"/>
        <pc:sldMkLst>
          <pc:docMk/>
          <pc:sldMk cId="2333218553" sldId="365"/>
        </pc:sldMkLst>
      </pc:sldChg>
      <pc:sldChg chg="del">
        <pc:chgData name="Melanie David-Feveck" userId="9e4d456e-893c-4367-b601-72fce04ebd6b" providerId="ADAL" clId="{D7B1836D-AD37-49EF-9137-E7079DF9F152}" dt="2024-03-05T11:06:35.860" v="1" actId="47"/>
        <pc:sldMkLst>
          <pc:docMk/>
          <pc:sldMk cId="2054154810" sldId="366"/>
        </pc:sldMkLst>
      </pc:sldChg>
      <pc:sldChg chg="del">
        <pc:chgData name="Melanie David-Feveck" userId="9e4d456e-893c-4367-b601-72fce04ebd6b" providerId="ADAL" clId="{D7B1836D-AD37-49EF-9137-E7079DF9F152}" dt="2024-03-05T11:06:35.860" v="1" actId="47"/>
        <pc:sldMkLst>
          <pc:docMk/>
          <pc:sldMk cId="2911078151" sldId="367"/>
        </pc:sldMkLst>
      </pc:sldChg>
      <pc:sldChg chg="del">
        <pc:chgData name="Melanie David-Feveck" userId="9e4d456e-893c-4367-b601-72fce04ebd6b" providerId="ADAL" clId="{D7B1836D-AD37-49EF-9137-E7079DF9F152}" dt="2024-03-05T11:06:35.860" v="1" actId="47"/>
        <pc:sldMkLst>
          <pc:docMk/>
          <pc:sldMk cId="1938009894" sldId="368"/>
        </pc:sldMkLst>
      </pc:sldChg>
      <pc:sldChg chg="del">
        <pc:chgData name="Melanie David-Feveck" userId="9e4d456e-893c-4367-b601-72fce04ebd6b" providerId="ADAL" clId="{D7B1836D-AD37-49EF-9137-E7079DF9F152}" dt="2024-03-05T11:06:35.860" v="1" actId="47"/>
        <pc:sldMkLst>
          <pc:docMk/>
          <pc:sldMk cId="2519889301" sldId="370"/>
        </pc:sldMkLst>
      </pc:sldChg>
      <pc:sldChg chg="del">
        <pc:chgData name="Melanie David-Feveck" userId="9e4d456e-893c-4367-b601-72fce04ebd6b" providerId="ADAL" clId="{D7B1836D-AD37-49EF-9137-E7079DF9F152}" dt="2024-03-05T11:06:35.860" v="1" actId="47"/>
        <pc:sldMkLst>
          <pc:docMk/>
          <pc:sldMk cId="65238759" sldId="371"/>
        </pc:sldMkLst>
      </pc:sldChg>
      <pc:sldChg chg="del">
        <pc:chgData name="Melanie David-Feveck" userId="9e4d456e-893c-4367-b601-72fce04ebd6b" providerId="ADAL" clId="{D7B1836D-AD37-49EF-9137-E7079DF9F152}" dt="2024-03-05T11:06:35.860" v="1" actId="47"/>
        <pc:sldMkLst>
          <pc:docMk/>
          <pc:sldMk cId="3079950256" sldId="372"/>
        </pc:sldMkLst>
      </pc:sldChg>
      <pc:sldChg chg="del">
        <pc:chgData name="Melanie David-Feveck" userId="9e4d456e-893c-4367-b601-72fce04ebd6b" providerId="ADAL" clId="{D7B1836D-AD37-49EF-9137-E7079DF9F152}" dt="2024-03-05T11:06:35.860" v="1" actId="47"/>
        <pc:sldMkLst>
          <pc:docMk/>
          <pc:sldMk cId="3167577545" sldId="373"/>
        </pc:sldMkLst>
      </pc:sldChg>
      <pc:sldChg chg="del">
        <pc:chgData name="Melanie David-Feveck" userId="9e4d456e-893c-4367-b601-72fce04ebd6b" providerId="ADAL" clId="{D7B1836D-AD37-49EF-9137-E7079DF9F152}" dt="2024-03-05T11:06:35.860" v="1" actId="47"/>
        <pc:sldMkLst>
          <pc:docMk/>
          <pc:sldMk cId="1096051488" sldId="374"/>
        </pc:sldMkLst>
      </pc:sldChg>
      <pc:sldChg chg="del">
        <pc:chgData name="Melanie David-Feveck" userId="9e4d456e-893c-4367-b601-72fce04ebd6b" providerId="ADAL" clId="{D7B1836D-AD37-49EF-9137-E7079DF9F152}" dt="2024-03-05T11:06:35.860" v="1" actId="47"/>
        <pc:sldMkLst>
          <pc:docMk/>
          <pc:sldMk cId="1781166583" sldId="375"/>
        </pc:sldMkLst>
      </pc:sldChg>
      <pc:sldChg chg="del">
        <pc:chgData name="Melanie David-Feveck" userId="9e4d456e-893c-4367-b601-72fce04ebd6b" providerId="ADAL" clId="{D7B1836D-AD37-49EF-9137-E7079DF9F152}" dt="2024-03-05T11:06:35.860" v="1" actId="47"/>
        <pc:sldMkLst>
          <pc:docMk/>
          <pc:sldMk cId="2511501103" sldId="376"/>
        </pc:sldMkLst>
      </pc:sldChg>
      <pc:sldChg chg="del">
        <pc:chgData name="Melanie David-Feveck" userId="9e4d456e-893c-4367-b601-72fce04ebd6b" providerId="ADAL" clId="{D7B1836D-AD37-49EF-9137-E7079DF9F152}" dt="2024-03-05T11:06:35.860" v="1" actId="47"/>
        <pc:sldMkLst>
          <pc:docMk/>
          <pc:sldMk cId="3916649303" sldId="377"/>
        </pc:sldMkLst>
      </pc:sldChg>
      <pc:sldChg chg="del">
        <pc:chgData name="Melanie David-Feveck" userId="9e4d456e-893c-4367-b601-72fce04ebd6b" providerId="ADAL" clId="{D7B1836D-AD37-49EF-9137-E7079DF9F152}" dt="2024-03-05T11:06:35.860" v="1" actId="47"/>
        <pc:sldMkLst>
          <pc:docMk/>
          <pc:sldMk cId="236243353" sldId="378"/>
        </pc:sldMkLst>
      </pc:sldChg>
      <pc:sldChg chg="del">
        <pc:chgData name="Melanie David-Feveck" userId="9e4d456e-893c-4367-b601-72fce04ebd6b" providerId="ADAL" clId="{D7B1836D-AD37-49EF-9137-E7079DF9F152}" dt="2024-03-05T11:06:35.860" v="1" actId="47"/>
        <pc:sldMkLst>
          <pc:docMk/>
          <pc:sldMk cId="3052478774" sldId="379"/>
        </pc:sldMkLst>
      </pc:sldChg>
      <pc:sldChg chg="del">
        <pc:chgData name="Melanie David-Feveck" userId="9e4d456e-893c-4367-b601-72fce04ebd6b" providerId="ADAL" clId="{D7B1836D-AD37-49EF-9137-E7079DF9F152}" dt="2024-03-05T11:06:35.860" v="1" actId="47"/>
        <pc:sldMkLst>
          <pc:docMk/>
          <pc:sldMk cId="1116700380" sldId="380"/>
        </pc:sldMkLst>
      </pc:sldChg>
      <pc:sldChg chg="del">
        <pc:chgData name="Melanie David-Feveck" userId="9e4d456e-893c-4367-b601-72fce04ebd6b" providerId="ADAL" clId="{D7B1836D-AD37-49EF-9137-E7079DF9F152}" dt="2024-03-05T11:06:35.860" v="1" actId="47"/>
        <pc:sldMkLst>
          <pc:docMk/>
          <pc:sldMk cId="4171149375" sldId="382"/>
        </pc:sldMkLst>
      </pc:sldChg>
      <pc:sldChg chg="del">
        <pc:chgData name="Melanie David-Feveck" userId="9e4d456e-893c-4367-b601-72fce04ebd6b" providerId="ADAL" clId="{D7B1836D-AD37-49EF-9137-E7079DF9F152}" dt="2024-03-05T11:06:35.860" v="1" actId="47"/>
        <pc:sldMkLst>
          <pc:docMk/>
          <pc:sldMk cId="3880032885" sldId="383"/>
        </pc:sldMkLst>
      </pc:sldChg>
      <pc:sldChg chg="del">
        <pc:chgData name="Melanie David-Feveck" userId="9e4d456e-893c-4367-b601-72fce04ebd6b" providerId="ADAL" clId="{D7B1836D-AD37-49EF-9137-E7079DF9F152}" dt="2024-03-05T11:06:35.860" v="1" actId="47"/>
        <pc:sldMkLst>
          <pc:docMk/>
          <pc:sldMk cId="572544500" sldId="384"/>
        </pc:sldMkLst>
      </pc:sldChg>
      <pc:sldChg chg="del">
        <pc:chgData name="Melanie David-Feveck" userId="9e4d456e-893c-4367-b601-72fce04ebd6b" providerId="ADAL" clId="{D7B1836D-AD37-49EF-9137-E7079DF9F152}" dt="2024-03-05T11:06:35.860" v="1" actId="47"/>
        <pc:sldMkLst>
          <pc:docMk/>
          <pc:sldMk cId="3576284009" sldId="385"/>
        </pc:sldMkLst>
      </pc:sldChg>
      <pc:sldChg chg="del">
        <pc:chgData name="Melanie David-Feveck" userId="9e4d456e-893c-4367-b601-72fce04ebd6b" providerId="ADAL" clId="{D7B1836D-AD37-49EF-9137-E7079DF9F152}" dt="2024-03-05T11:06:35.860" v="1" actId="47"/>
        <pc:sldMkLst>
          <pc:docMk/>
          <pc:sldMk cId="3296836041" sldId="386"/>
        </pc:sldMkLst>
      </pc:sldChg>
      <pc:sldChg chg="del">
        <pc:chgData name="Melanie David-Feveck" userId="9e4d456e-893c-4367-b601-72fce04ebd6b" providerId="ADAL" clId="{D7B1836D-AD37-49EF-9137-E7079DF9F152}" dt="2024-03-05T11:06:35.860" v="1" actId="47"/>
        <pc:sldMkLst>
          <pc:docMk/>
          <pc:sldMk cId="2953786491" sldId="388"/>
        </pc:sldMkLst>
      </pc:sldChg>
      <pc:sldChg chg="del">
        <pc:chgData name="Melanie David-Feveck" userId="9e4d456e-893c-4367-b601-72fce04ebd6b" providerId="ADAL" clId="{D7B1836D-AD37-49EF-9137-E7079DF9F152}" dt="2024-03-05T11:06:35.860" v="1" actId="47"/>
        <pc:sldMkLst>
          <pc:docMk/>
          <pc:sldMk cId="4029077535" sldId="389"/>
        </pc:sldMkLst>
      </pc:sldChg>
      <pc:sldChg chg="del">
        <pc:chgData name="Melanie David-Feveck" userId="9e4d456e-893c-4367-b601-72fce04ebd6b" providerId="ADAL" clId="{D7B1836D-AD37-49EF-9137-E7079DF9F152}" dt="2024-03-05T11:06:35.860" v="1" actId="47"/>
        <pc:sldMkLst>
          <pc:docMk/>
          <pc:sldMk cId="650555656" sldId="390"/>
        </pc:sldMkLst>
      </pc:sldChg>
      <pc:sldChg chg="del">
        <pc:chgData name="Melanie David-Feveck" userId="9e4d456e-893c-4367-b601-72fce04ebd6b" providerId="ADAL" clId="{D7B1836D-AD37-49EF-9137-E7079DF9F152}" dt="2024-03-05T11:06:35.860" v="1" actId="47"/>
        <pc:sldMkLst>
          <pc:docMk/>
          <pc:sldMk cId="3498185661" sldId="391"/>
        </pc:sldMkLst>
      </pc:sldChg>
      <pc:sldChg chg="del">
        <pc:chgData name="Melanie David-Feveck" userId="9e4d456e-893c-4367-b601-72fce04ebd6b" providerId="ADAL" clId="{D7B1836D-AD37-49EF-9137-E7079DF9F152}" dt="2024-03-05T11:06:35.860" v="1" actId="47"/>
        <pc:sldMkLst>
          <pc:docMk/>
          <pc:sldMk cId="548487661" sldId="392"/>
        </pc:sldMkLst>
      </pc:sldChg>
      <pc:sldChg chg="del">
        <pc:chgData name="Melanie David-Feveck" userId="9e4d456e-893c-4367-b601-72fce04ebd6b" providerId="ADAL" clId="{D7B1836D-AD37-49EF-9137-E7079DF9F152}" dt="2024-03-05T11:06:35.860" v="1" actId="47"/>
        <pc:sldMkLst>
          <pc:docMk/>
          <pc:sldMk cId="1171499046" sldId="393"/>
        </pc:sldMkLst>
      </pc:sldChg>
      <pc:sldChg chg="del">
        <pc:chgData name="Melanie David-Feveck" userId="9e4d456e-893c-4367-b601-72fce04ebd6b" providerId="ADAL" clId="{D7B1836D-AD37-49EF-9137-E7079DF9F152}" dt="2024-03-05T11:06:35.860" v="1" actId="47"/>
        <pc:sldMkLst>
          <pc:docMk/>
          <pc:sldMk cId="2889733101" sldId="394"/>
        </pc:sldMkLst>
      </pc:sldChg>
      <pc:sldChg chg="del">
        <pc:chgData name="Melanie David-Feveck" userId="9e4d456e-893c-4367-b601-72fce04ebd6b" providerId="ADAL" clId="{D7B1836D-AD37-49EF-9137-E7079DF9F152}" dt="2024-03-05T11:06:35.860" v="1" actId="47"/>
        <pc:sldMkLst>
          <pc:docMk/>
          <pc:sldMk cId="2446259697" sldId="395"/>
        </pc:sldMkLst>
      </pc:sldChg>
      <pc:sldChg chg="del">
        <pc:chgData name="Melanie David-Feveck" userId="9e4d456e-893c-4367-b601-72fce04ebd6b" providerId="ADAL" clId="{D7B1836D-AD37-49EF-9137-E7079DF9F152}" dt="2024-03-05T11:06:35.860" v="1" actId="47"/>
        <pc:sldMkLst>
          <pc:docMk/>
          <pc:sldMk cId="3246416292" sldId="396"/>
        </pc:sldMkLst>
      </pc:sldChg>
      <pc:sldChg chg="del">
        <pc:chgData name="Melanie David-Feveck" userId="9e4d456e-893c-4367-b601-72fce04ebd6b" providerId="ADAL" clId="{D7B1836D-AD37-49EF-9137-E7079DF9F152}" dt="2024-03-05T11:06:35.860" v="1" actId="47"/>
        <pc:sldMkLst>
          <pc:docMk/>
          <pc:sldMk cId="1271376576" sldId="397"/>
        </pc:sldMkLst>
      </pc:sldChg>
      <pc:sldChg chg="del">
        <pc:chgData name="Melanie David-Feveck" userId="9e4d456e-893c-4367-b601-72fce04ebd6b" providerId="ADAL" clId="{D7B1836D-AD37-49EF-9137-E7079DF9F152}" dt="2024-03-05T11:06:35.860" v="1" actId="47"/>
        <pc:sldMkLst>
          <pc:docMk/>
          <pc:sldMk cId="3641166149" sldId="398"/>
        </pc:sldMkLst>
      </pc:sldChg>
      <pc:sldChg chg="del">
        <pc:chgData name="Melanie David-Feveck" userId="9e4d456e-893c-4367-b601-72fce04ebd6b" providerId="ADAL" clId="{D7B1836D-AD37-49EF-9137-E7079DF9F152}" dt="2024-03-05T11:06:35.860" v="1" actId="47"/>
        <pc:sldMkLst>
          <pc:docMk/>
          <pc:sldMk cId="105121312" sldId="399"/>
        </pc:sldMkLst>
      </pc:sldChg>
      <pc:sldChg chg="del">
        <pc:chgData name="Melanie David-Feveck" userId="9e4d456e-893c-4367-b601-72fce04ebd6b" providerId="ADAL" clId="{D7B1836D-AD37-49EF-9137-E7079DF9F152}" dt="2024-03-05T11:06:35.860" v="1" actId="47"/>
        <pc:sldMkLst>
          <pc:docMk/>
          <pc:sldMk cId="4263888783" sldId="400"/>
        </pc:sldMkLst>
      </pc:sldChg>
      <pc:sldChg chg="del">
        <pc:chgData name="Melanie David-Feveck" userId="9e4d456e-893c-4367-b601-72fce04ebd6b" providerId="ADAL" clId="{D7B1836D-AD37-49EF-9137-E7079DF9F152}" dt="2024-03-05T11:06:35.860" v="1" actId="47"/>
        <pc:sldMkLst>
          <pc:docMk/>
          <pc:sldMk cId="2628212859" sldId="401"/>
        </pc:sldMkLst>
      </pc:sldChg>
      <pc:sldChg chg="del">
        <pc:chgData name="Melanie David-Feveck" userId="9e4d456e-893c-4367-b601-72fce04ebd6b" providerId="ADAL" clId="{D7B1836D-AD37-49EF-9137-E7079DF9F152}" dt="2024-03-05T11:06:35.860" v="1" actId="47"/>
        <pc:sldMkLst>
          <pc:docMk/>
          <pc:sldMk cId="4081215543" sldId="402"/>
        </pc:sldMkLst>
      </pc:sldChg>
      <pc:sldChg chg="del">
        <pc:chgData name="Melanie David-Feveck" userId="9e4d456e-893c-4367-b601-72fce04ebd6b" providerId="ADAL" clId="{D7B1836D-AD37-49EF-9137-E7079DF9F152}" dt="2024-03-05T11:06:35.860" v="1" actId="47"/>
        <pc:sldMkLst>
          <pc:docMk/>
          <pc:sldMk cId="3325888369" sldId="403"/>
        </pc:sldMkLst>
      </pc:sldChg>
      <pc:sldChg chg="del">
        <pc:chgData name="Melanie David-Feveck" userId="9e4d456e-893c-4367-b601-72fce04ebd6b" providerId="ADAL" clId="{D7B1836D-AD37-49EF-9137-E7079DF9F152}" dt="2024-03-05T11:06:35.860" v="1" actId="47"/>
        <pc:sldMkLst>
          <pc:docMk/>
          <pc:sldMk cId="616487758" sldId="404"/>
        </pc:sldMkLst>
      </pc:sldChg>
      <pc:sldChg chg="del">
        <pc:chgData name="Melanie David-Feveck" userId="9e4d456e-893c-4367-b601-72fce04ebd6b" providerId="ADAL" clId="{D7B1836D-AD37-49EF-9137-E7079DF9F152}" dt="2024-03-05T11:06:35.860" v="1" actId="47"/>
        <pc:sldMkLst>
          <pc:docMk/>
          <pc:sldMk cId="3085451066" sldId="405"/>
        </pc:sldMkLst>
      </pc:sldChg>
      <pc:sldChg chg="del">
        <pc:chgData name="Melanie David-Feveck" userId="9e4d456e-893c-4367-b601-72fce04ebd6b" providerId="ADAL" clId="{D7B1836D-AD37-49EF-9137-E7079DF9F152}" dt="2024-03-05T11:06:35.860" v="1" actId="47"/>
        <pc:sldMkLst>
          <pc:docMk/>
          <pc:sldMk cId="1925068609" sldId="406"/>
        </pc:sldMkLst>
      </pc:sldChg>
      <pc:sldChg chg="del">
        <pc:chgData name="Melanie David-Feveck" userId="9e4d456e-893c-4367-b601-72fce04ebd6b" providerId="ADAL" clId="{D7B1836D-AD37-49EF-9137-E7079DF9F152}" dt="2024-03-05T11:06:35.860" v="1" actId="47"/>
        <pc:sldMkLst>
          <pc:docMk/>
          <pc:sldMk cId="4287138671" sldId="407"/>
        </pc:sldMkLst>
      </pc:sldChg>
      <pc:sldChg chg="del">
        <pc:chgData name="Melanie David-Feveck" userId="9e4d456e-893c-4367-b601-72fce04ebd6b" providerId="ADAL" clId="{D7B1836D-AD37-49EF-9137-E7079DF9F152}" dt="2024-03-05T11:06:35.860" v="1" actId="47"/>
        <pc:sldMkLst>
          <pc:docMk/>
          <pc:sldMk cId="246758797" sldId="408"/>
        </pc:sldMkLst>
      </pc:sldChg>
      <pc:sldChg chg="del">
        <pc:chgData name="Melanie David-Feveck" userId="9e4d456e-893c-4367-b601-72fce04ebd6b" providerId="ADAL" clId="{D7B1836D-AD37-49EF-9137-E7079DF9F152}" dt="2024-03-05T11:06:35.860" v="1" actId="47"/>
        <pc:sldMkLst>
          <pc:docMk/>
          <pc:sldMk cId="4055243545" sldId="409"/>
        </pc:sldMkLst>
      </pc:sldChg>
      <pc:sldChg chg="del">
        <pc:chgData name="Melanie David-Feveck" userId="9e4d456e-893c-4367-b601-72fce04ebd6b" providerId="ADAL" clId="{D7B1836D-AD37-49EF-9137-E7079DF9F152}" dt="2024-03-05T11:06:35.860" v="1" actId="47"/>
        <pc:sldMkLst>
          <pc:docMk/>
          <pc:sldMk cId="3673237679" sldId="410"/>
        </pc:sldMkLst>
      </pc:sldChg>
      <pc:sldChg chg="del">
        <pc:chgData name="Melanie David-Feveck" userId="9e4d456e-893c-4367-b601-72fce04ebd6b" providerId="ADAL" clId="{D7B1836D-AD37-49EF-9137-E7079DF9F152}" dt="2024-03-05T11:06:20.673" v="0" actId="47"/>
        <pc:sldMkLst>
          <pc:docMk/>
          <pc:sldMk cId="1662654301" sldId="411"/>
        </pc:sldMkLst>
      </pc:sldChg>
      <pc:sldChg chg="del">
        <pc:chgData name="Melanie David-Feveck" userId="9e4d456e-893c-4367-b601-72fce04ebd6b" providerId="ADAL" clId="{D7B1836D-AD37-49EF-9137-E7079DF9F152}" dt="2024-03-05T11:06:20.673" v="0" actId="47"/>
        <pc:sldMkLst>
          <pc:docMk/>
          <pc:sldMk cId="1779116050" sldId="412"/>
        </pc:sldMkLst>
      </pc:sldChg>
      <pc:sldChg chg="del">
        <pc:chgData name="Melanie David-Feveck" userId="9e4d456e-893c-4367-b601-72fce04ebd6b" providerId="ADAL" clId="{D7B1836D-AD37-49EF-9137-E7079DF9F152}" dt="2024-03-05T11:06:20.673" v="0" actId="47"/>
        <pc:sldMkLst>
          <pc:docMk/>
          <pc:sldMk cId="3452828591" sldId="415"/>
        </pc:sldMkLst>
      </pc:sldChg>
      <pc:sldChg chg="del">
        <pc:chgData name="Melanie David-Feveck" userId="9e4d456e-893c-4367-b601-72fce04ebd6b" providerId="ADAL" clId="{D7B1836D-AD37-49EF-9137-E7079DF9F152}" dt="2024-03-05T11:06:20.673" v="0" actId="47"/>
        <pc:sldMkLst>
          <pc:docMk/>
          <pc:sldMk cId="732391162" sldId="416"/>
        </pc:sldMkLst>
      </pc:sldChg>
      <pc:sldChg chg="del">
        <pc:chgData name="Melanie David-Feveck" userId="9e4d456e-893c-4367-b601-72fce04ebd6b" providerId="ADAL" clId="{D7B1836D-AD37-49EF-9137-E7079DF9F152}" dt="2024-03-05T11:06:20.673" v="0" actId="47"/>
        <pc:sldMkLst>
          <pc:docMk/>
          <pc:sldMk cId="3080919392" sldId="417"/>
        </pc:sldMkLst>
      </pc:sldChg>
      <pc:sldChg chg="del">
        <pc:chgData name="Melanie David-Feveck" userId="9e4d456e-893c-4367-b601-72fce04ebd6b" providerId="ADAL" clId="{D7B1836D-AD37-49EF-9137-E7079DF9F152}" dt="2024-03-05T11:06:20.673" v="0" actId="47"/>
        <pc:sldMkLst>
          <pc:docMk/>
          <pc:sldMk cId="1232467638" sldId="419"/>
        </pc:sldMkLst>
      </pc:sldChg>
      <pc:sldChg chg="del">
        <pc:chgData name="Melanie David-Feveck" userId="9e4d456e-893c-4367-b601-72fce04ebd6b" providerId="ADAL" clId="{D7B1836D-AD37-49EF-9137-E7079DF9F152}" dt="2024-03-05T11:06:20.673" v="0" actId="47"/>
        <pc:sldMkLst>
          <pc:docMk/>
          <pc:sldMk cId="16673216" sldId="421"/>
        </pc:sldMkLst>
      </pc:sldChg>
      <pc:sldChg chg="modSp mod">
        <pc:chgData name="Melanie David-Feveck" userId="9e4d456e-893c-4367-b601-72fce04ebd6b" providerId="ADAL" clId="{D7B1836D-AD37-49EF-9137-E7079DF9F152}" dt="2024-03-08T11:54:16.498" v="75" actId="20577"/>
        <pc:sldMkLst>
          <pc:docMk/>
          <pc:sldMk cId="423810642" sldId="422"/>
        </pc:sldMkLst>
        <pc:spChg chg="mod">
          <ac:chgData name="Melanie David-Feveck" userId="9e4d456e-893c-4367-b601-72fce04ebd6b" providerId="ADAL" clId="{D7B1836D-AD37-49EF-9137-E7079DF9F152}" dt="2024-03-08T11:54:16.498" v="75" actId="20577"/>
          <ac:spMkLst>
            <pc:docMk/>
            <pc:sldMk cId="423810642" sldId="422"/>
            <ac:spMk id="9" creationId="{B050B591-F30C-94CE-4E55-ECF97F906169}"/>
          </ac:spMkLst>
        </pc:spChg>
      </pc:sldChg>
      <pc:sldChg chg="del">
        <pc:chgData name="Melanie David-Feveck" userId="9e4d456e-893c-4367-b601-72fce04ebd6b" providerId="ADAL" clId="{D7B1836D-AD37-49EF-9137-E7079DF9F152}" dt="2024-03-05T11:06:35.860" v="1" actId="47"/>
        <pc:sldMkLst>
          <pc:docMk/>
          <pc:sldMk cId="590462970" sldId="426"/>
        </pc:sldMkLst>
      </pc:sldChg>
      <pc:sldChg chg="del">
        <pc:chgData name="Melanie David-Feveck" userId="9e4d456e-893c-4367-b601-72fce04ebd6b" providerId="ADAL" clId="{D7B1836D-AD37-49EF-9137-E7079DF9F152}" dt="2024-03-05T11:06:35.860" v="1" actId="47"/>
        <pc:sldMkLst>
          <pc:docMk/>
          <pc:sldMk cId="772856586" sldId="427"/>
        </pc:sldMkLst>
      </pc:sldChg>
      <pc:sldChg chg="del">
        <pc:chgData name="Melanie David-Feveck" userId="9e4d456e-893c-4367-b601-72fce04ebd6b" providerId="ADAL" clId="{D7B1836D-AD37-49EF-9137-E7079DF9F152}" dt="2024-03-05T11:06:35.860" v="1" actId="47"/>
        <pc:sldMkLst>
          <pc:docMk/>
          <pc:sldMk cId="4190354768" sldId="429"/>
        </pc:sldMkLst>
      </pc:sldChg>
      <pc:sldChg chg="del">
        <pc:chgData name="Melanie David-Feveck" userId="9e4d456e-893c-4367-b601-72fce04ebd6b" providerId="ADAL" clId="{D7B1836D-AD37-49EF-9137-E7079DF9F152}" dt="2024-03-05T11:06:35.860" v="1" actId="47"/>
        <pc:sldMkLst>
          <pc:docMk/>
          <pc:sldMk cId="1336212680" sldId="430"/>
        </pc:sldMkLst>
      </pc:sldChg>
      <pc:sldChg chg="del">
        <pc:chgData name="Melanie David-Feveck" userId="9e4d456e-893c-4367-b601-72fce04ebd6b" providerId="ADAL" clId="{D7B1836D-AD37-49EF-9137-E7079DF9F152}" dt="2024-03-05T11:06:35.860" v="1" actId="47"/>
        <pc:sldMkLst>
          <pc:docMk/>
          <pc:sldMk cId="1591166742" sldId="431"/>
        </pc:sldMkLst>
      </pc:sldChg>
      <pc:sldChg chg="del">
        <pc:chgData name="Melanie David-Feveck" userId="9e4d456e-893c-4367-b601-72fce04ebd6b" providerId="ADAL" clId="{D7B1836D-AD37-49EF-9137-E7079DF9F152}" dt="2024-03-05T11:06:35.860" v="1" actId="47"/>
        <pc:sldMkLst>
          <pc:docMk/>
          <pc:sldMk cId="3499811240" sldId="432"/>
        </pc:sldMkLst>
      </pc:sldChg>
      <pc:sldChg chg="del">
        <pc:chgData name="Melanie David-Feveck" userId="9e4d456e-893c-4367-b601-72fce04ebd6b" providerId="ADAL" clId="{D7B1836D-AD37-49EF-9137-E7079DF9F152}" dt="2024-03-05T11:06:35.860" v="1" actId="47"/>
        <pc:sldMkLst>
          <pc:docMk/>
          <pc:sldMk cId="3566342715" sldId="437"/>
        </pc:sldMkLst>
      </pc:sldChg>
      <pc:sldChg chg="del">
        <pc:chgData name="Melanie David-Feveck" userId="9e4d456e-893c-4367-b601-72fce04ebd6b" providerId="ADAL" clId="{D7B1836D-AD37-49EF-9137-E7079DF9F152}" dt="2024-03-05T11:06:35.860" v="1" actId="47"/>
        <pc:sldMkLst>
          <pc:docMk/>
          <pc:sldMk cId="603553427" sldId="439"/>
        </pc:sldMkLst>
      </pc:sldChg>
      <pc:sldChg chg="del">
        <pc:chgData name="Melanie David-Feveck" userId="9e4d456e-893c-4367-b601-72fce04ebd6b" providerId="ADAL" clId="{D7B1836D-AD37-49EF-9137-E7079DF9F152}" dt="2024-03-05T11:06:35.860" v="1" actId="47"/>
        <pc:sldMkLst>
          <pc:docMk/>
          <pc:sldMk cId="2518042097" sldId="440"/>
        </pc:sldMkLst>
      </pc:sldChg>
      <pc:sldChg chg="del">
        <pc:chgData name="Melanie David-Feveck" userId="9e4d456e-893c-4367-b601-72fce04ebd6b" providerId="ADAL" clId="{D7B1836D-AD37-49EF-9137-E7079DF9F152}" dt="2024-03-05T11:06:35.860" v="1" actId="47"/>
        <pc:sldMkLst>
          <pc:docMk/>
          <pc:sldMk cId="752542424" sldId="441"/>
        </pc:sldMkLst>
      </pc:sldChg>
      <pc:sldChg chg="del">
        <pc:chgData name="Melanie David-Feveck" userId="9e4d456e-893c-4367-b601-72fce04ebd6b" providerId="ADAL" clId="{D7B1836D-AD37-49EF-9137-E7079DF9F152}" dt="2024-03-05T11:06:35.860" v="1" actId="47"/>
        <pc:sldMkLst>
          <pc:docMk/>
          <pc:sldMk cId="676931151" sldId="442"/>
        </pc:sldMkLst>
      </pc:sldChg>
      <pc:sldChg chg="del">
        <pc:chgData name="Melanie David-Feveck" userId="9e4d456e-893c-4367-b601-72fce04ebd6b" providerId="ADAL" clId="{D7B1836D-AD37-49EF-9137-E7079DF9F152}" dt="2024-03-05T11:06:35.860" v="1" actId="47"/>
        <pc:sldMkLst>
          <pc:docMk/>
          <pc:sldMk cId="3992568705" sldId="443"/>
        </pc:sldMkLst>
      </pc:sldChg>
      <pc:sldChg chg="del">
        <pc:chgData name="Melanie David-Feveck" userId="9e4d456e-893c-4367-b601-72fce04ebd6b" providerId="ADAL" clId="{D7B1836D-AD37-49EF-9137-E7079DF9F152}" dt="2024-03-05T11:06:35.860" v="1" actId="47"/>
        <pc:sldMkLst>
          <pc:docMk/>
          <pc:sldMk cId="4143037159" sldId="445"/>
        </pc:sldMkLst>
      </pc:sldChg>
      <pc:sldChg chg="del">
        <pc:chgData name="Melanie David-Feveck" userId="9e4d456e-893c-4367-b601-72fce04ebd6b" providerId="ADAL" clId="{D7B1836D-AD37-49EF-9137-E7079DF9F152}" dt="2024-03-05T11:06:20.673" v="0" actId="47"/>
        <pc:sldMkLst>
          <pc:docMk/>
          <pc:sldMk cId="3684821566" sldId="450"/>
        </pc:sldMkLst>
      </pc:sldChg>
      <pc:sldChg chg="del">
        <pc:chgData name="Melanie David-Feveck" userId="9e4d456e-893c-4367-b601-72fce04ebd6b" providerId="ADAL" clId="{D7B1836D-AD37-49EF-9137-E7079DF9F152}" dt="2024-03-05T11:06:20.673" v="0" actId="47"/>
        <pc:sldMkLst>
          <pc:docMk/>
          <pc:sldMk cId="2933474359" sldId="451"/>
        </pc:sldMkLst>
      </pc:sldChg>
      <pc:sldChg chg="del">
        <pc:chgData name="Melanie David-Feveck" userId="9e4d456e-893c-4367-b601-72fce04ebd6b" providerId="ADAL" clId="{D7B1836D-AD37-49EF-9137-E7079DF9F152}" dt="2024-03-05T11:06:20.673" v="0" actId="47"/>
        <pc:sldMkLst>
          <pc:docMk/>
          <pc:sldMk cId="3885691169" sldId="452"/>
        </pc:sldMkLst>
      </pc:sldChg>
      <pc:sldChg chg="del">
        <pc:chgData name="Melanie David-Feveck" userId="9e4d456e-893c-4367-b601-72fce04ebd6b" providerId="ADAL" clId="{D7B1836D-AD37-49EF-9137-E7079DF9F152}" dt="2024-03-05T11:06:20.673" v="0" actId="47"/>
        <pc:sldMkLst>
          <pc:docMk/>
          <pc:sldMk cId="656893314" sldId="453"/>
        </pc:sldMkLst>
      </pc:sldChg>
      <pc:sldChg chg="del">
        <pc:chgData name="Melanie David-Feveck" userId="9e4d456e-893c-4367-b601-72fce04ebd6b" providerId="ADAL" clId="{D7B1836D-AD37-49EF-9137-E7079DF9F152}" dt="2024-03-05T11:06:20.673" v="0" actId="47"/>
        <pc:sldMkLst>
          <pc:docMk/>
          <pc:sldMk cId="700725215" sldId="454"/>
        </pc:sldMkLst>
      </pc:sldChg>
      <pc:sldChg chg="del">
        <pc:chgData name="Melanie David-Feveck" userId="9e4d456e-893c-4367-b601-72fce04ebd6b" providerId="ADAL" clId="{D7B1836D-AD37-49EF-9137-E7079DF9F152}" dt="2024-03-05T11:06:20.673" v="0" actId="47"/>
        <pc:sldMkLst>
          <pc:docMk/>
          <pc:sldMk cId="3356237185" sldId="455"/>
        </pc:sldMkLst>
      </pc:sldChg>
      <pc:sldChg chg="del">
        <pc:chgData name="Melanie David-Feveck" userId="9e4d456e-893c-4367-b601-72fce04ebd6b" providerId="ADAL" clId="{D7B1836D-AD37-49EF-9137-E7079DF9F152}" dt="2024-03-05T11:06:20.673" v="0" actId="47"/>
        <pc:sldMkLst>
          <pc:docMk/>
          <pc:sldMk cId="613315942" sldId="456"/>
        </pc:sldMkLst>
      </pc:sldChg>
      <pc:sldChg chg="del">
        <pc:chgData name="Melanie David-Feveck" userId="9e4d456e-893c-4367-b601-72fce04ebd6b" providerId="ADAL" clId="{D7B1836D-AD37-49EF-9137-E7079DF9F152}" dt="2024-03-05T11:06:35.860" v="1" actId="47"/>
        <pc:sldMkLst>
          <pc:docMk/>
          <pc:sldMk cId="795071605" sldId="458"/>
        </pc:sldMkLst>
      </pc:sldChg>
      <pc:sldChg chg="del">
        <pc:chgData name="Melanie David-Feveck" userId="9e4d456e-893c-4367-b601-72fce04ebd6b" providerId="ADAL" clId="{D7B1836D-AD37-49EF-9137-E7079DF9F152}" dt="2024-03-05T11:06:35.860" v="1" actId="47"/>
        <pc:sldMkLst>
          <pc:docMk/>
          <pc:sldMk cId="3176042895" sldId="459"/>
        </pc:sldMkLst>
      </pc:sldChg>
      <pc:sldChg chg="del">
        <pc:chgData name="Melanie David-Feveck" userId="9e4d456e-893c-4367-b601-72fce04ebd6b" providerId="ADAL" clId="{D7B1836D-AD37-49EF-9137-E7079DF9F152}" dt="2024-03-05T11:06:35.860" v="1" actId="47"/>
        <pc:sldMkLst>
          <pc:docMk/>
          <pc:sldMk cId="2864121389" sldId="460"/>
        </pc:sldMkLst>
      </pc:sldChg>
      <pc:sldChg chg="del">
        <pc:chgData name="Melanie David-Feveck" userId="9e4d456e-893c-4367-b601-72fce04ebd6b" providerId="ADAL" clId="{D7B1836D-AD37-49EF-9137-E7079DF9F152}" dt="2024-03-05T11:06:35.860" v="1" actId="47"/>
        <pc:sldMkLst>
          <pc:docMk/>
          <pc:sldMk cId="1175796632" sldId="461"/>
        </pc:sldMkLst>
      </pc:sldChg>
      <pc:sldChg chg="del">
        <pc:chgData name="Melanie David-Feveck" userId="9e4d456e-893c-4367-b601-72fce04ebd6b" providerId="ADAL" clId="{D7B1836D-AD37-49EF-9137-E7079DF9F152}" dt="2024-03-05T11:06:35.860" v="1" actId="47"/>
        <pc:sldMkLst>
          <pc:docMk/>
          <pc:sldMk cId="3892761199" sldId="463"/>
        </pc:sldMkLst>
      </pc:sldChg>
      <pc:sldChg chg="del">
        <pc:chgData name="Melanie David-Feveck" userId="9e4d456e-893c-4367-b601-72fce04ebd6b" providerId="ADAL" clId="{D7B1836D-AD37-49EF-9137-E7079DF9F152}" dt="2024-03-05T11:06:35.860" v="1" actId="47"/>
        <pc:sldMkLst>
          <pc:docMk/>
          <pc:sldMk cId="52911537" sldId="464"/>
        </pc:sldMkLst>
      </pc:sldChg>
      <pc:sldChg chg="del">
        <pc:chgData name="Melanie David-Feveck" userId="9e4d456e-893c-4367-b601-72fce04ebd6b" providerId="ADAL" clId="{D7B1836D-AD37-49EF-9137-E7079DF9F152}" dt="2024-03-05T11:06:20.673" v="0" actId="47"/>
        <pc:sldMkLst>
          <pc:docMk/>
          <pc:sldMk cId="3084596321" sldId="475"/>
        </pc:sldMkLst>
      </pc:sldChg>
      <pc:sldChg chg="del">
        <pc:chgData name="Melanie David-Feveck" userId="9e4d456e-893c-4367-b601-72fce04ebd6b" providerId="ADAL" clId="{D7B1836D-AD37-49EF-9137-E7079DF9F152}" dt="2024-03-05T11:06:20.673" v="0" actId="47"/>
        <pc:sldMkLst>
          <pc:docMk/>
          <pc:sldMk cId="3102619462" sldId="476"/>
        </pc:sldMkLst>
      </pc:sldChg>
      <pc:sldChg chg="del">
        <pc:chgData name="Melanie David-Feveck" userId="9e4d456e-893c-4367-b601-72fce04ebd6b" providerId="ADAL" clId="{D7B1836D-AD37-49EF-9137-E7079DF9F152}" dt="2024-03-05T11:06:20.673" v="0" actId="47"/>
        <pc:sldMkLst>
          <pc:docMk/>
          <pc:sldMk cId="1099119162" sldId="477"/>
        </pc:sldMkLst>
      </pc:sldChg>
      <pc:sldChg chg="del">
        <pc:chgData name="Melanie David-Feveck" userId="9e4d456e-893c-4367-b601-72fce04ebd6b" providerId="ADAL" clId="{D7B1836D-AD37-49EF-9137-E7079DF9F152}" dt="2024-03-05T11:06:20.673" v="0" actId="47"/>
        <pc:sldMkLst>
          <pc:docMk/>
          <pc:sldMk cId="3689699137" sldId="478"/>
        </pc:sldMkLst>
      </pc:sldChg>
      <pc:sldChg chg="del">
        <pc:chgData name="Melanie David-Feveck" userId="9e4d456e-893c-4367-b601-72fce04ebd6b" providerId="ADAL" clId="{D7B1836D-AD37-49EF-9137-E7079DF9F152}" dt="2024-03-05T11:06:20.673" v="0" actId="47"/>
        <pc:sldMkLst>
          <pc:docMk/>
          <pc:sldMk cId="3843746581" sldId="479"/>
        </pc:sldMkLst>
      </pc:sldChg>
      <pc:sldChg chg="del">
        <pc:chgData name="Melanie David-Feveck" userId="9e4d456e-893c-4367-b601-72fce04ebd6b" providerId="ADAL" clId="{D7B1836D-AD37-49EF-9137-E7079DF9F152}" dt="2024-03-05T11:06:20.673" v="0" actId="47"/>
        <pc:sldMkLst>
          <pc:docMk/>
          <pc:sldMk cId="3948179326" sldId="480"/>
        </pc:sldMkLst>
      </pc:sldChg>
      <pc:sldChg chg="del">
        <pc:chgData name="Melanie David-Feveck" userId="9e4d456e-893c-4367-b601-72fce04ebd6b" providerId="ADAL" clId="{D7B1836D-AD37-49EF-9137-E7079DF9F152}" dt="2024-03-05T11:06:20.673" v="0" actId="47"/>
        <pc:sldMkLst>
          <pc:docMk/>
          <pc:sldMk cId="3732292685" sldId="481"/>
        </pc:sldMkLst>
      </pc:sldChg>
      <pc:sldChg chg="del">
        <pc:chgData name="Melanie David-Feveck" userId="9e4d456e-893c-4367-b601-72fce04ebd6b" providerId="ADAL" clId="{D7B1836D-AD37-49EF-9137-E7079DF9F152}" dt="2024-03-05T11:06:20.673" v="0" actId="47"/>
        <pc:sldMkLst>
          <pc:docMk/>
          <pc:sldMk cId="1841303415" sldId="482"/>
        </pc:sldMkLst>
      </pc:sldChg>
      <pc:sldChg chg="del">
        <pc:chgData name="Melanie David-Feveck" userId="9e4d456e-893c-4367-b601-72fce04ebd6b" providerId="ADAL" clId="{D7B1836D-AD37-49EF-9137-E7079DF9F152}" dt="2024-03-05T11:06:20.673" v="0" actId="47"/>
        <pc:sldMkLst>
          <pc:docMk/>
          <pc:sldMk cId="339926716" sldId="483"/>
        </pc:sldMkLst>
      </pc:sldChg>
      <pc:sldChg chg="del">
        <pc:chgData name="Melanie David-Feveck" userId="9e4d456e-893c-4367-b601-72fce04ebd6b" providerId="ADAL" clId="{D7B1836D-AD37-49EF-9137-E7079DF9F152}" dt="2024-03-05T11:06:20.673" v="0" actId="47"/>
        <pc:sldMkLst>
          <pc:docMk/>
          <pc:sldMk cId="1985489591" sldId="484"/>
        </pc:sldMkLst>
      </pc:sldChg>
      <pc:sldChg chg="del">
        <pc:chgData name="Melanie David-Feveck" userId="9e4d456e-893c-4367-b601-72fce04ebd6b" providerId="ADAL" clId="{D7B1836D-AD37-49EF-9137-E7079DF9F152}" dt="2024-03-05T11:06:20.673" v="0" actId="47"/>
        <pc:sldMkLst>
          <pc:docMk/>
          <pc:sldMk cId="2846312978" sldId="485"/>
        </pc:sldMkLst>
      </pc:sldChg>
      <pc:sldChg chg="del">
        <pc:chgData name="Melanie David-Feveck" userId="9e4d456e-893c-4367-b601-72fce04ebd6b" providerId="ADAL" clId="{D7B1836D-AD37-49EF-9137-E7079DF9F152}" dt="2024-03-05T11:06:20.673" v="0" actId="47"/>
        <pc:sldMkLst>
          <pc:docMk/>
          <pc:sldMk cId="1408415645" sldId="486"/>
        </pc:sldMkLst>
      </pc:sldChg>
      <pc:sldChg chg="del">
        <pc:chgData name="Melanie David-Feveck" userId="9e4d456e-893c-4367-b601-72fce04ebd6b" providerId="ADAL" clId="{D7B1836D-AD37-49EF-9137-E7079DF9F152}" dt="2024-03-05T11:06:20.673" v="0" actId="47"/>
        <pc:sldMkLst>
          <pc:docMk/>
          <pc:sldMk cId="224640493" sldId="487"/>
        </pc:sldMkLst>
      </pc:sldChg>
      <pc:sldChg chg="del">
        <pc:chgData name="Melanie David-Feveck" userId="9e4d456e-893c-4367-b601-72fce04ebd6b" providerId="ADAL" clId="{D7B1836D-AD37-49EF-9137-E7079DF9F152}" dt="2024-03-05T11:06:20.673" v="0" actId="47"/>
        <pc:sldMkLst>
          <pc:docMk/>
          <pc:sldMk cId="3782698119" sldId="488"/>
        </pc:sldMkLst>
      </pc:sldChg>
      <pc:sldChg chg="del">
        <pc:chgData name="Melanie David-Feveck" userId="9e4d456e-893c-4367-b601-72fce04ebd6b" providerId="ADAL" clId="{D7B1836D-AD37-49EF-9137-E7079DF9F152}" dt="2024-03-05T11:06:20.673" v="0" actId="47"/>
        <pc:sldMkLst>
          <pc:docMk/>
          <pc:sldMk cId="638403673" sldId="489"/>
        </pc:sldMkLst>
      </pc:sldChg>
      <pc:sldChg chg="del">
        <pc:chgData name="Melanie David-Feveck" userId="9e4d456e-893c-4367-b601-72fce04ebd6b" providerId="ADAL" clId="{D7B1836D-AD37-49EF-9137-E7079DF9F152}" dt="2024-03-05T11:06:20.673" v="0" actId="47"/>
        <pc:sldMkLst>
          <pc:docMk/>
          <pc:sldMk cId="4223392598" sldId="490"/>
        </pc:sldMkLst>
      </pc:sldChg>
      <pc:sldChg chg="del">
        <pc:chgData name="Melanie David-Feveck" userId="9e4d456e-893c-4367-b601-72fce04ebd6b" providerId="ADAL" clId="{D7B1836D-AD37-49EF-9137-E7079DF9F152}" dt="2024-03-05T11:06:20.673" v="0" actId="47"/>
        <pc:sldMkLst>
          <pc:docMk/>
          <pc:sldMk cId="2203668026" sldId="491"/>
        </pc:sldMkLst>
      </pc:sldChg>
      <pc:sldChg chg="del">
        <pc:chgData name="Melanie David-Feveck" userId="9e4d456e-893c-4367-b601-72fce04ebd6b" providerId="ADAL" clId="{D7B1836D-AD37-49EF-9137-E7079DF9F152}" dt="2024-03-05T11:06:20.673" v="0" actId="47"/>
        <pc:sldMkLst>
          <pc:docMk/>
          <pc:sldMk cId="3460998395" sldId="492"/>
        </pc:sldMkLst>
      </pc:sldChg>
      <pc:sldChg chg="del">
        <pc:chgData name="Melanie David-Feveck" userId="9e4d456e-893c-4367-b601-72fce04ebd6b" providerId="ADAL" clId="{D7B1836D-AD37-49EF-9137-E7079DF9F152}" dt="2024-03-05T11:06:20.673" v="0" actId="47"/>
        <pc:sldMkLst>
          <pc:docMk/>
          <pc:sldMk cId="2844231151" sldId="493"/>
        </pc:sldMkLst>
      </pc:sldChg>
      <pc:sldChg chg="del">
        <pc:chgData name="Melanie David-Feveck" userId="9e4d456e-893c-4367-b601-72fce04ebd6b" providerId="ADAL" clId="{D7B1836D-AD37-49EF-9137-E7079DF9F152}" dt="2024-03-05T11:06:20.673" v="0" actId="47"/>
        <pc:sldMkLst>
          <pc:docMk/>
          <pc:sldMk cId="2985375637" sldId="494"/>
        </pc:sldMkLst>
      </pc:sldChg>
      <pc:sldChg chg="del">
        <pc:chgData name="Melanie David-Feveck" userId="9e4d456e-893c-4367-b601-72fce04ebd6b" providerId="ADAL" clId="{D7B1836D-AD37-49EF-9137-E7079DF9F152}" dt="2024-03-05T11:06:20.673" v="0" actId="47"/>
        <pc:sldMkLst>
          <pc:docMk/>
          <pc:sldMk cId="662781459" sldId="495"/>
        </pc:sldMkLst>
      </pc:sldChg>
      <pc:sldChg chg="del">
        <pc:chgData name="Melanie David-Feveck" userId="9e4d456e-893c-4367-b601-72fce04ebd6b" providerId="ADAL" clId="{D7B1836D-AD37-49EF-9137-E7079DF9F152}" dt="2024-03-05T11:06:20.673" v="0" actId="47"/>
        <pc:sldMkLst>
          <pc:docMk/>
          <pc:sldMk cId="3784992337" sldId="496"/>
        </pc:sldMkLst>
      </pc:sldChg>
      <pc:sldChg chg="del">
        <pc:chgData name="Melanie David-Feveck" userId="9e4d456e-893c-4367-b601-72fce04ebd6b" providerId="ADAL" clId="{D7B1836D-AD37-49EF-9137-E7079DF9F152}" dt="2024-03-05T11:06:20.673" v="0" actId="47"/>
        <pc:sldMkLst>
          <pc:docMk/>
          <pc:sldMk cId="3460864953" sldId="497"/>
        </pc:sldMkLst>
      </pc:sldChg>
      <pc:sldChg chg="del">
        <pc:chgData name="Melanie David-Feveck" userId="9e4d456e-893c-4367-b601-72fce04ebd6b" providerId="ADAL" clId="{D7B1836D-AD37-49EF-9137-E7079DF9F152}" dt="2024-03-05T11:06:20.673" v="0" actId="47"/>
        <pc:sldMkLst>
          <pc:docMk/>
          <pc:sldMk cId="1849224483" sldId="498"/>
        </pc:sldMkLst>
      </pc:sldChg>
      <pc:sldChg chg="modSp add mod">
        <pc:chgData name="Melanie David-Feveck" userId="9e4d456e-893c-4367-b601-72fce04ebd6b" providerId="ADAL" clId="{D7B1836D-AD37-49EF-9137-E7079DF9F152}" dt="2024-03-08T11:57:53.244" v="126" actId="113"/>
        <pc:sldMkLst>
          <pc:docMk/>
          <pc:sldMk cId="2213889260" sldId="500"/>
        </pc:sldMkLst>
        <pc:spChg chg="mod">
          <ac:chgData name="Melanie David-Feveck" userId="9e4d456e-893c-4367-b601-72fce04ebd6b" providerId="ADAL" clId="{D7B1836D-AD37-49EF-9137-E7079DF9F152}" dt="2024-03-08T11:57:53.244" v="126" actId="113"/>
          <ac:spMkLst>
            <pc:docMk/>
            <pc:sldMk cId="2213889260" sldId="500"/>
            <ac:spMk id="5" creationId="{17624B36-A292-AB0C-54D5-FD657CE3438E}"/>
          </ac:spMkLst>
        </pc:spChg>
      </pc:sldChg>
      <pc:sldChg chg="del">
        <pc:chgData name="Melanie David-Feveck" userId="9e4d456e-893c-4367-b601-72fce04ebd6b" providerId="ADAL" clId="{D7B1836D-AD37-49EF-9137-E7079DF9F152}" dt="2024-03-05T11:06:35.860" v="1" actId="47"/>
        <pc:sldMkLst>
          <pc:docMk/>
          <pc:sldMk cId="3647972125" sldId="500"/>
        </pc:sldMkLst>
      </pc:sldChg>
      <pc:sldChg chg="del">
        <pc:chgData name="Melanie David-Feveck" userId="9e4d456e-893c-4367-b601-72fce04ebd6b" providerId="ADAL" clId="{D7B1836D-AD37-49EF-9137-E7079DF9F152}" dt="2024-03-05T11:06:35.860" v="1" actId="47"/>
        <pc:sldMkLst>
          <pc:docMk/>
          <pc:sldMk cId="2546413215" sldId="501"/>
        </pc:sldMkLst>
      </pc:sldChg>
      <pc:sldChg chg="del">
        <pc:chgData name="Melanie David-Feveck" userId="9e4d456e-893c-4367-b601-72fce04ebd6b" providerId="ADAL" clId="{D7B1836D-AD37-49EF-9137-E7079DF9F152}" dt="2024-03-05T11:06:35.860" v="1" actId="47"/>
        <pc:sldMkLst>
          <pc:docMk/>
          <pc:sldMk cId="1988007053" sldId="502"/>
        </pc:sldMkLst>
      </pc:sldChg>
      <pc:sldChg chg="del">
        <pc:chgData name="Melanie David-Feveck" userId="9e4d456e-893c-4367-b601-72fce04ebd6b" providerId="ADAL" clId="{D7B1836D-AD37-49EF-9137-E7079DF9F152}" dt="2024-03-05T11:06:35.860" v="1" actId="47"/>
        <pc:sldMkLst>
          <pc:docMk/>
          <pc:sldMk cId="1764495830" sldId="503"/>
        </pc:sldMkLst>
      </pc:sldChg>
      <pc:sldChg chg="del">
        <pc:chgData name="Melanie David-Feveck" userId="9e4d456e-893c-4367-b601-72fce04ebd6b" providerId="ADAL" clId="{D7B1836D-AD37-49EF-9137-E7079DF9F152}" dt="2024-03-05T11:06:35.860" v="1" actId="47"/>
        <pc:sldMkLst>
          <pc:docMk/>
          <pc:sldMk cId="250124114" sldId="504"/>
        </pc:sldMkLst>
      </pc:sldChg>
      <pc:sldChg chg="del">
        <pc:chgData name="Melanie David-Feveck" userId="9e4d456e-893c-4367-b601-72fce04ebd6b" providerId="ADAL" clId="{D7B1836D-AD37-49EF-9137-E7079DF9F152}" dt="2024-03-05T11:06:35.860" v="1" actId="47"/>
        <pc:sldMkLst>
          <pc:docMk/>
          <pc:sldMk cId="4114967015" sldId="505"/>
        </pc:sldMkLst>
      </pc:sldChg>
      <pc:sldChg chg="del">
        <pc:chgData name="Melanie David-Feveck" userId="9e4d456e-893c-4367-b601-72fce04ebd6b" providerId="ADAL" clId="{D7B1836D-AD37-49EF-9137-E7079DF9F152}" dt="2024-03-05T11:06:35.860" v="1" actId="47"/>
        <pc:sldMkLst>
          <pc:docMk/>
          <pc:sldMk cId="3465156152" sldId="506"/>
        </pc:sldMkLst>
      </pc:sldChg>
      <pc:sldChg chg="del">
        <pc:chgData name="Melanie David-Feveck" userId="9e4d456e-893c-4367-b601-72fce04ebd6b" providerId="ADAL" clId="{D7B1836D-AD37-49EF-9137-E7079DF9F152}" dt="2024-03-05T11:06:35.860" v="1" actId="47"/>
        <pc:sldMkLst>
          <pc:docMk/>
          <pc:sldMk cId="4110531314" sldId="507"/>
        </pc:sldMkLst>
      </pc:sldChg>
      <pc:sldMasterChg chg="del delSldLayout">
        <pc:chgData name="Melanie David-Feveck" userId="9e4d456e-893c-4367-b601-72fce04ebd6b" providerId="ADAL" clId="{D7B1836D-AD37-49EF-9137-E7079DF9F152}" dt="2024-03-05T11:06:35.860" v="1" actId="47"/>
        <pc:sldMasterMkLst>
          <pc:docMk/>
          <pc:sldMasterMk cId="3701706100" sldId="2147483661"/>
        </pc:sldMasterMkLst>
        <pc:sldLayoutChg chg="del">
          <pc:chgData name="Melanie David-Feveck" userId="9e4d456e-893c-4367-b601-72fce04ebd6b" providerId="ADAL" clId="{D7B1836D-AD37-49EF-9137-E7079DF9F152}" dt="2024-03-05T11:06:35.860" v="1" actId="47"/>
          <pc:sldLayoutMkLst>
            <pc:docMk/>
            <pc:sldMasterMk cId="3701706100" sldId="2147483661"/>
            <pc:sldLayoutMk cId="3420560461" sldId="2147483662"/>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744269948" sldId="2147483663"/>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1034504356" sldId="2147483664"/>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3326354470" sldId="2147483665"/>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221178462" sldId="2147483666"/>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4202938723" sldId="2147483667"/>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3829214415" sldId="2147483668"/>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3608700832" sldId="2147483669"/>
          </pc:sldLayoutMkLst>
        </pc:sldLayoutChg>
        <pc:sldLayoutChg chg="del">
          <pc:chgData name="Melanie David-Feveck" userId="9e4d456e-893c-4367-b601-72fce04ebd6b" providerId="ADAL" clId="{D7B1836D-AD37-49EF-9137-E7079DF9F152}" dt="2024-03-05T11:06:35.860"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D7B1836D-AD37-49EF-9137-E7079DF9F152}" dt="2024-03-05T11:06:35.860" v="1" actId="47"/>
        <pc:sldMasterMkLst>
          <pc:docMk/>
          <pc:sldMasterMk cId="935955166" sldId="2147483671"/>
        </pc:sldMasterMkLst>
        <pc:sldLayoutChg chg="del">
          <pc:chgData name="Melanie David-Feveck" userId="9e4d456e-893c-4367-b601-72fce04ebd6b" providerId="ADAL" clId="{D7B1836D-AD37-49EF-9137-E7079DF9F152}" dt="2024-03-05T11:06:35.860" v="1" actId="47"/>
          <pc:sldLayoutMkLst>
            <pc:docMk/>
            <pc:sldMasterMk cId="935955166" sldId="2147483671"/>
            <pc:sldLayoutMk cId="1141343930" sldId="2147483672"/>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212347124" sldId="2147483673"/>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582253257" sldId="2147483674"/>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2202459834" sldId="2147483675"/>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222110108" sldId="2147483676"/>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467669654" sldId="2147483677"/>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1067865728" sldId="2147483678"/>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321623811" sldId="2147483679"/>
          </pc:sldLayoutMkLst>
        </pc:sldLayoutChg>
        <pc:sldLayoutChg chg="del">
          <pc:chgData name="Melanie David-Feveck" userId="9e4d456e-893c-4367-b601-72fce04ebd6b" providerId="ADAL" clId="{D7B1836D-AD37-49EF-9137-E7079DF9F152}" dt="2024-03-05T11:06:35.860" v="1" actId="47"/>
          <pc:sldLayoutMkLst>
            <pc:docMk/>
            <pc:sldMasterMk cId="935955166" sldId="2147483671"/>
            <pc:sldLayoutMk cId="1516998309" sldId="2147483680"/>
          </pc:sldLayoutMkLst>
        </pc:sldLayoutChg>
      </pc:sldMasterChg>
    </pc:docChg>
  </pc:docChgLst>
</pc:chgInfo>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i="0" baseline="0" dirty="0">
                <a:solidFill>
                  <a:schemeClr val="tx1"/>
                </a:solidFill>
                <a:effectLst/>
              </a:rPr>
              <a:t>Time since referral to first paediatric assessment in 2022</a:t>
            </a:r>
            <a:endParaRPr lang="en-GB" sz="1100" b="1" dirty="0">
              <a:solidFill>
                <a:schemeClr val="tx1"/>
              </a:solidFill>
              <a:effectLst/>
            </a:endParaRP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manualLayout>
          <c:layoutTarget val="inner"/>
          <c:xMode val="edge"/>
          <c:yMode val="edge"/>
          <c:x val="8.6017716535433067E-2"/>
          <c:y val="0.15323449803149605"/>
          <c:w val="0.90165278079446587"/>
          <c:h val="0.6111787257617729"/>
        </c:manualLayout>
      </c:layout>
      <c:barChart>
        <c:barDir val="col"/>
        <c:grouping val="clustered"/>
        <c:varyColors val="0"/>
        <c:ser>
          <c:idx val="0"/>
          <c:order val="0"/>
          <c:tx>
            <c:strRef>
              <c:f>Sheet1!$B$1</c:f>
              <c:strCache>
                <c:ptCount val="1"/>
                <c:pt idx="0">
                  <c:v>0-4 weeks</c:v>
                </c:pt>
              </c:strCache>
            </c:strRef>
          </c:tx>
          <c:spPr>
            <a:solidFill>
              <a:schemeClr val="accent1"/>
            </a:solidFill>
            <a:ln>
              <a:noFill/>
            </a:ln>
            <a:effectLst/>
          </c:spPr>
          <c:invertIfNegative val="0"/>
          <c:cat>
            <c:strRef>
              <c:f>Sheet1!$A$2:$A$4</c:f>
              <c:strCache>
                <c:ptCount val="3"/>
                <c:pt idx="0">
                  <c:v>RNZ</c:v>
                </c:pt>
                <c:pt idx="1">
                  <c:v>WPNN</c:v>
                </c:pt>
                <c:pt idx="2">
                  <c:v>England &amp; Wales</c:v>
                </c:pt>
              </c:strCache>
            </c:strRef>
          </c:cat>
          <c:val>
            <c:numRef>
              <c:f>Sheet1!$B$2:$B$4</c:f>
              <c:numCache>
                <c:formatCode>0%</c:formatCode>
                <c:ptCount val="3"/>
                <c:pt idx="0">
                  <c:v>0.5</c:v>
                </c:pt>
                <c:pt idx="1">
                  <c:v>0.31</c:v>
                </c:pt>
                <c:pt idx="2">
                  <c:v>0.32</c:v>
                </c:pt>
              </c:numCache>
            </c:numRef>
          </c:val>
          <c:extLst>
            <c:ext xmlns:c16="http://schemas.microsoft.com/office/drawing/2014/chart" uri="{C3380CC4-5D6E-409C-BE32-E72D297353CC}">
              <c16:uniqueId val="{00000000-59AE-4F69-AC8F-8ECC1736EA0B}"/>
            </c:ext>
          </c:extLst>
        </c:ser>
        <c:ser>
          <c:idx val="1"/>
          <c:order val="1"/>
          <c:tx>
            <c:strRef>
              <c:f>Sheet1!$C$1</c:f>
              <c:strCache>
                <c:ptCount val="1"/>
                <c:pt idx="0">
                  <c:v>4-8 weeks </c:v>
                </c:pt>
              </c:strCache>
            </c:strRef>
          </c:tx>
          <c:spPr>
            <a:solidFill>
              <a:schemeClr val="accent2"/>
            </a:solidFill>
            <a:ln>
              <a:noFill/>
            </a:ln>
            <a:effectLst/>
          </c:spPr>
          <c:invertIfNegative val="0"/>
          <c:cat>
            <c:strRef>
              <c:f>Sheet1!$A$2:$A$4</c:f>
              <c:strCache>
                <c:ptCount val="3"/>
                <c:pt idx="0">
                  <c:v>RNZ</c:v>
                </c:pt>
                <c:pt idx="1">
                  <c:v>WPNN</c:v>
                </c:pt>
                <c:pt idx="2">
                  <c:v>England &amp; Wales</c:v>
                </c:pt>
              </c:strCache>
            </c:strRef>
          </c:cat>
          <c:val>
            <c:numRef>
              <c:f>Sheet1!$C$2:$C$4</c:f>
              <c:numCache>
                <c:formatCode>0%</c:formatCode>
                <c:ptCount val="3"/>
                <c:pt idx="0">
                  <c:v>0.23</c:v>
                </c:pt>
                <c:pt idx="1">
                  <c:v>0.2</c:v>
                </c:pt>
                <c:pt idx="2">
                  <c:v>0.19</c:v>
                </c:pt>
              </c:numCache>
            </c:numRef>
          </c:val>
          <c:extLst>
            <c:ext xmlns:c16="http://schemas.microsoft.com/office/drawing/2014/chart" uri="{C3380CC4-5D6E-409C-BE32-E72D297353CC}">
              <c16:uniqueId val="{00000001-59AE-4F69-AC8F-8ECC1736EA0B}"/>
            </c:ext>
          </c:extLst>
        </c:ser>
        <c:ser>
          <c:idx val="2"/>
          <c:order val="2"/>
          <c:tx>
            <c:strRef>
              <c:f>Sheet1!$D$1</c:f>
              <c:strCache>
                <c:ptCount val="1"/>
                <c:pt idx="0">
                  <c:v>8-12 weeks</c:v>
                </c:pt>
              </c:strCache>
            </c:strRef>
          </c:tx>
          <c:spPr>
            <a:solidFill>
              <a:schemeClr val="accent3"/>
            </a:solidFill>
            <a:ln>
              <a:noFill/>
            </a:ln>
            <a:effectLst/>
          </c:spPr>
          <c:invertIfNegative val="0"/>
          <c:cat>
            <c:strRef>
              <c:f>Sheet1!$A$2:$A$4</c:f>
              <c:strCache>
                <c:ptCount val="3"/>
                <c:pt idx="0">
                  <c:v>RNZ</c:v>
                </c:pt>
                <c:pt idx="1">
                  <c:v>WPNN</c:v>
                </c:pt>
                <c:pt idx="2">
                  <c:v>England &amp; Wales</c:v>
                </c:pt>
              </c:strCache>
            </c:strRef>
          </c:cat>
          <c:val>
            <c:numRef>
              <c:f>Sheet1!$D$2:$D$4</c:f>
              <c:numCache>
                <c:formatCode>0%</c:formatCode>
                <c:ptCount val="3"/>
                <c:pt idx="0">
                  <c:v>0.05</c:v>
                </c:pt>
                <c:pt idx="1">
                  <c:v>0.08</c:v>
                </c:pt>
                <c:pt idx="2">
                  <c:v>0.12</c:v>
                </c:pt>
              </c:numCache>
            </c:numRef>
          </c:val>
          <c:extLst>
            <c:ext xmlns:c16="http://schemas.microsoft.com/office/drawing/2014/chart" uri="{C3380CC4-5D6E-409C-BE32-E72D297353CC}">
              <c16:uniqueId val="{00000002-59AE-4F69-AC8F-8ECC1736EA0B}"/>
            </c:ext>
          </c:extLst>
        </c:ser>
        <c:ser>
          <c:idx val="3"/>
          <c:order val="3"/>
          <c:tx>
            <c:strRef>
              <c:f>Sheet1!$E$1</c:f>
              <c:strCache>
                <c:ptCount val="1"/>
                <c:pt idx="0">
                  <c:v>12-16 weeks</c:v>
                </c:pt>
              </c:strCache>
            </c:strRef>
          </c:tx>
          <c:spPr>
            <a:solidFill>
              <a:schemeClr val="accent4"/>
            </a:solidFill>
            <a:ln>
              <a:noFill/>
            </a:ln>
            <a:effectLst/>
          </c:spPr>
          <c:invertIfNegative val="0"/>
          <c:cat>
            <c:strRef>
              <c:f>Sheet1!$A$2:$A$4</c:f>
              <c:strCache>
                <c:ptCount val="3"/>
                <c:pt idx="0">
                  <c:v>RNZ</c:v>
                </c:pt>
                <c:pt idx="1">
                  <c:v>WPNN</c:v>
                </c:pt>
                <c:pt idx="2">
                  <c:v>England &amp; Wales</c:v>
                </c:pt>
              </c:strCache>
            </c:strRef>
          </c:cat>
          <c:val>
            <c:numRef>
              <c:f>Sheet1!$E$2:$E$4</c:f>
              <c:numCache>
                <c:formatCode>0%</c:formatCode>
                <c:ptCount val="3"/>
                <c:pt idx="0">
                  <c:v>0</c:v>
                </c:pt>
                <c:pt idx="1">
                  <c:v>0.04</c:v>
                </c:pt>
                <c:pt idx="2">
                  <c:v>0.05</c:v>
                </c:pt>
              </c:numCache>
            </c:numRef>
          </c:val>
          <c:extLst>
            <c:ext xmlns:c16="http://schemas.microsoft.com/office/drawing/2014/chart" uri="{C3380CC4-5D6E-409C-BE32-E72D297353CC}">
              <c16:uniqueId val="{00000003-59AE-4F69-AC8F-8ECC1736EA0B}"/>
            </c:ext>
          </c:extLst>
        </c:ser>
        <c:ser>
          <c:idx val="4"/>
          <c:order val="4"/>
          <c:tx>
            <c:strRef>
              <c:f>Sheet1!$F$1</c:f>
              <c:strCache>
                <c:ptCount val="1"/>
                <c:pt idx="0">
                  <c:v>&gt;16 weeks</c:v>
                </c:pt>
              </c:strCache>
            </c:strRef>
          </c:tx>
          <c:spPr>
            <a:solidFill>
              <a:schemeClr val="accent5"/>
            </a:solidFill>
            <a:ln>
              <a:noFill/>
            </a:ln>
            <a:effectLst/>
          </c:spPr>
          <c:invertIfNegative val="0"/>
          <c:cat>
            <c:strRef>
              <c:f>Sheet1!$A$2:$A$4</c:f>
              <c:strCache>
                <c:ptCount val="3"/>
                <c:pt idx="0">
                  <c:v>RNZ</c:v>
                </c:pt>
                <c:pt idx="1">
                  <c:v>WPNN</c:v>
                </c:pt>
                <c:pt idx="2">
                  <c:v>England &amp; Wales</c:v>
                </c:pt>
              </c:strCache>
            </c:strRef>
          </c:cat>
          <c:val>
            <c:numRef>
              <c:f>Sheet1!$F$2:$F$4</c:f>
              <c:numCache>
                <c:formatCode>0%</c:formatCode>
                <c:ptCount val="3"/>
                <c:pt idx="0">
                  <c:v>0.18</c:v>
                </c:pt>
                <c:pt idx="1">
                  <c:v>0.28999999999999998</c:v>
                </c:pt>
                <c:pt idx="2">
                  <c:v>0.13</c:v>
                </c:pt>
              </c:numCache>
            </c:numRef>
          </c:val>
          <c:extLst>
            <c:ext xmlns:c16="http://schemas.microsoft.com/office/drawing/2014/chart" uri="{C3380CC4-5D6E-409C-BE32-E72D297353CC}">
              <c16:uniqueId val="{00000004-59AE-4F69-AC8F-8ECC1736EA0B}"/>
            </c:ext>
          </c:extLst>
        </c:ser>
        <c:dLbls>
          <c:showLegendKey val="0"/>
          <c:showVal val="0"/>
          <c:showCatName val="0"/>
          <c:showSerName val="0"/>
          <c:showPercent val="0"/>
          <c:showBubbleSize val="0"/>
        </c:dLbls>
        <c:gapWidth val="219"/>
        <c:overlap val="-27"/>
        <c:axId val="299154047"/>
        <c:axId val="299153215"/>
      </c:barChart>
      <c:catAx>
        <c:axId val="299154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ontserrat" panose="00000500000000000000" pitchFamily="50" charset="0"/>
                <a:ea typeface="+mn-ea"/>
                <a:cs typeface="+mn-cs"/>
              </a:defRPr>
            </a:pPr>
            <a:endParaRPr lang="en-US"/>
          </a:p>
        </c:txPr>
        <c:crossAx val="299153215"/>
        <c:crosses val="autoZero"/>
        <c:auto val="1"/>
        <c:lblAlgn val="ctr"/>
        <c:lblOffset val="100"/>
        <c:noMultiLvlLbl val="0"/>
      </c:catAx>
      <c:valAx>
        <c:axId val="2991532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9154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sz="900">
          <a:latin typeface="Montserrat" panose="00000500000000000000" pitchFamily="50" charset="0"/>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vimeo.com/691850321" TargetMode="External"/><Relationship Id="rId2" Type="http://schemas.openxmlformats.org/officeDocument/2006/relationships/hyperlink" Target="https://eqip.rcpch.ac.uk/wp-content/uploads/sites/19/2022/03/North-Tees-QI-Poster.pdf"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71550"/>
            <a:ext cx="8424936" cy="4176464"/>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Montserrat" panose="00000500000000000000" pitchFamily="50" charset="0"/>
              </a:rPr>
              <a:t>Time since first referral to first paediatric assessments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solidFill>
                <a:prstClr val="black"/>
              </a:solidFill>
              <a:latin typeface="Montserrat"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Montserrat" panose="00000500000000000000" pitchFamily="50" charset="0"/>
              </a:rPr>
              <a:t>Salisbury NHS Foundation Trust​</a:t>
            </a:r>
          </a:p>
          <a:p>
            <a:pPr marL="0" indent="0" algn="just">
              <a:buNone/>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solidFill>
                <a:latin typeface="Montserrat" panose="00000500000000000000" pitchFamily="50" charset="0"/>
                <a:cs typeface="Arial" panose="020B0604020202020204" pitchFamily="34" charset="0"/>
              </a:rPr>
              <a:t>Dr Jim Baird, Paediatric consultant</a:t>
            </a:r>
          </a:p>
          <a:p>
            <a:pPr marL="0" indent="0" algn="just">
              <a:buNone/>
            </a:pPr>
            <a:r>
              <a:rPr lang="en-GB" sz="1100" dirty="0">
                <a:solidFill>
                  <a:schemeClr val="tx1"/>
                </a:solidFill>
                <a:latin typeface="Montserrat" panose="00000500000000000000" pitchFamily="50" charset="0"/>
                <a:cs typeface="Arial" panose="020B0604020202020204" pitchFamily="34" charset="0"/>
              </a:rPr>
              <a:t>Vanessa Hayden’s, Junior Paediatric Consultant</a:t>
            </a:r>
          </a:p>
          <a:p>
            <a:pPr marL="0" indent="0" algn="just">
              <a:buNone/>
            </a:pPr>
            <a:r>
              <a:rPr lang="en-GB" sz="1100" dirty="0">
                <a:solidFill>
                  <a:schemeClr val="tx1"/>
                </a:solidFill>
                <a:latin typeface="Montserrat" panose="00000500000000000000" pitchFamily="50" charset="0"/>
                <a:cs typeface="Arial" panose="020B0604020202020204" pitchFamily="34" charset="0"/>
              </a:rPr>
              <a:t>Natalie Morabito, Paediatric Epilepsy Nurse Specialist</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lgn="just">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3" name="TextBox 2">
            <a:extLst>
              <a:ext uri="{FF2B5EF4-FFF2-40B4-BE49-F238E27FC236}">
                <a16:creationId xmlns:a16="http://schemas.microsoft.com/office/drawing/2014/main" id="{A1AF067D-C28B-0459-A79F-102DAE4A20ED}"/>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3571238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229600"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team previously found patient engagement challenging, but participating in the EQIP provided training and guidance on the simplicity of the approach to patients and families.</a:t>
            </a:r>
          </a:p>
          <a:p>
            <a:pPr algn="just">
              <a:lnSpc>
                <a:spcPct val="150000"/>
              </a:lnSpc>
              <a:buFont typeface="Arial" panose="020B0604020202020204" pitchFamily="34" charset="0"/>
              <a:buChar char="•"/>
            </a:pPr>
            <a:r>
              <a:rPr lang="en-GB" sz="1100" dirty="0"/>
              <a:t>There has been no funded uplift in service yet.</a:t>
            </a:r>
          </a:p>
          <a:p>
            <a:pPr algn="just">
              <a:lnSpc>
                <a:spcPct val="150000"/>
              </a:lnSpc>
              <a:buFont typeface="Arial" panose="020B0604020202020204" pitchFamily="34" charset="0"/>
              <a:buChar char="•"/>
            </a:pPr>
            <a:r>
              <a:rPr lang="en-GB" sz="1100" dirty="0"/>
              <a:t>The team identified the need to improve clinic efficiency.</a:t>
            </a:r>
          </a:p>
          <a:p>
            <a:pPr algn="just">
              <a:lnSpc>
                <a:spcPct val="150000"/>
              </a:lnSpc>
              <a:buFont typeface="Arial" panose="020B0604020202020204" pitchFamily="34" charset="0"/>
              <a:buChar char="•"/>
            </a:pPr>
            <a:r>
              <a:rPr lang="en-GB" sz="1100" dirty="0"/>
              <a:t>The team struggled at times with progressing the project due to staff absences.</a:t>
            </a:r>
          </a:p>
          <a:p>
            <a:pPr algn="just">
              <a:lnSpc>
                <a:spcPct val="150000"/>
              </a:lnSpc>
              <a:buFont typeface="Arial" panose="020B0604020202020204" pitchFamily="34" charset="0"/>
              <a:buChar char="•"/>
            </a:pPr>
            <a:r>
              <a:rPr lang="en-GB" sz="1100" dirty="0"/>
              <a:t>Challenges to finding team time to plan activities and engage in EQIP events.</a:t>
            </a:r>
          </a:p>
          <a:p>
            <a:pPr algn="just">
              <a:lnSpc>
                <a:spcPct val="150000"/>
              </a:lnSpc>
              <a:buFont typeface="Arial" panose="020B0604020202020204" pitchFamily="34" charset="0"/>
              <a:buChar char="•"/>
            </a:pPr>
            <a:r>
              <a:rPr lang="en-GB" sz="1100" dirty="0"/>
              <a:t>The team reflected and acknowledged that patient engagement could have been done better.</a:t>
            </a:r>
          </a:p>
          <a:p>
            <a:endParaRPr lang="en-GB" sz="1100" b="1"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344675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399520"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Monitored the improvements against Epilepsy12 audit results and already achieved a reduction in waiting times from 16 weeks to less than 6 weeks.</a:t>
            </a:r>
          </a:p>
          <a:p>
            <a:pPr algn="just">
              <a:lnSpc>
                <a:spcPct val="150000"/>
              </a:lnSpc>
              <a:buFont typeface="Arial" panose="020B0604020202020204" pitchFamily="34" charset="0"/>
              <a:buChar char="•"/>
            </a:pPr>
            <a:r>
              <a:rPr lang="en-GB" sz="1100" dirty="0"/>
              <a:t>Improvements have been made in waiting times in outpatient clinics over a period of 4 weeks by increasing access to patient slots for around three 3 patients per week.</a:t>
            </a:r>
          </a:p>
          <a:p>
            <a:pPr algn="just">
              <a:lnSpc>
                <a:spcPct val="150000"/>
              </a:lnSpc>
              <a:buFont typeface="Arial" panose="020B0604020202020204" pitchFamily="34" charset="0"/>
              <a:buChar char="•"/>
            </a:pPr>
            <a:r>
              <a:rPr lang="en-GB" sz="1100" dirty="0"/>
              <a:t>Between October and March, the team added 33 new patients, and 80% were able to see them within 4 weeks.</a:t>
            </a:r>
          </a:p>
          <a:p>
            <a:pPr algn="just">
              <a:lnSpc>
                <a:spcPct val="150000"/>
              </a:lnSpc>
              <a:buFont typeface="Arial" panose="020B0604020202020204" pitchFamily="34" charset="0"/>
              <a:buChar char="•"/>
            </a:pPr>
            <a:r>
              <a:rPr lang="en-GB" sz="1100" dirty="0"/>
              <a:t>100% of new patients were seen within 7 weeks.</a:t>
            </a:r>
          </a:p>
          <a:p>
            <a:pPr algn="just">
              <a:lnSpc>
                <a:spcPct val="150000"/>
              </a:lnSpc>
              <a:buFont typeface="Arial" panose="020B0604020202020204" pitchFamily="34" charset="0"/>
              <a:buChar char="•"/>
            </a:pPr>
            <a:r>
              <a:rPr lang="en-GB" sz="1100" dirty="0"/>
              <a:t>Improved first seizure and initial referral review times.</a:t>
            </a:r>
          </a:p>
          <a:p>
            <a:pPr algn="just">
              <a:lnSpc>
                <a:spcPct val="150000"/>
              </a:lnSpc>
              <a:buFont typeface="Arial" panose="020B0604020202020204" pitchFamily="34" charset="0"/>
              <a:buChar char="•"/>
            </a:pPr>
            <a:r>
              <a:rPr lang="en-GB" sz="1100" dirty="0"/>
              <a:t>Continued to see 1 extra patient (or 2) per clinic.</a:t>
            </a:r>
          </a:p>
          <a:p>
            <a:pPr algn="just">
              <a:lnSpc>
                <a:spcPct val="150000"/>
              </a:lnSpc>
              <a:buFont typeface="Arial" panose="020B0604020202020204" pitchFamily="34" charset="0"/>
              <a:buChar char="•"/>
            </a:pPr>
            <a:r>
              <a:rPr lang="en-GB" sz="1100" dirty="0"/>
              <a:t>The epilepsy team will take on the booking process for all patients.</a:t>
            </a:r>
          </a:p>
          <a:p>
            <a:pPr algn="just">
              <a:lnSpc>
                <a:spcPct val="150000"/>
              </a:lnSpc>
              <a:buFont typeface="Arial" panose="020B0604020202020204" pitchFamily="34" charset="0"/>
              <a:buChar char="•"/>
            </a:pPr>
            <a:r>
              <a:rPr lang="en-GB" sz="1100" dirty="0"/>
              <a:t>In the future, we will test other engagement methods because the questionnaire method is not the best tool for patient feedback.</a:t>
            </a:r>
          </a:p>
          <a:p>
            <a:pPr algn="just">
              <a:lnSpc>
                <a:spcPct val="150000"/>
              </a:lnSpc>
              <a:buFont typeface="Arial" panose="020B0604020202020204" pitchFamily="34" charset="0"/>
              <a:buChar char="•"/>
            </a:pPr>
            <a:r>
              <a:rPr lang="en-GB" sz="1100" dirty="0"/>
              <a:t>Improved (standardised) information pack for patients and families and will continue to develop our patient engagement using simple approaches and activities.</a:t>
            </a: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3094607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National audit results</a:t>
            </a:r>
          </a:p>
          <a:p>
            <a:pPr algn="just">
              <a:lnSpc>
                <a:spcPct val="150000"/>
              </a:lnSpc>
              <a:buFont typeface="Arial" panose="020B0604020202020204" pitchFamily="34" charset="0"/>
              <a:buChar char="•"/>
            </a:pPr>
            <a:r>
              <a:rPr lang="en-GB" sz="1100" dirty="0">
                <a:solidFill>
                  <a:schemeClr val="tx1"/>
                </a:solidFill>
              </a:rPr>
              <a:t>The percentage of CYP with input from a paediatrician with expertise in the first year of care was 100% in 2021, above regional and national averages; in 2022, this figure was 86%. Additionally, the percentage of CYP with input from an epilepsy specialist nurse in their first year of care decreased to 50% in 2021 then increased to 91% in 2022, above national and regional averages. </a:t>
            </a:r>
          </a:p>
          <a:p>
            <a:pPr algn="just">
              <a:lnSpc>
                <a:spcPct val="150000"/>
              </a:lnSpc>
              <a:buFont typeface="Arial" panose="020B0604020202020204" pitchFamily="34" charset="0"/>
              <a:buChar char="•"/>
            </a:pPr>
            <a:r>
              <a:rPr lang="en-GB" sz="1100" dirty="0">
                <a:solidFill>
                  <a:schemeClr val="tx1"/>
                </a:solidFill>
              </a:rPr>
              <a:t>In 2022, the percentage of CYP who were seen by a paediatrician with expertise in epilepsy within 2 weeks of first referral increased to 36% </a:t>
            </a:r>
            <a:r>
              <a:rPr lang="en-GB" sz="1100" dirty="0">
                <a:solidFill>
                  <a:schemeClr val="tx1"/>
                </a:solidFill>
                <a:latin typeface="Montserrat" panose="00000500000000000000" pitchFamily="50" charset="0"/>
                <a:cs typeface="Arial" panose="020B0604020202020204" pitchFamily="34" charset="0"/>
              </a:rPr>
              <a:t>i</a:t>
            </a:r>
            <a:r>
              <a:rPr lang="en-GB" sz="1100" i="0" dirty="0">
                <a:solidFill>
                  <a:schemeClr val="tx1"/>
                </a:solidFill>
                <a:effectLst/>
                <a:latin typeface="Montserrat" panose="00000500000000000000" pitchFamily="50" charset="0"/>
                <a:cs typeface="Arial" panose="020B0604020202020204" pitchFamily="34" charset="0"/>
              </a:rPr>
              <a:t>n 0-2 weeks and 14% in 2-4 weeks </a:t>
            </a:r>
            <a:r>
              <a:rPr lang="en-GB" sz="1100" dirty="0">
                <a:solidFill>
                  <a:schemeClr val="tx1"/>
                </a:solidFill>
              </a:rPr>
              <a:t>in 2022, above regional and national averages. </a:t>
            </a:r>
          </a:p>
          <a:p>
            <a:pPr algn="just">
              <a:lnSpc>
                <a:spcPct val="150000"/>
              </a:lnSpc>
              <a:buFont typeface="Arial" panose="020B0604020202020204" pitchFamily="34" charset="0"/>
              <a:buChar char="•"/>
            </a:pPr>
            <a:endParaRPr lang="en-GB" sz="1100" dirty="0">
              <a:solidFill>
                <a:schemeClr val="tx1"/>
              </a:solidFill>
            </a:endParaRPr>
          </a:p>
          <a:p>
            <a:pPr algn="just">
              <a:lnSpc>
                <a:spcPct val="150000"/>
              </a:lnSpc>
              <a:buFont typeface="Arial" panose="020B0604020202020204" pitchFamily="34" charset="0"/>
              <a:buChar char="•"/>
            </a:pPr>
            <a:endParaRPr lang="en-GB" sz="1100" dirty="0">
              <a:solidFill>
                <a:schemeClr val="tx1"/>
              </a:solidFill>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2213889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229600" cy="4176464"/>
          </a:xfrm>
        </p:spPr>
        <p:txBody>
          <a:bodyPr>
            <a:noAutofit/>
          </a:bodyPr>
          <a:lstStyle/>
          <a:p>
            <a:pPr marL="0" indent="0">
              <a:buNone/>
            </a:pPr>
            <a:r>
              <a:rPr lang="en-GB" sz="1100" b="1" dirty="0">
                <a:latin typeface="Montserrat" panose="00000500000000000000" pitchFamily="50" charset="0"/>
                <a:cs typeface="Arial" panose="020B0604020202020204" pitchFamily="34" charset="0"/>
              </a:rPr>
              <a:t>Lessons learnt</a:t>
            </a:r>
          </a:p>
          <a:p>
            <a:pPr>
              <a:lnSpc>
                <a:spcPct val="150000"/>
              </a:lnSpc>
            </a:pPr>
            <a:r>
              <a:rPr lang="en-GB" sz="1100" dirty="0">
                <a:latin typeface="Montserrat" panose="00000500000000000000" pitchFamily="50" charset="0"/>
                <a:cs typeface="Arial" panose="020B0604020202020204" pitchFamily="34" charset="0"/>
              </a:rPr>
              <a:t>We can make simple improvements as a team.</a:t>
            </a:r>
          </a:p>
          <a:p>
            <a:pPr>
              <a:lnSpc>
                <a:spcPct val="150000"/>
              </a:lnSpc>
            </a:pPr>
            <a:r>
              <a:rPr lang="en-GB" sz="1100" dirty="0">
                <a:latin typeface="Montserrat" panose="00000500000000000000" pitchFamily="50" charset="0"/>
                <a:cs typeface="Arial" panose="020B0604020202020204" pitchFamily="34" charset="0"/>
              </a:rPr>
              <a:t>Start small and try something new.</a:t>
            </a:r>
          </a:p>
          <a:p>
            <a:pPr>
              <a:lnSpc>
                <a:spcPct val="150000"/>
              </a:lnSpc>
            </a:pPr>
            <a:r>
              <a:rPr lang="en-GB" sz="1100" dirty="0">
                <a:latin typeface="Montserrat" panose="00000500000000000000" pitchFamily="50" charset="0"/>
                <a:cs typeface="Arial" panose="020B0604020202020204" pitchFamily="34" charset="0"/>
              </a:rPr>
              <a:t>The team worked well together as a small team.</a:t>
            </a:r>
          </a:p>
          <a:p>
            <a:pPr>
              <a:lnSpc>
                <a:spcPct val="150000"/>
              </a:lnSpc>
            </a:pPr>
            <a:r>
              <a:rPr lang="en-GB" sz="1100" dirty="0">
                <a:latin typeface="Montserrat" panose="00000500000000000000" pitchFamily="50" charset="0"/>
                <a:cs typeface="Arial" panose="020B0604020202020204" pitchFamily="34" charset="0"/>
              </a:rPr>
              <a:t>Improved team understanding of QI methodology.</a:t>
            </a:r>
          </a:p>
          <a:p>
            <a:pPr>
              <a:lnSpc>
                <a:spcPct val="150000"/>
              </a:lnSpc>
            </a:pPr>
            <a:r>
              <a:rPr lang="en-GB" sz="1100" dirty="0">
                <a:latin typeface="Montserrat" panose="00000500000000000000" pitchFamily="50" charset="0"/>
                <a:cs typeface="Arial" panose="020B0604020202020204" pitchFamily="34" charset="0"/>
              </a:rPr>
              <a:t>Patient engagement can be simple, and we can do this more and even better.</a:t>
            </a:r>
          </a:p>
          <a:p>
            <a:pPr>
              <a:lnSpc>
                <a:spcPct val="150000"/>
              </a:lnSpc>
            </a:pPr>
            <a:r>
              <a:rPr lang="en-GB" sz="1100" dirty="0">
                <a:latin typeface="Montserrat" panose="00000500000000000000" pitchFamily="50" charset="0"/>
                <a:cs typeface="Arial" panose="020B0604020202020204" pitchFamily="34" charset="0"/>
              </a:rPr>
              <a:t>Just do it!</a:t>
            </a:r>
          </a:p>
          <a:p>
            <a:pPr marL="0" indent="0">
              <a:buNone/>
            </a:pPr>
            <a:endParaRPr lang="en-GB" sz="1100" b="1" dirty="0">
              <a:latin typeface="Montserrat" panose="00000500000000000000" pitchFamily="50" charset="0"/>
              <a:cs typeface="Arial" panose="020B0604020202020204" pitchFamily="34" charset="0"/>
            </a:endParaRPr>
          </a:p>
          <a:p>
            <a:pPr marL="0" indent="0">
              <a:buNone/>
            </a:pPr>
            <a:endParaRPr lang="en-GB" sz="1100" b="1" dirty="0">
              <a:latin typeface="Montserrat" panose="00000500000000000000" pitchFamily="50" charset="0"/>
              <a:cs typeface="Arial" panose="020B0604020202020204" pitchFamily="34" charset="0"/>
            </a:endParaRPr>
          </a:p>
          <a:p>
            <a:pPr marL="0" indent="0">
              <a:buNone/>
            </a:pPr>
            <a:endParaRPr lang="en-GB" sz="1100" b="1" dirty="0">
              <a:latin typeface="Montserrat" panose="00000500000000000000" pitchFamily="50" charset="0"/>
              <a:cs typeface="Arial" panose="020B0604020202020204" pitchFamily="34" charset="0"/>
            </a:endParaRPr>
          </a:p>
          <a:p>
            <a:pPr marL="0" indent="0">
              <a:buNone/>
            </a:pPr>
            <a:endParaRPr lang="en-GB" sz="1100" b="1" dirty="0">
              <a:latin typeface="Montserrat" panose="00000500000000000000" pitchFamily="50" charset="0"/>
              <a:cs typeface="Arial" panose="020B0604020202020204" pitchFamily="34" charset="0"/>
            </a:endParaRPr>
          </a:p>
          <a:p>
            <a:pPr marL="0" indent="0">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100" b="1" dirty="0">
              <a:solidFill>
                <a:schemeClr val="tx1"/>
              </a:solidFill>
              <a:latin typeface="Montserrat" panose="00000500000000000000" pitchFamily="50"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buNone/>
            </a:pPr>
            <a:endParaRPr lang="en-GB" sz="1100" b="1" dirty="0">
              <a:latin typeface="Montserrat" panose="00000500000000000000" pitchFamily="50" charset="0"/>
              <a:cs typeface="Arial" panose="020B0604020202020204" pitchFamily="34" charset="0"/>
            </a:endParaRPr>
          </a:p>
          <a:p>
            <a:pPr marL="0" indent="0">
              <a:buNone/>
            </a:pPr>
            <a:r>
              <a:rPr lang="en-GB" sz="1100" b="1" dirty="0">
                <a:latin typeface="Montserrat" panose="00000500000000000000" pitchFamily="50" charset="0"/>
                <a:cs typeface="Arial" panose="020B0604020202020204" pitchFamily="34" charset="0"/>
                <a:hlinkClick r:id="rId3"/>
              </a:rPr>
              <a:t>Team video presentation</a:t>
            </a:r>
            <a:endParaRPr lang="en-GB" sz="1100" b="1" dirty="0">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1508438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51520" y="915566"/>
            <a:ext cx="8229600" cy="475562"/>
          </a:xfrm>
        </p:spPr>
        <p:txBody>
          <a:bodyPr>
            <a:noAutofit/>
          </a:bodyPr>
          <a:lstStyle/>
          <a:p>
            <a:br>
              <a:rPr lang="en-GB" sz="2000" dirty="0"/>
            </a:br>
            <a:br>
              <a:rPr lang="en-GB" sz="2000" dirty="0"/>
            </a:br>
            <a:r>
              <a:rPr lang="en-GB" sz="2000" dirty="0"/>
              <a: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71550"/>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Improve first seizure pathway with key aim to ensure 75% or more of first seizure patients are seen within 2-4 weeks.</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t>Salisbury NHS Foundation Trust is a DGH with a 16-bed inpatient unit and a paediatric epilepsy service team for 160 patients – one paediatrician with epilepsy interest, ESN, and admin support. The team actively takes part in Epilepsy12 data submission, with data returns that are well above the regional and national average. Previous audit results for patients with a first seizure seen by a paediatrician with an interest in epilepsy within 2 weeks revealed some patients were waiting over 16 weeks to be seen in clinic. Epilepsy12 data: Quality statement 1: Are patients with suspected seizures seen within 2 weeks? 2019: 50% seen in 2-6 weeks, 25% in &gt;16 weeks; 2020: 30% in &lt;4 weeks, 40% in 6-12 weeks, 25% in &gt;14 weeks.</a:t>
            </a:r>
          </a:p>
          <a:p>
            <a:pPr algn="just">
              <a:lnSpc>
                <a:spcPct val="150000"/>
              </a:lnSpc>
            </a:pPr>
            <a:endParaRPr lang="en-GB" sz="1100" b="1" dirty="0"/>
          </a:p>
          <a:p>
            <a:pPr marL="0" indent="0" algn="just">
              <a:lnSpc>
                <a:spcPct val="150000"/>
              </a:lnSpc>
              <a:buNone/>
            </a:pPr>
            <a:r>
              <a:rPr lang="en-GB" sz="1100" b="1" dirty="0"/>
              <a:t>Area of focus</a:t>
            </a:r>
            <a:endParaRPr lang="en-GB" sz="1100" dirty="0"/>
          </a:p>
          <a:p>
            <a:pPr marL="0" indent="0" algn="just">
              <a:lnSpc>
                <a:spcPct val="150000"/>
              </a:lnSpc>
              <a:buNone/>
            </a:pPr>
            <a:r>
              <a:rPr lang="en-GB" sz="1100" dirty="0"/>
              <a:t>The team plans to map the patient journey to uncover the barriers and help reduce waiting time by developing/changing their referral process and improving their first seizure advice and information for patients and their families.</a:t>
            </a:r>
          </a:p>
          <a:p>
            <a:pPr marL="0" indent="0" algn="just">
              <a:buNone/>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1323981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pic>
        <p:nvPicPr>
          <p:cNvPr id="7" name="Content Placeholder 6">
            <a:extLst>
              <a:ext uri="{FF2B5EF4-FFF2-40B4-BE49-F238E27FC236}">
                <a16:creationId xmlns:a16="http://schemas.microsoft.com/office/drawing/2014/main" id="{BB79201F-61C5-8366-873D-180F766370B3}"/>
              </a:ext>
            </a:extLst>
          </p:cNvPr>
          <p:cNvPicPr>
            <a:picLocks noGrp="1" noChangeAspect="1"/>
          </p:cNvPicPr>
          <p:nvPr>
            <p:ph idx="1"/>
          </p:nvPr>
        </p:nvPicPr>
        <p:blipFill>
          <a:blip r:embed="rId2"/>
          <a:stretch>
            <a:fillRect/>
          </a:stretch>
        </p:blipFill>
        <p:spPr>
          <a:xfrm rot="5400000">
            <a:off x="1464501" y="-148784"/>
            <a:ext cx="4277889" cy="6127788"/>
          </a:xfrm>
        </p:spPr>
      </p:pic>
      <p:sp>
        <p:nvSpPr>
          <p:cNvPr id="8" name="TextBox 7">
            <a:extLst>
              <a:ext uri="{FF2B5EF4-FFF2-40B4-BE49-F238E27FC236}">
                <a16:creationId xmlns:a16="http://schemas.microsoft.com/office/drawing/2014/main" id="{8AA74909-722E-AB7E-1F52-660B1A717B38}"/>
              </a:ext>
            </a:extLst>
          </p:cNvPr>
          <p:cNvSpPr txBox="1"/>
          <p:nvPr/>
        </p:nvSpPr>
        <p:spPr>
          <a:xfrm>
            <a:off x="561181" y="732071"/>
            <a:ext cx="1728192" cy="261610"/>
          </a:xfrm>
          <a:prstGeom prst="rect">
            <a:avLst/>
          </a:prstGeom>
          <a:noFill/>
        </p:spPr>
        <p:txBody>
          <a:bodyPr wrap="square" rtlCol="0">
            <a:spAutoFit/>
          </a:bodyPr>
          <a:lstStyle/>
          <a:p>
            <a:r>
              <a:rPr lang="en-GB" sz="1100" b="1" dirty="0">
                <a:latin typeface="Montserrat" panose="00000500000000000000" pitchFamily="50" charset="0"/>
              </a:rPr>
              <a:t>Driver diagram</a:t>
            </a:r>
          </a:p>
        </p:txBody>
      </p:sp>
    </p:spTree>
    <p:extLst>
      <p:ext uri="{BB962C8B-B14F-4D97-AF65-F5344CB8AC3E}">
        <p14:creationId xmlns:p14="http://schemas.microsoft.com/office/powerpoint/2010/main" val="41345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37671"/>
            <a:ext cx="8399520" cy="4364821"/>
          </a:xfrm>
        </p:spPr>
        <p:txBody>
          <a:bodyPr>
            <a:noAutofit/>
          </a:bodyPr>
          <a:lstStyle/>
          <a:p>
            <a:pPr marL="0" indent="0" algn="just">
              <a:buNone/>
            </a:pPr>
            <a:r>
              <a:rPr lang="en-GB" sz="1100" b="1" dirty="0">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solidFill>
                  <a:schemeClr val="tx1"/>
                </a:solidFill>
              </a:rPr>
              <a:t>Created clinic space; added extra patient(s) as needed to clinics.</a:t>
            </a:r>
          </a:p>
          <a:p>
            <a:pPr algn="just">
              <a:lnSpc>
                <a:spcPct val="150000"/>
              </a:lnSpc>
              <a:buFont typeface="Arial" panose="020B0604020202020204" pitchFamily="34" charset="0"/>
              <a:buChar char="•"/>
            </a:pPr>
            <a:r>
              <a:rPr lang="en-GB" sz="1100" dirty="0">
                <a:solidFill>
                  <a:schemeClr val="tx1"/>
                </a:solidFill>
              </a:rPr>
              <a:t>Altered GP referral review and case triage; electronic referral system done by two consultants; pathway altered for new seizure referrals by easy access to contact ESN.</a:t>
            </a:r>
          </a:p>
          <a:p>
            <a:pPr algn="just">
              <a:lnSpc>
                <a:spcPct val="150000"/>
              </a:lnSpc>
              <a:buFont typeface="Arial" panose="020B0604020202020204" pitchFamily="34" charset="0"/>
              <a:buChar char="•"/>
            </a:pPr>
            <a:r>
              <a:rPr lang="en-GB" sz="1100" dirty="0">
                <a:solidFill>
                  <a:schemeClr val="tx1"/>
                </a:solidFill>
              </a:rPr>
              <a:t>Designed and hung posters providing information on the new pathway and information for the paediatric and ED teams to email referrals to the admin/ESN team.</a:t>
            </a:r>
          </a:p>
          <a:p>
            <a:pPr algn="just">
              <a:lnSpc>
                <a:spcPct val="150000"/>
              </a:lnSpc>
              <a:buFont typeface="Arial" panose="020B0604020202020204" pitchFamily="34" charset="0"/>
              <a:buChar char="•"/>
            </a:pPr>
            <a:r>
              <a:rPr lang="en-GB" sz="1100" dirty="0">
                <a:solidFill>
                  <a:schemeClr val="tx1"/>
                </a:solidFill>
              </a:rPr>
              <a:t>Produced a flow chart that maps out the pathway of what should happen when a patient is admitted with a first seizure and displays it for DSU staff to refer to first.</a:t>
            </a:r>
          </a:p>
          <a:p>
            <a:pPr algn="just">
              <a:lnSpc>
                <a:spcPct val="150000"/>
              </a:lnSpc>
              <a:buFont typeface="Arial" panose="020B0604020202020204" pitchFamily="34" charset="0"/>
              <a:buChar char="•"/>
            </a:pPr>
            <a:r>
              <a:rPr lang="en-GB" sz="1100" dirty="0">
                <a:solidFill>
                  <a:schemeClr val="tx1"/>
                </a:solidFill>
              </a:rPr>
              <a:t>Reviewed the data collected on the time taken from the referral for the team to see them in clinic and developed a new first seizure pathway using this baseline data.</a:t>
            </a:r>
          </a:p>
          <a:p>
            <a:pPr algn="just">
              <a:lnSpc>
                <a:spcPct val="150000"/>
              </a:lnSpc>
              <a:buFont typeface="Arial" panose="020B0604020202020204" pitchFamily="34" charset="0"/>
              <a:buChar char="•"/>
            </a:pPr>
            <a:r>
              <a:rPr lang="en-GB" sz="1100" dirty="0">
                <a:solidFill>
                  <a:schemeClr val="tx1"/>
                </a:solidFill>
              </a:rPr>
              <a:t>Continued to develop and standardise improved information shared with parents and patients.</a:t>
            </a:r>
          </a:p>
          <a:p>
            <a:pPr marL="0" indent="0" algn="just">
              <a:buNone/>
            </a:pPr>
            <a:endParaRPr lang="en-GB" sz="1150" dirty="0">
              <a:highlight>
                <a:srgbClr val="00FF00"/>
              </a:highlight>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2517995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pic>
        <p:nvPicPr>
          <p:cNvPr id="8194" name="Picture 2">
            <a:extLst>
              <a:ext uri="{FF2B5EF4-FFF2-40B4-BE49-F238E27FC236}">
                <a16:creationId xmlns:a16="http://schemas.microsoft.com/office/drawing/2014/main" id="{E4711D90-D452-375E-22AF-9D4E518B1F1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722326"/>
            <a:ext cx="6546499" cy="443748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8B3943E-7CBB-68F5-F8EC-068E3196BC7E}"/>
              </a:ext>
            </a:extLst>
          </p:cNvPr>
          <p:cNvSpPr txBox="1"/>
          <p:nvPr/>
        </p:nvSpPr>
        <p:spPr>
          <a:xfrm>
            <a:off x="204928" y="722326"/>
            <a:ext cx="3888432" cy="261610"/>
          </a:xfrm>
          <a:prstGeom prst="rect">
            <a:avLst/>
          </a:prstGeom>
          <a:noFill/>
        </p:spPr>
        <p:txBody>
          <a:bodyPr wrap="square" rtlCol="0">
            <a:spAutoFit/>
          </a:bodyPr>
          <a:lstStyle/>
          <a:p>
            <a:r>
              <a:rPr lang="en-GB" sz="1100" b="1" dirty="0">
                <a:latin typeface="Montserrat" panose="00000500000000000000" pitchFamily="50" charset="0"/>
              </a:rPr>
              <a:t>Mapping improvement pathway</a:t>
            </a:r>
          </a:p>
        </p:txBody>
      </p:sp>
    </p:spTree>
    <p:extLst>
      <p:ext uri="{BB962C8B-B14F-4D97-AF65-F5344CB8AC3E}">
        <p14:creationId xmlns:p14="http://schemas.microsoft.com/office/powerpoint/2010/main" val="314242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229600"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t>Simple baseline data collected by ESN ​</a:t>
            </a:r>
          </a:p>
          <a:p>
            <a:pPr algn="just">
              <a:lnSpc>
                <a:spcPct val="150000"/>
              </a:lnSpc>
              <a:buFont typeface="Arial" panose="020B0604020202020204" pitchFamily="34" charset="0"/>
              <a:buChar char="•"/>
            </a:pPr>
            <a:r>
              <a:rPr lang="en-GB" sz="1100" dirty="0"/>
              <a:t>Monthly data review by the team</a:t>
            </a:r>
          </a:p>
          <a:p>
            <a:pPr algn="just">
              <a:lnSpc>
                <a:spcPct val="150000"/>
              </a:lnSpc>
              <a:buFont typeface="Arial" panose="020B0604020202020204" pitchFamily="34" charset="0"/>
              <a:buChar char="•"/>
            </a:pPr>
            <a:r>
              <a:rPr lang="en-GB" sz="1100" dirty="0"/>
              <a:t>October – March: 33 new patients seen in clinic</a:t>
            </a:r>
          </a:p>
          <a:p>
            <a:pPr algn="just">
              <a:lnSpc>
                <a:spcPct val="150000"/>
              </a:lnSpc>
              <a:buFont typeface="Arial" panose="020B0604020202020204" pitchFamily="34" charset="0"/>
              <a:buChar char="•"/>
            </a:pPr>
            <a:r>
              <a:rPr lang="en-GB" sz="1100" dirty="0"/>
              <a:t>All were seen within 7 weeks​</a:t>
            </a:r>
          </a:p>
          <a:p>
            <a:pPr algn="just">
              <a:lnSpc>
                <a:spcPct val="150000"/>
              </a:lnSpc>
              <a:buFont typeface="Arial" panose="020B0604020202020204" pitchFamily="34" charset="0"/>
              <a:buChar char="•"/>
            </a:pPr>
            <a:r>
              <a:rPr lang="en-GB" sz="1100" dirty="0"/>
              <a:t>Approximately 80% seen within 4 weeks</a:t>
            </a:r>
          </a:p>
          <a:p>
            <a:pPr algn="just">
              <a:lnSpc>
                <a:spcPct val="150000"/>
              </a:lnSpc>
              <a:buFont typeface="Arial" panose="020B0604020202020204" pitchFamily="34" charset="0"/>
              <a:buChar char="•"/>
            </a:pPr>
            <a:r>
              <a:rPr lang="en-GB" sz="1100" dirty="0"/>
              <a:t>Created discharge pack for first seizure patients; contents include:</a:t>
            </a:r>
          </a:p>
          <a:p>
            <a:pPr lvl="1" algn="just">
              <a:lnSpc>
                <a:spcPct val="150000"/>
              </a:lnSpc>
            </a:pPr>
            <a:r>
              <a:rPr lang="en-GB" sz="1100" dirty="0"/>
              <a:t>Electronic discharge summary</a:t>
            </a:r>
          </a:p>
          <a:p>
            <a:pPr lvl="1" algn="just">
              <a:lnSpc>
                <a:spcPct val="150000"/>
              </a:lnSpc>
            </a:pPr>
            <a:r>
              <a:rPr lang="en-GB" sz="1100" dirty="0"/>
              <a:t>What happens next?</a:t>
            </a:r>
          </a:p>
          <a:p>
            <a:pPr lvl="1" algn="just">
              <a:lnSpc>
                <a:spcPct val="150000"/>
              </a:lnSpc>
            </a:pPr>
            <a:r>
              <a:rPr lang="en-GB" sz="1100" dirty="0"/>
              <a:t>Seizure recording chart</a:t>
            </a:r>
          </a:p>
          <a:p>
            <a:pPr lvl="1" algn="just">
              <a:lnSpc>
                <a:spcPct val="150000"/>
              </a:lnSpc>
            </a:pPr>
            <a:r>
              <a:rPr lang="en-GB" sz="1100" dirty="0"/>
              <a:t>RCPCH first seizure leaflet</a:t>
            </a:r>
          </a:p>
          <a:p>
            <a:pPr lvl="1" algn="just">
              <a:lnSpc>
                <a:spcPct val="150000"/>
              </a:lnSpc>
            </a:pPr>
            <a:r>
              <a:rPr lang="en-GB" sz="1100" dirty="0"/>
              <a:t>Fits, Faints and Funny Turns leaflet (Wessex Healthier Together)</a:t>
            </a:r>
          </a:p>
          <a:p>
            <a:pPr lvl="1" algn="just">
              <a:lnSpc>
                <a:spcPct val="150000"/>
              </a:lnSpc>
            </a:pPr>
            <a:r>
              <a:rPr lang="en-GB" sz="1100" dirty="0"/>
              <a:t>Open access</a:t>
            </a:r>
          </a:p>
          <a:p>
            <a:pPr lvl="1" algn="just">
              <a:lnSpc>
                <a:spcPct val="150000"/>
              </a:lnSpc>
            </a:pPr>
            <a:r>
              <a:rPr lang="en-GB" sz="1100" dirty="0"/>
              <a:t>Other resources</a:t>
            </a: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Time since first referral to first paediatric assessments – Salisbury NHS Foundation Trust​</a:t>
            </a:r>
          </a:p>
        </p:txBody>
      </p:sp>
    </p:spTree>
    <p:extLst>
      <p:ext uri="{BB962C8B-B14F-4D97-AF65-F5344CB8AC3E}">
        <p14:creationId xmlns:p14="http://schemas.microsoft.com/office/powerpoint/2010/main" val="201185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Audit results cohort 3/4 – professional input – Salisbury NHS Foundation Trust​</a:t>
            </a:r>
          </a:p>
        </p:txBody>
      </p:sp>
      <p:graphicFrame>
        <p:nvGraphicFramePr>
          <p:cNvPr id="6" name="Table 5">
            <a:extLst>
              <a:ext uri="{FF2B5EF4-FFF2-40B4-BE49-F238E27FC236}">
                <a16:creationId xmlns:a16="http://schemas.microsoft.com/office/drawing/2014/main" id="{A6E88B1C-7C23-B120-7C9D-20190791CAC0}"/>
              </a:ext>
            </a:extLst>
          </p:cNvPr>
          <p:cNvGraphicFramePr>
            <a:graphicFrameLocks noGrp="1"/>
          </p:cNvGraphicFramePr>
          <p:nvPr>
            <p:extLst>
              <p:ext uri="{D42A27DB-BD31-4B8C-83A1-F6EECF244321}">
                <p14:modId xmlns:p14="http://schemas.microsoft.com/office/powerpoint/2010/main" val="2407184688"/>
              </p:ext>
            </p:extLst>
          </p:nvPr>
        </p:nvGraphicFramePr>
        <p:xfrm>
          <a:off x="356481" y="2694717"/>
          <a:ext cx="8399518" cy="1981200"/>
        </p:xfrm>
        <a:graphic>
          <a:graphicData uri="http://schemas.openxmlformats.org/drawingml/2006/table">
            <a:tbl>
              <a:tblPr/>
              <a:tblGrid>
                <a:gridCol w="1944216">
                  <a:extLst>
                    <a:ext uri="{9D8B030D-6E8A-4147-A177-3AD203B41FA5}">
                      <a16:colId xmlns:a16="http://schemas.microsoft.com/office/drawing/2014/main" val="1487308560"/>
                    </a:ext>
                  </a:extLst>
                </a:gridCol>
                <a:gridCol w="760879">
                  <a:extLst>
                    <a:ext uri="{9D8B030D-6E8A-4147-A177-3AD203B41FA5}">
                      <a16:colId xmlns:a16="http://schemas.microsoft.com/office/drawing/2014/main" val="3743091406"/>
                    </a:ext>
                  </a:extLst>
                </a:gridCol>
                <a:gridCol w="813489">
                  <a:extLst>
                    <a:ext uri="{9D8B030D-6E8A-4147-A177-3AD203B41FA5}">
                      <a16:colId xmlns:a16="http://schemas.microsoft.com/office/drawing/2014/main" val="3443505492"/>
                    </a:ext>
                  </a:extLst>
                </a:gridCol>
                <a:gridCol w="813489">
                  <a:extLst>
                    <a:ext uri="{9D8B030D-6E8A-4147-A177-3AD203B41FA5}">
                      <a16:colId xmlns:a16="http://schemas.microsoft.com/office/drawing/2014/main" val="392508969"/>
                    </a:ext>
                  </a:extLst>
                </a:gridCol>
                <a:gridCol w="813489">
                  <a:extLst>
                    <a:ext uri="{9D8B030D-6E8A-4147-A177-3AD203B41FA5}">
                      <a16:colId xmlns:a16="http://schemas.microsoft.com/office/drawing/2014/main" val="810292718"/>
                    </a:ext>
                  </a:extLst>
                </a:gridCol>
                <a:gridCol w="813489">
                  <a:extLst>
                    <a:ext uri="{9D8B030D-6E8A-4147-A177-3AD203B41FA5}">
                      <a16:colId xmlns:a16="http://schemas.microsoft.com/office/drawing/2014/main" val="3662932497"/>
                    </a:ext>
                  </a:extLst>
                </a:gridCol>
                <a:gridCol w="813489">
                  <a:extLst>
                    <a:ext uri="{9D8B030D-6E8A-4147-A177-3AD203B41FA5}">
                      <a16:colId xmlns:a16="http://schemas.microsoft.com/office/drawing/2014/main" val="3294269814"/>
                    </a:ext>
                  </a:extLst>
                </a:gridCol>
                <a:gridCol w="813489">
                  <a:extLst>
                    <a:ext uri="{9D8B030D-6E8A-4147-A177-3AD203B41FA5}">
                      <a16:colId xmlns:a16="http://schemas.microsoft.com/office/drawing/2014/main" val="1447915034"/>
                    </a:ext>
                  </a:extLst>
                </a:gridCol>
                <a:gridCol w="813489">
                  <a:extLst>
                    <a:ext uri="{9D8B030D-6E8A-4147-A177-3AD203B41FA5}">
                      <a16:colId xmlns:a16="http://schemas.microsoft.com/office/drawing/2014/main" val="28075458"/>
                    </a:ext>
                  </a:extLst>
                </a:gridCol>
              </a:tblGrid>
              <a:tr h="152400">
                <a:tc>
                  <a:txBody>
                    <a:bodyPr/>
                    <a:lstStyle/>
                    <a:p>
                      <a:pPr algn="l" fontAlgn="base"/>
                      <a:r>
                        <a:rPr lang="en-GB" sz="1000" b="1" i="0" dirty="0">
                          <a:solidFill>
                            <a:srgbClr val="FFFFFF"/>
                          </a:solidFill>
                          <a:effectLst/>
                          <a:latin typeface="Montserrat" panose="00000500000000000000" pitchFamily="50" charset="0"/>
                        </a:rPr>
                        <a:t>Percentage of CYP with input from:​</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WPNN​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WPNN​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79932007"/>
                  </a:ext>
                </a:extLst>
              </a:tr>
              <a:tr h="0">
                <a:tc>
                  <a:txBody>
                    <a:bodyPr/>
                    <a:lstStyle/>
                    <a:p>
                      <a:pPr algn="l" fontAlgn="base"/>
                      <a:r>
                        <a:rPr lang="en-GB" sz="1000" b="0" i="0" dirty="0">
                          <a:solidFill>
                            <a:srgbClr val="000000"/>
                          </a:solidFill>
                          <a:effectLst/>
                          <a:latin typeface="Montserrat" panose="00000500000000000000" pitchFamily="50" charset="0"/>
                        </a:rPr>
                        <a:t>Paediatrician with expertise OR paediatric neurologist (PI.1)​</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100%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100%​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100%​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86%​</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94%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90%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91%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136601637"/>
                  </a:ext>
                </a:extLst>
              </a:tr>
              <a:tr h="0">
                <a:tc>
                  <a:txBody>
                    <a:bodyPr/>
                    <a:lstStyle/>
                    <a:p>
                      <a:pPr algn="l" fontAlgn="base"/>
                      <a:r>
                        <a:rPr lang="en-GB" sz="1000" b="0" i="0" dirty="0">
                          <a:solidFill>
                            <a:srgbClr val="000000"/>
                          </a:solidFill>
                          <a:effectLst/>
                          <a:latin typeface="Montserrat" panose="00000500000000000000" pitchFamily="50" charset="0"/>
                        </a:rPr>
                        <a:t>Paediatrician with expertise​</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100%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100%​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100%​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95%​</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93%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94%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470865276"/>
                  </a:ext>
                </a:extLst>
              </a:tr>
              <a:tr h="0">
                <a:tc>
                  <a:txBody>
                    <a:bodyPr/>
                    <a:lstStyle/>
                    <a:p>
                      <a:pPr algn="l" fontAlgn="base"/>
                      <a:r>
                        <a:rPr lang="en-GB" sz="1000" b="0" i="0" dirty="0">
                          <a:solidFill>
                            <a:srgbClr val="000000"/>
                          </a:solidFill>
                          <a:effectLst/>
                          <a:latin typeface="Montserrat" panose="00000500000000000000" pitchFamily="50" charset="0"/>
                        </a:rPr>
                        <a:t>Paediatric neurologist​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50%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24%​</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23%​</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33%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607940592"/>
                  </a:ext>
                </a:extLst>
              </a:tr>
              <a:tr h="0">
                <a:tc>
                  <a:txBody>
                    <a:bodyPr/>
                    <a:lstStyle/>
                    <a:p>
                      <a:pPr algn="l" fontAlgn="base"/>
                      <a:r>
                        <a:rPr lang="en-GB" sz="1000" b="0" i="0" dirty="0">
                          <a:solidFill>
                            <a:srgbClr val="000000"/>
                          </a:solidFill>
                          <a:effectLst/>
                          <a:latin typeface="Montserrat" panose="00000500000000000000" pitchFamily="50" charset="0"/>
                        </a:rPr>
                        <a:t>Epilepsy specialist nurse​</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100%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94%​</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50%​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91%​</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61%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918904399"/>
                  </a:ext>
                </a:extLst>
              </a:tr>
            </a:tbl>
          </a:graphicData>
        </a:graphic>
      </p:graphicFrame>
      <p:sp>
        <p:nvSpPr>
          <p:cNvPr id="8" name="TextBox 7">
            <a:extLst>
              <a:ext uri="{FF2B5EF4-FFF2-40B4-BE49-F238E27FC236}">
                <a16:creationId xmlns:a16="http://schemas.microsoft.com/office/drawing/2014/main" id="{28C4CFA6-3B8E-8450-98AD-78774BA06474}"/>
              </a:ext>
            </a:extLst>
          </p:cNvPr>
          <p:cNvSpPr txBox="1"/>
          <p:nvPr/>
        </p:nvSpPr>
        <p:spPr>
          <a:xfrm>
            <a:off x="356481" y="796374"/>
            <a:ext cx="8431035" cy="569836"/>
          </a:xfrm>
          <a:prstGeom prst="rect">
            <a:avLst/>
          </a:prstGeom>
          <a:noFill/>
        </p:spPr>
        <p:txBody>
          <a:bodyPr wrap="square" rtlCol="0">
            <a:spAutoFit/>
          </a:bodyPr>
          <a:lstStyle/>
          <a:p>
            <a:pPr>
              <a:lnSpc>
                <a:spcPct val="150000"/>
              </a:lnSpc>
            </a:pPr>
            <a:r>
              <a:rPr lang="en-GB" sz="1100" dirty="0">
                <a:latin typeface="Montserrat" panose="00000500000000000000" pitchFamily="50" charset="0"/>
                <a:cs typeface="Arial" panose="020B0604020202020204" pitchFamily="34" charset="0"/>
              </a:rPr>
              <a:t>NICE recommends that children and young people presenting with suspected seizure are seen by a specialist in the diagnosis and management of epilepsies within 2 weeks of presentation (Quality statement 1).</a:t>
            </a:r>
          </a:p>
        </p:txBody>
      </p:sp>
      <p:sp>
        <p:nvSpPr>
          <p:cNvPr id="9" name="TextBox 8">
            <a:extLst>
              <a:ext uri="{FF2B5EF4-FFF2-40B4-BE49-F238E27FC236}">
                <a16:creationId xmlns:a16="http://schemas.microsoft.com/office/drawing/2014/main" id="{B050B591-F30C-94CE-4E55-ECF97F906169}"/>
              </a:ext>
            </a:extLst>
          </p:cNvPr>
          <p:cNvSpPr txBox="1"/>
          <p:nvPr/>
        </p:nvSpPr>
        <p:spPr>
          <a:xfrm>
            <a:off x="407730" y="1491630"/>
            <a:ext cx="8379786" cy="1077667"/>
          </a:xfrm>
          <a:prstGeom prst="rect">
            <a:avLst/>
          </a:prstGeom>
          <a:solidFill>
            <a:schemeClr val="accent1">
              <a:lumMod val="20000"/>
              <a:lumOff val="80000"/>
            </a:schemeClr>
          </a:solidFill>
        </p:spPr>
        <p:txBody>
          <a:bodyPr wrap="square" rtlCol="0">
            <a:spAutoFit/>
          </a:bodyPr>
          <a:lstStyle/>
          <a:p>
            <a:pPr algn="just">
              <a:lnSpc>
                <a:spcPct val="150000"/>
              </a:lnSpc>
            </a:pPr>
            <a:r>
              <a:rPr lang="en-GB" sz="1100" b="1" dirty="0">
                <a:latin typeface="Montserrat" panose="00000500000000000000" pitchFamily="50" charset="0"/>
                <a:cs typeface="Arial" panose="020B0604020202020204" pitchFamily="34" charset="0"/>
              </a:rPr>
              <a:t>The percentage of CYP with input from a paediatrician with expertise in the first year of care was 100% in 2021 above regional and national average. In 2022, this figure was 86%. Additionally, the percentage of CYP with input from an epilepsy specialist nurse in their first year of care has decreased to 50% in 2021 then increased to 91% in 2022, above national and regional averages. </a:t>
            </a:r>
          </a:p>
        </p:txBody>
      </p:sp>
    </p:spTree>
    <p:extLst>
      <p:ext uri="{BB962C8B-B14F-4D97-AF65-F5344CB8AC3E}">
        <p14:creationId xmlns:p14="http://schemas.microsoft.com/office/powerpoint/2010/main" val="423810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Audit results cohort 3/4 – time since first referral – Salisbury NHS Foundation Trust​</a:t>
            </a:r>
          </a:p>
        </p:txBody>
      </p:sp>
      <p:graphicFrame>
        <p:nvGraphicFramePr>
          <p:cNvPr id="2" name="Table 1">
            <a:extLst>
              <a:ext uri="{FF2B5EF4-FFF2-40B4-BE49-F238E27FC236}">
                <a16:creationId xmlns:a16="http://schemas.microsoft.com/office/drawing/2014/main" id="{007D9E3C-075F-E270-A067-5648137D2A83}"/>
              </a:ext>
            </a:extLst>
          </p:cNvPr>
          <p:cNvGraphicFramePr>
            <a:graphicFrameLocks noGrp="1"/>
          </p:cNvGraphicFramePr>
          <p:nvPr>
            <p:extLst>
              <p:ext uri="{D42A27DB-BD31-4B8C-83A1-F6EECF244321}">
                <p14:modId xmlns:p14="http://schemas.microsoft.com/office/powerpoint/2010/main" val="743200640"/>
              </p:ext>
            </p:extLst>
          </p:nvPr>
        </p:nvGraphicFramePr>
        <p:xfrm>
          <a:off x="318394" y="1995686"/>
          <a:ext cx="8301612" cy="2743200"/>
        </p:xfrm>
        <a:graphic>
          <a:graphicData uri="http://schemas.openxmlformats.org/drawingml/2006/table">
            <a:tbl>
              <a:tblPr/>
              <a:tblGrid>
                <a:gridCol w="2430436">
                  <a:extLst>
                    <a:ext uri="{9D8B030D-6E8A-4147-A177-3AD203B41FA5}">
                      <a16:colId xmlns:a16="http://schemas.microsoft.com/office/drawing/2014/main" val="307555953"/>
                    </a:ext>
                  </a:extLst>
                </a:gridCol>
                <a:gridCol w="733897">
                  <a:extLst>
                    <a:ext uri="{9D8B030D-6E8A-4147-A177-3AD203B41FA5}">
                      <a16:colId xmlns:a16="http://schemas.microsoft.com/office/drawing/2014/main" val="2506461437"/>
                    </a:ext>
                  </a:extLst>
                </a:gridCol>
                <a:gridCol w="733897">
                  <a:extLst>
                    <a:ext uri="{9D8B030D-6E8A-4147-A177-3AD203B41FA5}">
                      <a16:colId xmlns:a16="http://schemas.microsoft.com/office/drawing/2014/main" val="1156834609"/>
                    </a:ext>
                  </a:extLst>
                </a:gridCol>
                <a:gridCol w="733897">
                  <a:extLst>
                    <a:ext uri="{9D8B030D-6E8A-4147-A177-3AD203B41FA5}">
                      <a16:colId xmlns:a16="http://schemas.microsoft.com/office/drawing/2014/main" val="2361675711"/>
                    </a:ext>
                  </a:extLst>
                </a:gridCol>
                <a:gridCol w="573137">
                  <a:extLst>
                    <a:ext uri="{9D8B030D-6E8A-4147-A177-3AD203B41FA5}">
                      <a16:colId xmlns:a16="http://schemas.microsoft.com/office/drawing/2014/main" val="2777419006"/>
                    </a:ext>
                  </a:extLst>
                </a:gridCol>
                <a:gridCol w="720080">
                  <a:extLst>
                    <a:ext uri="{9D8B030D-6E8A-4147-A177-3AD203B41FA5}">
                      <a16:colId xmlns:a16="http://schemas.microsoft.com/office/drawing/2014/main" val="3925685459"/>
                    </a:ext>
                  </a:extLst>
                </a:gridCol>
                <a:gridCol w="908474">
                  <a:extLst>
                    <a:ext uri="{9D8B030D-6E8A-4147-A177-3AD203B41FA5}">
                      <a16:colId xmlns:a16="http://schemas.microsoft.com/office/drawing/2014/main" val="3722706927"/>
                    </a:ext>
                  </a:extLst>
                </a:gridCol>
                <a:gridCol w="675702">
                  <a:extLst>
                    <a:ext uri="{9D8B030D-6E8A-4147-A177-3AD203B41FA5}">
                      <a16:colId xmlns:a16="http://schemas.microsoft.com/office/drawing/2014/main" val="539211025"/>
                    </a:ext>
                  </a:extLst>
                </a:gridCol>
                <a:gridCol w="792092">
                  <a:extLst>
                    <a:ext uri="{9D8B030D-6E8A-4147-A177-3AD203B41FA5}">
                      <a16:colId xmlns:a16="http://schemas.microsoft.com/office/drawing/2014/main" val="1186375482"/>
                    </a:ext>
                  </a:extLst>
                </a:gridCol>
              </a:tblGrid>
              <a:tr h="292100">
                <a:tc>
                  <a:txBody>
                    <a:bodyPr/>
                    <a:lstStyle/>
                    <a:p>
                      <a:pPr algn="l" fontAlgn="base"/>
                      <a:r>
                        <a:rPr lang="en-GB" sz="1000" b="1" i="0" dirty="0">
                          <a:solidFill>
                            <a:srgbClr val="FFFFFF"/>
                          </a:solidFill>
                          <a:effectLst/>
                          <a:latin typeface="Montserrat" panose="00000500000000000000" pitchFamily="50" charset="0"/>
                        </a:rPr>
                        <a:t>Time since first referral to first paediatric assessment​</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WPNN​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WPNN​</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97770675"/>
                  </a:ext>
                </a:extLst>
              </a:tr>
              <a:tr h="133350">
                <a:tc>
                  <a:txBody>
                    <a:bodyPr/>
                    <a:lstStyle/>
                    <a:p>
                      <a:pPr algn="l" fontAlgn="base"/>
                      <a:r>
                        <a:rPr lang="en-GB" sz="1000" b="0" i="0" dirty="0">
                          <a:solidFill>
                            <a:srgbClr val="000000"/>
                          </a:solidFill>
                          <a:effectLst/>
                          <a:latin typeface="Montserrat" panose="00000500000000000000" pitchFamily="50" charset="0"/>
                        </a:rPr>
                        <a:t>0-2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24%</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36%</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31%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21%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027167547"/>
                  </a:ext>
                </a:extLst>
              </a:tr>
              <a:tr h="133350">
                <a:tc>
                  <a:txBody>
                    <a:bodyPr/>
                    <a:lstStyle/>
                    <a:p>
                      <a:pPr algn="l" fontAlgn="base"/>
                      <a:r>
                        <a:rPr lang="en-GB" sz="1000" b="0" i="0" dirty="0">
                          <a:solidFill>
                            <a:srgbClr val="000000"/>
                          </a:solidFill>
                          <a:effectLst/>
                          <a:latin typeface="Montserrat" panose="00000500000000000000" pitchFamily="50" charset="0"/>
                        </a:rPr>
                        <a:t>2-4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25%</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6%</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14%</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14%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11%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586157962"/>
                  </a:ext>
                </a:extLst>
              </a:tr>
              <a:tr h="133350">
                <a:tc>
                  <a:txBody>
                    <a:bodyPr/>
                    <a:lstStyle/>
                    <a:p>
                      <a:pPr algn="l" fontAlgn="base"/>
                      <a:r>
                        <a:rPr lang="en-GB" sz="1000" b="0" i="0" dirty="0">
                          <a:solidFill>
                            <a:srgbClr val="000000"/>
                          </a:solidFill>
                          <a:effectLst/>
                          <a:latin typeface="Montserrat" panose="00000500000000000000" pitchFamily="50" charset="0"/>
                        </a:rPr>
                        <a:t>4-6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25%</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9%</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11%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661172490"/>
                  </a:ext>
                </a:extLst>
              </a:tr>
              <a:tr h="133350">
                <a:tc>
                  <a:txBody>
                    <a:bodyPr/>
                    <a:lstStyle/>
                    <a:p>
                      <a:pPr algn="l" fontAlgn="base"/>
                      <a:r>
                        <a:rPr lang="en-GB" sz="1000" b="0" i="0" dirty="0">
                          <a:solidFill>
                            <a:srgbClr val="000000"/>
                          </a:solidFill>
                          <a:effectLst/>
                          <a:latin typeface="Montserrat" panose="00000500000000000000" pitchFamily="50" charset="0"/>
                        </a:rPr>
                        <a:t>6-8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29%</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14%</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081700218"/>
                  </a:ext>
                </a:extLst>
              </a:tr>
              <a:tr h="133350">
                <a:tc>
                  <a:txBody>
                    <a:bodyPr/>
                    <a:lstStyle/>
                    <a:p>
                      <a:pPr algn="l" fontAlgn="base"/>
                      <a:r>
                        <a:rPr lang="en-GB" sz="1000" b="0" i="0" dirty="0">
                          <a:solidFill>
                            <a:srgbClr val="000000"/>
                          </a:solidFill>
                          <a:effectLst/>
                          <a:latin typeface="Montserrat" panose="00000500000000000000" pitchFamily="50" charset="0"/>
                        </a:rPr>
                        <a:t>8-10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6%</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50%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5%</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10%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766044287"/>
                  </a:ext>
                </a:extLst>
              </a:tr>
              <a:tr h="133350">
                <a:tc>
                  <a:txBody>
                    <a:bodyPr/>
                    <a:lstStyle/>
                    <a:p>
                      <a:pPr algn="l" fontAlgn="base"/>
                      <a:r>
                        <a:rPr lang="en-GB" sz="1000" b="0" i="0" dirty="0">
                          <a:solidFill>
                            <a:srgbClr val="000000"/>
                          </a:solidFill>
                          <a:effectLst/>
                          <a:latin typeface="Montserrat" panose="00000500000000000000" pitchFamily="50" charset="0"/>
                        </a:rPr>
                        <a:t>10-12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6%</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303334981"/>
                  </a:ext>
                </a:extLst>
              </a:tr>
              <a:tr h="133350">
                <a:tc>
                  <a:txBody>
                    <a:bodyPr/>
                    <a:lstStyle/>
                    <a:p>
                      <a:pPr algn="l" fontAlgn="base"/>
                      <a:r>
                        <a:rPr lang="en-GB" sz="1000" b="0" i="0" dirty="0">
                          <a:solidFill>
                            <a:srgbClr val="000000"/>
                          </a:solidFill>
                          <a:effectLst/>
                          <a:latin typeface="Montserrat" panose="00000500000000000000" pitchFamily="50" charset="0"/>
                        </a:rPr>
                        <a:t>12-14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59843494"/>
                  </a:ext>
                </a:extLst>
              </a:tr>
              <a:tr h="133350">
                <a:tc>
                  <a:txBody>
                    <a:bodyPr/>
                    <a:lstStyle/>
                    <a:p>
                      <a:pPr algn="l" fontAlgn="base"/>
                      <a:r>
                        <a:rPr lang="en-GB" sz="1000" b="0" i="0" dirty="0">
                          <a:solidFill>
                            <a:srgbClr val="000000"/>
                          </a:solidFill>
                          <a:effectLst/>
                          <a:latin typeface="Montserrat" panose="00000500000000000000" pitchFamily="50" charset="0"/>
                        </a:rPr>
                        <a:t>14-16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6%</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50%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987908441"/>
                  </a:ext>
                </a:extLst>
              </a:tr>
              <a:tr h="133350">
                <a:tc>
                  <a:txBody>
                    <a:bodyPr/>
                    <a:lstStyle/>
                    <a:p>
                      <a:pPr algn="l" fontAlgn="base"/>
                      <a:r>
                        <a:rPr lang="en-GB" sz="1000" b="0" i="0" dirty="0">
                          <a:solidFill>
                            <a:srgbClr val="000000"/>
                          </a:solidFill>
                          <a:effectLst/>
                          <a:latin typeface="Montserrat" panose="00000500000000000000" pitchFamily="50" charset="0"/>
                        </a:rPr>
                        <a:t>16+ weeks​</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25%</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18%</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0%</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18%</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14%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13%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348668070"/>
                  </a:ext>
                </a:extLst>
              </a:tr>
            </a:tbl>
          </a:graphicData>
        </a:graphic>
      </p:graphicFrame>
      <p:sp>
        <p:nvSpPr>
          <p:cNvPr id="3" name="TextBox 2">
            <a:extLst>
              <a:ext uri="{FF2B5EF4-FFF2-40B4-BE49-F238E27FC236}">
                <a16:creationId xmlns:a16="http://schemas.microsoft.com/office/drawing/2014/main" id="{72747A31-1FDD-B9E8-1332-0EE945927BA9}"/>
              </a:ext>
            </a:extLst>
          </p:cNvPr>
          <p:cNvSpPr txBox="1"/>
          <p:nvPr/>
        </p:nvSpPr>
        <p:spPr>
          <a:xfrm>
            <a:off x="319510" y="771550"/>
            <a:ext cx="8301612" cy="573042"/>
          </a:xfrm>
          <a:prstGeom prst="rect">
            <a:avLst/>
          </a:prstGeom>
          <a:noFill/>
        </p:spPr>
        <p:txBody>
          <a:bodyPr wrap="square" rtlCol="0">
            <a:spAutoFit/>
          </a:bodyPr>
          <a:lstStyle/>
          <a:p>
            <a:pPr>
              <a:lnSpc>
                <a:spcPct val="150000"/>
              </a:lnSpc>
            </a:pPr>
            <a:r>
              <a:rPr lang="en-GB" sz="1100" b="0" i="0" dirty="0">
                <a:solidFill>
                  <a:srgbClr val="000000"/>
                </a:solidFill>
                <a:effectLst/>
                <a:latin typeface="Montserrat" panose="00000500000000000000" pitchFamily="50" charset="0"/>
              </a:rPr>
              <a:t>The Salisbury paediatric epilepsy service are able to provide some level of input from a paediatric consultant with expertise in epilepsy. </a:t>
            </a:r>
            <a:endParaRPr lang="en-GB" sz="1100" dirty="0"/>
          </a:p>
        </p:txBody>
      </p:sp>
      <p:sp>
        <p:nvSpPr>
          <p:cNvPr id="5" name="TextBox 4">
            <a:extLst>
              <a:ext uri="{FF2B5EF4-FFF2-40B4-BE49-F238E27FC236}">
                <a16:creationId xmlns:a16="http://schemas.microsoft.com/office/drawing/2014/main" id="{C6440A90-55C2-3822-78FA-65FCF20F3168}"/>
              </a:ext>
            </a:extLst>
          </p:cNvPr>
          <p:cNvSpPr txBox="1"/>
          <p:nvPr/>
        </p:nvSpPr>
        <p:spPr>
          <a:xfrm>
            <a:off x="336030" y="1344592"/>
            <a:ext cx="8285092" cy="823752"/>
          </a:xfrm>
          <a:prstGeom prst="rect">
            <a:avLst/>
          </a:prstGeom>
          <a:solidFill>
            <a:schemeClr val="accent1">
              <a:lumMod val="20000"/>
              <a:lumOff val="80000"/>
            </a:schemeClr>
          </a:solidFill>
        </p:spPr>
        <p:txBody>
          <a:bodyPr wrap="square" rtlCol="0">
            <a:spAutoFit/>
          </a:bodyPr>
          <a:lstStyle/>
          <a:p>
            <a:pPr algn="just">
              <a:lnSpc>
                <a:spcPct val="150000"/>
              </a:lnSpc>
            </a:pPr>
            <a:r>
              <a:rPr lang="en-GB" sz="1100" b="1" i="0" dirty="0">
                <a:effectLst/>
                <a:latin typeface="Montserrat" panose="00000500000000000000" pitchFamily="50" charset="0"/>
                <a:cs typeface="Arial" panose="020B0604020202020204" pitchFamily="34" charset="0"/>
              </a:rPr>
              <a:t>The percentage of CYP </a:t>
            </a:r>
            <a:r>
              <a:rPr lang="en-GB" sz="1100" b="1" dirty="0">
                <a:latin typeface="Montserrat" panose="00000500000000000000" pitchFamily="50" charset="0"/>
                <a:cs typeface="Arial" panose="020B0604020202020204" pitchFamily="34" charset="0"/>
              </a:rPr>
              <a:t>who</a:t>
            </a:r>
            <a:r>
              <a:rPr lang="en-GB" sz="1100" b="1" i="0" dirty="0">
                <a:effectLst/>
                <a:latin typeface="Montserrat" panose="00000500000000000000" pitchFamily="50" charset="0"/>
                <a:cs typeface="Arial" panose="020B0604020202020204" pitchFamily="34" charset="0"/>
              </a:rPr>
              <a:t> were seen by a paediatrician with expertise in epilepsy within 2 weeks of first referral increased to 36% </a:t>
            </a:r>
            <a:r>
              <a:rPr lang="en-GB" sz="1100" b="1" dirty="0">
                <a:latin typeface="Montserrat" panose="00000500000000000000" pitchFamily="50" charset="0"/>
                <a:cs typeface="Arial" panose="020B0604020202020204" pitchFamily="34" charset="0"/>
              </a:rPr>
              <a:t>i</a:t>
            </a:r>
            <a:r>
              <a:rPr lang="en-GB" sz="1100" b="1" i="0" dirty="0">
                <a:effectLst/>
                <a:latin typeface="Montserrat" panose="00000500000000000000" pitchFamily="50" charset="0"/>
                <a:cs typeface="Arial" panose="020B0604020202020204" pitchFamily="34" charset="0"/>
              </a:rPr>
              <a:t>n 0-2 weeks and 14% in 2-4 weeks of first referral in 2022, above regional and national averages. </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70126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FB6F09-078A-2B59-D579-1AFB0BC3735F}"/>
              </a:ext>
            </a:extLst>
          </p:cNvPr>
          <p:cNvSpPr txBox="1">
            <a:spLocks/>
          </p:cNvSpPr>
          <p:nvPr/>
        </p:nvSpPr>
        <p:spPr>
          <a:xfrm>
            <a:off x="204928" y="123478"/>
            <a:ext cx="8229600" cy="4755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r>
              <a:rPr lang="en-GB" sz="2000" dirty="0"/>
              <a:t>Audit results cohort 3/4 – time since first referral – Salisbury NHS Foundation Trust​</a:t>
            </a:r>
          </a:p>
        </p:txBody>
      </p:sp>
      <p:graphicFrame>
        <p:nvGraphicFramePr>
          <p:cNvPr id="2" name="Chart 1">
            <a:extLst>
              <a:ext uri="{FF2B5EF4-FFF2-40B4-BE49-F238E27FC236}">
                <a16:creationId xmlns:a16="http://schemas.microsoft.com/office/drawing/2014/main" id="{E1440012-FADD-402D-283C-9BE83296FC14}"/>
              </a:ext>
            </a:extLst>
          </p:cNvPr>
          <p:cNvGraphicFramePr/>
          <p:nvPr>
            <p:extLst>
              <p:ext uri="{D42A27DB-BD31-4B8C-83A1-F6EECF244321}">
                <p14:modId xmlns:p14="http://schemas.microsoft.com/office/powerpoint/2010/main" val="2609464354"/>
              </p:ext>
            </p:extLst>
          </p:nvPr>
        </p:nvGraphicFramePr>
        <p:xfrm>
          <a:off x="502335" y="1131590"/>
          <a:ext cx="5856312" cy="33843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893B2F1-509C-CB08-F28C-3AB24D9FF4D7}"/>
              </a:ext>
            </a:extLst>
          </p:cNvPr>
          <p:cNvSpPr txBox="1"/>
          <p:nvPr/>
        </p:nvSpPr>
        <p:spPr>
          <a:xfrm>
            <a:off x="6732240" y="1131590"/>
            <a:ext cx="1909425" cy="2347246"/>
          </a:xfrm>
          <a:prstGeom prst="rect">
            <a:avLst/>
          </a:prstGeom>
          <a:solidFill>
            <a:schemeClr val="accent1"/>
          </a:solidFill>
        </p:spPr>
        <p:txBody>
          <a:bodyPr wrap="square" rtlCol="0">
            <a:spAutoFit/>
          </a:bodyPr>
          <a:lstStyle/>
          <a:p>
            <a:pPr>
              <a:lnSpc>
                <a:spcPct val="150000"/>
              </a:lnSpc>
            </a:pPr>
            <a:r>
              <a:rPr lang="en-GB" sz="1100" b="1" i="0" dirty="0">
                <a:solidFill>
                  <a:schemeClr val="bg1"/>
                </a:solidFill>
                <a:effectLst/>
                <a:latin typeface="Montserrat" panose="00000500000000000000" pitchFamily="50" charset="0"/>
              </a:rPr>
              <a:t>Graph showing Trust-level, regional and national results on time since referral to first paediatric assessment in 2022.</a:t>
            </a:r>
          </a:p>
          <a:p>
            <a:pPr>
              <a:lnSpc>
                <a:spcPct val="150000"/>
              </a:lnSpc>
            </a:pPr>
            <a:r>
              <a:rPr lang="en-GB" sz="1100" b="1" dirty="0">
                <a:solidFill>
                  <a:schemeClr val="bg1"/>
                </a:solidFill>
                <a:latin typeface="Montserrat" panose="00000500000000000000" pitchFamily="50" charset="0"/>
              </a:rPr>
              <a:t>RNZ represents Salisbury NHS Foundation Trust​.</a:t>
            </a:r>
          </a:p>
        </p:txBody>
      </p:sp>
    </p:spTree>
    <p:extLst>
      <p:ext uri="{BB962C8B-B14F-4D97-AF65-F5344CB8AC3E}">
        <p14:creationId xmlns:p14="http://schemas.microsoft.com/office/powerpoint/2010/main" val="735557111"/>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2.xml><?xml version="1.0" encoding="utf-8"?>
<ds:datastoreItem xmlns:ds="http://schemas.openxmlformats.org/officeDocument/2006/customXml" ds:itemID="{E6040C49-8A0B-4FF4-8160-83BE2D66E4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docProps/app.xml><?xml version="1.0" encoding="utf-8"?>
<Properties xmlns="http://schemas.openxmlformats.org/officeDocument/2006/extended-properties" xmlns:vt="http://schemas.openxmlformats.org/officeDocument/2006/docPropsVTypes">
  <TotalTime>39047</TotalTime>
  <Words>1832</Words>
  <Application>Microsoft Office PowerPoint</Application>
  <PresentationFormat>On-screen Show (16:9)</PresentationFormat>
  <Paragraphs>245</Paragraphs>
  <Slides>14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Montserrat</vt:lpstr>
      <vt:lpstr>Courier New</vt:lpstr>
      <vt:lpstr>Office Theme</vt:lpstr>
      <vt:lpstr>3_Office Theme</vt:lpstr>
      <vt:lpstr>  ​  </vt:lpstr>
      <vt:lpstr>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139</cp:revision>
  <dcterms:created xsi:type="dcterms:W3CDTF">2014-06-02T14:56:21Z</dcterms:created>
  <dcterms:modified xsi:type="dcterms:W3CDTF">2024-07-23T18:32:53Z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