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17"/>
  </p:notesMasterIdLst>
  <p:sldIdLst>
    <p:sldId id="359" r:id="rId6"/>
    <p:sldId id="502" r:id="rId7"/>
    <p:sldId id="360" r:id="rId8"/>
    <p:sldId id="407" r:id="rId9"/>
    <p:sldId id="408" r:id="rId10"/>
    <p:sldId id="409" r:id="rId11"/>
    <p:sldId id="365" r:id="rId12"/>
    <p:sldId id="364" r:id="rId13"/>
    <p:sldId id="367" r:id="rId14"/>
    <p:sldId id="366" r:id="rId15"/>
    <p:sldId id="259" r:id="rId16"/>
  </p:sldIdLst>
  <p:sldSz cx="9144000" cy="5143500" type="screen16x9"/>
  <p:notesSz cx="6858000" cy="9144000"/>
  <p:embeddedFontLst>
    <p:embeddedFont>
      <p:font typeface="Montserrat" panose="00000500000000000000" pitchFamily="50" charset="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18" autoAdjust="0"/>
    <p:restoredTop sz="94712" autoAdjust="0"/>
  </p:normalViewPr>
  <p:slideViewPr>
    <p:cSldViewPr>
      <p:cViewPr varScale="1">
        <p:scale>
          <a:sx n="70" d="100"/>
          <a:sy n="70" d="100"/>
        </p:scale>
        <p:origin x="56" y="19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1.fntdata"/><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CCA03B96-B35B-4628-A36C-D4A2E750B607}"/>
    <pc:docChg chg="addSld delSld modSld sldOrd delMainMaster delSection modSection">
      <pc:chgData name="Melanie David-Feveck" userId="9e4d456e-893c-4367-b601-72fce04ebd6b" providerId="ADAL" clId="{CCA03B96-B35B-4628-A36C-D4A2E750B607}" dt="2024-03-04T17:06:31.996" v="5" actId="17853"/>
      <pc:docMkLst>
        <pc:docMk/>
      </pc:docMkLst>
      <pc:sldChg chg="ord">
        <pc:chgData name="Melanie David-Feveck" userId="9e4d456e-893c-4367-b601-72fce04ebd6b" providerId="ADAL" clId="{CCA03B96-B35B-4628-A36C-D4A2E750B607}" dt="2024-03-04T17:06:03.691" v="3"/>
        <pc:sldMkLst>
          <pc:docMk/>
          <pc:sldMk cId="799324392" sldId="259"/>
        </pc:sldMkLst>
      </pc:sldChg>
      <pc:sldChg chg="del">
        <pc:chgData name="Melanie David-Feveck" userId="9e4d456e-893c-4367-b601-72fce04ebd6b" providerId="ADAL" clId="{CCA03B96-B35B-4628-A36C-D4A2E750B607}" dt="2024-03-04T17:06:26.687" v="4" actId="47"/>
        <pc:sldMkLst>
          <pc:docMk/>
          <pc:sldMk cId="3106167386" sldId="262"/>
        </pc:sldMkLst>
      </pc:sldChg>
      <pc:sldChg chg="del">
        <pc:chgData name="Melanie David-Feveck" userId="9e4d456e-893c-4367-b601-72fce04ebd6b" providerId="ADAL" clId="{CCA03B96-B35B-4628-A36C-D4A2E750B607}" dt="2024-03-04T17:05:05.611" v="0" actId="47"/>
        <pc:sldMkLst>
          <pc:docMk/>
          <pc:sldMk cId="3642888077" sldId="264"/>
        </pc:sldMkLst>
      </pc:sldChg>
      <pc:sldChg chg="del">
        <pc:chgData name="Melanie David-Feveck" userId="9e4d456e-893c-4367-b601-72fce04ebd6b" providerId="ADAL" clId="{CCA03B96-B35B-4628-A36C-D4A2E750B607}" dt="2024-03-04T17:05:05.611" v="0" actId="47"/>
        <pc:sldMkLst>
          <pc:docMk/>
          <pc:sldMk cId="1014389851" sldId="265"/>
        </pc:sldMkLst>
      </pc:sldChg>
      <pc:sldChg chg="del">
        <pc:chgData name="Melanie David-Feveck" userId="9e4d456e-893c-4367-b601-72fce04ebd6b" providerId="ADAL" clId="{CCA03B96-B35B-4628-A36C-D4A2E750B607}" dt="2024-03-04T17:05:05.611" v="0" actId="47"/>
        <pc:sldMkLst>
          <pc:docMk/>
          <pc:sldMk cId="2399632935" sldId="266"/>
        </pc:sldMkLst>
      </pc:sldChg>
      <pc:sldChg chg="del">
        <pc:chgData name="Melanie David-Feveck" userId="9e4d456e-893c-4367-b601-72fce04ebd6b" providerId="ADAL" clId="{CCA03B96-B35B-4628-A36C-D4A2E750B607}" dt="2024-03-04T17:05:05.611" v="0" actId="47"/>
        <pc:sldMkLst>
          <pc:docMk/>
          <pc:sldMk cId="1056245645" sldId="268"/>
        </pc:sldMkLst>
      </pc:sldChg>
      <pc:sldChg chg="del">
        <pc:chgData name="Melanie David-Feveck" userId="9e4d456e-893c-4367-b601-72fce04ebd6b" providerId="ADAL" clId="{CCA03B96-B35B-4628-A36C-D4A2E750B607}" dt="2024-03-04T17:05:05.611" v="0" actId="47"/>
        <pc:sldMkLst>
          <pc:docMk/>
          <pc:sldMk cId="4107759899" sldId="270"/>
        </pc:sldMkLst>
      </pc:sldChg>
      <pc:sldChg chg="del">
        <pc:chgData name="Melanie David-Feveck" userId="9e4d456e-893c-4367-b601-72fce04ebd6b" providerId="ADAL" clId="{CCA03B96-B35B-4628-A36C-D4A2E750B607}" dt="2024-03-04T17:05:05.611" v="0" actId="47"/>
        <pc:sldMkLst>
          <pc:docMk/>
          <pc:sldMk cId="1630786046" sldId="271"/>
        </pc:sldMkLst>
      </pc:sldChg>
      <pc:sldChg chg="del">
        <pc:chgData name="Melanie David-Feveck" userId="9e4d456e-893c-4367-b601-72fce04ebd6b" providerId="ADAL" clId="{CCA03B96-B35B-4628-A36C-D4A2E750B607}" dt="2024-03-04T17:05:05.611" v="0" actId="47"/>
        <pc:sldMkLst>
          <pc:docMk/>
          <pc:sldMk cId="1831537921" sldId="284"/>
        </pc:sldMkLst>
      </pc:sldChg>
      <pc:sldChg chg="del">
        <pc:chgData name="Melanie David-Feveck" userId="9e4d456e-893c-4367-b601-72fce04ebd6b" providerId="ADAL" clId="{CCA03B96-B35B-4628-A36C-D4A2E750B607}" dt="2024-03-04T17:05:05.611" v="0" actId="47"/>
        <pc:sldMkLst>
          <pc:docMk/>
          <pc:sldMk cId="2114353960" sldId="290"/>
        </pc:sldMkLst>
      </pc:sldChg>
      <pc:sldChg chg="del">
        <pc:chgData name="Melanie David-Feveck" userId="9e4d456e-893c-4367-b601-72fce04ebd6b" providerId="ADAL" clId="{CCA03B96-B35B-4628-A36C-D4A2E750B607}" dt="2024-03-04T17:05:05.611" v="0" actId="47"/>
        <pc:sldMkLst>
          <pc:docMk/>
          <pc:sldMk cId="3546561670" sldId="293"/>
        </pc:sldMkLst>
      </pc:sldChg>
      <pc:sldChg chg="del">
        <pc:chgData name="Melanie David-Feveck" userId="9e4d456e-893c-4367-b601-72fce04ebd6b" providerId="ADAL" clId="{CCA03B96-B35B-4628-A36C-D4A2E750B607}" dt="2024-03-04T17:05:05.611" v="0" actId="47"/>
        <pc:sldMkLst>
          <pc:docMk/>
          <pc:sldMk cId="3488180697" sldId="294"/>
        </pc:sldMkLst>
      </pc:sldChg>
      <pc:sldChg chg="del">
        <pc:chgData name="Melanie David-Feveck" userId="9e4d456e-893c-4367-b601-72fce04ebd6b" providerId="ADAL" clId="{CCA03B96-B35B-4628-A36C-D4A2E750B607}" dt="2024-03-04T17:05:05.611" v="0" actId="47"/>
        <pc:sldMkLst>
          <pc:docMk/>
          <pc:sldMk cId="4289185173" sldId="295"/>
        </pc:sldMkLst>
      </pc:sldChg>
      <pc:sldChg chg="del">
        <pc:chgData name="Melanie David-Feveck" userId="9e4d456e-893c-4367-b601-72fce04ebd6b" providerId="ADAL" clId="{CCA03B96-B35B-4628-A36C-D4A2E750B607}" dt="2024-03-04T17:05:05.611" v="0" actId="47"/>
        <pc:sldMkLst>
          <pc:docMk/>
          <pc:sldMk cId="1361587176" sldId="296"/>
        </pc:sldMkLst>
      </pc:sldChg>
      <pc:sldChg chg="del">
        <pc:chgData name="Melanie David-Feveck" userId="9e4d456e-893c-4367-b601-72fce04ebd6b" providerId="ADAL" clId="{CCA03B96-B35B-4628-A36C-D4A2E750B607}" dt="2024-03-04T17:05:05.611" v="0" actId="47"/>
        <pc:sldMkLst>
          <pc:docMk/>
          <pc:sldMk cId="3571238085" sldId="298"/>
        </pc:sldMkLst>
      </pc:sldChg>
      <pc:sldChg chg="del">
        <pc:chgData name="Melanie David-Feveck" userId="9e4d456e-893c-4367-b601-72fce04ebd6b" providerId="ADAL" clId="{CCA03B96-B35B-4628-A36C-D4A2E750B607}" dt="2024-03-04T17:05:05.611" v="0" actId="47"/>
        <pc:sldMkLst>
          <pc:docMk/>
          <pc:sldMk cId="1966837309" sldId="300"/>
        </pc:sldMkLst>
      </pc:sldChg>
      <pc:sldChg chg="del">
        <pc:chgData name="Melanie David-Feveck" userId="9e4d456e-893c-4367-b601-72fce04ebd6b" providerId="ADAL" clId="{CCA03B96-B35B-4628-A36C-D4A2E750B607}" dt="2024-03-04T17:05:05.611" v="0" actId="47"/>
        <pc:sldMkLst>
          <pc:docMk/>
          <pc:sldMk cId="2409761706" sldId="303"/>
        </pc:sldMkLst>
      </pc:sldChg>
      <pc:sldChg chg="del">
        <pc:chgData name="Melanie David-Feveck" userId="9e4d456e-893c-4367-b601-72fce04ebd6b" providerId="ADAL" clId="{CCA03B96-B35B-4628-A36C-D4A2E750B607}" dt="2024-03-04T17:05:05.611" v="0" actId="47"/>
        <pc:sldMkLst>
          <pc:docMk/>
          <pc:sldMk cId="2103544846" sldId="304"/>
        </pc:sldMkLst>
      </pc:sldChg>
      <pc:sldChg chg="del">
        <pc:chgData name="Melanie David-Feveck" userId="9e4d456e-893c-4367-b601-72fce04ebd6b" providerId="ADAL" clId="{CCA03B96-B35B-4628-A36C-D4A2E750B607}" dt="2024-03-04T17:06:26.687" v="4" actId="47"/>
        <pc:sldMkLst>
          <pc:docMk/>
          <pc:sldMk cId="4251052806" sldId="305"/>
        </pc:sldMkLst>
      </pc:sldChg>
      <pc:sldChg chg="del">
        <pc:chgData name="Melanie David-Feveck" userId="9e4d456e-893c-4367-b601-72fce04ebd6b" providerId="ADAL" clId="{CCA03B96-B35B-4628-A36C-D4A2E750B607}" dt="2024-03-04T17:06:26.687" v="4" actId="47"/>
        <pc:sldMkLst>
          <pc:docMk/>
          <pc:sldMk cId="2930578258" sldId="306"/>
        </pc:sldMkLst>
      </pc:sldChg>
      <pc:sldChg chg="del">
        <pc:chgData name="Melanie David-Feveck" userId="9e4d456e-893c-4367-b601-72fce04ebd6b" providerId="ADAL" clId="{CCA03B96-B35B-4628-A36C-D4A2E750B607}" dt="2024-03-04T17:06:26.687" v="4" actId="47"/>
        <pc:sldMkLst>
          <pc:docMk/>
          <pc:sldMk cId="118721866" sldId="307"/>
        </pc:sldMkLst>
      </pc:sldChg>
      <pc:sldChg chg="del">
        <pc:chgData name="Melanie David-Feveck" userId="9e4d456e-893c-4367-b601-72fce04ebd6b" providerId="ADAL" clId="{CCA03B96-B35B-4628-A36C-D4A2E750B607}" dt="2024-03-04T17:06:26.687" v="4" actId="47"/>
        <pc:sldMkLst>
          <pc:docMk/>
          <pc:sldMk cId="3018464882" sldId="308"/>
        </pc:sldMkLst>
      </pc:sldChg>
      <pc:sldChg chg="del">
        <pc:chgData name="Melanie David-Feveck" userId="9e4d456e-893c-4367-b601-72fce04ebd6b" providerId="ADAL" clId="{CCA03B96-B35B-4628-A36C-D4A2E750B607}" dt="2024-03-04T17:05:05.611" v="0" actId="47"/>
        <pc:sldMkLst>
          <pc:docMk/>
          <pc:sldMk cId="1243319100" sldId="309"/>
        </pc:sldMkLst>
      </pc:sldChg>
      <pc:sldChg chg="del">
        <pc:chgData name="Melanie David-Feveck" userId="9e4d456e-893c-4367-b601-72fce04ebd6b" providerId="ADAL" clId="{CCA03B96-B35B-4628-A36C-D4A2E750B607}" dt="2024-03-04T17:05:05.611" v="0" actId="47"/>
        <pc:sldMkLst>
          <pc:docMk/>
          <pc:sldMk cId="557046507" sldId="310"/>
        </pc:sldMkLst>
      </pc:sldChg>
      <pc:sldChg chg="del">
        <pc:chgData name="Melanie David-Feveck" userId="9e4d456e-893c-4367-b601-72fce04ebd6b" providerId="ADAL" clId="{CCA03B96-B35B-4628-A36C-D4A2E750B607}" dt="2024-03-04T17:05:05.611" v="0" actId="47"/>
        <pc:sldMkLst>
          <pc:docMk/>
          <pc:sldMk cId="3527910704" sldId="311"/>
        </pc:sldMkLst>
      </pc:sldChg>
      <pc:sldChg chg="del">
        <pc:chgData name="Melanie David-Feveck" userId="9e4d456e-893c-4367-b601-72fce04ebd6b" providerId="ADAL" clId="{CCA03B96-B35B-4628-A36C-D4A2E750B607}" dt="2024-03-04T17:05:05.611" v="0" actId="47"/>
        <pc:sldMkLst>
          <pc:docMk/>
          <pc:sldMk cId="242218943" sldId="312"/>
        </pc:sldMkLst>
      </pc:sldChg>
      <pc:sldChg chg="del">
        <pc:chgData name="Melanie David-Feveck" userId="9e4d456e-893c-4367-b601-72fce04ebd6b" providerId="ADAL" clId="{CCA03B96-B35B-4628-A36C-D4A2E750B607}" dt="2024-03-04T17:05:05.611" v="0" actId="47"/>
        <pc:sldMkLst>
          <pc:docMk/>
          <pc:sldMk cId="4168993559" sldId="313"/>
        </pc:sldMkLst>
      </pc:sldChg>
      <pc:sldChg chg="del">
        <pc:chgData name="Melanie David-Feveck" userId="9e4d456e-893c-4367-b601-72fce04ebd6b" providerId="ADAL" clId="{CCA03B96-B35B-4628-A36C-D4A2E750B607}" dt="2024-03-04T17:05:05.611" v="0" actId="47"/>
        <pc:sldMkLst>
          <pc:docMk/>
          <pc:sldMk cId="2973973880" sldId="314"/>
        </pc:sldMkLst>
      </pc:sldChg>
      <pc:sldChg chg="del">
        <pc:chgData name="Melanie David-Feveck" userId="9e4d456e-893c-4367-b601-72fce04ebd6b" providerId="ADAL" clId="{CCA03B96-B35B-4628-A36C-D4A2E750B607}" dt="2024-03-04T17:05:05.611" v="0" actId="47"/>
        <pc:sldMkLst>
          <pc:docMk/>
          <pc:sldMk cId="3120971044" sldId="315"/>
        </pc:sldMkLst>
      </pc:sldChg>
      <pc:sldChg chg="del">
        <pc:chgData name="Melanie David-Feveck" userId="9e4d456e-893c-4367-b601-72fce04ebd6b" providerId="ADAL" clId="{CCA03B96-B35B-4628-A36C-D4A2E750B607}" dt="2024-03-04T17:05:05.611" v="0" actId="47"/>
        <pc:sldMkLst>
          <pc:docMk/>
          <pc:sldMk cId="3704695639" sldId="316"/>
        </pc:sldMkLst>
      </pc:sldChg>
      <pc:sldChg chg="del">
        <pc:chgData name="Melanie David-Feveck" userId="9e4d456e-893c-4367-b601-72fce04ebd6b" providerId="ADAL" clId="{CCA03B96-B35B-4628-A36C-D4A2E750B607}" dt="2024-03-04T17:05:05.611" v="0" actId="47"/>
        <pc:sldMkLst>
          <pc:docMk/>
          <pc:sldMk cId="1462029673" sldId="317"/>
        </pc:sldMkLst>
      </pc:sldChg>
      <pc:sldChg chg="del">
        <pc:chgData name="Melanie David-Feveck" userId="9e4d456e-893c-4367-b601-72fce04ebd6b" providerId="ADAL" clId="{CCA03B96-B35B-4628-A36C-D4A2E750B607}" dt="2024-03-04T17:05:05.611" v="0" actId="47"/>
        <pc:sldMkLst>
          <pc:docMk/>
          <pc:sldMk cId="978536239" sldId="318"/>
        </pc:sldMkLst>
      </pc:sldChg>
      <pc:sldChg chg="del">
        <pc:chgData name="Melanie David-Feveck" userId="9e4d456e-893c-4367-b601-72fce04ebd6b" providerId="ADAL" clId="{CCA03B96-B35B-4628-A36C-D4A2E750B607}" dt="2024-03-04T17:05:05.611" v="0" actId="47"/>
        <pc:sldMkLst>
          <pc:docMk/>
          <pc:sldMk cId="857462270" sldId="320"/>
        </pc:sldMkLst>
      </pc:sldChg>
      <pc:sldChg chg="del">
        <pc:chgData name="Melanie David-Feveck" userId="9e4d456e-893c-4367-b601-72fce04ebd6b" providerId="ADAL" clId="{CCA03B96-B35B-4628-A36C-D4A2E750B607}" dt="2024-03-04T17:05:05.611" v="0" actId="47"/>
        <pc:sldMkLst>
          <pc:docMk/>
          <pc:sldMk cId="3022686975" sldId="321"/>
        </pc:sldMkLst>
      </pc:sldChg>
      <pc:sldChg chg="del">
        <pc:chgData name="Melanie David-Feveck" userId="9e4d456e-893c-4367-b601-72fce04ebd6b" providerId="ADAL" clId="{CCA03B96-B35B-4628-A36C-D4A2E750B607}" dt="2024-03-04T17:05:05.611" v="0" actId="47"/>
        <pc:sldMkLst>
          <pc:docMk/>
          <pc:sldMk cId="2467286272" sldId="322"/>
        </pc:sldMkLst>
      </pc:sldChg>
      <pc:sldChg chg="del">
        <pc:chgData name="Melanie David-Feveck" userId="9e4d456e-893c-4367-b601-72fce04ebd6b" providerId="ADAL" clId="{CCA03B96-B35B-4628-A36C-D4A2E750B607}" dt="2024-03-04T17:05:05.611" v="0" actId="47"/>
        <pc:sldMkLst>
          <pc:docMk/>
          <pc:sldMk cId="3004121511" sldId="323"/>
        </pc:sldMkLst>
      </pc:sldChg>
      <pc:sldChg chg="del">
        <pc:chgData name="Melanie David-Feveck" userId="9e4d456e-893c-4367-b601-72fce04ebd6b" providerId="ADAL" clId="{CCA03B96-B35B-4628-A36C-D4A2E750B607}" dt="2024-03-04T17:05:05.611" v="0" actId="47"/>
        <pc:sldMkLst>
          <pc:docMk/>
          <pc:sldMk cId="80574681" sldId="324"/>
        </pc:sldMkLst>
      </pc:sldChg>
      <pc:sldChg chg="del">
        <pc:chgData name="Melanie David-Feveck" userId="9e4d456e-893c-4367-b601-72fce04ebd6b" providerId="ADAL" clId="{CCA03B96-B35B-4628-A36C-D4A2E750B607}" dt="2024-03-04T17:05:05.611" v="0" actId="47"/>
        <pc:sldMkLst>
          <pc:docMk/>
          <pc:sldMk cId="3601447193" sldId="325"/>
        </pc:sldMkLst>
      </pc:sldChg>
      <pc:sldChg chg="del">
        <pc:chgData name="Melanie David-Feveck" userId="9e4d456e-893c-4367-b601-72fce04ebd6b" providerId="ADAL" clId="{CCA03B96-B35B-4628-A36C-D4A2E750B607}" dt="2024-03-04T17:05:05.611" v="0" actId="47"/>
        <pc:sldMkLst>
          <pc:docMk/>
          <pc:sldMk cId="1817188485" sldId="326"/>
        </pc:sldMkLst>
      </pc:sldChg>
      <pc:sldChg chg="del">
        <pc:chgData name="Melanie David-Feveck" userId="9e4d456e-893c-4367-b601-72fce04ebd6b" providerId="ADAL" clId="{CCA03B96-B35B-4628-A36C-D4A2E750B607}" dt="2024-03-04T17:05:05.611" v="0" actId="47"/>
        <pc:sldMkLst>
          <pc:docMk/>
          <pc:sldMk cId="3368257059" sldId="327"/>
        </pc:sldMkLst>
      </pc:sldChg>
      <pc:sldChg chg="del">
        <pc:chgData name="Melanie David-Feveck" userId="9e4d456e-893c-4367-b601-72fce04ebd6b" providerId="ADAL" clId="{CCA03B96-B35B-4628-A36C-D4A2E750B607}" dt="2024-03-04T17:05:05.611" v="0" actId="47"/>
        <pc:sldMkLst>
          <pc:docMk/>
          <pc:sldMk cId="4172991778" sldId="328"/>
        </pc:sldMkLst>
      </pc:sldChg>
      <pc:sldChg chg="del">
        <pc:chgData name="Melanie David-Feveck" userId="9e4d456e-893c-4367-b601-72fce04ebd6b" providerId="ADAL" clId="{CCA03B96-B35B-4628-A36C-D4A2E750B607}" dt="2024-03-04T17:05:05.611" v="0" actId="47"/>
        <pc:sldMkLst>
          <pc:docMk/>
          <pc:sldMk cId="509819724" sldId="329"/>
        </pc:sldMkLst>
      </pc:sldChg>
      <pc:sldChg chg="del">
        <pc:chgData name="Melanie David-Feveck" userId="9e4d456e-893c-4367-b601-72fce04ebd6b" providerId="ADAL" clId="{CCA03B96-B35B-4628-A36C-D4A2E750B607}" dt="2024-03-04T17:05:05.611" v="0" actId="47"/>
        <pc:sldMkLst>
          <pc:docMk/>
          <pc:sldMk cId="3714943454" sldId="330"/>
        </pc:sldMkLst>
      </pc:sldChg>
      <pc:sldChg chg="del">
        <pc:chgData name="Melanie David-Feveck" userId="9e4d456e-893c-4367-b601-72fce04ebd6b" providerId="ADAL" clId="{CCA03B96-B35B-4628-A36C-D4A2E750B607}" dt="2024-03-04T17:05:05.611" v="0" actId="47"/>
        <pc:sldMkLst>
          <pc:docMk/>
          <pc:sldMk cId="4261851776" sldId="331"/>
        </pc:sldMkLst>
      </pc:sldChg>
      <pc:sldChg chg="del">
        <pc:chgData name="Melanie David-Feveck" userId="9e4d456e-893c-4367-b601-72fce04ebd6b" providerId="ADAL" clId="{CCA03B96-B35B-4628-A36C-D4A2E750B607}" dt="2024-03-04T17:05:05.611" v="0" actId="47"/>
        <pc:sldMkLst>
          <pc:docMk/>
          <pc:sldMk cId="3363119584" sldId="332"/>
        </pc:sldMkLst>
      </pc:sldChg>
      <pc:sldChg chg="del">
        <pc:chgData name="Melanie David-Feveck" userId="9e4d456e-893c-4367-b601-72fce04ebd6b" providerId="ADAL" clId="{CCA03B96-B35B-4628-A36C-D4A2E750B607}" dt="2024-03-04T17:05:05.611" v="0" actId="47"/>
        <pc:sldMkLst>
          <pc:docMk/>
          <pc:sldMk cId="4195571222" sldId="333"/>
        </pc:sldMkLst>
      </pc:sldChg>
      <pc:sldChg chg="del">
        <pc:chgData name="Melanie David-Feveck" userId="9e4d456e-893c-4367-b601-72fce04ebd6b" providerId="ADAL" clId="{CCA03B96-B35B-4628-A36C-D4A2E750B607}" dt="2024-03-04T17:05:05.611" v="0" actId="47"/>
        <pc:sldMkLst>
          <pc:docMk/>
          <pc:sldMk cId="3357208649" sldId="334"/>
        </pc:sldMkLst>
      </pc:sldChg>
      <pc:sldChg chg="del">
        <pc:chgData name="Melanie David-Feveck" userId="9e4d456e-893c-4367-b601-72fce04ebd6b" providerId="ADAL" clId="{CCA03B96-B35B-4628-A36C-D4A2E750B607}" dt="2024-03-04T17:05:05.611" v="0" actId="47"/>
        <pc:sldMkLst>
          <pc:docMk/>
          <pc:sldMk cId="903726113" sldId="335"/>
        </pc:sldMkLst>
      </pc:sldChg>
      <pc:sldChg chg="del">
        <pc:chgData name="Melanie David-Feveck" userId="9e4d456e-893c-4367-b601-72fce04ebd6b" providerId="ADAL" clId="{CCA03B96-B35B-4628-A36C-D4A2E750B607}" dt="2024-03-04T17:05:05.611" v="0" actId="47"/>
        <pc:sldMkLst>
          <pc:docMk/>
          <pc:sldMk cId="1782538445" sldId="336"/>
        </pc:sldMkLst>
      </pc:sldChg>
      <pc:sldChg chg="del">
        <pc:chgData name="Melanie David-Feveck" userId="9e4d456e-893c-4367-b601-72fce04ebd6b" providerId="ADAL" clId="{CCA03B96-B35B-4628-A36C-D4A2E750B607}" dt="2024-03-04T17:05:05.611" v="0" actId="47"/>
        <pc:sldMkLst>
          <pc:docMk/>
          <pc:sldMk cId="2348483254" sldId="337"/>
        </pc:sldMkLst>
      </pc:sldChg>
      <pc:sldChg chg="del">
        <pc:chgData name="Melanie David-Feveck" userId="9e4d456e-893c-4367-b601-72fce04ebd6b" providerId="ADAL" clId="{CCA03B96-B35B-4628-A36C-D4A2E750B607}" dt="2024-03-04T17:05:05.611" v="0" actId="47"/>
        <pc:sldMkLst>
          <pc:docMk/>
          <pc:sldMk cId="3514813241" sldId="338"/>
        </pc:sldMkLst>
      </pc:sldChg>
      <pc:sldChg chg="del">
        <pc:chgData name="Melanie David-Feveck" userId="9e4d456e-893c-4367-b601-72fce04ebd6b" providerId="ADAL" clId="{CCA03B96-B35B-4628-A36C-D4A2E750B607}" dt="2024-03-04T17:05:05.611" v="0" actId="47"/>
        <pc:sldMkLst>
          <pc:docMk/>
          <pc:sldMk cId="105276095" sldId="339"/>
        </pc:sldMkLst>
      </pc:sldChg>
      <pc:sldChg chg="del">
        <pc:chgData name="Melanie David-Feveck" userId="9e4d456e-893c-4367-b601-72fce04ebd6b" providerId="ADAL" clId="{CCA03B96-B35B-4628-A36C-D4A2E750B607}" dt="2024-03-04T17:05:05.611" v="0" actId="47"/>
        <pc:sldMkLst>
          <pc:docMk/>
          <pc:sldMk cId="1302022846" sldId="340"/>
        </pc:sldMkLst>
      </pc:sldChg>
      <pc:sldChg chg="del">
        <pc:chgData name="Melanie David-Feveck" userId="9e4d456e-893c-4367-b601-72fce04ebd6b" providerId="ADAL" clId="{CCA03B96-B35B-4628-A36C-D4A2E750B607}" dt="2024-03-04T17:05:05.611" v="0" actId="47"/>
        <pc:sldMkLst>
          <pc:docMk/>
          <pc:sldMk cId="413456050" sldId="341"/>
        </pc:sldMkLst>
      </pc:sldChg>
      <pc:sldChg chg="del">
        <pc:chgData name="Melanie David-Feveck" userId="9e4d456e-893c-4367-b601-72fce04ebd6b" providerId="ADAL" clId="{CCA03B96-B35B-4628-A36C-D4A2E750B607}" dt="2024-03-04T17:05:05.611" v="0" actId="47"/>
        <pc:sldMkLst>
          <pc:docMk/>
          <pc:sldMk cId="201185743" sldId="342"/>
        </pc:sldMkLst>
      </pc:sldChg>
      <pc:sldChg chg="del">
        <pc:chgData name="Melanie David-Feveck" userId="9e4d456e-893c-4367-b601-72fce04ebd6b" providerId="ADAL" clId="{CCA03B96-B35B-4628-A36C-D4A2E750B607}" dt="2024-03-04T17:05:05.611" v="0" actId="47"/>
        <pc:sldMkLst>
          <pc:docMk/>
          <pc:sldMk cId="3446751220" sldId="343"/>
        </pc:sldMkLst>
      </pc:sldChg>
      <pc:sldChg chg="del">
        <pc:chgData name="Melanie David-Feveck" userId="9e4d456e-893c-4367-b601-72fce04ebd6b" providerId="ADAL" clId="{CCA03B96-B35B-4628-A36C-D4A2E750B607}" dt="2024-03-04T17:05:05.611" v="0" actId="47"/>
        <pc:sldMkLst>
          <pc:docMk/>
          <pc:sldMk cId="3094607354" sldId="344"/>
        </pc:sldMkLst>
      </pc:sldChg>
      <pc:sldChg chg="del">
        <pc:chgData name="Melanie David-Feveck" userId="9e4d456e-893c-4367-b601-72fce04ebd6b" providerId="ADAL" clId="{CCA03B96-B35B-4628-A36C-D4A2E750B607}" dt="2024-03-04T17:05:05.611" v="0" actId="47"/>
        <pc:sldMkLst>
          <pc:docMk/>
          <pc:sldMk cId="1508438556" sldId="345"/>
        </pc:sldMkLst>
      </pc:sldChg>
      <pc:sldChg chg="del">
        <pc:chgData name="Melanie David-Feveck" userId="9e4d456e-893c-4367-b601-72fce04ebd6b" providerId="ADAL" clId="{CCA03B96-B35B-4628-A36C-D4A2E750B607}" dt="2024-03-04T17:05:05.611" v="0" actId="47"/>
        <pc:sldMkLst>
          <pc:docMk/>
          <pc:sldMk cId="518122681" sldId="346"/>
        </pc:sldMkLst>
      </pc:sldChg>
      <pc:sldChg chg="del">
        <pc:chgData name="Melanie David-Feveck" userId="9e4d456e-893c-4367-b601-72fce04ebd6b" providerId="ADAL" clId="{CCA03B96-B35B-4628-A36C-D4A2E750B607}" dt="2024-03-04T17:05:05.611" v="0" actId="47"/>
        <pc:sldMkLst>
          <pc:docMk/>
          <pc:sldMk cId="3142425602" sldId="347"/>
        </pc:sldMkLst>
      </pc:sldChg>
      <pc:sldChg chg="del">
        <pc:chgData name="Melanie David-Feveck" userId="9e4d456e-893c-4367-b601-72fce04ebd6b" providerId="ADAL" clId="{CCA03B96-B35B-4628-A36C-D4A2E750B607}" dt="2024-03-04T17:05:05.611" v="0" actId="47"/>
        <pc:sldMkLst>
          <pc:docMk/>
          <pc:sldMk cId="71837271" sldId="348"/>
        </pc:sldMkLst>
      </pc:sldChg>
      <pc:sldChg chg="del">
        <pc:chgData name="Melanie David-Feveck" userId="9e4d456e-893c-4367-b601-72fce04ebd6b" providerId="ADAL" clId="{CCA03B96-B35B-4628-A36C-D4A2E750B607}" dt="2024-03-04T17:05:05.611" v="0" actId="47"/>
        <pc:sldMkLst>
          <pc:docMk/>
          <pc:sldMk cId="2962753233" sldId="349"/>
        </pc:sldMkLst>
      </pc:sldChg>
      <pc:sldChg chg="del">
        <pc:chgData name="Melanie David-Feveck" userId="9e4d456e-893c-4367-b601-72fce04ebd6b" providerId="ADAL" clId="{CCA03B96-B35B-4628-A36C-D4A2E750B607}" dt="2024-03-04T17:05:05.611" v="0" actId="47"/>
        <pc:sldMkLst>
          <pc:docMk/>
          <pc:sldMk cId="477585754" sldId="350"/>
        </pc:sldMkLst>
      </pc:sldChg>
      <pc:sldChg chg="del">
        <pc:chgData name="Melanie David-Feveck" userId="9e4d456e-893c-4367-b601-72fce04ebd6b" providerId="ADAL" clId="{CCA03B96-B35B-4628-A36C-D4A2E750B607}" dt="2024-03-04T17:05:05.611" v="0" actId="47"/>
        <pc:sldMkLst>
          <pc:docMk/>
          <pc:sldMk cId="3658809137" sldId="351"/>
        </pc:sldMkLst>
      </pc:sldChg>
      <pc:sldChg chg="del">
        <pc:chgData name="Melanie David-Feveck" userId="9e4d456e-893c-4367-b601-72fce04ebd6b" providerId="ADAL" clId="{CCA03B96-B35B-4628-A36C-D4A2E750B607}" dt="2024-03-04T17:05:05.611" v="0" actId="47"/>
        <pc:sldMkLst>
          <pc:docMk/>
          <pc:sldMk cId="4033628699" sldId="352"/>
        </pc:sldMkLst>
      </pc:sldChg>
      <pc:sldChg chg="del">
        <pc:chgData name="Melanie David-Feveck" userId="9e4d456e-893c-4367-b601-72fce04ebd6b" providerId="ADAL" clId="{CCA03B96-B35B-4628-A36C-D4A2E750B607}" dt="2024-03-04T17:05:05.611" v="0" actId="47"/>
        <pc:sldMkLst>
          <pc:docMk/>
          <pc:sldMk cId="3034713817" sldId="353"/>
        </pc:sldMkLst>
      </pc:sldChg>
      <pc:sldChg chg="del">
        <pc:chgData name="Melanie David-Feveck" userId="9e4d456e-893c-4367-b601-72fce04ebd6b" providerId="ADAL" clId="{CCA03B96-B35B-4628-A36C-D4A2E750B607}" dt="2024-03-04T17:05:05.611" v="0" actId="47"/>
        <pc:sldMkLst>
          <pc:docMk/>
          <pc:sldMk cId="854659263" sldId="354"/>
        </pc:sldMkLst>
      </pc:sldChg>
      <pc:sldChg chg="del">
        <pc:chgData name="Melanie David-Feveck" userId="9e4d456e-893c-4367-b601-72fce04ebd6b" providerId="ADAL" clId="{CCA03B96-B35B-4628-A36C-D4A2E750B607}" dt="2024-03-04T17:05:05.611" v="0" actId="47"/>
        <pc:sldMkLst>
          <pc:docMk/>
          <pc:sldMk cId="2473806954" sldId="355"/>
        </pc:sldMkLst>
      </pc:sldChg>
      <pc:sldChg chg="del">
        <pc:chgData name="Melanie David-Feveck" userId="9e4d456e-893c-4367-b601-72fce04ebd6b" providerId="ADAL" clId="{CCA03B96-B35B-4628-A36C-D4A2E750B607}" dt="2024-03-04T17:05:05.611" v="0" actId="47"/>
        <pc:sldMkLst>
          <pc:docMk/>
          <pc:sldMk cId="2919490116" sldId="356"/>
        </pc:sldMkLst>
      </pc:sldChg>
      <pc:sldChg chg="del">
        <pc:chgData name="Melanie David-Feveck" userId="9e4d456e-893c-4367-b601-72fce04ebd6b" providerId="ADAL" clId="{CCA03B96-B35B-4628-A36C-D4A2E750B607}" dt="2024-03-04T17:05:05.611" v="0" actId="47"/>
        <pc:sldMkLst>
          <pc:docMk/>
          <pc:sldMk cId="1072399950" sldId="357"/>
        </pc:sldMkLst>
      </pc:sldChg>
      <pc:sldChg chg="del">
        <pc:chgData name="Melanie David-Feveck" userId="9e4d456e-893c-4367-b601-72fce04ebd6b" providerId="ADAL" clId="{CCA03B96-B35B-4628-A36C-D4A2E750B607}" dt="2024-03-04T17:05:05.611" v="0" actId="47"/>
        <pc:sldMkLst>
          <pc:docMk/>
          <pc:sldMk cId="2137743403" sldId="358"/>
        </pc:sldMkLst>
      </pc:sldChg>
      <pc:sldChg chg="del">
        <pc:chgData name="Melanie David-Feveck" userId="9e4d456e-893c-4367-b601-72fce04ebd6b" providerId="ADAL" clId="{CCA03B96-B35B-4628-A36C-D4A2E750B607}" dt="2024-03-04T17:05:05.611" v="0" actId="47"/>
        <pc:sldMkLst>
          <pc:docMk/>
          <pc:sldMk cId="195155253" sldId="361"/>
        </pc:sldMkLst>
      </pc:sldChg>
      <pc:sldChg chg="del">
        <pc:chgData name="Melanie David-Feveck" userId="9e4d456e-893c-4367-b601-72fce04ebd6b" providerId="ADAL" clId="{CCA03B96-B35B-4628-A36C-D4A2E750B607}" dt="2024-03-04T17:05:05.611" v="0" actId="47"/>
        <pc:sldMkLst>
          <pc:docMk/>
          <pc:sldMk cId="876040960" sldId="362"/>
        </pc:sldMkLst>
      </pc:sldChg>
      <pc:sldChg chg="del">
        <pc:chgData name="Melanie David-Feveck" userId="9e4d456e-893c-4367-b601-72fce04ebd6b" providerId="ADAL" clId="{CCA03B96-B35B-4628-A36C-D4A2E750B607}" dt="2024-03-04T17:05:05.611" v="0" actId="47"/>
        <pc:sldMkLst>
          <pc:docMk/>
          <pc:sldMk cId="3572883483" sldId="363"/>
        </pc:sldMkLst>
      </pc:sldChg>
      <pc:sldChg chg="del">
        <pc:chgData name="Melanie David-Feveck" userId="9e4d456e-893c-4367-b601-72fce04ebd6b" providerId="ADAL" clId="{CCA03B96-B35B-4628-A36C-D4A2E750B607}" dt="2024-03-04T17:06:26.687" v="4" actId="47"/>
        <pc:sldMkLst>
          <pc:docMk/>
          <pc:sldMk cId="1938009894" sldId="368"/>
        </pc:sldMkLst>
      </pc:sldChg>
      <pc:sldChg chg="del">
        <pc:chgData name="Melanie David-Feveck" userId="9e4d456e-893c-4367-b601-72fce04ebd6b" providerId="ADAL" clId="{CCA03B96-B35B-4628-A36C-D4A2E750B607}" dt="2024-03-04T17:06:26.687" v="4" actId="47"/>
        <pc:sldMkLst>
          <pc:docMk/>
          <pc:sldMk cId="2519889301" sldId="370"/>
        </pc:sldMkLst>
      </pc:sldChg>
      <pc:sldChg chg="del">
        <pc:chgData name="Melanie David-Feveck" userId="9e4d456e-893c-4367-b601-72fce04ebd6b" providerId="ADAL" clId="{CCA03B96-B35B-4628-A36C-D4A2E750B607}" dt="2024-03-04T17:06:26.687" v="4" actId="47"/>
        <pc:sldMkLst>
          <pc:docMk/>
          <pc:sldMk cId="65238759" sldId="371"/>
        </pc:sldMkLst>
      </pc:sldChg>
      <pc:sldChg chg="del">
        <pc:chgData name="Melanie David-Feveck" userId="9e4d456e-893c-4367-b601-72fce04ebd6b" providerId="ADAL" clId="{CCA03B96-B35B-4628-A36C-D4A2E750B607}" dt="2024-03-04T17:06:26.687" v="4" actId="47"/>
        <pc:sldMkLst>
          <pc:docMk/>
          <pc:sldMk cId="3079950256" sldId="372"/>
        </pc:sldMkLst>
      </pc:sldChg>
      <pc:sldChg chg="del">
        <pc:chgData name="Melanie David-Feveck" userId="9e4d456e-893c-4367-b601-72fce04ebd6b" providerId="ADAL" clId="{CCA03B96-B35B-4628-A36C-D4A2E750B607}" dt="2024-03-04T17:06:26.687" v="4" actId="47"/>
        <pc:sldMkLst>
          <pc:docMk/>
          <pc:sldMk cId="3167577545" sldId="373"/>
        </pc:sldMkLst>
      </pc:sldChg>
      <pc:sldChg chg="del">
        <pc:chgData name="Melanie David-Feveck" userId="9e4d456e-893c-4367-b601-72fce04ebd6b" providerId="ADAL" clId="{CCA03B96-B35B-4628-A36C-D4A2E750B607}" dt="2024-03-04T17:06:26.687" v="4" actId="47"/>
        <pc:sldMkLst>
          <pc:docMk/>
          <pc:sldMk cId="1096051488" sldId="374"/>
        </pc:sldMkLst>
      </pc:sldChg>
      <pc:sldChg chg="del">
        <pc:chgData name="Melanie David-Feveck" userId="9e4d456e-893c-4367-b601-72fce04ebd6b" providerId="ADAL" clId="{CCA03B96-B35B-4628-A36C-D4A2E750B607}" dt="2024-03-04T17:06:26.687" v="4" actId="47"/>
        <pc:sldMkLst>
          <pc:docMk/>
          <pc:sldMk cId="1781166583" sldId="375"/>
        </pc:sldMkLst>
      </pc:sldChg>
      <pc:sldChg chg="del">
        <pc:chgData name="Melanie David-Feveck" userId="9e4d456e-893c-4367-b601-72fce04ebd6b" providerId="ADAL" clId="{CCA03B96-B35B-4628-A36C-D4A2E750B607}" dt="2024-03-04T17:06:26.687" v="4" actId="47"/>
        <pc:sldMkLst>
          <pc:docMk/>
          <pc:sldMk cId="2511501103" sldId="376"/>
        </pc:sldMkLst>
      </pc:sldChg>
      <pc:sldChg chg="del">
        <pc:chgData name="Melanie David-Feveck" userId="9e4d456e-893c-4367-b601-72fce04ebd6b" providerId="ADAL" clId="{CCA03B96-B35B-4628-A36C-D4A2E750B607}" dt="2024-03-04T17:06:26.687" v="4" actId="47"/>
        <pc:sldMkLst>
          <pc:docMk/>
          <pc:sldMk cId="3916649303" sldId="377"/>
        </pc:sldMkLst>
      </pc:sldChg>
      <pc:sldChg chg="del">
        <pc:chgData name="Melanie David-Feveck" userId="9e4d456e-893c-4367-b601-72fce04ebd6b" providerId="ADAL" clId="{CCA03B96-B35B-4628-A36C-D4A2E750B607}" dt="2024-03-04T17:06:26.687" v="4" actId="47"/>
        <pc:sldMkLst>
          <pc:docMk/>
          <pc:sldMk cId="236243353" sldId="378"/>
        </pc:sldMkLst>
      </pc:sldChg>
      <pc:sldChg chg="del">
        <pc:chgData name="Melanie David-Feveck" userId="9e4d456e-893c-4367-b601-72fce04ebd6b" providerId="ADAL" clId="{CCA03B96-B35B-4628-A36C-D4A2E750B607}" dt="2024-03-04T17:06:26.687" v="4" actId="47"/>
        <pc:sldMkLst>
          <pc:docMk/>
          <pc:sldMk cId="3052478774" sldId="379"/>
        </pc:sldMkLst>
      </pc:sldChg>
      <pc:sldChg chg="del">
        <pc:chgData name="Melanie David-Feveck" userId="9e4d456e-893c-4367-b601-72fce04ebd6b" providerId="ADAL" clId="{CCA03B96-B35B-4628-A36C-D4A2E750B607}" dt="2024-03-04T17:06:26.687" v="4" actId="47"/>
        <pc:sldMkLst>
          <pc:docMk/>
          <pc:sldMk cId="1116700380" sldId="380"/>
        </pc:sldMkLst>
      </pc:sldChg>
      <pc:sldChg chg="del">
        <pc:chgData name="Melanie David-Feveck" userId="9e4d456e-893c-4367-b601-72fce04ebd6b" providerId="ADAL" clId="{CCA03B96-B35B-4628-A36C-D4A2E750B607}" dt="2024-03-04T17:06:26.687" v="4" actId="47"/>
        <pc:sldMkLst>
          <pc:docMk/>
          <pc:sldMk cId="4171149375" sldId="382"/>
        </pc:sldMkLst>
      </pc:sldChg>
      <pc:sldChg chg="del">
        <pc:chgData name="Melanie David-Feveck" userId="9e4d456e-893c-4367-b601-72fce04ebd6b" providerId="ADAL" clId="{CCA03B96-B35B-4628-A36C-D4A2E750B607}" dt="2024-03-04T17:06:26.687" v="4" actId="47"/>
        <pc:sldMkLst>
          <pc:docMk/>
          <pc:sldMk cId="3880032885" sldId="383"/>
        </pc:sldMkLst>
      </pc:sldChg>
      <pc:sldChg chg="del">
        <pc:chgData name="Melanie David-Feveck" userId="9e4d456e-893c-4367-b601-72fce04ebd6b" providerId="ADAL" clId="{CCA03B96-B35B-4628-A36C-D4A2E750B607}" dt="2024-03-04T17:06:26.687" v="4" actId="47"/>
        <pc:sldMkLst>
          <pc:docMk/>
          <pc:sldMk cId="572544500" sldId="384"/>
        </pc:sldMkLst>
      </pc:sldChg>
      <pc:sldChg chg="del">
        <pc:chgData name="Melanie David-Feveck" userId="9e4d456e-893c-4367-b601-72fce04ebd6b" providerId="ADAL" clId="{CCA03B96-B35B-4628-A36C-D4A2E750B607}" dt="2024-03-04T17:06:26.687" v="4" actId="47"/>
        <pc:sldMkLst>
          <pc:docMk/>
          <pc:sldMk cId="3576284009" sldId="385"/>
        </pc:sldMkLst>
      </pc:sldChg>
      <pc:sldChg chg="del">
        <pc:chgData name="Melanie David-Feveck" userId="9e4d456e-893c-4367-b601-72fce04ebd6b" providerId="ADAL" clId="{CCA03B96-B35B-4628-A36C-D4A2E750B607}" dt="2024-03-04T17:06:26.687" v="4" actId="47"/>
        <pc:sldMkLst>
          <pc:docMk/>
          <pc:sldMk cId="3296836041" sldId="386"/>
        </pc:sldMkLst>
      </pc:sldChg>
      <pc:sldChg chg="del">
        <pc:chgData name="Melanie David-Feveck" userId="9e4d456e-893c-4367-b601-72fce04ebd6b" providerId="ADAL" clId="{CCA03B96-B35B-4628-A36C-D4A2E750B607}" dt="2024-03-04T17:06:26.687" v="4" actId="47"/>
        <pc:sldMkLst>
          <pc:docMk/>
          <pc:sldMk cId="2953786491" sldId="388"/>
        </pc:sldMkLst>
      </pc:sldChg>
      <pc:sldChg chg="del">
        <pc:chgData name="Melanie David-Feveck" userId="9e4d456e-893c-4367-b601-72fce04ebd6b" providerId="ADAL" clId="{CCA03B96-B35B-4628-A36C-D4A2E750B607}" dt="2024-03-04T17:06:26.687" v="4" actId="47"/>
        <pc:sldMkLst>
          <pc:docMk/>
          <pc:sldMk cId="4029077535" sldId="389"/>
        </pc:sldMkLst>
      </pc:sldChg>
      <pc:sldChg chg="del">
        <pc:chgData name="Melanie David-Feveck" userId="9e4d456e-893c-4367-b601-72fce04ebd6b" providerId="ADAL" clId="{CCA03B96-B35B-4628-A36C-D4A2E750B607}" dt="2024-03-04T17:06:26.687" v="4" actId="47"/>
        <pc:sldMkLst>
          <pc:docMk/>
          <pc:sldMk cId="650555656" sldId="390"/>
        </pc:sldMkLst>
      </pc:sldChg>
      <pc:sldChg chg="del">
        <pc:chgData name="Melanie David-Feveck" userId="9e4d456e-893c-4367-b601-72fce04ebd6b" providerId="ADAL" clId="{CCA03B96-B35B-4628-A36C-D4A2E750B607}" dt="2024-03-04T17:06:26.687" v="4" actId="47"/>
        <pc:sldMkLst>
          <pc:docMk/>
          <pc:sldMk cId="3498185661" sldId="391"/>
        </pc:sldMkLst>
      </pc:sldChg>
      <pc:sldChg chg="del">
        <pc:chgData name="Melanie David-Feveck" userId="9e4d456e-893c-4367-b601-72fce04ebd6b" providerId="ADAL" clId="{CCA03B96-B35B-4628-A36C-D4A2E750B607}" dt="2024-03-04T17:06:26.687" v="4" actId="47"/>
        <pc:sldMkLst>
          <pc:docMk/>
          <pc:sldMk cId="548487661" sldId="392"/>
        </pc:sldMkLst>
      </pc:sldChg>
      <pc:sldChg chg="del">
        <pc:chgData name="Melanie David-Feveck" userId="9e4d456e-893c-4367-b601-72fce04ebd6b" providerId="ADAL" clId="{CCA03B96-B35B-4628-A36C-D4A2E750B607}" dt="2024-03-04T17:06:26.687" v="4" actId="47"/>
        <pc:sldMkLst>
          <pc:docMk/>
          <pc:sldMk cId="1171499046" sldId="393"/>
        </pc:sldMkLst>
      </pc:sldChg>
      <pc:sldChg chg="del">
        <pc:chgData name="Melanie David-Feveck" userId="9e4d456e-893c-4367-b601-72fce04ebd6b" providerId="ADAL" clId="{CCA03B96-B35B-4628-A36C-D4A2E750B607}" dt="2024-03-04T17:06:26.687" v="4" actId="47"/>
        <pc:sldMkLst>
          <pc:docMk/>
          <pc:sldMk cId="2889733101" sldId="394"/>
        </pc:sldMkLst>
      </pc:sldChg>
      <pc:sldChg chg="del">
        <pc:chgData name="Melanie David-Feveck" userId="9e4d456e-893c-4367-b601-72fce04ebd6b" providerId="ADAL" clId="{CCA03B96-B35B-4628-A36C-D4A2E750B607}" dt="2024-03-04T17:06:26.687" v="4" actId="47"/>
        <pc:sldMkLst>
          <pc:docMk/>
          <pc:sldMk cId="2446259697" sldId="395"/>
        </pc:sldMkLst>
      </pc:sldChg>
      <pc:sldChg chg="del">
        <pc:chgData name="Melanie David-Feveck" userId="9e4d456e-893c-4367-b601-72fce04ebd6b" providerId="ADAL" clId="{CCA03B96-B35B-4628-A36C-D4A2E750B607}" dt="2024-03-04T17:06:26.687" v="4" actId="47"/>
        <pc:sldMkLst>
          <pc:docMk/>
          <pc:sldMk cId="3246416292" sldId="396"/>
        </pc:sldMkLst>
      </pc:sldChg>
      <pc:sldChg chg="del">
        <pc:chgData name="Melanie David-Feveck" userId="9e4d456e-893c-4367-b601-72fce04ebd6b" providerId="ADAL" clId="{CCA03B96-B35B-4628-A36C-D4A2E750B607}" dt="2024-03-04T17:06:26.687" v="4" actId="47"/>
        <pc:sldMkLst>
          <pc:docMk/>
          <pc:sldMk cId="1271376576" sldId="397"/>
        </pc:sldMkLst>
      </pc:sldChg>
      <pc:sldChg chg="del">
        <pc:chgData name="Melanie David-Feveck" userId="9e4d456e-893c-4367-b601-72fce04ebd6b" providerId="ADAL" clId="{CCA03B96-B35B-4628-A36C-D4A2E750B607}" dt="2024-03-04T17:06:26.687" v="4" actId="47"/>
        <pc:sldMkLst>
          <pc:docMk/>
          <pc:sldMk cId="3641166149" sldId="398"/>
        </pc:sldMkLst>
      </pc:sldChg>
      <pc:sldChg chg="del">
        <pc:chgData name="Melanie David-Feveck" userId="9e4d456e-893c-4367-b601-72fce04ebd6b" providerId="ADAL" clId="{CCA03B96-B35B-4628-A36C-D4A2E750B607}" dt="2024-03-04T17:06:26.687" v="4" actId="47"/>
        <pc:sldMkLst>
          <pc:docMk/>
          <pc:sldMk cId="105121312" sldId="399"/>
        </pc:sldMkLst>
      </pc:sldChg>
      <pc:sldChg chg="del">
        <pc:chgData name="Melanie David-Feveck" userId="9e4d456e-893c-4367-b601-72fce04ebd6b" providerId="ADAL" clId="{CCA03B96-B35B-4628-A36C-D4A2E750B607}" dt="2024-03-04T17:06:26.687" v="4" actId="47"/>
        <pc:sldMkLst>
          <pc:docMk/>
          <pc:sldMk cId="4263888783" sldId="400"/>
        </pc:sldMkLst>
      </pc:sldChg>
      <pc:sldChg chg="del">
        <pc:chgData name="Melanie David-Feveck" userId="9e4d456e-893c-4367-b601-72fce04ebd6b" providerId="ADAL" clId="{CCA03B96-B35B-4628-A36C-D4A2E750B607}" dt="2024-03-04T17:06:26.687" v="4" actId="47"/>
        <pc:sldMkLst>
          <pc:docMk/>
          <pc:sldMk cId="2628212859" sldId="401"/>
        </pc:sldMkLst>
      </pc:sldChg>
      <pc:sldChg chg="del">
        <pc:chgData name="Melanie David-Feveck" userId="9e4d456e-893c-4367-b601-72fce04ebd6b" providerId="ADAL" clId="{CCA03B96-B35B-4628-A36C-D4A2E750B607}" dt="2024-03-04T17:06:26.687" v="4" actId="47"/>
        <pc:sldMkLst>
          <pc:docMk/>
          <pc:sldMk cId="4081215543" sldId="402"/>
        </pc:sldMkLst>
      </pc:sldChg>
      <pc:sldChg chg="del">
        <pc:chgData name="Melanie David-Feveck" userId="9e4d456e-893c-4367-b601-72fce04ebd6b" providerId="ADAL" clId="{CCA03B96-B35B-4628-A36C-D4A2E750B607}" dt="2024-03-04T17:06:26.687" v="4" actId="47"/>
        <pc:sldMkLst>
          <pc:docMk/>
          <pc:sldMk cId="3325888369" sldId="403"/>
        </pc:sldMkLst>
      </pc:sldChg>
      <pc:sldChg chg="del">
        <pc:chgData name="Melanie David-Feveck" userId="9e4d456e-893c-4367-b601-72fce04ebd6b" providerId="ADAL" clId="{CCA03B96-B35B-4628-A36C-D4A2E750B607}" dt="2024-03-04T17:06:26.687" v="4" actId="47"/>
        <pc:sldMkLst>
          <pc:docMk/>
          <pc:sldMk cId="616487758" sldId="404"/>
        </pc:sldMkLst>
      </pc:sldChg>
      <pc:sldChg chg="del">
        <pc:chgData name="Melanie David-Feveck" userId="9e4d456e-893c-4367-b601-72fce04ebd6b" providerId="ADAL" clId="{CCA03B96-B35B-4628-A36C-D4A2E750B607}" dt="2024-03-04T17:06:26.687" v="4" actId="47"/>
        <pc:sldMkLst>
          <pc:docMk/>
          <pc:sldMk cId="3085451066" sldId="405"/>
        </pc:sldMkLst>
      </pc:sldChg>
      <pc:sldChg chg="del">
        <pc:chgData name="Melanie David-Feveck" userId="9e4d456e-893c-4367-b601-72fce04ebd6b" providerId="ADAL" clId="{CCA03B96-B35B-4628-A36C-D4A2E750B607}" dt="2024-03-04T17:06:26.687" v="4" actId="47"/>
        <pc:sldMkLst>
          <pc:docMk/>
          <pc:sldMk cId="1925068609" sldId="406"/>
        </pc:sldMkLst>
      </pc:sldChg>
      <pc:sldChg chg="del">
        <pc:chgData name="Melanie David-Feveck" userId="9e4d456e-893c-4367-b601-72fce04ebd6b" providerId="ADAL" clId="{CCA03B96-B35B-4628-A36C-D4A2E750B607}" dt="2024-03-04T17:06:26.687" v="4" actId="47"/>
        <pc:sldMkLst>
          <pc:docMk/>
          <pc:sldMk cId="3673237679" sldId="410"/>
        </pc:sldMkLst>
      </pc:sldChg>
      <pc:sldChg chg="del">
        <pc:chgData name="Melanie David-Feveck" userId="9e4d456e-893c-4367-b601-72fce04ebd6b" providerId="ADAL" clId="{CCA03B96-B35B-4628-A36C-D4A2E750B607}" dt="2024-03-04T17:05:05.611" v="0" actId="47"/>
        <pc:sldMkLst>
          <pc:docMk/>
          <pc:sldMk cId="1662654301" sldId="411"/>
        </pc:sldMkLst>
      </pc:sldChg>
      <pc:sldChg chg="del">
        <pc:chgData name="Melanie David-Feveck" userId="9e4d456e-893c-4367-b601-72fce04ebd6b" providerId="ADAL" clId="{CCA03B96-B35B-4628-A36C-D4A2E750B607}" dt="2024-03-04T17:05:05.611" v="0" actId="47"/>
        <pc:sldMkLst>
          <pc:docMk/>
          <pc:sldMk cId="1779116050" sldId="412"/>
        </pc:sldMkLst>
      </pc:sldChg>
      <pc:sldChg chg="del">
        <pc:chgData name="Melanie David-Feveck" userId="9e4d456e-893c-4367-b601-72fce04ebd6b" providerId="ADAL" clId="{CCA03B96-B35B-4628-A36C-D4A2E750B607}" dt="2024-03-04T17:05:05.611" v="0" actId="47"/>
        <pc:sldMkLst>
          <pc:docMk/>
          <pc:sldMk cId="3452828591" sldId="415"/>
        </pc:sldMkLst>
      </pc:sldChg>
      <pc:sldChg chg="del">
        <pc:chgData name="Melanie David-Feveck" userId="9e4d456e-893c-4367-b601-72fce04ebd6b" providerId="ADAL" clId="{CCA03B96-B35B-4628-A36C-D4A2E750B607}" dt="2024-03-04T17:05:05.611" v="0" actId="47"/>
        <pc:sldMkLst>
          <pc:docMk/>
          <pc:sldMk cId="732391162" sldId="416"/>
        </pc:sldMkLst>
      </pc:sldChg>
      <pc:sldChg chg="del">
        <pc:chgData name="Melanie David-Feveck" userId="9e4d456e-893c-4367-b601-72fce04ebd6b" providerId="ADAL" clId="{CCA03B96-B35B-4628-A36C-D4A2E750B607}" dt="2024-03-04T17:05:05.611" v="0" actId="47"/>
        <pc:sldMkLst>
          <pc:docMk/>
          <pc:sldMk cId="3080919392" sldId="417"/>
        </pc:sldMkLst>
      </pc:sldChg>
      <pc:sldChg chg="del">
        <pc:chgData name="Melanie David-Feveck" userId="9e4d456e-893c-4367-b601-72fce04ebd6b" providerId="ADAL" clId="{CCA03B96-B35B-4628-A36C-D4A2E750B607}" dt="2024-03-04T17:05:05.611" v="0" actId="47"/>
        <pc:sldMkLst>
          <pc:docMk/>
          <pc:sldMk cId="1232467638" sldId="419"/>
        </pc:sldMkLst>
      </pc:sldChg>
      <pc:sldChg chg="del">
        <pc:chgData name="Melanie David-Feveck" userId="9e4d456e-893c-4367-b601-72fce04ebd6b" providerId="ADAL" clId="{CCA03B96-B35B-4628-A36C-D4A2E750B607}" dt="2024-03-04T17:05:05.611" v="0" actId="47"/>
        <pc:sldMkLst>
          <pc:docMk/>
          <pc:sldMk cId="16673216" sldId="421"/>
        </pc:sldMkLst>
      </pc:sldChg>
      <pc:sldChg chg="del">
        <pc:chgData name="Melanie David-Feveck" userId="9e4d456e-893c-4367-b601-72fce04ebd6b" providerId="ADAL" clId="{CCA03B96-B35B-4628-A36C-D4A2E750B607}" dt="2024-03-04T17:05:05.611" v="0" actId="47"/>
        <pc:sldMkLst>
          <pc:docMk/>
          <pc:sldMk cId="423810642" sldId="422"/>
        </pc:sldMkLst>
      </pc:sldChg>
      <pc:sldChg chg="del">
        <pc:chgData name="Melanie David-Feveck" userId="9e4d456e-893c-4367-b601-72fce04ebd6b" providerId="ADAL" clId="{CCA03B96-B35B-4628-A36C-D4A2E750B607}" dt="2024-03-04T17:05:05.611" v="0" actId="47"/>
        <pc:sldMkLst>
          <pc:docMk/>
          <pc:sldMk cId="3701264867" sldId="423"/>
        </pc:sldMkLst>
      </pc:sldChg>
      <pc:sldChg chg="del">
        <pc:chgData name="Melanie David-Feveck" userId="9e4d456e-893c-4367-b601-72fce04ebd6b" providerId="ADAL" clId="{CCA03B96-B35B-4628-A36C-D4A2E750B607}" dt="2024-03-04T17:05:05.611" v="0" actId="47"/>
        <pc:sldMkLst>
          <pc:docMk/>
          <pc:sldMk cId="735557111" sldId="425"/>
        </pc:sldMkLst>
      </pc:sldChg>
      <pc:sldChg chg="del">
        <pc:chgData name="Melanie David-Feveck" userId="9e4d456e-893c-4367-b601-72fce04ebd6b" providerId="ADAL" clId="{CCA03B96-B35B-4628-A36C-D4A2E750B607}" dt="2024-03-04T17:05:05.611" v="0" actId="47"/>
        <pc:sldMkLst>
          <pc:docMk/>
          <pc:sldMk cId="590462970" sldId="426"/>
        </pc:sldMkLst>
      </pc:sldChg>
      <pc:sldChg chg="del">
        <pc:chgData name="Melanie David-Feveck" userId="9e4d456e-893c-4367-b601-72fce04ebd6b" providerId="ADAL" clId="{CCA03B96-B35B-4628-A36C-D4A2E750B607}" dt="2024-03-04T17:05:05.611" v="0" actId="47"/>
        <pc:sldMkLst>
          <pc:docMk/>
          <pc:sldMk cId="772856586" sldId="427"/>
        </pc:sldMkLst>
      </pc:sldChg>
      <pc:sldChg chg="del">
        <pc:chgData name="Melanie David-Feveck" userId="9e4d456e-893c-4367-b601-72fce04ebd6b" providerId="ADAL" clId="{CCA03B96-B35B-4628-A36C-D4A2E750B607}" dt="2024-03-04T17:05:05.611" v="0" actId="47"/>
        <pc:sldMkLst>
          <pc:docMk/>
          <pc:sldMk cId="4190354768" sldId="429"/>
        </pc:sldMkLst>
      </pc:sldChg>
      <pc:sldChg chg="del">
        <pc:chgData name="Melanie David-Feveck" userId="9e4d456e-893c-4367-b601-72fce04ebd6b" providerId="ADAL" clId="{CCA03B96-B35B-4628-A36C-D4A2E750B607}" dt="2024-03-04T17:05:05.611" v="0" actId="47"/>
        <pc:sldMkLst>
          <pc:docMk/>
          <pc:sldMk cId="1336212680" sldId="430"/>
        </pc:sldMkLst>
      </pc:sldChg>
      <pc:sldChg chg="del">
        <pc:chgData name="Melanie David-Feveck" userId="9e4d456e-893c-4367-b601-72fce04ebd6b" providerId="ADAL" clId="{CCA03B96-B35B-4628-A36C-D4A2E750B607}" dt="2024-03-04T17:05:05.611" v="0" actId="47"/>
        <pc:sldMkLst>
          <pc:docMk/>
          <pc:sldMk cId="1591166742" sldId="431"/>
        </pc:sldMkLst>
      </pc:sldChg>
      <pc:sldChg chg="del">
        <pc:chgData name="Melanie David-Feveck" userId="9e4d456e-893c-4367-b601-72fce04ebd6b" providerId="ADAL" clId="{CCA03B96-B35B-4628-A36C-D4A2E750B607}" dt="2024-03-04T17:05:05.611" v="0" actId="47"/>
        <pc:sldMkLst>
          <pc:docMk/>
          <pc:sldMk cId="3499811240" sldId="432"/>
        </pc:sldMkLst>
      </pc:sldChg>
      <pc:sldChg chg="del">
        <pc:chgData name="Melanie David-Feveck" userId="9e4d456e-893c-4367-b601-72fce04ebd6b" providerId="ADAL" clId="{CCA03B96-B35B-4628-A36C-D4A2E750B607}" dt="2024-03-04T17:06:26.687" v="4" actId="47"/>
        <pc:sldMkLst>
          <pc:docMk/>
          <pc:sldMk cId="3566342715" sldId="437"/>
        </pc:sldMkLst>
      </pc:sldChg>
      <pc:sldChg chg="del">
        <pc:chgData name="Melanie David-Feveck" userId="9e4d456e-893c-4367-b601-72fce04ebd6b" providerId="ADAL" clId="{CCA03B96-B35B-4628-A36C-D4A2E750B607}" dt="2024-03-04T17:06:26.687" v="4" actId="47"/>
        <pc:sldMkLst>
          <pc:docMk/>
          <pc:sldMk cId="603553427" sldId="439"/>
        </pc:sldMkLst>
      </pc:sldChg>
      <pc:sldChg chg="del">
        <pc:chgData name="Melanie David-Feveck" userId="9e4d456e-893c-4367-b601-72fce04ebd6b" providerId="ADAL" clId="{CCA03B96-B35B-4628-A36C-D4A2E750B607}" dt="2024-03-04T17:06:26.687" v="4" actId="47"/>
        <pc:sldMkLst>
          <pc:docMk/>
          <pc:sldMk cId="2518042097" sldId="440"/>
        </pc:sldMkLst>
      </pc:sldChg>
      <pc:sldChg chg="del">
        <pc:chgData name="Melanie David-Feveck" userId="9e4d456e-893c-4367-b601-72fce04ebd6b" providerId="ADAL" clId="{CCA03B96-B35B-4628-A36C-D4A2E750B607}" dt="2024-03-04T17:06:26.687" v="4" actId="47"/>
        <pc:sldMkLst>
          <pc:docMk/>
          <pc:sldMk cId="752542424" sldId="441"/>
        </pc:sldMkLst>
      </pc:sldChg>
      <pc:sldChg chg="del">
        <pc:chgData name="Melanie David-Feveck" userId="9e4d456e-893c-4367-b601-72fce04ebd6b" providerId="ADAL" clId="{CCA03B96-B35B-4628-A36C-D4A2E750B607}" dt="2024-03-04T17:06:26.687" v="4" actId="47"/>
        <pc:sldMkLst>
          <pc:docMk/>
          <pc:sldMk cId="676931151" sldId="442"/>
        </pc:sldMkLst>
      </pc:sldChg>
      <pc:sldChg chg="del">
        <pc:chgData name="Melanie David-Feveck" userId="9e4d456e-893c-4367-b601-72fce04ebd6b" providerId="ADAL" clId="{CCA03B96-B35B-4628-A36C-D4A2E750B607}" dt="2024-03-04T17:06:26.687" v="4" actId="47"/>
        <pc:sldMkLst>
          <pc:docMk/>
          <pc:sldMk cId="3992568705" sldId="443"/>
        </pc:sldMkLst>
      </pc:sldChg>
      <pc:sldChg chg="del">
        <pc:chgData name="Melanie David-Feveck" userId="9e4d456e-893c-4367-b601-72fce04ebd6b" providerId="ADAL" clId="{CCA03B96-B35B-4628-A36C-D4A2E750B607}" dt="2024-03-04T17:06:26.687" v="4" actId="47"/>
        <pc:sldMkLst>
          <pc:docMk/>
          <pc:sldMk cId="4143037159" sldId="445"/>
        </pc:sldMkLst>
      </pc:sldChg>
      <pc:sldChg chg="del">
        <pc:chgData name="Melanie David-Feveck" userId="9e4d456e-893c-4367-b601-72fce04ebd6b" providerId="ADAL" clId="{CCA03B96-B35B-4628-A36C-D4A2E750B607}" dt="2024-03-04T17:05:05.611" v="0" actId="47"/>
        <pc:sldMkLst>
          <pc:docMk/>
          <pc:sldMk cId="3684821566" sldId="450"/>
        </pc:sldMkLst>
      </pc:sldChg>
      <pc:sldChg chg="del">
        <pc:chgData name="Melanie David-Feveck" userId="9e4d456e-893c-4367-b601-72fce04ebd6b" providerId="ADAL" clId="{CCA03B96-B35B-4628-A36C-D4A2E750B607}" dt="2024-03-04T17:05:05.611" v="0" actId="47"/>
        <pc:sldMkLst>
          <pc:docMk/>
          <pc:sldMk cId="2933474359" sldId="451"/>
        </pc:sldMkLst>
      </pc:sldChg>
      <pc:sldChg chg="del">
        <pc:chgData name="Melanie David-Feveck" userId="9e4d456e-893c-4367-b601-72fce04ebd6b" providerId="ADAL" clId="{CCA03B96-B35B-4628-A36C-D4A2E750B607}" dt="2024-03-04T17:05:05.611" v="0" actId="47"/>
        <pc:sldMkLst>
          <pc:docMk/>
          <pc:sldMk cId="3885691169" sldId="452"/>
        </pc:sldMkLst>
      </pc:sldChg>
      <pc:sldChg chg="del">
        <pc:chgData name="Melanie David-Feveck" userId="9e4d456e-893c-4367-b601-72fce04ebd6b" providerId="ADAL" clId="{CCA03B96-B35B-4628-A36C-D4A2E750B607}" dt="2024-03-04T17:05:05.611" v="0" actId="47"/>
        <pc:sldMkLst>
          <pc:docMk/>
          <pc:sldMk cId="656893314" sldId="453"/>
        </pc:sldMkLst>
      </pc:sldChg>
      <pc:sldChg chg="del">
        <pc:chgData name="Melanie David-Feveck" userId="9e4d456e-893c-4367-b601-72fce04ebd6b" providerId="ADAL" clId="{CCA03B96-B35B-4628-A36C-D4A2E750B607}" dt="2024-03-04T17:05:05.611" v="0" actId="47"/>
        <pc:sldMkLst>
          <pc:docMk/>
          <pc:sldMk cId="700725215" sldId="454"/>
        </pc:sldMkLst>
      </pc:sldChg>
      <pc:sldChg chg="del">
        <pc:chgData name="Melanie David-Feveck" userId="9e4d456e-893c-4367-b601-72fce04ebd6b" providerId="ADAL" clId="{CCA03B96-B35B-4628-A36C-D4A2E750B607}" dt="2024-03-04T17:05:05.611" v="0" actId="47"/>
        <pc:sldMkLst>
          <pc:docMk/>
          <pc:sldMk cId="3356237185" sldId="455"/>
        </pc:sldMkLst>
      </pc:sldChg>
      <pc:sldChg chg="del">
        <pc:chgData name="Melanie David-Feveck" userId="9e4d456e-893c-4367-b601-72fce04ebd6b" providerId="ADAL" clId="{CCA03B96-B35B-4628-A36C-D4A2E750B607}" dt="2024-03-04T17:05:05.611" v="0" actId="47"/>
        <pc:sldMkLst>
          <pc:docMk/>
          <pc:sldMk cId="613315942" sldId="456"/>
        </pc:sldMkLst>
      </pc:sldChg>
      <pc:sldChg chg="del">
        <pc:chgData name="Melanie David-Feveck" userId="9e4d456e-893c-4367-b601-72fce04ebd6b" providerId="ADAL" clId="{CCA03B96-B35B-4628-A36C-D4A2E750B607}" dt="2024-03-04T17:05:05.611" v="0" actId="47"/>
        <pc:sldMkLst>
          <pc:docMk/>
          <pc:sldMk cId="2517995486" sldId="457"/>
        </pc:sldMkLst>
      </pc:sldChg>
      <pc:sldChg chg="del">
        <pc:chgData name="Melanie David-Feveck" userId="9e4d456e-893c-4367-b601-72fce04ebd6b" providerId="ADAL" clId="{CCA03B96-B35B-4628-A36C-D4A2E750B607}" dt="2024-03-04T17:05:05.611" v="0" actId="47"/>
        <pc:sldMkLst>
          <pc:docMk/>
          <pc:sldMk cId="795071605" sldId="458"/>
        </pc:sldMkLst>
      </pc:sldChg>
      <pc:sldChg chg="del">
        <pc:chgData name="Melanie David-Feveck" userId="9e4d456e-893c-4367-b601-72fce04ebd6b" providerId="ADAL" clId="{CCA03B96-B35B-4628-A36C-D4A2E750B607}" dt="2024-03-04T17:05:05.611" v="0" actId="47"/>
        <pc:sldMkLst>
          <pc:docMk/>
          <pc:sldMk cId="3176042895" sldId="459"/>
        </pc:sldMkLst>
      </pc:sldChg>
      <pc:sldChg chg="del">
        <pc:chgData name="Melanie David-Feveck" userId="9e4d456e-893c-4367-b601-72fce04ebd6b" providerId="ADAL" clId="{CCA03B96-B35B-4628-A36C-D4A2E750B607}" dt="2024-03-04T17:05:05.611" v="0" actId="47"/>
        <pc:sldMkLst>
          <pc:docMk/>
          <pc:sldMk cId="2864121389" sldId="460"/>
        </pc:sldMkLst>
      </pc:sldChg>
      <pc:sldChg chg="del">
        <pc:chgData name="Melanie David-Feveck" userId="9e4d456e-893c-4367-b601-72fce04ebd6b" providerId="ADAL" clId="{CCA03B96-B35B-4628-A36C-D4A2E750B607}" dt="2024-03-04T17:06:26.687" v="4" actId="47"/>
        <pc:sldMkLst>
          <pc:docMk/>
          <pc:sldMk cId="1175796632" sldId="461"/>
        </pc:sldMkLst>
      </pc:sldChg>
      <pc:sldChg chg="del">
        <pc:chgData name="Melanie David-Feveck" userId="9e4d456e-893c-4367-b601-72fce04ebd6b" providerId="ADAL" clId="{CCA03B96-B35B-4628-A36C-D4A2E750B607}" dt="2024-03-04T17:06:26.687" v="4" actId="47"/>
        <pc:sldMkLst>
          <pc:docMk/>
          <pc:sldMk cId="3892761199" sldId="463"/>
        </pc:sldMkLst>
      </pc:sldChg>
      <pc:sldChg chg="del">
        <pc:chgData name="Melanie David-Feveck" userId="9e4d456e-893c-4367-b601-72fce04ebd6b" providerId="ADAL" clId="{CCA03B96-B35B-4628-A36C-D4A2E750B607}" dt="2024-03-04T17:06:26.687" v="4" actId="47"/>
        <pc:sldMkLst>
          <pc:docMk/>
          <pc:sldMk cId="52911537" sldId="464"/>
        </pc:sldMkLst>
      </pc:sldChg>
      <pc:sldChg chg="del">
        <pc:chgData name="Melanie David-Feveck" userId="9e4d456e-893c-4367-b601-72fce04ebd6b" providerId="ADAL" clId="{CCA03B96-B35B-4628-A36C-D4A2E750B607}" dt="2024-03-04T17:05:05.611" v="0" actId="47"/>
        <pc:sldMkLst>
          <pc:docMk/>
          <pc:sldMk cId="3084596321" sldId="475"/>
        </pc:sldMkLst>
      </pc:sldChg>
      <pc:sldChg chg="del">
        <pc:chgData name="Melanie David-Feveck" userId="9e4d456e-893c-4367-b601-72fce04ebd6b" providerId="ADAL" clId="{CCA03B96-B35B-4628-A36C-D4A2E750B607}" dt="2024-03-04T17:05:05.611" v="0" actId="47"/>
        <pc:sldMkLst>
          <pc:docMk/>
          <pc:sldMk cId="3102619462" sldId="476"/>
        </pc:sldMkLst>
      </pc:sldChg>
      <pc:sldChg chg="del">
        <pc:chgData name="Melanie David-Feveck" userId="9e4d456e-893c-4367-b601-72fce04ebd6b" providerId="ADAL" clId="{CCA03B96-B35B-4628-A36C-D4A2E750B607}" dt="2024-03-04T17:05:05.611" v="0" actId="47"/>
        <pc:sldMkLst>
          <pc:docMk/>
          <pc:sldMk cId="1099119162" sldId="477"/>
        </pc:sldMkLst>
      </pc:sldChg>
      <pc:sldChg chg="del">
        <pc:chgData name="Melanie David-Feveck" userId="9e4d456e-893c-4367-b601-72fce04ebd6b" providerId="ADAL" clId="{CCA03B96-B35B-4628-A36C-D4A2E750B607}" dt="2024-03-04T17:05:05.611" v="0" actId="47"/>
        <pc:sldMkLst>
          <pc:docMk/>
          <pc:sldMk cId="3689699137" sldId="478"/>
        </pc:sldMkLst>
      </pc:sldChg>
      <pc:sldChg chg="del">
        <pc:chgData name="Melanie David-Feveck" userId="9e4d456e-893c-4367-b601-72fce04ebd6b" providerId="ADAL" clId="{CCA03B96-B35B-4628-A36C-D4A2E750B607}" dt="2024-03-04T17:05:05.611" v="0" actId="47"/>
        <pc:sldMkLst>
          <pc:docMk/>
          <pc:sldMk cId="3843746581" sldId="479"/>
        </pc:sldMkLst>
      </pc:sldChg>
      <pc:sldChg chg="del">
        <pc:chgData name="Melanie David-Feveck" userId="9e4d456e-893c-4367-b601-72fce04ebd6b" providerId="ADAL" clId="{CCA03B96-B35B-4628-A36C-D4A2E750B607}" dt="2024-03-04T17:05:05.611" v="0" actId="47"/>
        <pc:sldMkLst>
          <pc:docMk/>
          <pc:sldMk cId="3948179326" sldId="480"/>
        </pc:sldMkLst>
      </pc:sldChg>
      <pc:sldChg chg="del">
        <pc:chgData name="Melanie David-Feveck" userId="9e4d456e-893c-4367-b601-72fce04ebd6b" providerId="ADAL" clId="{CCA03B96-B35B-4628-A36C-D4A2E750B607}" dt="2024-03-04T17:05:05.611" v="0" actId="47"/>
        <pc:sldMkLst>
          <pc:docMk/>
          <pc:sldMk cId="3732292685" sldId="481"/>
        </pc:sldMkLst>
      </pc:sldChg>
      <pc:sldChg chg="del">
        <pc:chgData name="Melanie David-Feveck" userId="9e4d456e-893c-4367-b601-72fce04ebd6b" providerId="ADAL" clId="{CCA03B96-B35B-4628-A36C-D4A2E750B607}" dt="2024-03-04T17:05:05.611" v="0" actId="47"/>
        <pc:sldMkLst>
          <pc:docMk/>
          <pc:sldMk cId="1841303415" sldId="482"/>
        </pc:sldMkLst>
      </pc:sldChg>
      <pc:sldChg chg="del">
        <pc:chgData name="Melanie David-Feveck" userId="9e4d456e-893c-4367-b601-72fce04ebd6b" providerId="ADAL" clId="{CCA03B96-B35B-4628-A36C-D4A2E750B607}" dt="2024-03-04T17:05:05.611" v="0" actId="47"/>
        <pc:sldMkLst>
          <pc:docMk/>
          <pc:sldMk cId="339926716" sldId="483"/>
        </pc:sldMkLst>
      </pc:sldChg>
      <pc:sldChg chg="del">
        <pc:chgData name="Melanie David-Feveck" userId="9e4d456e-893c-4367-b601-72fce04ebd6b" providerId="ADAL" clId="{CCA03B96-B35B-4628-A36C-D4A2E750B607}" dt="2024-03-04T17:05:05.611" v="0" actId="47"/>
        <pc:sldMkLst>
          <pc:docMk/>
          <pc:sldMk cId="1985489591" sldId="484"/>
        </pc:sldMkLst>
      </pc:sldChg>
      <pc:sldChg chg="del">
        <pc:chgData name="Melanie David-Feveck" userId="9e4d456e-893c-4367-b601-72fce04ebd6b" providerId="ADAL" clId="{CCA03B96-B35B-4628-A36C-D4A2E750B607}" dt="2024-03-04T17:05:05.611" v="0" actId="47"/>
        <pc:sldMkLst>
          <pc:docMk/>
          <pc:sldMk cId="2846312978" sldId="485"/>
        </pc:sldMkLst>
      </pc:sldChg>
      <pc:sldChg chg="del">
        <pc:chgData name="Melanie David-Feveck" userId="9e4d456e-893c-4367-b601-72fce04ebd6b" providerId="ADAL" clId="{CCA03B96-B35B-4628-A36C-D4A2E750B607}" dt="2024-03-04T17:05:05.611" v="0" actId="47"/>
        <pc:sldMkLst>
          <pc:docMk/>
          <pc:sldMk cId="1408415645" sldId="486"/>
        </pc:sldMkLst>
      </pc:sldChg>
      <pc:sldChg chg="del">
        <pc:chgData name="Melanie David-Feveck" userId="9e4d456e-893c-4367-b601-72fce04ebd6b" providerId="ADAL" clId="{CCA03B96-B35B-4628-A36C-D4A2E750B607}" dt="2024-03-04T17:05:05.611" v="0" actId="47"/>
        <pc:sldMkLst>
          <pc:docMk/>
          <pc:sldMk cId="224640493" sldId="487"/>
        </pc:sldMkLst>
      </pc:sldChg>
      <pc:sldChg chg="del">
        <pc:chgData name="Melanie David-Feveck" userId="9e4d456e-893c-4367-b601-72fce04ebd6b" providerId="ADAL" clId="{CCA03B96-B35B-4628-A36C-D4A2E750B607}" dt="2024-03-04T17:05:05.611" v="0" actId="47"/>
        <pc:sldMkLst>
          <pc:docMk/>
          <pc:sldMk cId="3782698119" sldId="488"/>
        </pc:sldMkLst>
      </pc:sldChg>
      <pc:sldChg chg="del">
        <pc:chgData name="Melanie David-Feveck" userId="9e4d456e-893c-4367-b601-72fce04ebd6b" providerId="ADAL" clId="{CCA03B96-B35B-4628-A36C-D4A2E750B607}" dt="2024-03-04T17:05:05.611" v="0" actId="47"/>
        <pc:sldMkLst>
          <pc:docMk/>
          <pc:sldMk cId="638403673" sldId="489"/>
        </pc:sldMkLst>
      </pc:sldChg>
      <pc:sldChg chg="del">
        <pc:chgData name="Melanie David-Feveck" userId="9e4d456e-893c-4367-b601-72fce04ebd6b" providerId="ADAL" clId="{CCA03B96-B35B-4628-A36C-D4A2E750B607}" dt="2024-03-04T17:05:05.611" v="0" actId="47"/>
        <pc:sldMkLst>
          <pc:docMk/>
          <pc:sldMk cId="4223392598" sldId="490"/>
        </pc:sldMkLst>
      </pc:sldChg>
      <pc:sldChg chg="del">
        <pc:chgData name="Melanie David-Feveck" userId="9e4d456e-893c-4367-b601-72fce04ebd6b" providerId="ADAL" clId="{CCA03B96-B35B-4628-A36C-D4A2E750B607}" dt="2024-03-04T17:05:05.611" v="0" actId="47"/>
        <pc:sldMkLst>
          <pc:docMk/>
          <pc:sldMk cId="2203668026" sldId="491"/>
        </pc:sldMkLst>
      </pc:sldChg>
      <pc:sldChg chg="del">
        <pc:chgData name="Melanie David-Feveck" userId="9e4d456e-893c-4367-b601-72fce04ebd6b" providerId="ADAL" clId="{CCA03B96-B35B-4628-A36C-D4A2E750B607}" dt="2024-03-04T17:05:05.611" v="0" actId="47"/>
        <pc:sldMkLst>
          <pc:docMk/>
          <pc:sldMk cId="3460998395" sldId="492"/>
        </pc:sldMkLst>
      </pc:sldChg>
      <pc:sldChg chg="del">
        <pc:chgData name="Melanie David-Feveck" userId="9e4d456e-893c-4367-b601-72fce04ebd6b" providerId="ADAL" clId="{CCA03B96-B35B-4628-A36C-D4A2E750B607}" dt="2024-03-04T17:05:05.611" v="0" actId="47"/>
        <pc:sldMkLst>
          <pc:docMk/>
          <pc:sldMk cId="2844231151" sldId="493"/>
        </pc:sldMkLst>
      </pc:sldChg>
      <pc:sldChg chg="del">
        <pc:chgData name="Melanie David-Feveck" userId="9e4d456e-893c-4367-b601-72fce04ebd6b" providerId="ADAL" clId="{CCA03B96-B35B-4628-A36C-D4A2E750B607}" dt="2024-03-04T17:05:05.611" v="0" actId="47"/>
        <pc:sldMkLst>
          <pc:docMk/>
          <pc:sldMk cId="2985375637" sldId="494"/>
        </pc:sldMkLst>
      </pc:sldChg>
      <pc:sldChg chg="del">
        <pc:chgData name="Melanie David-Feveck" userId="9e4d456e-893c-4367-b601-72fce04ebd6b" providerId="ADAL" clId="{CCA03B96-B35B-4628-A36C-D4A2E750B607}" dt="2024-03-04T17:05:05.611" v="0" actId="47"/>
        <pc:sldMkLst>
          <pc:docMk/>
          <pc:sldMk cId="662781459" sldId="495"/>
        </pc:sldMkLst>
      </pc:sldChg>
      <pc:sldChg chg="del">
        <pc:chgData name="Melanie David-Feveck" userId="9e4d456e-893c-4367-b601-72fce04ebd6b" providerId="ADAL" clId="{CCA03B96-B35B-4628-A36C-D4A2E750B607}" dt="2024-03-04T17:05:05.611" v="0" actId="47"/>
        <pc:sldMkLst>
          <pc:docMk/>
          <pc:sldMk cId="3784992337" sldId="496"/>
        </pc:sldMkLst>
      </pc:sldChg>
      <pc:sldChg chg="del">
        <pc:chgData name="Melanie David-Feveck" userId="9e4d456e-893c-4367-b601-72fce04ebd6b" providerId="ADAL" clId="{CCA03B96-B35B-4628-A36C-D4A2E750B607}" dt="2024-03-04T17:05:05.611" v="0" actId="47"/>
        <pc:sldMkLst>
          <pc:docMk/>
          <pc:sldMk cId="3460864953" sldId="497"/>
        </pc:sldMkLst>
      </pc:sldChg>
      <pc:sldChg chg="del">
        <pc:chgData name="Melanie David-Feveck" userId="9e4d456e-893c-4367-b601-72fce04ebd6b" providerId="ADAL" clId="{CCA03B96-B35B-4628-A36C-D4A2E750B607}" dt="2024-03-04T17:05:05.611" v="0" actId="47"/>
        <pc:sldMkLst>
          <pc:docMk/>
          <pc:sldMk cId="1849224483" sldId="498"/>
        </pc:sldMkLst>
      </pc:sldChg>
      <pc:sldChg chg="del">
        <pc:chgData name="Melanie David-Feveck" userId="9e4d456e-893c-4367-b601-72fce04ebd6b" providerId="ADAL" clId="{CCA03B96-B35B-4628-A36C-D4A2E750B607}" dt="2024-03-04T17:05:05.611" v="0" actId="47"/>
        <pc:sldMkLst>
          <pc:docMk/>
          <pc:sldMk cId="1323981311" sldId="499"/>
        </pc:sldMkLst>
      </pc:sldChg>
      <pc:sldChg chg="del">
        <pc:chgData name="Melanie David-Feveck" userId="9e4d456e-893c-4367-b601-72fce04ebd6b" providerId="ADAL" clId="{CCA03B96-B35B-4628-A36C-D4A2E750B607}" dt="2024-03-04T17:05:05.611" v="0" actId="47"/>
        <pc:sldMkLst>
          <pc:docMk/>
          <pc:sldMk cId="3647972125" sldId="500"/>
        </pc:sldMkLst>
      </pc:sldChg>
      <pc:sldChg chg="del">
        <pc:chgData name="Melanie David-Feveck" userId="9e4d456e-893c-4367-b601-72fce04ebd6b" providerId="ADAL" clId="{CCA03B96-B35B-4628-A36C-D4A2E750B607}" dt="2024-03-04T17:05:05.611" v="0" actId="47"/>
        <pc:sldMkLst>
          <pc:docMk/>
          <pc:sldMk cId="2546413215" sldId="501"/>
        </pc:sldMkLst>
      </pc:sldChg>
      <pc:sldChg chg="del">
        <pc:chgData name="Melanie David-Feveck" userId="9e4d456e-893c-4367-b601-72fce04ebd6b" providerId="ADAL" clId="{CCA03B96-B35B-4628-A36C-D4A2E750B607}" dt="2024-03-04T17:06:26.687" v="4" actId="47"/>
        <pc:sldMkLst>
          <pc:docMk/>
          <pc:sldMk cId="1764495830" sldId="503"/>
        </pc:sldMkLst>
      </pc:sldChg>
      <pc:sldChg chg="del">
        <pc:chgData name="Melanie David-Feveck" userId="9e4d456e-893c-4367-b601-72fce04ebd6b" providerId="ADAL" clId="{CCA03B96-B35B-4628-A36C-D4A2E750B607}" dt="2024-03-04T17:06:26.687" v="4" actId="47"/>
        <pc:sldMkLst>
          <pc:docMk/>
          <pc:sldMk cId="250124114" sldId="504"/>
        </pc:sldMkLst>
      </pc:sldChg>
      <pc:sldChg chg="del">
        <pc:chgData name="Melanie David-Feveck" userId="9e4d456e-893c-4367-b601-72fce04ebd6b" providerId="ADAL" clId="{CCA03B96-B35B-4628-A36C-D4A2E750B607}" dt="2024-03-04T17:06:26.687" v="4" actId="47"/>
        <pc:sldMkLst>
          <pc:docMk/>
          <pc:sldMk cId="4114967015" sldId="505"/>
        </pc:sldMkLst>
      </pc:sldChg>
      <pc:sldChg chg="del">
        <pc:chgData name="Melanie David-Feveck" userId="9e4d456e-893c-4367-b601-72fce04ebd6b" providerId="ADAL" clId="{CCA03B96-B35B-4628-A36C-D4A2E750B607}" dt="2024-03-04T17:06:26.687" v="4" actId="47"/>
        <pc:sldMkLst>
          <pc:docMk/>
          <pc:sldMk cId="3465156152" sldId="506"/>
        </pc:sldMkLst>
      </pc:sldChg>
      <pc:sldChg chg="del">
        <pc:chgData name="Melanie David-Feveck" userId="9e4d456e-893c-4367-b601-72fce04ebd6b" providerId="ADAL" clId="{CCA03B96-B35B-4628-A36C-D4A2E750B607}" dt="2024-03-04T17:06:26.687" v="4" actId="47"/>
        <pc:sldMkLst>
          <pc:docMk/>
          <pc:sldMk cId="4110531314" sldId="507"/>
        </pc:sldMkLst>
      </pc:sldChg>
      <pc:sldChg chg="add del">
        <pc:chgData name="Melanie David-Feveck" userId="9e4d456e-893c-4367-b601-72fce04ebd6b" providerId="ADAL" clId="{CCA03B96-B35B-4628-A36C-D4A2E750B607}" dt="2024-03-04T17:06:26.687" v="4" actId="47"/>
        <pc:sldMkLst>
          <pc:docMk/>
          <pc:sldMk cId="4132559066" sldId="508"/>
        </pc:sldMkLst>
      </pc:sldChg>
      <pc:sldMasterChg chg="del delSldLayout">
        <pc:chgData name="Melanie David-Feveck" userId="9e4d456e-893c-4367-b601-72fce04ebd6b" providerId="ADAL" clId="{CCA03B96-B35B-4628-A36C-D4A2E750B607}" dt="2024-03-04T17:06:26.687" v="4" actId="47"/>
        <pc:sldMasterMkLst>
          <pc:docMk/>
          <pc:sldMasterMk cId="3701706100" sldId="2147483661"/>
        </pc:sldMasterMkLst>
        <pc:sldLayoutChg chg="del">
          <pc:chgData name="Melanie David-Feveck" userId="9e4d456e-893c-4367-b601-72fce04ebd6b" providerId="ADAL" clId="{CCA03B96-B35B-4628-A36C-D4A2E750B607}" dt="2024-03-04T17:06:26.687" v="4" actId="47"/>
          <pc:sldLayoutMkLst>
            <pc:docMk/>
            <pc:sldMasterMk cId="3701706100" sldId="2147483661"/>
            <pc:sldLayoutMk cId="3420560461" sldId="2147483662"/>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744269948" sldId="2147483663"/>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1034504356" sldId="2147483664"/>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3326354470" sldId="2147483665"/>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221178462" sldId="2147483666"/>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4202938723" sldId="2147483667"/>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3829214415" sldId="2147483668"/>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3608700832" sldId="2147483669"/>
          </pc:sldLayoutMkLst>
        </pc:sldLayoutChg>
        <pc:sldLayoutChg chg="del">
          <pc:chgData name="Melanie David-Feveck" userId="9e4d456e-893c-4367-b601-72fce04ebd6b" providerId="ADAL" clId="{CCA03B96-B35B-4628-A36C-D4A2E750B607}" dt="2024-03-04T17:06:26.687" v="4"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CCA03B96-B35B-4628-A36C-D4A2E750B607}" dt="2024-03-04T17:06:26.687" v="4" actId="47"/>
        <pc:sldMasterMkLst>
          <pc:docMk/>
          <pc:sldMasterMk cId="935955166" sldId="2147483671"/>
        </pc:sldMasterMkLst>
        <pc:sldLayoutChg chg="del">
          <pc:chgData name="Melanie David-Feveck" userId="9e4d456e-893c-4367-b601-72fce04ebd6b" providerId="ADAL" clId="{CCA03B96-B35B-4628-A36C-D4A2E750B607}" dt="2024-03-04T17:06:26.687" v="4" actId="47"/>
          <pc:sldLayoutMkLst>
            <pc:docMk/>
            <pc:sldMasterMk cId="935955166" sldId="2147483671"/>
            <pc:sldLayoutMk cId="1141343930" sldId="2147483672"/>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212347124" sldId="2147483673"/>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582253257" sldId="2147483674"/>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2202459834" sldId="2147483675"/>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222110108" sldId="2147483676"/>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467669654" sldId="2147483677"/>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1067865728" sldId="2147483678"/>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321623811" sldId="2147483679"/>
          </pc:sldLayoutMkLst>
        </pc:sldLayoutChg>
        <pc:sldLayoutChg chg="del">
          <pc:chgData name="Melanie David-Feveck" userId="9e4d456e-893c-4367-b601-72fce04ebd6b" providerId="ADAL" clId="{CCA03B96-B35B-4628-A36C-D4A2E750B607}" dt="2024-03-04T17:06:26.687" v="4" actId="47"/>
          <pc:sldLayoutMkLst>
            <pc:docMk/>
            <pc:sldMasterMk cId="935955166" sldId="2147483671"/>
            <pc:sldLayoutMk cId="1516998309" sldId="2147483680"/>
          </pc:sldLayoutMkLst>
        </pc:sldLayoutChg>
      </pc:sldMasterChg>
    </pc:docChg>
  </pc:docChgLst>
  <pc:docChgLst>
    <pc:chgData name="Melanie David-Feveck" userId="9e4d456e-893c-4367-b601-72fce04ebd6b" providerId="ADAL" clId="{A318E06E-E8D9-4F24-9192-519E097A25CF}"/>
    <pc:docChg chg="modSld">
      <pc:chgData name="Melanie David-Feveck" userId="9e4d456e-893c-4367-b601-72fce04ebd6b" providerId="ADAL" clId="{A318E06E-E8D9-4F24-9192-519E097A25CF}" dt="2024-07-23T18:37:16.924" v="59"/>
      <pc:docMkLst>
        <pc:docMk/>
      </pc:docMkLst>
      <pc:sldChg chg="modSp mod delCm modCm">
        <pc:chgData name="Melanie David-Feveck" userId="9e4d456e-893c-4367-b601-72fce04ebd6b" providerId="ADAL" clId="{A318E06E-E8D9-4F24-9192-519E097A25CF}" dt="2024-07-23T18:35:52.131" v="29" actId="20577"/>
        <pc:sldMkLst>
          <pc:docMk/>
          <pc:sldMk cId="2344174708" sldId="360"/>
        </pc:sldMkLst>
        <pc:spChg chg="mod">
          <ac:chgData name="Melanie David-Feveck" userId="9e4d456e-893c-4367-b601-72fce04ebd6b" providerId="ADAL" clId="{A318E06E-E8D9-4F24-9192-519E097A25CF}" dt="2024-07-23T18:35:52.131" v="29" actId="20577"/>
          <ac:spMkLst>
            <pc:docMk/>
            <pc:sldMk cId="2344174708" sldId="360"/>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A318E06E-E8D9-4F24-9192-519E097A25CF}" dt="2024-07-23T18:35:03.473" v="5"/>
              <pc2:cmMkLst xmlns:pc2="http://schemas.microsoft.com/office/powerpoint/2019/9/main/command">
                <pc:docMk/>
                <pc:sldMk cId="2344174708" sldId="360"/>
                <pc2:cmMk id="{DF7184A4-8B82-4703-9FEF-506F4E59919E}"/>
              </pc2:cmMkLst>
            </pc226:cmChg>
          </p:ext>
        </pc:extLst>
      </pc:sldChg>
      <pc:sldChg chg="modSp mod delCm modCm">
        <pc:chgData name="Melanie David-Feveck" userId="9e4d456e-893c-4367-b601-72fce04ebd6b" providerId="ADAL" clId="{A318E06E-E8D9-4F24-9192-519E097A25CF}" dt="2024-07-23T18:37:16.924" v="59"/>
        <pc:sldMkLst>
          <pc:docMk/>
          <pc:sldMk cId="508037425" sldId="364"/>
        </pc:sldMkLst>
        <pc:spChg chg="mod">
          <ac:chgData name="Melanie David-Feveck" userId="9e4d456e-893c-4367-b601-72fce04ebd6b" providerId="ADAL" clId="{A318E06E-E8D9-4F24-9192-519E097A25CF}" dt="2024-07-23T18:37:11.075" v="58" actId="20577"/>
          <ac:spMkLst>
            <pc:docMk/>
            <pc:sldMk cId="508037425" sldId="364"/>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A318E06E-E8D9-4F24-9192-519E097A25CF}" dt="2024-07-23T18:37:16.924" v="59"/>
              <pc2:cmMkLst xmlns:pc2="http://schemas.microsoft.com/office/powerpoint/2019/9/main/command">
                <pc:docMk/>
                <pc:sldMk cId="508037425" sldId="364"/>
                <pc2:cmMk id="{9F667C55-B888-40E3-94DF-09E3AC28139B}"/>
              </pc2:cmMkLst>
            </pc226:cmChg>
          </p:ext>
        </pc:extLst>
      </pc:sldChg>
      <pc:sldChg chg="modSp mod delCm modCm">
        <pc:chgData name="Melanie David-Feveck" userId="9e4d456e-893c-4367-b601-72fce04ebd6b" providerId="ADAL" clId="{A318E06E-E8D9-4F24-9192-519E097A25CF}" dt="2024-07-23T18:36:46.341" v="46" actId="20577"/>
        <pc:sldMkLst>
          <pc:docMk/>
          <pc:sldMk cId="4287138671" sldId="407"/>
        </pc:sldMkLst>
        <pc:spChg chg="mod">
          <ac:chgData name="Melanie David-Feveck" userId="9e4d456e-893c-4367-b601-72fce04ebd6b" providerId="ADAL" clId="{A318E06E-E8D9-4F24-9192-519E097A25CF}" dt="2024-07-23T18:36:46.341" v="46" actId="20577"/>
          <ac:spMkLst>
            <pc:docMk/>
            <pc:sldMk cId="4287138671" sldId="407"/>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A318E06E-E8D9-4F24-9192-519E097A25CF}" dt="2024-07-23T18:36:32.075" v="35"/>
              <pc2:cmMkLst xmlns:pc2="http://schemas.microsoft.com/office/powerpoint/2019/9/main/command">
                <pc:docMk/>
                <pc:sldMk cId="4287138671" sldId="407"/>
                <pc2:cmMk id="{4FC14844-26EC-479B-B133-11B805F62E19}"/>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vimeo.com/691901043" TargetMode="External"/><Relationship Id="rId2" Type="http://schemas.openxmlformats.org/officeDocument/2006/relationships/hyperlink" Target="https://eqip.rcpch.ac.uk/wp-content/uploads/sites/19/2022/03/Doncaster-QI-Poster-DBTH-2022.pdf"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913825"/>
            <a:ext cx="7020780" cy="4176464"/>
          </a:xfrm>
        </p:spPr>
        <p:txBody>
          <a:bodyPr>
            <a:noAutofit/>
          </a:bodyPr>
          <a:lstStyle/>
          <a:p>
            <a:pPr marL="0" indent="0" algn="just">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Improving patient engagement </a:t>
            </a:r>
          </a:p>
          <a:p>
            <a:pPr marL="0" indent="0" algn="just">
              <a:buNone/>
            </a:pPr>
            <a:endPar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endParaRPr>
          </a:p>
          <a:p>
            <a:pPr marL="0" indent="0" algn="just">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Doncaster and Bassetlaw NHS Foundation Trust </a:t>
            </a:r>
          </a:p>
          <a:p>
            <a:pPr marL="0" indent="0" algn="just">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buNone/>
            </a:pPr>
            <a:r>
              <a:rPr lang="en-GB" sz="1100" dirty="0">
                <a:solidFill>
                  <a:schemeClr val="tx1"/>
                </a:solidFill>
                <a:latin typeface="Montserrat" panose="00000500000000000000" pitchFamily="50" charset="0"/>
                <a:cs typeface="Arial" panose="020B0604020202020204" pitchFamily="34" charset="0"/>
              </a:rPr>
              <a:t>Dr Suhail Habib, Consultant Paediatrician with Special Interest in Epilepsy </a:t>
            </a:r>
          </a:p>
          <a:p>
            <a:pPr marL="0" indent="0" algn="just">
              <a:buNone/>
            </a:pPr>
            <a:r>
              <a:rPr lang="en-GB" sz="1100" dirty="0">
                <a:solidFill>
                  <a:schemeClr val="tx1"/>
                </a:solidFill>
                <a:latin typeface="Montserrat" panose="00000500000000000000" pitchFamily="50" charset="0"/>
                <a:cs typeface="Arial" panose="020B0604020202020204" pitchFamily="34" charset="0"/>
              </a:rPr>
              <a:t>Dr Vivek Desai, Consultant Paediatrician with Special Interest in Epilepsy</a:t>
            </a:r>
          </a:p>
          <a:p>
            <a:pPr marL="0" indent="0" algn="just">
              <a:buNone/>
            </a:pPr>
            <a:r>
              <a:rPr lang="en-GB" sz="1100" dirty="0">
                <a:solidFill>
                  <a:schemeClr val="tx1"/>
                </a:solidFill>
                <a:latin typeface="Montserrat" panose="00000500000000000000" pitchFamily="50" charset="0"/>
                <a:cs typeface="Arial" panose="020B0604020202020204" pitchFamily="34" charset="0"/>
              </a:rPr>
              <a:t>Dr Bhupendra Singh, Consultant Paediatrician with Special Interest in Epilepsy</a:t>
            </a:r>
          </a:p>
          <a:p>
            <a:pPr marL="0" indent="0" algn="just">
              <a:buNone/>
            </a:pPr>
            <a:r>
              <a:rPr lang="en-GB" sz="1100" dirty="0">
                <a:solidFill>
                  <a:schemeClr val="tx1"/>
                </a:solidFill>
                <a:latin typeface="Montserrat" panose="00000500000000000000" pitchFamily="50" charset="0"/>
                <a:cs typeface="Arial" panose="020B0604020202020204" pitchFamily="34" charset="0"/>
              </a:rPr>
              <a:t>John Monaghan, Epilepsy Specialist Nurse</a:t>
            </a:r>
          </a:p>
          <a:p>
            <a:pPr marL="0" indent="0" algn="just">
              <a:buNone/>
            </a:pPr>
            <a:r>
              <a:rPr lang="en-GB" sz="1100" dirty="0">
                <a:solidFill>
                  <a:schemeClr val="tx1"/>
                </a:solidFill>
                <a:latin typeface="Montserrat" panose="00000500000000000000" pitchFamily="50" charset="0"/>
                <a:cs typeface="Arial" panose="020B0604020202020204" pitchFamily="34" charset="0"/>
              </a:rPr>
              <a:t>Carys Amies, Epilepsy Specialist Nurse </a:t>
            </a:r>
          </a:p>
          <a:p>
            <a:pPr marL="0" indent="0" algn="just">
              <a:buNone/>
            </a:pPr>
            <a:r>
              <a:rPr lang="en-GB" sz="1100" dirty="0">
                <a:solidFill>
                  <a:schemeClr val="tx1"/>
                </a:solidFill>
                <a:latin typeface="Montserrat" panose="00000500000000000000" pitchFamily="50" charset="0"/>
                <a:cs typeface="Arial" panose="020B0604020202020204" pitchFamily="34" charset="0"/>
              </a:rPr>
              <a:t>Deborah Gregory, Admin Support for Epilepsy</a:t>
            </a:r>
          </a:p>
          <a:p>
            <a:pPr marL="0" indent="0" algn="just">
              <a:buNone/>
            </a:pPr>
            <a:r>
              <a:rPr lang="en-GB" sz="1100" dirty="0">
                <a:solidFill>
                  <a:schemeClr val="tx1"/>
                </a:solidFill>
                <a:latin typeface="Montserrat" panose="00000500000000000000" pitchFamily="50" charset="0"/>
                <a:cs typeface="Arial" panose="020B0604020202020204" pitchFamily="34" charset="0"/>
              </a:rPr>
              <a:t>Dr Lavanya Nagarajan, Speciality Doctor Community Paediatrics </a:t>
            </a:r>
          </a:p>
          <a:p>
            <a:pPr marL="0" indent="0" algn="just">
              <a:buNone/>
            </a:pPr>
            <a:r>
              <a:rPr lang="en-GB" sz="1100" dirty="0">
                <a:solidFill>
                  <a:schemeClr val="tx1"/>
                </a:solidFill>
                <a:latin typeface="Montserrat" panose="00000500000000000000" pitchFamily="50" charset="0"/>
                <a:cs typeface="Arial" panose="020B0604020202020204" pitchFamily="34" charset="0"/>
              </a:rPr>
              <a:t>Natalie Yaw, Link Epilepsy Nurse on acute admissions ward</a:t>
            </a:r>
          </a:p>
          <a:p>
            <a:pPr marL="0" indent="0" algn="just">
              <a:buNone/>
            </a:pPr>
            <a:r>
              <a:rPr lang="en-GB" sz="1100" dirty="0">
                <a:solidFill>
                  <a:schemeClr val="tx1"/>
                </a:solidFill>
                <a:latin typeface="Montserrat" panose="00000500000000000000" pitchFamily="50" charset="0"/>
                <a:cs typeface="Arial" panose="020B0604020202020204" pitchFamily="34" charset="0"/>
              </a:rPr>
              <a:t>Alice Daniel, Link Epilepsy Nurse on acute admissions ward</a:t>
            </a:r>
          </a:p>
          <a:p>
            <a:pPr marL="0" indent="0" algn="just">
              <a:buNone/>
            </a:pPr>
            <a:r>
              <a:rPr lang="en-GB" sz="1100" dirty="0">
                <a:solidFill>
                  <a:schemeClr val="tx1"/>
                </a:solidFill>
                <a:latin typeface="Montserrat" panose="00000500000000000000" pitchFamily="50" charset="0"/>
                <a:cs typeface="Arial" panose="020B0604020202020204" pitchFamily="34" charset="0"/>
              </a:rPr>
              <a:t>Natasha Lloyd, Link Dietician for children’s epilepsy service</a:t>
            </a:r>
          </a:p>
          <a:p>
            <a:pPr marL="0" indent="0" algn="just">
              <a:buNone/>
            </a:pPr>
            <a:r>
              <a:rPr lang="en-GB" sz="1100" dirty="0">
                <a:solidFill>
                  <a:schemeClr val="tx1"/>
                </a:solidFill>
                <a:latin typeface="Montserrat" panose="00000500000000000000" pitchFamily="50" charset="0"/>
                <a:cs typeface="Arial" panose="020B0604020202020204" pitchFamily="34" charset="0"/>
              </a:rPr>
              <a:t>Dr Sadaf Ahsan, Paediatric trainee</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lgn="just">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buNone/>
            </a:pPr>
            <a:endParaRPr lang="en-GB" sz="1600" dirty="0">
              <a:solidFill>
                <a:schemeClr val="tx1"/>
              </a:solidFill>
              <a:latin typeface="Montserrat" panose="00000500000000000000" pitchFamily="50" charset="0"/>
              <a:cs typeface="Arial" panose="020B0604020202020204" pitchFamily="34" charset="0"/>
            </a:endParaRPr>
          </a:p>
        </p:txBody>
      </p:sp>
      <p:sp>
        <p:nvSpPr>
          <p:cNvPr id="4" name="TextBox 3">
            <a:extLst>
              <a:ext uri="{FF2B5EF4-FFF2-40B4-BE49-F238E27FC236}">
                <a16:creationId xmlns:a16="http://schemas.microsoft.com/office/drawing/2014/main" id="{06AF2075-8D09-C84E-042C-34C2E2B497A7}"/>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2351758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Lessons learnt</a:t>
            </a:r>
          </a:p>
          <a:p>
            <a:pPr>
              <a:lnSpc>
                <a:spcPct val="150000"/>
              </a:lnSpc>
              <a:buFont typeface="Arial" panose="020B0604020202020204" pitchFamily="34" charset="0"/>
              <a:buChar char="•"/>
            </a:pPr>
            <a:r>
              <a:rPr lang="en-GB" sz="1100" dirty="0">
                <a:solidFill>
                  <a:schemeClr val="tx1"/>
                </a:solidFill>
              </a:rPr>
              <a:t>Feedback from patients on the idea of introducing virtual clinics was not preferable in comparison to in-person clinics, debunking team assumptions.</a:t>
            </a:r>
          </a:p>
          <a:p>
            <a:pPr>
              <a:lnSpc>
                <a:spcPct val="150000"/>
              </a:lnSpc>
              <a:buFont typeface="Arial" panose="020B0604020202020204" pitchFamily="34" charset="0"/>
              <a:buChar char="•"/>
            </a:pPr>
            <a:r>
              <a:rPr lang="en-GB" sz="1100" dirty="0">
                <a:solidFill>
                  <a:schemeClr val="tx1"/>
                </a:solidFill>
              </a:rPr>
              <a:t>Psychiatric support from mental health services is challenging.</a:t>
            </a:r>
          </a:p>
          <a:p>
            <a:pPr>
              <a:lnSpc>
                <a:spcPct val="150000"/>
              </a:lnSpc>
              <a:buFont typeface="Arial" panose="020B0604020202020204" pitchFamily="34" charset="0"/>
              <a:buChar char="•"/>
            </a:pPr>
            <a:r>
              <a:rPr lang="en-GB" sz="1100" dirty="0">
                <a:solidFill>
                  <a:schemeClr val="tx1"/>
                </a:solidFill>
              </a:rPr>
              <a:t>Recourse allocation for transition care.</a:t>
            </a:r>
          </a:p>
          <a:p>
            <a:pPr>
              <a:lnSpc>
                <a:spcPct val="150000"/>
              </a:lnSpc>
              <a:buFont typeface="Arial" panose="020B0604020202020204" pitchFamily="34" charset="0"/>
              <a:buChar char="•"/>
            </a:pPr>
            <a:r>
              <a:rPr lang="en-GB" sz="1100" dirty="0">
                <a:solidFill>
                  <a:schemeClr val="tx1"/>
                </a:solidFill>
              </a:rPr>
              <a:t>Wider collaboration with epilepsy teams from across the UK on the EQIP has been useful.</a:t>
            </a:r>
          </a:p>
          <a:p>
            <a:pPr>
              <a:lnSpc>
                <a:spcPct val="150000"/>
              </a:lnSpc>
              <a:buFont typeface="Arial" panose="020B0604020202020204" pitchFamily="34" charset="0"/>
              <a:buChar char="•"/>
            </a:pPr>
            <a:r>
              <a:rPr lang="en-GB" sz="1100" dirty="0">
                <a:solidFill>
                  <a:schemeClr val="tx1"/>
                </a:solidFill>
              </a:rPr>
              <a:t>Focus on simple changes to increase patients involvement.</a:t>
            </a:r>
          </a:p>
          <a:p>
            <a:pPr>
              <a:lnSpc>
                <a:spcPct val="150000"/>
              </a:lnSpc>
              <a:buFont typeface="Arial" panose="020B0604020202020204" pitchFamily="34" charset="0"/>
              <a:buChar char="•"/>
            </a:pPr>
            <a:r>
              <a:rPr lang="en-GB" sz="1100" dirty="0">
                <a:solidFill>
                  <a:schemeClr val="tx1"/>
                </a:solidFill>
              </a:rPr>
              <a:t>This programme helped the service team identify the strengths and weaknesses of the teams and the delivery of the service.</a:t>
            </a: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2"/>
              </a:rPr>
              <a:t>Team poster</a:t>
            </a:r>
            <a:endParaRPr lang="en-GB" sz="110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3"/>
              </a:rPr>
              <a:t>Team video presentation</a:t>
            </a: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05415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771550"/>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By March 2022, 70% of children aged 11-19 years old with epilepsy will have digital feedback forms offered in clinics (consultant and nurse led) and on acute wards.</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solidFill>
                  <a:schemeClr val="tx1"/>
                </a:solidFill>
              </a:rPr>
              <a:t>Doncaster and Bassetlaw Teaching Hospitals NHS Foundation Trust (DBTH) is one of Yorkshire’s leading acute Trusts, serving a population of more than 420,000 across South Yorkshire, North Nottinghamshire, and the surrounding areas. Their children's epilepsy service currently provides care to 200–300 diagnosed patients with epilepsy and six appointments per week for new or suspected epilepsy patients.</a:t>
            </a:r>
          </a:p>
          <a:p>
            <a:pPr marL="0" indent="0" algn="just">
              <a:lnSpc>
                <a:spcPct val="150000"/>
              </a:lnSpc>
              <a:buNone/>
            </a:pPr>
            <a:endParaRPr lang="en-GB" sz="1100" b="1" dirty="0">
              <a:solidFill>
                <a:schemeClr val="tx1"/>
              </a:solidFill>
            </a:endParaRPr>
          </a:p>
          <a:p>
            <a:pPr marL="0" indent="0" algn="just">
              <a:lnSpc>
                <a:spcPct val="150000"/>
              </a:lnSpc>
              <a:buNone/>
            </a:pPr>
            <a:r>
              <a:rPr lang="en-GB" sz="1100" b="1" dirty="0">
                <a:solidFill>
                  <a:schemeClr val="tx1"/>
                </a:solidFill>
              </a:rPr>
              <a:t>Area of focus</a:t>
            </a:r>
            <a:endParaRPr lang="en-GB" sz="1100" dirty="0">
              <a:solidFill>
                <a:schemeClr val="tx1"/>
              </a:solidFill>
            </a:endParaRPr>
          </a:p>
          <a:p>
            <a:pPr marL="0" indent="0" algn="just">
              <a:lnSpc>
                <a:spcPct val="150000"/>
              </a:lnSpc>
              <a:buNone/>
            </a:pPr>
            <a:r>
              <a:rPr lang="en-GB" sz="1100" dirty="0">
                <a:solidFill>
                  <a:schemeClr val="tx1"/>
                </a:solidFill>
              </a:rPr>
              <a:t>The team previously participated in and successfully completed the pilot EQIP wave, which they felt was a fantastic experience, but above all, it immensely uplifted service delivery and patient experience. Focusing on sustainable quality improvement, as a team, they aim to accomplish the following objectives in the new EQIP collaborative: progress in patient satisfaction and care, teaching and training of staff, linking, and networking.</a:t>
            </a:r>
          </a:p>
        </p:txBody>
      </p:sp>
    </p:spTree>
    <p:extLst>
      <p:ext uri="{BB962C8B-B14F-4D97-AF65-F5344CB8AC3E}">
        <p14:creationId xmlns:p14="http://schemas.microsoft.com/office/powerpoint/2010/main" val="198800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699542"/>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solidFill>
                  <a:schemeClr val="tx1"/>
                </a:solidFill>
              </a:rPr>
              <a:t>Sept 21: Asked patients (11-19 years old) whether they would like to have a digital feedback form about epilepsy services or direct engagement by asking yes or no questions.</a:t>
            </a:r>
          </a:p>
          <a:p>
            <a:pPr algn="just">
              <a:lnSpc>
                <a:spcPct val="150000"/>
              </a:lnSpc>
              <a:buFont typeface="Arial" panose="020B0604020202020204" pitchFamily="34" charset="0"/>
              <a:buChar char="•"/>
            </a:pPr>
            <a:r>
              <a:rPr lang="en-GB" sz="1100" dirty="0">
                <a:solidFill>
                  <a:schemeClr val="tx1"/>
                </a:solidFill>
              </a:rPr>
              <a:t>Patients were asked open questions at the end of consultations on what and how they would like to give feedback about the epilepsy services at Doncaster and Bassetlaw NHS Foundation Trust.</a:t>
            </a:r>
          </a:p>
          <a:p>
            <a:pPr algn="just">
              <a:lnSpc>
                <a:spcPct val="150000"/>
              </a:lnSpc>
              <a:buFont typeface="Arial" panose="020B0604020202020204" pitchFamily="34" charset="0"/>
              <a:buChar char="•"/>
            </a:pPr>
            <a:r>
              <a:rPr lang="en-GB" sz="1100" dirty="0">
                <a:solidFill>
                  <a:schemeClr val="tx1"/>
                </a:solidFill>
              </a:rPr>
              <a:t>Development of a digital feedback loop.</a:t>
            </a:r>
          </a:p>
          <a:p>
            <a:pPr algn="just">
              <a:lnSpc>
                <a:spcPct val="150000"/>
              </a:lnSpc>
              <a:buFont typeface="Arial" panose="020B0604020202020204" pitchFamily="34" charset="0"/>
              <a:buChar char="•"/>
            </a:pPr>
            <a:r>
              <a:rPr lang="en-GB" sz="1100" dirty="0">
                <a:solidFill>
                  <a:schemeClr val="tx1"/>
                </a:solidFill>
              </a:rPr>
              <a:t>Dec 21: The team asked their patients open questions at the end of consultation concerning what and how they would like to give feedback about epilepsy services at Doncaster and Bassetlaw NHS Foundation Trust. The comments and views of patients were listed for group discussion in order to develop a tool that can represent the pool of views expressed by patients. With the suggestions and agreement of the team, the questions have been formatted into a questionnaire with only four questions:</a:t>
            </a:r>
          </a:p>
          <a:p>
            <a:pPr lvl="1" algn="just">
              <a:lnSpc>
                <a:spcPct val="150000"/>
              </a:lnSpc>
            </a:pPr>
            <a:r>
              <a:rPr lang="en-GB" sz="1100" dirty="0"/>
              <a:t>How do you feel about the visit to the clinic today?</a:t>
            </a:r>
          </a:p>
          <a:p>
            <a:pPr lvl="1" algn="just">
              <a:lnSpc>
                <a:spcPct val="150000"/>
              </a:lnSpc>
            </a:pPr>
            <a:r>
              <a:rPr lang="en-GB" sz="1100" dirty="0"/>
              <a:t>Do you have information on how to seek support for mental health issues like stress or anxiety?</a:t>
            </a:r>
          </a:p>
          <a:p>
            <a:pPr lvl="1" algn="just">
              <a:lnSpc>
                <a:spcPct val="150000"/>
              </a:lnSpc>
            </a:pPr>
            <a:r>
              <a:rPr lang="en-GB" sz="1100" dirty="0"/>
              <a:t>What are the views about virtual epilepsy follow-up clinics organised jointly with doctors and nurses?</a:t>
            </a:r>
          </a:p>
          <a:p>
            <a:pPr lvl="1" algn="just">
              <a:lnSpc>
                <a:spcPct val="150000"/>
              </a:lnSpc>
            </a:pPr>
            <a:r>
              <a:rPr lang="en-GB" sz="1100" dirty="0"/>
              <a:t>What do you know or feel about the transition to adult medical care?</a:t>
            </a:r>
          </a:p>
        </p:txBody>
      </p:sp>
    </p:spTree>
    <p:extLst>
      <p:ext uri="{BB962C8B-B14F-4D97-AF65-F5344CB8AC3E}">
        <p14:creationId xmlns:p14="http://schemas.microsoft.com/office/powerpoint/2010/main" val="234417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marL="0" indent="0" algn="just">
              <a:lnSpc>
                <a:spcPct val="150000"/>
              </a:lnSpc>
              <a:buNone/>
            </a:pPr>
            <a:r>
              <a:rPr lang="en-GB" sz="1100" dirty="0">
                <a:solidFill>
                  <a:schemeClr val="tx1"/>
                </a:solidFill>
              </a:rPr>
              <a:t>Service staff were asked the following questions:</a:t>
            </a:r>
          </a:p>
          <a:p>
            <a:pPr algn="just">
              <a:lnSpc>
                <a:spcPct val="150000"/>
              </a:lnSpc>
            </a:pPr>
            <a:r>
              <a:rPr lang="en-GB" sz="1100" b="1" dirty="0">
                <a:solidFill>
                  <a:schemeClr val="tx1"/>
                </a:solidFill>
              </a:rPr>
              <a:t>What are the views about virtual epilepsy follow-up clinics organised jointly with doctors and nurses?</a:t>
            </a:r>
            <a:endParaRPr lang="en-GB" sz="1100" dirty="0">
              <a:solidFill>
                <a:schemeClr val="tx1"/>
              </a:solidFill>
            </a:endParaRPr>
          </a:p>
          <a:p>
            <a:pPr lvl="1" algn="just">
              <a:lnSpc>
                <a:spcPct val="150000"/>
              </a:lnSpc>
            </a:pPr>
            <a:r>
              <a:rPr lang="en-GB" sz="1100" dirty="0"/>
              <a:t>Trust epilepsy specialist nurses are employed by a separate community Trust, which causes difficulties in communication. If the team can engage patients and develop a virtual clinic for follow-up patients with both the medical and nursing teams in attendance, that would certainly improve collaboration and patient care.</a:t>
            </a:r>
          </a:p>
          <a:p>
            <a:pPr algn="just">
              <a:lnSpc>
                <a:spcPct val="150000"/>
              </a:lnSpc>
            </a:pPr>
            <a:r>
              <a:rPr lang="en-GB" sz="1100" b="1" dirty="0">
                <a:solidFill>
                  <a:schemeClr val="tx1"/>
                </a:solidFill>
              </a:rPr>
              <a:t>What do you know or feel about the transition to adult medical care?</a:t>
            </a:r>
            <a:endParaRPr lang="en-GB" sz="1100" dirty="0">
              <a:solidFill>
                <a:schemeClr val="tx1"/>
              </a:solidFill>
            </a:endParaRPr>
          </a:p>
          <a:p>
            <a:pPr lvl="1" algn="just">
              <a:lnSpc>
                <a:spcPct val="150000"/>
              </a:lnSpc>
            </a:pPr>
            <a:r>
              <a:rPr lang="en-GB" sz="1100" dirty="0"/>
              <a:t>It is good to begin talking about transition at an early stage, which will help the service tailor the transition plan individually, improving flexibility for patients.</a:t>
            </a:r>
          </a:p>
          <a:p>
            <a:pPr algn="just">
              <a:lnSpc>
                <a:spcPct val="150000"/>
              </a:lnSpc>
              <a:buFont typeface="Arial" panose="020B0604020202020204" pitchFamily="34" charset="0"/>
              <a:buChar char="•"/>
            </a:pPr>
            <a:r>
              <a:rPr lang="en-GB" sz="1100" dirty="0">
                <a:solidFill>
                  <a:schemeClr val="tx1"/>
                </a:solidFill>
              </a:rPr>
              <a:t>The questionnaire was linked to a QR code and data gathered on the MS Forms platform, and the team obtained support from Trust QI.</a:t>
            </a:r>
          </a:p>
          <a:p>
            <a:pPr algn="just">
              <a:lnSpc>
                <a:spcPct val="150000"/>
              </a:lnSpc>
              <a:buFont typeface="Arial" panose="020B0604020202020204" pitchFamily="34" charset="0"/>
              <a:buChar char="•"/>
            </a:pPr>
            <a:r>
              <a:rPr lang="en-GB" sz="1100" dirty="0">
                <a:solidFill>
                  <a:schemeClr val="tx1"/>
                </a:solidFill>
              </a:rPr>
              <a:t>Additionally, the team used clinic chats, paper-based questions, QR codes, and email links.</a:t>
            </a:r>
          </a:p>
        </p:txBody>
      </p:sp>
    </p:spTree>
    <p:extLst>
      <p:ext uri="{BB962C8B-B14F-4D97-AF65-F5344CB8AC3E}">
        <p14:creationId xmlns:p14="http://schemas.microsoft.com/office/powerpoint/2010/main" val="4287138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pic>
        <p:nvPicPr>
          <p:cNvPr id="7" name="Content Placeholder 6">
            <a:extLst>
              <a:ext uri="{FF2B5EF4-FFF2-40B4-BE49-F238E27FC236}">
                <a16:creationId xmlns:a16="http://schemas.microsoft.com/office/drawing/2014/main" id="{70B07C16-A674-CCBD-F54D-4BAD756EFA51}"/>
              </a:ext>
            </a:extLst>
          </p:cNvPr>
          <p:cNvPicPr>
            <a:picLocks noGrp="1" noChangeAspect="1"/>
          </p:cNvPicPr>
          <p:nvPr>
            <p:ph idx="1"/>
          </p:nvPr>
        </p:nvPicPr>
        <p:blipFill>
          <a:blip r:embed="rId2"/>
          <a:stretch>
            <a:fillRect/>
          </a:stretch>
        </p:blipFill>
        <p:spPr>
          <a:xfrm>
            <a:off x="1037954" y="771550"/>
            <a:ext cx="5884792" cy="4104456"/>
          </a:xfrm>
        </p:spPr>
      </p:pic>
    </p:spTree>
    <p:extLst>
      <p:ext uri="{BB962C8B-B14F-4D97-AF65-F5344CB8AC3E}">
        <p14:creationId xmlns:p14="http://schemas.microsoft.com/office/powerpoint/2010/main" val="24675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pic>
        <p:nvPicPr>
          <p:cNvPr id="4" name="Content Placeholder 3">
            <a:extLst>
              <a:ext uri="{FF2B5EF4-FFF2-40B4-BE49-F238E27FC236}">
                <a16:creationId xmlns:a16="http://schemas.microsoft.com/office/drawing/2014/main" id="{B2233C10-CD03-6FBA-D1CA-76A6A78AD004}"/>
              </a:ext>
            </a:extLst>
          </p:cNvPr>
          <p:cNvPicPr>
            <a:picLocks noGrp="1" noChangeAspect="1"/>
          </p:cNvPicPr>
          <p:nvPr>
            <p:ph idx="1"/>
          </p:nvPr>
        </p:nvPicPr>
        <p:blipFill>
          <a:blip r:embed="rId2"/>
          <a:stretch>
            <a:fillRect/>
          </a:stretch>
        </p:blipFill>
        <p:spPr>
          <a:xfrm>
            <a:off x="1274973" y="856524"/>
            <a:ext cx="5745299" cy="4163498"/>
          </a:xfrm>
        </p:spPr>
      </p:pic>
    </p:spTree>
    <p:extLst>
      <p:ext uri="{BB962C8B-B14F-4D97-AF65-F5344CB8AC3E}">
        <p14:creationId xmlns:p14="http://schemas.microsoft.com/office/powerpoint/2010/main" val="405524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771550"/>
            <a:ext cx="8424936" cy="4248472"/>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solidFill>
                  <a:schemeClr val="tx1"/>
                </a:solidFill>
              </a:rPr>
              <a:t>Sept 21: 4 patients were asked: 2 in consultant clinics, 1 in a nurse clinic, and 1 on the ward. All the patients would like to participate; the idea of electronic or digital forms is considered more user-friendly.</a:t>
            </a:r>
          </a:p>
          <a:p>
            <a:pPr algn="just">
              <a:lnSpc>
                <a:spcPct val="150000"/>
              </a:lnSpc>
              <a:buFont typeface="Arial" panose="020B0604020202020204" pitchFamily="34" charset="0"/>
              <a:buChar char="•"/>
            </a:pPr>
            <a:r>
              <a:rPr lang="en-GB" sz="1100" dirty="0">
                <a:solidFill>
                  <a:schemeClr val="tx1"/>
                </a:solidFill>
              </a:rPr>
              <a:t>Nov 21: 7 patients aged 11–15 years were spoken to informally at the end of the clinic. They would like to participate in feedback and talk about different aspects of care, including transition, mental health support, and the involvement of technology, particularly expanding distant access to the service, and suggested a continuous digital feedback platform.</a:t>
            </a:r>
          </a:p>
          <a:p>
            <a:pPr algn="just">
              <a:lnSpc>
                <a:spcPct val="150000"/>
              </a:lnSpc>
              <a:buFont typeface="Arial" panose="020B0604020202020204" pitchFamily="34" charset="0"/>
              <a:buChar char="•"/>
            </a:pPr>
            <a:r>
              <a:rPr lang="en-GB" sz="1100" dirty="0">
                <a:solidFill>
                  <a:schemeClr val="tx1"/>
                </a:solidFill>
              </a:rPr>
              <a:t>Dec 21: Engaged a good number of patients.</a:t>
            </a:r>
          </a:p>
          <a:p>
            <a:pPr algn="just">
              <a:lnSpc>
                <a:spcPct val="150000"/>
              </a:lnSpc>
              <a:buFont typeface="Arial" panose="020B0604020202020204" pitchFamily="34" charset="0"/>
              <a:buChar char="•"/>
            </a:pPr>
            <a:r>
              <a:rPr lang="en-GB" sz="1100" dirty="0">
                <a:solidFill>
                  <a:schemeClr val="tx1"/>
                </a:solidFill>
              </a:rPr>
              <a:t>Clarification on the project's aims is a lot clearer.</a:t>
            </a:r>
          </a:p>
          <a:p>
            <a:pPr algn="just">
              <a:lnSpc>
                <a:spcPct val="150000"/>
              </a:lnSpc>
              <a:buFont typeface="Arial" panose="020B0604020202020204" pitchFamily="34" charset="0"/>
              <a:buChar char="•"/>
            </a:pPr>
            <a:r>
              <a:rPr lang="en-GB" sz="1100" dirty="0">
                <a:solidFill>
                  <a:schemeClr val="tx1"/>
                </a:solidFill>
              </a:rPr>
              <a:t>Jan/Feb 22: 49 responses received between Jan/Feb 2022 from QR codes and email links.</a:t>
            </a:r>
          </a:p>
          <a:p>
            <a:pPr algn="just">
              <a:lnSpc>
                <a:spcPct val="150000"/>
              </a:lnSpc>
              <a:buFont typeface="Arial" panose="020B0604020202020204" pitchFamily="34" charset="0"/>
              <a:buChar char="•"/>
            </a:pPr>
            <a:r>
              <a:rPr lang="en-GB" sz="1100" dirty="0">
                <a:solidFill>
                  <a:schemeClr val="tx1"/>
                </a:solidFill>
              </a:rPr>
              <a:t>41/49 ranked the service “very good” and 8 "good”.</a:t>
            </a:r>
          </a:p>
          <a:p>
            <a:pPr algn="just">
              <a:lnSpc>
                <a:spcPct val="150000"/>
              </a:lnSpc>
              <a:buFont typeface="Arial" panose="020B0604020202020204" pitchFamily="34" charset="0"/>
              <a:buChar char="•"/>
            </a:pPr>
            <a:r>
              <a:rPr lang="en-GB" sz="1100" dirty="0">
                <a:solidFill>
                  <a:schemeClr val="tx1"/>
                </a:solidFill>
              </a:rPr>
              <a:t>The majority were extremely satisfied with the information given by consultants and ESN.</a:t>
            </a:r>
          </a:p>
          <a:p>
            <a:pPr algn="just">
              <a:lnSpc>
                <a:spcPct val="150000"/>
              </a:lnSpc>
              <a:buFont typeface="Arial" panose="020B0604020202020204" pitchFamily="34" charset="0"/>
              <a:buChar char="•"/>
            </a:pPr>
            <a:r>
              <a:rPr lang="en-GB" sz="1100" dirty="0">
                <a:solidFill>
                  <a:schemeClr val="tx1"/>
                </a:solidFill>
              </a:rPr>
              <a:t>15/49 required more information about psychological support.</a:t>
            </a:r>
          </a:p>
          <a:p>
            <a:pPr algn="just">
              <a:lnSpc>
                <a:spcPct val="150000"/>
              </a:lnSpc>
              <a:buFont typeface="Arial" panose="020B0604020202020204" pitchFamily="34" charset="0"/>
              <a:buChar char="•"/>
            </a:pPr>
            <a:r>
              <a:rPr lang="en-GB" sz="1100" dirty="0">
                <a:solidFill>
                  <a:schemeClr val="tx1"/>
                </a:solidFill>
              </a:rPr>
              <a:t>Regarding views on a virtual clinic, surprisingly for the team, 24/49 patients responded they would rather have face-to-face appointments.</a:t>
            </a:r>
          </a:p>
          <a:p>
            <a:pPr algn="just">
              <a:lnSpc>
                <a:spcPct val="150000"/>
              </a:lnSpc>
              <a:buFont typeface="Arial" panose="020B0604020202020204" pitchFamily="34" charset="0"/>
              <a:buChar char="•"/>
            </a:pPr>
            <a:r>
              <a:rPr lang="en-GB" sz="1100" dirty="0">
                <a:solidFill>
                  <a:schemeClr val="tx1"/>
                </a:solidFill>
              </a:rPr>
              <a:t>37/49 were feeling more worried about the transition to adult services.</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33321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79252" y="829866"/>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solidFill>
                  <a:schemeClr val="tx1"/>
                </a:solidFill>
              </a:rPr>
              <a:t>Working across two geographical areas within the same service or Trust.</a:t>
            </a:r>
          </a:p>
          <a:p>
            <a:pPr algn="just">
              <a:lnSpc>
                <a:spcPct val="150000"/>
              </a:lnSpc>
              <a:buFont typeface="Arial" panose="020B0604020202020204" pitchFamily="34" charset="0"/>
              <a:buChar char="•"/>
            </a:pPr>
            <a:r>
              <a:rPr lang="en-GB" sz="1100" dirty="0">
                <a:solidFill>
                  <a:schemeClr val="tx1"/>
                </a:solidFill>
              </a:rPr>
              <a:t>Epilepsy nurses work for the community Trust.</a:t>
            </a:r>
          </a:p>
          <a:p>
            <a:pPr algn="just">
              <a:lnSpc>
                <a:spcPct val="150000"/>
              </a:lnSpc>
              <a:buFont typeface="Arial" panose="020B0604020202020204" pitchFamily="34" charset="0"/>
              <a:buChar char="•"/>
            </a:pPr>
            <a:r>
              <a:rPr lang="en-GB" sz="1100">
                <a:solidFill>
                  <a:schemeClr val="tx1"/>
                </a:solidFill>
              </a:rPr>
              <a:t>Clarity </a:t>
            </a:r>
            <a:r>
              <a:rPr lang="en-GB" sz="1100" dirty="0">
                <a:solidFill>
                  <a:schemeClr val="tx1"/>
                </a:solidFill>
              </a:rPr>
              <a:t>on aim and objectives.</a:t>
            </a:r>
          </a:p>
          <a:p>
            <a:pPr algn="just">
              <a:lnSpc>
                <a:spcPct val="150000"/>
              </a:lnSpc>
              <a:buFont typeface="Arial" panose="020B0604020202020204" pitchFamily="34" charset="0"/>
              <a:buChar char="•"/>
            </a:pPr>
            <a:r>
              <a:rPr lang="en-GB" sz="1100" dirty="0">
                <a:solidFill>
                  <a:schemeClr val="tx1"/>
                </a:solidFill>
              </a:rPr>
              <a:t>Interpretation of results and implementation of changes.</a:t>
            </a:r>
          </a:p>
          <a:p>
            <a:pPr algn="just">
              <a:lnSpc>
                <a:spcPct val="150000"/>
              </a:lnSpc>
              <a:buFont typeface="Arial" panose="020B0604020202020204" pitchFamily="34" charset="0"/>
              <a:buChar char="•"/>
            </a:pPr>
            <a:r>
              <a:rPr lang="en-GB" sz="1100" dirty="0">
                <a:solidFill>
                  <a:schemeClr val="tx1"/>
                </a:solidFill>
              </a:rPr>
              <a:t>COVID-19 pandemic.</a:t>
            </a:r>
          </a:p>
          <a:p>
            <a:pPr algn="just">
              <a:lnSpc>
                <a:spcPct val="150000"/>
              </a:lnSpc>
              <a:buFont typeface="Arial" panose="020B0604020202020204" pitchFamily="34" charset="0"/>
              <a:buChar char="•"/>
            </a:pPr>
            <a:r>
              <a:rPr lang="en-GB" sz="1100" dirty="0">
                <a:solidFill>
                  <a:schemeClr val="tx1"/>
                </a:solidFill>
              </a:rPr>
              <a:t>Lack of a structured feedback loop from patients and families.</a:t>
            </a:r>
          </a:p>
          <a:p>
            <a:pPr algn="just">
              <a:lnSpc>
                <a:spcPct val="150000"/>
              </a:lnSpc>
              <a:buFont typeface="Arial" panose="020B0604020202020204" pitchFamily="34" charset="0"/>
              <a:buChar char="•"/>
            </a:pPr>
            <a:r>
              <a:rPr lang="en-GB" sz="1100" dirty="0">
                <a:solidFill>
                  <a:schemeClr val="tx1"/>
                </a:solidFill>
              </a:rPr>
              <a:t>Effective engagement of patients and families.</a:t>
            </a:r>
          </a:p>
          <a:p>
            <a:pPr algn="just">
              <a:lnSpc>
                <a:spcPct val="150000"/>
              </a:lnSpc>
              <a:buFont typeface="Arial" panose="020B0604020202020204" pitchFamily="34" charset="0"/>
              <a:buChar char="•"/>
            </a:pPr>
            <a:r>
              <a:rPr lang="en-GB" sz="1100" dirty="0">
                <a:solidFill>
                  <a:schemeClr val="tx1"/>
                </a:solidFill>
              </a:rPr>
              <a:t>Streamlining transition care.</a:t>
            </a: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50803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Improving patient engagement – Doncaster and Bassetlaw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solidFill>
                  <a:schemeClr val="tx1"/>
                </a:solidFill>
              </a:rPr>
              <a:t>Established user-friendly and easy-to-analyse data tools for effective patient engagement.</a:t>
            </a:r>
          </a:p>
          <a:p>
            <a:pPr algn="just">
              <a:lnSpc>
                <a:spcPct val="150000"/>
              </a:lnSpc>
              <a:buFont typeface="Arial" panose="020B0604020202020204" pitchFamily="34" charset="0"/>
              <a:buChar char="•"/>
            </a:pPr>
            <a:r>
              <a:rPr lang="en-GB" sz="1100" dirty="0">
                <a:solidFill>
                  <a:schemeClr val="tx1"/>
                </a:solidFill>
              </a:rPr>
              <a:t>Cross-site working has become more organised.</a:t>
            </a:r>
          </a:p>
          <a:p>
            <a:pPr algn="just">
              <a:lnSpc>
                <a:spcPct val="150000"/>
              </a:lnSpc>
              <a:buFont typeface="Arial" panose="020B0604020202020204" pitchFamily="34" charset="0"/>
              <a:buChar char="•"/>
            </a:pPr>
            <a:r>
              <a:rPr lang="en-GB" sz="1100" dirty="0">
                <a:solidFill>
                  <a:schemeClr val="tx1"/>
                </a:solidFill>
              </a:rPr>
              <a:t>Team education and training on QI have increased, and the EQIP training days have given more confidence to team members.</a:t>
            </a:r>
          </a:p>
          <a:p>
            <a:pPr algn="just">
              <a:lnSpc>
                <a:spcPct val="150000"/>
              </a:lnSpc>
              <a:buFont typeface="Arial" panose="020B0604020202020204" pitchFamily="34" charset="0"/>
              <a:buChar char="•"/>
            </a:pPr>
            <a:r>
              <a:rPr lang="en-GB" sz="1100" dirty="0">
                <a:solidFill>
                  <a:schemeClr val="tx1"/>
                </a:solidFill>
              </a:rPr>
              <a:t>The team gained increased confidence in the delivery of service with the engagement of patients and their families.</a:t>
            </a:r>
          </a:p>
          <a:p>
            <a:pPr algn="just">
              <a:lnSpc>
                <a:spcPct val="150000"/>
              </a:lnSpc>
              <a:buFont typeface="Arial" panose="020B0604020202020204" pitchFamily="34" charset="0"/>
              <a:buChar char="•"/>
            </a:pPr>
            <a:r>
              <a:rPr lang="en-GB" sz="1100" dirty="0">
                <a:solidFill>
                  <a:schemeClr val="tx1"/>
                </a:solidFill>
              </a:rPr>
              <a:t>Beyond the EQIP, the team plans to implement improvement interventions in areas such as the transition care pathway and streamlining first-fit clinics.</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911078151"/>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BC3B8BBC-A633-4AB5-8879-48EB8E151B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3.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docProps/app.xml><?xml version="1.0" encoding="utf-8"?>
<Properties xmlns="http://schemas.openxmlformats.org/officeDocument/2006/extended-properties" xmlns:vt="http://schemas.openxmlformats.org/officeDocument/2006/docPropsVTypes">
  <TotalTime>39035</TotalTime>
  <Words>1286</Words>
  <Application>Microsoft Office PowerPoint</Application>
  <PresentationFormat>On-screen Show (16:9)</PresentationFormat>
  <Paragraphs>97</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Montserrat</vt:lpstr>
      <vt:lpstr>Courier New</vt:lpstr>
      <vt:lpstr>Office Theme</vt:lpstr>
      <vt:lpstr>3_Office Theme</vt:lpstr>
      <vt:lpstr>PowerPoint Presentation</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Improving patient engagement – Doncaster and Bassetlaw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139</cp:revision>
  <dcterms:created xsi:type="dcterms:W3CDTF">2014-06-02T14:56:21Z</dcterms:created>
  <dcterms:modified xsi:type="dcterms:W3CDTF">2024-07-23T18:37:17Z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