
<file path=[Content_Types].xml><?xml version="1.0" encoding="utf-8"?>
<Types xmlns="http://schemas.openxmlformats.org/package/2006/content-types">
  <Default Extension="fntdata" ContentType="application/x-fontdata"/>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p:sldMasterIdLst>
    <p:sldMasterId id="2147483648" r:id="rId4"/>
    <p:sldMasterId id="2147483681" r:id="rId5"/>
  </p:sldMasterIdLst>
  <p:notesMasterIdLst>
    <p:notesMasterId r:id="rId17"/>
  </p:notesMasterIdLst>
  <p:sldIdLst>
    <p:sldId id="359" r:id="rId6"/>
    <p:sldId id="502" r:id="rId7"/>
    <p:sldId id="360" r:id="rId8"/>
    <p:sldId id="407" r:id="rId9"/>
    <p:sldId id="408" r:id="rId10"/>
    <p:sldId id="409" r:id="rId11"/>
    <p:sldId id="365" r:id="rId12"/>
    <p:sldId id="364" r:id="rId13"/>
    <p:sldId id="367" r:id="rId14"/>
    <p:sldId id="366" r:id="rId15"/>
    <p:sldId id="259" r:id="rId16"/>
  </p:sldIdLst>
  <p:sldSz cx="9144000" cy="5143500" type="screen16x9"/>
  <p:notesSz cx="6858000" cy="9144000"/>
  <p:embeddedFontLst>
    <p:embeddedFont>
      <p:font typeface="Montserrat" panose="00000500000000000000" pitchFamily="50" charset="0"/>
      <p:regular r:id="rId18"/>
      <p:bold r:id="rId19"/>
      <p:italic r:id="rId20"/>
      <p:boldItalic r:id="rId21"/>
    </p:embeddedFont>
  </p:embeddedFont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667" userDrawn="1">
          <p15:clr>
            <a:srgbClr val="A4A3A4"/>
          </p15:clr>
        </p15:guide>
        <p15:guide id="2" pos="204"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DD108E5A-D424-00D1-78EC-25CEB0C91121}" name="Amani Krayem" initials="AK" userId="S::Amani.Krayem@rcpch.ac.uk::3a362885-ad58-4e9d-8cde-f704dc3f94aa" providerId="AD"/>
  <p188:author id="{6CFBE966-9DE2-E16B-3164-560FF21C1940}" name="Melanie David-Feveck" initials="MDF" userId="S::Melanie.David-Feveck@rcpch.ac.uk::9e4d456e-893c-4367-b601-72fce04ebd6b" providerId="AD"/>
  <p188:author id="{0C0947D4-1CE5-6BAD-4A7B-69B9C71390CC}" name="Melanie David-Feveck" initials="MD" userId="S::melanie.david-feveck@rcpch.ac.uk::9e4d456e-893c-4367-b601-72fce04ebd6b" providerId="AD"/>
  <p188:author id="{0EA95DFC-F513-F43A-97CC-E33B7E7B6110}" name="Max Thomas" initials="MT" userId="8394e6cfb77d9503" providerId="Windows Live"/>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1275B"/>
    <a:srgbClr val="009CCE"/>
    <a:srgbClr val="11A7F2"/>
    <a:srgbClr val="4D4D4D"/>
    <a:srgbClr val="83D1F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4118" autoAdjust="0"/>
    <p:restoredTop sz="94712" autoAdjust="0"/>
  </p:normalViewPr>
  <p:slideViewPr>
    <p:cSldViewPr>
      <p:cViewPr varScale="1">
        <p:scale>
          <a:sx n="70" d="100"/>
          <a:sy n="70" d="100"/>
        </p:scale>
        <p:origin x="56" y="196"/>
      </p:cViewPr>
      <p:guideLst>
        <p:guide orient="horz" pos="667"/>
        <p:guide pos="204"/>
      </p:guideLst>
    </p:cSldViewPr>
  </p:slideViewPr>
  <p:notesTextViewPr>
    <p:cViewPr>
      <p:scale>
        <a:sx n="1" d="1"/>
        <a:sy n="1" d="1"/>
      </p:scale>
      <p:origin x="0" y="0"/>
    </p:cViewPr>
  </p:notesTextViewPr>
  <p:sorterViewPr>
    <p:cViewPr varScale="1">
      <p:scale>
        <a:sx n="100" d="100"/>
        <a:sy n="100" d="100"/>
      </p:scale>
      <p:origin x="0" y="-1128"/>
    </p:cViewPr>
  </p:sorterViewPr>
  <p:notesViewPr>
    <p:cSldViewPr>
      <p:cViewPr varScale="1">
        <p:scale>
          <a:sx n="97" d="100"/>
          <a:sy n="97" d="100"/>
        </p:scale>
        <p:origin x="-606" y="-9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font" Target="fonts/font1.fntdata"/><Relationship Id="rId26" Type="http://schemas.microsoft.com/office/2016/11/relationships/changesInfo" Target="changesInfos/changesInfo1.xml"/><Relationship Id="rId3" Type="http://schemas.openxmlformats.org/officeDocument/2006/relationships/customXml" Target="../customXml/item3.xml"/><Relationship Id="rId21" Type="http://schemas.openxmlformats.org/officeDocument/2006/relationships/font" Target="fonts/font4.fntdata"/><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notesMaster" Target="notesMasters/notesMaster1.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font" Target="fonts/font3.fntdata"/><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theme" Target="theme/theme1.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viewProps" Target="viewProps.xml"/><Relationship Id="rId10" Type="http://schemas.openxmlformats.org/officeDocument/2006/relationships/slide" Target="slides/slide5.xml"/><Relationship Id="rId19" Type="http://schemas.openxmlformats.org/officeDocument/2006/relationships/font" Target="fonts/font2.fntdata"/><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presProps" Target="presProps.xml"/><Relationship Id="rId27" Type="http://schemas.microsoft.com/office/2018/10/relationships/authors" Target="author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elanie David-Feveck" userId="9e4d456e-893c-4367-b601-72fce04ebd6b" providerId="ADAL" clId="{CCA03B96-B35B-4628-A36C-D4A2E750B607}"/>
    <pc:docChg chg="addSld delSld modSld sldOrd delMainMaster delSection modSection">
      <pc:chgData name="Melanie David-Feveck" userId="9e4d456e-893c-4367-b601-72fce04ebd6b" providerId="ADAL" clId="{CCA03B96-B35B-4628-A36C-D4A2E750B607}" dt="2024-03-04T17:06:31.996" v="5" actId="17853"/>
      <pc:docMkLst>
        <pc:docMk/>
      </pc:docMkLst>
      <pc:sldChg chg="ord">
        <pc:chgData name="Melanie David-Feveck" userId="9e4d456e-893c-4367-b601-72fce04ebd6b" providerId="ADAL" clId="{CCA03B96-B35B-4628-A36C-D4A2E750B607}" dt="2024-03-04T17:06:03.691" v="3"/>
        <pc:sldMkLst>
          <pc:docMk/>
          <pc:sldMk cId="799324392" sldId="259"/>
        </pc:sldMkLst>
      </pc:sldChg>
      <pc:sldChg chg="del">
        <pc:chgData name="Melanie David-Feveck" userId="9e4d456e-893c-4367-b601-72fce04ebd6b" providerId="ADAL" clId="{CCA03B96-B35B-4628-A36C-D4A2E750B607}" dt="2024-03-04T17:06:26.687" v="4" actId="47"/>
        <pc:sldMkLst>
          <pc:docMk/>
          <pc:sldMk cId="3106167386" sldId="262"/>
        </pc:sldMkLst>
      </pc:sldChg>
      <pc:sldChg chg="del">
        <pc:chgData name="Melanie David-Feveck" userId="9e4d456e-893c-4367-b601-72fce04ebd6b" providerId="ADAL" clId="{CCA03B96-B35B-4628-A36C-D4A2E750B607}" dt="2024-03-04T17:05:05.611" v="0" actId="47"/>
        <pc:sldMkLst>
          <pc:docMk/>
          <pc:sldMk cId="3642888077" sldId="264"/>
        </pc:sldMkLst>
      </pc:sldChg>
      <pc:sldChg chg="del">
        <pc:chgData name="Melanie David-Feveck" userId="9e4d456e-893c-4367-b601-72fce04ebd6b" providerId="ADAL" clId="{CCA03B96-B35B-4628-A36C-D4A2E750B607}" dt="2024-03-04T17:05:05.611" v="0" actId="47"/>
        <pc:sldMkLst>
          <pc:docMk/>
          <pc:sldMk cId="1014389851" sldId="265"/>
        </pc:sldMkLst>
      </pc:sldChg>
      <pc:sldChg chg="del">
        <pc:chgData name="Melanie David-Feveck" userId="9e4d456e-893c-4367-b601-72fce04ebd6b" providerId="ADAL" clId="{CCA03B96-B35B-4628-A36C-D4A2E750B607}" dt="2024-03-04T17:05:05.611" v="0" actId="47"/>
        <pc:sldMkLst>
          <pc:docMk/>
          <pc:sldMk cId="2399632935" sldId="266"/>
        </pc:sldMkLst>
      </pc:sldChg>
      <pc:sldChg chg="del">
        <pc:chgData name="Melanie David-Feveck" userId="9e4d456e-893c-4367-b601-72fce04ebd6b" providerId="ADAL" clId="{CCA03B96-B35B-4628-A36C-D4A2E750B607}" dt="2024-03-04T17:05:05.611" v="0" actId="47"/>
        <pc:sldMkLst>
          <pc:docMk/>
          <pc:sldMk cId="1056245645" sldId="268"/>
        </pc:sldMkLst>
      </pc:sldChg>
      <pc:sldChg chg="del">
        <pc:chgData name="Melanie David-Feveck" userId="9e4d456e-893c-4367-b601-72fce04ebd6b" providerId="ADAL" clId="{CCA03B96-B35B-4628-A36C-D4A2E750B607}" dt="2024-03-04T17:05:05.611" v="0" actId="47"/>
        <pc:sldMkLst>
          <pc:docMk/>
          <pc:sldMk cId="4107759899" sldId="270"/>
        </pc:sldMkLst>
      </pc:sldChg>
      <pc:sldChg chg="del">
        <pc:chgData name="Melanie David-Feveck" userId="9e4d456e-893c-4367-b601-72fce04ebd6b" providerId="ADAL" clId="{CCA03B96-B35B-4628-A36C-D4A2E750B607}" dt="2024-03-04T17:05:05.611" v="0" actId="47"/>
        <pc:sldMkLst>
          <pc:docMk/>
          <pc:sldMk cId="1630786046" sldId="271"/>
        </pc:sldMkLst>
      </pc:sldChg>
      <pc:sldChg chg="del">
        <pc:chgData name="Melanie David-Feveck" userId="9e4d456e-893c-4367-b601-72fce04ebd6b" providerId="ADAL" clId="{CCA03B96-B35B-4628-A36C-D4A2E750B607}" dt="2024-03-04T17:05:05.611" v="0" actId="47"/>
        <pc:sldMkLst>
          <pc:docMk/>
          <pc:sldMk cId="1831537921" sldId="284"/>
        </pc:sldMkLst>
      </pc:sldChg>
      <pc:sldChg chg="del">
        <pc:chgData name="Melanie David-Feveck" userId="9e4d456e-893c-4367-b601-72fce04ebd6b" providerId="ADAL" clId="{CCA03B96-B35B-4628-A36C-D4A2E750B607}" dt="2024-03-04T17:05:05.611" v="0" actId="47"/>
        <pc:sldMkLst>
          <pc:docMk/>
          <pc:sldMk cId="2114353960" sldId="290"/>
        </pc:sldMkLst>
      </pc:sldChg>
      <pc:sldChg chg="del">
        <pc:chgData name="Melanie David-Feveck" userId="9e4d456e-893c-4367-b601-72fce04ebd6b" providerId="ADAL" clId="{CCA03B96-B35B-4628-A36C-D4A2E750B607}" dt="2024-03-04T17:05:05.611" v="0" actId="47"/>
        <pc:sldMkLst>
          <pc:docMk/>
          <pc:sldMk cId="3546561670" sldId="293"/>
        </pc:sldMkLst>
      </pc:sldChg>
      <pc:sldChg chg="del">
        <pc:chgData name="Melanie David-Feveck" userId="9e4d456e-893c-4367-b601-72fce04ebd6b" providerId="ADAL" clId="{CCA03B96-B35B-4628-A36C-D4A2E750B607}" dt="2024-03-04T17:05:05.611" v="0" actId="47"/>
        <pc:sldMkLst>
          <pc:docMk/>
          <pc:sldMk cId="3488180697" sldId="294"/>
        </pc:sldMkLst>
      </pc:sldChg>
      <pc:sldChg chg="del">
        <pc:chgData name="Melanie David-Feveck" userId="9e4d456e-893c-4367-b601-72fce04ebd6b" providerId="ADAL" clId="{CCA03B96-B35B-4628-A36C-D4A2E750B607}" dt="2024-03-04T17:05:05.611" v="0" actId="47"/>
        <pc:sldMkLst>
          <pc:docMk/>
          <pc:sldMk cId="4289185173" sldId="295"/>
        </pc:sldMkLst>
      </pc:sldChg>
      <pc:sldChg chg="del">
        <pc:chgData name="Melanie David-Feveck" userId="9e4d456e-893c-4367-b601-72fce04ebd6b" providerId="ADAL" clId="{CCA03B96-B35B-4628-A36C-D4A2E750B607}" dt="2024-03-04T17:05:05.611" v="0" actId="47"/>
        <pc:sldMkLst>
          <pc:docMk/>
          <pc:sldMk cId="1361587176" sldId="296"/>
        </pc:sldMkLst>
      </pc:sldChg>
      <pc:sldChg chg="del">
        <pc:chgData name="Melanie David-Feveck" userId="9e4d456e-893c-4367-b601-72fce04ebd6b" providerId="ADAL" clId="{CCA03B96-B35B-4628-A36C-D4A2E750B607}" dt="2024-03-04T17:05:05.611" v="0" actId="47"/>
        <pc:sldMkLst>
          <pc:docMk/>
          <pc:sldMk cId="3571238085" sldId="298"/>
        </pc:sldMkLst>
      </pc:sldChg>
      <pc:sldChg chg="del">
        <pc:chgData name="Melanie David-Feveck" userId="9e4d456e-893c-4367-b601-72fce04ebd6b" providerId="ADAL" clId="{CCA03B96-B35B-4628-A36C-D4A2E750B607}" dt="2024-03-04T17:05:05.611" v="0" actId="47"/>
        <pc:sldMkLst>
          <pc:docMk/>
          <pc:sldMk cId="1966837309" sldId="300"/>
        </pc:sldMkLst>
      </pc:sldChg>
      <pc:sldChg chg="del">
        <pc:chgData name="Melanie David-Feveck" userId="9e4d456e-893c-4367-b601-72fce04ebd6b" providerId="ADAL" clId="{CCA03B96-B35B-4628-A36C-D4A2E750B607}" dt="2024-03-04T17:05:05.611" v="0" actId="47"/>
        <pc:sldMkLst>
          <pc:docMk/>
          <pc:sldMk cId="2409761706" sldId="303"/>
        </pc:sldMkLst>
      </pc:sldChg>
      <pc:sldChg chg="del">
        <pc:chgData name="Melanie David-Feveck" userId="9e4d456e-893c-4367-b601-72fce04ebd6b" providerId="ADAL" clId="{CCA03B96-B35B-4628-A36C-D4A2E750B607}" dt="2024-03-04T17:05:05.611" v="0" actId="47"/>
        <pc:sldMkLst>
          <pc:docMk/>
          <pc:sldMk cId="2103544846" sldId="304"/>
        </pc:sldMkLst>
      </pc:sldChg>
      <pc:sldChg chg="del">
        <pc:chgData name="Melanie David-Feveck" userId="9e4d456e-893c-4367-b601-72fce04ebd6b" providerId="ADAL" clId="{CCA03B96-B35B-4628-A36C-D4A2E750B607}" dt="2024-03-04T17:06:26.687" v="4" actId="47"/>
        <pc:sldMkLst>
          <pc:docMk/>
          <pc:sldMk cId="4251052806" sldId="305"/>
        </pc:sldMkLst>
      </pc:sldChg>
      <pc:sldChg chg="del">
        <pc:chgData name="Melanie David-Feveck" userId="9e4d456e-893c-4367-b601-72fce04ebd6b" providerId="ADAL" clId="{CCA03B96-B35B-4628-A36C-D4A2E750B607}" dt="2024-03-04T17:06:26.687" v="4" actId="47"/>
        <pc:sldMkLst>
          <pc:docMk/>
          <pc:sldMk cId="2930578258" sldId="306"/>
        </pc:sldMkLst>
      </pc:sldChg>
      <pc:sldChg chg="del">
        <pc:chgData name="Melanie David-Feveck" userId="9e4d456e-893c-4367-b601-72fce04ebd6b" providerId="ADAL" clId="{CCA03B96-B35B-4628-A36C-D4A2E750B607}" dt="2024-03-04T17:06:26.687" v="4" actId="47"/>
        <pc:sldMkLst>
          <pc:docMk/>
          <pc:sldMk cId="118721866" sldId="307"/>
        </pc:sldMkLst>
      </pc:sldChg>
      <pc:sldChg chg="del">
        <pc:chgData name="Melanie David-Feveck" userId="9e4d456e-893c-4367-b601-72fce04ebd6b" providerId="ADAL" clId="{CCA03B96-B35B-4628-A36C-D4A2E750B607}" dt="2024-03-04T17:06:26.687" v="4" actId="47"/>
        <pc:sldMkLst>
          <pc:docMk/>
          <pc:sldMk cId="3018464882" sldId="308"/>
        </pc:sldMkLst>
      </pc:sldChg>
      <pc:sldChg chg="del">
        <pc:chgData name="Melanie David-Feveck" userId="9e4d456e-893c-4367-b601-72fce04ebd6b" providerId="ADAL" clId="{CCA03B96-B35B-4628-A36C-D4A2E750B607}" dt="2024-03-04T17:05:05.611" v="0" actId="47"/>
        <pc:sldMkLst>
          <pc:docMk/>
          <pc:sldMk cId="1243319100" sldId="309"/>
        </pc:sldMkLst>
      </pc:sldChg>
      <pc:sldChg chg="del">
        <pc:chgData name="Melanie David-Feveck" userId="9e4d456e-893c-4367-b601-72fce04ebd6b" providerId="ADAL" clId="{CCA03B96-B35B-4628-A36C-D4A2E750B607}" dt="2024-03-04T17:05:05.611" v="0" actId="47"/>
        <pc:sldMkLst>
          <pc:docMk/>
          <pc:sldMk cId="557046507" sldId="310"/>
        </pc:sldMkLst>
      </pc:sldChg>
      <pc:sldChg chg="del">
        <pc:chgData name="Melanie David-Feveck" userId="9e4d456e-893c-4367-b601-72fce04ebd6b" providerId="ADAL" clId="{CCA03B96-B35B-4628-A36C-D4A2E750B607}" dt="2024-03-04T17:05:05.611" v="0" actId="47"/>
        <pc:sldMkLst>
          <pc:docMk/>
          <pc:sldMk cId="3527910704" sldId="311"/>
        </pc:sldMkLst>
      </pc:sldChg>
      <pc:sldChg chg="del">
        <pc:chgData name="Melanie David-Feveck" userId="9e4d456e-893c-4367-b601-72fce04ebd6b" providerId="ADAL" clId="{CCA03B96-B35B-4628-A36C-D4A2E750B607}" dt="2024-03-04T17:05:05.611" v="0" actId="47"/>
        <pc:sldMkLst>
          <pc:docMk/>
          <pc:sldMk cId="242218943" sldId="312"/>
        </pc:sldMkLst>
      </pc:sldChg>
      <pc:sldChg chg="del">
        <pc:chgData name="Melanie David-Feveck" userId="9e4d456e-893c-4367-b601-72fce04ebd6b" providerId="ADAL" clId="{CCA03B96-B35B-4628-A36C-D4A2E750B607}" dt="2024-03-04T17:05:05.611" v="0" actId="47"/>
        <pc:sldMkLst>
          <pc:docMk/>
          <pc:sldMk cId="4168993559" sldId="313"/>
        </pc:sldMkLst>
      </pc:sldChg>
      <pc:sldChg chg="del">
        <pc:chgData name="Melanie David-Feveck" userId="9e4d456e-893c-4367-b601-72fce04ebd6b" providerId="ADAL" clId="{CCA03B96-B35B-4628-A36C-D4A2E750B607}" dt="2024-03-04T17:05:05.611" v="0" actId="47"/>
        <pc:sldMkLst>
          <pc:docMk/>
          <pc:sldMk cId="2973973880" sldId="314"/>
        </pc:sldMkLst>
      </pc:sldChg>
      <pc:sldChg chg="del">
        <pc:chgData name="Melanie David-Feveck" userId="9e4d456e-893c-4367-b601-72fce04ebd6b" providerId="ADAL" clId="{CCA03B96-B35B-4628-A36C-D4A2E750B607}" dt="2024-03-04T17:05:05.611" v="0" actId="47"/>
        <pc:sldMkLst>
          <pc:docMk/>
          <pc:sldMk cId="3120971044" sldId="315"/>
        </pc:sldMkLst>
      </pc:sldChg>
      <pc:sldChg chg="del">
        <pc:chgData name="Melanie David-Feveck" userId="9e4d456e-893c-4367-b601-72fce04ebd6b" providerId="ADAL" clId="{CCA03B96-B35B-4628-A36C-D4A2E750B607}" dt="2024-03-04T17:05:05.611" v="0" actId="47"/>
        <pc:sldMkLst>
          <pc:docMk/>
          <pc:sldMk cId="3704695639" sldId="316"/>
        </pc:sldMkLst>
      </pc:sldChg>
      <pc:sldChg chg="del">
        <pc:chgData name="Melanie David-Feveck" userId="9e4d456e-893c-4367-b601-72fce04ebd6b" providerId="ADAL" clId="{CCA03B96-B35B-4628-A36C-D4A2E750B607}" dt="2024-03-04T17:05:05.611" v="0" actId="47"/>
        <pc:sldMkLst>
          <pc:docMk/>
          <pc:sldMk cId="1462029673" sldId="317"/>
        </pc:sldMkLst>
      </pc:sldChg>
      <pc:sldChg chg="del">
        <pc:chgData name="Melanie David-Feveck" userId="9e4d456e-893c-4367-b601-72fce04ebd6b" providerId="ADAL" clId="{CCA03B96-B35B-4628-A36C-D4A2E750B607}" dt="2024-03-04T17:05:05.611" v="0" actId="47"/>
        <pc:sldMkLst>
          <pc:docMk/>
          <pc:sldMk cId="978536239" sldId="318"/>
        </pc:sldMkLst>
      </pc:sldChg>
      <pc:sldChg chg="del">
        <pc:chgData name="Melanie David-Feveck" userId="9e4d456e-893c-4367-b601-72fce04ebd6b" providerId="ADAL" clId="{CCA03B96-B35B-4628-A36C-D4A2E750B607}" dt="2024-03-04T17:05:05.611" v="0" actId="47"/>
        <pc:sldMkLst>
          <pc:docMk/>
          <pc:sldMk cId="857462270" sldId="320"/>
        </pc:sldMkLst>
      </pc:sldChg>
      <pc:sldChg chg="del">
        <pc:chgData name="Melanie David-Feveck" userId="9e4d456e-893c-4367-b601-72fce04ebd6b" providerId="ADAL" clId="{CCA03B96-B35B-4628-A36C-D4A2E750B607}" dt="2024-03-04T17:05:05.611" v="0" actId="47"/>
        <pc:sldMkLst>
          <pc:docMk/>
          <pc:sldMk cId="3022686975" sldId="321"/>
        </pc:sldMkLst>
      </pc:sldChg>
      <pc:sldChg chg="del">
        <pc:chgData name="Melanie David-Feveck" userId="9e4d456e-893c-4367-b601-72fce04ebd6b" providerId="ADAL" clId="{CCA03B96-B35B-4628-A36C-D4A2E750B607}" dt="2024-03-04T17:05:05.611" v="0" actId="47"/>
        <pc:sldMkLst>
          <pc:docMk/>
          <pc:sldMk cId="2467286272" sldId="322"/>
        </pc:sldMkLst>
      </pc:sldChg>
      <pc:sldChg chg="del">
        <pc:chgData name="Melanie David-Feveck" userId="9e4d456e-893c-4367-b601-72fce04ebd6b" providerId="ADAL" clId="{CCA03B96-B35B-4628-A36C-D4A2E750B607}" dt="2024-03-04T17:05:05.611" v="0" actId="47"/>
        <pc:sldMkLst>
          <pc:docMk/>
          <pc:sldMk cId="3004121511" sldId="323"/>
        </pc:sldMkLst>
      </pc:sldChg>
      <pc:sldChg chg="del">
        <pc:chgData name="Melanie David-Feveck" userId="9e4d456e-893c-4367-b601-72fce04ebd6b" providerId="ADAL" clId="{CCA03B96-B35B-4628-A36C-D4A2E750B607}" dt="2024-03-04T17:05:05.611" v="0" actId="47"/>
        <pc:sldMkLst>
          <pc:docMk/>
          <pc:sldMk cId="80574681" sldId="324"/>
        </pc:sldMkLst>
      </pc:sldChg>
      <pc:sldChg chg="del">
        <pc:chgData name="Melanie David-Feveck" userId="9e4d456e-893c-4367-b601-72fce04ebd6b" providerId="ADAL" clId="{CCA03B96-B35B-4628-A36C-D4A2E750B607}" dt="2024-03-04T17:05:05.611" v="0" actId="47"/>
        <pc:sldMkLst>
          <pc:docMk/>
          <pc:sldMk cId="3601447193" sldId="325"/>
        </pc:sldMkLst>
      </pc:sldChg>
      <pc:sldChg chg="del">
        <pc:chgData name="Melanie David-Feveck" userId="9e4d456e-893c-4367-b601-72fce04ebd6b" providerId="ADAL" clId="{CCA03B96-B35B-4628-A36C-D4A2E750B607}" dt="2024-03-04T17:05:05.611" v="0" actId="47"/>
        <pc:sldMkLst>
          <pc:docMk/>
          <pc:sldMk cId="1817188485" sldId="326"/>
        </pc:sldMkLst>
      </pc:sldChg>
      <pc:sldChg chg="del">
        <pc:chgData name="Melanie David-Feveck" userId="9e4d456e-893c-4367-b601-72fce04ebd6b" providerId="ADAL" clId="{CCA03B96-B35B-4628-A36C-D4A2E750B607}" dt="2024-03-04T17:05:05.611" v="0" actId="47"/>
        <pc:sldMkLst>
          <pc:docMk/>
          <pc:sldMk cId="3368257059" sldId="327"/>
        </pc:sldMkLst>
      </pc:sldChg>
      <pc:sldChg chg="del">
        <pc:chgData name="Melanie David-Feveck" userId="9e4d456e-893c-4367-b601-72fce04ebd6b" providerId="ADAL" clId="{CCA03B96-B35B-4628-A36C-D4A2E750B607}" dt="2024-03-04T17:05:05.611" v="0" actId="47"/>
        <pc:sldMkLst>
          <pc:docMk/>
          <pc:sldMk cId="4172991778" sldId="328"/>
        </pc:sldMkLst>
      </pc:sldChg>
      <pc:sldChg chg="del">
        <pc:chgData name="Melanie David-Feveck" userId="9e4d456e-893c-4367-b601-72fce04ebd6b" providerId="ADAL" clId="{CCA03B96-B35B-4628-A36C-D4A2E750B607}" dt="2024-03-04T17:05:05.611" v="0" actId="47"/>
        <pc:sldMkLst>
          <pc:docMk/>
          <pc:sldMk cId="509819724" sldId="329"/>
        </pc:sldMkLst>
      </pc:sldChg>
      <pc:sldChg chg="del">
        <pc:chgData name="Melanie David-Feveck" userId="9e4d456e-893c-4367-b601-72fce04ebd6b" providerId="ADAL" clId="{CCA03B96-B35B-4628-A36C-D4A2E750B607}" dt="2024-03-04T17:05:05.611" v="0" actId="47"/>
        <pc:sldMkLst>
          <pc:docMk/>
          <pc:sldMk cId="3714943454" sldId="330"/>
        </pc:sldMkLst>
      </pc:sldChg>
      <pc:sldChg chg="del">
        <pc:chgData name="Melanie David-Feveck" userId="9e4d456e-893c-4367-b601-72fce04ebd6b" providerId="ADAL" clId="{CCA03B96-B35B-4628-A36C-D4A2E750B607}" dt="2024-03-04T17:05:05.611" v="0" actId="47"/>
        <pc:sldMkLst>
          <pc:docMk/>
          <pc:sldMk cId="4261851776" sldId="331"/>
        </pc:sldMkLst>
      </pc:sldChg>
      <pc:sldChg chg="del">
        <pc:chgData name="Melanie David-Feveck" userId="9e4d456e-893c-4367-b601-72fce04ebd6b" providerId="ADAL" clId="{CCA03B96-B35B-4628-A36C-D4A2E750B607}" dt="2024-03-04T17:05:05.611" v="0" actId="47"/>
        <pc:sldMkLst>
          <pc:docMk/>
          <pc:sldMk cId="3363119584" sldId="332"/>
        </pc:sldMkLst>
      </pc:sldChg>
      <pc:sldChg chg="del">
        <pc:chgData name="Melanie David-Feveck" userId="9e4d456e-893c-4367-b601-72fce04ebd6b" providerId="ADAL" clId="{CCA03B96-B35B-4628-A36C-D4A2E750B607}" dt="2024-03-04T17:05:05.611" v="0" actId="47"/>
        <pc:sldMkLst>
          <pc:docMk/>
          <pc:sldMk cId="4195571222" sldId="333"/>
        </pc:sldMkLst>
      </pc:sldChg>
      <pc:sldChg chg="del">
        <pc:chgData name="Melanie David-Feveck" userId="9e4d456e-893c-4367-b601-72fce04ebd6b" providerId="ADAL" clId="{CCA03B96-B35B-4628-A36C-D4A2E750B607}" dt="2024-03-04T17:05:05.611" v="0" actId="47"/>
        <pc:sldMkLst>
          <pc:docMk/>
          <pc:sldMk cId="3357208649" sldId="334"/>
        </pc:sldMkLst>
      </pc:sldChg>
      <pc:sldChg chg="del">
        <pc:chgData name="Melanie David-Feveck" userId="9e4d456e-893c-4367-b601-72fce04ebd6b" providerId="ADAL" clId="{CCA03B96-B35B-4628-A36C-D4A2E750B607}" dt="2024-03-04T17:05:05.611" v="0" actId="47"/>
        <pc:sldMkLst>
          <pc:docMk/>
          <pc:sldMk cId="903726113" sldId="335"/>
        </pc:sldMkLst>
      </pc:sldChg>
      <pc:sldChg chg="del">
        <pc:chgData name="Melanie David-Feveck" userId="9e4d456e-893c-4367-b601-72fce04ebd6b" providerId="ADAL" clId="{CCA03B96-B35B-4628-A36C-D4A2E750B607}" dt="2024-03-04T17:05:05.611" v="0" actId="47"/>
        <pc:sldMkLst>
          <pc:docMk/>
          <pc:sldMk cId="1782538445" sldId="336"/>
        </pc:sldMkLst>
      </pc:sldChg>
      <pc:sldChg chg="del">
        <pc:chgData name="Melanie David-Feveck" userId="9e4d456e-893c-4367-b601-72fce04ebd6b" providerId="ADAL" clId="{CCA03B96-B35B-4628-A36C-D4A2E750B607}" dt="2024-03-04T17:05:05.611" v="0" actId="47"/>
        <pc:sldMkLst>
          <pc:docMk/>
          <pc:sldMk cId="2348483254" sldId="337"/>
        </pc:sldMkLst>
      </pc:sldChg>
      <pc:sldChg chg="del">
        <pc:chgData name="Melanie David-Feveck" userId="9e4d456e-893c-4367-b601-72fce04ebd6b" providerId="ADAL" clId="{CCA03B96-B35B-4628-A36C-D4A2E750B607}" dt="2024-03-04T17:05:05.611" v="0" actId="47"/>
        <pc:sldMkLst>
          <pc:docMk/>
          <pc:sldMk cId="3514813241" sldId="338"/>
        </pc:sldMkLst>
      </pc:sldChg>
      <pc:sldChg chg="del">
        <pc:chgData name="Melanie David-Feveck" userId="9e4d456e-893c-4367-b601-72fce04ebd6b" providerId="ADAL" clId="{CCA03B96-B35B-4628-A36C-D4A2E750B607}" dt="2024-03-04T17:05:05.611" v="0" actId="47"/>
        <pc:sldMkLst>
          <pc:docMk/>
          <pc:sldMk cId="105276095" sldId="339"/>
        </pc:sldMkLst>
      </pc:sldChg>
      <pc:sldChg chg="del">
        <pc:chgData name="Melanie David-Feveck" userId="9e4d456e-893c-4367-b601-72fce04ebd6b" providerId="ADAL" clId="{CCA03B96-B35B-4628-A36C-D4A2E750B607}" dt="2024-03-04T17:05:05.611" v="0" actId="47"/>
        <pc:sldMkLst>
          <pc:docMk/>
          <pc:sldMk cId="1302022846" sldId="340"/>
        </pc:sldMkLst>
      </pc:sldChg>
      <pc:sldChg chg="del">
        <pc:chgData name="Melanie David-Feveck" userId="9e4d456e-893c-4367-b601-72fce04ebd6b" providerId="ADAL" clId="{CCA03B96-B35B-4628-A36C-D4A2E750B607}" dt="2024-03-04T17:05:05.611" v="0" actId="47"/>
        <pc:sldMkLst>
          <pc:docMk/>
          <pc:sldMk cId="413456050" sldId="341"/>
        </pc:sldMkLst>
      </pc:sldChg>
      <pc:sldChg chg="del">
        <pc:chgData name="Melanie David-Feveck" userId="9e4d456e-893c-4367-b601-72fce04ebd6b" providerId="ADAL" clId="{CCA03B96-B35B-4628-A36C-D4A2E750B607}" dt="2024-03-04T17:05:05.611" v="0" actId="47"/>
        <pc:sldMkLst>
          <pc:docMk/>
          <pc:sldMk cId="201185743" sldId="342"/>
        </pc:sldMkLst>
      </pc:sldChg>
      <pc:sldChg chg="del">
        <pc:chgData name="Melanie David-Feveck" userId="9e4d456e-893c-4367-b601-72fce04ebd6b" providerId="ADAL" clId="{CCA03B96-B35B-4628-A36C-D4A2E750B607}" dt="2024-03-04T17:05:05.611" v="0" actId="47"/>
        <pc:sldMkLst>
          <pc:docMk/>
          <pc:sldMk cId="3446751220" sldId="343"/>
        </pc:sldMkLst>
      </pc:sldChg>
      <pc:sldChg chg="del">
        <pc:chgData name="Melanie David-Feveck" userId="9e4d456e-893c-4367-b601-72fce04ebd6b" providerId="ADAL" clId="{CCA03B96-B35B-4628-A36C-D4A2E750B607}" dt="2024-03-04T17:05:05.611" v="0" actId="47"/>
        <pc:sldMkLst>
          <pc:docMk/>
          <pc:sldMk cId="3094607354" sldId="344"/>
        </pc:sldMkLst>
      </pc:sldChg>
      <pc:sldChg chg="del">
        <pc:chgData name="Melanie David-Feveck" userId="9e4d456e-893c-4367-b601-72fce04ebd6b" providerId="ADAL" clId="{CCA03B96-B35B-4628-A36C-D4A2E750B607}" dt="2024-03-04T17:05:05.611" v="0" actId="47"/>
        <pc:sldMkLst>
          <pc:docMk/>
          <pc:sldMk cId="1508438556" sldId="345"/>
        </pc:sldMkLst>
      </pc:sldChg>
      <pc:sldChg chg="del">
        <pc:chgData name="Melanie David-Feveck" userId="9e4d456e-893c-4367-b601-72fce04ebd6b" providerId="ADAL" clId="{CCA03B96-B35B-4628-A36C-D4A2E750B607}" dt="2024-03-04T17:05:05.611" v="0" actId="47"/>
        <pc:sldMkLst>
          <pc:docMk/>
          <pc:sldMk cId="518122681" sldId="346"/>
        </pc:sldMkLst>
      </pc:sldChg>
      <pc:sldChg chg="del">
        <pc:chgData name="Melanie David-Feveck" userId="9e4d456e-893c-4367-b601-72fce04ebd6b" providerId="ADAL" clId="{CCA03B96-B35B-4628-A36C-D4A2E750B607}" dt="2024-03-04T17:05:05.611" v="0" actId="47"/>
        <pc:sldMkLst>
          <pc:docMk/>
          <pc:sldMk cId="3142425602" sldId="347"/>
        </pc:sldMkLst>
      </pc:sldChg>
      <pc:sldChg chg="del">
        <pc:chgData name="Melanie David-Feveck" userId="9e4d456e-893c-4367-b601-72fce04ebd6b" providerId="ADAL" clId="{CCA03B96-B35B-4628-A36C-D4A2E750B607}" dt="2024-03-04T17:05:05.611" v="0" actId="47"/>
        <pc:sldMkLst>
          <pc:docMk/>
          <pc:sldMk cId="71837271" sldId="348"/>
        </pc:sldMkLst>
      </pc:sldChg>
      <pc:sldChg chg="del">
        <pc:chgData name="Melanie David-Feveck" userId="9e4d456e-893c-4367-b601-72fce04ebd6b" providerId="ADAL" clId="{CCA03B96-B35B-4628-A36C-D4A2E750B607}" dt="2024-03-04T17:05:05.611" v="0" actId="47"/>
        <pc:sldMkLst>
          <pc:docMk/>
          <pc:sldMk cId="2962753233" sldId="349"/>
        </pc:sldMkLst>
      </pc:sldChg>
      <pc:sldChg chg="del">
        <pc:chgData name="Melanie David-Feveck" userId="9e4d456e-893c-4367-b601-72fce04ebd6b" providerId="ADAL" clId="{CCA03B96-B35B-4628-A36C-D4A2E750B607}" dt="2024-03-04T17:05:05.611" v="0" actId="47"/>
        <pc:sldMkLst>
          <pc:docMk/>
          <pc:sldMk cId="477585754" sldId="350"/>
        </pc:sldMkLst>
      </pc:sldChg>
      <pc:sldChg chg="del">
        <pc:chgData name="Melanie David-Feveck" userId="9e4d456e-893c-4367-b601-72fce04ebd6b" providerId="ADAL" clId="{CCA03B96-B35B-4628-A36C-D4A2E750B607}" dt="2024-03-04T17:05:05.611" v="0" actId="47"/>
        <pc:sldMkLst>
          <pc:docMk/>
          <pc:sldMk cId="3658809137" sldId="351"/>
        </pc:sldMkLst>
      </pc:sldChg>
      <pc:sldChg chg="del">
        <pc:chgData name="Melanie David-Feveck" userId="9e4d456e-893c-4367-b601-72fce04ebd6b" providerId="ADAL" clId="{CCA03B96-B35B-4628-A36C-D4A2E750B607}" dt="2024-03-04T17:05:05.611" v="0" actId="47"/>
        <pc:sldMkLst>
          <pc:docMk/>
          <pc:sldMk cId="4033628699" sldId="352"/>
        </pc:sldMkLst>
      </pc:sldChg>
      <pc:sldChg chg="del">
        <pc:chgData name="Melanie David-Feveck" userId="9e4d456e-893c-4367-b601-72fce04ebd6b" providerId="ADAL" clId="{CCA03B96-B35B-4628-A36C-D4A2E750B607}" dt="2024-03-04T17:05:05.611" v="0" actId="47"/>
        <pc:sldMkLst>
          <pc:docMk/>
          <pc:sldMk cId="3034713817" sldId="353"/>
        </pc:sldMkLst>
      </pc:sldChg>
      <pc:sldChg chg="del">
        <pc:chgData name="Melanie David-Feveck" userId="9e4d456e-893c-4367-b601-72fce04ebd6b" providerId="ADAL" clId="{CCA03B96-B35B-4628-A36C-D4A2E750B607}" dt="2024-03-04T17:05:05.611" v="0" actId="47"/>
        <pc:sldMkLst>
          <pc:docMk/>
          <pc:sldMk cId="854659263" sldId="354"/>
        </pc:sldMkLst>
      </pc:sldChg>
      <pc:sldChg chg="del">
        <pc:chgData name="Melanie David-Feveck" userId="9e4d456e-893c-4367-b601-72fce04ebd6b" providerId="ADAL" clId="{CCA03B96-B35B-4628-A36C-D4A2E750B607}" dt="2024-03-04T17:05:05.611" v="0" actId="47"/>
        <pc:sldMkLst>
          <pc:docMk/>
          <pc:sldMk cId="2473806954" sldId="355"/>
        </pc:sldMkLst>
      </pc:sldChg>
      <pc:sldChg chg="del">
        <pc:chgData name="Melanie David-Feveck" userId="9e4d456e-893c-4367-b601-72fce04ebd6b" providerId="ADAL" clId="{CCA03B96-B35B-4628-A36C-D4A2E750B607}" dt="2024-03-04T17:05:05.611" v="0" actId="47"/>
        <pc:sldMkLst>
          <pc:docMk/>
          <pc:sldMk cId="2919490116" sldId="356"/>
        </pc:sldMkLst>
      </pc:sldChg>
      <pc:sldChg chg="del">
        <pc:chgData name="Melanie David-Feveck" userId="9e4d456e-893c-4367-b601-72fce04ebd6b" providerId="ADAL" clId="{CCA03B96-B35B-4628-A36C-D4A2E750B607}" dt="2024-03-04T17:05:05.611" v="0" actId="47"/>
        <pc:sldMkLst>
          <pc:docMk/>
          <pc:sldMk cId="1072399950" sldId="357"/>
        </pc:sldMkLst>
      </pc:sldChg>
      <pc:sldChg chg="del">
        <pc:chgData name="Melanie David-Feveck" userId="9e4d456e-893c-4367-b601-72fce04ebd6b" providerId="ADAL" clId="{CCA03B96-B35B-4628-A36C-D4A2E750B607}" dt="2024-03-04T17:05:05.611" v="0" actId="47"/>
        <pc:sldMkLst>
          <pc:docMk/>
          <pc:sldMk cId="2137743403" sldId="358"/>
        </pc:sldMkLst>
      </pc:sldChg>
      <pc:sldChg chg="del">
        <pc:chgData name="Melanie David-Feveck" userId="9e4d456e-893c-4367-b601-72fce04ebd6b" providerId="ADAL" clId="{CCA03B96-B35B-4628-A36C-D4A2E750B607}" dt="2024-03-04T17:05:05.611" v="0" actId="47"/>
        <pc:sldMkLst>
          <pc:docMk/>
          <pc:sldMk cId="195155253" sldId="361"/>
        </pc:sldMkLst>
      </pc:sldChg>
      <pc:sldChg chg="del">
        <pc:chgData name="Melanie David-Feveck" userId="9e4d456e-893c-4367-b601-72fce04ebd6b" providerId="ADAL" clId="{CCA03B96-B35B-4628-A36C-D4A2E750B607}" dt="2024-03-04T17:05:05.611" v="0" actId="47"/>
        <pc:sldMkLst>
          <pc:docMk/>
          <pc:sldMk cId="876040960" sldId="362"/>
        </pc:sldMkLst>
      </pc:sldChg>
      <pc:sldChg chg="del">
        <pc:chgData name="Melanie David-Feveck" userId="9e4d456e-893c-4367-b601-72fce04ebd6b" providerId="ADAL" clId="{CCA03B96-B35B-4628-A36C-D4A2E750B607}" dt="2024-03-04T17:05:05.611" v="0" actId="47"/>
        <pc:sldMkLst>
          <pc:docMk/>
          <pc:sldMk cId="3572883483" sldId="363"/>
        </pc:sldMkLst>
      </pc:sldChg>
      <pc:sldChg chg="del">
        <pc:chgData name="Melanie David-Feveck" userId="9e4d456e-893c-4367-b601-72fce04ebd6b" providerId="ADAL" clId="{CCA03B96-B35B-4628-A36C-D4A2E750B607}" dt="2024-03-04T17:06:26.687" v="4" actId="47"/>
        <pc:sldMkLst>
          <pc:docMk/>
          <pc:sldMk cId="1938009894" sldId="368"/>
        </pc:sldMkLst>
      </pc:sldChg>
      <pc:sldChg chg="del">
        <pc:chgData name="Melanie David-Feveck" userId="9e4d456e-893c-4367-b601-72fce04ebd6b" providerId="ADAL" clId="{CCA03B96-B35B-4628-A36C-D4A2E750B607}" dt="2024-03-04T17:06:26.687" v="4" actId="47"/>
        <pc:sldMkLst>
          <pc:docMk/>
          <pc:sldMk cId="2519889301" sldId="370"/>
        </pc:sldMkLst>
      </pc:sldChg>
      <pc:sldChg chg="del">
        <pc:chgData name="Melanie David-Feveck" userId="9e4d456e-893c-4367-b601-72fce04ebd6b" providerId="ADAL" clId="{CCA03B96-B35B-4628-A36C-D4A2E750B607}" dt="2024-03-04T17:06:26.687" v="4" actId="47"/>
        <pc:sldMkLst>
          <pc:docMk/>
          <pc:sldMk cId="65238759" sldId="371"/>
        </pc:sldMkLst>
      </pc:sldChg>
      <pc:sldChg chg="del">
        <pc:chgData name="Melanie David-Feveck" userId="9e4d456e-893c-4367-b601-72fce04ebd6b" providerId="ADAL" clId="{CCA03B96-B35B-4628-A36C-D4A2E750B607}" dt="2024-03-04T17:06:26.687" v="4" actId="47"/>
        <pc:sldMkLst>
          <pc:docMk/>
          <pc:sldMk cId="3079950256" sldId="372"/>
        </pc:sldMkLst>
      </pc:sldChg>
      <pc:sldChg chg="del">
        <pc:chgData name="Melanie David-Feveck" userId="9e4d456e-893c-4367-b601-72fce04ebd6b" providerId="ADAL" clId="{CCA03B96-B35B-4628-A36C-D4A2E750B607}" dt="2024-03-04T17:06:26.687" v="4" actId="47"/>
        <pc:sldMkLst>
          <pc:docMk/>
          <pc:sldMk cId="3167577545" sldId="373"/>
        </pc:sldMkLst>
      </pc:sldChg>
      <pc:sldChg chg="del">
        <pc:chgData name="Melanie David-Feveck" userId="9e4d456e-893c-4367-b601-72fce04ebd6b" providerId="ADAL" clId="{CCA03B96-B35B-4628-A36C-D4A2E750B607}" dt="2024-03-04T17:06:26.687" v="4" actId="47"/>
        <pc:sldMkLst>
          <pc:docMk/>
          <pc:sldMk cId="1096051488" sldId="374"/>
        </pc:sldMkLst>
      </pc:sldChg>
      <pc:sldChg chg="del">
        <pc:chgData name="Melanie David-Feveck" userId="9e4d456e-893c-4367-b601-72fce04ebd6b" providerId="ADAL" clId="{CCA03B96-B35B-4628-A36C-D4A2E750B607}" dt="2024-03-04T17:06:26.687" v="4" actId="47"/>
        <pc:sldMkLst>
          <pc:docMk/>
          <pc:sldMk cId="1781166583" sldId="375"/>
        </pc:sldMkLst>
      </pc:sldChg>
      <pc:sldChg chg="del">
        <pc:chgData name="Melanie David-Feveck" userId="9e4d456e-893c-4367-b601-72fce04ebd6b" providerId="ADAL" clId="{CCA03B96-B35B-4628-A36C-D4A2E750B607}" dt="2024-03-04T17:06:26.687" v="4" actId="47"/>
        <pc:sldMkLst>
          <pc:docMk/>
          <pc:sldMk cId="2511501103" sldId="376"/>
        </pc:sldMkLst>
      </pc:sldChg>
      <pc:sldChg chg="del">
        <pc:chgData name="Melanie David-Feveck" userId="9e4d456e-893c-4367-b601-72fce04ebd6b" providerId="ADAL" clId="{CCA03B96-B35B-4628-A36C-D4A2E750B607}" dt="2024-03-04T17:06:26.687" v="4" actId="47"/>
        <pc:sldMkLst>
          <pc:docMk/>
          <pc:sldMk cId="3916649303" sldId="377"/>
        </pc:sldMkLst>
      </pc:sldChg>
      <pc:sldChg chg="del">
        <pc:chgData name="Melanie David-Feveck" userId="9e4d456e-893c-4367-b601-72fce04ebd6b" providerId="ADAL" clId="{CCA03B96-B35B-4628-A36C-D4A2E750B607}" dt="2024-03-04T17:06:26.687" v="4" actId="47"/>
        <pc:sldMkLst>
          <pc:docMk/>
          <pc:sldMk cId="236243353" sldId="378"/>
        </pc:sldMkLst>
      </pc:sldChg>
      <pc:sldChg chg="del">
        <pc:chgData name="Melanie David-Feveck" userId="9e4d456e-893c-4367-b601-72fce04ebd6b" providerId="ADAL" clId="{CCA03B96-B35B-4628-A36C-D4A2E750B607}" dt="2024-03-04T17:06:26.687" v="4" actId="47"/>
        <pc:sldMkLst>
          <pc:docMk/>
          <pc:sldMk cId="3052478774" sldId="379"/>
        </pc:sldMkLst>
      </pc:sldChg>
      <pc:sldChg chg="del">
        <pc:chgData name="Melanie David-Feveck" userId="9e4d456e-893c-4367-b601-72fce04ebd6b" providerId="ADAL" clId="{CCA03B96-B35B-4628-A36C-D4A2E750B607}" dt="2024-03-04T17:06:26.687" v="4" actId="47"/>
        <pc:sldMkLst>
          <pc:docMk/>
          <pc:sldMk cId="1116700380" sldId="380"/>
        </pc:sldMkLst>
      </pc:sldChg>
      <pc:sldChg chg="del">
        <pc:chgData name="Melanie David-Feveck" userId="9e4d456e-893c-4367-b601-72fce04ebd6b" providerId="ADAL" clId="{CCA03B96-B35B-4628-A36C-D4A2E750B607}" dt="2024-03-04T17:06:26.687" v="4" actId="47"/>
        <pc:sldMkLst>
          <pc:docMk/>
          <pc:sldMk cId="4171149375" sldId="382"/>
        </pc:sldMkLst>
      </pc:sldChg>
      <pc:sldChg chg="del">
        <pc:chgData name="Melanie David-Feveck" userId="9e4d456e-893c-4367-b601-72fce04ebd6b" providerId="ADAL" clId="{CCA03B96-B35B-4628-A36C-D4A2E750B607}" dt="2024-03-04T17:06:26.687" v="4" actId="47"/>
        <pc:sldMkLst>
          <pc:docMk/>
          <pc:sldMk cId="3880032885" sldId="383"/>
        </pc:sldMkLst>
      </pc:sldChg>
      <pc:sldChg chg="del">
        <pc:chgData name="Melanie David-Feveck" userId="9e4d456e-893c-4367-b601-72fce04ebd6b" providerId="ADAL" clId="{CCA03B96-B35B-4628-A36C-D4A2E750B607}" dt="2024-03-04T17:06:26.687" v="4" actId="47"/>
        <pc:sldMkLst>
          <pc:docMk/>
          <pc:sldMk cId="572544500" sldId="384"/>
        </pc:sldMkLst>
      </pc:sldChg>
      <pc:sldChg chg="del">
        <pc:chgData name="Melanie David-Feveck" userId="9e4d456e-893c-4367-b601-72fce04ebd6b" providerId="ADAL" clId="{CCA03B96-B35B-4628-A36C-D4A2E750B607}" dt="2024-03-04T17:06:26.687" v="4" actId="47"/>
        <pc:sldMkLst>
          <pc:docMk/>
          <pc:sldMk cId="3576284009" sldId="385"/>
        </pc:sldMkLst>
      </pc:sldChg>
      <pc:sldChg chg="del">
        <pc:chgData name="Melanie David-Feveck" userId="9e4d456e-893c-4367-b601-72fce04ebd6b" providerId="ADAL" clId="{CCA03B96-B35B-4628-A36C-D4A2E750B607}" dt="2024-03-04T17:06:26.687" v="4" actId="47"/>
        <pc:sldMkLst>
          <pc:docMk/>
          <pc:sldMk cId="3296836041" sldId="386"/>
        </pc:sldMkLst>
      </pc:sldChg>
      <pc:sldChg chg="del">
        <pc:chgData name="Melanie David-Feveck" userId="9e4d456e-893c-4367-b601-72fce04ebd6b" providerId="ADAL" clId="{CCA03B96-B35B-4628-A36C-D4A2E750B607}" dt="2024-03-04T17:06:26.687" v="4" actId="47"/>
        <pc:sldMkLst>
          <pc:docMk/>
          <pc:sldMk cId="2953786491" sldId="388"/>
        </pc:sldMkLst>
      </pc:sldChg>
      <pc:sldChg chg="del">
        <pc:chgData name="Melanie David-Feveck" userId="9e4d456e-893c-4367-b601-72fce04ebd6b" providerId="ADAL" clId="{CCA03B96-B35B-4628-A36C-D4A2E750B607}" dt="2024-03-04T17:06:26.687" v="4" actId="47"/>
        <pc:sldMkLst>
          <pc:docMk/>
          <pc:sldMk cId="4029077535" sldId="389"/>
        </pc:sldMkLst>
      </pc:sldChg>
      <pc:sldChg chg="del">
        <pc:chgData name="Melanie David-Feveck" userId="9e4d456e-893c-4367-b601-72fce04ebd6b" providerId="ADAL" clId="{CCA03B96-B35B-4628-A36C-D4A2E750B607}" dt="2024-03-04T17:06:26.687" v="4" actId="47"/>
        <pc:sldMkLst>
          <pc:docMk/>
          <pc:sldMk cId="650555656" sldId="390"/>
        </pc:sldMkLst>
      </pc:sldChg>
      <pc:sldChg chg="del">
        <pc:chgData name="Melanie David-Feveck" userId="9e4d456e-893c-4367-b601-72fce04ebd6b" providerId="ADAL" clId="{CCA03B96-B35B-4628-A36C-D4A2E750B607}" dt="2024-03-04T17:06:26.687" v="4" actId="47"/>
        <pc:sldMkLst>
          <pc:docMk/>
          <pc:sldMk cId="3498185661" sldId="391"/>
        </pc:sldMkLst>
      </pc:sldChg>
      <pc:sldChg chg="del">
        <pc:chgData name="Melanie David-Feveck" userId="9e4d456e-893c-4367-b601-72fce04ebd6b" providerId="ADAL" clId="{CCA03B96-B35B-4628-A36C-D4A2E750B607}" dt="2024-03-04T17:06:26.687" v="4" actId="47"/>
        <pc:sldMkLst>
          <pc:docMk/>
          <pc:sldMk cId="548487661" sldId="392"/>
        </pc:sldMkLst>
      </pc:sldChg>
      <pc:sldChg chg="del">
        <pc:chgData name="Melanie David-Feveck" userId="9e4d456e-893c-4367-b601-72fce04ebd6b" providerId="ADAL" clId="{CCA03B96-B35B-4628-A36C-D4A2E750B607}" dt="2024-03-04T17:06:26.687" v="4" actId="47"/>
        <pc:sldMkLst>
          <pc:docMk/>
          <pc:sldMk cId="1171499046" sldId="393"/>
        </pc:sldMkLst>
      </pc:sldChg>
      <pc:sldChg chg="del">
        <pc:chgData name="Melanie David-Feveck" userId="9e4d456e-893c-4367-b601-72fce04ebd6b" providerId="ADAL" clId="{CCA03B96-B35B-4628-A36C-D4A2E750B607}" dt="2024-03-04T17:06:26.687" v="4" actId="47"/>
        <pc:sldMkLst>
          <pc:docMk/>
          <pc:sldMk cId="2889733101" sldId="394"/>
        </pc:sldMkLst>
      </pc:sldChg>
      <pc:sldChg chg="del">
        <pc:chgData name="Melanie David-Feveck" userId="9e4d456e-893c-4367-b601-72fce04ebd6b" providerId="ADAL" clId="{CCA03B96-B35B-4628-A36C-D4A2E750B607}" dt="2024-03-04T17:06:26.687" v="4" actId="47"/>
        <pc:sldMkLst>
          <pc:docMk/>
          <pc:sldMk cId="2446259697" sldId="395"/>
        </pc:sldMkLst>
      </pc:sldChg>
      <pc:sldChg chg="del">
        <pc:chgData name="Melanie David-Feveck" userId="9e4d456e-893c-4367-b601-72fce04ebd6b" providerId="ADAL" clId="{CCA03B96-B35B-4628-A36C-D4A2E750B607}" dt="2024-03-04T17:06:26.687" v="4" actId="47"/>
        <pc:sldMkLst>
          <pc:docMk/>
          <pc:sldMk cId="3246416292" sldId="396"/>
        </pc:sldMkLst>
      </pc:sldChg>
      <pc:sldChg chg="del">
        <pc:chgData name="Melanie David-Feveck" userId="9e4d456e-893c-4367-b601-72fce04ebd6b" providerId="ADAL" clId="{CCA03B96-B35B-4628-A36C-D4A2E750B607}" dt="2024-03-04T17:06:26.687" v="4" actId="47"/>
        <pc:sldMkLst>
          <pc:docMk/>
          <pc:sldMk cId="1271376576" sldId="397"/>
        </pc:sldMkLst>
      </pc:sldChg>
      <pc:sldChg chg="del">
        <pc:chgData name="Melanie David-Feveck" userId="9e4d456e-893c-4367-b601-72fce04ebd6b" providerId="ADAL" clId="{CCA03B96-B35B-4628-A36C-D4A2E750B607}" dt="2024-03-04T17:06:26.687" v="4" actId="47"/>
        <pc:sldMkLst>
          <pc:docMk/>
          <pc:sldMk cId="3641166149" sldId="398"/>
        </pc:sldMkLst>
      </pc:sldChg>
      <pc:sldChg chg="del">
        <pc:chgData name="Melanie David-Feveck" userId="9e4d456e-893c-4367-b601-72fce04ebd6b" providerId="ADAL" clId="{CCA03B96-B35B-4628-A36C-D4A2E750B607}" dt="2024-03-04T17:06:26.687" v="4" actId="47"/>
        <pc:sldMkLst>
          <pc:docMk/>
          <pc:sldMk cId="105121312" sldId="399"/>
        </pc:sldMkLst>
      </pc:sldChg>
      <pc:sldChg chg="del">
        <pc:chgData name="Melanie David-Feveck" userId="9e4d456e-893c-4367-b601-72fce04ebd6b" providerId="ADAL" clId="{CCA03B96-B35B-4628-A36C-D4A2E750B607}" dt="2024-03-04T17:06:26.687" v="4" actId="47"/>
        <pc:sldMkLst>
          <pc:docMk/>
          <pc:sldMk cId="4263888783" sldId="400"/>
        </pc:sldMkLst>
      </pc:sldChg>
      <pc:sldChg chg="del">
        <pc:chgData name="Melanie David-Feveck" userId="9e4d456e-893c-4367-b601-72fce04ebd6b" providerId="ADAL" clId="{CCA03B96-B35B-4628-A36C-D4A2E750B607}" dt="2024-03-04T17:06:26.687" v="4" actId="47"/>
        <pc:sldMkLst>
          <pc:docMk/>
          <pc:sldMk cId="2628212859" sldId="401"/>
        </pc:sldMkLst>
      </pc:sldChg>
      <pc:sldChg chg="del">
        <pc:chgData name="Melanie David-Feveck" userId="9e4d456e-893c-4367-b601-72fce04ebd6b" providerId="ADAL" clId="{CCA03B96-B35B-4628-A36C-D4A2E750B607}" dt="2024-03-04T17:06:26.687" v="4" actId="47"/>
        <pc:sldMkLst>
          <pc:docMk/>
          <pc:sldMk cId="4081215543" sldId="402"/>
        </pc:sldMkLst>
      </pc:sldChg>
      <pc:sldChg chg="del">
        <pc:chgData name="Melanie David-Feveck" userId="9e4d456e-893c-4367-b601-72fce04ebd6b" providerId="ADAL" clId="{CCA03B96-B35B-4628-A36C-D4A2E750B607}" dt="2024-03-04T17:06:26.687" v="4" actId="47"/>
        <pc:sldMkLst>
          <pc:docMk/>
          <pc:sldMk cId="3325888369" sldId="403"/>
        </pc:sldMkLst>
      </pc:sldChg>
      <pc:sldChg chg="del">
        <pc:chgData name="Melanie David-Feveck" userId="9e4d456e-893c-4367-b601-72fce04ebd6b" providerId="ADAL" clId="{CCA03B96-B35B-4628-A36C-D4A2E750B607}" dt="2024-03-04T17:06:26.687" v="4" actId="47"/>
        <pc:sldMkLst>
          <pc:docMk/>
          <pc:sldMk cId="616487758" sldId="404"/>
        </pc:sldMkLst>
      </pc:sldChg>
      <pc:sldChg chg="del">
        <pc:chgData name="Melanie David-Feveck" userId="9e4d456e-893c-4367-b601-72fce04ebd6b" providerId="ADAL" clId="{CCA03B96-B35B-4628-A36C-D4A2E750B607}" dt="2024-03-04T17:06:26.687" v="4" actId="47"/>
        <pc:sldMkLst>
          <pc:docMk/>
          <pc:sldMk cId="3085451066" sldId="405"/>
        </pc:sldMkLst>
      </pc:sldChg>
      <pc:sldChg chg="del">
        <pc:chgData name="Melanie David-Feveck" userId="9e4d456e-893c-4367-b601-72fce04ebd6b" providerId="ADAL" clId="{CCA03B96-B35B-4628-A36C-D4A2E750B607}" dt="2024-03-04T17:06:26.687" v="4" actId="47"/>
        <pc:sldMkLst>
          <pc:docMk/>
          <pc:sldMk cId="1925068609" sldId="406"/>
        </pc:sldMkLst>
      </pc:sldChg>
      <pc:sldChg chg="del">
        <pc:chgData name="Melanie David-Feveck" userId="9e4d456e-893c-4367-b601-72fce04ebd6b" providerId="ADAL" clId="{CCA03B96-B35B-4628-A36C-D4A2E750B607}" dt="2024-03-04T17:06:26.687" v="4" actId="47"/>
        <pc:sldMkLst>
          <pc:docMk/>
          <pc:sldMk cId="3673237679" sldId="410"/>
        </pc:sldMkLst>
      </pc:sldChg>
      <pc:sldChg chg="del">
        <pc:chgData name="Melanie David-Feveck" userId="9e4d456e-893c-4367-b601-72fce04ebd6b" providerId="ADAL" clId="{CCA03B96-B35B-4628-A36C-D4A2E750B607}" dt="2024-03-04T17:05:05.611" v="0" actId="47"/>
        <pc:sldMkLst>
          <pc:docMk/>
          <pc:sldMk cId="1662654301" sldId="411"/>
        </pc:sldMkLst>
      </pc:sldChg>
      <pc:sldChg chg="del">
        <pc:chgData name="Melanie David-Feveck" userId="9e4d456e-893c-4367-b601-72fce04ebd6b" providerId="ADAL" clId="{CCA03B96-B35B-4628-A36C-D4A2E750B607}" dt="2024-03-04T17:05:05.611" v="0" actId="47"/>
        <pc:sldMkLst>
          <pc:docMk/>
          <pc:sldMk cId="1779116050" sldId="412"/>
        </pc:sldMkLst>
      </pc:sldChg>
      <pc:sldChg chg="del">
        <pc:chgData name="Melanie David-Feveck" userId="9e4d456e-893c-4367-b601-72fce04ebd6b" providerId="ADAL" clId="{CCA03B96-B35B-4628-A36C-D4A2E750B607}" dt="2024-03-04T17:05:05.611" v="0" actId="47"/>
        <pc:sldMkLst>
          <pc:docMk/>
          <pc:sldMk cId="3452828591" sldId="415"/>
        </pc:sldMkLst>
      </pc:sldChg>
      <pc:sldChg chg="del">
        <pc:chgData name="Melanie David-Feveck" userId="9e4d456e-893c-4367-b601-72fce04ebd6b" providerId="ADAL" clId="{CCA03B96-B35B-4628-A36C-D4A2E750B607}" dt="2024-03-04T17:05:05.611" v="0" actId="47"/>
        <pc:sldMkLst>
          <pc:docMk/>
          <pc:sldMk cId="732391162" sldId="416"/>
        </pc:sldMkLst>
      </pc:sldChg>
      <pc:sldChg chg="del">
        <pc:chgData name="Melanie David-Feveck" userId="9e4d456e-893c-4367-b601-72fce04ebd6b" providerId="ADAL" clId="{CCA03B96-B35B-4628-A36C-D4A2E750B607}" dt="2024-03-04T17:05:05.611" v="0" actId="47"/>
        <pc:sldMkLst>
          <pc:docMk/>
          <pc:sldMk cId="3080919392" sldId="417"/>
        </pc:sldMkLst>
      </pc:sldChg>
      <pc:sldChg chg="del">
        <pc:chgData name="Melanie David-Feveck" userId="9e4d456e-893c-4367-b601-72fce04ebd6b" providerId="ADAL" clId="{CCA03B96-B35B-4628-A36C-D4A2E750B607}" dt="2024-03-04T17:05:05.611" v="0" actId="47"/>
        <pc:sldMkLst>
          <pc:docMk/>
          <pc:sldMk cId="1232467638" sldId="419"/>
        </pc:sldMkLst>
      </pc:sldChg>
      <pc:sldChg chg="del">
        <pc:chgData name="Melanie David-Feveck" userId="9e4d456e-893c-4367-b601-72fce04ebd6b" providerId="ADAL" clId="{CCA03B96-B35B-4628-A36C-D4A2E750B607}" dt="2024-03-04T17:05:05.611" v="0" actId="47"/>
        <pc:sldMkLst>
          <pc:docMk/>
          <pc:sldMk cId="16673216" sldId="421"/>
        </pc:sldMkLst>
      </pc:sldChg>
      <pc:sldChg chg="del">
        <pc:chgData name="Melanie David-Feveck" userId="9e4d456e-893c-4367-b601-72fce04ebd6b" providerId="ADAL" clId="{CCA03B96-B35B-4628-A36C-D4A2E750B607}" dt="2024-03-04T17:05:05.611" v="0" actId="47"/>
        <pc:sldMkLst>
          <pc:docMk/>
          <pc:sldMk cId="423810642" sldId="422"/>
        </pc:sldMkLst>
      </pc:sldChg>
      <pc:sldChg chg="del">
        <pc:chgData name="Melanie David-Feveck" userId="9e4d456e-893c-4367-b601-72fce04ebd6b" providerId="ADAL" clId="{CCA03B96-B35B-4628-A36C-D4A2E750B607}" dt="2024-03-04T17:05:05.611" v="0" actId="47"/>
        <pc:sldMkLst>
          <pc:docMk/>
          <pc:sldMk cId="3701264867" sldId="423"/>
        </pc:sldMkLst>
      </pc:sldChg>
      <pc:sldChg chg="del">
        <pc:chgData name="Melanie David-Feveck" userId="9e4d456e-893c-4367-b601-72fce04ebd6b" providerId="ADAL" clId="{CCA03B96-B35B-4628-A36C-D4A2E750B607}" dt="2024-03-04T17:05:05.611" v="0" actId="47"/>
        <pc:sldMkLst>
          <pc:docMk/>
          <pc:sldMk cId="735557111" sldId="425"/>
        </pc:sldMkLst>
      </pc:sldChg>
      <pc:sldChg chg="del">
        <pc:chgData name="Melanie David-Feveck" userId="9e4d456e-893c-4367-b601-72fce04ebd6b" providerId="ADAL" clId="{CCA03B96-B35B-4628-A36C-D4A2E750B607}" dt="2024-03-04T17:05:05.611" v="0" actId="47"/>
        <pc:sldMkLst>
          <pc:docMk/>
          <pc:sldMk cId="590462970" sldId="426"/>
        </pc:sldMkLst>
      </pc:sldChg>
      <pc:sldChg chg="del">
        <pc:chgData name="Melanie David-Feveck" userId="9e4d456e-893c-4367-b601-72fce04ebd6b" providerId="ADAL" clId="{CCA03B96-B35B-4628-A36C-D4A2E750B607}" dt="2024-03-04T17:05:05.611" v="0" actId="47"/>
        <pc:sldMkLst>
          <pc:docMk/>
          <pc:sldMk cId="772856586" sldId="427"/>
        </pc:sldMkLst>
      </pc:sldChg>
      <pc:sldChg chg="del">
        <pc:chgData name="Melanie David-Feveck" userId="9e4d456e-893c-4367-b601-72fce04ebd6b" providerId="ADAL" clId="{CCA03B96-B35B-4628-A36C-D4A2E750B607}" dt="2024-03-04T17:05:05.611" v="0" actId="47"/>
        <pc:sldMkLst>
          <pc:docMk/>
          <pc:sldMk cId="4190354768" sldId="429"/>
        </pc:sldMkLst>
      </pc:sldChg>
      <pc:sldChg chg="del">
        <pc:chgData name="Melanie David-Feveck" userId="9e4d456e-893c-4367-b601-72fce04ebd6b" providerId="ADAL" clId="{CCA03B96-B35B-4628-A36C-D4A2E750B607}" dt="2024-03-04T17:05:05.611" v="0" actId="47"/>
        <pc:sldMkLst>
          <pc:docMk/>
          <pc:sldMk cId="1336212680" sldId="430"/>
        </pc:sldMkLst>
      </pc:sldChg>
      <pc:sldChg chg="del">
        <pc:chgData name="Melanie David-Feveck" userId="9e4d456e-893c-4367-b601-72fce04ebd6b" providerId="ADAL" clId="{CCA03B96-B35B-4628-A36C-D4A2E750B607}" dt="2024-03-04T17:05:05.611" v="0" actId="47"/>
        <pc:sldMkLst>
          <pc:docMk/>
          <pc:sldMk cId="1591166742" sldId="431"/>
        </pc:sldMkLst>
      </pc:sldChg>
      <pc:sldChg chg="del">
        <pc:chgData name="Melanie David-Feveck" userId="9e4d456e-893c-4367-b601-72fce04ebd6b" providerId="ADAL" clId="{CCA03B96-B35B-4628-A36C-D4A2E750B607}" dt="2024-03-04T17:05:05.611" v="0" actId="47"/>
        <pc:sldMkLst>
          <pc:docMk/>
          <pc:sldMk cId="3499811240" sldId="432"/>
        </pc:sldMkLst>
      </pc:sldChg>
      <pc:sldChg chg="del">
        <pc:chgData name="Melanie David-Feveck" userId="9e4d456e-893c-4367-b601-72fce04ebd6b" providerId="ADAL" clId="{CCA03B96-B35B-4628-A36C-D4A2E750B607}" dt="2024-03-04T17:06:26.687" v="4" actId="47"/>
        <pc:sldMkLst>
          <pc:docMk/>
          <pc:sldMk cId="3566342715" sldId="437"/>
        </pc:sldMkLst>
      </pc:sldChg>
      <pc:sldChg chg="del">
        <pc:chgData name="Melanie David-Feveck" userId="9e4d456e-893c-4367-b601-72fce04ebd6b" providerId="ADAL" clId="{CCA03B96-B35B-4628-A36C-D4A2E750B607}" dt="2024-03-04T17:06:26.687" v="4" actId="47"/>
        <pc:sldMkLst>
          <pc:docMk/>
          <pc:sldMk cId="603553427" sldId="439"/>
        </pc:sldMkLst>
      </pc:sldChg>
      <pc:sldChg chg="del">
        <pc:chgData name="Melanie David-Feveck" userId="9e4d456e-893c-4367-b601-72fce04ebd6b" providerId="ADAL" clId="{CCA03B96-B35B-4628-A36C-D4A2E750B607}" dt="2024-03-04T17:06:26.687" v="4" actId="47"/>
        <pc:sldMkLst>
          <pc:docMk/>
          <pc:sldMk cId="2518042097" sldId="440"/>
        </pc:sldMkLst>
      </pc:sldChg>
      <pc:sldChg chg="del">
        <pc:chgData name="Melanie David-Feveck" userId="9e4d456e-893c-4367-b601-72fce04ebd6b" providerId="ADAL" clId="{CCA03B96-B35B-4628-A36C-D4A2E750B607}" dt="2024-03-04T17:06:26.687" v="4" actId="47"/>
        <pc:sldMkLst>
          <pc:docMk/>
          <pc:sldMk cId="752542424" sldId="441"/>
        </pc:sldMkLst>
      </pc:sldChg>
      <pc:sldChg chg="del">
        <pc:chgData name="Melanie David-Feveck" userId="9e4d456e-893c-4367-b601-72fce04ebd6b" providerId="ADAL" clId="{CCA03B96-B35B-4628-A36C-D4A2E750B607}" dt="2024-03-04T17:06:26.687" v="4" actId="47"/>
        <pc:sldMkLst>
          <pc:docMk/>
          <pc:sldMk cId="676931151" sldId="442"/>
        </pc:sldMkLst>
      </pc:sldChg>
      <pc:sldChg chg="del">
        <pc:chgData name="Melanie David-Feveck" userId="9e4d456e-893c-4367-b601-72fce04ebd6b" providerId="ADAL" clId="{CCA03B96-B35B-4628-A36C-D4A2E750B607}" dt="2024-03-04T17:06:26.687" v="4" actId="47"/>
        <pc:sldMkLst>
          <pc:docMk/>
          <pc:sldMk cId="3992568705" sldId="443"/>
        </pc:sldMkLst>
      </pc:sldChg>
      <pc:sldChg chg="del">
        <pc:chgData name="Melanie David-Feveck" userId="9e4d456e-893c-4367-b601-72fce04ebd6b" providerId="ADAL" clId="{CCA03B96-B35B-4628-A36C-D4A2E750B607}" dt="2024-03-04T17:06:26.687" v="4" actId="47"/>
        <pc:sldMkLst>
          <pc:docMk/>
          <pc:sldMk cId="4143037159" sldId="445"/>
        </pc:sldMkLst>
      </pc:sldChg>
      <pc:sldChg chg="del">
        <pc:chgData name="Melanie David-Feveck" userId="9e4d456e-893c-4367-b601-72fce04ebd6b" providerId="ADAL" clId="{CCA03B96-B35B-4628-A36C-D4A2E750B607}" dt="2024-03-04T17:05:05.611" v="0" actId="47"/>
        <pc:sldMkLst>
          <pc:docMk/>
          <pc:sldMk cId="3684821566" sldId="450"/>
        </pc:sldMkLst>
      </pc:sldChg>
      <pc:sldChg chg="del">
        <pc:chgData name="Melanie David-Feveck" userId="9e4d456e-893c-4367-b601-72fce04ebd6b" providerId="ADAL" clId="{CCA03B96-B35B-4628-A36C-D4A2E750B607}" dt="2024-03-04T17:05:05.611" v="0" actId="47"/>
        <pc:sldMkLst>
          <pc:docMk/>
          <pc:sldMk cId="2933474359" sldId="451"/>
        </pc:sldMkLst>
      </pc:sldChg>
      <pc:sldChg chg="del">
        <pc:chgData name="Melanie David-Feveck" userId="9e4d456e-893c-4367-b601-72fce04ebd6b" providerId="ADAL" clId="{CCA03B96-B35B-4628-A36C-D4A2E750B607}" dt="2024-03-04T17:05:05.611" v="0" actId="47"/>
        <pc:sldMkLst>
          <pc:docMk/>
          <pc:sldMk cId="3885691169" sldId="452"/>
        </pc:sldMkLst>
      </pc:sldChg>
      <pc:sldChg chg="del">
        <pc:chgData name="Melanie David-Feveck" userId="9e4d456e-893c-4367-b601-72fce04ebd6b" providerId="ADAL" clId="{CCA03B96-B35B-4628-A36C-D4A2E750B607}" dt="2024-03-04T17:05:05.611" v="0" actId="47"/>
        <pc:sldMkLst>
          <pc:docMk/>
          <pc:sldMk cId="656893314" sldId="453"/>
        </pc:sldMkLst>
      </pc:sldChg>
      <pc:sldChg chg="del">
        <pc:chgData name="Melanie David-Feveck" userId="9e4d456e-893c-4367-b601-72fce04ebd6b" providerId="ADAL" clId="{CCA03B96-B35B-4628-A36C-D4A2E750B607}" dt="2024-03-04T17:05:05.611" v="0" actId="47"/>
        <pc:sldMkLst>
          <pc:docMk/>
          <pc:sldMk cId="700725215" sldId="454"/>
        </pc:sldMkLst>
      </pc:sldChg>
      <pc:sldChg chg="del">
        <pc:chgData name="Melanie David-Feveck" userId="9e4d456e-893c-4367-b601-72fce04ebd6b" providerId="ADAL" clId="{CCA03B96-B35B-4628-A36C-D4A2E750B607}" dt="2024-03-04T17:05:05.611" v="0" actId="47"/>
        <pc:sldMkLst>
          <pc:docMk/>
          <pc:sldMk cId="3356237185" sldId="455"/>
        </pc:sldMkLst>
      </pc:sldChg>
      <pc:sldChg chg="del">
        <pc:chgData name="Melanie David-Feveck" userId="9e4d456e-893c-4367-b601-72fce04ebd6b" providerId="ADAL" clId="{CCA03B96-B35B-4628-A36C-D4A2E750B607}" dt="2024-03-04T17:05:05.611" v="0" actId="47"/>
        <pc:sldMkLst>
          <pc:docMk/>
          <pc:sldMk cId="613315942" sldId="456"/>
        </pc:sldMkLst>
      </pc:sldChg>
      <pc:sldChg chg="del">
        <pc:chgData name="Melanie David-Feveck" userId="9e4d456e-893c-4367-b601-72fce04ebd6b" providerId="ADAL" clId="{CCA03B96-B35B-4628-A36C-D4A2E750B607}" dt="2024-03-04T17:05:05.611" v="0" actId="47"/>
        <pc:sldMkLst>
          <pc:docMk/>
          <pc:sldMk cId="2517995486" sldId="457"/>
        </pc:sldMkLst>
      </pc:sldChg>
      <pc:sldChg chg="del">
        <pc:chgData name="Melanie David-Feveck" userId="9e4d456e-893c-4367-b601-72fce04ebd6b" providerId="ADAL" clId="{CCA03B96-B35B-4628-A36C-D4A2E750B607}" dt="2024-03-04T17:05:05.611" v="0" actId="47"/>
        <pc:sldMkLst>
          <pc:docMk/>
          <pc:sldMk cId="795071605" sldId="458"/>
        </pc:sldMkLst>
      </pc:sldChg>
      <pc:sldChg chg="del">
        <pc:chgData name="Melanie David-Feveck" userId="9e4d456e-893c-4367-b601-72fce04ebd6b" providerId="ADAL" clId="{CCA03B96-B35B-4628-A36C-D4A2E750B607}" dt="2024-03-04T17:05:05.611" v="0" actId="47"/>
        <pc:sldMkLst>
          <pc:docMk/>
          <pc:sldMk cId="3176042895" sldId="459"/>
        </pc:sldMkLst>
      </pc:sldChg>
      <pc:sldChg chg="del">
        <pc:chgData name="Melanie David-Feveck" userId="9e4d456e-893c-4367-b601-72fce04ebd6b" providerId="ADAL" clId="{CCA03B96-B35B-4628-A36C-D4A2E750B607}" dt="2024-03-04T17:05:05.611" v="0" actId="47"/>
        <pc:sldMkLst>
          <pc:docMk/>
          <pc:sldMk cId="2864121389" sldId="460"/>
        </pc:sldMkLst>
      </pc:sldChg>
      <pc:sldChg chg="del">
        <pc:chgData name="Melanie David-Feveck" userId="9e4d456e-893c-4367-b601-72fce04ebd6b" providerId="ADAL" clId="{CCA03B96-B35B-4628-A36C-D4A2E750B607}" dt="2024-03-04T17:06:26.687" v="4" actId="47"/>
        <pc:sldMkLst>
          <pc:docMk/>
          <pc:sldMk cId="1175796632" sldId="461"/>
        </pc:sldMkLst>
      </pc:sldChg>
      <pc:sldChg chg="del">
        <pc:chgData name="Melanie David-Feveck" userId="9e4d456e-893c-4367-b601-72fce04ebd6b" providerId="ADAL" clId="{CCA03B96-B35B-4628-A36C-D4A2E750B607}" dt="2024-03-04T17:06:26.687" v="4" actId="47"/>
        <pc:sldMkLst>
          <pc:docMk/>
          <pc:sldMk cId="3892761199" sldId="463"/>
        </pc:sldMkLst>
      </pc:sldChg>
      <pc:sldChg chg="del">
        <pc:chgData name="Melanie David-Feveck" userId="9e4d456e-893c-4367-b601-72fce04ebd6b" providerId="ADAL" clId="{CCA03B96-B35B-4628-A36C-D4A2E750B607}" dt="2024-03-04T17:06:26.687" v="4" actId="47"/>
        <pc:sldMkLst>
          <pc:docMk/>
          <pc:sldMk cId="52911537" sldId="464"/>
        </pc:sldMkLst>
      </pc:sldChg>
      <pc:sldChg chg="del">
        <pc:chgData name="Melanie David-Feveck" userId="9e4d456e-893c-4367-b601-72fce04ebd6b" providerId="ADAL" clId="{CCA03B96-B35B-4628-A36C-D4A2E750B607}" dt="2024-03-04T17:05:05.611" v="0" actId="47"/>
        <pc:sldMkLst>
          <pc:docMk/>
          <pc:sldMk cId="3084596321" sldId="475"/>
        </pc:sldMkLst>
      </pc:sldChg>
      <pc:sldChg chg="del">
        <pc:chgData name="Melanie David-Feveck" userId="9e4d456e-893c-4367-b601-72fce04ebd6b" providerId="ADAL" clId="{CCA03B96-B35B-4628-A36C-D4A2E750B607}" dt="2024-03-04T17:05:05.611" v="0" actId="47"/>
        <pc:sldMkLst>
          <pc:docMk/>
          <pc:sldMk cId="3102619462" sldId="476"/>
        </pc:sldMkLst>
      </pc:sldChg>
      <pc:sldChg chg="del">
        <pc:chgData name="Melanie David-Feveck" userId="9e4d456e-893c-4367-b601-72fce04ebd6b" providerId="ADAL" clId="{CCA03B96-B35B-4628-A36C-D4A2E750B607}" dt="2024-03-04T17:05:05.611" v="0" actId="47"/>
        <pc:sldMkLst>
          <pc:docMk/>
          <pc:sldMk cId="1099119162" sldId="477"/>
        </pc:sldMkLst>
      </pc:sldChg>
      <pc:sldChg chg="del">
        <pc:chgData name="Melanie David-Feveck" userId="9e4d456e-893c-4367-b601-72fce04ebd6b" providerId="ADAL" clId="{CCA03B96-B35B-4628-A36C-D4A2E750B607}" dt="2024-03-04T17:05:05.611" v="0" actId="47"/>
        <pc:sldMkLst>
          <pc:docMk/>
          <pc:sldMk cId="3689699137" sldId="478"/>
        </pc:sldMkLst>
      </pc:sldChg>
      <pc:sldChg chg="del">
        <pc:chgData name="Melanie David-Feveck" userId="9e4d456e-893c-4367-b601-72fce04ebd6b" providerId="ADAL" clId="{CCA03B96-B35B-4628-A36C-D4A2E750B607}" dt="2024-03-04T17:05:05.611" v="0" actId="47"/>
        <pc:sldMkLst>
          <pc:docMk/>
          <pc:sldMk cId="3843746581" sldId="479"/>
        </pc:sldMkLst>
      </pc:sldChg>
      <pc:sldChg chg="del">
        <pc:chgData name="Melanie David-Feveck" userId="9e4d456e-893c-4367-b601-72fce04ebd6b" providerId="ADAL" clId="{CCA03B96-B35B-4628-A36C-D4A2E750B607}" dt="2024-03-04T17:05:05.611" v="0" actId="47"/>
        <pc:sldMkLst>
          <pc:docMk/>
          <pc:sldMk cId="3948179326" sldId="480"/>
        </pc:sldMkLst>
      </pc:sldChg>
      <pc:sldChg chg="del">
        <pc:chgData name="Melanie David-Feveck" userId="9e4d456e-893c-4367-b601-72fce04ebd6b" providerId="ADAL" clId="{CCA03B96-B35B-4628-A36C-D4A2E750B607}" dt="2024-03-04T17:05:05.611" v="0" actId="47"/>
        <pc:sldMkLst>
          <pc:docMk/>
          <pc:sldMk cId="3732292685" sldId="481"/>
        </pc:sldMkLst>
      </pc:sldChg>
      <pc:sldChg chg="del">
        <pc:chgData name="Melanie David-Feveck" userId="9e4d456e-893c-4367-b601-72fce04ebd6b" providerId="ADAL" clId="{CCA03B96-B35B-4628-A36C-D4A2E750B607}" dt="2024-03-04T17:05:05.611" v="0" actId="47"/>
        <pc:sldMkLst>
          <pc:docMk/>
          <pc:sldMk cId="1841303415" sldId="482"/>
        </pc:sldMkLst>
      </pc:sldChg>
      <pc:sldChg chg="del">
        <pc:chgData name="Melanie David-Feveck" userId="9e4d456e-893c-4367-b601-72fce04ebd6b" providerId="ADAL" clId="{CCA03B96-B35B-4628-A36C-D4A2E750B607}" dt="2024-03-04T17:05:05.611" v="0" actId="47"/>
        <pc:sldMkLst>
          <pc:docMk/>
          <pc:sldMk cId="339926716" sldId="483"/>
        </pc:sldMkLst>
      </pc:sldChg>
      <pc:sldChg chg="del">
        <pc:chgData name="Melanie David-Feveck" userId="9e4d456e-893c-4367-b601-72fce04ebd6b" providerId="ADAL" clId="{CCA03B96-B35B-4628-A36C-D4A2E750B607}" dt="2024-03-04T17:05:05.611" v="0" actId="47"/>
        <pc:sldMkLst>
          <pc:docMk/>
          <pc:sldMk cId="1985489591" sldId="484"/>
        </pc:sldMkLst>
      </pc:sldChg>
      <pc:sldChg chg="del">
        <pc:chgData name="Melanie David-Feveck" userId="9e4d456e-893c-4367-b601-72fce04ebd6b" providerId="ADAL" clId="{CCA03B96-B35B-4628-A36C-D4A2E750B607}" dt="2024-03-04T17:05:05.611" v="0" actId="47"/>
        <pc:sldMkLst>
          <pc:docMk/>
          <pc:sldMk cId="2846312978" sldId="485"/>
        </pc:sldMkLst>
      </pc:sldChg>
      <pc:sldChg chg="del">
        <pc:chgData name="Melanie David-Feveck" userId="9e4d456e-893c-4367-b601-72fce04ebd6b" providerId="ADAL" clId="{CCA03B96-B35B-4628-A36C-D4A2E750B607}" dt="2024-03-04T17:05:05.611" v="0" actId="47"/>
        <pc:sldMkLst>
          <pc:docMk/>
          <pc:sldMk cId="1408415645" sldId="486"/>
        </pc:sldMkLst>
      </pc:sldChg>
      <pc:sldChg chg="del">
        <pc:chgData name="Melanie David-Feveck" userId="9e4d456e-893c-4367-b601-72fce04ebd6b" providerId="ADAL" clId="{CCA03B96-B35B-4628-A36C-D4A2E750B607}" dt="2024-03-04T17:05:05.611" v="0" actId="47"/>
        <pc:sldMkLst>
          <pc:docMk/>
          <pc:sldMk cId="224640493" sldId="487"/>
        </pc:sldMkLst>
      </pc:sldChg>
      <pc:sldChg chg="del">
        <pc:chgData name="Melanie David-Feveck" userId="9e4d456e-893c-4367-b601-72fce04ebd6b" providerId="ADAL" clId="{CCA03B96-B35B-4628-A36C-D4A2E750B607}" dt="2024-03-04T17:05:05.611" v="0" actId="47"/>
        <pc:sldMkLst>
          <pc:docMk/>
          <pc:sldMk cId="3782698119" sldId="488"/>
        </pc:sldMkLst>
      </pc:sldChg>
      <pc:sldChg chg="del">
        <pc:chgData name="Melanie David-Feveck" userId="9e4d456e-893c-4367-b601-72fce04ebd6b" providerId="ADAL" clId="{CCA03B96-B35B-4628-A36C-D4A2E750B607}" dt="2024-03-04T17:05:05.611" v="0" actId="47"/>
        <pc:sldMkLst>
          <pc:docMk/>
          <pc:sldMk cId="638403673" sldId="489"/>
        </pc:sldMkLst>
      </pc:sldChg>
      <pc:sldChg chg="del">
        <pc:chgData name="Melanie David-Feveck" userId="9e4d456e-893c-4367-b601-72fce04ebd6b" providerId="ADAL" clId="{CCA03B96-B35B-4628-A36C-D4A2E750B607}" dt="2024-03-04T17:05:05.611" v="0" actId="47"/>
        <pc:sldMkLst>
          <pc:docMk/>
          <pc:sldMk cId="4223392598" sldId="490"/>
        </pc:sldMkLst>
      </pc:sldChg>
      <pc:sldChg chg="del">
        <pc:chgData name="Melanie David-Feveck" userId="9e4d456e-893c-4367-b601-72fce04ebd6b" providerId="ADAL" clId="{CCA03B96-B35B-4628-A36C-D4A2E750B607}" dt="2024-03-04T17:05:05.611" v="0" actId="47"/>
        <pc:sldMkLst>
          <pc:docMk/>
          <pc:sldMk cId="2203668026" sldId="491"/>
        </pc:sldMkLst>
      </pc:sldChg>
      <pc:sldChg chg="del">
        <pc:chgData name="Melanie David-Feveck" userId="9e4d456e-893c-4367-b601-72fce04ebd6b" providerId="ADAL" clId="{CCA03B96-B35B-4628-A36C-D4A2E750B607}" dt="2024-03-04T17:05:05.611" v="0" actId="47"/>
        <pc:sldMkLst>
          <pc:docMk/>
          <pc:sldMk cId="3460998395" sldId="492"/>
        </pc:sldMkLst>
      </pc:sldChg>
      <pc:sldChg chg="del">
        <pc:chgData name="Melanie David-Feveck" userId="9e4d456e-893c-4367-b601-72fce04ebd6b" providerId="ADAL" clId="{CCA03B96-B35B-4628-A36C-D4A2E750B607}" dt="2024-03-04T17:05:05.611" v="0" actId="47"/>
        <pc:sldMkLst>
          <pc:docMk/>
          <pc:sldMk cId="2844231151" sldId="493"/>
        </pc:sldMkLst>
      </pc:sldChg>
      <pc:sldChg chg="del">
        <pc:chgData name="Melanie David-Feveck" userId="9e4d456e-893c-4367-b601-72fce04ebd6b" providerId="ADAL" clId="{CCA03B96-B35B-4628-A36C-D4A2E750B607}" dt="2024-03-04T17:05:05.611" v="0" actId="47"/>
        <pc:sldMkLst>
          <pc:docMk/>
          <pc:sldMk cId="2985375637" sldId="494"/>
        </pc:sldMkLst>
      </pc:sldChg>
      <pc:sldChg chg="del">
        <pc:chgData name="Melanie David-Feveck" userId="9e4d456e-893c-4367-b601-72fce04ebd6b" providerId="ADAL" clId="{CCA03B96-B35B-4628-A36C-D4A2E750B607}" dt="2024-03-04T17:05:05.611" v="0" actId="47"/>
        <pc:sldMkLst>
          <pc:docMk/>
          <pc:sldMk cId="662781459" sldId="495"/>
        </pc:sldMkLst>
      </pc:sldChg>
      <pc:sldChg chg="del">
        <pc:chgData name="Melanie David-Feveck" userId="9e4d456e-893c-4367-b601-72fce04ebd6b" providerId="ADAL" clId="{CCA03B96-B35B-4628-A36C-D4A2E750B607}" dt="2024-03-04T17:05:05.611" v="0" actId="47"/>
        <pc:sldMkLst>
          <pc:docMk/>
          <pc:sldMk cId="3784992337" sldId="496"/>
        </pc:sldMkLst>
      </pc:sldChg>
      <pc:sldChg chg="del">
        <pc:chgData name="Melanie David-Feveck" userId="9e4d456e-893c-4367-b601-72fce04ebd6b" providerId="ADAL" clId="{CCA03B96-B35B-4628-A36C-D4A2E750B607}" dt="2024-03-04T17:05:05.611" v="0" actId="47"/>
        <pc:sldMkLst>
          <pc:docMk/>
          <pc:sldMk cId="3460864953" sldId="497"/>
        </pc:sldMkLst>
      </pc:sldChg>
      <pc:sldChg chg="del">
        <pc:chgData name="Melanie David-Feveck" userId="9e4d456e-893c-4367-b601-72fce04ebd6b" providerId="ADAL" clId="{CCA03B96-B35B-4628-A36C-D4A2E750B607}" dt="2024-03-04T17:05:05.611" v="0" actId="47"/>
        <pc:sldMkLst>
          <pc:docMk/>
          <pc:sldMk cId="1849224483" sldId="498"/>
        </pc:sldMkLst>
      </pc:sldChg>
      <pc:sldChg chg="del">
        <pc:chgData name="Melanie David-Feveck" userId="9e4d456e-893c-4367-b601-72fce04ebd6b" providerId="ADAL" clId="{CCA03B96-B35B-4628-A36C-D4A2E750B607}" dt="2024-03-04T17:05:05.611" v="0" actId="47"/>
        <pc:sldMkLst>
          <pc:docMk/>
          <pc:sldMk cId="1323981311" sldId="499"/>
        </pc:sldMkLst>
      </pc:sldChg>
      <pc:sldChg chg="del">
        <pc:chgData name="Melanie David-Feveck" userId="9e4d456e-893c-4367-b601-72fce04ebd6b" providerId="ADAL" clId="{CCA03B96-B35B-4628-A36C-D4A2E750B607}" dt="2024-03-04T17:05:05.611" v="0" actId="47"/>
        <pc:sldMkLst>
          <pc:docMk/>
          <pc:sldMk cId="3647972125" sldId="500"/>
        </pc:sldMkLst>
      </pc:sldChg>
      <pc:sldChg chg="del">
        <pc:chgData name="Melanie David-Feveck" userId="9e4d456e-893c-4367-b601-72fce04ebd6b" providerId="ADAL" clId="{CCA03B96-B35B-4628-A36C-D4A2E750B607}" dt="2024-03-04T17:05:05.611" v="0" actId="47"/>
        <pc:sldMkLst>
          <pc:docMk/>
          <pc:sldMk cId="2546413215" sldId="501"/>
        </pc:sldMkLst>
      </pc:sldChg>
      <pc:sldChg chg="del">
        <pc:chgData name="Melanie David-Feveck" userId="9e4d456e-893c-4367-b601-72fce04ebd6b" providerId="ADAL" clId="{CCA03B96-B35B-4628-A36C-D4A2E750B607}" dt="2024-03-04T17:06:26.687" v="4" actId="47"/>
        <pc:sldMkLst>
          <pc:docMk/>
          <pc:sldMk cId="1764495830" sldId="503"/>
        </pc:sldMkLst>
      </pc:sldChg>
      <pc:sldChg chg="del">
        <pc:chgData name="Melanie David-Feveck" userId="9e4d456e-893c-4367-b601-72fce04ebd6b" providerId="ADAL" clId="{CCA03B96-B35B-4628-A36C-D4A2E750B607}" dt="2024-03-04T17:06:26.687" v="4" actId="47"/>
        <pc:sldMkLst>
          <pc:docMk/>
          <pc:sldMk cId="250124114" sldId="504"/>
        </pc:sldMkLst>
      </pc:sldChg>
      <pc:sldChg chg="del">
        <pc:chgData name="Melanie David-Feveck" userId="9e4d456e-893c-4367-b601-72fce04ebd6b" providerId="ADAL" clId="{CCA03B96-B35B-4628-A36C-D4A2E750B607}" dt="2024-03-04T17:06:26.687" v="4" actId="47"/>
        <pc:sldMkLst>
          <pc:docMk/>
          <pc:sldMk cId="4114967015" sldId="505"/>
        </pc:sldMkLst>
      </pc:sldChg>
      <pc:sldChg chg="del">
        <pc:chgData name="Melanie David-Feveck" userId="9e4d456e-893c-4367-b601-72fce04ebd6b" providerId="ADAL" clId="{CCA03B96-B35B-4628-A36C-D4A2E750B607}" dt="2024-03-04T17:06:26.687" v="4" actId="47"/>
        <pc:sldMkLst>
          <pc:docMk/>
          <pc:sldMk cId="3465156152" sldId="506"/>
        </pc:sldMkLst>
      </pc:sldChg>
      <pc:sldChg chg="del">
        <pc:chgData name="Melanie David-Feveck" userId="9e4d456e-893c-4367-b601-72fce04ebd6b" providerId="ADAL" clId="{CCA03B96-B35B-4628-A36C-D4A2E750B607}" dt="2024-03-04T17:06:26.687" v="4" actId="47"/>
        <pc:sldMkLst>
          <pc:docMk/>
          <pc:sldMk cId="4110531314" sldId="507"/>
        </pc:sldMkLst>
      </pc:sldChg>
      <pc:sldChg chg="add del">
        <pc:chgData name="Melanie David-Feveck" userId="9e4d456e-893c-4367-b601-72fce04ebd6b" providerId="ADAL" clId="{CCA03B96-B35B-4628-A36C-D4A2E750B607}" dt="2024-03-04T17:06:26.687" v="4" actId="47"/>
        <pc:sldMkLst>
          <pc:docMk/>
          <pc:sldMk cId="4132559066" sldId="508"/>
        </pc:sldMkLst>
      </pc:sldChg>
      <pc:sldMasterChg chg="del delSldLayout">
        <pc:chgData name="Melanie David-Feveck" userId="9e4d456e-893c-4367-b601-72fce04ebd6b" providerId="ADAL" clId="{CCA03B96-B35B-4628-A36C-D4A2E750B607}" dt="2024-03-04T17:06:26.687" v="4" actId="47"/>
        <pc:sldMasterMkLst>
          <pc:docMk/>
          <pc:sldMasterMk cId="3701706100" sldId="2147483661"/>
        </pc:sldMasterMkLst>
        <pc:sldLayoutChg chg="del">
          <pc:chgData name="Melanie David-Feveck" userId="9e4d456e-893c-4367-b601-72fce04ebd6b" providerId="ADAL" clId="{CCA03B96-B35B-4628-A36C-D4A2E750B607}" dt="2024-03-04T17:06:26.687" v="4" actId="47"/>
          <pc:sldLayoutMkLst>
            <pc:docMk/>
            <pc:sldMasterMk cId="3701706100" sldId="2147483661"/>
            <pc:sldLayoutMk cId="3420560461" sldId="2147483662"/>
          </pc:sldLayoutMkLst>
        </pc:sldLayoutChg>
        <pc:sldLayoutChg chg="del">
          <pc:chgData name="Melanie David-Feveck" userId="9e4d456e-893c-4367-b601-72fce04ebd6b" providerId="ADAL" clId="{CCA03B96-B35B-4628-A36C-D4A2E750B607}" dt="2024-03-04T17:06:26.687" v="4" actId="47"/>
          <pc:sldLayoutMkLst>
            <pc:docMk/>
            <pc:sldMasterMk cId="3701706100" sldId="2147483661"/>
            <pc:sldLayoutMk cId="744269948" sldId="2147483663"/>
          </pc:sldLayoutMkLst>
        </pc:sldLayoutChg>
        <pc:sldLayoutChg chg="del">
          <pc:chgData name="Melanie David-Feveck" userId="9e4d456e-893c-4367-b601-72fce04ebd6b" providerId="ADAL" clId="{CCA03B96-B35B-4628-A36C-D4A2E750B607}" dt="2024-03-04T17:06:26.687" v="4" actId="47"/>
          <pc:sldLayoutMkLst>
            <pc:docMk/>
            <pc:sldMasterMk cId="3701706100" sldId="2147483661"/>
            <pc:sldLayoutMk cId="1034504356" sldId="2147483664"/>
          </pc:sldLayoutMkLst>
        </pc:sldLayoutChg>
        <pc:sldLayoutChg chg="del">
          <pc:chgData name="Melanie David-Feveck" userId="9e4d456e-893c-4367-b601-72fce04ebd6b" providerId="ADAL" clId="{CCA03B96-B35B-4628-A36C-D4A2E750B607}" dt="2024-03-04T17:06:26.687" v="4" actId="47"/>
          <pc:sldLayoutMkLst>
            <pc:docMk/>
            <pc:sldMasterMk cId="3701706100" sldId="2147483661"/>
            <pc:sldLayoutMk cId="3326354470" sldId="2147483665"/>
          </pc:sldLayoutMkLst>
        </pc:sldLayoutChg>
        <pc:sldLayoutChg chg="del">
          <pc:chgData name="Melanie David-Feveck" userId="9e4d456e-893c-4367-b601-72fce04ebd6b" providerId="ADAL" clId="{CCA03B96-B35B-4628-A36C-D4A2E750B607}" dt="2024-03-04T17:06:26.687" v="4" actId="47"/>
          <pc:sldLayoutMkLst>
            <pc:docMk/>
            <pc:sldMasterMk cId="3701706100" sldId="2147483661"/>
            <pc:sldLayoutMk cId="221178462" sldId="2147483666"/>
          </pc:sldLayoutMkLst>
        </pc:sldLayoutChg>
        <pc:sldLayoutChg chg="del">
          <pc:chgData name="Melanie David-Feveck" userId="9e4d456e-893c-4367-b601-72fce04ebd6b" providerId="ADAL" clId="{CCA03B96-B35B-4628-A36C-D4A2E750B607}" dt="2024-03-04T17:06:26.687" v="4" actId="47"/>
          <pc:sldLayoutMkLst>
            <pc:docMk/>
            <pc:sldMasterMk cId="3701706100" sldId="2147483661"/>
            <pc:sldLayoutMk cId="4202938723" sldId="2147483667"/>
          </pc:sldLayoutMkLst>
        </pc:sldLayoutChg>
        <pc:sldLayoutChg chg="del">
          <pc:chgData name="Melanie David-Feveck" userId="9e4d456e-893c-4367-b601-72fce04ebd6b" providerId="ADAL" clId="{CCA03B96-B35B-4628-A36C-D4A2E750B607}" dt="2024-03-04T17:06:26.687" v="4" actId="47"/>
          <pc:sldLayoutMkLst>
            <pc:docMk/>
            <pc:sldMasterMk cId="3701706100" sldId="2147483661"/>
            <pc:sldLayoutMk cId="3829214415" sldId="2147483668"/>
          </pc:sldLayoutMkLst>
        </pc:sldLayoutChg>
        <pc:sldLayoutChg chg="del">
          <pc:chgData name="Melanie David-Feveck" userId="9e4d456e-893c-4367-b601-72fce04ebd6b" providerId="ADAL" clId="{CCA03B96-B35B-4628-A36C-D4A2E750B607}" dt="2024-03-04T17:06:26.687" v="4" actId="47"/>
          <pc:sldLayoutMkLst>
            <pc:docMk/>
            <pc:sldMasterMk cId="3701706100" sldId="2147483661"/>
            <pc:sldLayoutMk cId="3608700832" sldId="2147483669"/>
          </pc:sldLayoutMkLst>
        </pc:sldLayoutChg>
        <pc:sldLayoutChg chg="del">
          <pc:chgData name="Melanie David-Feveck" userId="9e4d456e-893c-4367-b601-72fce04ebd6b" providerId="ADAL" clId="{CCA03B96-B35B-4628-A36C-D4A2E750B607}" dt="2024-03-04T17:06:26.687" v="4" actId="47"/>
          <pc:sldLayoutMkLst>
            <pc:docMk/>
            <pc:sldMasterMk cId="3701706100" sldId="2147483661"/>
            <pc:sldLayoutMk cId="3674099517" sldId="2147483670"/>
          </pc:sldLayoutMkLst>
        </pc:sldLayoutChg>
      </pc:sldMasterChg>
      <pc:sldMasterChg chg="del delSldLayout">
        <pc:chgData name="Melanie David-Feveck" userId="9e4d456e-893c-4367-b601-72fce04ebd6b" providerId="ADAL" clId="{CCA03B96-B35B-4628-A36C-D4A2E750B607}" dt="2024-03-04T17:06:26.687" v="4" actId="47"/>
        <pc:sldMasterMkLst>
          <pc:docMk/>
          <pc:sldMasterMk cId="935955166" sldId="2147483671"/>
        </pc:sldMasterMkLst>
        <pc:sldLayoutChg chg="del">
          <pc:chgData name="Melanie David-Feveck" userId="9e4d456e-893c-4367-b601-72fce04ebd6b" providerId="ADAL" clId="{CCA03B96-B35B-4628-A36C-D4A2E750B607}" dt="2024-03-04T17:06:26.687" v="4" actId="47"/>
          <pc:sldLayoutMkLst>
            <pc:docMk/>
            <pc:sldMasterMk cId="935955166" sldId="2147483671"/>
            <pc:sldLayoutMk cId="1141343930" sldId="2147483672"/>
          </pc:sldLayoutMkLst>
        </pc:sldLayoutChg>
        <pc:sldLayoutChg chg="del">
          <pc:chgData name="Melanie David-Feveck" userId="9e4d456e-893c-4367-b601-72fce04ebd6b" providerId="ADAL" clId="{CCA03B96-B35B-4628-A36C-D4A2E750B607}" dt="2024-03-04T17:06:26.687" v="4" actId="47"/>
          <pc:sldLayoutMkLst>
            <pc:docMk/>
            <pc:sldMasterMk cId="935955166" sldId="2147483671"/>
            <pc:sldLayoutMk cId="212347124" sldId="2147483673"/>
          </pc:sldLayoutMkLst>
        </pc:sldLayoutChg>
        <pc:sldLayoutChg chg="del">
          <pc:chgData name="Melanie David-Feveck" userId="9e4d456e-893c-4367-b601-72fce04ebd6b" providerId="ADAL" clId="{CCA03B96-B35B-4628-A36C-D4A2E750B607}" dt="2024-03-04T17:06:26.687" v="4" actId="47"/>
          <pc:sldLayoutMkLst>
            <pc:docMk/>
            <pc:sldMasterMk cId="935955166" sldId="2147483671"/>
            <pc:sldLayoutMk cId="582253257" sldId="2147483674"/>
          </pc:sldLayoutMkLst>
        </pc:sldLayoutChg>
        <pc:sldLayoutChg chg="del">
          <pc:chgData name="Melanie David-Feveck" userId="9e4d456e-893c-4367-b601-72fce04ebd6b" providerId="ADAL" clId="{CCA03B96-B35B-4628-A36C-D4A2E750B607}" dt="2024-03-04T17:06:26.687" v="4" actId="47"/>
          <pc:sldLayoutMkLst>
            <pc:docMk/>
            <pc:sldMasterMk cId="935955166" sldId="2147483671"/>
            <pc:sldLayoutMk cId="2202459834" sldId="2147483675"/>
          </pc:sldLayoutMkLst>
        </pc:sldLayoutChg>
        <pc:sldLayoutChg chg="del">
          <pc:chgData name="Melanie David-Feveck" userId="9e4d456e-893c-4367-b601-72fce04ebd6b" providerId="ADAL" clId="{CCA03B96-B35B-4628-A36C-D4A2E750B607}" dt="2024-03-04T17:06:26.687" v="4" actId="47"/>
          <pc:sldLayoutMkLst>
            <pc:docMk/>
            <pc:sldMasterMk cId="935955166" sldId="2147483671"/>
            <pc:sldLayoutMk cId="222110108" sldId="2147483676"/>
          </pc:sldLayoutMkLst>
        </pc:sldLayoutChg>
        <pc:sldLayoutChg chg="del">
          <pc:chgData name="Melanie David-Feveck" userId="9e4d456e-893c-4367-b601-72fce04ebd6b" providerId="ADAL" clId="{CCA03B96-B35B-4628-A36C-D4A2E750B607}" dt="2024-03-04T17:06:26.687" v="4" actId="47"/>
          <pc:sldLayoutMkLst>
            <pc:docMk/>
            <pc:sldMasterMk cId="935955166" sldId="2147483671"/>
            <pc:sldLayoutMk cId="467669654" sldId="2147483677"/>
          </pc:sldLayoutMkLst>
        </pc:sldLayoutChg>
        <pc:sldLayoutChg chg="del">
          <pc:chgData name="Melanie David-Feveck" userId="9e4d456e-893c-4367-b601-72fce04ebd6b" providerId="ADAL" clId="{CCA03B96-B35B-4628-A36C-D4A2E750B607}" dt="2024-03-04T17:06:26.687" v="4" actId="47"/>
          <pc:sldLayoutMkLst>
            <pc:docMk/>
            <pc:sldMasterMk cId="935955166" sldId="2147483671"/>
            <pc:sldLayoutMk cId="1067865728" sldId="2147483678"/>
          </pc:sldLayoutMkLst>
        </pc:sldLayoutChg>
        <pc:sldLayoutChg chg="del">
          <pc:chgData name="Melanie David-Feveck" userId="9e4d456e-893c-4367-b601-72fce04ebd6b" providerId="ADAL" clId="{CCA03B96-B35B-4628-A36C-D4A2E750B607}" dt="2024-03-04T17:06:26.687" v="4" actId="47"/>
          <pc:sldLayoutMkLst>
            <pc:docMk/>
            <pc:sldMasterMk cId="935955166" sldId="2147483671"/>
            <pc:sldLayoutMk cId="321623811" sldId="2147483679"/>
          </pc:sldLayoutMkLst>
        </pc:sldLayoutChg>
        <pc:sldLayoutChg chg="del">
          <pc:chgData name="Melanie David-Feveck" userId="9e4d456e-893c-4367-b601-72fce04ebd6b" providerId="ADAL" clId="{CCA03B96-B35B-4628-A36C-D4A2E750B607}" dt="2024-03-04T17:06:26.687" v="4" actId="47"/>
          <pc:sldLayoutMkLst>
            <pc:docMk/>
            <pc:sldMasterMk cId="935955166" sldId="2147483671"/>
            <pc:sldLayoutMk cId="1516998309" sldId="2147483680"/>
          </pc:sldLayoutMkLst>
        </pc:sldLayoutChg>
      </pc:sldMasterChg>
    </pc:docChg>
  </pc:docChgLst>
  <pc:docChgLst>
    <pc:chgData name="Melanie David-Feveck" userId="9e4d456e-893c-4367-b601-72fce04ebd6b" providerId="ADAL" clId="{A318E06E-E8D9-4F24-9192-519E097A25CF}"/>
    <pc:docChg chg="modSld">
      <pc:chgData name="Melanie David-Feveck" userId="9e4d456e-893c-4367-b601-72fce04ebd6b" providerId="ADAL" clId="{A318E06E-E8D9-4F24-9192-519E097A25CF}" dt="2024-07-23T18:37:16.924" v="59"/>
      <pc:docMkLst>
        <pc:docMk/>
      </pc:docMkLst>
      <pc:sldChg chg="modSp mod delCm modCm">
        <pc:chgData name="Melanie David-Feveck" userId="9e4d456e-893c-4367-b601-72fce04ebd6b" providerId="ADAL" clId="{A318E06E-E8D9-4F24-9192-519E097A25CF}" dt="2024-07-23T18:35:52.131" v="29" actId="20577"/>
        <pc:sldMkLst>
          <pc:docMk/>
          <pc:sldMk cId="2344174708" sldId="360"/>
        </pc:sldMkLst>
        <pc:spChg chg="mod">
          <ac:chgData name="Melanie David-Feveck" userId="9e4d456e-893c-4367-b601-72fce04ebd6b" providerId="ADAL" clId="{A318E06E-E8D9-4F24-9192-519E097A25CF}" dt="2024-07-23T18:35:52.131" v="29" actId="20577"/>
          <ac:spMkLst>
            <pc:docMk/>
            <pc:sldMk cId="2344174708" sldId="360"/>
            <ac:spMk id="3" creationId="{CE8CAACB-4844-7BE6-513B-A3D226480FF3}"/>
          </ac:spMkLst>
        </pc:spChg>
        <pc:extLst>
          <p:ext xmlns:p="http://schemas.openxmlformats.org/presentationml/2006/main" uri="{D6D511B9-2390-475A-947B-AFAB55BFBCF1}">
            <pc226:cmChg xmlns:pc226="http://schemas.microsoft.com/office/powerpoint/2022/06/main/command" chg="del mod">
              <pc226:chgData name="Melanie David-Feveck" userId="9e4d456e-893c-4367-b601-72fce04ebd6b" providerId="ADAL" clId="{A318E06E-E8D9-4F24-9192-519E097A25CF}" dt="2024-07-23T18:35:03.473" v="5"/>
              <pc2:cmMkLst xmlns:pc2="http://schemas.microsoft.com/office/powerpoint/2019/9/main/command">
                <pc:docMk/>
                <pc:sldMk cId="2344174708" sldId="360"/>
                <pc2:cmMk id="{DF7184A4-8B82-4703-9FEF-506F4E59919E}"/>
              </pc2:cmMkLst>
            </pc226:cmChg>
          </p:ext>
        </pc:extLst>
      </pc:sldChg>
      <pc:sldChg chg="modSp mod delCm modCm">
        <pc:chgData name="Melanie David-Feveck" userId="9e4d456e-893c-4367-b601-72fce04ebd6b" providerId="ADAL" clId="{A318E06E-E8D9-4F24-9192-519E097A25CF}" dt="2024-07-23T18:37:16.924" v="59"/>
        <pc:sldMkLst>
          <pc:docMk/>
          <pc:sldMk cId="508037425" sldId="364"/>
        </pc:sldMkLst>
        <pc:spChg chg="mod">
          <ac:chgData name="Melanie David-Feveck" userId="9e4d456e-893c-4367-b601-72fce04ebd6b" providerId="ADAL" clId="{A318E06E-E8D9-4F24-9192-519E097A25CF}" dt="2024-07-23T18:37:11.075" v="58" actId="20577"/>
          <ac:spMkLst>
            <pc:docMk/>
            <pc:sldMk cId="508037425" sldId="364"/>
            <ac:spMk id="3" creationId="{CE8CAACB-4844-7BE6-513B-A3D226480FF3}"/>
          </ac:spMkLst>
        </pc:spChg>
        <pc:extLst>
          <p:ext xmlns:p="http://schemas.openxmlformats.org/presentationml/2006/main" uri="{D6D511B9-2390-475A-947B-AFAB55BFBCF1}">
            <pc226:cmChg xmlns:pc226="http://schemas.microsoft.com/office/powerpoint/2022/06/main/command" chg="del mod">
              <pc226:chgData name="Melanie David-Feveck" userId="9e4d456e-893c-4367-b601-72fce04ebd6b" providerId="ADAL" clId="{A318E06E-E8D9-4F24-9192-519E097A25CF}" dt="2024-07-23T18:37:16.924" v="59"/>
              <pc2:cmMkLst xmlns:pc2="http://schemas.microsoft.com/office/powerpoint/2019/9/main/command">
                <pc:docMk/>
                <pc:sldMk cId="508037425" sldId="364"/>
                <pc2:cmMk id="{9F667C55-B888-40E3-94DF-09E3AC28139B}"/>
              </pc2:cmMkLst>
            </pc226:cmChg>
          </p:ext>
        </pc:extLst>
      </pc:sldChg>
      <pc:sldChg chg="modSp mod delCm modCm">
        <pc:chgData name="Melanie David-Feveck" userId="9e4d456e-893c-4367-b601-72fce04ebd6b" providerId="ADAL" clId="{A318E06E-E8D9-4F24-9192-519E097A25CF}" dt="2024-07-23T18:36:46.341" v="46" actId="20577"/>
        <pc:sldMkLst>
          <pc:docMk/>
          <pc:sldMk cId="4287138671" sldId="407"/>
        </pc:sldMkLst>
        <pc:spChg chg="mod">
          <ac:chgData name="Melanie David-Feveck" userId="9e4d456e-893c-4367-b601-72fce04ebd6b" providerId="ADAL" clId="{A318E06E-E8D9-4F24-9192-519E097A25CF}" dt="2024-07-23T18:36:46.341" v="46" actId="20577"/>
          <ac:spMkLst>
            <pc:docMk/>
            <pc:sldMk cId="4287138671" sldId="407"/>
            <ac:spMk id="3" creationId="{CE8CAACB-4844-7BE6-513B-A3D226480FF3}"/>
          </ac:spMkLst>
        </pc:spChg>
        <pc:extLst>
          <p:ext xmlns:p="http://schemas.openxmlformats.org/presentationml/2006/main" uri="{D6D511B9-2390-475A-947B-AFAB55BFBCF1}">
            <pc226:cmChg xmlns:pc226="http://schemas.microsoft.com/office/powerpoint/2022/06/main/command" chg="del mod">
              <pc226:chgData name="Melanie David-Feveck" userId="9e4d456e-893c-4367-b601-72fce04ebd6b" providerId="ADAL" clId="{A318E06E-E8D9-4F24-9192-519E097A25CF}" dt="2024-07-23T18:36:32.075" v="35"/>
              <pc2:cmMkLst xmlns:pc2="http://schemas.microsoft.com/office/powerpoint/2019/9/main/command">
                <pc:docMk/>
                <pc:sldMk cId="4287138671" sldId="407"/>
                <pc2:cmMk id="{4FC14844-26EC-479B-B133-11B805F62E19}"/>
              </pc2:cmMkLst>
            </pc226:cmChg>
          </p:ext>
        </pc:ext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1B75F26-17BA-4A3C-939A-A109702EB9D8}" type="datetimeFigureOut">
              <a:rPr lang="en-GB" smtClean="0"/>
              <a:t>23/07/2024</a:t>
            </a:fld>
            <a:endParaRPr lang="en-GB" dirty="0"/>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60FFA89-5C59-4AAF-8009-79353D94AE1E}" type="slidenum">
              <a:rPr lang="en-GB" smtClean="0"/>
              <a:t>‹#›</a:t>
            </a:fld>
            <a:endParaRPr lang="en-GB" dirty="0"/>
          </a:p>
        </p:txBody>
      </p:sp>
    </p:spTree>
    <p:extLst>
      <p:ext uri="{BB962C8B-B14F-4D97-AF65-F5344CB8AC3E}">
        <p14:creationId xmlns:p14="http://schemas.microsoft.com/office/powerpoint/2010/main" val="5128769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60FFA89-5C59-4AAF-8009-79353D94AE1E}"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GB"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65199611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Introduction Title slide">
    <p:spTree>
      <p:nvGrpSpPr>
        <p:cNvPr id="1" name=""/>
        <p:cNvGrpSpPr/>
        <p:nvPr/>
      </p:nvGrpSpPr>
      <p:grpSpPr>
        <a:xfrm>
          <a:off x="0" y="0"/>
          <a:ext cx="0" cy="0"/>
          <a:chOff x="0" y="0"/>
          <a:chExt cx="0" cy="0"/>
        </a:xfrm>
      </p:grpSpPr>
      <p:sp>
        <p:nvSpPr>
          <p:cNvPr id="2" name="Title 1"/>
          <p:cNvSpPr>
            <a:spLocks noGrp="1"/>
          </p:cNvSpPr>
          <p:nvPr>
            <p:ph type="title"/>
          </p:nvPr>
        </p:nvSpPr>
        <p:spPr>
          <a:xfrm>
            <a:off x="467544" y="1707654"/>
            <a:ext cx="8229600" cy="857250"/>
          </a:xfrm>
        </p:spPr>
        <p:txBody>
          <a:bodyPr/>
          <a:lstStyle>
            <a:lvl1pPr algn="ctr">
              <a:defRPr/>
            </a:lvl1p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A8CC1BFE-7A9D-476F-853B-BE53F96D85CB}" type="datetimeFigureOut">
              <a:rPr lang="en-GB" smtClean="0"/>
              <a:t>23/07/2024</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DA961FC0-C120-4E7B-A0CC-400EC9584A2A}" type="slidenum">
              <a:rPr lang="en-GB" smtClean="0"/>
              <a:t>‹#›</a:t>
            </a:fld>
            <a:endParaRPr lang="en-GB" dirty="0"/>
          </a:p>
        </p:txBody>
      </p:sp>
      <p:cxnSp>
        <p:nvCxnSpPr>
          <p:cNvPr id="7" name="Straight Connector 6"/>
          <p:cNvCxnSpPr/>
          <p:nvPr userDrawn="1"/>
        </p:nvCxnSpPr>
        <p:spPr>
          <a:xfrm>
            <a:off x="611560" y="2571750"/>
            <a:ext cx="7992888" cy="0"/>
          </a:xfrm>
          <a:prstGeom prst="line">
            <a:avLst/>
          </a:prstGeom>
          <a:ln w="19050">
            <a:solidFill>
              <a:srgbClr val="11A7F2"/>
            </a:solidFill>
          </a:ln>
        </p:spPr>
        <p:style>
          <a:lnRef idx="1">
            <a:schemeClr val="accent1"/>
          </a:lnRef>
          <a:fillRef idx="0">
            <a:schemeClr val="accent1"/>
          </a:fillRef>
          <a:effectRef idx="0">
            <a:schemeClr val="accent1"/>
          </a:effectRef>
          <a:fontRef idx="minor">
            <a:schemeClr val="tx1"/>
          </a:fontRef>
        </p:style>
      </p:cxn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36449" y="123478"/>
            <a:ext cx="1728191" cy="1036915"/>
          </a:xfrm>
          <a:prstGeom prst="rect">
            <a:avLst/>
          </a:prstGeom>
        </p:spPr>
      </p:pic>
    </p:spTree>
    <p:extLst>
      <p:ext uri="{BB962C8B-B14F-4D97-AF65-F5344CB8AC3E}">
        <p14:creationId xmlns:p14="http://schemas.microsoft.com/office/powerpoint/2010/main" val="11417328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Introduction Title slide">
    <p:spTree>
      <p:nvGrpSpPr>
        <p:cNvPr id="1" name=""/>
        <p:cNvGrpSpPr/>
        <p:nvPr/>
      </p:nvGrpSpPr>
      <p:grpSpPr>
        <a:xfrm>
          <a:off x="0" y="0"/>
          <a:ext cx="0" cy="0"/>
          <a:chOff x="0" y="0"/>
          <a:chExt cx="0" cy="0"/>
        </a:xfrm>
      </p:grpSpPr>
      <p:sp>
        <p:nvSpPr>
          <p:cNvPr id="2" name="Title 1"/>
          <p:cNvSpPr>
            <a:spLocks noGrp="1"/>
          </p:cNvSpPr>
          <p:nvPr>
            <p:ph type="title"/>
          </p:nvPr>
        </p:nvSpPr>
        <p:spPr>
          <a:xfrm>
            <a:off x="467544" y="1707654"/>
            <a:ext cx="8229600" cy="857250"/>
          </a:xfrm>
        </p:spPr>
        <p:txBody>
          <a:bodyPr/>
          <a:lstStyle>
            <a:lvl1pPr algn="ctr">
              <a:defRPr/>
            </a:lvl1p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A8CC1BFE-7A9D-476F-853B-BE53F96D85CB}" type="datetimeFigureOut">
              <a:rPr lang="en-GB" smtClean="0"/>
              <a:t>23/07/2024</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a:xfrm>
            <a:off x="6563544" y="4752666"/>
            <a:ext cx="2133600" cy="273844"/>
          </a:xfrm>
        </p:spPr>
        <p:txBody>
          <a:bodyPr/>
          <a:lstStyle/>
          <a:p>
            <a:fld id="{DA961FC0-C120-4E7B-A0CC-400EC9584A2A}" type="slidenum">
              <a:rPr lang="en-GB" smtClean="0"/>
              <a:t>‹#›</a:t>
            </a:fld>
            <a:endParaRPr lang="en-GB" dirty="0"/>
          </a:p>
        </p:txBody>
      </p:sp>
      <p:cxnSp>
        <p:nvCxnSpPr>
          <p:cNvPr id="7" name="Straight Connector 6"/>
          <p:cNvCxnSpPr/>
          <p:nvPr userDrawn="1"/>
        </p:nvCxnSpPr>
        <p:spPr>
          <a:xfrm>
            <a:off x="611560" y="2571750"/>
            <a:ext cx="7992888" cy="0"/>
          </a:xfrm>
          <a:prstGeom prst="line">
            <a:avLst/>
          </a:prstGeom>
          <a:ln w="19050">
            <a:solidFill>
              <a:srgbClr val="11A7F2"/>
            </a:solidFill>
          </a:ln>
        </p:spPr>
        <p:style>
          <a:lnRef idx="1">
            <a:schemeClr val="accent1"/>
          </a:lnRef>
          <a:fillRef idx="0">
            <a:schemeClr val="accent1"/>
          </a:fillRef>
          <a:effectRef idx="0">
            <a:schemeClr val="accent1"/>
          </a:effectRef>
          <a:fontRef idx="minor">
            <a:schemeClr val="tx1"/>
          </a:fontRef>
        </p:style>
      </p:cxn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580041" y="4554457"/>
            <a:ext cx="1117103" cy="670262"/>
          </a:xfrm>
          <a:prstGeom prst="rect">
            <a:avLst/>
          </a:prstGeom>
        </p:spPr>
      </p:pic>
      <p:pic>
        <p:nvPicPr>
          <p:cNvPr id="6" name="Picture 5">
            <a:extLst>
              <a:ext uri="{FF2B5EF4-FFF2-40B4-BE49-F238E27FC236}">
                <a16:creationId xmlns:a16="http://schemas.microsoft.com/office/drawing/2014/main" id="{FE1EB696-6D7D-BC5C-47DF-C280FFF93053}"/>
              </a:ext>
            </a:extLst>
          </p:cNvPr>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323528" y="124492"/>
            <a:ext cx="2357315" cy="503489"/>
          </a:xfrm>
          <a:prstGeom prst="rect">
            <a:avLst/>
          </a:prstGeom>
          <a:noFill/>
        </p:spPr>
      </p:pic>
    </p:spTree>
    <p:extLst>
      <p:ext uri="{BB962C8B-B14F-4D97-AF65-F5344CB8AC3E}">
        <p14:creationId xmlns:p14="http://schemas.microsoft.com/office/powerpoint/2010/main" val="31449437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1520" y="195487"/>
            <a:ext cx="8568952" cy="432048"/>
          </a:xfrm>
        </p:spPr>
        <p:txBody>
          <a:bodyPr>
            <a:noAutofit/>
          </a:bodyPr>
          <a:lstStyle>
            <a:lvl1pPr algn="l">
              <a:defRPr sz="3000" b="1">
                <a:solidFill>
                  <a:srgbClr val="11A7F2"/>
                </a:solidFill>
                <a:latin typeface="Montserrat" panose="02000505000000020004" pitchFamily="2" charset="0"/>
                <a:cs typeface="Arial" panose="020B0604020202020204" pitchFamily="34" charset="0"/>
              </a:defRPr>
            </a:lvl1pPr>
          </a:lstStyle>
          <a:p>
            <a:endParaRPr lang="en-GB" dirty="0"/>
          </a:p>
        </p:txBody>
      </p:sp>
      <p:sp>
        <p:nvSpPr>
          <p:cNvPr id="4" name="Date Placeholder 3"/>
          <p:cNvSpPr>
            <a:spLocks noGrp="1"/>
          </p:cNvSpPr>
          <p:nvPr>
            <p:ph type="dt" sz="half" idx="10"/>
          </p:nvPr>
        </p:nvSpPr>
        <p:spPr/>
        <p:txBody>
          <a:bodyPr/>
          <a:lstStyle/>
          <a:p>
            <a:fld id="{A8CC1BFE-7A9D-476F-853B-BE53F96D85CB}" type="datetimeFigureOut">
              <a:rPr lang="en-GB" smtClean="0"/>
              <a:t>23/07/2024</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DA961FC0-C120-4E7B-A0CC-400EC9584A2A}" type="slidenum">
              <a:rPr lang="en-GB" smtClean="0"/>
              <a:t>‹#›</a:t>
            </a:fld>
            <a:endParaRPr lang="en-GB" dirty="0"/>
          </a:p>
        </p:txBody>
      </p:sp>
      <p:cxnSp>
        <p:nvCxnSpPr>
          <p:cNvPr id="9" name="Straight Connector 8"/>
          <p:cNvCxnSpPr/>
          <p:nvPr userDrawn="1"/>
        </p:nvCxnSpPr>
        <p:spPr>
          <a:xfrm>
            <a:off x="323528" y="649304"/>
            <a:ext cx="8496944" cy="0"/>
          </a:xfrm>
          <a:prstGeom prst="line">
            <a:avLst/>
          </a:prstGeom>
          <a:ln w="28575">
            <a:solidFill>
              <a:srgbClr val="11A7F2"/>
            </a:solidFill>
          </a:ln>
        </p:spPr>
        <p:style>
          <a:lnRef idx="1">
            <a:schemeClr val="accent1"/>
          </a:lnRef>
          <a:fillRef idx="0">
            <a:schemeClr val="accent1"/>
          </a:fillRef>
          <a:effectRef idx="0">
            <a:schemeClr val="accent1"/>
          </a:effectRef>
          <a:fontRef idx="minor">
            <a:schemeClr val="tx1"/>
          </a:fontRef>
        </p:style>
      </p:cxnSp>
      <p:pic>
        <p:nvPicPr>
          <p:cNvPr id="3" name="Picture 2">
            <a:extLst>
              <a:ext uri="{FF2B5EF4-FFF2-40B4-BE49-F238E27FC236}">
                <a16:creationId xmlns:a16="http://schemas.microsoft.com/office/drawing/2014/main" id="{106855C0-297C-F0B4-F703-DE386921F8B8}"/>
              </a:ext>
            </a:extLst>
          </p:cNvPr>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620000" y="4803998"/>
            <a:ext cx="1078817" cy="230420"/>
          </a:xfrm>
          <a:prstGeom prst="rect">
            <a:avLst/>
          </a:prstGeom>
          <a:noFill/>
        </p:spPr>
      </p:pic>
    </p:spTree>
    <p:extLst>
      <p:ext uri="{BB962C8B-B14F-4D97-AF65-F5344CB8AC3E}">
        <p14:creationId xmlns:p14="http://schemas.microsoft.com/office/powerpoint/2010/main" val="101839068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28760" y="195487"/>
            <a:ext cx="8229600" cy="475562"/>
          </a:xfrm>
        </p:spPr>
        <p:txBody>
          <a:bodyPr/>
          <a:lstStyle>
            <a:lvl1pPr algn="l">
              <a:defRPr/>
            </a:lvl1pPr>
          </a:lstStyle>
          <a:p>
            <a:r>
              <a:rPr lang="en-US" dirty="0"/>
              <a:t>Click to edit Master title style</a:t>
            </a:r>
            <a:endParaRPr lang="en-GB" dirty="0"/>
          </a:p>
        </p:txBody>
      </p:sp>
      <p:sp>
        <p:nvSpPr>
          <p:cNvPr id="3" name="Content Placeholder 2"/>
          <p:cNvSpPr>
            <a:spLocks noGrp="1"/>
          </p:cNvSpPr>
          <p:nvPr>
            <p:ph idx="1"/>
          </p:nvPr>
        </p:nvSpPr>
        <p:spPr>
          <a:xfrm>
            <a:off x="305776" y="1042903"/>
            <a:ext cx="8229600" cy="33944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A8CC1BFE-7A9D-476F-853B-BE53F96D85CB}" type="datetimeFigureOut">
              <a:rPr lang="en-GB" smtClean="0"/>
              <a:t>23/07/2024</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DA961FC0-C120-4E7B-A0CC-400EC9584A2A}" type="slidenum">
              <a:rPr lang="en-GB" smtClean="0"/>
              <a:t>‹#›</a:t>
            </a:fld>
            <a:endParaRPr lang="en-GB" dirty="0"/>
          </a:p>
        </p:txBody>
      </p:sp>
      <p:cxnSp>
        <p:nvCxnSpPr>
          <p:cNvPr id="7" name="Straight Connector 6"/>
          <p:cNvCxnSpPr/>
          <p:nvPr userDrawn="1"/>
        </p:nvCxnSpPr>
        <p:spPr>
          <a:xfrm>
            <a:off x="323528" y="710260"/>
            <a:ext cx="8352928" cy="0"/>
          </a:xfrm>
          <a:prstGeom prst="line">
            <a:avLst/>
          </a:prstGeom>
          <a:ln w="28575">
            <a:solidFill>
              <a:srgbClr val="11A7F2"/>
            </a:solidFill>
          </a:ln>
        </p:spPr>
        <p:style>
          <a:lnRef idx="1">
            <a:schemeClr val="accent1"/>
          </a:lnRef>
          <a:fillRef idx="0">
            <a:schemeClr val="accent1"/>
          </a:fillRef>
          <a:effectRef idx="0">
            <a:schemeClr val="accent1"/>
          </a:effectRef>
          <a:fontRef idx="minor">
            <a:schemeClr val="tx1"/>
          </a:fontRef>
        </p:style>
      </p:cxnSp>
      <p:pic>
        <p:nvPicPr>
          <p:cNvPr id="8" name="Picture 7">
            <a:extLst>
              <a:ext uri="{FF2B5EF4-FFF2-40B4-BE49-F238E27FC236}">
                <a16:creationId xmlns:a16="http://schemas.microsoft.com/office/drawing/2014/main" id="{F7599BC2-4F18-3FDA-044D-AEE2C5362E67}"/>
              </a:ext>
            </a:extLst>
          </p:cNvPr>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620000" y="4803998"/>
            <a:ext cx="1078817" cy="230420"/>
          </a:xfrm>
          <a:prstGeom prst="rect">
            <a:avLst/>
          </a:prstGeom>
          <a:noFill/>
        </p:spPr>
      </p:pic>
    </p:spTree>
    <p:extLst>
      <p:ext uri="{BB962C8B-B14F-4D97-AF65-F5344CB8AC3E}">
        <p14:creationId xmlns:p14="http://schemas.microsoft.com/office/powerpoint/2010/main" val="149469269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323528" y="87474"/>
            <a:ext cx="8373616" cy="594066"/>
          </a:xfrm>
        </p:spPr>
        <p:txBody>
          <a:bodyPr/>
          <a:lstStyle>
            <a:lvl1pPr algn="l">
              <a:defRPr/>
            </a:lvl1p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A8CC1BFE-7A9D-476F-853B-BE53F96D85CB}" type="datetimeFigureOut">
              <a:rPr lang="en-GB" smtClean="0"/>
              <a:t>23/07/2024</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DA961FC0-C120-4E7B-A0CC-400EC9584A2A}" type="slidenum">
              <a:rPr lang="en-GB" smtClean="0"/>
              <a:t>‹#›</a:t>
            </a:fld>
            <a:endParaRPr lang="en-GB" dirty="0"/>
          </a:p>
        </p:txBody>
      </p:sp>
      <p:cxnSp>
        <p:nvCxnSpPr>
          <p:cNvPr id="7" name="Straight Connector 6"/>
          <p:cNvCxnSpPr/>
          <p:nvPr userDrawn="1"/>
        </p:nvCxnSpPr>
        <p:spPr>
          <a:xfrm>
            <a:off x="323528" y="710260"/>
            <a:ext cx="8352928" cy="0"/>
          </a:xfrm>
          <a:prstGeom prst="line">
            <a:avLst/>
          </a:prstGeom>
          <a:ln w="28575">
            <a:solidFill>
              <a:srgbClr val="11A7F2"/>
            </a:solidFill>
          </a:ln>
        </p:spPr>
        <p:style>
          <a:lnRef idx="1">
            <a:schemeClr val="accent1"/>
          </a:lnRef>
          <a:fillRef idx="0">
            <a:schemeClr val="accent1"/>
          </a:fillRef>
          <a:effectRef idx="0">
            <a:schemeClr val="accent1"/>
          </a:effectRef>
          <a:fontRef idx="minor">
            <a:schemeClr val="tx1"/>
          </a:fontRef>
        </p:style>
      </p:cxnSp>
      <p:pic>
        <p:nvPicPr>
          <p:cNvPr id="6" name="Picture 5">
            <a:extLst>
              <a:ext uri="{FF2B5EF4-FFF2-40B4-BE49-F238E27FC236}">
                <a16:creationId xmlns:a16="http://schemas.microsoft.com/office/drawing/2014/main" id="{BC0BA503-8AEC-8D1B-558A-700172A6CA9A}"/>
              </a:ext>
            </a:extLst>
          </p:cNvPr>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620000" y="4803998"/>
            <a:ext cx="1078817" cy="230420"/>
          </a:xfrm>
          <a:prstGeom prst="rect">
            <a:avLst/>
          </a:prstGeom>
          <a:noFill/>
        </p:spPr>
      </p:pic>
    </p:spTree>
    <p:extLst>
      <p:ext uri="{BB962C8B-B14F-4D97-AF65-F5344CB8AC3E}">
        <p14:creationId xmlns:p14="http://schemas.microsoft.com/office/powerpoint/2010/main" val="70027149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65908" y="205979"/>
            <a:ext cx="8229600" cy="857250"/>
          </a:xfrm>
        </p:spPr>
        <p:txBody>
          <a:bodyPr/>
          <a:lstStyle/>
          <a:p>
            <a:r>
              <a:rPr lang="en-US"/>
              <a:t>Click to edit Master title style</a:t>
            </a:r>
            <a:endParaRPr lang="en-GB"/>
          </a:p>
        </p:txBody>
      </p:sp>
      <p:sp>
        <p:nvSpPr>
          <p:cNvPr id="3" name="Content Placeholder 2"/>
          <p:cNvSpPr>
            <a:spLocks noGrp="1"/>
          </p:cNvSpPr>
          <p:nvPr>
            <p:ph sz="half" idx="1"/>
          </p:nvPr>
        </p:nvSpPr>
        <p:spPr>
          <a:xfrm>
            <a:off x="465908"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A8CC1BFE-7A9D-476F-853B-BE53F96D85CB}" type="datetimeFigureOut">
              <a:rPr lang="en-GB" smtClean="0"/>
              <a:t>23/07/2024</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DA961FC0-C120-4E7B-A0CC-400EC9584A2A}" type="slidenum">
              <a:rPr lang="en-GB" smtClean="0"/>
              <a:t>‹#›</a:t>
            </a:fld>
            <a:endParaRPr lang="en-GB" dirty="0"/>
          </a:p>
        </p:txBody>
      </p:sp>
      <p:cxnSp>
        <p:nvCxnSpPr>
          <p:cNvPr id="8" name="Straight Connector 7"/>
          <p:cNvCxnSpPr/>
          <p:nvPr userDrawn="1"/>
        </p:nvCxnSpPr>
        <p:spPr>
          <a:xfrm>
            <a:off x="467544" y="843558"/>
            <a:ext cx="8208912" cy="0"/>
          </a:xfrm>
          <a:prstGeom prst="line">
            <a:avLst/>
          </a:prstGeom>
          <a:ln w="28575">
            <a:solidFill>
              <a:srgbClr val="11A7F2"/>
            </a:solidFill>
          </a:ln>
        </p:spPr>
        <p:style>
          <a:lnRef idx="1">
            <a:schemeClr val="accent1"/>
          </a:lnRef>
          <a:fillRef idx="0">
            <a:schemeClr val="accent1"/>
          </a:fillRef>
          <a:effectRef idx="0">
            <a:schemeClr val="accent1"/>
          </a:effectRef>
          <a:fontRef idx="minor">
            <a:schemeClr val="tx1"/>
          </a:fontRef>
        </p:style>
      </p:cxnSp>
      <p:pic>
        <p:nvPicPr>
          <p:cNvPr id="9" name="Picture 8">
            <a:extLst>
              <a:ext uri="{FF2B5EF4-FFF2-40B4-BE49-F238E27FC236}">
                <a16:creationId xmlns:a16="http://schemas.microsoft.com/office/drawing/2014/main" id="{633A81B7-6CE4-538E-DF4E-4CF8A9826F77}"/>
              </a:ext>
            </a:extLst>
          </p:cNvPr>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620000" y="4803998"/>
            <a:ext cx="1078817" cy="230420"/>
          </a:xfrm>
          <a:prstGeom prst="rect">
            <a:avLst/>
          </a:prstGeom>
          <a:noFill/>
        </p:spPr>
      </p:pic>
    </p:spTree>
    <p:extLst>
      <p:ext uri="{BB962C8B-B14F-4D97-AF65-F5344CB8AC3E}">
        <p14:creationId xmlns:p14="http://schemas.microsoft.com/office/powerpoint/2010/main" val="136293172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151334"/>
            <a:ext cx="4040188" cy="7003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endParaRPr lang="en-US" dirty="0"/>
          </a:p>
          <a:p>
            <a:pPr lvl="0"/>
            <a:endParaRPr lang="en-US" dirty="0"/>
          </a:p>
          <a:p>
            <a:pPr lvl="0"/>
            <a:r>
              <a:rPr lang="en-US" dirty="0"/>
              <a:t>Click to edit Master text styles</a:t>
            </a:r>
          </a:p>
        </p:txBody>
      </p:sp>
      <p:sp>
        <p:nvSpPr>
          <p:cNvPr id="4" name="Content Placeholder 3"/>
          <p:cNvSpPr>
            <a:spLocks noGrp="1"/>
          </p:cNvSpPr>
          <p:nvPr>
            <p:ph sz="half" idx="2"/>
          </p:nvPr>
        </p:nvSpPr>
        <p:spPr>
          <a:xfrm>
            <a:off x="457200" y="2067694"/>
            <a:ext cx="4040188" cy="2526928"/>
          </a:xfrm>
        </p:spPr>
        <p:txBody>
          <a:bodyPr/>
          <a:lstStyle>
            <a:lvl1pPr>
              <a:defRPr sz="2000" b="1"/>
            </a:lvl1pPr>
            <a:lvl2pPr>
              <a:defRPr sz="1800"/>
            </a:lvl2pPr>
            <a:lvl3pPr>
              <a:defRPr sz="1600"/>
            </a:lvl3pPr>
            <a:lvl4pPr>
              <a:defRPr sz="14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5" name="Text Placeholder 4"/>
          <p:cNvSpPr>
            <a:spLocks noGrp="1"/>
          </p:cNvSpPr>
          <p:nvPr>
            <p:ph type="body" sz="quarter" idx="3"/>
          </p:nvPr>
        </p:nvSpPr>
        <p:spPr>
          <a:xfrm>
            <a:off x="4645028" y="1151334"/>
            <a:ext cx="4041775" cy="7003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4645028" y="2067694"/>
            <a:ext cx="4041775" cy="2526928"/>
          </a:xfrm>
        </p:spPr>
        <p:txBody>
          <a:bodyPr/>
          <a:lstStyle>
            <a:lvl1pPr>
              <a:defRPr sz="20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7" name="Date Placeholder 6"/>
          <p:cNvSpPr>
            <a:spLocks noGrp="1"/>
          </p:cNvSpPr>
          <p:nvPr>
            <p:ph type="dt" sz="half" idx="10"/>
          </p:nvPr>
        </p:nvSpPr>
        <p:spPr/>
        <p:txBody>
          <a:bodyPr/>
          <a:lstStyle/>
          <a:p>
            <a:fld id="{A8CC1BFE-7A9D-476F-853B-BE53F96D85CB}" type="datetimeFigureOut">
              <a:rPr lang="en-GB" smtClean="0"/>
              <a:t>23/07/2024</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DA961FC0-C120-4E7B-A0CC-400EC9584A2A}" type="slidenum">
              <a:rPr lang="en-GB" smtClean="0"/>
              <a:t>‹#›</a:t>
            </a:fld>
            <a:endParaRPr lang="en-GB" dirty="0"/>
          </a:p>
        </p:txBody>
      </p:sp>
      <p:cxnSp>
        <p:nvCxnSpPr>
          <p:cNvPr id="10" name="Straight Connector 9"/>
          <p:cNvCxnSpPr/>
          <p:nvPr userDrawn="1"/>
        </p:nvCxnSpPr>
        <p:spPr>
          <a:xfrm>
            <a:off x="467544" y="961450"/>
            <a:ext cx="8208912" cy="0"/>
          </a:xfrm>
          <a:prstGeom prst="line">
            <a:avLst/>
          </a:prstGeom>
          <a:ln w="28575">
            <a:solidFill>
              <a:srgbClr val="11A7F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9621516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8CC1BFE-7A9D-476F-853B-BE53F96D85CB}" type="datetimeFigureOut">
              <a:rPr lang="en-GB" smtClean="0"/>
              <a:t>23/07/2024</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DA961FC0-C120-4E7B-A0CC-400EC9584A2A}" type="slidenum">
              <a:rPr lang="en-GB" smtClean="0"/>
              <a:t>‹#›</a:t>
            </a:fld>
            <a:endParaRPr lang="en-GB" dirty="0"/>
          </a:p>
        </p:txBody>
      </p:sp>
    </p:spTree>
    <p:extLst>
      <p:ext uri="{BB962C8B-B14F-4D97-AF65-F5344CB8AC3E}">
        <p14:creationId xmlns:p14="http://schemas.microsoft.com/office/powerpoint/2010/main" val="222648660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3" y="204787"/>
            <a:ext cx="3008313" cy="871538"/>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04789"/>
            <a:ext cx="5111750" cy="4389835"/>
          </a:xfrm>
        </p:spPr>
        <p:txBody>
          <a:bodyPr/>
          <a:lstStyle>
            <a:lvl1pPr>
              <a:defRPr sz="2000"/>
            </a:lvl1pPr>
            <a:lvl2pPr>
              <a:defRPr sz="1800"/>
            </a:lvl2pPr>
            <a:lvl3pPr>
              <a:defRPr sz="1600"/>
            </a:lvl3pPr>
            <a:lvl4pPr>
              <a:defRPr sz="14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4" name="Text Placeholder 3"/>
          <p:cNvSpPr>
            <a:spLocks noGrp="1"/>
          </p:cNvSpPr>
          <p:nvPr>
            <p:ph type="body" sz="half" idx="2"/>
          </p:nvPr>
        </p:nvSpPr>
        <p:spPr>
          <a:xfrm>
            <a:off x="457203" y="1076327"/>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8CC1BFE-7A9D-476F-853B-BE53F96D85CB}" type="datetimeFigureOut">
              <a:rPr lang="en-GB" smtClean="0"/>
              <a:t>23/07/2024</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DA961FC0-C120-4E7B-A0CC-400EC9584A2A}" type="slidenum">
              <a:rPr lang="en-GB" smtClean="0"/>
              <a:t>‹#›</a:t>
            </a:fld>
            <a:endParaRPr lang="en-GB" dirty="0"/>
          </a:p>
        </p:txBody>
      </p:sp>
    </p:spTree>
    <p:extLst>
      <p:ext uri="{BB962C8B-B14F-4D97-AF65-F5344CB8AC3E}">
        <p14:creationId xmlns:p14="http://schemas.microsoft.com/office/powerpoint/2010/main" val="345096703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1"/>
            <a:ext cx="5486400" cy="425054"/>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1792288" y="4025504"/>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8CC1BFE-7A9D-476F-853B-BE53F96D85CB}" type="datetimeFigureOut">
              <a:rPr lang="en-GB" smtClean="0"/>
              <a:t>23/07/2024</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DA961FC0-C120-4E7B-A0CC-400EC9584A2A}" type="slidenum">
              <a:rPr lang="en-GB" smtClean="0"/>
              <a:t>‹#›</a:t>
            </a:fld>
            <a:endParaRPr lang="en-GB" dirty="0"/>
          </a:p>
        </p:txBody>
      </p:sp>
    </p:spTree>
    <p:extLst>
      <p:ext uri="{BB962C8B-B14F-4D97-AF65-F5344CB8AC3E}">
        <p14:creationId xmlns:p14="http://schemas.microsoft.com/office/powerpoint/2010/main" val="6549763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1520" y="195487"/>
            <a:ext cx="8568952" cy="432048"/>
          </a:xfrm>
        </p:spPr>
        <p:txBody>
          <a:bodyPr>
            <a:noAutofit/>
          </a:bodyPr>
          <a:lstStyle>
            <a:lvl1pPr algn="l">
              <a:defRPr sz="3000" b="1">
                <a:solidFill>
                  <a:srgbClr val="11A7F2"/>
                </a:solidFill>
                <a:latin typeface="Montserrat" panose="02000505000000020004" pitchFamily="2" charset="0"/>
                <a:cs typeface="Arial" panose="020B0604020202020204" pitchFamily="34" charset="0"/>
              </a:defRPr>
            </a:lvl1pPr>
          </a:lstStyle>
          <a:p>
            <a:endParaRPr lang="en-GB" dirty="0"/>
          </a:p>
        </p:txBody>
      </p:sp>
      <p:sp>
        <p:nvSpPr>
          <p:cNvPr id="4" name="Date Placeholder 3"/>
          <p:cNvSpPr>
            <a:spLocks noGrp="1"/>
          </p:cNvSpPr>
          <p:nvPr>
            <p:ph type="dt" sz="half" idx="10"/>
          </p:nvPr>
        </p:nvSpPr>
        <p:spPr/>
        <p:txBody>
          <a:bodyPr/>
          <a:lstStyle/>
          <a:p>
            <a:fld id="{A8CC1BFE-7A9D-476F-853B-BE53F96D85CB}" type="datetimeFigureOut">
              <a:rPr lang="en-GB" smtClean="0"/>
              <a:t>23/07/2024</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DA961FC0-C120-4E7B-A0CC-400EC9584A2A}" type="slidenum">
              <a:rPr lang="en-GB" smtClean="0"/>
              <a:t>‹#›</a:t>
            </a:fld>
            <a:endParaRPr lang="en-GB" dirty="0"/>
          </a:p>
        </p:txBody>
      </p:sp>
      <p:cxnSp>
        <p:nvCxnSpPr>
          <p:cNvPr id="9" name="Straight Connector 8"/>
          <p:cNvCxnSpPr/>
          <p:nvPr userDrawn="1"/>
        </p:nvCxnSpPr>
        <p:spPr>
          <a:xfrm>
            <a:off x="323528" y="649304"/>
            <a:ext cx="8496944" cy="0"/>
          </a:xfrm>
          <a:prstGeom prst="line">
            <a:avLst/>
          </a:prstGeom>
          <a:ln w="28575">
            <a:solidFill>
              <a:srgbClr val="11A7F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493482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28760" y="195487"/>
            <a:ext cx="8229600" cy="475562"/>
          </a:xfrm>
        </p:spPr>
        <p:txBody>
          <a:bodyPr/>
          <a:lstStyle>
            <a:lvl1pPr algn="l">
              <a:defRPr/>
            </a:lvl1pPr>
          </a:lstStyle>
          <a:p>
            <a:r>
              <a:rPr lang="en-US" dirty="0"/>
              <a:t>Click to edit Master title style</a:t>
            </a:r>
            <a:endParaRPr lang="en-GB" dirty="0"/>
          </a:p>
        </p:txBody>
      </p:sp>
      <p:sp>
        <p:nvSpPr>
          <p:cNvPr id="3" name="Content Placeholder 2"/>
          <p:cNvSpPr>
            <a:spLocks noGrp="1"/>
          </p:cNvSpPr>
          <p:nvPr>
            <p:ph idx="1"/>
          </p:nvPr>
        </p:nvSpPr>
        <p:spPr>
          <a:xfrm>
            <a:off x="305776" y="1042903"/>
            <a:ext cx="8229600" cy="33944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A8CC1BFE-7A9D-476F-853B-BE53F96D85CB}" type="datetimeFigureOut">
              <a:rPr lang="en-GB" smtClean="0"/>
              <a:t>23/07/2024</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DA961FC0-C120-4E7B-A0CC-400EC9584A2A}" type="slidenum">
              <a:rPr lang="en-GB" smtClean="0"/>
              <a:t>‹#›</a:t>
            </a:fld>
            <a:endParaRPr lang="en-GB" dirty="0"/>
          </a:p>
        </p:txBody>
      </p:sp>
      <p:cxnSp>
        <p:nvCxnSpPr>
          <p:cNvPr id="7" name="Straight Connector 6"/>
          <p:cNvCxnSpPr/>
          <p:nvPr userDrawn="1"/>
        </p:nvCxnSpPr>
        <p:spPr>
          <a:xfrm>
            <a:off x="323528" y="710260"/>
            <a:ext cx="8352928" cy="0"/>
          </a:xfrm>
          <a:prstGeom prst="line">
            <a:avLst/>
          </a:prstGeom>
          <a:ln w="28575">
            <a:solidFill>
              <a:srgbClr val="11A7F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564009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323528" y="87474"/>
            <a:ext cx="8373616" cy="594066"/>
          </a:xfrm>
        </p:spPr>
        <p:txBody>
          <a:bodyPr/>
          <a:lstStyle>
            <a:lvl1pPr algn="l">
              <a:defRPr/>
            </a:lvl1p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A8CC1BFE-7A9D-476F-853B-BE53F96D85CB}" type="datetimeFigureOut">
              <a:rPr lang="en-GB" smtClean="0"/>
              <a:t>23/07/2024</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DA961FC0-C120-4E7B-A0CC-400EC9584A2A}" type="slidenum">
              <a:rPr lang="en-GB" smtClean="0"/>
              <a:t>‹#›</a:t>
            </a:fld>
            <a:endParaRPr lang="en-GB" dirty="0"/>
          </a:p>
        </p:txBody>
      </p:sp>
      <p:cxnSp>
        <p:nvCxnSpPr>
          <p:cNvPr id="7" name="Straight Connector 6"/>
          <p:cNvCxnSpPr/>
          <p:nvPr userDrawn="1"/>
        </p:nvCxnSpPr>
        <p:spPr>
          <a:xfrm>
            <a:off x="323528" y="710260"/>
            <a:ext cx="8352928" cy="0"/>
          </a:xfrm>
          <a:prstGeom prst="line">
            <a:avLst/>
          </a:prstGeom>
          <a:ln w="28575">
            <a:solidFill>
              <a:srgbClr val="11A7F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538797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65908" y="205979"/>
            <a:ext cx="8229600" cy="857250"/>
          </a:xfrm>
        </p:spPr>
        <p:txBody>
          <a:bodyPr/>
          <a:lstStyle/>
          <a:p>
            <a:r>
              <a:rPr lang="en-US"/>
              <a:t>Click to edit Master title style</a:t>
            </a:r>
            <a:endParaRPr lang="en-GB"/>
          </a:p>
        </p:txBody>
      </p:sp>
      <p:sp>
        <p:nvSpPr>
          <p:cNvPr id="3" name="Content Placeholder 2"/>
          <p:cNvSpPr>
            <a:spLocks noGrp="1"/>
          </p:cNvSpPr>
          <p:nvPr>
            <p:ph sz="half" idx="1"/>
          </p:nvPr>
        </p:nvSpPr>
        <p:spPr>
          <a:xfrm>
            <a:off x="465908"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A8CC1BFE-7A9D-476F-853B-BE53F96D85CB}" type="datetimeFigureOut">
              <a:rPr lang="en-GB" smtClean="0"/>
              <a:t>23/07/2024</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DA961FC0-C120-4E7B-A0CC-400EC9584A2A}" type="slidenum">
              <a:rPr lang="en-GB" smtClean="0"/>
              <a:t>‹#›</a:t>
            </a:fld>
            <a:endParaRPr lang="en-GB" dirty="0"/>
          </a:p>
        </p:txBody>
      </p:sp>
      <p:cxnSp>
        <p:nvCxnSpPr>
          <p:cNvPr id="8" name="Straight Connector 7"/>
          <p:cNvCxnSpPr/>
          <p:nvPr userDrawn="1"/>
        </p:nvCxnSpPr>
        <p:spPr>
          <a:xfrm>
            <a:off x="467544" y="987574"/>
            <a:ext cx="8208912" cy="0"/>
          </a:xfrm>
          <a:prstGeom prst="line">
            <a:avLst/>
          </a:prstGeom>
          <a:ln w="28575">
            <a:solidFill>
              <a:srgbClr val="11A7F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438132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151334"/>
            <a:ext cx="4040188" cy="7003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endParaRPr lang="en-US" dirty="0"/>
          </a:p>
          <a:p>
            <a:pPr lvl="0"/>
            <a:endParaRPr lang="en-US" dirty="0"/>
          </a:p>
          <a:p>
            <a:pPr lvl="0"/>
            <a:r>
              <a:rPr lang="en-US" dirty="0"/>
              <a:t>Click to edit Master text styles</a:t>
            </a:r>
          </a:p>
        </p:txBody>
      </p:sp>
      <p:sp>
        <p:nvSpPr>
          <p:cNvPr id="4" name="Content Placeholder 3"/>
          <p:cNvSpPr>
            <a:spLocks noGrp="1"/>
          </p:cNvSpPr>
          <p:nvPr>
            <p:ph sz="half" idx="2"/>
          </p:nvPr>
        </p:nvSpPr>
        <p:spPr>
          <a:xfrm>
            <a:off x="457200" y="2067694"/>
            <a:ext cx="4040188" cy="2526928"/>
          </a:xfrm>
        </p:spPr>
        <p:txBody>
          <a:bodyPr/>
          <a:lstStyle>
            <a:lvl1pPr>
              <a:defRPr sz="2000" b="1"/>
            </a:lvl1pPr>
            <a:lvl2pPr>
              <a:defRPr sz="1800"/>
            </a:lvl2pPr>
            <a:lvl3pPr>
              <a:defRPr sz="1600"/>
            </a:lvl3pPr>
            <a:lvl4pPr>
              <a:defRPr sz="14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5" name="Text Placeholder 4"/>
          <p:cNvSpPr>
            <a:spLocks noGrp="1"/>
          </p:cNvSpPr>
          <p:nvPr>
            <p:ph type="body" sz="quarter" idx="3"/>
          </p:nvPr>
        </p:nvSpPr>
        <p:spPr>
          <a:xfrm>
            <a:off x="4645028" y="1151334"/>
            <a:ext cx="4041775" cy="7003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4645028" y="2067694"/>
            <a:ext cx="4041775" cy="2526928"/>
          </a:xfrm>
        </p:spPr>
        <p:txBody>
          <a:bodyPr/>
          <a:lstStyle>
            <a:lvl1pPr>
              <a:defRPr sz="20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7" name="Date Placeholder 6"/>
          <p:cNvSpPr>
            <a:spLocks noGrp="1"/>
          </p:cNvSpPr>
          <p:nvPr>
            <p:ph type="dt" sz="half" idx="10"/>
          </p:nvPr>
        </p:nvSpPr>
        <p:spPr/>
        <p:txBody>
          <a:bodyPr/>
          <a:lstStyle/>
          <a:p>
            <a:fld id="{A8CC1BFE-7A9D-476F-853B-BE53F96D85CB}" type="datetimeFigureOut">
              <a:rPr lang="en-GB" smtClean="0"/>
              <a:t>23/07/2024</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DA961FC0-C120-4E7B-A0CC-400EC9584A2A}" type="slidenum">
              <a:rPr lang="en-GB" smtClean="0"/>
              <a:t>‹#›</a:t>
            </a:fld>
            <a:endParaRPr lang="en-GB" dirty="0"/>
          </a:p>
        </p:txBody>
      </p:sp>
      <p:cxnSp>
        <p:nvCxnSpPr>
          <p:cNvPr id="10" name="Straight Connector 9"/>
          <p:cNvCxnSpPr/>
          <p:nvPr userDrawn="1"/>
        </p:nvCxnSpPr>
        <p:spPr>
          <a:xfrm>
            <a:off x="467544" y="961450"/>
            <a:ext cx="8208912" cy="0"/>
          </a:xfrm>
          <a:prstGeom prst="line">
            <a:avLst/>
          </a:prstGeom>
          <a:ln w="28575">
            <a:solidFill>
              <a:srgbClr val="11A7F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648540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8CC1BFE-7A9D-476F-853B-BE53F96D85CB}" type="datetimeFigureOut">
              <a:rPr lang="en-GB" smtClean="0"/>
              <a:t>23/07/2024</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DA961FC0-C120-4E7B-A0CC-400EC9584A2A}" type="slidenum">
              <a:rPr lang="en-GB" smtClean="0"/>
              <a:t>‹#›</a:t>
            </a:fld>
            <a:endParaRPr lang="en-GB" dirty="0"/>
          </a:p>
        </p:txBody>
      </p:sp>
    </p:spTree>
    <p:extLst>
      <p:ext uri="{BB962C8B-B14F-4D97-AF65-F5344CB8AC3E}">
        <p14:creationId xmlns:p14="http://schemas.microsoft.com/office/powerpoint/2010/main" val="2695183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3" y="204787"/>
            <a:ext cx="3008313" cy="871538"/>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04789"/>
            <a:ext cx="5111750" cy="4389835"/>
          </a:xfrm>
        </p:spPr>
        <p:txBody>
          <a:bodyPr/>
          <a:lstStyle>
            <a:lvl1pPr>
              <a:defRPr sz="2000"/>
            </a:lvl1pPr>
            <a:lvl2pPr>
              <a:defRPr sz="1800"/>
            </a:lvl2pPr>
            <a:lvl3pPr>
              <a:defRPr sz="1600"/>
            </a:lvl3pPr>
            <a:lvl4pPr>
              <a:defRPr sz="14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4" name="Text Placeholder 3"/>
          <p:cNvSpPr>
            <a:spLocks noGrp="1"/>
          </p:cNvSpPr>
          <p:nvPr>
            <p:ph type="body" sz="half" idx="2"/>
          </p:nvPr>
        </p:nvSpPr>
        <p:spPr>
          <a:xfrm>
            <a:off x="457203" y="1076327"/>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8CC1BFE-7A9D-476F-853B-BE53F96D85CB}" type="datetimeFigureOut">
              <a:rPr lang="en-GB" smtClean="0"/>
              <a:t>23/07/2024</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DA961FC0-C120-4E7B-A0CC-400EC9584A2A}" type="slidenum">
              <a:rPr lang="en-GB" smtClean="0"/>
              <a:t>‹#›</a:t>
            </a:fld>
            <a:endParaRPr lang="en-GB" dirty="0"/>
          </a:p>
        </p:txBody>
      </p:sp>
    </p:spTree>
    <p:extLst>
      <p:ext uri="{BB962C8B-B14F-4D97-AF65-F5344CB8AC3E}">
        <p14:creationId xmlns:p14="http://schemas.microsoft.com/office/powerpoint/2010/main" val="22179735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1"/>
            <a:ext cx="5486400" cy="425054"/>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1792288" y="4025504"/>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8CC1BFE-7A9D-476F-853B-BE53F96D85CB}" type="datetimeFigureOut">
              <a:rPr lang="en-GB" smtClean="0"/>
              <a:t>23/07/2024</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DA961FC0-C120-4E7B-A0CC-400EC9584A2A}" type="slidenum">
              <a:rPr lang="en-GB" smtClean="0"/>
              <a:t>‹#›</a:t>
            </a:fld>
            <a:endParaRPr lang="en-GB" dirty="0"/>
          </a:p>
        </p:txBody>
      </p:sp>
    </p:spTree>
    <p:extLst>
      <p:ext uri="{BB962C8B-B14F-4D97-AF65-F5344CB8AC3E}">
        <p14:creationId xmlns:p14="http://schemas.microsoft.com/office/powerpoint/2010/main" val="18431934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jpe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7.xml"/><Relationship Id="rId3" Type="http://schemas.openxmlformats.org/officeDocument/2006/relationships/slideLayout" Target="../slideLayouts/slideLayout12.xml"/><Relationship Id="rId7" Type="http://schemas.openxmlformats.org/officeDocument/2006/relationships/slideLayout" Target="../slideLayouts/slideLayout16.xml"/><Relationship Id="rId2" Type="http://schemas.openxmlformats.org/officeDocument/2006/relationships/slideLayout" Target="../slideLayouts/slideLayout11.xml"/><Relationship Id="rId1" Type="http://schemas.openxmlformats.org/officeDocument/2006/relationships/slideLayout" Target="../slideLayouts/slideLayout10.xml"/><Relationship Id="rId6" Type="http://schemas.openxmlformats.org/officeDocument/2006/relationships/slideLayout" Target="../slideLayouts/slideLayout15.xml"/><Relationship Id="rId5" Type="http://schemas.openxmlformats.org/officeDocument/2006/relationships/slideLayout" Target="../slideLayouts/slideLayout14.xml"/><Relationship Id="rId10" Type="http://schemas.openxmlformats.org/officeDocument/2006/relationships/theme" Target="../theme/theme2.xml"/><Relationship Id="rId4" Type="http://schemas.openxmlformats.org/officeDocument/2006/relationships/slideLayout" Target="../slideLayouts/slideLayout13.xml"/><Relationship Id="rId9" Type="http://schemas.openxmlformats.org/officeDocument/2006/relationships/slideLayout" Target="../slideLayouts/slideLayout1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dirty="0"/>
              <a:t>Click to edit Master title style</a:t>
            </a:r>
            <a:endParaRPr lang="en-GB" dirty="0"/>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p:txBody>
      </p:sp>
      <p:sp>
        <p:nvSpPr>
          <p:cNvPr id="4" name="Date Placeholder 3"/>
          <p:cNvSpPr>
            <a:spLocks noGrp="1"/>
          </p:cNvSpPr>
          <p:nvPr>
            <p:ph type="dt" sz="half" idx="2"/>
          </p:nvPr>
        </p:nvSpPr>
        <p:spPr>
          <a:xfrm>
            <a:off x="457200" y="4767264"/>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A8CC1BFE-7A9D-476F-853B-BE53F96D85CB}" type="datetimeFigureOut">
              <a:rPr lang="en-GB" smtClean="0"/>
              <a:t>23/07/2024</a:t>
            </a:fld>
            <a:endParaRPr lang="en-GB" dirty="0"/>
          </a:p>
        </p:txBody>
      </p:sp>
      <p:sp>
        <p:nvSpPr>
          <p:cNvPr id="5" name="Footer Placeholder 4"/>
          <p:cNvSpPr>
            <a:spLocks noGrp="1"/>
          </p:cNvSpPr>
          <p:nvPr>
            <p:ph type="ftr" sz="quarter" idx="3"/>
          </p:nvPr>
        </p:nvSpPr>
        <p:spPr>
          <a:xfrm>
            <a:off x="3124200" y="4767264"/>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6553200" y="4767264"/>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DA961FC0-C120-4E7B-A0CC-400EC9584A2A}" type="slidenum">
              <a:rPr lang="en-GB" smtClean="0"/>
              <a:t>‹#›</a:t>
            </a:fld>
            <a:endParaRPr lang="en-GB" dirty="0"/>
          </a:p>
        </p:txBody>
      </p:sp>
      <p:pic>
        <p:nvPicPr>
          <p:cNvPr id="8" name="Picture 7" descr="A picture containing text, font, logo, graphics&#10;&#10;Description automatically generated">
            <a:extLst>
              <a:ext uri="{FF2B5EF4-FFF2-40B4-BE49-F238E27FC236}">
                <a16:creationId xmlns:a16="http://schemas.microsoft.com/office/drawing/2014/main" id="{D976B685-F2AB-7CD8-F1F9-7EACC39775B6}"/>
              </a:ext>
            </a:extLst>
          </p:cNvPr>
          <p:cNvPicPr>
            <a:picLocks noChangeAspect="1"/>
          </p:cNvPicPr>
          <p:nvPr userDrawn="1"/>
        </p:nvPicPr>
        <p:blipFill>
          <a:blip r:embed="rId11" cstate="print">
            <a:extLst>
              <a:ext uri="{28A0092B-C50C-407E-A947-70E740481C1C}">
                <a14:useLocalDpi xmlns:a14="http://schemas.microsoft.com/office/drawing/2010/main" val="0"/>
              </a:ext>
            </a:extLst>
          </a:blip>
          <a:stretch>
            <a:fillRect/>
          </a:stretch>
        </p:blipFill>
        <p:spPr>
          <a:xfrm>
            <a:off x="7524328" y="4767264"/>
            <a:ext cx="1450504" cy="267984"/>
          </a:xfrm>
          <a:prstGeom prst="rect">
            <a:avLst/>
          </a:prstGeom>
        </p:spPr>
      </p:pic>
    </p:spTree>
    <p:extLst>
      <p:ext uri="{BB962C8B-B14F-4D97-AF65-F5344CB8AC3E}">
        <p14:creationId xmlns:p14="http://schemas.microsoft.com/office/powerpoint/2010/main" val="1369869086"/>
      </p:ext>
    </p:extLst>
  </p:cSld>
  <p:clrMap bg1="lt1" tx1="dk1" bg2="lt2" tx2="dk2" accent1="accent1" accent2="accent2" accent3="accent3" accent4="accent4" accent5="accent5" accent6="accent6" hlink="hlink" folHlink="folHlink"/>
  <p:sldLayoutIdLst>
    <p:sldLayoutId id="2147483660" r:id="rId1"/>
    <p:sldLayoutId id="2147483649" r:id="rId2"/>
    <p:sldLayoutId id="2147483650" r:id="rId3"/>
    <p:sldLayoutId id="2147483654" r:id="rId4"/>
    <p:sldLayoutId id="2147483652" r:id="rId5"/>
    <p:sldLayoutId id="2147483653" r:id="rId6"/>
    <p:sldLayoutId id="2147483655" r:id="rId7"/>
    <p:sldLayoutId id="2147483656" r:id="rId8"/>
    <p:sldLayoutId id="2147483657" r:id="rId9"/>
  </p:sldLayoutIdLst>
  <p:txStyles>
    <p:titleStyle>
      <a:lvl1pPr algn="l" defTabSz="914400" rtl="0" eaLnBrk="1" latinLnBrk="0" hangingPunct="1">
        <a:spcBef>
          <a:spcPct val="0"/>
        </a:spcBef>
        <a:buNone/>
        <a:defRPr sz="3000" b="1" kern="1200">
          <a:solidFill>
            <a:srgbClr val="11A7F2"/>
          </a:solidFill>
          <a:latin typeface="Montserrat" panose="02000505000000020004" pitchFamily="2" charset="0"/>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2800" b="0" kern="1200">
          <a:solidFill>
            <a:srgbClr val="4D4D4D"/>
          </a:solidFill>
          <a:latin typeface="Montserrat" panose="02000505000000020004" pitchFamily="2" charset="0"/>
          <a:ea typeface="+mn-ea"/>
          <a:cs typeface="+mn-cs"/>
        </a:defRPr>
      </a:lvl1pPr>
      <a:lvl2pPr marL="742950" indent="-285750" algn="l" defTabSz="914400" rtl="0" eaLnBrk="1" latinLnBrk="0" hangingPunct="1">
        <a:spcBef>
          <a:spcPct val="20000"/>
        </a:spcBef>
        <a:buClr>
          <a:srgbClr val="4D4D4D"/>
        </a:buClr>
        <a:buSzPct val="80000"/>
        <a:buFont typeface="Courier New" panose="02070309020205020404" pitchFamily="49" charset="0"/>
        <a:buChar char="o"/>
        <a:defRPr sz="2400" b="0" kern="1200">
          <a:solidFill>
            <a:schemeClr val="tx1"/>
          </a:solidFill>
          <a:latin typeface="Montserrat" panose="02000505000000020004" pitchFamily="2" charset="0"/>
          <a:ea typeface="+mn-ea"/>
          <a:cs typeface="+mn-cs"/>
        </a:defRPr>
      </a:lvl2pPr>
      <a:lvl3pPr marL="1257300" indent="-342900" algn="l" defTabSz="914400" rtl="0" eaLnBrk="1" latinLnBrk="0" hangingPunct="1">
        <a:spcBef>
          <a:spcPct val="20000"/>
        </a:spcBef>
        <a:buFont typeface="Montserrat" panose="02000505000000020004" pitchFamily="2" charset="0"/>
        <a:buChar char="—"/>
        <a:defRPr sz="2000" kern="1200">
          <a:solidFill>
            <a:schemeClr val="tx1"/>
          </a:solidFill>
          <a:latin typeface="Montserrat" panose="02000505000000020004" pitchFamily="2" charset="0"/>
          <a:ea typeface="+mn-ea"/>
          <a:cs typeface="+mn-cs"/>
        </a:defRPr>
      </a:lvl3pPr>
      <a:lvl4pPr marL="1600200" indent="-228600" algn="l" defTabSz="914400" rtl="0" eaLnBrk="1" latinLnBrk="0" hangingPunct="1">
        <a:spcBef>
          <a:spcPct val="20000"/>
        </a:spcBef>
        <a:buFont typeface="Arial" panose="020B0604020202020204" pitchFamily="34" charset="0"/>
        <a:buChar char="–"/>
        <a:defRPr sz="1600" kern="1200">
          <a:solidFill>
            <a:schemeClr val="tx1"/>
          </a:solidFill>
          <a:latin typeface="Montserrat" panose="02000505000000020004" pitchFamily="2" charset="0"/>
          <a:ea typeface="+mn-ea"/>
          <a:cs typeface="+mn-cs"/>
        </a:defRPr>
      </a:lvl4pPr>
      <a:lvl5pPr marL="2057400" indent="-228600" algn="l" defTabSz="914400" rtl="0" eaLnBrk="1" latinLnBrk="0" hangingPunct="1">
        <a:spcBef>
          <a:spcPct val="20000"/>
        </a:spcBef>
        <a:buFont typeface="Arial" panose="020B0604020202020204" pitchFamily="34" charset="0"/>
        <a:buChar char="»"/>
        <a:defRPr sz="1400" kern="1200">
          <a:solidFill>
            <a:schemeClr val="tx1"/>
          </a:solidFill>
          <a:latin typeface="Montserrat" panose="02000505000000020004" pitchFamily="2"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dirty="0"/>
              <a:t>Click to edit Master title style</a:t>
            </a:r>
            <a:endParaRPr lang="en-GB" dirty="0"/>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p:txBody>
      </p:sp>
      <p:sp>
        <p:nvSpPr>
          <p:cNvPr id="4" name="Date Placeholder 3"/>
          <p:cNvSpPr>
            <a:spLocks noGrp="1"/>
          </p:cNvSpPr>
          <p:nvPr>
            <p:ph type="dt" sz="half" idx="2"/>
          </p:nvPr>
        </p:nvSpPr>
        <p:spPr>
          <a:xfrm>
            <a:off x="457200" y="4767264"/>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A8CC1BFE-7A9D-476F-853B-BE53F96D85CB}" type="datetimeFigureOut">
              <a:rPr lang="en-GB" smtClean="0"/>
              <a:t>23/07/2024</a:t>
            </a:fld>
            <a:endParaRPr lang="en-GB" dirty="0"/>
          </a:p>
        </p:txBody>
      </p:sp>
      <p:sp>
        <p:nvSpPr>
          <p:cNvPr id="5" name="Footer Placeholder 4"/>
          <p:cNvSpPr>
            <a:spLocks noGrp="1"/>
          </p:cNvSpPr>
          <p:nvPr>
            <p:ph type="ftr" sz="quarter" idx="3"/>
          </p:nvPr>
        </p:nvSpPr>
        <p:spPr>
          <a:xfrm>
            <a:off x="3124200" y="4767264"/>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6553200" y="4767264"/>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DA961FC0-C120-4E7B-A0CC-400EC9584A2A}" type="slidenum">
              <a:rPr lang="en-GB" smtClean="0"/>
              <a:t>‹#›</a:t>
            </a:fld>
            <a:endParaRPr lang="en-GB" dirty="0"/>
          </a:p>
        </p:txBody>
      </p:sp>
    </p:spTree>
    <p:extLst>
      <p:ext uri="{BB962C8B-B14F-4D97-AF65-F5344CB8AC3E}">
        <p14:creationId xmlns:p14="http://schemas.microsoft.com/office/powerpoint/2010/main" val="563231994"/>
      </p:ext>
    </p:extLst>
  </p:cSld>
  <p:clrMap bg1="lt1" tx1="dk1" bg2="lt2" tx2="dk2" accent1="accent1" accent2="accent2" accent3="accent3" accent4="accent4" accent5="accent5" accent6="accent6" hlink="hlink" folHlink="folHlink"/>
  <p:sldLayoutIdLst>
    <p:sldLayoutId id="2147483682" r:id="rId1"/>
    <p:sldLayoutId id="2147483683" r:id="rId2"/>
    <p:sldLayoutId id="2147483684" r:id="rId3"/>
    <p:sldLayoutId id="2147483685" r:id="rId4"/>
    <p:sldLayoutId id="2147483686" r:id="rId5"/>
    <p:sldLayoutId id="2147483687" r:id="rId6"/>
    <p:sldLayoutId id="2147483688" r:id="rId7"/>
    <p:sldLayoutId id="2147483689" r:id="rId8"/>
    <p:sldLayoutId id="2147483690" r:id="rId9"/>
  </p:sldLayoutIdLst>
  <p:txStyles>
    <p:titleStyle>
      <a:lvl1pPr algn="l" defTabSz="914400" rtl="0" eaLnBrk="1" latinLnBrk="0" hangingPunct="1">
        <a:spcBef>
          <a:spcPct val="0"/>
        </a:spcBef>
        <a:buNone/>
        <a:defRPr sz="3000" b="1" kern="1200">
          <a:solidFill>
            <a:srgbClr val="11A7F2"/>
          </a:solidFill>
          <a:latin typeface="Montserrat" panose="02000505000000020004" pitchFamily="2" charset="0"/>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2800" b="0" kern="1200">
          <a:solidFill>
            <a:srgbClr val="4D4D4D"/>
          </a:solidFill>
          <a:latin typeface="Montserrat" panose="02000505000000020004" pitchFamily="2" charset="0"/>
          <a:ea typeface="+mn-ea"/>
          <a:cs typeface="+mn-cs"/>
        </a:defRPr>
      </a:lvl1pPr>
      <a:lvl2pPr marL="742950" indent="-285750" algn="l" defTabSz="914400" rtl="0" eaLnBrk="1" latinLnBrk="0" hangingPunct="1">
        <a:spcBef>
          <a:spcPct val="20000"/>
        </a:spcBef>
        <a:buClr>
          <a:srgbClr val="4D4D4D"/>
        </a:buClr>
        <a:buSzPct val="80000"/>
        <a:buFont typeface="Courier New" panose="02070309020205020404" pitchFamily="49" charset="0"/>
        <a:buChar char="o"/>
        <a:defRPr sz="2400" b="0" kern="1200">
          <a:solidFill>
            <a:schemeClr val="tx1"/>
          </a:solidFill>
          <a:latin typeface="Montserrat" panose="02000505000000020004" pitchFamily="2" charset="0"/>
          <a:ea typeface="+mn-ea"/>
          <a:cs typeface="+mn-cs"/>
        </a:defRPr>
      </a:lvl2pPr>
      <a:lvl3pPr marL="1257300" indent="-342900" algn="l" defTabSz="914400" rtl="0" eaLnBrk="1" latinLnBrk="0" hangingPunct="1">
        <a:spcBef>
          <a:spcPct val="20000"/>
        </a:spcBef>
        <a:buFont typeface="Montserrat" panose="02000505000000020004" pitchFamily="2" charset="0"/>
        <a:buChar char="—"/>
        <a:defRPr sz="2000" kern="1200">
          <a:solidFill>
            <a:schemeClr val="tx1"/>
          </a:solidFill>
          <a:latin typeface="Montserrat" panose="02000505000000020004" pitchFamily="2" charset="0"/>
          <a:ea typeface="+mn-ea"/>
          <a:cs typeface="+mn-cs"/>
        </a:defRPr>
      </a:lvl3pPr>
      <a:lvl4pPr marL="1600200" indent="-228600" algn="l" defTabSz="914400" rtl="0" eaLnBrk="1" latinLnBrk="0" hangingPunct="1">
        <a:spcBef>
          <a:spcPct val="20000"/>
        </a:spcBef>
        <a:buFont typeface="Arial" panose="020B0604020202020204" pitchFamily="34" charset="0"/>
        <a:buChar char="–"/>
        <a:defRPr sz="1600" kern="1200">
          <a:solidFill>
            <a:schemeClr val="tx1"/>
          </a:solidFill>
          <a:latin typeface="Montserrat" panose="02000505000000020004" pitchFamily="2" charset="0"/>
          <a:ea typeface="+mn-ea"/>
          <a:cs typeface="+mn-cs"/>
        </a:defRPr>
      </a:lvl4pPr>
      <a:lvl5pPr marL="2057400" indent="-228600" algn="l" defTabSz="914400" rtl="0" eaLnBrk="1" latinLnBrk="0" hangingPunct="1">
        <a:spcBef>
          <a:spcPct val="20000"/>
        </a:spcBef>
        <a:buFont typeface="Arial" panose="020B0604020202020204" pitchFamily="34" charset="0"/>
        <a:buChar char="»"/>
        <a:defRPr sz="1400" kern="1200">
          <a:solidFill>
            <a:schemeClr val="tx1"/>
          </a:solidFill>
          <a:latin typeface="Montserrat" panose="02000505000000020004" pitchFamily="2"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3" Type="http://schemas.openxmlformats.org/officeDocument/2006/relationships/hyperlink" Target="https://vimeo.com/691901043" TargetMode="External"/><Relationship Id="rId2" Type="http://schemas.openxmlformats.org/officeDocument/2006/relationships/hyperlink" Target="https://eqip.rcpch.ac.uk/wp-content/uploads/sites/19/2022/03/Doncaster-QI-Poster-DBTH-2022.pdf" TargetMode="Externa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xml"/><Relationship Id="rId1" Type="http://schemas.openxmlformats.org/officeDocument/2006/relationships/slideLayout" Target="../slideLayouts/slideLayout10.xml"/><Relationship Id="rId4" Type="http://schemas.openxmlformats.org/officeDocument/2006/relationships/image" Target="../media/image8.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E8CAACB-4844-7BE6-513B-A3D226480FF3}"/>
              </a:ext>
            </a:extLst>
          </p:cNvPr>
          <p:cNvSpPr>
            <a:spLocks noGrp="1"/>
          </p:cNvSpPr>
          <p:nvPr>
            <p:ph idx="1"/>
          </p:nvPr>
        </p:nvSpPr>
        <p:spPr>
          <a:xfrm>
            <a:off x="359532" y="913825"/>
            <a:ext cx="7020780" cy="4176464"/>
          </a:xfrm>
        </p:spPr>
        <p:txBody>
          <a:bodyPr>
            <a:noAutofit/>
          </a:bodyPr>
          <a:lstStyle/>
          <a:p>
            <a:pPr marL="0" indent="0" algn="just">
              <a:buNone/>
            </a:pPr>
            <a:r>
              <a:rPr kumimoji="0" lang="en-GB" sz="2000" b="1" i="0" u="none" strike="noStrike" kern="1200" cap="none" spc="0" normalizeH="0" baseline="0" noProof="0" dirty="0">
                <a:ln>
                  <a:noFill/>
                </a:ln>
                <a:solidFill>
                  <a:srgbClr val="11A7F2"/>
                </a:solidFill>
                <a:effectLst/>
                <a:uLnTx/>
                <a:uFillTx/>
                <a:latin typeface="Montserrat" panose="02000505000000020004" pitchFamily="2" charset="0"/>
                <a:ea typeface="+mj-ea"/>
                <a:cs typeface="+mj-cs"/>
              </a:rPr>
              <a:t>Improving patient engagement </a:t>
            </a:r>
          </a:p>
          <a:p>
            <a:pPr marL="0" indent="0" algn="just">
              <a:buNone/>
            </a:pPr>
            <a:endParaRPr kumimoji="0" lang="en-GB" sz="1600" b="1" i="0" u="none" strike="noStrike" kern="1200" cap="none" spc="0" normalizeH="0" baseline="0" noProof="0" dirty="0">
              <a:ln>
                <a:noFill/>
              </a:ln>
              <a:solidFill>
                <a:schemeClr val="tx1"/>
              </a:solidFill>
              <a:effectLst/>
              <a:uLnTx/>
              <a:uFillTx/>
              <a:latin typeface="Montserrat" panose="02000505000000020004" pitchFamily="2" charset="0"/>
              <a:ea typeface="+mj-ea"/>
              <a:cs typeface="+mj-cs"/>
            </a:endParaRPr>
          </a:p>
          <a:p>
            <a:pPr marL="0" indent="0" algn="just">
              <a:buNone/>
            </a:pPr>
            <a:r>
              <a:rPr kumimoji="0" lang="en-GB" sz="1600" b="1" i="0" u="none" strike="noStrike" kern="1200" cap="none" spc="0" normalizeH="0" baseline="0" noProof="0" dirty="0">
                <a:ln>
                  <a:noFill/>
                </a:ln>
                <a:solidFill>
                  <a:schemeClr val="tx1"/>
                </a:solidFill>
                <a:effectLst/>
                <a:uLnTx/>
                <a:uFillTx/>
                <a:latin typeface="Montserrat" panose="02000505000000020004" pitchFamily="2" charset="0"/>
                <a:ea typeface="+mj-ea"/>
                <a:cs typeface="+mj-cs"/>
              </a:rPr>
              <a:t>Doncaster and Bassetlaw NHS Foundation Trust </a:t>
            </a:r>
          </a:p>
          <a:p>
            <a:pPr marL="0" indent="0" algn="just">
              <a:buNone/>
            </a:pPr>
            <a:r>
              <a:rPr lang="en-GB" sz="1100" b="1" dirty="0">
                <a:solidFill>
                  <a:schemeClr val="tx1"/>
                </a:solidFill>
                <a:latin typeface="Montserrat" panose="00000500000000000000" pitchFamily="50" charset="0"/>
                <a:cs typeface="Arial" panose="020B0604020202020204" pitchFamily="34" charset="0"/>
              </a:rPr>
              <a:t>RCPCH Epilepsy Quality Improvement Programme project team:</a:t>
            </a:r>
          </a:p>
          <a:p>
            <a:pPr marL="0" indent="0" algn="just">
              <a:buNone/>
            </a:pPr>
            <a:r>
              <a:rPr lang="en-GB" sz="1100" dirty="0">
                <a:solidFill>
                  <a:schemeClr val="tx1"/>
                </a:solidFill>
                <a:latin typeface="Montserrat" panose="00000500000000000000" pitchFamily="50" charset="0"/>
                <a:cs typeface="Arial" panose="020B0604020202020204" pitchFamily="34" charset="0"/>
              </a:rPr>
              <a:t>Dr Suhail Habib, Consultant Paediatrician with Special Interest in Epilepsy </a:t>
            </a:r>
          </a:p>
          <a:p>
            <a:pPr marL="0" indent="0" algn="just">
              <a:buNone/>
            </a:pPr>
            <a:r>
              <a:rPr lang="en-GB" sz="1100" dirty="0">
                <a:solidFill>
                  <a:schemeClr val="tx1"/>
                </a:solidFill>
                <a:latin typeface="Montserrat" panose="00000500000000000000" pitchFamily="50" charset="0"/>
                <a:cs typeface="Arial" panose="020B0604020202020204" pitchFamily="34" charset="0"/>
              </a:rPr>
              <a:t>Dr Vivek Desai, Consultant Paediatrician with Special Interest in Epilepsy</a:t>
            </a:r>
          </a:p>
          <a:p>
            <a:pPr marL="0" indent="0" algn="just">
              <a:buNone/>
            </a:pPr>
            <a:r>
              <a:rPr lang="en-GB" sz="1100" dirty="0">
                <a:solidFill>
                  <a:schemeClr val="tx1"/>
                </a:solidFill>
                <a:latin typeface="Montserrat" panose="00000500000000000000" pitchFamily="50" charset="0"/>
                <a:cs typeface="Arial" panose="020B0604020202020204" pitchFamily="34" charset="0"/>
              </a:rPr>
              <a:t>Dr Bhupendra Singh, Consultant Paediatrician with Special Interest in Epilepsy</a:t>
            </a:r>
          </a:p>
          <a:p>
            <a:pPr marL="0" indent="0" algn="just">
              <a:buNone/>
            </a:pPr>
            <a:r>
              <a:rPr lang="en-GB" sz="1100" dirty="0">
                <a:solidFill>
                  <a:schemeClr val="tx1"/>
                </a:solidFill>
                <a:latin typeface="Montserrat" panose="00000500000000000000" pitchFamily="50" charset="0"/>
                <a:cs typeface="Arial" panose="020B0604020202020204" pitchFamily="34" charset="0"/>
              </a:rPr>
              <a:t>John Monaghan, Epilepsy Specialist Nurse</a:t>
            </a:r>
          </a:p>
          <a:p>
            <a:pPr marL="0" indent="0" algn="just">
              <a:buNone/>
            </a:pPr>
            <a:r>
              <a:rPr lang="en-GB" sz="1100" dirty="0">
                <a:solidFill>
                  <a:schemeClr val="tx1"/>
                </a:solidFill>
                <a:latin typeface="Montserrat" panose="00000500000000000000" pitchFamily="50" charset="0"/>
                <a:cs typeface="Arial" panose="020B0604020202020204" pitchFamily="34" charset="0"/>
              </a:rPr>
              <a:t>Carys Amies, Epilepsy Specialist Nurse </a:t>
            </a:r>
          </a:p>
          <a:p>
            <a:pPr marL="0" indent="0" algn="just">
              <a:buNone/>
            </a:pPr>
            <a:r>
              <a:rPr lang="en-GB" sz="1100" dirty="0">
                <a:solidFill>
                  <a:schemeClr val="tx1"/>
                </a:solidFill>
                <a:latin typeface="Montserrat" panose="00000500000000000000" pitchFamily="50" charset="0"/>
                <a:cs typeface="Arial" panose="020B0604020202020204" pitchFamily="34" charset="0"/>
              </a:rPr>
              <a:t>Deborah Gregory, Admin Support for Epilepsy</a:t>
            </a:r>
          </a:p>
          <a:p>
            <a:pPr marL="0" indent="0" algn="just">
              <a:buNone/>
            </a:pPr>
            <a:r>
              <a:rPr lang="en-GB" sz="1100" dirty="0">
                <a:solidFill>
                  <a:schemeClr val="tx1"/>
                </a:solidFill>
                <a:latin typeface="Montserrat" panose="00000500000000000000" pitchFamily="50" charset="0"/>
                <a:cs typeface="Arial" panose="020B0604020202020204" pitchFamily="34" charset="0"/>
              </a:rPr>
              <a:t>Dr Lavanya Nagarajan, Speciality Doctor Community Paediatrics </a:t>
            </a:r>
          </a:p>
          <a:p>
            <a:pPr marL="0" indent="0" algn="just">
              <a:buNone/>
            </a:pPr>
            <a:r>
              <a:rPr lang="en-GB" sz="1100" dirty="0">
                <a:solidFill>
                  <a:schemeClr val="tx1"/>
                </a:solidFill>
                <a:latin typeface="Montserrat" panose="00000500000000000000" pitchFamily="50" charset="0"/>
                <a:cs typeface="Arial" panose="020B0604020202020204" pitchFamily="34" charset="0"/>
              </a:rPr>
              <a:t>Natalie Yaw, Link Epilepsy Nurse on acute admissions ward</a:t>
            </a:r>
          </a:p>
          <a:p>
            <a:pPr marL="0" indent="0" algn="just">
              <a:buNone/>
            </a:pPr>
            <a:r>
              <a:rPr lang="en-GB" sz="1100" dirty="0">
                <a:solidFill>
                  <a:schemeClr val="tx1"/>
                </a:solidFill>
                <a:latin typeface="Montserrat" panose="00000500000000000000" pitchFamily="50" charset="0"/>
                <a:cs typeface="Arial" panose="020B0604020202020204" pitchFamily="34" charset="0"/>
              </a:rPr>
              <a:t>Alice Daniel, Link Epilepsy Nurse on acute admissions ward</a:t>
            </a:r>
          </a:p>
          <a:p>
            <a:pPr marL="0" indent="0" algn="just">
              <a:buNone/>
            </a:pPr>
            <a:r>
              <a:rPr lang="en-GB" sz="1100" dirty="0">
                <a:solidFill>
                  <a:schemeClr val="tx1"/>
                </a:solidFill>
                <a:latin typeface="Montserrat" panose="00000500000000000000" pitchFamily="50" charset="0"/>
                <a:cs typeface="Arial" panose="020B0604020202020204" pitchFamily="34" charset="0"/>
              </a:rPr>
              <a:t>Natasha Lloyd, Link Dietician for children’s epilepsy service</a:t>
            </a:r>
          </a:p>
          <a:p>
            <a:pPr marL="0" indent="0" algn="just">
              <a:buNone/>
            </a:pPr>
            <a:r>
              <a:rPr lang="en-GB" sz="1100" dirty="0">
                <a:solidFill>
                  <a:schemeClr val="tx1"/>
                </a:solidFill>
                <a:latin typeface="Montserrat" panose="00000500000000000000" pitchFamily="50" charset="0"/>
                <a:cs typeface="Arial" panose="020B0604020202020204" pitchFamily="34" charset="0"/>
              </a:rPr>
              <a:t>Dr Sadaf Ahsan, Paediatric trainee</a:t>
            </a:r>
          </a:p>
          <a:p>
            <a:pPr marL="0" indent="0" algn="just">
              <a:buNone/>
            </a:pPr>
            <a:endParaRPr lang="en-GB" sz="1100" b="1" dirty="0">
              <a:solidFill>
                <a:schemeClr val="tx1"/>
              </a:solidFill>
              <a:latin typeface="Montserrat" panose="00000500000000000000" pitchFamily="50" charset="0"/>
              <a:cs typeface="Arial" panose="020B0604020202020204" pitchFamily="34" charset="0"/>
            </a:endParaRPr>
          </a:p>
          <a:p>
            <a:pPr marL="0" indent="0" algn="just">
              <a:buNone/>
            </a:pPr>
            <a:r>
              <a:rPr lang="en-GB" sz="1100" dirty="0">
                <a:solidFill>
                  <a:schemeClr val="tx1">
                    <a:lumMod val="50000"/>
                    <a:lumOff val="50000"/>
                  </a:schemeClr>
                </a:solidFill>
                <a:latin typeface="Montserrat" panose="00000500000000000000" pitchFamily="50" charset="0"/>
                <a:cs typeface="Arial" panose="020B0604020202020204" pitchFamily="34" charset="0"/>
              </a:rPr>
              <a:t>National audit results included within this case study acts as a guide only to performance standards. The service improvements made during the EQIP cannot be entirely attributed to the reported results in the Epilepsy12. </a:t>
            </a:r>
          </a:p>
          <a:p>
            <a:pPr marL="0" indent="0" algn="just">
              <a:buNone/>
            </a:pPr>
            <a:endParaRPr lang="en-GB" sz="1100" dirty="0">
              <a:solidFill>
                <a:schemeClr val="tx1">
                  <a:lumMod val="50000"/>
                  <a:lumOff val="50000"/>
                </a:schemeClr>
              </a:solidFill>
              <a:latin typeface="Montserrat" panose="00000500000000000000" pitchFamily="50" charset="0"/>
              <a:cs typeface="Arial" panose="020B0604020202020204" pitchFamily="34" charset="0"/>
            </a:endParaRPr>
          </a:p>
          <a:p>
            <a:pPr marL="0" indent="0" algn="just">
              <a:buNone/>
            </a:pPr>
            <a:endParaRPr lang="en-GB" sz="1600" dirty="0">
              <a:solidFill>
                <a:schemeClr val="tx1"/>
              </a:solidFill>
              <a:latin typeface="Montserrat" panose="00000500000000000000" pitchFamily="50" charset="0"/>
              <a:cs typeface="Arial" panose="020B0604020202020204" pitchFamily="34" charset="0"/>
            </a:endParaRPr>
          </a:p>
        </p:txBody>
      </p:sp>
      <p:sp>
        <p:nvSpPr>
          <p:cNvPr id="4" name="TextBox 3">
            <a:extLst>
              <a:ext uri="{FF2B5EF4-FFF2-40B4-BE49-F238E27FC236}">
                <a16:creationId xmlns:a16="http://schemas.microsoft.com/office/drawing/2014/main" id="{06AF2075-8D09-C84E-042C-34C2E2B497A7}"/>
              </a:ext>
            </a:extLst>
          </p:cNvPr>
          <p:cNvSpPr txBox="1"/>
          <p:nvPr/>
        </p:nvSpPr>
        <p:spPr>
          <a:xfrm>
            <a:off x="251520" y="53211"/>
            <a:ext cx="8424936" cy="646331"/>
          </a:xfrm>
          <a:prstGeom prst="rect">
            <a:avLst/>
          </a:prstGeom>
          <a:noFill/>
        </p:spPr>
        <p:txBody>
          <a:bodyPr wrap="square" rtlCol="0">
            <a:spAutoFit/>
          </a:bodyPr>
          <a:lstStyle/>
          <a:p>
            <a:r>
              <a:rPr lang="en-GB" b="1" dirty="0">
                <a:solidFill>
                  <a:schemeClr val="accent1"/>
                </a:solidFill>
                <a:latin typeface="Montserrat" panose="00000500000000000000" pitchFamily="50" charset="0"/>
                <a:cs typeface="Arial" panose="020B0604020202020204" pitchFamily="34" charset="0"/>
              </a:rPr>
              <a:t>RCPCH Epilepsy Quality Improvement Programme </a:t>
            </a:r>
          </a:p>
          <a:p>
            <a:r>
              <a:rPr lang="en-GB" sz="1800" b="1" dirty="0">
                <a:solidFill>
                  <a:schemeClr val="accent1"/>
                </a:solidFill>
                <a:latin typeface="Montserrat"/>
              </a:rPr>
              <a:t>August 2021 – April 2022</a:t>
            </a:r>
            <a:endParaRPr lang="en-GB" b="1" dirty="0">
              <a:solidFill>
                <a:schemeClr val="accent1"/>
              </a:solidFill>
            </a:endParaRPr>
          </a:p>
        </p:txBody>
      </p:sp>
    </p:spTree>
    <p:extLst>
      <p:ext uri="{BB962C8B-B14F-4D97-AF65-F5344CB8AC3E}">
        <p14:creationId xmlns:p14="http://schemas.microsoft.com/office/powerpoint/2010/main" val="23517580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93CD7D-7E97-BEDF-73E2-CFAB12BAC682}"/>
              </a:ext>
            </a:extLst>
          </p:cNvPr>
          <p:cNvSpPr>
            <a:spLocks noGrp="1"/>
          </p:cNvSpPr>
          <p:nvPr>
            <p:ph type="title"/>
          </p:nvPr>
        </p:nvSpPr>
        <p:spPr>
          <a:xfrm>
            <a:off x="251520" y="123478"/>
            <a:ext cx="8229600" cy="475562"/>
          </a:xfrm>
        </p:spPr>
        <p:txBody>
          <a:bodyPr>
            <a:noAutofit/>
          </a:bodyPr>
          <a:lstStyle/>
          <a:p>
            <a:r>
              <a:rPr lang="en-GB" sz="2000" dirty="0"/>
              <a:t>Improving patient engagement – Doncaster and Bassetlaw NHS Foundation Trust </a:t>
            </a:r>
          </a:p>
        </p:txBody>
      </p:sp>
      <p:sp>
        <p:nvSpPr>
          <p:cNvPr id="3" name="Content Placeholder 2">
            <a:extLst>
              <a:ext uri="{FF2B5EF4-FFF2-40B4-BE49-F238E27FC236}">
                <a16:creationId xmlns:a16="http://schemas.microsoft.com/office/drawing/2014/main" id="{CE8CAACB-4844-7BE6-513B-A3D226480FF3}"/>
              </a:ext>
            </a:extLst>
          </p:cNvPr>
          <p:cNvSpPr>
            <a:spLocks noGrp="1"/>
          </p:cNvSpPr>
          <p:nvPr>
            <p:ph idx="1"/>
          </p:nvPr>
        </p:nvSpPr>
        <p:spPr>
          <a:xfrm>
            <a:off x="288772" y="843558"/>
            <a:ext cx="8424936" cy="4176464"/>
          </a:xfrm>
        </p:spPr>
        <p:txBody>
          <a:bodyPr>
            <a:noAutofit/>
          </a:bodyPr>
          <a:lstStyle/>
          <a:p>
            <a:pPr marL="0" indent="0">
              <a:buNone/>
            </a:pPr>
            <a:r>
              <a:rPr lang="en-GB" sz="1100" b="1" dirty="0">
                <a:solidFill>
                  <a:schemeClr val="tx1"/>
                </a:solidFill>
                <a:latin typeface="Montserrat" panose="00000500000000000000" pitchFamily="50" charset="0"/>
                <a:cs typeface="Arial" panose="020B0604020202020204" pitchFamily="34" charset="0"/>
              </a:rPr>
              <a:t>Lessons learnt</a:t>
            </a:r>
          </a:p>
          <a:p>
            <a:pPr>
              <a:lnSpc>
                <a:spcPct val="150000"/>
              </a:lnSpc>
              <a:buFont typeface="Arial" panose="020B0604020202020204" pitchFamily="34" charset="0"/>
              <a:buChar char="•"/>
            </a:pPr>
            <a:r>
              <a:rPr lang="en-GB" sz="1100" dirty="0">
                <a:solidFill>
                  <a:schemeClr val="tx1"/>
                </a:solidFill>
              </a:rPr>
              <a:t>Feedback from patients on the idea of introducing virtual clinics was not preferable in comparison to in-person clinics, debunking team assumptions.</a:t>
            </a:r>
          </a:p>
          <a:p>
            <a:pPr>
              <a:lnSpc>
                <a:spcPct val="150000"/>
              </a:lnSpc>
              <a:buFont typeface="Arial" panose="020B0604020202020204" pitchFamily="34" charset="0"/>
              <a:buChar char="•"/>
            </a:pPr>
            <a:r>
              <a:rPr lang="en-GB" sz="1100" dirty="0">
                <a:solidFill>
                  <a:schemeClr val="tx1"/>
                </a:solidFill>
              </a:rPr>
              <a:t>Psychiatric support from mental health services is challenging.</a:t>
            </a:r>
          </a:p>
          <a:p>
            <a:pPr>
              <a:lnSpc>
                <a:spcPct val="150000"/>
              </a:lnSpc>
              <a:buFont typeface="Arial" panose="020B0604020202020204" pitchFamily="34" charset="0"/>
              <a:buChar char="•"/>
            </a:pPr>
            <a:r>
              <a:rPr lang="en-GB" sz="1100" dirty="0">
                <a:solidFill>
                  <a:schemeClr val="tx1"/>
                </a:solidFill>
              </a:rPr>
              <a:t>Recourse allocation for transition care.</a:t>
            </a:r>
          </a:p>
          <a:p>
            <a:pPr>
              <a:lnSpc>
                <a:spcPct val="150000"/>
              </a:lnSpc>
              <a:buFont typeface="Arial" panose="020B0604020202020204" pitchFamily="34" charset="0"/>
              <a:buChar char="•"/>
            </a:pPr>
            <a:r>
              <a:rPr lang="en-GB" sz="1100" dirty="0">
                <a:solidFill>
                  <a:schemeClr val="tx1"/>
                </a:solidFill>
              </a:rPr>
              <a:t>Wider collaboration with epilepsy teams from across the UK on the EQIP has been useful.</a:t>
            </a:r>
          </a:p>
          <a:p>
            <a:pPr>
              <a:lnSpc>
                <a:spcPct val="150000"/>
              </a:lnSpc>
              <a:buFont typeface="Arial" panose="020B0604020202020204" pitchFamily="34" charset="0"/>
              <a:buChar char="•"/>
            </a:pPr>
            <a:r>
              <a:rPr lang="en-GB" sz="1100" dirty="0">
                <a:solidFill>
                  <a:schemeClr val="tx1"/>
                </a:solidFill>
              </a:rPr>
              <a:t>Focus on simple changes to increase patients involvement.</a:t>
            </a:r>
          </a:p>
          <a:p>
            <a:pPr>
              <a:lnSpc>
                <a:spcPct val="150000"/>
              </a:lnSpc>
              <a:buFont typeface="Arial" panose="020B0604020202020204" pitchFamily="34" charset="0"/>
              <a:buChar char="•"/>
            </a:pPr>
            <a:r>
              <a:rPr lang="en-GB" sz="1100" dirty="0">
                <a:solidFill>
                  <a:schemeClr val="tx1"/>
                </a:solidFill>
              </a:rPr>
              <a:t>This programme helped the service team identify the strengths and weaknesses of the teams and the delivery of the service.</a:t>
            </a:r>
          </a:p>
          <a:p>
            <a:pPr>
              <a:lnSpc>
                <a:spcPct val="150000"/>
              </a:lnSpc>
            </a:pPr>
            <a:endParaRPr lang="en-GB" sz="1100" dirty="0">
              <a:solidFill>
                <a:schemeClr val="tx1"/>
              </a:solidFill>
              <a:latin typeface="Montserrat" panose="00000500000000000000" pitchFamily="50" charset="0"/>
              <a:cs typeface="Arial" panose="020B0604020202020204" pitchFamily="34" charset="0"/>
            </a:endParaRPr>
          </a:p>
          <a:p>
            <a:pPr>
              <a:lnSpc>
                <a:spcPct val="150000"/>
              </a:lnSpc>
            </a:pPr>
            <a:endParaRPr lang="en-GB" sz="1100" dirty="0">
              <a:solidFill>
                <a:schemeClr val="tx1"/>
              </a:solidFill>
              <a:latin typeface="Montserrat" panose="00000500000000000000" pitchFamily="50" charset="0"/>
              <a:cs typeface="Arial" panose="020B0604020202020204" pitchFamily="34" charset="0"/>
            </a:endParaRPr>
          </a:p>
          <a:p>
            <a:pPr marL="0" indent="0">
              <a:lnSpc>
                <a:spcPct val="150000"/>
              </a:lnSpc>
              <a:buNone/>
            </a:pPr>
            <a:r>
              <a:rPr lang="en-GB" sz="1100" b="1" dirty="0">
                <a:solidFill>
                  <a:schemeClr val="tx1"/>
                </a:solidFill>
                <a:latin typeface="Montserrat" panose="00000500000000000000" pitchFamily="50" charset="0"/>
                <a:cs typeface="Arial" panose="020B0604020202020204" pitchFamily="34" charset="0"/>
              </a:rPr>
              <a:t>Visual presentation of team project intervention </a:t>
            </a:r>
            <a:endParaRPr lang="en-GB" sz="1100" dirty="0">
              <a:solidFill>
                <a:schemeClr val="tx1"/>
              </a:solidFill>
              <a:latin typeface="Montserrat" panose="00000500000000000000" pitchFamily="50" charset="0"/>
              <a:cs typeface="Arial" panose="020B0604020202020204" pitchFamily="34" charset="0"/>
            </a:endParaRPr>
          </a:p>
          <a:p>
            <a:pPr marL="0" indent="0">
              <a:lnSpc>
                <a:spcPct val="150000"/>
              </a:lnSpc>
              <a:buNone/>
            </a:pPr>
            <a:r>
              <a:rPr lang="en-GB" sz="1100" b="1" dirty="0">
                <a:solidFill>
                  <a:schemeClr val="tx1"/>
                </a:solidFill>
                <a:latin typeface="Montserrat" panose="00000500000000000000" pitchFamily="50" charset="0"/>
                <a:cs typeface="Arial" panose="020B0604020202020204" pitchFamily="34" charset="0"/>
                <a:hlinkClick r:id="rId2"/>
              </a:rPr>
              <a:t>Team poster</a:t>
            </a:r>
            <a:endParaRPr lang="en-GB" sz="1100" b="1" dirty="0">
              <a:solidFill>
                <a:schemeClr val="tx1"/>
              </a:solidFill>
              <a:latin typeface="Montserrat" panose="00000500000000000000" pitchFamily="50" charset="0"/>
              <a:cs typeface="Arial" panose="020B0604020202020204" pitchFamily="34" charset="0"/>
            </a:endParaRPr>
          </a:p>
          <a:p>
            <a:pPr marL="0" indent="0">
              <a:lnSpc>
                <a:spcPct val="150000"/>
              </a:lnSpc>
              <a:buNone/>
            </a:pPr>
            <a:r>
              <a:rPr lang="en-GB" sz="1100" b="1" dirty="0">
                <a:solidFill>
                  <a:schemeClr val="tx1"/>
                </a:solidFill>
                <a:latin typeface="Montserrat" panose="00000500000000000000" pitchFamily="50" charset="0"/>
                <a:cs typeface="Arial" panose="020B0604020202020204" pitchFamily="34" charset="0"/>
                <a:hlinkClick r:id="rId3"/>
              </a:rPr>
              <a:t>Team video presentation</a:t>
            </a:r>
            <a:endParaRPr lang="en-GB" sz="1100" b="1" dirty="0">
              <a:solidFill>
                <a:schemeClr val="tx1"/>
              </a:solidFill>
              <a:latin typeface="Montserrat" panose="00000500000000000000" pitchFamily="50" charset="0"/>
              <a:cs typeface="Arial" panose="020B0604020202020204" pitchFamily="34" charset="0"/>
            </a:endParaRPr>
          </a:p>
          <a:p>
            <a:pPr marL="0" indent="0">
              <a:buNone/>
            </a:pPr>
            <a:endParaRPr lang="en-GB" sz="1100" b="1" dirty="0">
              <a:solidFill>
                <a:schemeClr val="tx1"/>
              </a:solidFill>
              <a:latin typeface="Montserrat" panose="00000500000000000000" pitchFamily="50" charset="0"/>
              <a:cs typeface="Arial" panose="020B0604020202020204" pitchFamily="34" charset="0"/>
            </a:endParaRPr>
          </a:p>
        </p:txBody>
      </p:sp>
    </p:spTree>
    <p:extLst>
      <p:ext uri="{BB962C8B-B14F-4D97-AF65-F5344CB8AC3E}">
        <p14:creationId xmlns:p14="http://schemas.microsoft.com/office/powerpoint/2010/main" val="20541548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81647FB1-529E-44C1-8D0A-3A7AC22A53D2}"/>
              </a:ext>
            </a:extLst>
          </p:cNvPr>
          <p:cNvSpPr>
            <a:spLocks noGrp="1"/>
          </p:cNvSpPr>
          <p:nvPr>
            <p:ph type="title"/>
          </p:nvPr>
        </p:nvSpPr>
        <p:spPr/>
        <p:txBody>
          <a:bodyPr/>
          <a:lstStyle/>
          <a:p>
            <a:r>
              <a:rPr lang="en-GB" dirty="0"/>
              <a:t> https://eqip.rcpch.ac.uk</a:t>
            </a:r>
          </a:p>
        </p:txBody>
      </p:sp>
      <p:sp>
        <p:nvSpPr>
          <p:cNvPr id="6" name="Title 4">
            <a:extLst>
              <a:ext uri="{FF2B5EF4-FFF2-40B4-BE49-F238E27FC236}">
                <a16:creationId xmlns:a16="http://schemas.microsoft.com/office/drawing/2014/main" id="{3AB3A9E1-E79D-46DF-A4FC-3E6B942782F5}"/>
              </a:ext>
            </a:extLst>
          </p:cNvPr>
          <p:cNvSpPr txBox="1">
            <a:spLocks/>
          </p:cNvSpPr>
          <p:nvPr/>
        </p:nvSpPr>
        <p:spPr>
          <a:xfrm>
            <a:off x="539552" y="3386648"/>
            <a:ext cx="8229600" cy="85725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3000" b="1" kern="1200">
                <a:solidFill>
                  <a:srgbClr val="11A7F2"/>
                </a:solidFill>
                <a:latin typeface="Montserrat" panose="02000505000000020004" pitchFamily="2" charset="0"/>
                <a:ea typeface="+mj-ea"/>
                <a:cs typeface="+mj-cs"/>
              </a:defRPr>
            </a:lvl1p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GB" sz="3000" b="1" i="0" u="none" strike="noStrike" kern="1200" cap="none" spc="0" normalizeH="0" baseline="0" noProof="0" dirty="0">
                <a:ln>
                  <a:noFill/>
                </a:ln>
                <a:solidFill>
                  <a:srgbClr val="11A7F2"/>
                </a:solidFill>
                <a:effectLst/>
                <a:uLnTx/>
                <a:uFillTx/>
                <a:latin typeface="Montserrat" panose="02000505000000020004" pitchFamily="2" charset="0"/>
                <a:ea typeface="+mj-ea"/>
                <a:cs typeface="+mj-cs"/>
              </a:rPr>
              <a:t>@RCPCHEQIP</a:t>
            </a:r>
          </a:p>
        </p:txBody>
      </p:sp>
      <p:pic>
        <p:nvPicPr>
          <p:cNvPr id="1032" name="Picture 8" descr="Who Made That Twitter Bird? - The New York Times">
            <a:extLst>
              <a:ext uri="{FF2B5EF4-FFF2-40B4-BE49-F238E27FC236}">
                <a16:creationId xmlns:a16="http://schemas.microsoft.com/office/drawing/2014/main" id="{63274F3C-D6C4-48A8-B2D5-E07426174CB7}"/>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483768" y="3536982"/>
            <a:ext cx="793219" cy="576064"/>
          </a:xfrm>
          <a:prstGeom prst="rect">
            <a:avLst/>
          </a:prstGeom>
          <a:noFill/>
          <a:extLst>
            <a:ext uri="{909E8E84-426E-40DD-AFC4-6F175D3DCCD1}">
              <a14:hiddenFill xmlns:a14="http://schemas.microsoft.com/office/drawing/2010/main">
                <a:solidFill>
                  <a:srgbClr val="FFFFFF"/>
                </a:solidFill>
              </a14:hiddenFill>
            </a:ext>
          </a:extLst>
        </p:spPr>
      </p:pic>
      <p:sp>
        <p:nvSpPr>
          <p:cNvPr id="14" name="Title 4">
            <a:extLst>
              <a:ext uri="{FF2B5EF4-FFF2-40B4-BE49-F238E27FC236}">
                <a16:creationId xmlns:a16="http://schemas.microsoft.com/office/drawing/2014/main" id="{E106F2C0-4576-49BD-A74C-325DAA248F37}"/>
              </a:ext>
            </a:extLst>
          </p:cNvPr>
          <p:cNvSpPr txBox="1">
            <a:spLocks/>
          </p:cNvSpPr>
          <p:nvPr/>
        </p:nvSpPr>
        <p:spPr>
          <a:xfrm>
            <a:off x="467544" y="2548880"/>
            <a:ext cx="8229600" cy="85725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3000" b="1" kern="1200">
                <a:solidFill>
                  <a:srgbClr val="11A7F2"/>
                </a:solidFill>
                <a:latin typeface="Montserrat" panose="02000505000000020004" pitchFamily="2" charset="0"/>
                <a:ea typeface="+mj-ea"/>
                <a:cs typeface="+mj-cs"/>
              </a:defRPr>
            </a:lvl1p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GB" sz="3000" b="1" i="0" u="none" strike="noStrike" kern="1200" cap="none" spc="0" normalizeH="0" baseline="0" noProof="0" dirty="0">
                <a:ln>
                  <a:noFill/>
                </a:ln>
                <a:solidFill>
                  <a:srgbClr val="11A7F2"/>
                </a:solidFill>
                <a:effectLst/>
                <a:uLnTx/>
                <a:uFillTx/>
                <a:latin typeface="Montserrat" panose="02000505000000020004" pitchFamily="2" charset="0"/>
                <a:ea typeface="+mj-ea"/>
                <a:cs typeface="+mj-cs"/>
              </a:rPr>
              <a:t>eqip@rcpch.ac.uk</a:t>
            </a:r>
          </a:p>
        </p:txBody>
      </p:sp>
      <p:pic>
        <p:nvPicPr>
          <p:cNvPr id="2" name="Picture 1" descr="A picture containing text, clipart&#10;&#10;Description automatically generated">
            <a:extLst>
              <a:ext uri="{FF2B5EF4-FFF2-40B4-BE49-F238E27FC236}">
                <a16:creationId xmlns:a16="http://schemas.microsoft.com/office/drawing/2014/main" id="{9317DDE4-C3BF-1D70-E774-5A84519F47A1}"/>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95536" y="4659982"/>
            <a:ext cx="1024533" cy="219796"/>
          </a:xfrm>
          <a:prstGeom prst="rect">
            <a:avLst/>
          </a:prstGeom>
        </p:spPr>
      </p:pic>
    </p:spTree>
    <p:extLst>
      <p:ext uri="{BB962C8B-B14F-4D97-AF65-F5344CB8AC3E}">
        <p14:creationId xmlns:p14="http://schemas.microsoft.com/office/powerpoint/2010/main" val="7993243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93CD7D-7E97-BEDF-73E2-CFAB12BAC682}"/>
              </a:ext>
            </a:extLst>
          </p:cNvPr>
          <p:cNvSpPr>
            <a:spLocks noGrp="1"/>
          </p:cNvSpPr>
          <p:nvPr>
            <p:ph type="title"/>
          </p:nvPr>
        </p:nvSpPr>
        <p:spPr>
          <a:xfrm>
            <a:off x="251520" y="123478"/>
            <a:ext cx="8229600" cy="475562"/>
          </a:xfrm>
        </p:spPr>
        <p:txBody>
          <a:bodyPr>
            <a:noAutofit/>
          </a:bodyPr>
          <a:lstStyle/>
          <a:p>
            <a:r>
              <a:rPr lang="en-GB" sz="2000" dirty="0"/>
              <a:t>Improving patient engagement – Doncaster and Bassetlaw NHS Foundation Trust </a:t>
            </a:r>
          </a:p>
        </p:txBody>
      </p:sp>
      <p:sp>
        <p:nvSpPr>
          <p:cNvPr id="3" name="Content Placeholder 2">
            <a:extLst>
              <a:ext uri="{FF2B5EF4-FFF2-40B4-BE49-F238E27FC236}">
                <a16:creationId xmlns:a16="http://schemas.microsoft.com/office/drawing/2014/main" id="{CE8CAACB-4844-7BE6-513B-A3D226480FF3}"/>
              </a:ext>
            </a:extLst>
          </p:cNvPr>
          <p:cNvSpPr>
            <a:spLocks noGrp="1"/>
          </p:cNvSpPr>
          <p:nvPr>
            <p:ph idx="1"/>
          </p:nvPr>
        </p:nvSpPr>
        <p:spPr>
          <a:xfrm>
            <a:off x="359532" y="771550"/>
            <a:ext cx="8424936" cy="4176464"/>
          </a:xfrm>
        </p:spPr>
        <p:txBody>
          <a:bodyPr>
            <a:noAutofit/>
          </a:bodyPr>
          <a:lstStyle/>
          <a:p>
            <a:pPr marL="0" indent="0" algn="just">
              <a:buNone/>
            </a:pPr>
            <a:r>
              <a:rPr lang="en-GB" sz="1100" b="1" dirty="0">
                <a:solidFill>
                  <a:schemeClr val="tx1"/>
                </a:solidFill>
                <a:latin typeface="Montserrat" panose="00000500000000000000" pitchFamily="50" charset="0"/>
                <a:cs typeface="Arial" panose="020B0604020202020204" pitchFamily="34" charset="0"/>
              </a:rPr>
              <a:t>Project aim</a:t>
            </a:r>
          </a:p>
          <a:p>
            <a:pPr marL="0" indent="0" algn="just">
              <a:lnSpc>
                <a:spcPct val="150000"/>
              </a:lnSpc>
              <a:buNone/>
            </a:pPr>
            <a:r>
              <a:rPr lang="en-GB" sz="1100" dirty="0">
                <a:solidFill>
                  <a:schemeClr val="tx1"/>
                </a:solidFill>
                <a:latin typeface="Montserrat" panose="00000500000000000000" pitchFamily="50" charset="0"/>
                <a:cs typeface="Arial" panose="020B0604020202020204" pitchFamily="34" charset="0"/>
              </a:rPr>
              <a:t>By March 2022, 70% of children aged 11-19 years old with epilepsy will have digital feedback forms offered in clinics (consultant and nurse led) and on acute wards.</a:t>
            </a:r>
          </a:p>
          <a:p>
            <a:pPr marL="0" indent="0" algn="just">
              <a:buNone/>
            </a:pPr>
            <a:endParaRPr lang="en-GB" sz="1100" dirty="0">
              <a:solidFill>
                <a:schemeClr val="tx1"/>
              </a:solidFill>
              <a:latin typeface="Montserrat" panose="00000500000000000000" pitchFamily="50" charset="0"/>
              <a:cs typeface="Arial" panose="020B0604020202020204" pitchFamily="34" charset="0"/>
            </a:endParaRPr>
          </a:p>
          <a:p>
            <a:pPr marL="0" indent="0" algn="just">
              <a:buNone/>
            </a:pPr>
            <a:r>
              <a:rPr lang="en-GB" sz="1100" b="1" dirty="0">
                <a:solidFill>
                  <a:schemeClr val="tx1"/>
                </a:solidFill>
                <a:latin typeface="Montserrat" panose="00000500000000000000" pitchFamily="50" charset="0"/>
                <a:cs typeface="Arial" panose="020B0604020202020204" pitchFamily="34" charset="0"/>
              </a:rPr>
              <a:t>Background</a:t>
            </a:r>
          </a:p>
          <a:p>
            <a:pPr marL="0" indent="0" algn="just">
              <a:lnSpc>
                <a:spcPct val="150000"/>
              </a:lnSpc>
              <a:buNone/>
            </a:pPr>
            <a:r>
              <a:rPr lang="en-GB" sz="1100" dirty="0">
                <a:solidFill>
                  <a:schemeClr val="tx1"/>
                </a:solidFill>
              </a:rPr>
              <a:t>Doncaster and Bassetlaw Teaching Hospitals NHS Foundation Trust (DBTH) is one of Yorkshire’s leading acute Trusts, serving a population of more than 420,000 across South Yorkshire, North Nottinghamshire, and the surrounding areas. Their children's epilepsy service currently provides care to 200–300 diagnosed patients with epilepsy and six appointments per week for new or suspected epilepsy patients.</a:t>
            </a:r>
          </a:p>
          <a:p>
            <a:pPr marL="0" indent="0" algn="just">
              <a:lnSpc>
                <a:spcPct val="150000"/>
              </a:lnSpc>
              <a:buNone/>
            </a:pPr>
            <a:endParaRPr lang="en-GB" sz="1100" b="1" dirty="0">
              <a:solidFill>
                <a:schemeClr val="tx1"/>
              </a:solidFill>
            </a:endParaRPr>
          </a:p>
          <a:p>
            <a:pPr marL="0" indent="0" algn="just">
              <a:lnSpc>
                <a:spcPct val="150000"/>
              </a:lnSpc>
              <a:buNone/>
            </a:pPr>
            <a:r>
              <a:rPr lang="en-GB" sz="1100" b="1" dirty="0">
                <a:solidFill>
                  <a:schemeClr val="tx1"/>
                </a:solidFill>
              </a:rPr>
              <a:t>Area of focus</a:t>
            </a:r>
            <a:endParaRPr lang="en-GB" sz="1100" dirty="0">
              <a:solidFill>
                <a:schemeClr val="tx1"/>
              </a:solidFill>
            </a:endParaRPr>
          </a:p>
          <a:p>
            <a:pPr marL="0" indent="0" algn="just">
              <a:lnSpc>
                <a:spcPct val="150000"/>
              </a:lnSpc>
              <a:buNone/>
            </a:pPr>
            <a:r>
              <a:rPr lang="en-GB" sz="1100" dirty="0">
                <a:solidFill>
                  <a:schemeClr val="tx1"/>
                </a:solidFill>
              </a:rPr>
              <a:t>The team previously participated in and successfully completed the pilot EQIP wave, which they felt was a fantastic experience, but above all, it immensely uplifted service delivery and patient experience. Focusing on sustainable quality improvement, as a team, they aim to accomplish the following objectives in the new EQIP collaborative: progress in patient satisfaction and care, teaching and training of staff, linking, and networking.</a:t>
            </a:r>
          </a:p>
        </p:txBody>
      </p:sp>
    </p:spTree>
    <p:extLst>
      <p:ext uri="{BB962C8B-B14F-4D97-AF65-F5344CB8AC3E}">
        <p14:creationId xmlns:p14="http://schemas.microsoft.com/office/powerpoint/2010/main" val="19880070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93CD7D-7E97-BEDF-73E2-CFAB12BAC682}"/>
              </a:ext>
            </a:extLst>
          </p:cNvPr>
          <p:cNvSpPr>
            <a:spLocks noGrp="1"/>
          </p:cNvSpPr>
          <p:nvPr>
            <p:ph type="title"/>
          </p:nvPr>
        </p:nvSpPr>
        <p:spPr>
          <a:xfrm>
            <a:off x="251520" y="123478"/>
            <a:ext cx="8229600" cy="475562"/>
          </a:xfrm>
        </p:spPr>
        <p:txBody>
          <a:bodyPr>
            <a:noAutofit/>
          </a:bodyPr>
          <a:lstStyle/>
          <a:p>
            <a:r>
              <a:rPr lang="en-GB" sz="2000" dirty="0"/>
              <a:t>Improving patient engagement – Doncaster and Bassetlaw NHS Foundation Trust </a:t>
            </a:r>
          </a:p>
        </p:txBody>
      </p:sp>
      <p:sp>
        <p:nvSpPr>
          <p:cNvPr id="3" name="Content Placeholder 2">
            <a:extLst>
              <a:ext uri="{FF2B5EF4-FFF2-40B4-BE49-F238E27FC236}">
                <a16:creationId xmlns:a16="http://schemas.microsoft.com/office/drawing/2014/main" id="{CE8CAACB-4844-7BE6-513B-A3D226480FF3}"/>
              </a:ext>
            </a:extLst>
          </p:cNvPr>
          <p:cNvSpPr>
            <a:spLocks noGrp="1"/>
          </p:cNvSpPr>
          <p:nvPr>
            <p:ph idx="1"/>
          </p:nvPr>
        </p:nvSpPr>
        <p:spPr>
          <a:xfrm>
            <a:off x="323528" y="699542"/>
            <a:ext cx="8424936" cy="4176464"/>
          </a:xfrm>
        </p:spPr>
        <p:txBody>
          <a:bodyPr>
            <a:noAutofit/>
          </a:bodyPr>
          <a:lstStyle/>
          <a:p>
            <a:pPr marL="0" indent="0" algn="just">
              <a:buNone/>
            </a:pPr>
            <a:r>
              <a:rPr lang="en-GB" sz="1100" b="1" dirty="0">
                <a:solidFill>
                  <a:schemeClr val="tx1"/>
                </a:solidFill>
                <a:latin typeface="Montserrat" panose="00000500000000000000" pitchFamily="50" charset="0"/>
                <a:cs typeface="Arial" panose="020B0604020202020204" pitchFamily="34" charset="0"/>
              </a:rPr>
              <a:t>Changes</a:t>
            </a:r>
          </a:p>
          <a:p>
            <a:pPr algn="just">
              <a:lnSpc>
                <a:spcPct val="150000"/>
              </a:lnSpc>
              <a:buFont typeface="Arial" panose="020B0604020202020204" pitchFamily="34" charset="0"/>
              <a:buChar char="•"/>
            </a:pPr>
            <a:r>
              <a:rPr lang="en-GB" sz="1100" dirty="0">
                <a:solidFill>
                  <a:schemeClr val="tx1"/>
                </a:solidFill>
              </a:rPr>
              <a:t>Sept 21: Asked patients (11-19 years old) whether they would like to have a digital feedback form about epilepsy services or direct engagement by asking yes or no questions.</a:t>
            </a:r>
          </a:p>
          <a:p>
            <a:pPr algn="just">
              <a:lnSpc>
                <a:spcPct val="150000"/>
              </a:lnSpc>
              <a:buFont typeface="Arial" panose="020B0604020202020204" pitchFamily="34" charset="0"/>
              <a:buChar char="•"/>
            </a:pPr>
            <a:r>
              <a:rPr lang="en-GB" sz="1100" dirty="0">
                <a:solidFill>
                  <a:schemeClr val="tx1"/>
                </a:solidFill>
              </a:rPr>
              <a:t>Patients were asked open questions at the end of consultations on what and how they would like to give feedback about the epilepsy services at Doncaster and Bassetlaw NHS Foundation Trust.</a:t>
            </a:r>
          </a:p>
          <a:p>
            <a:pPr algn="just">
              <a:lnSpc>
                <a:spcPct val="150000"/>
              </a:lnSpc>
              <a:buFont typeface="Arial" panose="020B0604020202020204" pitchFamily="34" charset="0"/>
              <a:buChar char="•"/>
            </a:pPr>
            <a:r>
              <a:rPr lang="en-GB" sz="1100" dirty="0">
                <a:solidFill>
                  <a:schemeClr val="tx1"/>
                </a:solidFill>
              </a:rPr>
              <a:t>Development of a digital feedback loop.</a:t>
            </a:r>
          </a:p>
          <a:p>
            <a:pPr algn="just">
              <a:lnSpc>
                <a:spcPct val="150000"/>
              </a:lnSpc>
              <a:buFont typeface="Arial" panose="020B0604020202020204" pitchFamily="34" charset="0"/>
              <a:buChar char="•"/>
            </a:pPr>
            <a:r>
              <a:rPr lang="en-GB" sz="1100" dirty="0">
                <a:solidFill>
                  <a:schemeClr val="tx1"/>
                </a:solidFill>
              </a:rPr>
              <a:t>Dec 21: The team asked their patients open questions at the end of consultation concerning what and how they would like to give feedback about epilepsy services at Doncaster and Bassetlaw NHS Foundation Trust. The comments and views of patients were listed for group discussion in order to develop a tool that can represent the pool of views expressed by patients. With the suggestions and agreement of the team, the questions have been formatted into a questionnaire with only four questions:</a:t>
            </a:r>
          </a:p>
          <a:p>
            <a:pPr lvl="1" algn="just">
              <a:lnSpc>
                <a:spcPct val="150000"/>
              </a:lnSpc>
            </a:pPr>
            <a:r>
              <a:rPr lang="en-GB" sz="1100" dirty="0"/>
              <a:t>How do you feel about the visit to the clinic today?</a:t>
            </a:r>
          </a:p>
          <a:p>
            <a:pPr lvl="1" algn="just">
              <a:lnSpc>
                <a:spcPct val="150000"/>
              </a:lnSpc>
            </a:pPr>
            <a:r>
              <a:rPr lang="en-GB" sz="1100" dirty="0"/>
              <a:t>Do you have information on how to seek support for mental health issues like stress or anxiety?</a:t>
            </a:r>
          </a:p>
          <a:p>
            <a:pPr lvl="1" algn="just">
              <a:lnSpc>
                <a:spcPct val="150000"/>
              </a:lnSpc>
            </a:pPr>
            <a:r>
              <a:rPr lang="en-GB" sz="1100" dirty="0"/>
              <a:t>What are the views about virtual epilepsy follow-up clinics organised jointly with doctors and nurses?</a:t>
            </a:r>
          </a:p>
          <a:p>
            <a:pPr lvl="1" algn="just">
              <a:lnSpc>
                <a:spcPct val="150000"/>
              </a:lnSpc>
            </a:pPr>
            <a:r>
              <a:rPr lang="en-GB" sz="1100" dirty="0"/>
              <a:t>What do you know or feel about the transition to adult medical care?</a:t>
            </a:r>
          </a:p>
        </p:txBody>
      </p:sp>
    </p:spTree>
    <p:extLst>
      <p:ext uri="{BB962C8B-B14F-4D97-AF65-F5344CB8AC3E}">
        <p14:creationId xmlns:p14="http://schemas.microsoft.com/office/powerpoint/2010/main" val="23441747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93CD7D-7E97-BEDF-73E2-CFAB12BAC682}"/>
              </a:ext>
            </a:extLst>
          </p:cNvPr>
          <p:cNvSpPr>
            <a:spLocks noGrp="1"/>
          </p:cNvSpPr>
          <p:nvPr>
            <p:ph type="title"/>
          </p:nvPr>
        </p:nvSpPr>
        <p:spPr>
          <a:xfrm>
            <a:off x="251520" y="123478"/>
            <a:ext cx="8229600" cy="475562"/>
          </a:xfrm>
        </p:spPr>
        <p:txBody>
          <a:bodyPr>
            <a:noAutofit/>
          </a:bodyPr>
          <a:lstStyle/>
          <a:p>
            <a:r>
              <a:rPr lang="en-GB" sz="2000" dirty="0"/>
              <a:t>Improving patient engagement – Doncaster and Bassetlaw NHS Foundation Trust </a:t>
            </a:r>
          </a:p>
        </p:txBody>
      </p:sp>
      <p:sp>
        <p:nvSpPr>
          <p:cNvPr id="3" name="Content Placeholder 2">
            <a:extLst>
              <a:ext uri="{FF2B5EF4-FFF2-40B4-BE49-F238E27FC236}">
                <a16:creationId xmlns:a16="http://schemas.microsoft.com/office/drawing/2014/main" id="{CE8CAACB-4844-7BE6-513B-A3D226480FF3}"/>
              </a:ext>
            </a:extLst>
          </p:cNvPr>
          <p:cNvSpPr>
            <a:spLocks noGrp="1"/>
          </p:cNvSpPr>
          <p:nvPr>
            <p:ph idx="1"/>
          </p:nvPr>
        </p:nvSpPr>
        <p:spPr>
          <a:xfrm>
            <a:off x="288772" y="843558"/>
            <a:ext cx="8424936" cy="4176464"/>
          </a:xfrm>
        </p:spPr>
        <p:txBody>
          <a:bodyPr>
            <a:noAutofit/>
          </a:bodyPr>
          <a:lstStyle/>
          <a:p>
            <a:pPr marL="0" indent="0" algn="just">
              <a:buNone/>
            </a:pPr>
            <a:r>
              <a:rPr lang="en-GB" sz="1100" b="1" dirty="0">
                <a:solidFill>
                  <a:schemeClr val="tx1"/>
                </a:solidFill>
                <a:latin typeface="Montserrat" panose="00000500000000000000" pitchFamily="50" charset="0"/>
                <a:cs typeface="Arial" panose="020B0604020202020204" pitchFamily="34" charset="0"/>
              </a:rPr>
              <a:t>Changes</a:t>
            </a:r>
          </a:p>
          <a:p>
            <a:pPr marL="0" indent="0" algn="just">
              <a:lnSpc>
                <a:spcPct val="150000"/>
              </a:lnSpc>
              <a:buNone/>
            </a:pPr>
            <a:r>
              <a:rPr lang="en-GB" sz="1100" dirty="0">
                <a:solidFill>
                  <a:schemeClr val="tx1"/>
                </a:solidFill>
              </a:rPr>
              <a:t>Service staff were asked the following questions:</a:t>
            </a:r>
          </a:p>
          <a:p>
            <a:pPr algn="just">
              <a:lnSpc>
                <a:spcPct val="150000"/>
              </a:lnSpc>
            </a:pPr>
            <a:r>
              <a:rPr lang="en-GB" sz="1100" b="1" dirty="0">
                <a:solidFill>
                  <a:schemeClr val="tx1"/>
                </a:solidFill>
              </a:rPr>
              <a:t>What are the views about virtual epilepsy follow-up clinics organised jointly with doctors and nurses?</a:t>
            </a:r>
            <a:endParaRPr lang="en-GB" sz="1100" dirty="0">
              <a:solidFill>
                <a:schemeClr val="tx1"/>
              </a:solidFill>
            </a:endParaRPr>
          </a:p>
          <a:p>
            <a:pPr lvl="1" algn="just">
              <a:lnSpc>
                <a:spcPct val="150000"/>
              </a:lnSpc>
            </a:pPr>
            <a:r>
              <a:rPr lang="en-GB" sz="1100" dirty="0"/>
              <a:t>Trust epilepsy specialist nurses are employed by a separate community Trust, which causes difficulties in communication. If the team can engage patients and develop a virtual clinic for follow-up patients with both the medical and nursing teams in attendance, that would certainly improve collaboration and patient care.</a:t>
            </a:r>
          </a:p>
          <a:p>
            <a:pPr algn="just">
              <a:lnSpc>
                <a:spcPct val="150000"/>
              </a:lnSpc>
            </a:pPr>
            <a:r>
              <a:rPr lang="en-GB" sz="1100" b="1" dirty="0">
                <a:solidFill>
                  <a:schemeClr val="tx1"/>
                </a:solidFill>
              </a:rPr>
              <a:t>What do you know or feel about the transition to adult medical care?</a:t>
            </a:r>
            <a:endParaRPr lang="en-GB" sz="1100" dirty="0">
              <a:solidFill>
                <a:schemeClr val="tx1"/>
              </a:solidFill>
            </a:endParaRPr>
          </a:p>
          <a:p>
            <a:pPr lvl="1" algn="just">
              <a:lnSpc>
                <a:spcPct val="150000"/>
              </a:lnSpc>
            </a:pPr>
            <a:r>
              <a:rPr lang="en-GB" sz="1100" dirty="0"/>
              <a:t>It is good to begin talking about transition at an early stage, which will help the service tailor the transition plan individually, improving flexibility for patients.</a:t>
            </a:r>
          </a:p>
          <a:p>
            <a:pPr algn="just">
              <a:lnSpc>
                <a:spcPct val="150000"/>
              </a:lnSpc>
              <a:buFont typeface="Arial" panose="020B0604020202020204" pitchFamily="34" charset="0"/>
              <a:buChar char="•"/>
            </a:pPr>
            <a:r>
              <a:rPr lang="en-GB" sz="1100" dirty="0">
                <a:solidFill>
                  <a:schemeClr val="tx1"/>
                </a:solidFill>
              </a:rPr>
              <a:t>The questionnaire was linked to a QR code and data gathered on the MS Forms platform, and the team obtained support from Trust QI.</a:t>
            </a:r>
          </a:p>
          <a:p>
            <a:pPr algn="just">
              <a:lnSpc>
                <a:spcPct val="150000"/>
              </a:lnSpc>
              <a:buFont typeface="Arial" panose="020B0604020202020204" pitchFamily="34" charset="0"/>
              <a:buChar char="•"/>
            </a:pPr>
            <a:r>
              <a:rPr lang="en-GB" sz="1100" dirty="0">
                <a:solidFill>
                  <a:schemeClr val="tx1"/>
                </a:solidFill>
              </a:rPr>
              <a:t>Additionally, the team used clinic chats, paper-based questions, QR codes, and email links.</a:t>
            </a:r>
          </a:p>
        </p:txBody>
      </p:sp>
    </p:spTree>
    <p:extLst>
      <p:ext uri="{BB962C8B-B14F-4D97-AF65-F5344CB8AC3E}">
        <p14:creationId xmlns:p14="http://schemas.microsoft.com/office/powerpoint/2010/main" val="42871386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93CD7D-7E97-BEDF-73E2-CFAB12BAC682}"/>
              </a:ext>
            </a:extLst>
          </p:cNvPr>
          <p:cNvSpPr>
            <a:spLocks noGrp="1"/>
          </p:cNvSpPr>
          <p:nvPr>
            <p:ph type="title"/>
          </p:nvPr>
        </p:nvSpPr>
        <p:spPr>
          <a:xfrm>
            <a:off x="251520" y="123478"/>
            <a:ext cx="8229600" cy="475562"/>
          </a:xfrm>
        </p:spPr>
        <p:txBody>
          <a:bodyPr>
            <a:noAutofit/>
          </a:bodyPr>
          <a:lstStyle/>
          <a:p>
            <a:r>
              <a:rPr lang="en-GB" sz="2000" dirty="0"/>
              <a:t>Improving patient engagement – Doncaster and Bassetlaw NHS Foundation Trust </a:t>
            </a:r>
          </a:p>
        </p:txBody>
      </p:sp>
      <p:pic>
        <p:nvPicPr>
          <p:cNvPr id="7" name="Content Placeholder 6">
            <a:extLst>
              <a:ext uri="{FF2B5EF4-FFF2-40B4-BE49-F238E27FC236}">
                <a16:creationId xmlns:a16="http://schemas.microsoft.com/office/drawing/2014/main" id="{70B07C16-A674-CCBD-F54D-4BAD756EFA51}"/>
              </a:ext>
            </a:extLst>
          </p:cNvPr>
          <p:cNvPicPr>
            <a:picLocks noGrp="1" noChangeAspect="1"/>
          </p:cNvPicPr>
          <p:nvPr>
            <p:ph idx="1"/>
          </p:nvPr>
        </p:nvPicPr>
        <p:blipFill>
          <a:blip r:embed="rId2"/>
          <a:stretch>
            <a:fillRect/>
          </a:stretch>
        </p:blipFill>
        <p:spPr>
          <a:xfrm>
            <a:off x="1037954" y="771550"/>
            <a:ext cx="5884792" cy="4104456"/>
          </a:xfrm>
        </p:spPr>
      </p:pic>
    </p:spTree>
    <p:extLst>
      <p:ext uri="{BB962C8B-B14F-4D97-AF65-F5344CB8AC3E}">
        <p14:creationId xmlns:p14="http://schemas.microsoft.com/office/powerpoint/2010/main" val="2467587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93CD7D-7E97-BEDF-73E2-CFAB12BAC682}"/>
              </a:ext>
            </a:extLst>
          </p:cNvPr>
          <p:cNvSpPr>
            <a:spLocks noGrp="1"/>
          </p:cNvSpPr>
          <p:nvPr>
            <p:ph type="title"/>
          </p:nvPr>
        </p:nvSpPr>
        <p:spPr>
          <a:xfrm>
            <a:off x="251520" y="123478"/>
            <a:ext cx="8229600" cy="475562"/>
          </a:xfrm>
        </p:spPr>
        <p:txBody>
          <a:bodyPr>
            <a:noAutofit/>
          </a:bodyPr>
          <a:lstStyle/>
          <a:p>
            <a:r>
              <a:rPr lang="en-GB" sz="2000" dirty="0"/>
              <a:t>Improving patient engagement – Doncaster and Bassetlaw NHS Foundation Trust </a:t>
            </a:r>
          </a:p>
        </p:txBody>
      </p:sp>
      <p:pic>
        <p:nvPicPr>
          <p:cNvPr id="4" name="Content Placeholder 3">
            <a:extLst>
              <a:ext uri="{FF2B5EF4-FFF2-40B4-BE49-F238E27FC236}">
                <a16:creationId xmlns:a16="http://schemas.microsoft.com/office/drawing/2014/main" id="{B2233C10-CD03-6FBA-D1CA-76A6A78AD004}"/>
              </a:ext>
            </a:extLst>
          </p:cNvPr>
          <p:cNvPicPr>
            <a:picLocks noGrp="1" noChangeAspect="1"/>
          </p:cNvPicPr>
          <p:nvPr>
            <p:ph idx="1"/>
          </p:nvPr>
        </p:nvPicPr>
        <p:blipFill>
          <a:blip r:embed="rId2"/>
          <a:stretch>
            <a:fillRect/>
          </a:stretch>
        </p:blipFill>
        <p:spPr>
          <a:xfrm>
            <a:off x="1274973" y="856524"/>
            <a:ext cx="5745299" cy="4163498"/>
          </a:xfrm>
        </p:spPr>
      </p:pic>
    </p:spTree>
    <p:extLst>
      <p:ext uri="{BB962C8B-B14F-4D97-AF65-F5344CB8AC3E}">
        <p14:creationId xmlns:p14="http://schemas.microsoft.com/office/powerpoint/2010/main" val="40552435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93CD7D-7E97-BEDF-73E2-CFAB12BAC682}"/>
              </a:ext>
            </a:extLst>
          </p:cNvPr>
          <p:cNvSpPr>
            <a:spLocks noGrp="1"/>
          </p:cNvSpPr>
          <p:nvPr>
            <p:ph type="title"/>
          </p:nvPr>
        </p:nvSpPr>
        <p:spPr>
          <a:xfrm>
            <a:off x="251520" y="123478"/>
            <a:ext cx="8229600" cy="475562"/>
          </a:xfrm>
        </p:spPr>
        <p:txBody>
          <a:bodyPr>
            <a:noAutofit/>
          </a:bodyPr>
          <a:lstStyle/>
          <a:p>
            <a:r>
              <a:rPr lang="en-GB" sz="2000" dirty="0"/>
              <a:t>Improving patient engagement – Doncaster and Bassetlaw NHS Foundation Trust </a:t>
            </a:r>
          </a:p>
        </p:txBody>
      </p:sp>
      <p:sp>
        <p:nvSpPr>
          <p:cNvPr id="3" name="Content Placeholder 2">
            <a:extLst>
              <a:ext uri="{FF2B5EF4-FFF2-40B4-BE49-F238E27FC236}">
                <a16:creationId xmlns:a16="http://schemas.microsoft.com/office/drawing/2014/main" id="{CE8CAACB-4844-7BE6-513B-A3D226480FF3}"/>
              </a:ext>
            </a:extLst>
          </p:cNvPr>
          <p:cNvSpPr>
            <a:spLocks noGrp="1"/>
          </p:cNvSpPr>
          <p:nvPr>
            <p:ph idx="1"/>
          </p:nvPr>
        </p:nvSpPr>
        <p:spPr>
          <a:xfrm>
            <a:off x="359532" y="771550"/>
            <a:ext cx="8424936" cy="4248472"/>
          </a:xfrm>
        </p:spPr>
        <p:txBody>
          <a:bodyPr>
            <a:noAutofit/>
          </a:bodyPr>
          <a:lstStyle/>
          <a:p>
            <a:pPr marL="0" indent="0" algn="just">
              <a:buNone/>
            </a:pPr>
            <a:r>
              <a:rPr lang="en-GB" sz="1100" b="1" dirty="0">
                <a:solidFill>
                  <a:schemeClr val="tx1"/>
                </a:solidFill>
                <a:latin typeface="Montserrat" panose="00000500000000000000" pitchFamily="50" charset="0"/>
                <a:cs typeface="Arial" panose="020B0604020202020204" pitchFamily="34" charset="0"/>
              </a:rPr>
              <a:t>Results</a:t>
            </a:r>
          </a:p>
          <a:p>
            <a:pPr algn="just">
              <a:lnSpc>
                <a:spcPct val="150000"/>
              </a:lnSpc>
              <a:buFont typeface="Arial" panose="020B0604020202020204" pitchFamily="34" charset="0"/>
              <a:buChar char="•"/>
            </a:pPr>
            <a:r>
              <a:rPr lang="en-GB" sz="1100" dirty="0">
                <a:solidFill>
                  <a:schemeClr val="tx1"/>
                </a:solidFill>
              </a:rPr>
              <a:t>Sept 21: 4 patients were asked: 2 in consultant clinics, 1 in a nurse clinic, and 1 on the ward. All the patients would like to participate; the idea of electronic or digital forms is considered more user-friendly.</a:t>
            </a:r>
          </a:p>
          <a:p>
            <a:pPr algn="just">
              <a:lnSpc>
                <a:spcPct val="150000"/>
              </a:lnSpc>
              <a:buFont typeface="Arial" panose="020B0604020202020204" pitchFamily="34" charset="0"/>
              <a:buChar char="•"/>
            </a:pPr>
            <a:r>
              <a:rPr lang="en-GB" sz="1100" dirty="0">
                <a:solidFill>
                  <a:schemeClr val="tx1"/>
                </a:solidFill>
              </a:rPr>
              <a:t>Nov 21: 7 patients aged 11–15 years were spoken to informally at the end of the clinic. They would like to participate in feedback and talk about different aspects of care, including transition, mental health support, and the involvement of technology, particularly expanding distant access to the service, and suggested a continuous digital feedback platform.</a:t>
            </a:r>
          </a:p>
          <a:p>
            <a:pPr algn="just">
              <a:lnSpc>
                <a:spcPct val="150000"/>
              </a:lnSpc>
              <a:buFont typeface="Arial" panose="020B0604020202020204" pitchFamily="34" charset="0"/>
              <a:buChar char="•"/>
            </a:pPr>
            <a:r>
              <a:rPr lang="en-GB" sz="1100" dirty="0">
                <a:solidFill>
                  <a:schemeClr val="tx1"/>
                </a:solidFill>
              </a:rPr>
              <a:t>Dec 21: Engaged a good number of patients.</a:t>
            </a:r>
          </a:p>
          <a:p>
            <a:pPr algn="just">
              <a:lnSpc>
                <a:spcPct val="150000"/>
              </a:lnSpc>
              <a:buFont typeface="Arial" panose="020B0604020202020204" pitchFamily="34" charset="0"/>
              <a:buChar char="•"/>
            </a:pPr>
            <a:r>
              <a:rPr lang="en-GB" sz="1100" dirty="0">
                <a:solidFill>
                  <a:schemeClr val="tx1"/>
                </a:solidFill>
              </a:rPr>
              <a:t>Clarification on the project's aims is a lot clearer.</a:t>
            </a:r>
          </a:p>
          <a:p>
            <a:pPr algn="just">
              <a:lnSpc>
                <a:spcPct val="150000"/>
              </a:lnSpc>
              <a:buFont typeface="Arial" panose="020B0604020202020204" pitchFamily="34" charset="0"/>
              <a:buChar char="•"/>
            </a:pPr>
            <a:r>
              <a:rPr lang="en-GB" sz="1100" dirty="0">
                <a:solidFill>
                  <a:schemeClr val="tx1"/>
                </a:solidFill>
              </a:rPr>
              <a:t>Jan/Feb 22: 49 responses received between Jan/Feb 2022 from QR codes and email links.</a:t>
            </a:r>
          </a:p>
          <a:p>
            <a:pPr algn="just">
              <a:lnSpc>
                <a:spcPct val="150000"/>
              </a:lnSpc>
              <a:buFont typeface="Arial" panose="020B0604020202020204" pitchFamily="34" charset="0"/>
              <a:buChar char="•"/>
            </a:pPr>
            <a:r>
              <a:rPr lang="en-GB" sz="1100" dirty="0">
                <a:solidFill>
                  <a:schemeClr val="tx1"/>
                </a:solidFill>
              </a:rPr>
              <a:t>41/49 ranked the service “very good” and 8 "good”.</a:t>
            </a:r>
          </a:p>
          <a:p>
            <a:pPr algn="just">
              <a:lnSpc>
                <a:spcPct val="150000"/>
              </a:lnSpc>
              <a:buFont typeface="Arial" panose="020B0604020202020204" pitchFamily="34" charset="0"/>
              <a:buChar char="•"/>
            </a:pPr>
            <a:r>
              <a:rPr lang="en-GB" sz="1100" dirty="0">
                <a:solidFill>
                  <a:schemeClr val="tx1"/>
                </a:solidFill>
              </a:rPr>
              <a:t>The majority were extremely satisfied with the information given by consultants and ESN.</a:t>
            </a:r>
          </a:p>
          <a:p>
            <a:pPr algn="just">
              <a:lnSpc>
                <a:spcPct val="150000"/>
              </a:lnSpc>
              <a:buFont typeface="Arial" panose="020B0604020202020204" pitchFamily="34" charset="0"/>
              <a:buChar char="•"/>
            </a:pPr>
            <a:r>
              <a:rPr lang="en-GB" sz="1100" dirty="0">
                <a:solidFill>
                  <a:schemeClr val="tx1"/>
                </a:solidFill>
              </a:rPr>
              <a:t>15/49 required more information about psychological support.</a:t>
            </a:r>
          </a:p>
          <a:p>
            <a:pPr algn="just">
              <a:lnSpc>
                <a:spcPct val="150000"/>
              </a:lnSpc>
              <a:buFont typeface="Arial" panose="020B0604020202020204" pitchFamily="34" charset="0"/>
              <a:buChar char="•"/>
            </a:pPr>
            <a:r>
              <a:rPr lang="en-GB" sz="1100" dirty="0">
                <a:solidFill>
                  <a:schemeClr val="tx1"/>
                </a:solidFill>
              </a:rPr>
              <a:t>Regarding views on a virtual clinic, surprisingly for the team, 24/49 patients responded they would rather have face-to-face appointments.</a:t>
            </a:r>
          </a:p>
          <a:p>
            <a:pPr algn="just">
              <a:lnSpc>
                <a:spcPct val="150000"/>
              </a:lnSpc>
              <a:buFont typeface="Arial" panose="020B0604020202020204" pitchFamily="34" charset="0"/>
              <a:buChar char="•"/>
            </a:pPr>
            <a:r>
              <a:rPr lang="en-GB" sz="1100" dirty="0">
                <a:solidFill>
                  <a:schemeClr val="tx1"/>
                </a:solidFill>
              </a:rPr>
              <a:t>37/49 were feeling more worried about the transition to adult services.</a:t>
            </a:r>
          </a:p>
          <a:p>
            <a:pPr marL="0" indent="0" algn="just">
              <a:lnSpc>
                <a:spcPct val="150000"/>
              </a:lnSpc>
              <a:buNone/>
            </a:pPr>
            <a:endParaRPr lang="en-GB" sz="1100" dirty="0">
              <a:solidFill>
                <a:schemeClr val="tx1"/>
              </a:solidFill>
              <a:latin typeface="Montserrat" panose="00000500000000000000" pitchFamily="50" charset="0"/>
              <a:cs typeface="Arial" panose="020B0604020202020204" pitchFamily="34" charset="0"/>
            </a:endParaRPr>
          </a:p>
          <a:p>
            <a:pPr algn="just">
              <a:lnSpc>
                <a:spcPct val="150000"/>
              </a:lnSpc>
            </a:pPr>
            <a:endParaRPr lang="en-GB" sz="1100" dirty="0">
              <a:solidFill>
                <a:schemeClr val="tx1"/>
              </a:solidFill>
              <a:latin typeface="Montserrat" panose="00000500000000000000" pitchFamily="50" charset="0"/>
              <a:cs typeface="Arial" panose="020B0604020202020204" pitchFamily="34" charset="0"/>
            </a:endParaRPr>
          </a:p>
        </p:txBody>
      </p:sp>
    </p:spTree>
    <p:extLst>
      <p:ext uri="{BB962C8B-B14F-4D97-AF65-F5344CB8AC3E}">
        <p14:creationId xmlns:p14="http://schemas.microsoft.com/office/powerpoint/2010/main" val="23332185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93CD7D-7E97-BEDF-73E2-CFAB12BAC682}"/>
              </a:ext>
            </a:extLst>
          </p:cNvPr>
          <p:cNvSpPr>
            <a:spLocks noGrp="1"/>
          </p:cNvSpPr>
          <p:nvPr>
            <p:ph type="title"/>
          </p:nvPr>
        </p:nvSpPr>
        <p:spPr>
          <a:xfrm>
            <a:off x="251520" y="123478"/>
            <a:ext cx="8229600" cy="475562"/>
          </a:xfrm>
        </p:spPr>
        <p:txBody>
          <a:bodyPr>
            <a:noAutofit/>
          </a:bodyPr>
          <a:lstStyle/>
          <a:p>
            <a:r>
              <a:rPr lang="en-GB" sz="2000" dirty="0"/>
              <a:t>Improving patient engagement – Doncaster and Bassetlaw NHS Foundation Trust </a:t>
            </a:r>
          </a:p>
        </p:txBody>
      </p:sp>
      <p:sp>
        <p:nvSpPr>
          <p:cNvPr id="3" name="Content Placeholder 2">
            <a:extLst>
              <a:ext uri="{FF2B5EF4-FFF2-40B4-BE49-F238E27FC236}">
                <a16:creationId xmlns:a16="http://schemas.microsoft.com/office/drawing/2014/main" id="{CE8CAACB-4844-7BE6-513B-A3D226480FF3}"/>
              </a:ext>
            </a:extLst>
          </p:cNvPr>
          <p:cNvSpPr>
            <a:spLocks noGrp="1"/>
          </p:cNvSpPr>
          <p:nvPr>
            <p:ph idx="1"/>
          </p:nvPr>
        </p:nvSpPr>
        <p:spPr>
          <a:xfrm>
            <a:off x="279252" y="829866"/>
            <a:ext cx="8424936" cy="4176464"/>
          </a:xfrm>
        </p:spPr>
        <p:txBody>
          <a:bodyPr>
            <a:noAutofit/>
          </a:bodyPr>
          <a:lstStyle/>
          <a:p>
            <a:pPr marL="0" indent="0">
              <a:buNone/>
            </a:pPr>
            <a:r>
              <a:rPr lang="en-GB" sz="1100" b="1" dirty="0">
                <a:solidFill>
                  <a:schemeClr val="tx1"/>
                </a:solidFill>
                <a:latin typeface="Montserrat" panose="00000500000000000000" pitchFamily="50" charset="0"/>
                <a:cs typeface="Arial" panose="020B0604020202020204" pitchFamily="34" charset="0"/>
              </a:rPr>
              <a:t>Challenges</a:t>
            </a:r>
          </a:p>
          <a:p>
            <a:pPr algn="just">
              <a:lnSpc>
                <a:spcPct val="150000"/>
              </a:lnSpc>
              <a:buFont typeface="Arial" panose="020B0604020202020204" pitchFamily="34" charset="0"/>
              <a:buChar char="•"/>
            </a:pPr>
            <a:r>
              <a:rPr lang="en-GB" sz="1100" dirty="0">
                <a:solidFill>
                  <a:schemeClr val="tx1"/>
                </a:solidFill>
              </a:rPr>
              <a:t>Working across two geographical areas within the same service or Trust.</a:t>
            </a:r>
          </a:p>
          <a:p>
            <a:pPr algn="just">
              <a:lnSpc>
                <a:spcPct val="150000"/>
              </a:lnSpc>
              <a:buFont typeface="Arial" panose="020B0604020202020204" pitchFamily="34" charset="0"/>
              <a:buChar char="•"/>
            </a:pPr>
            <a:r>
              <a:rPr lang="en-GB" sz="1100" dirty="0">
                <a:solidFill>
                  <a:schemeClr val="tx1"/>
                </a:solidFill>
              </a:rPr>
              <a:t>Epilepsy nurses work for the community Trust.</a:t>
            </a:r>
          </a:p>
          <a:p>
            <a:pPr algn="just">
              <a:lnSpc>
                <a:spcPct val="150000"/>
              </a:lnSpc>
              <a:buFont typeface="Arial" panose="020B0604020202020204" pitchFamily="34" charset="0"/>
              <a:buChar char="•"/>
            </a:pPr>
            <a:r>
              <a:rPr lang="en-GB" sz="1100">
                <a:solidFill>
                  <a:schemeClr val="tx1"/>
                </a:solidFill>
              </a:rPr>
              <a:t>Clarity </a:t>
            </a:r>
            <a:r>
              <a:rPr lang="en-GB" sz="1100" dirty="0">
                <a:solidFill>
                  <a:schemeClr val="tx1"/>
                </a:solidFill>
              </a:rPr>
              <a:t>on aim and objectives.</a:t>
            </a:r>
          </a:p>
          <a:p>
            <a:pPr algn="just">
              <a:lnSpc>
                <a:spcPct val="150000"/>
              </a:lnSpc>
              <a:buFont typeface="Arial" panose="020B0604020202020204" pitchFamily="34" charset="0"/>
              <a:buChar char="•"/>
            </a:pPr>
            <a:r>
              <a:rPr lang="en-GB" sz="1100" dirty="0">
                <a:solidFill>
                  <a:schemeClr val="tx1"/>
                </a:solidFill>
              </a:rPr>
              <a:t>Interpretation of results and implementation of changes.</a:t>
            </a:r>
          </a:p>
          <a:p>
            <a:pPr algn="just">
              <a:lnSpc>
                <a:spcPct val="150000"/>
              </a:lnSpc>
              <a:buFont typeface="Arial" panose="020B0604020202020204" pitchFamily="34" charset="0"/>
              <a:buChar char="•"/>
            </a:pPr>
            <a:r>
              <a:rPr lang="en-GB" sz="1100" dirty="0">
                <a:solidFill>
                  <a:schemeClr val="tx1"/>
                </a:solidFill>
              </a:rPr>
              <a:t>COVID-19 pandemic.</a:t>
            </a:r>
          </a:p>
          <a:p>
            <a:pPr algn="just">
              <a:lnSpc>
                <a:spcPct val="150000"/>
              </a:lnSpc>
              <a:buFont typeface="Arial" panose="020B0604020202020204" pitchFamily="34" charset="0"/>
              <a:buChar char="•"/>
            </a:pPr>
            <a:r>
              <a:rPr lang="en-GB" sz="1100" dirty="0">
                <a:solidFill>
                  <a:schemeClr val="tx1"/>
                </a:solidFill>
              </a:rPr>
              <a:t>Lack of a structured feedback loop from patients and families.</a:t>
            </a:r>
          </a:p>
          <a:p>
            <a:pPr algn="just">
              <a:lnSpc>
                <a:spcPct val="150000"/>
              </a:lnSpc>
              <a:buFont typeface="Arial" panose="020B0604020202020204" pitchFamily="34" charset="0"/>
              <a:buChar char="•"/>
            </a:pPr>
            <a:r>
              <a:rPr lang="en-GB" sz="1100" dirty="0">
                <a:solidFill>
                  <a:schemeClr val="tx1"/>
                </a:solidFill>
              </a:rPr>
              <a:t>Effective engagement of patients and families.</a:t>
            </a:r>
          </a:p>
          <a:p>
            <a:pPr algn="just">
              <a:lnSpc>
                <a:spcPct val="150000"/>
              </a:lnSpc>
              <a:buFont typeface="Arial" panose="020B0604020202020204" pitchFamily="34" charset="0"/>
              <a:buChar char="•"/>
            </a:pPr>
            <a:r>
              <a:rPr lang="en-GB" sz="1100" dirty="0">
                <a:solidFill>
                  <a:schemeClr val="tx1"/>
                </a:solidFill>
              </a:rPr>
              <a:t>Streamlining transition care.</a:t>
            </a:r>
          </a:p>
          <a:p>
            <a:pPr>
              <a:lnSpc>
                <a:spcPct val="150000"/>
              </a:lnSpc>
            </a:pPr>
            <a:endParaRPr lang="en-GB" sz="1100" dirty="0">
              <a:solidFill>
                <a:schemeClr val="tx1"/>
              </a:solidFill>
              <a:latin typeface="Montserrat" panose="00000500000000000000" pitchFamily="50" charset="0"/>
              <a:cs typeface="Arial" panose="020B0604020202020204" pitchFamily="34" charset="0"/>
            </a:endParaRPr>
          </a:p>
        </p:txBody>
      </p:sp>
    </p:spTree>
    <p:extLst>
      <p:ext uri="{BB962C8B-B14F-4D97-AF65-F5344CB8AC3E}">
        <p14:creationId xmlns:p14="http://schemas.microsoft.com/office/powerpoint/2010/main" val="5080374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93CD7D-7E97-BEDF-73E2-CFAB12BAC682}"/>
              </a:ext>
            </a:extLst>
          </p:cNvPr>
          <p:cNvSpPr>
            <a:spLocks noGrp="1"/>
          </p:cNvSpPr>
          <p:nvPr>
            <p:ph type="title"/>
          </p:nvPr>
        </p:nvSpPr>
        <p:spPr>
          <a:xfrm>
            <a:off x="251520" y="123478"/>
            <a:ext cx="8229600" cy="475562"/>
          </a:xfrm>
        </p:spPr>
        <p:txBody>
          <a:bodyPr>
            <a:noAutofit/>
          </a:bodyPr>
          <a:lstStyle/>
          <a:p>
            <a:r>
              <a:rPr lang="en-GB" sz="2000" dirty="0"/>
              <a:t>Improving patient engagement – Doncaster and Bassetlaw NHS Foundation Trust </a:t>
            </a:r>
          </a:p>
        </p:txBody>
      </p:sp>
      <p:sp>
        <p:nvSpPr>
          <p:cNvPr id="3" name="Content Placeholder 2">
            <a:extLst>
              <a:ext uri="{FF2B5EF4-FFF2-40B4-BE49-F238E27FC236}">
                <a16:creationId xmlns:a16="http://schemas.microsoft.com/office/drawing/2014/main" id="{CE8CAACB-4844-7BE6-513B-A3D226480FF3}"/>
              </a:ext>
            </a:extLst>
          </p:cNvPr>
          <p:cNvSpPr>
            <a:spLocks noGrp="1"/>
          </p:cNvSpPr>
          <p:nvPr>
            <p:ph idx="1"/>
          </p:nvPr>
        </p:nvSpPr>
        <p:spPr>
          <a:xfrm>
            <a:off x="288772" y="843558"/>
            <a:ext cx="8424936" cy="4176464"/>
          </a:xfrm>
        </p:spPr>
        <p:txBody>
          <a:bodyPr>
            <a:noAutofit/>
          </a:bodyPr>
          <a:lstStyle/>
          <a:p>
            <a:pPr marL="0" indent="0">
              <a:buNone/>
            </a:pPr>
            <a:r>
              <a:rPr lang="en-GB" sz="1100" b="1" dirty="0">
                <a:solidFill>
                  <a:schemeClr val="tx1"/>
                </a:solidFill>
                <a:latin typeface="Montserrat" panose="00000500000000000000" pitchFamily="50" charset="0"/>
                <a:cs typeface="Arial" panose="020B0604020202020204" pitchFamily="34" charset="0"/>
              </a:rPr>
              <a:t>Outcomes</a:t>
            </a:r>
          </a:p>
          <a:p>
            <a:pPr algn="just">
              <a:lnSpc>
                <a:spcPct val="150000"/>
              </a:lnSpc>
              <a:buFont typeface="Arial" panose="020B0604020202020204" pitchFamily="34" charset="0"/>
              <a:buChar char="•"/>
            </a:pPr>
            <a:r>
              <a:rPr lang="en-GB" sz="1100" dirty="0">
                <a:solidFill>
                  <a:schemeClr val="tx1"/>
                </a:solidFill>
              </a:rPr>
              <a:t>Established user-friendly and easy-to-analyse data tools for effective patient engagement.</a:t>
            </a:r>
          </a:p>
          <a:p>
            <a:pPr algn="just">
              <a:lnSpc>
                <a:spcPct val="150000"/>
              </a:lnSpc>
              <a:buFont typeface="Arial" panose="020B0604020202020204" pitchFamily="34" charset="0"/>
              <a:buChar char="•"/>
            </a:pPr>
            <a:r>
              <a:rPr lang="en-GB" sz="1100" dirty="0">
                <a:solidFill>
                  <a:schemeClr val="tx1"/>
                </a:solidFill>
              </a:rPr>
              <a:t>Cross-site working has become more organised.</a:t>
            </a:r>
          </a:p>
          <a:p>
            <a:pPr algn="just">
              <a:lnSpc>
                <a:spcPct val="150000"/>
              </a:lnSpc>
              <a:buFont typeface="Arial" panose="020B0604020202020204" pitchFamily="34" charset="0"/>
              <a:buChar char="•"/>
            </a:pPr>
            <a:r>
              <a:rPr lang="en-GB" sz="1100" dirty="0">
                <a:solidFill>
                  <a:schemeClr val="tx1"/>
                </a:solidFill>
              </a:rPr>
              <a:t>Team education and training on QI have increased, and the EQIP training days have given more confidence to team members.</a:t>
            </a:r>
          </a:p>
          <a:p>
            <a:pPr algn="just">
              <a:lnSpc>
                <a:spcPct val="150000"/>
              </a:lnSpc>
              <a:buFont typeface="Arial" panose="020B0604020202020204" pitchFamily="34" charset="0"/>
              <a:buChar char="•"/>
            </a:pPr>
            <a:r>
              <a:rPr lang="en-GB" sz="1100" dirty="0">
                <a:solidFill>
                  <a:schemeClr val="tx1"/>
                </a:solidFill>
              </a:rPr>
              <a:t>The team gained increased confidence in the delivery of service with the engagement of patients and their families.</a:t>
            </a:r>
          </a:p>
          <a:p>
            <a:pPr algn="just">
              <a:lnSpc>
                <a:spcPct val="150000"/>
              </a:lnSpc>
              <a:buFont typeface="Arial" panose="020B0604020202020204" pitchFamily="34" charset="0"/>
              <a:buChar char="•"/>
            </a:pPr>
            <a:r>
              <a:rPr lang="en-GB" sz="1100" dirty="0">
                <a:solidFill>
                  <a:schemeClr val="tx1"/>
                </a:solidFill>
              </a:rPr>
              <a:t>Beyond the EQIP, the team plans to implement improvement interventions in areas such as the transition care pathway and streamlining first-fit clinics.</a:t>
            </a:r>
          </a:p>
          <a:p>
            <a:pPr algn="just">
              <a:lnSpc>
                <a:spcPct val="150000"/>
              </a:lnSpc>
            </a:pPr>
            <a:endParaRPr lang="en-GB" sz="1100" dirty="0">
              <a:solidFill>
                <a:schemeClr val="tx1"/>
              </a:solidFill>
              <a:latin typeface="Montserrat" panose="00000500000000000000" pitchFamily="50" charset="0"/>
              <a:cs typeface="Arial" panose="020B0604020202020204" pitchFamily="34" charset="0"/>
            </a:endParaRPr>
          </a:p>
          <a:p>
            <a:pPr>
              <a:lnSpc>
                <a:spcPct val="150000"/>
              </a:lnSpc>
            </a:pPr>
            <a:endParaRPr lang="en-GB" sz="1100" dirty="0">
              <a:solidFill>
                <a:schemeClr val="tx1"/>
              </a:solidFill>
              <a:latin typeface="Montserrat" panose="00000500000000000000" pitchFamily="50" charset="0"/>
              <a:cs typeface="Arial" panose="020B0604020202020204" pitchFamily="34" charset="0"/>
            </a:endParaRPr>
          </a:p>
          <a:p>
            <a:pPr marL="0" indent="0">
              <a:lnSpc>
                <a:spcPct val="150000"/>
              </a:lnSpc>
              <a:buNone/>
            </a:pPr>
            <a:endParaRPr lang="en-GB" sz="1100" dirty="0">
              <a:solidFill>
                <a:schemeClr val="tx1"/>
              </a:solidFill>
              <a:latin typeface="Montserrat" panose="00000500000000000000" pitchFamily="50" charset="0"/>
              <a:cs typeface="Arial" panose="020B0604020202020204" pitchFamily="34" charset="0"/>
            </a:endParaRPr>
          </a:p>
          <a:p>
            <a:pPr marL="0" indent="0">
              <a:buNone/>
            </a:pPr>
            <a:endParaRPr lang="en-GB" sz="1100" b="1" dirty="0">
              <a:solidFill>
                <a:schemeClr val="tx1"/>
              </a:solidFill>
              <a:latin typeface="Montserrat" panose="00000500000000000000" pitchFamily="50" charset="0"/>
              <a:cs typeface="Arial" panose="020B0604020202020204" pitchFamily="34" charset="0"/>
            </a:endParaRPr>
          </a:p>
        </p:txBody>
      </p:sp>
    </p:spTree>
    <p:extLst>
      <p:ext uri="{BB962C8B-B14F-4D97-AF65-F5344CB8AC3E}">
        <p14:creationId xmlns:p14="http://schemas.microsoft.com/office/powerpoint/2010/main" val="2911078151"/>
      </p:ext>
    </p:extLst>
  </p:cSld>
  <p:clrMapOvr>
    <a:masterClrMapping/>
  </p:clrMapOvr>
</p:sld>
</file>

<file path=ppt/theme/theme1.xml><?xml version="1.0" encoding="utf-8"?>
<a:theme xmlns:a="http://schemas.openxmlformats.org/drawingml/2006/main" name="Office Theme">
  <a:themeElements>
    <a:clrScheme name="RCPCH Colours">
      <a:dk1>
        <a:sysClr val="windowText" lastClr="000000"/>
      </a:dk1>
      <a:lt1>
        <a:sysClr val="window" lastClr="FFFFFF"/>
      </a:lt1>
      <a:dk2>
        <a:srgbClr val="0D0D58"/>
      </a:dk2>
      <a:lt2>
        <a:srgbClr val="FFFFFF"/>
      </a:lt2>
      <a:accent1>
        <a:srgbClr val="11A7F2"/>
      </a:accent1>
      <a:accent2>
        <a:srgbClr val="3366CC"/>
      </a:accent2>
      <a:accent3>
        <a:srgbClr val="E00087"/>
      </a:accent3>
      <a:accent4>
        <a:srgbClr val="66CC33"/>
      </a:accent4>
      <a:accent5>
        <a:srgbClr val="E60700"/>
      </a:accent5>
      <a:accent6>
        <a:srgbClr val="FF8000"/>
      </a:accent6>
      <a:hlink>
        <a:srgbClr val="E00087"/>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3_Office Theme">
  <a:themeElements>
    <a:clrScheme name="RCPCH Colours">
      <a:dk1>
        <a:sysClr val="windowText" lastClr="000000"/>
      </a:dk1>
      <a:lt1>
        <a:sysClr val="window" lastClr="FFFFFF"/>
      </a:lt1>
      <a:dk2>
        <a:srgbClr val="0D0D58"/>
      </a:dk2>
      <a:lt2>
        <a:srgbClr val="FFFFFF"/>
      </a:lt2>
      <a:accent1>
        <a:srgbClr val="11A7F2"/>
      </a:accent1>
      <a:accent2>
        <a:srgbClr val="3366CC"/>
      </a:accent2>
      <a:accent3>
        <a:srgbClr val="E00087"/>
      </a:accent3>
      <a:accent4>
        <a:srgbClr val="66CC33"/>
      </a:accent4>
      <a:accent5>
        <a:srgbClr val="E60700"/>
      </a:accent5>
      <a:accent6>
        <a:srgbClr val="FF8000"/>
      </a:accent6>
      <a:hlink>
        <a:srgbClr val="E00087"/>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73892B6BD4C814D864FE852C6B62926" ma:contentTypeVersion="32" ma:contentTypeDescription="Create a new document." ma:contentTypeScope="" ma:versionID="8156b1bb3564c62c0c928768bbf78ddf">
  <xsd:schema xmlns:xsd="http://www.w3.org/2001/XMLSchema" xmlns:xs="http://www.w3.org/2001/XMLSchema" xmlns:p="http://schemas.microsoft.com/office/2006/metadata/properties" xmlns:ns2="19cfbb22-967d-441b-b2d0-56543b08ad7d" xmlns:ns3="http://schemas.microsoft.com/sharepoint/v3/fields" xmlns:ns4="e7b00261-fff3-41e0-a06e-29be7bbb4b90" targetNamespace="http://schemas.microsoft.com/office/2006/metadata/properties" ma:root="true" ma:fieldsID="9dfd0235534e6e908d96032a58ca0ce4" ns2:_="" ns3:_="" ns4:_="">
    <xsd:import namespace="19cfbb22-967d-441b-b2d0-56543b08ad7d"/>
    <xsd:import namespace="http://schemas.microsoft.com/sharepoint/v3/fields"/>
    <xsd:import namespace="e7b00261-fff3-41e0-a06e-29be7bbb4b90"/>
    <xsd:element name="properties">
      <xsd:complexType>
        <xsd:sequence>
          <xsd:element name="documentManagement">
            <xsd:complexType>
              <xsd:all>
                <xsd:element ref="ns2:nf553947567e4e08a7a428dd067c6ddf" minOccurs="0"/>
                <xsd:element ref="ns2:TaxCatchAll" minOccurs="0"/>
                <xsd:element ref="ns2:pbf2f93df8dd4eb080efdd315b87a374" minOccurs="0"/>
                <xsd:element ref="ns2:mc9a21fcd6b24904b2be8748004271cc" minOccurs="0"/>
                <xsd:element ref="ns2:fdb3048ee4f64c2ab103fa5c08134177" minOccurs="0"/>
                <xsd:element ref="ns2:i17683cc25004393bf5e7a85079a67d2" minOccurs="0"/>
                <xsd:element ref="ns2:Project_x002f__x0020_contract_x0020_end_x0020_date" minOccurs="0"/>
                <xsd:element ref="ns2:n63e5b34d79144c59fc93a19d30f3a0b" minOccurs="0"/>
                <xsd:element ref="ns3:_Source" minOccurs="0"/>
                <xsd:element ref="ns4:MediaServiceMetadata" minOccurs="0"/>
                <xsd:element ref="ns4:MediaServiceFastMetadata" minOccurs="0"/>
                <xsd:element ref="ns4:MediaServiceDateTaken" minOccurs="0"/>
                <xsd:element ref="ns4:MediaServiceAutoTags" minOccurs="0"/>
                <xsd:element ref="ns4:MediaLengthInSeconds" minOccurs="0"/>
                <xsd:element ref="ns4:MediaServiceAutoKeyPoints" minOccurs="0"/>
                <xsd:element ref="ns4:MediaServiceKeyPoints" minOccurs="0"/>
                <xsd:element ref="ns4:MediaServiceGenerationTime" minOccurs="0"/>
                <xsd:element ref="ns4:MediaServiceEventHashCode" minOccurs="0"/>
                <xsd:element ref="ns4:MediaServiceOCR" minOccurs="0"/>
                <xsd:element ref="ns4:lcf76f155ced4ddcb4097134ff3c332f" minOccurs="0"/>
                <xsd:element ref="ns2:SharedWithUsers" minOccurs="0"/>
                <xsd:element ref="ns2:SharedWithDetails" minOccurs="0"/>
                <xsd:element ref="ns4:MediaServiceObjectDetectorVersions" minOccurs="0"/>
                <xsd:element ref="ns4:MediaServiceSearchProperties" minOccurs="0"/>
                <xsd:element ref="ns4: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9cfbb22-967d-441b-b2d0-56543b08ad7d" elementFormDefault="qualified">
    <xsd:import namespace="http://schemas.microsoft.com/office/2006/documentManagement/types"/>
    <xsd:import namespace="http://schemas.microsoft.com/office/infopath/2007/PartnerControls"/>
    <xsd:element name="nf553947567e4e08a7a428dd067c6ddf" ma:index="9" nillable="true" ma:taxonomy="true" ma:internalName="nf553947567e4e08a7a428dd067c6ddf" ma:taxonomyFieldName="Business_x0020_Activity" ma:displayName="Business Activity" ma:default="" ma:fieldId="{7f553947-567e-4e08-a7a4-28dd067c6ddf}" ma:sspId="72c748ba-2422-442a-8da0-8c3a11393106" ma:termSetId="281f97d3-173f-40b8-9fc1-2bb96af60e0e" ma:anchorId="00000000-0000-0000-0000-000000000000" ma:open="false" ma:isKeyword="false">
      <xsd:complexType>
        <xsd:sequence>
          <xsd:element ref="pc:Terms" minOccurs="0" maxOccurs="1"/>
        </xsd:sequence>
      </xsd:complexType>
    </xsd:element>
    <xsd:element name="TaxCatchAll" ma:index="10" nillable="true" ma:displayName="Taxonomy Catch All Column" ma:hidden="true" ma:list="{c84e03c9-4683-4d6d-9e6e-c6fa35f1947e}" ma:internalName="TaxCatchAll" ma:showField="CatchAllData" ma:web="19cfbb22-967d-441b-b2d0-56543b08ad7d">
      <xsd:complexType>
        <xsd:complexContent>
          <xsd:extension base="dms:MultiChoiceLookup">
            <xsd:sequence>
              <xsd:element name="Value" type="dms:Lookup" maxOccurs="unbounded" minOccurs="0" nillable="true"/>
            </xsd:sequence>
          </xsd:extension>
        </xsd:complexContent>
      </xsd:complexType>
    </xsd:element>
    <xsd:element name="pbf2f93df8dd4eb080efdd315b87a374" ma:index="12" nillable="true" ma:taxonomy="true" ma:internalName="pbf2f93df8dd4eb080efdd315b87a374" ma:taxonomyFieldName="Business_x0020_Function" ma:displayName="Business Function" ma:default="2;#Quality Improvement|f929b268-8fc1-4432-9c8d-4653c804bdfc" ma:fieldId="{9bf2f93d-f8dd-4eb0-80ef-dd315b87a374}" ma:sspId="72c748ba-2422-442a-8da0-8c3a11393106" ma:termSetId="1a054ad0-931e-4bb0-a70b-dc33d2e19bcb" ma:anchorId="c788aced-109f-432d-9368-116094370ebc" ma:open="false" ma:isKeyword="false">
      <xsd:complexType>
        <xsd:sequence>
          <xsd:element ref="pc:Terms" minOccurs="0" maxOccurs="1"/>
        </xsd:sequence>
      </xsd:complexType>
    </xsd:element>
    <xsd:element name="mc9a21fcd6b24904b2be8748004271cc" ma:index="14" nillable="true" ma:taxonomy="true" ma:internalName="mc9a21fcd6b24904b2be8748004271cc" ma:taxonomyFieldName="Division" ma:displayName="Division" ma:default="1;#Research ＆ Quality Improvement|40ffecb9-eb64-4eb4-bbcd-9ff92017558e" ma:fieldId="{6c9a21fc-d6b2-4904-b2be-8748004271cc}" ma:sspId="72c748ba-2422-442a-8da0-8c3a11393106" ma:termSetId="854525bc-11e5-4801-9a2e-02bd235a7eec" ma:anchorId="00000000-0000-0000-0000-000000000000" ma:open="false" ma:isKeyword="false">
      <xsd:complexType>
        <xsd:sequence>
          <xsd:element ref="pc:Terms" minOccurs="0" maxOccurs="1"/>
        </xsd:sequence>
      </xsd:complexType>
    </xsd:element>
    <xsd:element name="fdb3048ee4f64c2ab103fa5c08134177" ma:index="16" nillable="true" ma:taxonomy="true" ma:internalName="fdb3048ee4f64c2ab103fa5c08134177" ma:taxonomyFieldName="Document_x0020_status" ma:displayName="Document status" ma:default="" ma:fieldId="{fdb3048e-e4f6-4c2a-b103-fa5c08134177}" ma:sspId="72c748ba-2422-442a-8da0-8c3a11393106" ma:termSetId="81537ae4-bb63-4a0b-b036-a59c8bb24956" ma:anchorId="00000000-0000-0000-0000-000000000000" ma:open="false" ma:isKeyword="false">
      <xsd:complexType>
        <xsd:sequence>
          <xsd:element ref="pc:Terms" minOccurs="0" maxOccurs="1"/>
        </xsd:sequence>
      </xsd:complexType>
    </xsd:element>
    <xsd:element name="i17683cc25004393bf5e7a85079a67d2" ma:index="18" nillable="true" ma:taxonomy="true" ma:internalName="i17683cc25004393bf5e7a85079a67d2" ma:taxonomyFieldName="Information_x0020_type" ma:displayName="Information type" ma:default="" ma:fieldId="{217683cc-2500-4393-bf5e-7a85079a67d2}" ma:sspId="72c748ba-2422-442a-8da0-8c3a11393106" ma:termSetId="7c5dc89c-5a38-404b-b798-27b2a4c32a36" ma:anchorId="00000000-0000-0000-0000-000000000000" ma:open="false" ma:isKeyword="false">
      <xsd:complexType>
        <xsd:sequence>
          <xsd:element ref="pc:Terms" minOccurs="0" maxOccurs="1"/>
        </xsd:sequence>
      </xsd:complexType>
    </xsd:element>
    <xsd:element name="Project_x002f__x0020_contract_x0020_end_x0020_date" ma:index="19" nillable="true" ma:displayName="Project/ contract end date" ma:format="DateOnly" ma:internalName="Project_x002F__x0020_contract_x0020_end_x0020_date">
      <xsd:simpleType>
        <xsd:restriction base="dms:DateTime"/>
      </xsd:simpleType>
    </xsd:element>
    <xsd:element name="n63e5b34d79144c59fc93a19d30f3a0b" ma:index="21" nillable="true" ma:taxonomy="true" ma:internalName="n63e5b34d79144c59fc93a19d30f3a0b" ma:taxonomyFieldName="Project_x002F__x0020_contract_x0020_status" ma:displayName="Project/ contract status" ma:default="" ma:fieldId="{763e5b34-d791-44c5-9fc9-3a19d30f3a0b}" ma:sspId="72c748ba-2422-442a-8da0-8c3a11393106" ma:termSetId="6fb53340-93dd-45ae-88d8-d63e0eb70bfd" ma:anchorId="00000000-0000-0000-0000-000000000000" ma:open="false" ma:isKeyword="false">
      <xsd:complexType>
        <xsd:sequence>
          <xsd:element ref="pc:Terms" minOccurs="0" maxOccurs="1"/>
        </xsd:sequence>
      </xsd:complexType>
    </xsd:element>
    <xsd:element name="SharedWithUsers" ma:index="35"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36"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_Source" ma:index="22" nillable="true" ma:displayName="Source filepath" ma:description="References to resources from which this resource was derived. This is the filepath that was lifted from the Q Drive" ma:internalName="_Sourc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e7b00261-fff3-41e0-a06e-29be7bbb4b90" elementFormDefault="qualified">
    <xsd:import namespace="http://schemas.microsoft.com/office/2006/documentManagement/types"/>
    <xsd:import namespace="http://schemas.microsoft.com/office/infopath/2007/PartnerControls"/>
    <xsd:element name="MediaServiceMetadata" ma:index="23" nillable="true" ma:displayName="MediaServiceMetadata" ma:hidden="true" ma:internalName="MediaServiceMetadata" ma:readOnly="true">
      <xsd:simpleType>
        <xsd:restriction base="dms:Note"/>
      </xsd:simpleType>
    </xsd:element>
    <xsd:element name="MediaServiceFastMetadata" ma:index="24" nillable="true" ma:displayName="MediaServiceFastMetadata" ma:hidden="true" ma:internalName="MediaServiceFastMetadata" ma:readOnly="true">
      <xsd:simpleType>
        <xsd:restriction base="dms:Note"/>
      </xsd:simpleType>
    </xsd:element>
    <xsd:element name="MediaServiceDateTaken" ma:index="25" nillable="true" ma:displayName="MediaServiceDateTaken" ma:hidden="true" ma:internalName="MediaServiceDateTaken" ma:readOnly="true">
      <xsd:simpleType>
        <xsd:restriction base="dms:Text"/>
      </xsd:simpleType>
    </xsd:element>
    <xsd:element name="MediaServiceAutoTags" ma:index="26" nillable="true" ma:displayName="Tags" ma:internalName="MediaServiceAutoTags" ma:readOnly="true">
      <xsd:simpleType>
        <xsd:restriction base="dms:Text"/>
      </xsd:simpleType>
    </xsd:element>
    <xsd:element name="MediaLengthInSeconds" ma:index="27" nillable="true" ma:displayName="MediaLengthInSeconds" ma:hidden="true" ma:internalName="MediaLengthInSeconds" ma:readOnly="true">
      <xsd:simpleType>
        <xsd:restriction base="dms:Unknown"/>
      </xsd:simpleType>
    </xsd:element>
    <xsd:element name="MediaServiceAutoKeyPoints" ma:index="28" nillable="true" ma:displayName="MediaServiceAutoKeyPoints" ma:hidden="true" ma:internalName="MediaServiceAutoKeyPoints" ma:readOnly="true">
      <xsd:simpleType>
        <xsd:restriction base="dms:Note"/>
      </xsd:simpleType>
    </xsd:element>
    <xsd:element name="MediaServiceKeyPoints" ma:index="29" nillable="true" ma:displayName="KeyPoints" ma:internalName="MediaServiceKeyPoints" ma:readOnly="true">
      <xsd:simpleType>
        <xsd:restriction base="dms:Note">
          <xsd:maxLength value="255"/>
        </xsd:restriction>
      </xsd:simpleType>
    </xsd:element>
    <xsd:element name="MediaServiceGenerationTime" ma:index="30" nillable="true" ma:displayName="MediaServiceGenerationTime" ma:hidden="true" ma:internalName="MediaServiceGenerationTime" ma:readOnly="true">
      <xsd:simpleType>
        <xsd:restriction base="dms:Text"/>
      </xsd:simpleType>
    </xsd:element>
    <xsd:element name="MediaServiceEventHashCode" ma:index="31" nillable="true" ma:displayName="MediaServiceEventHashCode" ma:hidden="true" ma:internalName="MediaServiceEventHashCode" ma:readOnly="true">
      <xsd:simpleType>
        <xsd:restriction base="dms:Text"/>
      </xsd:simpleType>
    </xsd:element>
    <xsd:element name="MediaServiceOCR" ma:index="32" nillable="true" ma:displayName="Extracted Text" ma:internalName="MediaServiceOCR" ma:readOnly="true">
      <xsd:simpleType>
        <xsd:restriction base="dms:Note">
          <xsd:maxLength value="255"/>
        </xsd:restriction>
      </xsd:simpleType>
    </xsd:element>
    <xsd:element name="lcf76f155ced4ddcb4097134ff3c332f" ma:index="34" nillable="true" ma:taxonomy="true" ma:internalName="lcf76f155ced4ddcb4097134ff3c332f" ma:taxonomyFieldName="MediaServiceImageTags" ma:displayName="Image Tags" ma:readOnly="false" ma:fieldId="{5cf76f15-5ced-4ddc-b409-7134ff3c332f}" ma:taxonomyMulti="true" ma:sspId="72c748ba-2422-442a-8da0-8c3a11393106"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37"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38" nillable="true" ma:displayName="MediaServiceSearchProperties" ma:hidden="true" ma:internalName="MediaServiceSearchProperties" ma:readOnly="true">
      <xsd:simpleType>
        <xsd:restriction base="dms:Note"/>
      </xsd:simpleType>
    </xsd:element>
    <xsd:element name="MediaServiceLocation" ma:index="39" nillable="true" ma:displayName="Location" ma:description="" ma:indexed="true" ma:internalName="MediaServiceLocatio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e7b00261-fff3-41e0-a06e-29be7bbb4b90">
      <Terms xmlns="http://schemas.microsoft.com/office/infopath/2007/PartnerControls"/>
    </lcf76f155ced4ddcb4097134ff3c332f>
    <TaxCatchAll xmlns="19cfbb22-967d-441b-b2d0-56543b08ad7d">
      <Value>2</Value>
      <Value>1</Value>
    </TaxCatchAll>
    <MediaLengthInSeconds xmlns="e7b00261-fff3-41e0-a06e-29be7bbb4b90" xsi:nil="true"/>
    <SharedWithUsers xmlns="19cfbb22-967d-441b-b2d0-56543b08ad7d">
      <UserInfo>
        <DisplayName/>
        <AccountId xsi:nil="true"/>
        <AccountType/>
      </UserInfo>
    </SharedWithUsers>
    <i17683cc25004393bf5e7a85079a67d2 xmlns="19cfbb22-967d-441b-b2d0-56543b08ad7d">
      <Terms xmlns="http://schemas.microsoft.com/office/infopath/2007/PartnerControls"/>
    </i17683cc25004393bf5e7a85079a67d2>
    <_Source xmlns="http://schemas.microsoft.com/sharepoint/v3/fields" xsi:nil="true"/>
    <pbf2f93df8dd4eb080efdd315b87a374 xmlns="19cfbb22-967d-441b-b2d0-56543b08ad7d">
      <Terms xmlns="http://schemas.microsoft.com/office/infopath/2007/PartnerControls">
        <TermInfo xmlns="http://schemas.microsoft.com/office/infopath/2007/PartnerControls">
          <TermName xmlns="http://schemas.microsoft.com/office/infopath/2007/PartnerControls">Quality Improvement</TermName>
          <TermId xmlns="http://schemas.microsoft.com/office/infopath/2007/PartnerControls">f929b268-8fc1-4432-9c8d-4653c804bdfc</TermId>
        </TermInfo>
      </Terms>
    </pbf2f93df8dd4eb080efdd315b87a374>
    <nf553947567e4e08a7a428dd067c6ddf xmlns="19cfbb22-967d-441b-b2d0-56543b08ad7d">
      <Terms xmlns="http://schemas.microsoft.com/office/infopath/2007/PartnerControls"/>
    </nf553947567e4e08a7a428dd067c6ddf>
    <Project_x002f__x0020_contract_x0020_end_x0020_date xmlns="19cfbb22-967d-441b-b2d0-56543b08ad7d" xsi:nil="true"/>
    <mc9a21fcd6b24904b2be8748004271cc xmlns="19cfbb22-967d-441b-b2d0-56543b08ad7d">
      <Terms xmlns="http://schemas.microsoft.com/office/infopath/2007/PartnerControls">
        <TermInfo xmlns="http://schemas.microsoft.com/office/infopath/2007/PartnerControls">
          <TermName xmlns="http://schemas.microsoft.com/office/infopath/2007/PartnerControls">Research ＆ Quality Improvement</TermName>
          <TermId xmlns="http://schemas.microsoft.com/office/infopath/2007/PartnerControls">40ffecb9-eb64-4eb4-bbcd-9ff92017558e</TermId>
        </TermInfo>
      </Terms>
    </mc9a21fcd6b24904b2be8748004271cc>
    <fdb3048ee4f64c2ab103fa5c08134177 xmlns="19cfbb22-967d-441b-b2d0-56543b08ad7d">
      <Terms xmlns="http://schemas.microsoft.com/office/infopath/2007/PartnerControls"/>
    </fdb3048ee4f64c2ab103fa5c08134177>
    <n63e5b34d79144c59fc93a19d30f3a0b xmlns="19cfbb22-967d-441b-b2d0-56543b08ad7d">
      <Terms xmlns="http://schemas.microsoft.com/office/infopath/2007/PartnerControls"/>
    </n63e5b34d79144c59fc93a19d30f3a0b>
  </documentManagement>
</p:properties>
</file>

<file path=customXml/itemProps1.xml><?xml version="1.0" encoding="utf-8"?>
<ds:datastoreItem xmlns:ds="http://schemas.openxmlformats.org/officeDocument/2006/customXml" ds:itemID="{BC3B8BBC-A633-4AB5-8879-48EB8E151B4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9cfbb22-967d-441b-b2d0-56543b08ad7d"/>
    <ds:schemaRef ds:uri="http://schemas.microsoft.com/sharepoint/v3/fields"/>
    <ds:schemaRef ds:uri="e7b00261-fff3-41e0-a06e-29be7bbb4b9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BEB12CE7-3897-4E97-90C7-7944684A0DB5}">
  <ds:schemaRefs>
    <ds:schemaRef ds:uri="http://schemas.microsoft.com/sharepoint/v3/contenttype/forms"/>
  </ds:schemaRefs>
</ds:datastoreItem>
</file>

<file path=customXml/itemProps3.xml><?xml version="1.0" encoding="utf-8"?>
<ds:datastoreItem xmlns:ds="http://schemas.openxmlformats.org/officeDocument/2006/customXml" ds:itemID="{2829D8D8-B6CC-4567-96DC-4A66CDBDCB9D}">
  <ds:schemaRefs>
    <ds:schemaRef ds:uri="http://purl.org/dc/elements/1.1/"/>
    <ds:schemaRef ds:uri="http://schemas.microsoft.com/office/2006/metadata/properties"/>
    <ds:schemaRef ds:uri="19cfbb22-967d-441b-b2d0-56543b08ad7d"/>
    <ds:schemaRef ds:uri="http://schemas.microsoft.com/office/2006/documentManagement/types"/>
    <ds:schemaRef ds:uri="http://schemas.microsoft.com/sharepoint/v3/fields"/>
    <ds:schemaRef ds:uri="http://purl.org/dc/terms/"/>
    <ds:schemaRef ds:uri="http://purl.org/dc/dcmitype/"/>
    <ds:schemaRef ds:uri="http://www.w3.org/XML/1998/namespace"/>
    <ds:schemaRef ds:uri="http://schemas.microsoft.com/office/infopath/2007/PartnerControls"/>
    <ds:schemaRef ds:uri="http://schemas.openxmlformats.org/package/2006/metadata/core-properties"/>
    <ds:schemaRef ds:uri="e7b00261-fff3-41e0-a06e-29be7bbb4b90"/>
    <ds:schemaRef ds:uri="44e40524-91c9-4f1a-8c93-91673b8fc013"/>
    <ds:schemaRef ds:uri="37df6dd1-1f47-4b51-841c-0243d18555eb"/>
  </ds:schemaRefs>
</ds:datastoreItem>
</file>

<file path=docProps/app.xml><?xml version="1.0" encoding="utf-8"?>
<Properties xmlns="http://schemas.openxmlformats.org/officeDocument/2006/extended-properties" xmlns:vt="http://schemas.openxmlformats.org/officeDocument/2006/docPropsVTypes">
  <TotalTime>39035</TotalTime>
  <Words>1286</Words>
  <Application>Microsoft Office PowerPoint</Application>
  <PresentationFormat>On-screen Show (16:9)</PresentationFormat>
  <Paragraphs>97</Paragraphs>
  <Slides>11</Slides>
  <Notes>1</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11</vt:i4>
      </vt:variant>
    </vt:vector>
  </HeadingPairs>
  <TitlesOfParts>
    <vt:vector size="17" baseType="lpstr">
      <vt:lpstr>Arial</vt:lpstr>
      <vt:lpstr>Calibri</vt:lpstr>
      <vt:lpstr>Montserrat</vt:lpstr>
      <vt:lpstr>Courier New</vt:lpstr>
      <vt:lpstr>Office Theme</vt:lpstr>
      <vt:lpstr>3_Office Theme</vt:lpstr>
      <vt:lpstr>PowerPoint Presentation</vt:lpstr>
      <vt:lpstr>Improving patient engagement – Doncaster and Bassetlaw NHS Foundation Trust </vt:lpstr>
      <vt:lpstr>Improving patient engagement – Doncaster and Bassetlaw NHS Foundation Trust </vt:lpstr>
      <vt:lpstr>Improving patient engagement – Doncaster and Bassetlaw NHS Foundation Trust </vt:lpstr>
      <vt:lpstr>Improving patient engagement – Doncaster and Bassetlaw NHS Foundation Trust </vt:lpstr>
      <vt:lpstr>Improving patient engagement – Doncaster and Bassetlaw NHS Foundation Trust </vt:lpstr>
      <vt:lpstr>Improving patient engagement – Doncaster and Bassetlaw NHS Foundation Trust </vt:lpstr>
      <vt:lpstr>Improving patient engagement – Doncaster and Bassetlaw NHS Foundation Trust </vt:lpstr>
      <vt:lpstr>Improving patient engagement – Doncaster and Bassetlaw NHS Foundation Trust </vt:lpstr>
      <vt:lpstr>Improving patient engagement – Doncaster and Bassetlaw NHS Foundation Trust </vt:lpstr>
      <vt:lpstr> https://eqip.rcpch.ac.uk</vt:lpstr>
    </vt:vector>
  </TitlesOfParts>
  <Company>RCPCH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 Ball</dc:creator>
  <cp:lastModifiedBy>Melanie David-Feveck</cp:lastModifiedBy>
  <cp:revision>139</cp:revision>
  <dcterms:created xsi:type="dcterms:W3CDTF">2014-06-02T14:56:21Z</dcterms:created>
  <dcterms:modified xsi:type="dcterms:W3CDTF">2024-07-23T18:37:17Z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Document status">
    <vt:lpwstr/>
  </property>
  <property fmtid="{D5CDD505-2E9C-101B-9397-08002B2CF9AE}" pid="3" name="Archive">
    <vt:lpwstr/>
  </property>
  <property fmtid="{D5CDD505-2E9C-101B-9397-08002B2CF9AE}" pid="4" name="Business Activity">
    <vt:lpwstr/>
  </property>
  <property fmtid="{D5CDD505-2E9C-101B-9397-08002B2CF9AE}" pid="5" name="MediaServiceImageTags">
    <vt:lpwstr/>
  </property>
  <property fmtid="{D5CDD505-2E9C-101B-9397-08002B2CF9AE}" pid="6" name="ContentTypeId">
    <vt:lpwstr>0x010100F73892B6BD4C814D864FE852C6B62926</vt:lpwstr>
  </property>
  <property fmtid="{D5CDD505-2E9C-101B-9397-08002B2CF9AE}" pid="7" name="Project/ contract status">
    <vt:lpwstr/>
  </property>
  <property fmtid="{D5CDD505-2E9C-101B-9397-08002B2CF9AE}" pid="8" name="Division">
    <vt:lpwstr>1;#Research ＆ Quality Improvement|40ffecb9-eb64-4eb4-bbcd-9ff92017558e</vt:lpwstr>
  </property>
  <property fmtid="{D5CDD505-2E9C-101B-9397-08002B2CF9AE}" pid="9" name="Information type">
    <vt:lpwstr/>
  </property>
  <property fmtid="{D5CDD505-2E9C-101B-9397-08002B2CF9AE}" pid="10" name="Business Function">
    <vt:lpwstr>2;#Quality Improvement|f929b268-8fc1-4432-9c8d-4653c804bdfc</vt:lpwstr>
  </property>
  <property fmtid="{D5CDD505-2E9C-101B-9397-08002B2CF9AE}" pid="11" name="xd_ProgID">
    <vt:lpwstr/>
  </property>
  <property fmtid="{D5CDD505-2E9C-101B-9397-08002B2CF9AE}" pid="12" name="_ColorHex">
    <vt:lpwstr/>
  </property>
  <property fmtid="{D5CDD505-2E9C-101B-9397-08002B2CF9AE}" pid="13" name="ComplianceAssetId">
    <vt:lpwstr/>
  </property>
  <property fmtid="{D5CDD505-2E9C-101B-9397-08002B2CF9AE}" pid="14" name="TemplateUrl">
    <vt:lpwstr/>
  </property>
  <property fmtid="{D5CDD505-2E9C-101B-9397-08002B2CF9AE}" pid="15" name="l9151f26d9d24fb2bafecc2135ce3309">
    <vt:lpwstr>Research ＆ Quality Improvement|c788aced-109f-432d-9368-116094370ebc</vt:lpwstr>
  </property>
  <property fmtid="{D5CDD505-2E9C-101B-9397-08002B2CF9AE}" pid="16" name="_ExtendedDescription">
    <vt:lpwstr/>
  </property>
  <property fmtid="{D5CDD505-2E9C-101B-9397-08002B2CF9AE}" pid="17" name="_ColorTag">
    <vt:lpwstr/>
  </property>
  <property fmtid="{D5CDD505-2E9C-101B-9397-08002B2CF9AE}" pid="18" name="TriggerFlowInfo">
    <vt:lpwstr/>
  </property>
  <property fmtid="{D5CDD505-2E9C-101B-9397-08002B2CF9AE}" pid="19" name="xd_Signature">
    <vt:bool>false</vt:bool>
  </property>
  <property fmtid="{D5CDD505-2E9C-101B-9397-08002B2CF9AE}" pid="20" name="_Emoji">
    <vt:lpwstr/>
  </property>
  <property fmtid="{D5CDD505-2E9C-101B-9397-08002B2CF9AE}" pid="21" name="ba13835014884b89bed364837ca9ec39">
    <vt:lpwstr>Audits|ae63694e-9999-473c-882e-084b09c6631d</vt:lpwstr>
  </property>
  <property fmtid="{D5CDD505-2E9C-101B-9397-08002B2CF9AE}" pid="22" name="Project_x002F__x0020_contract_x0020_status">
    <vt:lpwstr/>
  </property>
  <property fmtid="{D5CDD505-2E9C-101B-9397-08002B2CF9AE}" pid="23" name="Business_x0020_Activity">
    <vt:lpwstr/>
  </property>
  <property fmtid="{D5CDD505-2E9C-101B-9397-08002B2CF9AE}" pid="24" name="Document_x0020_status">
    <vt:lpwstr/>
  </property>
  <property fmtid="{D5CDD505-2E9C-101B-9397-08002B2CF9AE}" pid="25" name="Information_x0020_type">
    <vt:lpwstr/>
  </property>
</Properties>
</file>