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 id="2147483681" r:id="rId5"/>
  </p:sldMasterIdLst>
  <p:notesMasterIdLst>
    <p:notesMasterId r:id="rId16"/>
  </p:notesMasterIdLst>
  <p:sldIdLst>
    <p:sldId id="388" r:id="rId6"/>
    <p:sldId id="505" r:id="rId7"/>
    <p:sldId id="399" r:id="rId8"/>
    <p:sldId id="390" r:id="rId9"/>
    <p:sldId id="389" r:id="rId10"/>
    <p:sldId id="400" r:id="rId11"/>
    <p:sldId id="391" r:id="rId12"/>
    <p:sldId id="392" r:id="rId13"/>
    <p:sldId id="401" r:id="rId14"/>
    <p:sldId id="259" r:id="rId15"/>
  </p:sldIdLst>
  <p:sldSz cx="9144000" cy="5143500" type="screen16x9"/>
  <p:notesSz cx="6858000" cy="9144000"/>
  <p:embeddedFontLst>
    <p:embeddedFont>
      <p:font typeface="Montserrat" panose="00000500000000000000" pitchFamily="50" charset="0"/>
      <p:regular r:id="rId17"/>
      <p:bold r:id="rId18"/>
      <p:italic r:id="rId19"/>
      <p:boldItalic r:id="rId2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67" userDrawn="1">
          <p15:clr>
            <a:srgbClr val="A4A3A4"/>
          </p15:clr>
        </p15:guide>
        <p15:guide id="2" pos="2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108E5A-D424-00D1-78EC-25CEB0C91121}" name="Amani Krayem" initials="AK" userId="S::Amani.Krayem@rcpch.ac.uk::3a362885-ad58-4e9d-8cde-f704dc3f94aa" providerId="AD"/>
  <p188:author id="{6CFBE966-9DE2-E16B-3164-560FF21C1940}" name="Melanie David-Feveck" initials="MDF" userId="S::Melanie.David-Feveck@rcpch.ac.uk::9e4d456e-893c-4367-b601-72fce04ebd6b" providerId="AD"/>
  <p188:author id="{0C0947D4-1CE5-6BAD-4A7B-69B9C71390CC}" name="Melanie David-Feveck" initials="MD" userId="S::melanie.david-feveck@rcpch.ac.uk::9e4d456e-893c-4367-b601-72fce04ebd6b" providerId="AD"/>
  <p188:author id="{0EA95DFC-F513-F43A-97CC-E33B7E7B6110}" name="Max Thomas" initials="MT" userId="8394e6cfb77d9503"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275B"/>
    <a:srgbClr val="009CCE"/>
    <a:srgbClr val="11A7F2"/>
    <a:srgbClr val="4D4D4D"/>
    <a:srgbClr val="83D1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18" autoAdjust="0"/>
    <p:restoredTop sz="94712" autoAdjust="0"/>
  </p:normalViewPr>
  <p:slideViewPr>
    <p:cSldViewPr>
      <p:cViewPr varScale="1">
        <p:scale>
          <a:sx n="79" d="100"/>
          <a:sy n="79" d="100"/>
        </p:scale>
        <p:origin x="524" y="36"/>
      </p:cViewPr>
      <p:guideLst>
        <p:guide orient="horz" pos="667"/>
        <p:guide pos="204"/>
      </p:guideLst>
    </p:cSldViewPr>
  </p:slideViewPr>
  <p:notesTextViewPr>
    <p:cViewPr>
      <p:scale>
        <a:sx n="1" d="1"/>
        <a:sy n="1" d="1"/>
      </p:scale>
      <p:origin x="0" y="0"/>
    </p:cViewPr>
  </p:notesTextViewPr>
  <p:sorterViewPr>
    <p:cViewPr varScale="1">
      <p:scale>
        <a:sx n="100" d="100"/>
        <a:sy n="100" d="100"/>
      </p:scale>
      <p:origin x="0" y="-1128"/>
    </p:cViewPr>
  </p:sorterViewPr>
  <p:notesViewPr>
    <p:cSldViewPr>
      <p:cViewPr varScale="1">
        <p:scale>
          <a:sx n="97" d="100"/>
          <a:sy n="97" d="100"/>
        </p:scale>
        <p:origin x="-60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font" Target="fonts/font2.fntdata"/><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font" Target="fonts/font1.fntdata"/><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font" Target="fonts/font3.fntdata"/><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anie David-Feveck" userId="9e4d456e-893c-4367-b601-72fce04ebd6b" providerId="ADAL" clId="{4354CBFC-D3AF-4DBE-888F-BC174336F662}"/>
    <pc:docChg chg="delSld modSld delMainMaster delSection modSection">
      <pc:chgData name="Melanie David-Feveck" userId="9e4d456e-893c-4367-b601-72fce04ebd6b" providerId="ADAL" clId="{4354CBFC-D3AF-4DBE-888F-BC174336F662}" dt="2024-03-05T11:00:02.822" v="3" actId="6549"/>
      <pc:docMkLst>
        <pc:docMk/>
      </pc:docMkLst>
      <pc:sldChg chg="del">
        <pc:chgData name="Melanie David-Feveck" userId="9e4d456e-893c-4367-b601-72fce04ebd6b" providerId="ADAL" clId="{4354CBFC-D3AF-4DBE-888F-BC174336F662}" dt="2024-03-05T10:59:19.978" v="0" actId="47"/>
        <pc:sldMkLst>
          <pc:docMk/>
          <pc:sldMk cId="3106167386" sldId="262"/>
        </pc:sldMkLst>
      </pc:sldChg>
      <pc:sldChg chg="del">
        <pc:chgData name="Melanie David-Feveck" userId="9e4d456e-893c-4367-b601-72fce04ebd6b" providerId="ADAL" clId="{4354CBFC-D3AF-4DBE-888F-BC174336F662}" dt="2024-03-05T10:59:19.978" v="0" actId="47"/>
        <pc:sldMkLst>
          <pc:docMk/>
          <pc:sldMk cId="3642888077" sldId="264"/>
        </pc:sldMkLst>
      </pc:sldChg>
      <pc:sldChg chg="del">
        <pc:chgData name="Melanie David-Feveck" userId="9e4d456e-893c-4367-b601-72fce04ebd6b" providerId="ADAL" clId="{4354CBFC-D3AF-4DBE-888F-BC174336F662}" dt="2024-03-05T10:59:19.978" v="0" actId="47"/>
        <pc:sldMkLst>
          <pc:docMk/>
          <pc:sldMk cId="1014389851" sldId="265"/>
        </pc:sldMkLst>
      </pc:sldChg>
      <pc:sldChg chg="del">
        <pc:chgData name="Melanie David-Feveck" userId="9e4d456e-893c-4367-b601-72fce04ebd6b" providerId="ADAL" clId="{4354CBFC-D3AF-4DBE-888F-BC174336F662}" dt="2024-03-05T10:59:19.978" v="0" actId="47"/>
        <pc:sldMkLst>
          <pc:docMk/>
          <pc:sldMk cId="2399632935" sldId="266"/>
        </pc:sldMkLst>
      </pc:sldChg>
      <pc:sldChg chg="del">
        <pc:chgData name="Melanie David-Feveck" userId="9e4d456e-893c-4367-b601-72fce04ebd6b" providerId="ADAL" clId="{4354CBFC-D3AF-4DBE-888F-BC174336F662}" dt="2024-03-05T10:59:19.978" v="0" actId="47"/>
        <pc:sldMkLst>
          <pc:docMk/>
          <pc:sldMk cId="1056245645" sldId="268"/>
        </pc:sldMkLst>
      </pc:sldChg>
      <pc:sldChg chg="del">
        <pc:chgData name="Melanie David-Feveck" userId="9e4d456e-893c-4367-b601-72fce04ebd6b" providerId="ADAL" clId="{4354CBFC-D3AF-4DBE-888F-BC174336F662}" dt="2024-03-05T10:59:19.978" v="0" actId="47"/>
        <pc:sldMkLst>
          <pc:docMk/>
          <pc:sldMk cId="4107759899" sldId="270"/>
        </pc:sldMkLst>
      </pc:sldChg>
      <pc:sldChg chg="del">
        <pc:chgData name="Melanie David-Feveck" userId="9e4d456e-893c-4367-b601-72fce04ebd6b" providerId="ADAL" clId="{4354CBFC-D3AF-4DBE-888F-BC174336F662}" dt="2024-03-05T10:59:19.978" v="0" actId="47"/>
        <pc:sldMkLst>
          <pc:docMk/>
          <pc:sldMk cId="1630786046" sldId="271"/>
        </pc:sldMkLst>
      </pc:sldChg>
      <pc:sldChg chg="del">
        <pc:chgData name="Melanie David-Feveck" userId="9e4d456e-893c-4367-b601-72fce04ebd6b" providerId="ADAL" clId="{4354CBFC-D3AF-4DBE-888F-BC174336F662}" dt="2024-03-05T10:59:19.978" v="0" actId="47"/>
        <pc:sldMkLst>
          <pc:docMk/>
          <pc:sldMk cId="1831537921" sldId="284"/>
        </pc:sldMkLst>
      </pc:sldChg>
      <pc:sldChg chg="del">
        <pc:chgData name="Melanie David-Feveck" userId="9e4d456e-893c-4367-b601-72fce04ebd6b" providerId="ADAL" clId="{4354CBFC-D3AF-4DBE-888F-BC174336F662}" dt="2024-03-05T10:59:19.978" v="0" actId="47"/>
        <pc:sldMkLst>
          <pc:docMk/>
          <pc:sldMk cId="2114353960" sldId="290"/>
        </pc:sldMkLst>
      </pc:sldChg>
      <pc:sldChg chg="del">
        <pc:chgData name="Melanie David-Feveck" userId="9e4d456e-893c-4367-b601-72fce04ebd6b" providerId="ADAL" clId="{4354CBFC-D3AF-4DBE-888F-BC174336F662}" dt="2024-03-05T10:59:19.978" v="0" actId="47"/>
        <pc:sldMkLst>
          <pc:docMk/>
          <pc:sldMk cId="3546561670" sldId="293"/>
        </pc:sldMkLst>
      </pc:sldChg>
      <pc:sldChg chg="del">
        <pc:chgData name="Melanie David-Feveck" userId="9e4d456e-893c-4367-b601-72fce04ebd6b" providerId="ADAL" clId="{4354CBFC-D3AF-4DBE-888F-BC174336F662}" dt="2024-03-05T10:59:19.978" v="0" actId="47"/>
        <pc:sldMkLst>
          <pc:docMk/>
          <pc:sldMk cId="3488180697" sldId="294"/>
        </pc:sldMkLst>
      </pc:sldChg>
      <pc:sldChg chg="del">
        <pc:chgData name="Melanie David-Feveck" userId="9e4d456e-893c-4367-b601-72fce04ebd6b" providerId="ADAL" clId="{4354CBFC-D3AF-4DBE-888F-BC174336F662}" dt="2024-03-05T10:59:19.978" v="0" actId="47"/>
        <pc:sldMkLst>
          <pc:docMk/>
          <pc:sldMk cId="4289185173" sldId="295"/>
        </pc:sldMkLst>
      </pc:sldChg>
      <pc:sldChg chg="del">
        <pc:chgData name="Melanie David-Feveck" userId="9e4d456e-893c-4367-b601-72fce04ebd6b" providerId="ADAL" clId="{4354CBFC-D3AF-4DBE-888F-BC174336F662}" dt="2024-03-05T10:59:19.978" v="0" actId="47"/>
        <pc:sldMkLst>
          <pc:docMk/>
          <pc:sldMk cId="1361587176" sldId="296"/>
        </pc:sldMkLst>
      </pc:sldChg>
      <pc:sldChg chg="del">
        <pc:chgData name="Melanie David-Feveck" userId="9e4d456e-893c-4367-b601-72fce04ebd6b" providerId="ADAL" clId="{4354CBFC-D3AF-4DBE-888F-BC174336F662}" dt="2024-03-05T10:59:19.978" v="0" actId="47"/>
        <pc:sldMkLst>
          <pc:docMk/>
          <pc:sldMk cId="3571238085" sldId="298"/>
        </pc:sldMkLst>
      </pc:sldChg>
      <pc:sldChg chg="del">
        <pc:chgData name="Melanie David-Feveck" userId="9e4d456e-893c-4367-b601-72fce04ebd6b" providerId="ADAL" clId="{4354CBFC-D3AF-4DBE-888F-BC174336F662}" dt="2024-03-05T10:59:19.978" v="0" actId="47"/>
        <pc:sldMkLst>
          <pc:docMk/>
          <pc:sldMk cId="1966837309" sldId="300"/>
        </pc:sldMkLst>
      </pc:sldChg>
      <pc:sldChg chg="del">
        <pc:chgData name="Melanie David-Feveck" userId="9e4d456e-893c-4367-b601-72fce04ebd6b" providerId="ADAL" clId="{4354CBFC-D3AF-4DBE-888F-BC174336F662}" dt="2024-03-05T10:59:19.978" v="0" actId="47"/>
        <pc:sldMkLst>
          <pc:docMk/>
          <pc:sldMk cId="2409761706" sldId="303"/>
        </pc:sldMkLst>
      </pc:sldChg>
      <pc:sldChg chg="del">
        <pc:chgData name="Melanie David-Feveck" userId="9e4d456e-893c-4367-b601-72fce04ebd6b" providerId="ADAL" clId="{4354CBFC-D3AF-4DBE-888F-BC174336F662}" dt="2024-03-05T10:59:19.978" v="0" actId="47"/>
        <pc:sldMkLst>
          <pc:docMk/>
          <pc:sldMk cId="2103544846" sldId="304"/>
        </pc:sldMkLst>
      </pc:sldChg>
      <pc:sldChg chg="del">
        <pc:chgData name="Melanie David-Feveck" userId="9e4d456e-893c-4367-b601-72fce04ebd6b" providerId="ADAL" clId="{4354CBFC-D3AF-4DBE-888F-BC174336F662}" dt="2024-03-05T10:59:38.825" v="1" actId="47"/>
        <pc:sldMkLst>
          <pc:docMk/>
          <pc:sldMk cId="4251052806" sldId="305"/>
        </pc:sldMkLst>
      </pc:sldChg>
      <pc:sldChg chg="del">
        <pc:chgData name="Melanie David-Feveck" userId="9e4d456e-893c-4367-b601-72fce04ebd6b" providerId="ADAL" clId="{4354CBFC-D3AF-4DBE-888F-BC174336F662}" dt="2024-03-05T10:59:38.825" v="1" actId="47"/>
        <pc:sldMkLst>
          <pc:docMk/>
          <pc:sldMk cId="2930578258" sldId="306"/>
        </pc:sldMkLst>
      </pc:sldChg>
      <pc:sldChg chg="del">
        <pc:chgData name="Melanie David-Feveck" userId="9e4d456e-893c-4367-b601-72fce04ebd6b" providerId="ADAL" clId="{4354CBFC-D3AF-4DBE-888F-BC174336F662}" dt="2024-03-05T10:59:38.825" v="1" actId="47"/>
        <pc:sldMkLst>
          <pc:docMk/>
          <pc:sldMk cId="118721866" sldId="307"/>
        </pc:sldMkLst>
      </pc:sldChg>
      <pc:sldChg chg="del">
        <pc:chgData name="Melanie David-Feveck" userId="9e4d456e-893c-4367-b601-72fce04ebd6b" providerId="ADAL" clId="{4354CBFC-D3AF-4DBE-888F-BC174336F662}" dt="2024-03-05T10:59:38.825" v="1" actId="47"/>
        <pc:sldMkLst>
          <pc:docMk/>
          <pc:sldMk cId="3018464882" sldId="308"/>
        </pc:sldMkLst>
      </pc:sldChg>
      <pc:sldChg chg="del">
        <pc:chgData name="Melanie David-Feveck" userId="9e4d456e-893c-4367-b601-72fce04ebd6b" providerId="ADAL" clId="{4354CBFC-D3AF-4DBE-888F-BC174336F662}" dt="2024-03-05T10:59:19.978" v="0" actId="47"/>
        <pc:sldMkLst>
          <pc:docMk/>
          <pc:sldMk cId="1243319100" sldId="309"/>
        </pc:sldMkLst>
      </pc:sldChg>
      <pc:sldChg chg="del">
        <pc:chgData name="Melanie David-Feveck" userId="9e4d456e-893c-4367-b601-72fce04ebd6b" providerId="ADAL" clId="{4354CBFC-D3AF-4DBE-888F-BC174336F662}" dt="2024-03-05T10:59:19.978" v="0" actId="47"/>
        <pc:sldMkLst>
          <pc:docMk/>
          <pc:sldMk cId="557046507" sldId="310"/>
        </pc:sldMkLst>
      </pc:sldChg>
      <pc:sldChg chg="del">
        <pc:chgData name="Melanie David-Feveck" userId="9e4d456e-893c-4367-b601-72fce04ebd6b" providerId="ADAL" clId="{4354CBFC-D3AF-4DBE-888F-BC174336F662}" dt="2024-03-05T10:59:19.978" v="0" actId="47"/>
        <pc:sldMkLst>
          <pc:docMk/>
          <pc:sldMk cId="3527910704" sldId="311"/>
        </pc:sldMkLst>
      </pc:sldChg>
      <pc:sldChg chg="del">
        <pc:chgData name="Melanie David-Feveck" userId="9e4d456e-893c-4367-b601-72fce04ebd6b" providerId="ADAL" clId="{4354CBFC-D3AF-4DBE-888F-BC174336F662}" dt="2024-03-05T10:59:19.978" v="0" actId="47"/>
        <pc:sldMkLst>
          <pc:docMk/>
          <pc:sldMk cId="242218943" sldId="312"/>
        </pc:sldMkLst>
      </pc:sldChg>
      <pc:sldChg chg="del">
        <pc:chgData name="Melanie David-Feveck" userId="9e4d456e-893c-4367-b601-72fce04ebd6b" providerId="ADAL" clId="{4354CBFC-D3AF-4DBE-888F-BC174336F662}" dt="2024-03-05T10:59:19.978" v="0" actId="47"/>
        <pc:sldMkLst>
          <pc:docMk/>
          <pc:sldMk cId="4168993559" sldId="313"/>
        </pc:sldMkLst>
      </pc:sldChg>
      <pc:sldChg chg="del">
        <pc:chgData name="Melanie David-Feveck" userId="9e4d456e-893c-4367-b601-72fce04ebd6b" providerId="ADAL" clId="{4354CBFC-D3AF-4DBE-888F-BC174336F662}" dt="2024-03-05T10:59:19.978" v="0" actId="47"/>
        <pc:sldMkLst>
          <pc:docMk/>
          <pc:sldMk cId="2973973880" sldId="314"/>
        </pc:sldMkLst>
      </pc:sldChg>
      <pc:sldChg chg="del">
        <pc:chgData name="Melanie David-Feveck" userId="9e4d456e-893c-4367-b601-72fce04ebd6b" providerId="ADAL" clId="{4354CBFC-D3AF-4DBE-888F-BC174336F662}" dt="2024-03-05T10:59:19.978" v="0" actId="47"/>
        <pc:sldMkLst>
          <pc:docMk/>
          <pc:sldMk cId="3120971044" sldId="315"/>
        </pc:sldMkLst>
      </pc:sldChg>
      <pc:sldChg chg="del">
        <pc:chgData name="Melanie David-Feveck" userId="9e4d456e-893c-4367-b601-72fce04ebd6b" providerId="ADAL" clId="{4354CBFC-D3AF-4DBE-888F-BC174336F662}" dt="2024-03-05T10:59:19.978" v="0" actId="47"/>
        <pc:sldMkLst>
          <pc:docMk/>
          <pc:sldMk cId="3704695639" sldId="316"/>
        </pc:sldMkLst>
      </pc:sldChg>
      <pc:sldChg chg="del">
        <pc:chgData name="Melanie David-Feveck" userId="9e4d456e-893c-4367-b601-72fce04ebd6b" providerId="ADAL" clId="{4354CBFC-D3AF-4DBE-888F-BC174336F662}" dt="2024-03-05T10:59:19.978" v="0" actId="47"/>
        <pc:sldMkLst>
          <pc:docMk/>
          <pc:sldMk cId="1462029673" sldId="317"/>
        </pc:sldMkLst>
      </pc:sldChg>
      <pc:sldChg chg="del">
        <pc:chgData name="Melanie David-Feveck" userId="9e4d456e-893c-4367-b601-72fce04ebd6b" providerId="ADAL" clId="{4354CBFC-D3AF-4DBE-888F-BC174336F662}" dt="2024-03-05T10:59:19.978" v="0" actId="47"/>
        <pc:sldMkLst>
          <pc:docMk/>
          <pc:sldMk cId="978536239" sldId="318"/>
        </pc:sldMkLst>
      </pc:sldChg>
      <pc:sldChg chg="del">
        <pc:chgData name="Melanie David-Feveck" userId="9e4d456e-893c-4367-b601-72fce04ebd6b" providerId="ADAL" clId="{4354CBFC-D3AF-4DBE-888F-BC174336F662}" dt="2024-03-05T10:59:19.978" v="0" actId="47"/>
        <pc:sldMkLst>
          <pc:docMk/>
          <pc:sldMk cId="857462270" sldId="320"/>
        </pc:sldMkLst>
      </pc:sldChg>
      <pc:sldChg chg="del">
        <pc:chgData name="Melanie David-Feveck" userId="9e4d456e-893c-4367-b601-72fce04ebd6b" providerId="ADAL" clId="{4354CBFC-D3AF-4DBE-888F-BC174336F662}" dt="2024-03-05T10:59:19.978" v="0" actId="47"/>
        <pc:sldMkLst>
          <pc:docMk/>
          <pc:sldMk cId="3022686975" sldId="321"/>
        </pc:sldMkLst>
      </pc:sldChg>
      <pc:sldChg chg="del">
        <pc:chgData name="Melanie David-Feveck" userId="9e4d456e-893c-4367-b601-72fce04ebd6b" providerId="ADAL" clId="{4354CBFC-D3AF-4DBE-888F-BC174336F662}" dt="2024-03-05T10:59:19.978" v="0" actId="47"/>
        <pc:sldMkLst>
          <pc:docMk/>
          <pc:sldMk cId="2467286272" sldId="322"/>
        </pc:sldMkLst>
      </pc:sldChg>
      <pc:sldChg chg="del">
        <pc:chgData name="Melanie David-Feveck" userId="9e4d456e-893c-4367-b601-72fce04ebd6b" providerId="ADAL" clId="{4354CBFC-D3AF-4DBE-888F-BC174336F662}" dt="2024-03-05T10:59:19.978" v="0" actId="47"/>
        <pc:sldMkLst>
          <pc:docMk/>
          <pc:sldMk cId="3004121511" sldId="323"/>
        </pc:sldMkLst>
      </pc:sldChg>
      <pc:sldChg chg="del">
        <pc:chgData name="Melanie David-Feveck" userId="9e4d456e-893c-4367-b601-72fce04ebd6b" providerId="ADAL" clId="{4354CBFC-D3AF-4DBE-888F-BC174336F662}" dt="2024-03-05T10:59:19.978" v="0" actId="47"/>
        <pc:sldMkLst>
          <pc:docMk/>
          <pc:sldMk cId="80574681" sldId="324"/>
        </pc:sldMkLst>
      </pc:sldChg>
      <pc:sldChg chg="del">
        <pc:chgData name="Melanie David-Feveck" userId="9e4d456e-893c-4367-b601-72fce04ebd6b" providerId="ADAL" clId="{4354CBFC-D3AF-4DBE-888F-BC174336F662}" dt="2024-03-05T10:59:19.978" v="0" actId="47"/>
        <pc:sldMkLst>
          <pc:docMk/>
          <pc:sldMk cId="3601447193" sldId="325"/>
        </pc:sldMkLst>
      </pc:sldChg>
      <pc:sldChg chg="del">
        <pc:chgData name="Melanie David-Feveck" userId="9e4d456e-893c-4367-b601-72fce04ebd6b" providerId="ADAL" clId="{4354CBFC-D3AF-4DBE-888F-BC174336F662}" dt="2024-03-05T10:59:19.978" v="0" actId="47"/>
        <pc:sldMkLst>
          <pc:docMk/>
          <pc:sldMk cId="1817188485" sldId="326"/>
        </pc:sldMkLst>
      </pc:sldChg>
      <pc:sldChg chg="del">
        <pc:chgData name="Melanie David-Feveck" userId="9e4d456e-893c-4367-b601-72fce04ebd6b" providerId="ADAL" clId="{4354CBFC-D3AF-4DBE-888F-BC174336F662}" dt="2024-03-05T10:59:19.978" v="0" actId="47"/>
        <pc:sldMkLst>
          <pc:docMk/>
          <pc:sldMk cId="3368257059" sldId="327"/>
        </pc:sldMkLst>
      </pc:sldChg>
      <pc:sldChg chg="del">
        <pc:chgData name="Melanie David-Feveck" userId="9e4d456e-893c-4367-b601-72fce04ebd6b" providerId="ADAL" clId="{4354CBFC-D3AF-4DBE-888F-BC174336F662}" dt="2024-03-05T10:59:19.978" v="0" actId="47"/>
        <pc:sldMkLst>
          <pc:docMk/>
          <pc:sldMk cId="4172991778" sldId="328"/>
        </pc:sldMkLst>
      </pc:sldChg>
      <pc:sldChg chg="del">
        <pc:chgData name="Melanie David-Feveck" userId="9e4d456e-893c-4367-b601-72fce04ebd6b" providerId="ADAL" clId="{4354CBFC-D3AF-4DBE-888F-BC174336F662}" dt="2024-03-05T10:59:19.978" v="0" actId="47"/>
        <pc:sldMkLst>
          <pc:docMk/>
          <pc:sldMk cId="509819724" sldId="329"/>
        </pc:sldMkLst>
      </pc:sldChg>
      <pc:sldChg chg="del">
        <pc:chgData name="Melanie David-Feveck" userId="9e4d456e-893c-4367-b601-72fce04ebd6b" providerId="ADAL" clId="{4354CBFC-D3AF-4DBE-888F-BC174336F662}" dt="2024-03-05T10:59:19.978" v="0" actId="47"/>
        <pc:sldMkLst>
          <pc:docMk/>
          <pc:sldMk cId="3714943454" sldId="330"/>
        </pc:sldMkLst>
      </pc:sldChg>
      <pc:sldChg chg="del">
        <pc:chgData name="Melanie David-Feveck" userId="9e4d456e-893c-4367-b601-72fce04ebd6b" providerId="ADAL" clId="{4354CBFC-D3AF-4DBE-888F-BC174336F662}" dt="2024-03-05T10:59:19.978" v="0" actId="47"/>
        <pc:sldMkLst>
          <pc:docMk/>
          <pc:sldMk cId="4261851776" sldId="331"/>
        </pc:sldMkLst>
      </pc:sldChg>
      <pc:sldChg chg="del">
        <pc:chgData name="Melanie David-Feveck" userId="9e4d456e-893c-4367-b601-72fce04ebd6b" providerId="ADAL" clId="{4354CBFC-D3AF-4DBE-888F-BC174336F662}" dt="2024-03-05T10:59:19.978" v="0" actId="47"/>
        <pc:sldMkLst>
          <pc:docMk/>
          <pc:sldMk cId="3363119584" sldId="332"/>
        </pc:sldMkLst>
      </pc:sldChg>
      <pc:sldChg chg="del">
        <pc:chgData name="Melanie David-Feveck" userId="9e4d456e-893c-4367-b601-72fce04ebd6b" providerId="ADAL" clId="{4354CBFC-D3AF-4DBE-888F-BC174336F662}" dt="2024-03-05T10:59:19.978" v="0" actId="47"/>
        <pc:sldMkLst>
          <pc:docMk/>
          <pc:sldMk cId="4195571222" sldId="333"/>
        </pc:sldMkLst>
      </pc:sldChg>
      <pc:sldChg chg="del">
        <pc:chgData name="Melanie David-Feveck" userId="9e4d456e-893c-4367-b601-72fce04ebd6b" providerId="ADAL" clId="{4354CBFC-D3AF-4DBE-888F-BC174336F662}" dt="2024-03-05T10:59:19.978" v="0" actId="47"/>
        <pc:sldMkLst>
          <pc:docMk/>
          <pc:sldMk cId="3357208649" sldId="334"/>
        </pc:sldMkLst>
      </pc:sldChg>
      <pc:sldChg chg="del">
        <pc:chgData name="Melanie David-Feveck" userId="9e4d456e-893c-4367-b601-72fce04ebd6b" providerId="ADAL" clId="{4354CBFC-D3AF-4DBE-888F-BC174336F662}" dt="2024-03-05T10:59:19.978" v="0" actId="47"/>
        <pc:sldMkLst>
          <pc:docMk/>
          <pc:sldMk cId="903726113" sldId="335"/>
        </pc:sldMkLst>
      </pc:sldChg>
      <pc:sldChg chg="del">
        <pc:chgData name="Melanie David-Feveck" userId="9e4d456e-893c-4367-b601-72fce04ebd6b" providerId="ADAL" clId="{4354CBFC-D3AF-4DBE-888F-BC174336F662}" dt="2024-03-05T10:59:19.978" v="0" actId="47"/>
        <pc:sldMkLst>
          <pc:docMk/>
          <pc:sldMk cId="1782538445" sldId="336"/>
        </pc:sldMkLst>
      </pc:sldChg>
      <pc:sldChg chg="del">
        <pc:chgData name="Melanie David-Feveck" userId="9e4d456e-893c-4367-b601-72fce04ebd6b" providerId="ADAL" clId="{4354CBFC-D3AF-4DBE-888F-BC174336F662}" dt="2024-03-05T10:59:19.978" v="0" actId="47"/>
        <pc:sldMkLst>
          <pc:docMk/>
          <pc:sldMk cId="2348483254" sldId="337"/>
        </pc:sldMkLst>
      </pc:sldChg>
      <pc:sldChg chg="del">
        <pc:chgData name="Melanie David-Feveck" userId="9e4d456e-893c-4367-b601-72fce04ebd6b" providerId="ADAL" clId="{4354CBFC-D3AF-4DBE-888F-BC174336F662}" dt="2024-03-05T10:59:19.978" v="0" actId="47"/>
        <pc:sldMkLst>
          <pc:docMk/>
          <pc:sldMk cId="3514813241" sldId="338"/>
        </pc:sldMkLst>
      </pc:sldChg>
      <pc:sldChg chg="del">
        <pc:chgData name="Melanie David-Feveck" userId="9e4d456e-893c-4367-b601-72fce04ebd6b" providerId="ADAL" clId="{4354CBFC-D3AF-4DBE-888F-BC174336F662}" dt="2024-03-05T10:59:19.978" v="0" actId="47"/>
        <pc:sldMkLst>
          <pc:docMk/>
          <pc:sldMk cId="105276095" sldId="339"/>
        </pc:sldMkLst>
      </pc:sldChg>
      <pc:sldChg chg="del">
        <pc:chgData name="Melanie David-Feveck" userId="9e4d456e-893c-4367-b601-72fce04ebd6b" providerId="ADAL" clId="{4354CBFC-D3AF-4DBE-888F-BC174336F662}" dt="2024-03-05T10:59:19.978" v="0" actId="47"/>
        <pc:sldMkLst>
          <pc:docMk/>
          <pc:sldMk cId="1302022846" sldId="340"/>
        </pc:sldMkLst>
      </pc:sldChg>
      <pc:sldChg chg="del">
        <pc:chgData name="Melanie David-Feveck" userId="9e4d456e-893c-4367-b601-72fce04ebd6b" providerId="ADAL" clId="{4354CBFC-D3AF-4DBE-888F-BC174336F662}" dt="2024-03-05T10:59:19.978" v="0" actId="47"/>
        <pc:sldMkLst>
          <pc:docMk/>
          <pc:sldMk cId="413456050" sldId="341"/>
        </pc:sldMkLst>
      </pc:sldChg>
      <pc:sldChg chg="del">
        <pc:chgData name="Melanie David-Feveck" userId="9e4d456e-893c-4367-b601-72fce04ebd6b" providerId="ADAL" clId="{4354CBFC-D3AF-4DBE-888F-BC174336F662}" dt="2024-03-05T10:59:19.978" v="0" actId="47"/>
        <pc:sldMkLst>
          <pc:docMk/>
          <pc:sldMk cId="201185743" sldId="342"/>
        </pc:sldMkLst>
      </pc:sldChg>
      <pc:sldChg chg="del">
        <pc:chgData name="Melanie David-Feveck" userId="9e4d456e-893c-4367-b601-72fce04ebd6b" providerId="ADAL" clId="{4354CBFC-D3AF-4DBE-888F-BC174336F662}" dt="2024-03-05T10:59:19.978" v="0" actId="47"/>
        <pc:sldMkLst>
          <pc:docMk/>
          <pc:sldMk cId="3446751220" sldId="343"/>
        </pc:sldMkLst>
      </pc:sldChg>
      <pc:sldChg chg="del">
        <pc:chgData name="Melanie David-Feveck" userId="9e4d456e-893c-4367-b601-72fce04ebd6b" providerId="ADAL" clId="{4354CBFC-D3AF-4DBE-888F-BC174336F662}" dt="2024-03-05T10:59:19.978" v="0" actId="47"/>
        <pc:sldMkLst>
          <pc:docMk/>
          <pc:sldMk cId="3094607354" sldId="344"/>
        </pc:sldMkLst>
      </pc:sldChg>
      <pc:sldChg chg="del">
        <pc:chgData name="Melanie David-Feveck" userId="9e4d456e-893c-4367-b601-72fce04ebd6b" providerId="ADAL" clId="{4354CBFC-D3AF-4DBE-888F-BC174336F662}" dt="2024-03-05T10:59:19.978" v="0" actId="47"/>
        <pc:sldMkLst>
          <pc:docMk/>
          <pc:sldMk cId="1508438556" sldId="345"/>
        </pc:sldMkLst>
      </pc:sldChg>
      <pc:sldChg chg="del">
        <pc:chgData name="Melanie David-Feveck" userId="9e4d456e-893c-4367-b601-72fce04ebd6b" providerId="ADAL" clId="{4354CBFC-D3AF-4DBE-888F-BC174336F662}" dt="2024-03-05T10:59:19.978" v="0" actId="47"/>
        <pc:sldMkLst>
          <pc:docMk/>
          <pc:sldMk cId="518122681" sldId="346"/>
        </pc:sldMkLst>
      </pc:sldChg>
      <pc:sldChg chg="del">
        <pc:chgData name="Melanie David-Feveck" userId="9e4d456e-893c-4367-b601-72fce04ebd6b" providerId="ADAL" clId="{4354CBFC-D3AF-4DBE-888F-BC174336F662}" dt="2024-03-05T10:59:19.978" v="0" actId="47"/>
        <pc:sldMkLst>
          <pc:docMk/>
          <pc:sldMk cId="3142425602" sldId="347"/>
        </pc:sldMkLst>
      </pc:sldChg>
      <pc:sldChg chg="del">
        <pc:chgData name="Melanie David-Feveck" userId="9e4d456e-893c-4367-b601-72fce04ebd6b" providerId="ADAL" clId="{4354CBFC-D3AF-4DBE-888F-BC174336F662}" dt="2024-03-05T10:59:19.978" v="0" actId="47"/>
        <pc:sldMkLst>
          <pc:docMk/>
          <pc:sldMk cId="71837271" sldId="348"/>
        </pc:sldMkLst>
      </pc:sldChg>
      <pc:sldChg chg="del">
        <pc:chgData name="Melanie David-Feveck" userId="9e4d456e-893c-4367-b601-72fce04ebd6b" providerId="ADAL" clId="{4354CBFC-D3AF-4DBE-888F-BC174336F662}" dt="2024-03-05T10:59:19.978" v="0" actId="47"/>
        <pc:sldMkLst>
          <pc:docMk/>
          <pc:sldMk cId="2962753233" sldId="349"/>
        </pc:sldMkLst>
      </pc:sldChg>
      <pc:sldChg chg="del">
        <pc:chgData name="Melanie David-Feveck" userId="9e4d456e-893c-4367-b601-72fce04ebd6b" providerId="ADAL" clId="{4354CBFC-D3AF-4DBE-888F-BC174336F662}" dt="2024-03-05T10:59:19.978" v="0" actId="47"/>
        <pc:sldMkLst>
          <pc:docMk/>
          <pc:sldMk cId="477585754" sldId="350"/>
        </pc:sldMkLst>
      </pc:sldChg>
      <pc:sldChg chg="del">
        <pc:chgData name="Melanie David-Feveck" userId="9e4d456e-893c-4367-b601-72fce04ebd6b" providerId="ADAL" clId="{4354CBFC-D3AF-4DBE-888F-BC174336F662}" dt="2024-03-05T10:59:19.978" v="0" actId="47"/>
        <pc:sldMkLst>
          <pc:docMk/>
          <pc:sldMk cId="3658809137" sldId="351"/>
        </pc:sldMkLst>
      </pc:sldChg>
      <pc:sldChg chg="del">
        <pc:chgData name="Melanie David-Feveck" userId="9e4d456e-893c-4367-b601-72fce04ebd6b" providerId="ADAL" clId="{4354CBFC-D3AF-4DBE-888F-BC174336F662}" dt="2024-03-05T10:59:19.978" v="0" actId="47"/>
        <pc:sldMkLst>
          <pc:docMk/>
          <pc:sldMk cId="4033628699" sldId="352"/>
        </pc:sldMkLst>
      </pc:sldChg>
      <pc:sldChg chg="del">
        <pc:chgData name="Melanie David-Feveck" userId="9e4d456e-893c-4367-b601-72fce04ebd6b" providerId="ADAL" clId="{4354CBFC-D3AF-4DBE-888F-BC174336F662}" dt="2024-03-05T10:59:19.978" v="0" actId="47"/>
        <pc:sldMkLst>
          <pc:docMk/>
          <pc:sldMk cId="3034713817" sldId="353"/>
        </pc:sldMkLst>
      </pc:sldChg>
      <pc:sldChg chg="del">
        <pc:chgData name="Melanie David-Feveck" userId="9e4d456e-893c-4367-b601-72fce04ebd6b" providerId="ADAL" clId="{4354CBFC-D3AF-4DBE-888F-BC174336F662}" dt="2024-03-05T10:59:19.978" v="0" actId="47"/>
        <pc:sldMkLst>
          <pc:docMk/>
          <pc:sldMk cId="854659263" sldId="354"/>
        </pc:sldMkLst>
      </pc:sldChg>
      <pc:sldChg chg="del">
        <pc:chgData name="Melanie David-Feveck" userId="9e4d456e-893c-4367-b601-72fce04ebd6b" providerId="ADAL" clId="{4354CBFC-D3AF-4DBE-888F-BC174336F662}" dt="2024-03-05T10:59:19.978" v="0" actId="47"/>
        <pc:sldMkLst>
          <pc:docMk/>
          <pc:sldMk cId="2473806954" sldId="355"/>
        </pc:sldMkLst>
      </pc:sldChg>
      <pc:sldChg chg="del">
        <pc:chgData name="Melanie David-Feveck" userId="9e4d456e-893c-4367-b601-72fce04ebd6b" providerId="ADAL" clId="{4354CBFC-D3AF-4DBE-888F-BC174336F662}" dt="2024-03-05T10:59:19.978" v="0" actId="47"/>
        <pc:sldMkLst>
          <pc:docMk/>
          <pc:sldMk cId="2919490116" sldId="356"/>
        </pc:sldMkLst>
      </pc:sldChg>
      <pc:sldChg chg="del">
        <pc:chgData name="Melanie David-Feveck" userId="9e4d456e-893c-4367-b601-72fce04ebd6b" providerId="ADAL" clId="{4354CBFC-D3AF-4DBE-888F-BC174336F662}" dt="2024-03-05T10:59:19.978" v="0" actId="47"/>
        <pc:sldMkLst>
          <pc:docMk/>
          <pc:sldMk cId="1072399950" sldId="357"/>
        </pc:sldMkLst>
      </pc:sldChg>
      <pc:sldChg chg="del">
        <pc:chgData name="Melanie David-Feveck" userId="9e4d456e-893c-4367-b601-72fce04ebd6b" providerId="ADAL" clId="{4354CBFC-D3AF-4DBE-888F-BC174336F662}" dt="2024-03-05T10:59:19.978" v="0" actId="47"/>
        <pc:sldMkLst>
          <pc:docMk/>
          <pc:sldMk cId="2137743403" sldId="358"/>
        </pc:sldMkLst>
      </pc:sldChg>
      <pc:sldChg chg="del">
        <pc:chgData name="Melanie David-Feveck" userId="9e4d456e-893c-4367-b601-72fce04ebd6b" providerId="ADAL" clId="{4354CBFC-D3AF-4DBE-888F-BC174336F662}" dt="2024-03-05T10:59:19.978" v="0" actId="47"/>
        <pc:sldMkLst>
          <pc:docMk/>
          <pc:sldMk cId="2351758061" sldId="359"/>
        </pc:sldMkLst>
      </pc:sldChg>
      <pc:sldChg chg="del">
        <pc:chgData name="Melanie David-Feveck" userId="9e4d456e-893c-4367-b601-72fce04ebd6b" providerId="ADAL" clId="{4354CBFC-D3AF-4DBE-888F-BC174336F662}" dt="2024-03-05T10:59:19.978" v="0" actId="47"/>
        <pc:sldMkLst>
          <pc:docMk/>
          <pc:sldMk cId="2344174708" sldId="360"/>
        </pc:sldMkLst>
      </pc:sldChg>
      <pc:sldChg chg="del">
        <pc:chgData name="Melanie David-Feveck" userId="9e4d456e-893c-4367-b601-72fce04ebd6b" providerId="ADAL" clId="{4354CBFC-D3AF-4DBE-888F-BC174336F662}" dt="2024-03-05T10:59:19.978" v="0" actId="47"/>
        <pc:sldMkLst>
          <pc:docMk/>
          <pc:sldMk cId="195155253" sldId="361"/>
        </pc:sldMkLst>
      </pc:sldChg>
      <pc:sldChg chg="del">
        <pc:chgData name="Melanie David-Feveck" userId="9e4d456e-893c-4367-b601-72fce04ebd6b" providerId="ADAL" clId="{4354CBFC-D3AF-4DBE-888F-BC174336F662}" dt="2024-03-05T10:59:19.978" v="0" actId="47"/>
        <pc:sldMkLst>
          <pc:docMk/>
          <pc:sldMk cId="876040960" sldId="362"/>
        </pc:sldMkLst>
      </pc:sldChg>
      <pc:sldChg chg="del">
        <pc:chgData name="Melanie David-Feveck" userId="9e4d456e-893c-4367-b601-72fce04ebd6b" providerId="ADAL" clId="{4354CBFC-D3AF-4DBE-888F-BC174336F662}" dt="2024-03-05T10:59:19.978" v="0" actId="47"/>
        <pc:sldMkLst>
          <pc:docMk/>
          <pc:sldMk cId="3572883483" sldId="363"/>
        </pc:sldMkLst>
      </pc:sldChg>
      <pc:sldChg chg="del">
        <pc:chgData name="Melanie David-Feveck" userId="9e4d456e-893c-4367-b601-72fce04ebd6b" providerId="ADAL" clId="{4354CBFC-D3AF-4DBE-888F-BC174336F662}" dt="2024-03-05T10:59:19.978" v="0" actId="47"/>
        <pc:sldMkLst>
          <pc:docMk/>
          <pc:sldMk cId="508037425" sldId="364"/>
        </pc:sldMkLst>
      </pc:sldChg>
      <pc:sldChg chg="del">
        <pc:chgData name="Melanie David-Feveck" userId="9e4d456e-893c-4367-b601-72fce04ebd6b" providerId="ADAL" clId="{4354CBFC-D3AF-4DBE-888F-BC174336F662}" dt="2024-03-05T10:59:19.978" v="0" actId="47"/>
        <pc:sldMkLst>
          <pc:docMk/>
          <pc:sldMk cId="2333218553" sldId="365"/>
        </pc:sldMkLst>
      </pc:sldChg>
      <pc:sldChg chg="del">
        <pc:chgData name="Melanie David-Feveck" userId="9e4d456e-893c-4367-b601-72fce04ebd6b" providerId="ADAL" clId="{4354CBFC-D3AF-4DBE-888F-BC174336F662}" dt="2024-03-05T10:59:19.978" v="0" actId="47"/>
        <pc:sldMkLst>
          <pc:docMk/>
          <pc:sldMk cId="2054154810" sldId="366"/>
        </pc:sldMkLst>
      </pc:sldChg>
      <pc:sldChg chg="del">
        <pc:chgData name="Melanie David-Feveck" userId="9e4d456e-893c-4367-b601-72fce04ebd6b" providerId="ADAL" clId="{4354CBFC-D3AF-4DBE-888F-BC174336F662}" dt="2024-03-05T10:59:19.978" v="0" actId="47"/>
        <pc:sldMkLst>
          <pc:docMk/>
          <pc:sldMk cId="2911078151" sldId="367"/>
        </pc:sldMkLst>
      </pc:sldChg>
      <pc:sldChg chg="del">
        <pc:chgData name="Melanie David-Feveck" userId="9e4d456e-893c-4367-b601-72fce04ebd6b" providerId="ADAL" clId="{4354CBFC-D3AF-4DBE-888F-BC174336F662}" dt="2024-03-05T10:59:38.825" v="1" actId="47"/>
        <pc:sldMkLst>
          <pc:docMk/>
          <pc:sldMk cId="1938009894" sldId="368"/>
        </pc:sldMkLst>
      </pc:sldChg>
      <pc:sldChg chg="del">
        <pc:chgData name="Melanie David-Feveck" userId="9e4d456e-893c-4367-b601-72fce04ebd6b" providerId="ADAL" clId="{4354CBFC-D3AF-4DBE-888F-BC174336F662}" dt="2024-03-05T10:59:38.825" v="1" actId="47"/>
        <pc:sldMkLst>
          <pc:docMk/>
          <pc:sldMk cId="2519889301" sldId="370"/>
        </pc:sldMkLst>
      </pc:sldChg>
      <pc:sldChg chg="del">
        <pc:chgData name="Melanie David-Feveck" userId="9e4d456e-893c-4367-b601-72fce04ebd6b" providerId="ADAL" clId="{4354CBFC-D3AF-4DBE-888F-BC174336F662}" dt="2024-03-05T10:59:38.825" v="1" actId="47"/>
        <pc:sldMkLst>
          <pc:docMk/>
          <pc:sldMk cId="65238759" sldId="371"/>
        </pc:sldMkLst>
      </pc:sldChg>
      <pc:sldChg chg="del">
        <pc:chgData name="Melanie David-Feveck" userId="9e4d456e-893c-4367-b601-72fce04ebd6b" providerId="ADAL" clId="{4354CBFC-D3AF-4DBE-888F-BC174336F662}" dt="2024-03-05T10:59:38.825" v="1" actId="47"/>
        <pc:sldMkLst>
          <pc:docMk/>
          <pc:sldMk cId="3079950256" sldId="372"/>
        </pc:sldMkLst>
      </pc:sldChg>
      <pc:sldChg chg="del">
        <pc:chgData name="Melanie David-Feveck" userId="9e4d456e-893c-4367-b601-72fce04ebd6b" providerId="ADAL" clId="{4354CBFC-D3AF-4DBE-888F-BC174336F662}" dt="2024-03-05T10:59:38.825" v="1" actId="47"/>
        <pc:sldMkLst>
          <pc:docMk/>
          <pc:sldMk cId="3167577545" sldId="373"/>
        </pc:sldMkLst>
      </pc:sldChg>
      <pc:sldChg chg="del">
        <pc:chgData name="Melanie David-Feveck" userId="9e4d456e-893c-4367-b601-72fce04ebd6b" providerId="ADAL" clId="{4354CBFC-D3AF-4DBE-888F-BC174336F662}" dt="2024-03-05T10:59:38.825" v="1" actId="47"/>
        <pc:sldMkLst>
          <pc:docMk/>
          <pc:sldMk cId="1096051488" sldId="374"/>
        </pc:sldMkLst>
      </pc:sldChg>
      <pc:sldChg chg="del">
        <pc:chgData name="Melanie David-Feveck" userId="9e4d456e-893c-4367-b601-72fce04ebd6b" providerId="ADAL" clId="{4354CBFC-D3AF-4DBE-888F-BC174336F662}" dt="2024-03-05T10:59:38.825" v="1" actId="47"/>
        <pc:sldMkLst>
          <pc:docMk/>
          <pc:sldMk cId="1781166583" sldId="375"/>
        </pc:sldMkLst>
      </pc:sldChg>
      <pc:sldChg chg="del">
        <pc:chgData name="Melanie David-Feveck" userId="9e4d456e-893c-4367-b601-72fce04ebd6b" providerId="ADAL" clId="{4354CBFC-D3AF-4DBE-888F-BC174336F662}" dt="2024-03-05T10:59:38.825" v="1" actId="47"/>
        <pc:sldMkLst>
          <pc:docMk/>
          <pc:sldMk cId="2511501103" sldId="376"/>
        </pc:sldMkLst>
      </pc:sldChg>
      <pc:sldChg chg="del">
        <pc:chgData name="Melanie David-Feveck" userId="9e4d456e-893c-4367-b601-72fce04ebd6b" providerId="ADAL" clId="{4354CBFC-D3AF-4DBE-888F-BC174336F662}" dt="2024-03-05T10:59:38.825" v="1" actId="47"/>
        <pc:sldMkLst>
          <pc:docMk/>
          <pc:sldMk cId="3916649303" sldId="377"/>
        </pc:sldMkLst>
      </pc:sldChg>
      <pc:sldChg chg="del">
        <pc:chgData name="Melanie David-Feveck" userId="9e4d456e-893c-4367-b601-72fce04ebd6b" providerId="ADAL" clId="{4354CBFC-D3AF-4DBE-888F-BC174336F662}" dt="2024-03-05T10:59:38.825" v="1" actId="47"/>
        <pc:sldMkLst>
          <pc:docMk/>
          <pc:sldMk cId="236243353" sldId="378"/>
        </pc:sldMkLst>
      </pc:sldChg>
      <pc:sldChg chg="del">
        <pc:chgData name="Melanie David-Feveck" userId="9e4d456e-893c-4367-b601-72fce04ebd6b" providerId="ADAL" clId="{4354CBFC-D3AF-4DBE-888F-BC174336F662}" dt="2024-03-05T10:59:38.825" v="1" actId="47"/>
        <pc:sldMkLst>
          <pc:docMk/>
          <pc:sldMk cId="3052478774" sldId="379"/>
        </pc:sldMkLst>
      </pc:sldChg>
      <pc:sldChg chg="del">
        <pc:chgData name="Melanie David-Feveck" userId="9e4d456e-893c-4367-b601-72fce04ebd6b" providerId="ADAL" clId="{4354CBFC-D3AF-4DBE-888F-BC174336F662}" dt="2024-03-05T10:59:38.825" v="1" actId="47"/>
        <pc:sldMkLst>
          <pc:docMk/>
          <pc:sldMk cId="1116700380" sldId="380"/>
        </pc:sldMkLst>
      </pc:sldChg>
      <pc:sldChg chg="del">
        <pc:chgData name="Melanie David-Feveck" userId="9e4d456e-893c-4367-b601-72fce04ebd6b" providerId="ADAL" clId="{4354CBFC-D3AF-4DBE-888F-BC174336F662}" dt="2024-03-05T10:59:38.825" v="1" actId="47"/>
        <pc:sldMkLst>
          <pc:docMk/>
          <pc:sldMk cId="4171149375" sldId="382"/>
        </pc:sldMkLst>
      </pc:sldChg>
      <pc:sldChg chg="del">
        <pc:chgData name="Melanie David-Feveck" userId="9e4d456e-893c-4367-b601-72fce04ebd6b" providerId="ADAL" clId="{4354CBFC-D3AF-4DBE-888F-BC174336F662}" dt="2024-03-05T10:59:38.825" v="1" actId="47"/>
        <pc:sldMkLst>
          <pc:docMk/>
          <pc:sldMk cId="3880032885" sldId="383"/>
        </pc:sldMkLst>
      </pc:sldChg>
      <pc:sldChg chg="del">
        <pc:chgData name="Melanie David-Feveck" userId="9e4d456e-893c-4367-b601-72fce04ebd6b" providerId="ADAL" clId="{4354CBFC-D3AF-4DBE-888F-BC174336F662}" dt="2024-03-05T10:59:38.825" v="1" actId="47"/>
        <pc:sldMkLst>
          <pc:docMk/>
          <pc:sldMk cId="572544500" sldId="384"/>
        </pc:sldMkLst>
      </pc:sldChg>
      <pc:sldChg chg="del">
        <pc:chgData name="Melanie David-Feveck" userId="9e4d456e-893c-4367-b601-72fce04ebd6b" providerId="ADAL" clId="{4354CBFC-D3AF-4DBE-888F-BC174336F662}" dt="2024-03-05T10:59:38.825" v="1" actId="47"/>
        <pc:sldMkLst>
          <pc:docMk/>
          <pc:sldMk cId="3576284009" sldId="385"/>
        </pc:sldMkLst>
      </pc:sldChg>
      <pc:sldChg chg="del">
        <pc:chgData name="Melanie David-Feveck" userId="9e4d456e-893c-4367-b601-72fce04ebd6b" providerId="ADAL" clId="{4354CBFC-D3AF-4DBE-888F-BC174336F662}" dt="2024-03-05T10:59:38.825" v="1" actId="47"/>
        <pc:sldMkLst>
          <pc:docMk/>
          <pc:sldMk cId="3296836041" sldId="386"/>
        </pc:sldMkLst>
      </pc:sldChg>
      <pc:sldChg chg="modSp mod">
        <pc:chgData name="Melanie David-Feveck" userId="9e4d456e-893c-4367-b601-72fce04ebd6b" providerId="ADAL" clId="{4354CBFC-D3AF-4DBE-888F-BC174336F662}" dt="2024-03-05T11:00:02.822" v="3" actId="6549"/>
        <pc:sldMkLst>
          <pc:docMk/>
          <pc:sldMk cId="2953786491" sldId="388"/>
        </pc:sldMkLst>
        <pc:spChg chg="mod">
          <ac:chgData name="Melanie David-Feveck" userId="9e4d456e-893c-4367-b601-72fce04ebd6b" providerId="ADAL" clId="{4354CBFC-D3AF-4DBE-888F-BC174336F662}" dt="2024-03-05T11:00:02.822" v="3" actId="6549"/>
          <ac:spMkLst>
            <pc:docMk/>
            <pc:sldMk cId="2953786491" sldId="388"/>
            <ac:spMk id="3" creationId="{CE8CAACB-4844-7BE6-513B-A3D226480FF3}"/>
          </ac:spMkLst>
        </pc:spChg>
      </pc:sldChg>
      <pc:sldChg chg="del">
        <pc:chgData name="Melanie David-Feveck" userId="9e4d456e-893c-4367-b601-72fce04ebd6b" providerId="ADAL" clId="{4354CBFC-D3AF-4DBE-888F-BC174336F662}" dt="2024-03-05T10:59:19.978" v="0" actId="47"/>
        <pc:sldMkLst>
          <pc:docMk/>
          <pc:sldMk cId="1171499046" sldId="393"/>
        </pc:sldMkLst>
      </pc:sldChg>
      <pc:sldChg chg="del">
        <pc:chgData name="Melanie David-Feveck" userId="9e4d456e-893c-4367-b601-72fce04ebd6b" providerId="ADAL" clId="{4354CBFC-D3AF-4DBE-888F-BC174336F662}" dt="2024-03-05T10:59:19.978" v="0" actId="47"/>
        <pc:sldMkLst>
          <pc:docMk/>
          <pc:sldMk cId="2889733101" sldId="394"/>
        </pc:sldMkLst>
      </pc:sldChg>
      <pc:sldChg chg="del">
        <pc:chgData name="Melanie David-Feveck" userId="9e4d456e-893c-4367-b601-72fce04ebd6b" providerId="ADAL" clId="{4354CBFC-D3AF-4DBE-888F-BC174336F662}" dt="2024-03-05T10:59:19.978" v="0" actId="47"/>
        <pc:sldMkLst>
          <pc:docMk/>
          <pc:sldMk cId="2446259697" sldId="395"/>
        </pc:sldMkLst>
      </pc:sldChg>
      <pc:sldChg chg="del">
        <pc:chgData name="Melanie David-Feveck" userId="9e4d456e-893c-4367-b601-72fce04ebd6b" providerId="ADAL" clId="{4354CBFC-D3AF-4DBE-888F-BC174336F662}" dt="2024-03-05T10:59:19.978" v="0" actId="47"/>
        <pc:sldMkLst>
          <pc:docMk/>
          <pc:sldMk cId="3246416292" sldId="396"/>
        </pc:sldMkLst>
      </pc:sldChg>
      <pc:sldChg chg="del">
        <pc:chgData name="Melanie David-Feveck" userId="9e4d456e-893c-4367-b601-72fce04ebd6b" providerId="ADAL" clId="{4354CBFC-D3AF-4DBE-888F-BC174336F662}" dt="2024-03-05T10:59:19.978" v="0" actId="47"/>
        <pc:sldMkLst>
          <pc:docMk/>
          <pc:sldMk cId="1271376576" sldId="397"/>
        </pc:sldMkLst>
      </pc:sldChg>
      <pc:sldChg chg="del">
        <pc:chgData name="Melanie David-Feveck" userId="9e4d456e-893c-4367-b601-72fce04ebd6b" providerId="ADAL" clId="{4354CBFC-D3AF-4DBE-888F-BC174336F662}" dt="2024-03-05T10:59:19.978" v="0" actId="47"/>
        <pc:sldMkLst>
          <pc:docMk/>
          <pc:sldMk cId="3641166149" sldId="398"/>
        </pc:sldMkLst>
      </pc:sldChg>
      <pc:sldChg chg="del">
        <pc:chgData name="Melanie David-Feveck" userId="9e4d456e-893c-4367-b601-72fce04ebd6b" providerId="ADAL" clId="{4354CBFC-D3AF-4DBE-888F-BC174336F662}" dt="2024-03-05T10:59:19.978" v="0" actId="47"/>
        <pc:sldMkLst>
          <pc:docMk/>
          <pc:sldMk cId="4081215543" sldId="402"/>
        </pc:sldMkLst>
      </pc:sldChg>
      <pc:sldChg chg="del">
        <pc:chgData name="Melanie David-Feveck" userId="9e4d456e-893c-4367-b601-72fce04ebd6b" providerId="ADAL" clId="{4354CBFC-D3AF-4DBE-888F-BC174336F662}" dt="2024-03-05T10:59:19.978" v="0" actId="47"/>
        <pc:sldMkLst>
          <pc:docMk/>
          <pc:sldMk cId="3325888369" sldId="403"/>
        </pc:sldMkLst>
      </pc:sldChg>
      <pc:sldChg chg="del">
        <pc:chgData name="Melanie David-Feveck" userId="9e4d456e-893c-4367-b601-72fce04ebd6b" providerId="ADAL" clId="{4354CBFC-D3AF-4DBE-888F-BC174336F662}" dt="2024-03-05T10:59:38.825" v="1" actId="47"/>
        <pc:sldMkLst>
          <pc:docMk/>
          <pc:sldMk cId="616487758" sldId="404"/>
        </pc:sldMkLst>
      </pc:sldChg>
      <pc:sldChg chg="del">
        <pc:chgData name="Melanie David-Feveck" userId="9e4d456e-893c-4367-b601-72fce04ebd6b" providerId="ADAL" clId="{4354CBFC-D3AF-4DBE-888F-BC174336F662}" dt="2024-03-05T10:59:38.825" v="1" actId="47"/>
        <pc:sldMkLst>
          <pc:docMk/>
          <pc:sldMk cId="3085451066" sldId="405"/>
        </pc:sldMkLst>
      </pc:sldChg>
      <pc:sldChg chg="del">
        <pc:chgData name="Melanie David-Feveck" userId="9e4d456e-893c-4367-b601-72fce04ebd6b" providerId="ADAL" clId="{4354CBFC-D3AF-4DBE-888F-BC174336F662}" dt="2024-03-05T10:59:38.825" v="1" actId="47"/>
        <pc:sldMkLst>
          <pc:docMk/>
          <pc:sldMk cId="1925068609" sldId="406"/>
        </pc:sldMkLst>
      </pc:sldChg>
      <pc:sldChg chg="del">
        <pc:chgData name="Melanie David-Feveck" userId="9e4d456e-893c-4367-b601-72fce04ebd6b" providerId="ADAL" clId="{4354CBFC-D3AF-4DBE-888F-BC174336F662}" dt="2024-03-05T10:59:19.978" v="0" actId="47"/>
        <pc:sldMkLst>
          <pc:docMk/>
          <pc:sldMk cId="4287138671" sldId="407"/>
        </pc:sldMkLst>
      </pc:sldChg>
      <pc:sldChg chg="del">
        <pc:chgData name="Melanie David-Feveck" userId="9e4d456e-893c-4367-b601-72fce04ebd6b" providerId="ADAL" clId="{4354CBFC-D3AF-4DBE-888F-BC174336F662}" dt="2024-03-05T10:59:19.978" v="0" actId="47"/>
        <pc:sldMkLst>
          <pc:docMk/>
          <pc:sldMk cId="246758797" sldId="408"/>
        </pc:sldMkLst>
      </pc:sldChg>
      <pc:sldChg chg="del">
        <pc:chgData name="Melanie David-Feveck" userId="9e4d456e-893c-4367-b601-72fce04ebd6b" providerId="ADAL" clId="{4354CBFC-D3AF-4DBE-888F-BC174336F662}" dt="2024-03-05T10:59:19.978" v="0" actId="47"/>
        <pc:sldMkLst>
          <pc:docMk/>
          <pc:sldMk cId="4055243545" sldId="409"/>
        </pc:sldMkLst>
      </pc:sldChg>
      <pc:sldChg chg="del">
        <pc:chgData name="Melanie David-Feveck" userId="9e4d456e-893c-4367-b601-72fce04ebd6b" providerId="ADAL" clId="{4354CBFC-D3AF-4DBE-888F-BC174336F662}" dt="2024-03-05T10:59:38.825" v="1" actId="47"/>
        <pc:sldMkLst>
          <pc:docMk/>
          <pc:sldMk cId="3673237679" sldId="410"/>
        </pc:sldMkLst>
      </pc:sldChg>
      <pc:sldChg chg="del">
        <pc:chgData name="Melanie David-Feveck" userId="9e4d456e-893c-4367-b601-72fce04ebd6b" providerId="ADAL" clId="{4354CBFC-D3AF-4DBE-888F-BC174336F662}" dt="2024-03-05T10:59:19.978" v="0" actId="47"/>
        <pc:sldMkLst>
          <pc:docMk/>
          <pc:sldMk cId="1662654301" sldId="411"/>
        </pc:sldMkLst>
      </pc:sldChg>
      <pc:sldChg chg="del">
        <pc:chgData name="Melanie David-Feveck" userId="9e4d456e-893c-4367-b601-72fce04ebd6b" providerId="ADAL" clId="{4354CBFC-D3AF-4DBE-888F-BC174336F662}" dt="2024-03-05T10:59:19.978" v="0" actId="47"/>
        <pc:sldMkLst>
          <pc:docMk/>
          <pc:sldMk cId="1779116050" sldId="412"/>
        </pc:sldMkLst>
      </pc:sldChg>
      <pc:sldChg chg="del">
        <pc:chgData name="Melanie David-Feveck" userId="9e4d456e-893c-4367-b601-72fce04ebd6b" providerId="ADAL" clId="{4354CBFC-D3AF-4DBE-888F-BC174336F662}" dt="2024-03-05T10:59:19.978" v="0" actId="47"/>
        <pc:sldMkLst>
          <pc:docMk/>
          <pc:sldMk cId="3452828591" sldId="415"/>
        </pc:sldMkLst>
      </pc:sldChg>
      <pc:sldChg chg="del">
        <pc:chgData name="Melanie David-Feveck" userId="9e4d456e-893c-4367-b601-72fce04ebd6b" providerId="ADAL" clId="{4354CBFC-D3AF-4DBE-888F-BC174336F662}" dt="2024-03-05T10:59:19.978" v="0" actId="47"/>
        <pc:sldMkLst>
          <pc:docMk/>
          <pc:sldMk cId="732391162" sldId="416"/>
        </pc:sldMkLst>
      </pc:sldChg>
      <pc:sldChg chg="del">
        <pc:chgData name="Melanie David-Feveck" userId="9e4d456e-893c-4367-b601-72fce04ebd6b" providerId="ADAL" clId="{4354CBFC-D3AF-4DBE-888F-BC174336F662}" dt="2024-03-05T10:59:19.978" v="0" actId="47"/>
        <pc:sldMkLst>
          <pc:docMk/>
          <pc:sldMk cId="3080919392" sldId="417"/>
        </pc:sldMkLst>
      </pc:sldChg>
      <pc:sldChg chg="del">
        <pc:chgData name="Melanie David-Feveck" userId="9e4d456e-893c-4367-b601-72fce04ebd6b" providerId="ADAL" clId="{4354CBFC-D3AF-4DBE-888F-BC174336F662}" dt="2024-03-05T10:59:19.978" v="0" actId="47"/>
        <pc:sldMkLst>
          <pc:docMk/>
          <pc:sldMk cId="1232467638" sldId="419"/>
        </pc:sldMkLst>
      </pc:sldChg>
      <pc:sldChg chg="del">
        <pc:chgData name="Melanie David-Feveck" userId="9e4d456e-893c-4367-b601-72fce04ebd6b" providerId="ADAL" clId="{4354CBFC-D3AF-4DBE-888F-BC174336F662}" dt="2024-03-05T10:59:19.978" v="0" actId="47"/>
        <pc:sldMkLst>
          <pc:docMk/>
          <pc:sldMk cId="16673216" sldId="421"/>
        </pc:sldMkLst>
      </pc:sldChg>
      <pc:sldChg chg="del">
        <pc:chgData name="Melanie David-Feveck" userId="9e4d456e-893c-4367-b601-72fce04ebd6b" providerId="ADAL" clId="{4354CBFC-D3AF-4DBE-888F-BC174336F662}" dt="2024-03-05T10:59:19.978" v="0" actId="47"/>
        <pc:sldMkLst>
          <pc:docMk/>
          <pc:sldMk cId="423810642" sldId="422"/>
        </pc:sldMkLst>
      </pc:sldChg>
      <pc:sldChg chg="del">
        <pc:chgData name="Melanie David-Feveck" userId="9e4d456e-893c-4367-b601-72fce04ebd6b" providerId="ADAL" clId="{4354CBFC-D3AF-4DBE-888F-BC174336F662}" dt="2024-03-05T10:59:19.978" v="0" actId="47"/>
        <pc:sldMkLst>
          <pc:docMk/>
          <pc:sldMk cId="3701264867" sldId="423"/>
        </pc:sldMkLst>
      </pc:sldChg>
      <pc:sldChg chg="del">
        <pc:chgData name="Melanie David-Feveck" userId="9e4d456e-893c-4367-b601-72fce04ebd6b" providerId="ADAL" clId="{4354CBFC-D3AF-4DBE-888F-BC174336F662}" dt="2024-03-05T10:59:19.978" v="0" actId="47"/>
        <pc:sldMkLst>
          <pc:docMk/>
          <pc:sldMk cId="735557111" sldId="425"/>
        </pc:sldMkLst>
      </pc:sldChg>
      <pc:sldChg chg="del">
        <pc:chgData name="Melanie David-Feveck" userId="9e4d456e-893c-4367-b601-72fce04ebd6b" providerId="ADAL" clId="{4354CBFC-D3AF-4DBE-888F-BC174336F662}" dt="2024-03-05T10:59:19.978" v="0" actId="47"/>
        <pc:sldMkLst>
          <pc:docMk/>
          <pc:sldMk cId="590462970" sldId="426"/>
        </pc:sldMkLst>
      </pc:sldChg>
      <pc:sldChg chg="del">
        <pc:chgData name="Melanie David-Feveck" userId="9e4d456e-893c-4367-b601-72fce04ebd6b" providerId="ADAL" clId="{4354CBFC-D3AF-4DBE-888F-BC174336F662}" dt="2024-03-05T10:59:19.978" v="0" actId="47"/>
        <pc:sldMkLst>
          <pc:docMk/>
          <pc:sldMk cId="772856586" sldId="427"/>
        </pc:sldMkLst>
      </pc:sldChg>
      <pc:sldChg chg="del">
        <pc:chgData name="Melanie David-Feveck" userId="9e4d456e-893c-4367-b601-72fce04ebd6b" providerId="ADAL" clId="{4354CBFC-D3AF-4DBE-888F-BC174336F662}" dt="2024-03-05T10:59:19.978" v="0" actId="47"/>
        <pc:sldMkLst>
          <pc:docMk/>
          <pc:sldMk cId="4190354768" sldId="429"/>
        </pc:sldMkLst>
      </pc:sldChg>
      <pc:sldChg chg="del">
        <pc:chgData name="Melanie David-Feveck" userId="9e4d456e-893c-4367-b601-72fce04ebd6b" providerId="ADAL" clId="{4354CBFC-D3AF-4DBE-888F-BC174336F662}" dt="2024-03-05T10:59:19.978" v="0" actId="47"/>
        <pc:sldMkLst>
          <pc:docMk/>
          <pc:sldMk cId="1336212680" sldId="430"/>
        </pc:sldMkLst>
      </pc:sldChg>
      <pc:sldChg chg="del">
        <pc:chgData name="Melanie David-Feveck" userId="9e4d456e-893c-4367-b601-72fce04ebd6b" providerId="ADAL" clId="{4354CBFC-D3AF-4DBE-888F-BC174336F662}" dt="2024-03-05T10:59:19.978" v="0" actId="47"/>
        <pc:sldMkLst>
          <pc:docMk/>
          <pc:sldMk cId="1591166742" sldId="431"/>
        </pc:sldMkLst>
      </pc:sldChg>
      <pc:sldChg chg="del">
        <pc:chgData name="Melanie David-Feveck" userId="9e4d456e-893c-4367-b601-72fce04ebd6b" providerId="ADAL" clId="{4354CBFC-D3AF-4DBE-888F-BC174336F662}" dt="2024-03-05T10:59:19.978" v="0" actId="47"/>
        <pc:sldMkLst>
          <pc:docMk/>
          <pc:sldMk cId="3499811240" sldId="432"/>
        </pc:sldMkLst>
      </pc:sldChg>
      <pc:sldChg chg="del">
        <pc:chgData name="Melanie David-Feveck" userId="9e4d456e-893c-4367-b601-72fce04ebd6b" providerId="ADAL" clId="{4354CBFC-D3AF-4DBE-888F-BC174336F662}" dt="2024-03-05T10:59:19.978" v="0" actId="47"/>
        <pc:sldMkLst>
          <pc:docMk/>
          <pc:sldMk cId="3566342715" sldId="437"/>
        </pc:sldMkLst>
      </pc:sldChg>
      <pc:sldChg chg="del">
        <pc:chgData name="Melanie David-Feveck" userId="9e4d456e-893c-4367-b601-72fce04ebd6b" providerId="ADAL" clId="{4354CBFC-D3AF-4DBE-888F-BC174336F662}" dt="2024-03-05T10:59:19.978" v="0" actId="47"/>
        <pc:sldMkLst>
          <pc:docMk/>
          <pc:sldMk cId="603553427" sldId="439"/>
        </pc:sldMkLst>
      </pc:sldChg>
      <pc:sldChg chg="del">
        <pc:chgData name="Melanie David-Feveck" userId="9e4d456e-893c-4367-b601-72fce04ebd6b" providerId="ADAL" clId="{4354CBFC-D3AF-4DBE-888F-BC174336F662}" dt="2024-03-05T10:59:19.978" v="0" actId="47"/>
        <pc:sldMkLst>
          <pc:docMk/>
          <pc:sldMk cId="2518042097" sldId="440"/>
        </pc:sldMkLst>
      </pc:sldChg>
      <pc:sldChg chg="del">
        <pc:chgData name="Melanie David-Feveck" userId="9e4d456e-893c-4367-b601-72fce04ebd6b" providerId="ADAL" clId="{4354CBFC-D3AF-4DBE-888F-BC174336F662}" dt="2024-03-05T10:59:19.978" v="0" actId="47"/>
        <pc:sldMkLst>
          <pc:docMk/>
          <pc:sldMk cId="752542424" sldId="441"/>
        </pc:sldMkLst>
      </pc:sldChg>
      <pc:sldChg chg="del">
        <pc:chgData name="Melanie David-Feveck" userId="9e4d456e-893c-4367-b601-72fce04ebd6b" providerId="ADAL" clId="{4354CBFC-D3AF-4DBE-888F-BC174336F662}" dt="2024-03-05T10:59:19.978" v="0" actId="47"/>
        <pc:sldMkLst>
          <pc:docMk/>
          <pc:sldMk cId="676931151" sldId="442"/>
        </pc:sldMkLst>
      </pc:sldChg>
      <pc:sldChg chg="del">
        <pc:chgData name="Melanie David-Feveck" userId="9e4d456e-893c-4367-b601-72fce04ebd6b" providerId="ADAL" clId="{4354CBFC-D3AF-4DBE-888F-BC174336F662}" dt="2024-03-05T10:59:38.825" v="1" actId="47"/>
        <pc:sldMkLst>
          <pc:docMk/>
          <pc:sldMk cId="3992568705" sldId="443"/>
        </pc:sldMkLst>
      </pc:sldChg>
      <pc:sldChg chg="del">
        <pc:chgData name="Melanie David-Feveck" userId="9e4d456e-893c-4367-b601-72fce04ebd6b" providerId="ADAL" clId="{4354CBFC-D3AF-4DBE-888F-BC174336F662}" dt="2024-03-05T10:59:38.825" v="1" actId="47"/>
        <pc:sldMkLst>
          <pc:docMk/>
          <pc:sldMk cId="4143037159" sldId="445"/>
        </pc:sldMkLst>
      </pc:sldChg>
      <pc:sldChg chg="del">
        <pc:chgData name="Melanie David-Feveck" userId="9e4d456e-893c-4367-b601-72fce04ebd6b" providerId="ADAL" clId="{4354CBFC-D3AF-4DBE-888F-BC174336F662}" dt="2024-03-05T10:59:19.978" v="0" actId="47"/>
        <pc:sldMkLst>
          <pc:docMk/>
          <pc:sldMk cId="3684821566" sldId="450"/>
        </pc:sldMkLst>
      </pc:sldChg>
      <pc:sldChg chg="del">
        <pc:chgData name="Melanie David-Feveck" userId="9e4d456e-893c-4367-b601-72fce04ebd6b" providerId="ADAL" clId="{4354CBFC-D3AF-4DBE-888F-BC174336F662}" dt="2024-03-05T10:59:19.978" v="0" actId="47"/>
        <pc:sldMkLst>
          <pc:docMk/>
          <pc:sldMk cId="2933474359" sldId="451"/>
        </pc:sldMkLst>
      </pc:sldChg>
      <pc:sldChg chg="del">
        <pc:chgData name="Melanie David-Feveck" userId="9e4d456e-893c-4367-b601-72fce04ebd6b" providerId="ADAL" clId="{4354CBFC-D3AF-4DBE-888F-BC174336F662}" dt="2024-03-05T10:59:19.978" v="0" actId="47"/>
        <pc:sldMkLst>
          <pc:docMk/>
          <pc:sldMk cId="3885691169" sldId="452"/>
        </pc:sldMkLst>
      </pc:sldChg>
      <pc:sldChg chg="del">
        <pc:chgData name="Melanie David-Feveck" userId="9e4d456e-893c-4367-b601-72fce04ebd6b" providerId="ADAL" clId="{4354CBFC-D3AF-4DBE-888F-BC174336F662}" dt="2024-03-05T10:59:19.978" v="0" actId="47"/>
        <pc:sldMkLst>
          <pc:docMk/>
          <pc:sldMk cId="656893314" sldId="453"/>
        </pc:sldMkLst>
      </pc:sldChg>
      <pc:sldChg chg="del">
        <pc:chgData name="Melanie David-Feveck" userId="9e4d456e-893c-4367-b601-72fce04ebd6b" providerId="ADAL" clId="{4354CBFC-D3AF-4DBE-888F-BC174336F662}" dt="2024-03-05T10:59:19.978" v="0" actId="47"/>
        <pc:sldMkLst>
          <pc:docMk/>
          <pc:sldMk cId="700725215" sldId="454"/>
        </pc:sldMkLst>
      </pc:sldChg>
      <pc:sldChg chg="del">
        <pc:chgData name="Melanie David-Feveck" userId="9e4d456e-893c-4367-b601-72fce04ebd6b" providerId="ADAL" clId="{4354CBFC-D3AF-4DBE-888F-BC174336F662}" dt="2024-03-05T10:59:19.978" v="0" actId="47"/>
        <pc:sldMkLst>
          <pc:docMk/>
          <pc:sldMk cId="3356237185" sldId="455"/>
        </pc:sldMkLst>
      </pc:sldChg>
      <pc:sldChg chg="del">
        <pc:chgData name="Melanie David-Feveck" userId="9e4d456e-893c-4367-b601-72fce04ebd6b" providerId="ADAL" clId="{4354CBFC-D3AF-4DBE-888F-BC174336F662}" dt="2024-03-05T10:59:19.978" v="0" actId="47"/>
        <pc:sldMkLst>
          <pc:docMk/>
          <pc:sldMk cId="613315942" sldId="456"/>
        </pc:sldMkLst>
      </pc:sldChg>
      <pc:sldChg chg="del">
        <pc:chgData name="Melanie David-Feveck" userId="9e4d456e-893c-4367-b601-72fce04ebd6b" providerId="ADAL" clId="{4354CBFC-D3AF-4DBE-888F-BC174336F662}" dt="2024-03-05T10:59:19.978" v="0" actId="47"/>
        <pc:sldMkLst>
          <pc:docMk/>
          <pc:sldMk cId="2517995486" sldId="457"/>
        </pc:sldMkLst>
      </pc:sldChg>
      <pc:sldChg chg="del">
        <pc:chgData name="Melanie David-Feveck" userId="9e4d456e-893c-4367-b601-72fce04ebd6b" providerId="ADAL" clId="{4354CBFC-D3AF-4DBE-888F-BC174336F662}" dt="2024-03-05T10:59:19.978" v="0" actId="47"/>
        <pc:sldMkLst>
          <pc:docMk/>
          <pc:sldMk cId="795071605" sldId="458"/>
        </pc:sldMkLst>
      </pc:sldChg>
      <pc:sldChg chg="del">
        <pc:chgData name="Melanie David-Feveck" userId="9e4d456e-893c-4367-b601-72fce04ebd6b" providerId="ADAL" clId="{4354CBFC-D3AF-4DBE-888F-BC174336F662}" dt="2024-03-05T10:59:19.978" v="0" actId="47"/>
        <pc:sldMkLst>
          <pc:docMk/>
          <pc:sldMk cId="3176042895" sldId="459"/>
        </pc:sldMkLst>
      </pc:sldChg>
      <pc:sldChg chg="del">
        <pc:chgData name="Melanie David-Feveck" userId="9e4d456e-893c-4367-b601-72fce04ebd6b" providerId="ADAL" clId="{4354CBFC-D3AF-4DBE-888F-BC174336F662}" dt="2024-03-05T10:59:19.978" v="0" actId="47"/>
        <pc:sldMkLst>
          <pc:docMk/>
          <pc:sldMk cId="2864121389" sldId="460"/>
        </pc:sldMkLst>
      </pc:sldChg>
      <pc:sldChg chg="del">
        <pc:chgData name="Melanie David-Feveck" userId="9e4d456e-893c-4367-b601-72fce04ebd6b" providerId="ADAL" clId="{4354CBFC-D3AF-4DBE-888F-BC174336F662}" dt="2024-03-05T10:59:38.825" v="1" actId="47"/>
        <pc:sldMkLst>
          <pc:docMk/>
          <pc:sldMk cId="1175796632" sldId="461"/>
        </pc:sldMkLst>
      </pc:sldChg>
      <pc:sldChg chg="del">
        <pc:chgData name="Melanie David-Feveck" userId="9e4d456e-893c-4367-b601-72fce04ebd6b" providerId="ADAL" clId="{4354CBFC-D3AF-4DBE-888F-BC174336F662}" dt="2024-03-05T10:59:38.825" v="1" actId="47"/>
        <pc:sldMkLst>
          <pc:docMk/>
          <pc:sldMk cId="3892761199" sldId="463"/>
        </pc:sldMkLst>
      </pc:sldChg>
      <pc:sldChg chg="del">
        <pc:chgData name="Melanie David-Feveck" userId="9e4d456e-893c-4367-b601-72fce04ebd6b" providerId="ADAL" clId="{4354CBFC-D3AF-4DBE-888F-BC174336F662}" dt="2024-03-05T10:59:38.825" v="1" actId="47"/>
        <pc:sldMkLst>
          <pc:docMk/>
          <pc:sldMk cId="52911537" sldId="464"/>
        </pc:sldMkLst>
      </pc:sldChg>
      <pc:sldChg chg="del">
        <pc:chgData name="Melanie David-Feveck" userId="9e4d456e-893c-4367-b601-72fce04ebd6b" providerId="ADAL" clId="{4354CBFC-D3AF-4DBE-888F-BC174336F662}" dt="2024-03-05T10:59:19.978" v="0" actId="47"/>
        <pc:sldMkLst>
          <pc:docMk/>
          <pc:sldMk cId="3084596321" sldId="475"/>
        </pc:sldMkLst>
      </pc:sldChg>
      <pc:sldChg chg="del">
        <pc:chgData name="Melanie David-Feveck" userId="9e4d456e-893c-4367-b601-72fce04ebd6b" providerId="ADAL" clId="{4354CBFC-D3AF-4DBE-888F-BC174336F662}" dt="2024-03-05T10:59:19.978" v="0" actId="47"/>
        <pc:sldMkLst>
          <pc:docMk/>
          <pc:sldMk cId="3102619462" sldId="476"/>
        </pc:sldMkLst>
      </pc:sldChg>
      <pc:sldChg chg="del">
        <pc:chgData name="Melanie David-Feveck" userId="9e4d456e-893c-4367-b601-72fce04ebd6b" providerId="ADAL" clId="{4354CBFC-D3AF-4DBE-888F-BC174336F662}" dt="2024-03-05T10:59:19.978" v="0" actId="47"/>
        <pc:sldMkLst>
          <pc:docMk/>
          <pc:sldMk cId="1099119162" sldId="477"/>
        </pc:sldMkLst>
      </pc:sldChg>
      <pc:sldChg chg="del">
        <pc:chgData name="Melanie David-Feveck" userId="9e4d456e-893c-4367-b601-72fce04ebd6b" providerId="ADAL" clId="{4354CBFC-D3AF-4DBE-888F-BC174336F662}" dt="2024-03-05T10:59:19.978" v="0" actId="47"/>
        <pc:sldMkLst>
          <pc:docMk/>
          <pc:sldMk cId="3689699137" sldId="478"/>
        </pc:sldMkLst>
      </pc:sldChg>
      <pc:sldChg chg="del">
        <pc:chgData name="Melanie David-Feveck" userId="9e4d456e-893c-4367-b601-72fce04ebd6b" providerId="ADAL" clId="{4354CBFC-D3AF-4DBE-888F-BC174336F662}" dt="2024-03-05T10:59:19.978" v="0" actId="47"/>
        <pc:sldMkLst>
          <pc:docMk/>
          <pc:sldMk cId="3843746581" sldId="479"/>
        </pc:sldMkLst>
      </pc:sldChg>
      <pc:sldChg chg="del">
        <pc:chgData name="Melanie David-Feveck" userId="9e4d456e-893c-4367-b601-72fce04ebd6b" providerId="ADAL" clId="{4354CBFC-D3AF-4DBE-888F-BC174336F662}" dt="2024-03-05T10:59:19.978" v="0" actId="47"/>
        <pc:sldMkLst>
          <pc:docMk/>
          <pc:sldMk cId="3948179326" sldId="480"/>
        </pc:sldMkLst>
      </pc:sldChg>
      <pc:sldChg chg="del">
        <pc:chgData name="Melanie David-Feveck" userId="9e4d456e-893c-4367-b601-72fce04ebd6b" providerId="ADAL" clId="{4354CBFC-D3AF-4DBE-888F-BC174336F662}" dt="2024-03-05T10:59:19.978" v="0" actId="47"/>
        <pc:sldMkLst>
          <pc:docMk/>
          <pc:sldMk cId="3732292685" sldId="481"/>
        </pc:sldMkLst>
      </pc:sldChg>
      <pc:sldChg chg="del">
        <pc:chgData name="Melanie David-Feveck" userId="9e4d456e-893c-4367-b601-72fce04ebd6b" providerId="ADAL" clId="{4354CBFC-D3AF-4DBE-888F-BC174336F662}" dt="2024-03-05T10:59:19.978" v="0" actId="47"/>
        <pc:sldMkLst>
          <pc:docMk/>
          <pc:sldMk cId="1841303415" sldId="482"/>
        </pc:sldMkLst>
      </pc:sldChg>
      <pc:sldChg chg="del">
        <pc:chgData name="Melanie David-Feveck" userId="9e4d456e-893c-4367-b601-72fce04ebd6b" providerId="ADAL" clId="{4354CBFC-D3AF-4DBE-888F-BC174336F662}" dt="2024-03-05T10:59:19.978" v="0" actId="47"/>
        <pc:sldMkLst>
          <pc:docMk/>
          <pc:sldMk cId="339926716" sldId="483"/>
        </pc:sldMkLst>
      </pc:sldChg>
      <pc:sldChg chg="del">
        <pc:chgData name="Melanie David-Feveck" userId="9e4d456e-893c-4367-b601-72fce04ebd6b" providerId="ADAL" clId="{4354CBFC-D3AF-4DBE-888F-BC174336F662}" dt="2024-03-05T10:59:19.978" v="0" actId="47"/>
        <pc:sldMkLst>
          <pc:docMk/>
          <pc:sldMk cId="1985489591" sldId="484"/>
        </pc:sldMkLst>
      </pc:sldChg>
      <pc:sldChg chg="del">
        <pc:chgData name="Melanie David-Feveck" userId="9e4d456e-893c-4367-b601-72fce04ebd6b" providerId="ADAL" clId="{4354CBFC-D3AF-4DBE-888F-BC174336F662}" dt="2024-03-05T10:59:19.978" v="0" actId="47"/>
        <pc:sldMkLst>
          <pc:docMk/>
          <pc:sldMk cId="2846312978" sldId="485"/>
        </pc:sldMkLst>
      </pc:sldChg>
      <pc:sldChg chg="del">
        <pc:chgData name="Melanie David-Feveck" userId="9e4d456e-893c-4367-b601-72fce04ebd6b" providerId="ADAL" clId="{4354CBFC-D3AF-4DBE-888F-BC174336F662}" dt="2024-03-05T10:59:19.978" v="0" actId="47"/>
        <pc:sldMkLst>
          <pc:docMk/>
          <pc:sldMk cId="1408415645" sldId="486"/>
        </pc:sldMkLst>
      </pc:sldChg>
      <pc:sldChg chg="del">
        <pc:chgData name="Melanie David-Feveck" userId="9e4d456e-893c-4367-b601-72fce04ebd6b" providerId="ADAL" clId="{4354CBFC-D3AF-4DBE-888F-BC174336F662}" dt="2024-03-05T10:59:19.978" v="0" actId="47"/>
        <pc:sldMkLst>
          <pc:docMk/>
          <pc:sldMk cId="224640493" sldId="487"/>
        </pc:sldMkLst>
      </pc:sldChg>
      <pc:sldChg chg="del">
        <pc:chgData name="Melanie David-Feveck" userId="9e4d456e-893c-4367-b601-72fce04ebd6b" providerId="ADAL" clId="{4354CBFC-D3AF-4DBE-888F-BC174336F662}" dt="2024-03-05T10:59:19.978" v="0" actId="47"/>
        <pc:sldMkLst>
          <pc:docMk/>
          <pc:sldMk cId="3782698119" sldId="488"/>
        </pc:sldMkLst>
      </pc:sldChg>
      <pc:sldChg chg="del">
        <pc:chgData name="Melanie David-Feveck" userId="9e4d456e-893c-4367-b601-72fce04ebd6b" providerId="ADAL" clId="{4354CBFC-D3AF-4DBE-888F-BC174336F662}" dt="2024-03-05T10:59:19.978" v="0" actId="47"/>
        <pc:sldMkLst>
          <pc:docMk/>
          <pc:sldMk cId="638403673" sldId="489"/>
        </pc:sldMkLst>
      </pc:sldChg>
      <pc:sldChg chg="del">
        <pc:chgData name="Melanie David-Feveck" userId="9e4d456e-893c-4367-b601-72fce04ebd6b" providerId="ADAL" clId="{4354CBFC-D3AF-4DBE-888F-BC174336F662}" dt="2024-03-05T10:59:19.978" v="0" actId="47"/>
        <pc:sldMkLst>
          <pc:docMk/>
          <pc:sldMk cId="4223392598" sldId="490"/>
        </pc:sldMkLst>
      </pc:sldChg>
      <pc:sldChg chg="del">
        <pc:chgData name="Melanie David-Feveck" userId="9e4d456e-893c-4367-b601-72fce04ebd6b" providerId="ADAL" clId="{4354CBFC-D3AF-4DBE-888F-BC174336F662}" dt="2024-03-05T10:59:19.978" v="0" actId="47"/>
        <pc:sldMkLst>
          <pc:docMk/>
          <pc:sldMk cId="2203668026" sldId="491"/>
        </pc:sldMkLst>
      </pc:sldChg>
      <pc:sldChg chg="del">
        <pc:chgData name="Melanie David-Feveck" userId="9e4d456e-893c-4367-b601-72fce04ebd6b" providerId="ADAL" clId="{4354CBFC-D3AF-4DBE-888F-BC174336F662}" dt="2024-03-05T10:59:19.978" v="0" actId="47"/>
        <pc:sldMkLst>
          <pc:docMk/>
          <pc:sldMk cId="3460998395" sldId="492"/>
        </pc:sldMkLst>
      </pc:sldChg>
      <pc:sldChg chg="del">
        <pc:chgData name="Melanie David-Feveck" userId="9e4d456e-893c-4367-b601-72fce04ebd6b" providerId="ADAL" clId="{4354CBFC-D3AF-4DBE-888F-BC174336F662}" dt="2024-03-05T10:59:19.978" v="0" actId="47"/>
        <pc:sldMkLst>
          <pc:docMk/>
          <pc:sldMk cId="2844231151" sldId="493"/>
        </pc:sldMkLst>
      </pc:sldChg>
      <pc:sldChg chg="del">
        <pc:chgData name="Melanie David-Feveck" userId="9e4d456e-893c-4367-b601-72fce04ebd6b" providerId="ADAL" clId="{4354CBFC-D3AF-4DBE-888F-BC174336F662}" dt="2024-03-05T10:59:19.978" v="0" actId="47"/>
        <pc:sldMkLst>
          <pc:docMk/>
          <pc:sldMk cId="2985375637" sldId="494"/>
        </pc:sldMkLst>
      </pc:sldChg>
      <pc:sldChg chg="del">
        <pc:chgData name="Melanie David-Feveck" userId="9e4d456e-893c-4367-b601-72fce04ebd6b" providerId="ADAL" clId="{4354CBFC-D3AF-4DBE-888F-BC174336F662}" dt="2024-03-05T10:59:19.978" v="0" actId="47"/>
        <pc:sldMkLst>
          <pc:docMk/>
          <pc:sldMk cId="662781459" sldId="495"/>
        </pc:sldMkLst>
      </pc:sldChg>
      <pc:sldChg chg="del">
        <pc:chgData name="Melanie David-Feveck" userId="9e4d456e-893c-4367-b601-72fce04ebd6b" providerId="ADAL" clId="{4354CBFC-D3AF-4DBE-888F-BC174336F662}" dt="2024-03-05T10:59:19.978" v="0" actId="47"/>
        <pc:sldMkLst>
          <pc:docMk/>
          <pc:sldMk cId="3784992337" sldId="496"/>
        </pc:sldMkLst>
      </pc:sldChg>
      <pc:sldChg chg="del">
        <pc:chgData name="Melanie David-Feveck" userId="9e4d456e-893c-4367-b601-72fce04ebd6b" providerId="ADAL" clId="{4354CBFC-D3AF-4DBE-888F-BC174336F662}" dt="2024-03-05T10:59:19.978" v="0" actId="47"/>
        <pc:sldMkLst>
          <pc:docMk/>
          <pc:sldMk cId="3460864953" sldId="497"/>
        </pc:sldMkLst>
      </pc:sldChg>
      <pc:sldChg chg="del">
        <pc:chgData name="Melanie David-Feveck" userId="9e4d456e-893c-4367-b601-72fce04ebd6b" providerId="ADAL" clId="{4354CBFC-D3AF-4DBE-888F-BC174336F662}" dt="2024-03-05T10:59:19.978" v="0" actId="47"/>
        <pc:sldMkLst>
          <pc:docMk/>
          <pc:sldMk cId="1849224483" sldId="498"/>
        </pc:sldMkLst>
      </pc:sldChg>
      <pc:sldChg chg="del">
        <pc:chgData name="Melanie David-Feveck" userId="9e4d456e-893c-4367-b601-72fce04ebd6b" providerId="ADAL" clId="{4354CBFC-D3AF-4DBE-888F-BC174336F662}" dt="2024-03-05T10:59:19.978" v="0" actId="47"/>
        <pc:sldMkLst>
          <pc:docMk/>
          <pc:sldMk cId="1323981311" sldId="499"/>
        </pc:sldMkLst>
      </pc:sldChg>
      <pc:sldChg chg="del">
        <pc:chgData name="Melanie David-Feveck" userId="9e4d456e-893c-4367-b601-72fce04ebd6b" providerId="ADAL" clId="{4354CBFC-D3AF-4DBE-888F-BC174336F662}" dt="2024-03-05T10:59:19.978" v="0" actId="47"/>
        <pc:sldMkLst>
          <pc:docMk/>
          <pc:sldMk cId="3647972125" sldId="500"/>
        </pc:sldMkLst>
      </pc:sldChg>
      <pc:sldChg chg="del">
        <pc:chgData name="Melanie David-Feveck" userId="9e4d456e-893c-4367-b601-72fce04ebd6b" providerId="ADAL" clId="{4354CBFC-D3AF-4DBE-888F-BC174336F662}" dt="2024-03-05T10:59:19.978" v="0" actId="47"/>
        <pc:sldMkLst>
          <pc:docMk/>
          <pc:sldMk cId="2546413215" sldId="501"/>
        </pc:sldMkLst>
      </pc:sldChg>
      <pc:sldChg chg="del">
        <pc:chgData name="Melanie David-Feveck" userId="9e4d456e-893c-4367-b601-72fce04ebd6b" providerId="ADAL" clId="{4354CBFC-D3AF-4DBE-888F-BC174336F662}" dt="2024-03-05T10:59:19.978" v="0" actId="47"/>
        <pc:sldMkLst>
          <pc:docMk/>
          <pc:sldMk cId="1988007053" sldId="502"/>
        </pc:sldMkLst>
      </pc:sldChg>
      <pc:sldChg chg="del">
        <pc:chgData name="Melanie David-Feveck" userId="9e4d456e-893c-4367-b601-72fce04ebd6b" providerId="ADAL" clId="{4354CBFC-D3AF-4DBE-888F-BC174336F662}" dt="2024-03-05T10:59:19.978" v="0" actId="47"/>
        <pc:sldMkLst>
          <pc:docMk/>
          <pc:sldMk cId="1764495830" sldId="503"/>
        </pc:sldMkLst>
      </pc:sldChg>
      <pc:sldChg chg="del">
        <pc:chgData name="Melanie David-Feveck" userId="9e4d456e-893c-4367-b601-72fce04ebd6b" providerId="ADAL" clId="{4354CBFC-D3AF-4DBE-888F-BC174336F662}" dt="2024-03-05T10:59:19.978" v="0" actId="47"/>
        <pc:sldMkLst>
          <pc:docMk/>
          <pc:sldMk cId="250124114" sldId="504"/>
        </pc:sldMkLst>
      </pc:sldChg>
      <pc:sldChg chg="del">
        <pc:chgData name="Melanie David-Feveck" userId="9e4d456e-893c-4367-b601-72fce04ebd6b" providerId="ADAL" clId="{4354CBFC-D3AF-4DBE-888F-BC174336F662}" dt="2024-03-05T10:59:38.825" v="1" actId="47"/>
        <pc:sldMkLst>
          <pc:docMk/>
          <pc:sldMk cId="3465156152" sldId="506"/>
        </pc:sldMkLst>
      </pc:sldChg>
      <pc:sldChg chg="del">
        <pc:chgData name="Melanie David-Feveck" userId="9e4d456e-893c-4367-b601-72fce04ebd6b" providerId="ADAL" clId="{4354CBFC-D3AF-4DBE-888F-BC174336F662}" dt="2024-03-05T10:59:38.825" v="1" actId="47"/>
        <pc:sldMkLst>
          <pc:docMk/>
          <pc:sldMk cId="4110531314" sldId="507"/>
        </pc:sldMkLst>
      </pc:sldChg>
      <pc:sldMasterChg chg="del delSldLayout">
        <pc:chgData name="Melanie David-Feveck" userId="9e4d456e-893c-4367-b601-72fce04ebd6b" providerId="ADAL" clId="{4354CBFC-D3AF-4DBE-888F-BC174336F662}" dt="2024-03-05T10:59:19.978" v="0" actId="47"/>
        <pc:sldMasterMkLst>
          <pc:docMk/>
          <pc:sldMasterMk cId="3701706100" sldId="2147483661"/>
        </pc:sldMasterMkLst>
        <pc:sldLayoutChg chg="del">
          <pc:chgData name="Melanie David-Feveck" userId="9e4d456e-893c-4367-b601-72fce04ebd6b" providerId="ADAL" clId="{4354CBFC-D3AF-4DBE-888F-BC174336F662}" dt="2024-03-05T10:59:19.978" v="0" actId="47"/>
          <pc:sldLayoutMkLst>
            <pc:docMk/>
            <pc:sldMasterMk cId="3701706100" sldId="2147483661"/>
            <pc:sldLayoutMk cId="3420560461" sldId="2147483662"/>
          </pc:sldLayoutMkLst>
        </pc:sldLayoutChg>
        <pc:sldLayoutChg chg="del">
          <pc:chgData name="Melanie David-Feveck" userId="9e4d456e-893c-4367-b601-72fce04ebd6b" providerId="ADAL" clId="{4354CBFC-D3AF-4DBE-888F-BC174336F662}" dt="2024-03-05T10:59:19.978" v="0" actId="47"/>
          <pc:sldLayoutMkLst>
            <pc:docMk/>
            <pc:sldMasterMk cId="3701706100" sldId="2147483661"/>
            <pc:sldLayoutMk cId="744269948" sldId="2147483663"/>
          </pc:sldLayoutMkLst>
        </pc:sldLayoutChg>
        <pc:sldLayoutChg chg="del">
          <pc:chgData name="Melanie David-Feveck" userId="9e4d456e-893c-4367-b601-72fce04ebd6b" providerId="ADAL" clId="{4354CBFC-D3AF-4DBE-888F-BC174336F662}" dt="2024-03-05T10:59:19.978" v="0" actId="47"/>
          <pc:sldLayoutMkLst>
            <pc:docMk/>
            <pc:sldMasterMk cId="3701706100" sldId="2147483661"/>
            <pc:sldLayoutMk cId="1034504356" sldId="2147483664"/>
          </pc:sldLayoutMkLst>
        </pc:sldLayoutChg>
        <pc:sldLayoutChg chg="del">
          <pc:chgData name="Melanie David-Feveck" userId="9e4d456e-893c-4367-b601-72fce04ebd6b" providerId="ADAL" clId="{4354CBFC-D3AF-4DBE-888F-BC174336F662}" dt="2024-03-05T10:59:19.978" v="0" actId="47"/>
          <pc:sldLayoutMkLst>
            <pc:docMk/>
            <pc:sldMasterMk cId="3701706100" sldId="2147483661"/>
            <pc:sldLayoutMk cId="3326354470" sldId="2147483665"/>
          </pc:sldLayoutMkLst>
        </pc:sldLayoutChg>
        <pc:sldLayoutChg chg="del">
          <pc:chgData name="Melanie David-Feveck" userId="9e4d456e-893c-4367-b601-72fce04ebd6b" providerId="ADAL" clId="{4354CBFC-D3AF-4DBE-888F-BC174336F662}" dt="2024-03-05T10:59:19.978" v="0" actId="47"/>
          <pc:sldLayoutMkLst>
            <pc:docMk/>
            <pc:sldMasterMk cId="3701706100" sldId="2147483661"/>
            <pc:sldLayoutMk cId="221178462" sldId="2147483666"/>
          </pc:sldLayoutMkLst>
        </pc:sldLayoutChg>
        <pc:sldLayoutChg chg="del">
          <pc:chgData name="Melanie David-Feveck" userId="9e4d456e-893c-4367-b601-72fce04ebd6b" providerId="ADAL" clId="{4354CBFC-D3AF-4DBE-888F-BC174336F662}" dt="2024-03-05T10:59:19.978" v="0" actId="47"/>
          <pc:sldLayoutMkLst>
            <pc:docMk/>
            <pc:sldMasterMk cId="3701706100" sldId="2147483661"/>
            <pc:sldLayoutMk cId="4202938723" sldId="2147483667"/>
          </pc:sldLayoutMkLst>
        </pc:sldLayoutChg>
        <pc:sldLayoutChg chg="del">
          <pc:chgData name="Melanie David-Feveck" userId="9e4d456e-893c-4367-b601-72fce04ebd6b" providerId="ADAL" clId="{4354CBFC-D3AF-4DBE-888F-BC174336F662}" dt="2024-03-05T10:59:19.978" v="0" actId="47"/>
          <pc:sldLayoutMkLst>
            <pc:docMk/>
            <pc:sldMasterMk cId="3701706100" sldId="2147483661"/>
            <pc:sldLayoutMk cId="3829214415" sldId="2147483668"/>
          </pc:sldLayoutMkLst>
        </pc:sldLayoutChg>
        <pc:sldLayoutChg chg="del">
          <pc:chgData name="Melanie David-Feveck" userId="9e4d456e-893c-4367-b601-72fce04ebd6b" providerId="ADAL" clId="{4354CBFC-D3AF-4DBE-888F-BC174336F662}" dt="2024-03-05T10:59:19.978" v="0" actId="47"/>
          <pc:sldLayoutMkLst>
            <pc:docMk/>
            <pc:sldMasterMk cId="3701706100" sldId="2147483661"/>
            <pc:sldLayoutMk cId="3608700832" sldId="2147483669"/>
          </pc:sldLayoutMkLst>
        </pc:sldLayoutChg>
        <pc:sldLayoutChg chg="del">
          <pc:chgData name="Melanie David-Feveck" userId="9e4d456e-893c-4367-b601-72fce04ebd6b" providerId="ADAL" clId="{4354CBFC-D3AF-4DBE-888F-BC174336F662}" dt="2024-03-05T10:59:19.978" v="0" actId="47"/>
          <pc:sldLayoutMkLst>
            <pc:docMk/>
            <pc:sldMasterMk cId="3701706100" sldId="2147483661"/>
            <pc:sldLayoutMk cId="3674099517" sldId="2147483670"/>
          </pc:sldLayoutMkLst>
        </pc:sldLayoutChg>
      </pc:sldMasterChg>
      <pc:sldMasterChg chg="del delSldLayout">
        <pc:chgData name="Melanie David-Feveck" userId="9e4d456e-893c-4367-b601-72fce04ebd6b" providerId="ADAL" clId="{4354CBFC-D3AF-4DBE-888F-BC174336F662}" dt="2024-03-05T10:59:38.825" v="1" actId="47"/>
        <pc:sldMasterMkLst>
          <pc:docMk/>
          <pc:sldMasterMk cId="935955166" sldId="2147483671"/>
        </pc:sldMasterMkLst>
        <pc:sldLayoutChg chg="del">
          <pc:chgData name="Melanie David-Feveck" userId="9e4d456e-893c-4367-b601-72fce04ebd6b" providerId="ADAL" clId="{4354CBFC-D3AF-4DBE-888F-BC174336F662}" dt="2024-03-05T10:59:38.825" v="1" actId="47"/>
          <pc:sldLayoutMkLst>
            <pc:docMk/>
            <pc:sldMasterMk cId="935955166" sldId="2147483671"/>
            <pc:sldLayoutMk cId="1141343930" sldId="2147483672"/>
          </pc:sldLayoutMkLst>
        </pc:sldLayoutChg>
        <pc:sldLayoutChg chg="del">
          <pc:chgData name="Melanie David-Feveck" userId="9e4d456e-893c-4367-b601-72fce04ebd6b" providerId="ADAL" clId="{4354CBFC-D3AF-4DBE-888F-BC174336F662}" dt="2024-03-05T10:59:38.825" v="1" actId="47"/>
          <pc:sldLayoutMkLst>
            <pc:docMk/>
            <pc:sldMasterMk cId="935955166" sldId="2147483671"/>
            <pc:sldLayoutMk cId="212347124" sldId="2147483673"/>
          </pc:sldLayoutMkLst>
        </pc:sldLayoutChg>
        <pc:sldLayoutChg chg="del">
          <pc:chgData name="Melanie David-Feveck" userId="9e4d456e-893c-4367-b601-72fce04ebd6b" providerId="ADAL" clId="{4354CBFC-D3AF-4DBE-888F-BC174336F662}" dt="2024-03-05T10:59:38.825" v="1" actId="47"/>
          <pc:sldLayoutMkLst>
            <pc:docMk/>
            <pc:sldMasterMk cId="935955166" sldId="2147483671"/>
            <pc:sldLayoutMk cId="582253257" sldId="2147483674"/>
          </pc:sldLayoutMkLst>
        </pc:sldLayoutChg>
        <pc:sldLayoutChg chg="del">
          <pc:chgData name="Melanie David-Feveck" userId="9e4d456e-893c-4367-b601-72fce04ebd6b" providerId="ADAL" clId="{4354CBFC-D3AF-4DBE-888F-BC174336F662}" dt="2024-03-05T10:59:38.825" v="1" actId="47"/>
          <pc:sldLayoutMkLst>
            <pc:docMk/>
            <pc:sldMasterMk cId="935955166" sldId="2147483671"/>
            <pc:sldLayoutMk cId="2202459834" sldId="2147483675"/>
          </pc:sldLayoutMkLst>
        </pc:sldLayoutChg>
        <pc:sldLayoutChg chg="del">
          <pc:chgData name="Melanie David-Feveck" userId="9e4d456e-893c-4367-b601-72fce04ebd6b" providerId="ADAL" clId="{4354CBFC-D3AF-4DBE-888F-BC174336F662}" dt="2024-03-05T10:59:38.825" v="1" actId="47"/>
          <pc:sldLayoutMkLst>
            <pc:docMk/>
            <pc:sldMasterMk cId="935955166" sldId="2147483671"/>
            <pc:sldLayoutMk cId="222110108" sldId="2147483676"/>
          </pc:sldLayoutMkLst>
        </pc:sldLayoutChg>
        <pc:sldLayoutChg chg="del">
          <pc:chgData name="Melanie David-Feveck" userId="9e4d456e-893c-4367-b601-72fce04ebd6b" providerId="ADAL" clId="{4354CBFC-D3AF-4DBE-888F-BC174336F662}" dt="2024-03-05T10:59:38.825" v="1" actId="47"/>
          <pc:sldLayoutMkLst>
            <pc:docMk/>
            <pc:sldMasterMk cId="935955166" sldId="2147483671"/>
            <pc:sldLayoutMk cId="467669654" sldId="2147483677"/>
          </pc:sldLayoutMkLst>
        </pc:sldLayoutChg>
        <pc:sldLayoutChg chg="del">
          <pc:chgData name="Melanie David-Feveck" userId="9e4d456e-893c-4367-b601-72fce04ebd6b" providerId="ADAL" clId="{4354CBFC-D3AF-4DBE-888F-BC174336F662}" dt="2024-03-05T10:59:38.825" v="1" actId="47"/>
          <pc:sldLayoutMkLst>
            <pc:docMk/>
            <pc:sldMasterMk cId="935955166" sldId="2147483671"/>
            <pc:sldLayoutMk cId="1067865728" sldId="2147483678"/>
          </pc:sldLayoutMkLst>
        </pc:sldLayoutChg>
        <pc:sldLayoutChg chg="del">
          <pc:chgData name="Melanie David-Feveck" userId="9e4d456e-893c-4367-b601-72fce04ebd6b" providerId="ADAL" clId="{4354CBFC-D3AF-4DBE-888F-BC174336F662}" dt="2024-03-05T10:59:38.825" v="1" actId="47"/>
          <pc:sldLayoutMkLst>
            <pc:docMk/>
            <pc:sldMasterMk cId="935955166" sldId="2147483671"/>
            <pc:sldLayoutMk cId="321623811" sldId="2147483679"/>
          </pc:sldLayoutMkLst>
        </pc:sldLayoutChg>
        <pc:sldLayoutChg chg="del">
          <pc:chgData name="Melanie David-Feveck" userId="9e4d456e-893c-4367-b601-72fce04ebd6b" providerId="ADAL" clId="{4354CBFC-D3AF-4DBE-888F-BC174336F662}" dt="2024-03-05T10:59:38.825" v="1" actId="47"/>
          <pc:sldLayoutMkLst>
            <pc:docMk/>
            <pc:sldMasterMk cId="935955166" sldId="2147483671"/>
            <pc:sldLayoutMk cId="1516998309" sldId="2147483680"/>
          </pc:sldLayoutMkLst>
        </pc:sldLayoutChg>
      </pc:sldMasterChg>
    </pc:docChg>
  </pc:docChgLst>
  <pc:docChgLst>
    <pc:chgData name="Melanie David-Feveck" userId="9e4d456e-893c-4367-b601-72fce04ebd6b" providerId="ADAL" clId="{A7DA8D41-FBED-45F8-B747-37F2FFAD0E13}"/>
    <pc:docChg chg="modSld">
      <pc:chgData name="Melanie David-Feveck" userId="9e4d456e-893c-4367-b601-72fce04ebd6b" providerId="ADAL" clId="{A7DA8D41-FBED-45F8-B747-37F2FFAD0E13}" dt="2024-07-23T19:42:54.813" v="1"/>
      <pc:docMkLst>
        <pc:docMk/>
      </pc:docMkLst>
      <pc:sldChg chg="modSp mod delCm modCm">
        <pc:chgData name="Melanie David-Feveck" userId="9e4d456e-893c-4367-b601-72fce04ebd6b" providerId="ADAL" clId="{A7DA8D41-FBED-45F8-B747-37F2FFAD0E13}" dt="2024-07-23T19:42:54.813" v="1"/>
        <pc:sldMkLst>
          <pc:docMk/>
          <pc:sldMk cId="3498185661" sldId="391"/>
        </pc:sldMkLst>
        <pc:spChg chg="mod">
          <ac:chgData name="Melanie David-Feveck" userId="9e4d456e-893c-4367-b601-72fce04ebd6b" providerId="ADAL" clId="{A7DA8D41-FBED-45F8-B747-37F2FFAD0E13}" dt="2024-07-23T19:42:51.024" v="0" actId="20577"/>
          <ac:spMkLst>
            <pc:docMk/>
            <pc:sldMk cId="3498185661" sldId="391"/>
            <ac:spMk id="3" creationId="{CE8CAACB-4844-7BE6-513B-A3D226480FF3}"/>
          </ac:spMkLst>
        </pc:spChg>
        <pc:extLst>
          <p:ext xmlns:p="http://schemas.openxmlformats.org/presentationml/2006/main" uri="{D6D511B9-2390-475A-947B-AFAB55BFBCF1}">
            <pc226:cmChg xmlns:pc226="http://schemas.microsoft.com/office/powerpoint/2022/06/main/command" chg="del mod">
              <pc226:chgData name="Melanie David-Feveck" userId="9e4d456e-893c-4367-b601-72fce04ebd6b" providerId="ADAL" clId="{A7DA8D41-FBED-45F8-B747-37F2FFAD0E13}" dt="2024-07-23T19:42:54.813" v="1"/>
              <pc2:cmMkLst xmlns:pc2="http://schemas.microsoft.com/office/powerpoint/2019/9/main/command">
                <pc:docMk/>
                <pc:sldMk cId="3498185661" sldId="391"/>
                <pc2:cmMk id="{28D63FBA-8D5B-46D0-BB17-7169EC003506}"/>
              </pc2:cmMkLst>
            </pc226:cmChg>
          </p:ext>
        </pc:ext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B75F26-17BA-4A3C-939A-A109702EB9D8}" type="datetimeFigureOut">
              <a:rPr lang="en-GB" smtClean="0"/>
              <a:t>23/07/2024</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0FFA89-5C59-4AAF-8009-79353D94AE1E}" type="slidenum">
              <a:rPr lang="en-GB" smtClean="0"/>
              <a:t>‹#›</a:t>
            </a:fld>
            <a:endParaRPr lang="en-GB" dirty="0"/>
          </a:p>
        </p:txBody>
      </p:sp>
    </p:spTree>
    <p:extLst>
      <p:ext uri="{BB962C8B-B14F-4D97-AF65-F5344CB8AC3E}">
        <p14:creationId xmlns:p14="http://schemas.microsoft.com/office/powerpoint/2010/main" val="512876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0FFA89-5C59-4AAF-8009-79353D94AE1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519961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67544" y="1707654"/>
            <a:ext cx="8229600" cy="85725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611560" y="2571750"/>
            <a:ext cx="7992888"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6449" y="123478"/>
            <a:ext cx="1728191" cy="1036915"/>
          </a:xfrm>
          <a:prstGeom prst="rect">
            <a:avLst/>
          </a:prstGeom>
        </p:spPr>
      </p:pic>
    </p:spTree>
    <p:extLst>
      <p:ext uri="{BB962C8B-B14F-4D97-AF65-F5344CB8AC3E}">
        <p14:creationId xmlns:p14="http://schemas.microsoft.com/office/powerpoint/2010/main" val="1141732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67544" y="1707654"/>
            <a:ext cx="8229600" cy="85725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a:xfrm>
            <a:off x="6563544" y="4752666"/>
            <a:ext cx="2133600" cy="273844"/>
          </a:xfrm>
        </p:spPr>
        <p:txBody>
          <a:bodyPr/>
          <a:lstStyle/>
          <a:p>
            <a:fld id="{DA961FC0-C120-4E7B-A0CC-400EC9584A2A}" type="slidenum">
              <a:rPr lang="en-GB" smtClean="0"/>
              <a:t>‹#›</a:t>
            </a:fld>
            <a:endParaRPr lang="en-GB" dirty="0"/>
          </a:p>
        </p:txBody>
      </p:sp>
      <p:cxnSp>
        <p:nvCxnSpPr>
          <p:cNvPr id="7" name="Straight Connector 6"/>
          <p:cNvCxnSpPr/>
          <p:nvPr userDrawn="1"/>
        </p:nvCxnSpPr>
        <p:spPr>
          <a:xfrm>
            <a:off x="611560" y="2571750"/>
            <a:ext cx="7992888"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80041" y="4554457"/>
            <a:ext cx="1117103" cy="670262"/>
          </a:xfrm>
          <a:prstGeom prst="rect">
            <a:avLst/>
          </a:prstGeom>
        </p:spPr>
      </p:pic>
      <p:pic>
        <p:nvPicPr>
          <p:cNvPr id="6" name="Picture 5">
            <a:extLst>
              <a:ext uri="{FF2B5EF4-FFF2-40B4-BE49-F238E27FC236}">
                <a16:creationId xmlns:a16="http://schemas.microsoft.com/office/drawing/2014/main" id="{FE1EB696-6D7D-BC5C-47DF-C280FFF9305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23528" y="124492"/>
            <a:ext cx="2357315" cy="503489"/>
          </a:xfrm>
          <a:prstGeom prst="rect">
            <a:avLst/>
          </a:prstGeom>
          <a:noFill/>
        </p:spPr>
      </p:pic>
    </p:spTree>
    <p:extLst>
      <p:ext uri="{BB962C8B-B14F-4D97-AF65-F5344CB8AC3E}">
        <p14:creationId xmlns:p14="http://schemas.microsoft.com/office/powerpoint/2010/main" val="3144943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95487"/>
            <a:ext cx="8568952" cy="432048"/>
          </a:xfrm>
        </p:spPr>
        <p:txBody>
          <a:bodyPr>
            <a:noAutofit/>
          </a:bodyPr>
          <a:lstStyle>
            <a:lvl1pPr algn="l">
              <a:defRPr sz="3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323528" y="649304"/>
            <a:ext cx="8496944"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106855C0-297C-F0B4-F703-DE386921F8B8}"/>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018390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760" y="195487"/>
            <a:ext cx="8229600" cy="475562"/>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305776" y="1042903"/>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F7599BC2-4F18-3FDA-044D-AEE2C5362E6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494692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3528" y="87474"/>
            <a:ext cx="8373616" cy="594066"/>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BC0BA503-8AEC-8D1B-558A-700172A6CA9A}"/>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700271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5908" y="205979"/>
            <a:ext cx="8229600" cy="857250"/>
          </a:xfrm>
        </p:spPr>
        <p:txBody>
          <a:bodyPr/>
          <a:lstStyle/>
          <a:p>
            <a:r>
              <a:rPr lang="en-US"/>
              <a:t>Click to edit Master title style</a:t>
            </a:r>
            <a:endParaRPr lang="en-GB"/>
          </a:p>
        </p:txBody>
      </p:sp>
      <p:sp>
        <p:nvSpPr>
          <p:cNvPr id="3" name="Content Placeholder 2"/>
          <p:cNvSpPr>
            <a:spLocks noGrp="1"/>
          </p:cNvSpPr>
          <p:nvPr>
            <p:ph sz="half" idx="1"/>
          </p:nvPr>
        </p:nvSpPr>
        <p:spPr>
          <a:xfrm>
            <a:off x="465908"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467544" y="843558"/>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633A81B7-6CE4-538E-DF4E-4CF8A9826F7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3629317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4"/>
            <a:ext cx="4040188"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457200" y="2067694"/>
            <a:ext cx="4040188" cy="2526928"/>
          </a:xfrm>
        </p:spPr>
        <p:txBody>
          <a:bodyPr/>
          <a:lstStyle>
            <a:lvl1pPr>
              <a:defRPr sz="2000" b="1"/>
            </a:lvl1pPr>
            <a:lvl2pPr>
              <a:defRPr sz="1800"/>
            </a:lvl2pPr>
            <a:lvl3pPr>
              <a:defRPr sz="1600"/>
            </a:lvl3pPr>
            <a:lvl4pPr>
              <a:defRPr sz="14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4645028" y="1151334"/>
            <a:ext cx="4041775"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8" y="2067694"/>
            <a:ext cx="4041775" cy="252692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467544" y="961450"/>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62151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226486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9"/>
            <a:ext cx="5111750" cy="4389835"/>
          </a:xfrm>
        </p:spPr>
        <p:txBody>
          <a:bodyPr/>
          <a:lstStyle>
            <a:lvl1pPr>
              <a:defRPr sz="2000"/>
            </a:lvl1pPr>
            <a:lvl2pPr>
              <a:defRPr sz="1800"/>
            </a:lvl2pPr>
            <a:lvl3pPr>
              <a:defRPr sz="1600"/>
            </a:lvl3pPr>
            <a:lvl4pPr>
              <a:defRPr sz="14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34509670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654976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95487"/>
            <a:ext cx="8568952" cy="432048"/>
          </a:xfrm>
        </p:spPr>
        <p:txBody>
          <a:bodyPr>
            <a:noAutofit/>
          </a:bodyPr>
          <a:lstStyle>
            <a:lvl1pPr algn="l">
              <a:defRPr sz="3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323528" y="649304"/>
            <a:ext cx="8496944"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9348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760" y="195487"/>
            <a:ext cx="8229600" cy="475562"/>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305776" y="1042903"/>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6400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3528" y="87474"/>
            <a:ext cx="8373616" cy="594066"/>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3879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5908" y="205979"/>
            <a:ext cx="8229600" cy="857250"/>
          </a:xfrm>
        </p:spPr>
        <p:txBody>
          <a:bodyPr/>
          <a:lstStyle/>
          <a:p>
            <a:r>
              <a:rPr lang="en-US"/>
              <a:t>Click to edit Master title style</a:t>
            </a:r>
            <a:endParaRPr lang="en-GB"/>
          </a:p>
        </p:txBody>
      </p:sp>
      <p:sp>
        <p:nvSpPr>
          <p:cNvPr id="3" name="Content Placeholder 2"/>
          <p:cNvSpPr>
            <a:spLocks noGrp="1"/>
          </p:cNvSpPr>
          <p:nvPr>
            <p:ph sz="half" idx="1"/>
          </p:nvPr>
        </p:nvSpPr>
        <p:spPr>
          <a:xfrm>
            <a:off x="465908"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467544" y="987574"/>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3813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4"/>
            <a:ext cx="4040188"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457200" y="2067694"/>
            <a:ext cx="4040188" cy="2526928"/>
          </a:xfrm>
        </p:spPr>
        <p:txBody>
          <a:bodyPr/>
          <a:lstStyle>
            <a:lvl1pPr>
              <a:defRPr sz="2000" b="1"/>
            </a:lvl1pPr>
            <a:lvl2pPr>
              <a:defRPr sz="1800"/>
            </a:lvl2pPr>
            <a:lvl3pPr>
              <a:defRPr sz="1600"/>
            </a:lvl3pPr>
            <a:lvl4pPr>
              <a:defRPr sz="14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4645028" y="1151334"/>
            <a:ext cx="4041775"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8" y="2067694"/>
            <a:ext cx="4041775" cy="252692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467544" y="961450"/>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4854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69518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9"/>
            <a:ext cx="5111750" cy="4389835"/>
          </a:xfrm>
        </p:spPr>
        <p:txBody>
          <a:bodyPr/>
          <a:lstStyle>
            <a:lvl1pPr>
              <a:defRPr sz="2000"/>
            </a:lvl1pPr>
            <a:lvl2pPr>
              <a:defRPr sz="1800"/>
            </a:lvl2pPr>
            <a:lvl3pPr>
              <a:defRPr sz="1600"/>
            </a:lvl3pPr>
            <a:lvl4pPr>
              <a:defRPr sz="14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217973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1843193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8CC1BFE-7A9D-476F-853B-BE53F96D85CB}" type="datetimeFigureOut">
              <a:rPr lang="en-GB" smtClean="0"/>
              <a:t>23/07/2024</a:t>
            </a:fld>
            <a:endParaRPr lang="en-GB"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A961FC0-C120-4E7B-A0CC-400EC9584A2A}" type="slidenum">
              <a:rPr lang="en-GB" smtClean="0"/>
              <a:t>‹#›</a:t>
            </a:fld>
            <a:endParaRPr lang="en-GB" dirty="0"/>
          </a:p>
        </p:txBody>
      </p:sp>
      <p:pic>
        <p:nvPicPr>
          <p:cNvPr id="8" name="Picture 7" descr="A picture containing text, font, logo, graphics&#10;&#10;Description automatically generated">
            <a:extLst>
              <a:ext uri="{FF2B5EF4-FFF2-40B4-BE49-F238E27FC236}">
                <a16:creationId xmlns:a16="http://schemas.microsoft.com/office/drawing/2014/main" id="{D976B685-F2AB-7CD8-F1F9-7EACC39775B6}"/>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524328" y="4767264"/>
            <a:ext cx="1450504" cy="267984"/>
          </a:xfrm>
          <a:prstGeom prst="rect">
            <a:avLst/>
          </a:prstGeom>
        </p:spPr>
      </p:pic>
    </p:spTree>
    <p:extLst>
      <p:ext uri="{BB962C8B-B14F-4D97-AF65-F5344CB8AC3E}">
        <p14:creationId xmlns:p14="http://schemas.microsoft.com/office/powerpoint/2010/main" val="1369869086"/>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4" r:id="rId4"/>
    <p:sldLayoutId id="2147483652" r:id="rId5"/>
    <p:sldLayoutId id="2147483653" r:id="rId6"/>
    <p:sldLayoutId id="2147483655" r:id="rId7"/>
    <p:sldLayoutId id="2147483656" r:id="rId8"/>
    <p:sldLayoutId id="2147483657" r:id="rId9"/>
  </p:sldLayoutIdLst>
  <p:txStyles>
    <p:title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8CC1BFE-7A9D-476F-853B-BE53F96D85CB}" type="datetimeFigureOut">
              <a:rPr lang="en-GB" smtClean="0"/>
              <a:t>23/07/2024</a:t>
            </a:fld>
            <a:endParaRPr lang="en-GB"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A961FC0-C120-4E7B-A0CC-400EC9584A2A}" type="slidenum">
              <a:rPr lang="en-GB" smtClean="0"/>
              <a:t>‹#›</a:t>
            </a:fld>
            <a:endParaRPr lang="en-GB" dirty="0"/>
          </a:p>
        </p:txBody>
      </p:sp>
    </p:spTree>
    <p:extLst>
      <p:ext uri="{BB962C8B-B14F-4D97-AF65-F5344CB8AC3E}">
        <p14:creationId xmlns:p14="http://schemas.microsoft.com/office/powerpoint/2010/main" val="563231994"/>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Lst>
  <p:txStyles>
    <p:title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0.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vimeo.com/702802453/36c1daf5e2" TargetMode="External"/><Relationship Id="rId2" Type="http://schemas.openxmlformats.org/officeDocument/2006/relationships/hyperlink" Target="https://eqip.rcpch.ac.uk/wp-content/uploads/sites/19/2022/03/Barts-health-QI-Poster.pdf"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323528" y="771550"/>
            <a:ext cx="8424936" cy="4371950"/>
          </a:xfrm>
        </p:spPr>
        <p:txBody>
          <a:bodyPr>
            <a:noAutofit/>
          </a:bodyPr>
          <a:lstStyle/>
          <a:p>
            <a:pPr marL="0" indent="0" algn="just">
              <a:lnSpc>
                <a:spcPct val="150000"/>
              </a:lnSpc>
              <a:buNone/>
            </a:pPr>
            <a:r>
              <a:rPr kumimoji="0" lang="en-GB" sz="2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Improving patient engagement </a:t>
            </a:r>
          </a:p>
          <a:p>
            <a:pPr marL="0" indent="0" algn="just">
              <a:lnSpc>
                <a:spcPct val="150000"/>
              </a:lnSpc>
              <a:buNone/>
            </a:pPr>
            <a:r>
              <a:rPr kumimoji="0" lang="en-GB" sz="1600" b="1" i="0" u="none" strike="noStrike" kern="1200" cap="none" spc="0" normalizeH="0" baseline="0" noProof="0" dirty="0">
                <a:ln>
                  <a:noFill/>
                </a:ln>
                <a:solidFill>
                  <a:schemeClr val="tx1"/>
                </a:solidFill>
                <a:effectLst/>
                <a:uLnTx/>
                <a:uFillTx/>
                <a:latin typeface="Montserrat" panose="02000505000000020004" pitchFamily="2" charset="0"/>
                <a:ea typeface="+mj-ea"/>
                <a:cs typeface="+mj-cs"/>
              </a:rPr>
              <a:t>Barts health NHS Foundation Trust </a:t>
            </a:r>
          </a:p>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RCPCH Epilepsy Quality Improvement Programme project team:</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Dr Maha Awadalla, Consultant Paediatric Neurologist</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Dr Amit Bali,	Consultant Paediatrician with special interest in epilepsy</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Dr Michael Yoong, Consultant Paediatric Neurologist</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Ms Joanne Edwards, Paediatric Neurology Specialist Nurse</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Sidhra Mohiuddin, Paediatric Neurology Specialist Nurse</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Dr Susan Liebeschuetz, Consultant Paediatrician</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Joanne Mamode, Clinical Nurse Specialist</a:t>
            </a:r>
          </a:p>
          <a:p>
            <a:pPr marL="0" indent="0" algn="just">
              <a:lnSpc>
                <a:spcPct val="150000"/>
              </a:lnSpc>
              <a:buNone/>
            </a:pPr>
            <a:endParaRPr lang="en-GB" sz="1100" dirty="0">
              <a:solidFill>
                <a:schemeClr val="tx1">
                  <a:lumMod val="50000"/>
                  <a:lumOff val="50000"/>
                </a:schemeClr>
              </a:solidFill>
              <a:latin typeface="Montserrat" panose="00000500000000000000" pitchFamily="50" charset="0"/>
              <a:cs typeface="Arial" panose="020B0604020202020204" pitchFamily="34" charset="0"/>
            </a:endParaRPr>
          </a:p>
          <a:p>
            <a:pPr marL="0" indent="0" algn="just">
              <a:lnSpc>
                <a:spcPct val="150000"/>
              </a:lnSpc>
              <a:buNone/>
            </a:pPr>
            <a:endParaRPr lang="en-GB" sz="1600" b="1" dirty="0">
              <a:solidFill>
                <a:schemeClr val="tx1"/>
              </a:solidFill>
              <a:latin typeface="Montserrat" panose="00000500000000000000" pitchFamily="50" charset="0"/>
              <a:cs typeface="Arial" panose="020B0604020202020204" pitchFamily="34" charset="0"/>
            </a:endParaRPr>
          </a:p>
        </p:txBody>
      </p:sp>
      <p:sp>
        <p:nvSpPr>
          <p:cNvPr id="6" name="TextBox 5">
            <a:extLst>
              <a:ext uri="{FF2B5EF4-FFF2-40B4-BE49-F238E27FC236}">
                <a16:creationId xmlns:a16="http://schemas.microsoft.com/office/drawing/2014/main" id="{C152A8E1-9F3D-293C-FE5F-6BB763A40993}"/>
              </a:ext>
            </a:extLst>
          </p:cNvPr>
          <p:cNvSpPr txBox="1"/>
          <p:nvPr/>
        </p:nvSpPr>
        <p:spPr>
          <a:xfrm>
            <a:off x="251520" y="53211"/>
            <a:ext cx="8424936" cy="646331"/>
          </a:xfrm>
          <a:prstGeom prst="rect">
            <a:avLst/>
          </a:prstGeom>
          <a:noFill/>
        </p:spPr>
        <p:txBody>
          <a:bodyPr wrap="square" rtlCol="0">
            <a:spAutoFit/>
          </a:bodyPr>
          <a:lstStyle/>
          <a:p>
            <a:r>
              <a:rPr lang="en-GB" b="1" dirty="0">
                <a:solidFill>
                  <a:schemeClr val="accent1"/>
                </a:solidFill>
                <a:latin typeface="Montserrat" panose="00000500000000000000" pitchFamily="50" charset="0"/>
                <a:cs typeface="Arial" panose="020B0604020202020204" pitchFamily="34" charset="0"/>
              </a:rPr>
              <a:t>RCPCH Epilepsy Quality Improvement Programme </a:t>
            </a:r>
          </a:p>
          <a:p>
            <a:r>
              <a:rPr lang="en-GB" sz="1800" b="1" dirty="0">
                <a:solidFill>
                  <a:schemeClr val="accent1"/>
                </a:solidFill>
                <a:latin typeface="Montserrat"/>
              </a:rPr>
              <a:t>August 2021 – April 2022</a:t>
            </a:r>
            <a:endParaRPr lang="en-GB" b="1" dirty="0">
              <a:solidFill>
                <a:schemeClr val="accent1"/>
              </a:solidFill>
            </a:endParaRPr>
          </a:p>
        </p:txBody>
      </p:sp>
    </p:spTree>
    <p:extLst>
      <p:ext uri="{BB962C8B-B14F-4D97-AF65-F5344CB8AC3E}">
        <p14:creationId xmlns:p14="http://schemas.microsoft.com/office/powerpoint/2010/main" val="2953786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647FB1-529E-44C1-8D0A-3A7AC22A53D2}"/>
              </a:ext>
            </a:extLst>
          </p:cNvPr>
          <p:cNvSpPr>
            <a:spLocks noGrp="1"/>
          </p:cNvSpPr>
          <p:nvPr>
            <p:ph type="title"/>
          </p:nvPr>
        </p:nvSpPr>
        <p:spPr/>
        <p:txBody>
          <a:bodyPr/>
          <a:lstStyle/>
          <a:p>
            <a:r>
              <a:rPr lang="en-GB" dirty="0"/>
              <a:t> https://eqip.rcpch.ac.uk</a:t>
            </a:r>
          </a:p>
        </p:txBody>
      </p:sp>
      <p:sp>
        <p:nvSpPr>
          <p:cNvPr id="6" name="Title 4">
            <a:extLst>
              <a:ext uri="{FF2B5EF4-FFF2-40B4-BE49-F238E27FC236}">
                <a16:creationId xmlns:a16="http://schemas.microsoft.com/office/drawing/2014/main" id="{3AB3A9E1-E79D-46DF-A4FC-3E6B942782F5}"/>
              </a:ext>
            </a:extLst>
          </p:cNvPr>
          <p:cNvSpPr txBox="1">
            <a:spLocks/>
          </p:cNvSpPr>
          <p:nvPr/>
        </p:nvSpPr>
        <p:spPr>
          <a:xfrm>
            <a:off x="539552" y="3386648"/>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@RCPCHEQIP</a:t>
            </a:r>
          </a:p>
        </p:txBody>
      </p:sp>
      <p:pic>
        <p:nvPicPr>
          <p:cNvPr id="1032" name="Picture 8" descr="Who Made That Twitter Bird? - The New York Times">
            <a:extLst>
              <a:ext uri="{FF2B5EF4-FFF2-40B4-BE49-F238E27FC236}">
                <a16:creationId xmlns:a16="http://schemas.microsoft.com/office/drawing/2014/main" id="{63274F3C-D6C4-48A8-B2D5-E07426174CB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83768" y="3536982"/>
            <a:ext cx="793219" cy="576064"/>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4">
            <a:extLst>
              <a:ext uri="{FF2B5EF4-FFF2-40B4-BE49-F238E27FC236}">
                <a16:creationId xmlns:a16="http://schemas.microsoft.com/office/drawing/2014/main" id="{E106F2C0-4576-49BD-A74C-325DAA248F37}"/>
              </a:ext>
            </a:extLst>
          </p:cNvPr>
          <p:cNvSpPr txBox="1">
            <a:spLocks/>
          </p:cNvSpPr>
          <p:nvPr/>
        </p:nvSpPr>
        <p:spPr>
          <a:xfrm>
            <a:off x="467544" y="2548880"/>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eqip@rcpch.ac.uk</a:t>
            </a:r>
          </a:p>
        </p:txBody>
      </p:sp>
      <p:pic>
        <p:nvPicPr>
          <p:cNvPr id="2" name="Picture 1" descr="A picture containing text, clipart&#10;&#10;Description automatically generated">
            <a:extLst>
              <a:ext uri="{FF2B5EF4-FFF2-40B4-BE49-F238E27FC236}">
                <a16:creationId xmlns:a16="http://schemas.microsoft.com/office/drawing/2014/main" id="{9317DDE4-C3BF-1D70-E774-5A84519F47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36" y="4659982"/>
            <a:ext cx="1024533" cy="219796"/>
          </a:xfrm>
          <a:prstGeom prst="rect">
            <a:avLst/>
          </a:prstGeom>
        </p:spPr>
      </p:pic>
    </p:spTree>
    <p:extLst>
      <p:ext uri="{BB962C8B-B14F-4D97-AF65-F5344CB8AC3E}">
        <p14:creationId xmlns:p14="http://schemas.microsoft.com/office/powerpoint/2010/main" val="799324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640960" cy="475562"/>
          </a:xfrm>
        </p:spPr>
        <p:txBody>
          <a:bodyPr>
            <a:noAutofit/>
          </a:bodyPr>
          <a:lstStyle/>
          <a:p>
            <a:r>
              <a:rPr lang="en-GB" sz="2000" dirty="0"/>
              <a:t>Improving patient engagement – Barts health NHS Foundation Trust </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323528" y="771550"/>
            <a:ext cx="8424936" cy="4371950"/>
          </a:xfrm>
        </p:spPr>
        <p:txBody>
          <a:bodyPr>
            <a:no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Project aim</a:t>
            </a:r>
          </a:p>
          <a:p>
            <a:pPr algn="just">
              <a:lnSpc>
                <a:spcPct val="150000"/>
              </a:lnSpc>
            </a:pPr>
            <a:r>
              <a:rPr lang="en-GB" sz="1100" dirty="0">
                <a:solidFill>
                  <a:schemeClr val="tx1"/>
                </a:solidFill>
                <a:latin typeface="Montserrat" panose="00000500000000000000" pitchFamily="50" charset="0"/>
                <a:cs typeface="Arial" panose="020B0604020202020204" pitchFamily="34" charset="0"/>
              </a:rPr>
              <a:t>To obtain meaningful feedback on our service from 50% of patients and families by March 2022, which will enable us to hear the voice of our patients and families and highlight areas of improvement within our service by March 2022.</a:t>
            </a:r>
          </a:p>
          <a:p>
            <a:pPr marL="0" indent="0" algn="just">
              <a:buNone/>
            </a:pPr>
            <a:endParaRPr lang="en-GB" sz="800" b="1" dirty="0">
              <a:solidFill>
                <a:schemeClr val="tx1"/>
              </a:solidFill>
              <a:latin typeface="Montserrat" panose="00000500000000000000" pitchFamily="50" charset="0"/>
              <a:cs typeface="Arial" panose="020B0604020202020204" pitchFamily="34" charset="0"/>
            </a:endParaRPr>
          </a:p>
          <a:p>
            <a:pPr marL="0" indent="0" algn="just">
              <a:buNone/>
            </a:pPr>
            <a:r>
              <a:rPr lang="en-GB" sz="1100" b="1" dirty="0">
                <a:solidFill>
                  <a:schemeClr val="tx1"/>
                </a:solidFill>
                <a:latin typeface="Montserrat" panose="00000500000000000000" pitchFamily="50" charset="0"/>
                <a:cs typeface="Arial" panose="020B0604020202020204" pitchFamily="34" charset="0"/>
              </a:rPr>
              <a:t>Background</a:t>
            </a:r>
          </a:p>
          <a:p>
            <a:pPr algn="just">
              <a:lnSpc>
                <a:spcPct val="150000"/>
              </a:lnSpc>
            </a:pPr>
            <a:r>
              <a:rPr lang="en-GB" sz="1100" dirty="0">
                <a:solidFill>
                  <a:schemeClr val="tx1"/>
                </a:solidFill>
              </a:rPr>
              <a:t>The Royal London Hospital's (RLH) paediatric epilepsy service reflects the hospital’s unique role as both a local and specialist hospital, providing care to the young, diverse population of Tower Hamlets, alongside being the specialist children’s hospital serving the East London and Essex regions. They provide a large secondary- and tertiary-level epilepsy service with an extremely large caseload of 900–1,000 patients, staffed by three consultants and one epilepsy specialist nurse (supported by two neurology specialist nurses).</a:t>
            </a:r>
          </a:p>
          <a:p>
            <a:pPr algn="just">
              <a:lnSpc>
                <a:spcPct val="150000"/>
              </a:lnSpc>
            </a:pPr>
            <a:r>
              <a:rPr lang="en-GB" sz="1100" dirty="0">
                <a:solidFill>
                  <a:schemeClr val="tx1"/>
                </a:solidFill>
              </a:rPr>
              <a:t>The service at RLH faces some unique challenges, including socioeconomic challenges (the highest level of child poverty in the UK), a diverse community (with cultural and language barriers), and a large caseload that crosses boroughs and includes shared care with local hospitals, risking fragmented care.</a:t>
            </a:r>
          </a:p>
          <a:p>
            <a:pPr algn="just">
              <a:lnSpc>
                <a:spcPct val="150000"/>
              </a:lnSpc>
            </a:pPr>
            <a:r>
              <a:rPr lang="en-GB" sz="1100" dirty="0">
                <a:solidFill>
                  <a:schemeClr val="tx1"/>
                </a:solidFill>
              </a:rPr>
              <a:t>Newham University Hospital Barts Health Trust is a new and small team. The consultant has taken over from a recently retired colleague and is getting to grips with a large and complex patient load with support from the tertiary specialist at Royal London.</a:t>
            </a:r>
          </a:p>
          <a:p>
            <a:pPr marL="0" indent="0" algn="just">
              <a:lnSpc>
                <a:spcPct val="150000"/>
              </a:lnSpc>
              <a:buNone/>
            </a:pPr>
            <a:endParaRPr lang="en-GB" sz="800"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4114967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640960" cy="475562"/>
          </a:xfrm>
        </p:spPr>
        <p:txBody>
          <a:bodyPr>
            <a:noAutofit/>
          </a:bodyPr>
          <a:lstStyle/>
          <a:p>
            <a:r>
              <a:rPr lang="en-GB" sz="2000" dirty="0"/>
              <a:t>Patient engagement – Barts health NHS Foundation Trust </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288772" y="843558"/>
            <a:ext cx="8424936" cy="4176464"/>
          </a:xfrm>
        </p:spPr>
        <p:txBody>
          <a:bodyPr>
            <a:no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Background continued</a:t>
            </a:r>
          </a:p>
          <a:p>
            <a:pPr algn="just">
              <a:lnSpc>
                <a:spcPct val="150000"/>
              </a:lnSpc>
            </a:pPr>
            <a:r>
              <a:rPr lang="en-GB" sz="1100" dirty="0">
                <a:solidFill>
                  <a:schemeClr val="tx1"/>
                </a:solidFill>
              </a:rPr>
              <a:t>By participating in the programme, they would like to come up with some clear strategies for developing the service over the next 5 years. Both services were advised to team up and work as one Trust on the EQIP.</a:t>
            </a:r>
          </a:p>
          <a:p>
            <a:pPr marL="0" indent="0" algn="just">
              <a:lnSpc>
                <a:spcPct val="150000"/>
              </a:lnSpc>
              <a:buNone/>
            </a:pPr>
            <a:endParaRPr lang="en-GB" sz="1100" b="1" dirty="0">
              <a:solidFill>
                <a:schemeClr val="tx1"/>
              </a:solidFill>
            </a:endParaRPr>
          </a:p>
          <a:p>
            <a:pPr marL="0" indent="0" algn="just">
              <a:lnSpc>
                <a:spcPct val="150000"/>
              </a:lnSpc>
              <a:buNone/>
            </a:pPr>
            <a:r>
              <a:rPr lang="en-GB" sz="1100" b="1" dirty="0">
                <a:solidFill>
                  <a:schemeClr val="tx1"/>
                </a:solidFill>
              </a:rPr>
              <a:t>Area of focus</a:t>
            </a:r>
            <a:endParaRPr lang="en-GB" sz="1100" dirty="0">
              <a:solidFill>
                <a:schemeClr val="tx1"/>
              </a:solidFill>
            </a:endParaRPr>
          </a:p>
          <a:p>
            <a:pPr algn="just">
              <a:lnSpc>
                <a:spcPct val="150000"/>
              </a:lnSpc>
            </a:pPr>
            <a:r>
              <a:rPr lang="en-GB" sz="1100" dirty="0">
                <a:solidFill>
                  <a:schemeClr val="tx1"/>
                </a:solidFill>
              </a:rPr>
              <a:t>Through effective patient engagement methods, the cross-site team plans to capture the views of patients and families rather than assume on the areas of the service that require improvement to meet their needs.</a:t>
            </a:r>
          </a:p>
          <a:p>
            <a:pPr marL="0" indent="0" algn="just">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105121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640960" cy="475562"/>
          </a:xfrm>
        </p:spPr>
        <p:txBody>
          <a:bodyPr>
            <a:noAutofit/>
          </a:bodyPr>
          <a:lstStyle/>
          <a:p>
            <a:r>
              <a:rPr lang="en-GB" sz="2000" dirty="0"/>
              <a:t>Patient engagement – Barts health NHS Foundation Trust </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288772" y="843558"/>
            <a:ext cx="8424936" cy="4176464"/>
          </a:xfrm>
        </p:spPr>
        <p:txBody>
          <a:bodyPr>
            <a:no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Changes</a:t>
            </a:r>
          </a:p>
          <a:p>
            <a:pPr algn="just">
              <a:lnSpc>
                <a:spcPct val="150000"/>
              </a:lnSpc>
              <a:buFont typeface="Arial" panose="020B0604020202020204" pitchFamily="34" charset="0"/>
              <a:buChar char="•"/>
            </a:pPr>
            <a:r>
              <a:rPr lang="en-GB" sz="1100" dirty="0">
                <a:solidFill>
                  <a:schemeClr val="tx1"/>
                </a:solidFill>
              </a:rPr>
              <a:t>The services are planned to obtain patient feedback from young people with learning disabilities and also from families in which English is not the first language.</a:t>
            </a:r>
          </a:p>
          <a:p>
            <a:pPr algn="just">
              <a:lnSpc>
                <a:spcPct val="150000"/>
              </a:lnSpc>
              <a:buFont typeface="Arial" panose="020B0604020202020204" pitchFamily="34" charset="0"/>
              <a:buChar char="•"/>
            </a:pPr>
            <a:r>
              <a:rPr lang="en-GB" sz="1100" dirty="0">
                <a:solidFill>
                  <a:schemeClr val="tx1"/>
                </a:solidFill>
              </a:rPr>
              <a:t>Using methods learned in patient engagement training sessions by Emma Sparrow, Head of CYP Engagement, the team planned to trial the set-up of Post-it note display system in clinics in both Newham and RLH for patients and families attending clinics face-to-face to obtain feedback, with the aim of capturing meaningful feedback and initiating patient engagement.</a:t>
            </a:r>
          </a:p>
          <a:p>
            <a:pPr algn="just">
              <a:lnSpc>
                <a:spcPct val="150000"/>
              </a:lnSpc>
              <a:buFont typeface="Arial" panose="020B0604020202020204" pitchFamily="34" charset="0"/>
              <a:buChar char="•"/>
            </a:pPr>
            <a:r>
              <a:rPr lang="en-GB" sz="1100" dirty="0">
                <a:solidFill>
                  <a:schemeClr val="tx1"/>
                </a:solidFill>
              </a:rPr>
              <a:t>Newham directed families to provide one good point and one improvement point, which had been quite successful.</a:t>
            </a:r>
          </a:p>
          <a:p>
            <a:pPr algn="just">
              <a:lnSpc>
                <a:spcPct val="150000"/>
              </a:lnSpc>
              <a:buFont typeface="Arial" panose="020B0604020202020204" pitchFamily="34" charset="0"/>
              <a:buChar char="•"/>
            </a:pPr>
            <a:r>
              <a:rPr lang="en-GB" sz="1100" dirty="0">
                <a:solidFill>
                  <a:schemeClr val="tx1"/>
                </a:solidFill>
              </a:rPr>
              <a:t>RLH asked for thoughts and feedback, with some success. This has been trialled in all epilepsy clinics.</a:t>
            </a: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650555656"/>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640960" cy="475562"/>
          </a:xfrm>
        </p:spPr>
        <p:txBody>
          <a:bodyPr>
            <a:noAutofit/>
          </a:bodyPr>
          <a:lstStyle/>
          <a:p>
            <a:r>
              <a:rPr lang="en-GB" sz="2000" dirty="0"/>
              <a:t>Patient engagement – Barts health NHS Foundation Trust </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359532" y="771550"/>
            <a:ext cx="8424936" cy="4176464"/>
          </a:xfrm>
        </p:spPr>
        <p:txBody>
          <a:bodyPr>
            <a:no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Results</a:t>
            </a:r>
          </a:p>
          <a:p>
            <a:pPr algn="just">
              <a:lnSpc>
                <a:spcPct val="150000"/>
              </a:lnSpc>
              <a:buFont typeface="Arial" panose="020B0604020202020204" pitchFamily="34" charset="0"/>
              <a:buChar char="•"/>
            </a:pPr>
            <a:r>
              <a:rPr lang="en-GB" sz="1100" dirty="0">
                <a:solidFill>
                  <a:schemeClr val="tx1"/>
                </a:solidFill>
              </a:rPr>
              <a:t>Devised a questionnaire with 10 questions regarding service satisfaction, which was sent via email to one family at RLH and one family in Newham. Both chose families that had proactive and frequent contact, so the expectation was that both families would be likely to return questionnaires.</a:t>
            </a:r>
          </a:p>
          <a:p>
            <a:pPr algn="just">
              <a:lnSpc>
                <a:spcPct val="150000"/>
              </a:lnSpc>
              <a:buFont typeface="Arial" panose="020B0604020202020204" pitchFamily="34" charset="0"/>
              <a:buChar char="•"/>
            </a:pPr>
            <a:r>
              <a:rPr lang="en-GB" sz="1100" dirty="0">
                <a:solidFill>
                  <a:schemeClr val="tx1"/>
                </a:solidFill>
              </a:rPr>
              <a:t>Oct 21: 0% return on the test questionnaire. No response was received for over a one month period. Possibly because the questionnaire was lengthy, there were language barrier issues, it was time-consuming, there was a cost for posting back the form, and there was a delay in receiving it since last contact with the service.</a:t>
            </a:r>
          </a:p>
          <a:p>
            <a:pPr algn="just">
              <a:lnSpc>
                <a:spcPct val="150000"/>
              </a:lnSpc>
              <a:buFont typeface="Arial" panose="020B0604020202020204" pitchFamily="34" charset="0"/>
              <a:buChar char="•"/>
            </a:pPr>
            <a:r>
              <a:rPr lang="en-GB" sz="1100" dirty="0">
                <a:solidFill>
                  <a:schemeClr val="tx1"/>
                </a:solidFill>
              </a:rPr>
              <a:t>Dec: Post-it display was implemented, responses received from some families via the notice board increased engagement, and the quality of feedback varied and was possibly not that useful. The team reviewed the percentage of patients per clinic by the number of Post-it notes received.</a:t>
            </a:r>
          </a:p>
          <a:p>
            <a:pPr algn="just">
              <a:lnSpc>
                <a:spcPct val="150000"/>
              </a:lnSpc>
              <a:buFont typeface="Arial" panose="020B0604020202020204" pitchFamily="34" charset="0"/>
              <a:buChar char="•"/>
            </a:pPr>
            <a:r>
              <a:rPr lang="en-GB" sz="1100" dirty="0">
                <a:solidFill>
                  <a:schemeClr val="tx1"/>
                </a:solidFill>
              </a:rPr>
              <a:t>Introduced a QR code, and a link to an online feedback form was generated and sent out to patients, used alongside Post-it note collection.</a:t>
            </a:r>
          </a:p>
          <a:p>
            <a:pPr algn="just">
              <a:lnSpc>
                <a:spcPct val="150000"/>
              </a:lnSpc>
              <a:buFont typeface="Arial" panose="020B0604020202020204" pitchFamily="34" charset="0"/>
              <a:buChar char="•"/>
            </a:pPr>
            <a:r>
              <a:rPr lang="en-GB" sz="1100" dirty="0">
                <a:solidFill>
                  <a:schemeClr val="tx1"/>
                </a:solidFill>
              </a:rPr>
              <a:t>Feedback captured had been more about the appointment and less about service needs for the patient.</a:t>
            </a:r>
          </a:p>
          <a:p>
            <a:pPr algn="just">
              <a:lnSpc>
                <a:spcPct val="150000"/>
              </a:lnSpc>
              <a:buFont typeface="Arial" panose="020B0604020202020204" pitchFamily="34" charset="0"/>
              <a:buChar char="•"/>
            </a:pPr>
            <a:r>
              <a:rPr lang="en-GB" sz="1100" dirty="0">
                <a:solidFill>
                  <a:schemeClr val="tx1"/>
                </a:solidFill>
              </a:rPr>
              <a:t>After liaising with the Trust Youth Panel, it was agreed they would review the questions used for the message boards on 16 Jan and help to co-design questions to obtain meaningful responses.</a:t>
            </a: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4029077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640960" cy="475562"/>
          </a:xfrm>
        </p:spPr>
        <p:txBody>
          <a:bodyPr>
            <a:noAutofit/>
          </a:bodyPr>
          <a:lstStyle/>
          <a:p>
            <a:r>
              <a:rPr lang="en-GB" sz="2000" dirty="0"/>
              <a:t>Patient engagement – Barts health NHS Foundation Trust </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288772" y="843558"/>
            <a:ext cx="8424936" cy="4176464"/>
          </a:xfrm>
        </p:spPr>
        <p:txBody>
          <a:bodyPr>
            <a:noAutofit/>
          </a:bodyPr>
          <a:lstStyle/>
          <a:p>
            <a:pPr marL="0" indent="0">
              <a:buNone/>
            </a:pPr>
            <a:r>
              <a:rPr lang="en-GB" sz="1100" b="1" dirty="0">
                <a:solidFill>
                  <a:schemeClr val="tx1"/>
                </a:solidFill>
                <a:latin typeface="Montserrat" panose="00000500000000000000" pitchFamily="50" charset="0"/>
                <a:cs typeface="Arial" panose="020B0604020202020204" pitchFamily="34" charset="0"/>
              </a:rPr>
              <a:t>Results</a:t>
            </a:r>
          </a:p>
          <a:p>
            <a:pPr marL="0" indent="0">
              <a:buNone/>
            </a:pPr>
            <a:endParaRPr lang="en-GB" sz="1150" b="1" dirty="0">
              <a:solidFill>
                <a:schemeClr val="tx1"/>
              </a:solidFill>
              <a:latin typeface="Arial" panose="020B0604020202020204" pitchFamily="34" charset="0"/>
              <a:cs typeface="Arial" panose="020B0604020202020204" pitchFamily="34" charset="0"/>
            </a:endParaRPr>
          </a:p>
          <a:p>
            <a:pPr marL="0" indent="0">
              <a:buNone/>
            </a:pPr>
            <a:r>
              <a:rPr lang="en-GB" sz="1150" b="1" dirty="0">
                <a:solidFill>
                  <a:schemeClr val="accent3"/>
                </a:solidFill>
                <a:latin typeface="Montserrat" panose="00000500000000000000" pitchFamily="50" charset="0"/>
                <a:cs typeface="Arial" panose="020B0604020202020204" pitchFamily="34" charset="0"/>
              </a:rPr>
              <a:t>Positive feedback</a:t>
            </a:r>
            <a:r>
              <a:rPr lang="en-GB" sz="1150" b="1" dirty="0">
                <a:solidFill>
                  <a:schemeClr val="tx1"/>
                </a:solidFill>
                <a:latin typeface="Montserrat" panose="00000500000000000000" pitchFamily="50" charset="0"/>
                <a:cs typeface="Arial" panose="020B0604020202020204" pitchFamily="34" charset="0"/>
              </a:rPr>
              <a:t>				</a:t>
            </a:r>
            <a:r>
              <a:rPr lang="en-GB" sz="1150" b="1" dirty="0">
                <a:solidFill>
                  <a:schemeClr val="accent3"/>
                </a:solidFill>
                <a:latin typeface="Montserrat" panose="00000500000000000000" pitchFamily="50" charset="0"/>
                <a:cs typeface="Arial" panose="020B0604020202020204" pitchFamily="34" charset="0"/>
              </a:rPr>
              <a:t> Feedback on improvement </a:t>
            </a:r>
            <a:r>
              <a:rPr lang="en-GB" sz="1150" b="1" dirty="0">
                <a:solidFill>
                  <a:schemeClr val="tx1"/>
                </a:solidFill>
                <a:latin typeface="Montserrat" panose="00000500000000000000" pitchFamily="50" charset="0"/>
                <a:cs typeface="Arial" panose="020B0604020202020204" pitchFamily="34" charset="0"/>
              </a:rPr>
              <a:t>									</a:t>
            </a:r>
          </a:p>
          <a:p>
            <a:pPr marL="0" indent="0">
              <a:buNone/>
            </a:pPr>
            <a:endParaRPr lang="en-GB" sz="1150" b="1" dirty="0">
              <a:solidFill>
                <a:schemeClr val="tx1"/>
              </a:solidFill>
              <a:latin typeface="Arial" panose="020B0604020202020204" pitchFamily="34" charset="0"/>
              <a:cs typeface="Arial" panose="020B0604020202020204" pitchFamily="34" charset="0"/>
            </a:endParaRPr>
          </a:p>
        </p:txBody>
      </p:sp>
      <p:pic>
        <p:nvPicPr>
          <p:cNvPr id="6" name="Content Placeholder 3">
            <a:extLst>
              <a:ext uri="{FF2B5EF4-FFF2-40B4-BE49-F238E27FC236}">
                <a16:creationId xmlns:a16="http://schemas.microsoft.com/office/drawing/2014/main" id="{C777F920-43F9-2C40-005A-8F23C520610C}"/>
              </a:ext>
            </a:extLst>
          </p:cNvPr>
          <p:cNvPicPr>
            <a:picLocks noChangeAspect="1"/>
          </p:cNvPicPr>
          <p:nvPr/>
        </p:nvPicPr>
        <p:blipFill rotWithShape="1">
          <a:blip r:embed="rId2">
            <a:extLst>
              <a:ext uri="{28A0092B-C50C-407E-A947-70E740481C1C}">
                <a14:useLocalDpi xmlns:a14="http://schemas.microsoft.com/office/drawing/2010/main" val="0"/>
              </a:ext>
            </a:extLst>
          </a:blip>
          <a:srcRect l="17090" t="5726" r="12841" b="14581"/>
          <a:stretch/>
        </p:blipFill>
        <p:spPr>
          <a:xfrm>
            <a:off x="288772" y="1635646"/>
            <a:ext cx="4100456" cy="2700300"/>
          </a:xfrm>
          <a:prstGeom prst="rect">
            <a:avLst/>
          </a:prstGeom>
        </p:spPr>
      </p:pic>
      <p:pic>
        <p:nvPicPr>
          <p:cNvPr id="7" name="Picture 3">
            <a:extLst>
              <a:ext uri="{FF2B5EF4-FFF2-40B4-BE49-F238E27FC236}">
                <a16:creationId xmlns:a16="http://schemas.microsoft.com/office/drawing/2014/main" id="{5DBE0B0C-17F0-B03F-0304-558A134878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1240" y="1635646"/>
            <a:ext cx="4617103" cy="2489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 name="Straight Arrow Connector 8">
            <a:extLst>
              <a:ext uri="{FF2B5EF4-FFF2-40B4-BE49-F238E27FC236}">
                <a16:creationId xmlns:a16="http://schemas.microsoft.com/office/drawing/2014/main" id="{F4A9766C-874A-1C60-6260-754BFC25854C}"/>
              </a:ext>
            </a:extLst>
          </p:cNvPr>
          <p:cNvCxnSpPr/>
          <p:nvPr/>
        </p:nvCxnSpPr>
        <p:spPr>
          <a:xfrm>
            <a:off x="4499992" y="843558"/>
            <a:ext cx="0" cy="4176464"/>
          </a:xfrm>
          <a:prstGeom prst="straightConnector1">
            <a:avLst/>
          </a:prstGeom>
          <a:ln w="19050">
            <a:solidFill>
              <a:schemeClr val="accent3"/>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3888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640960" cy="475562"/>
          </a:xfrm>
        </p:spPr>
        <p:txBody>
          <a:bodyPr>
            <a:noAutofit/>
          </a:bodyPr>
          <a:lstStyle/>
          <a:p>
            <a:r>
              <a:rPr lang="en-GB" sz="2000" dirty="0"/>
              <a:t>Patient engagement – Barts health NHS Foundation Trust </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288772" y="720080"/>
            <a:ext cx="8640960" cy="4299942"/>
          </a:xfrm>
        </p:spPr>
        <p:txBody>
          <a:bodyPr>
            <a:noAutofit/>
          </a:bodyPr>
          <a:lstStyle/>
          <a:p>
            <a:pPr marL="0" indent="0">
              <a:buNone/>
            </a:pPr>
            <a:r>
              <a:rPr lang="en-GB" sz="1100" b="1" dirty="0">
                <a:solidFill>
                  <a:schemeClr val="tx1"/>
                </a:solidFill>
                <a:latin typeface="Montserrat" panose="00000500000000000000" pitchFamily="50" charset="0"/>
                <a:cs typeface="Arial" panose="020B0604020202020204" pitchFamily="34" charset="0"/>
              </a:rPr>
              <a:t>Challenges</a:t>
            </a:r>
          </a:p>
          <a:p>
            <a:pPr algn="just">
              <a:lnSpc>
                <a:spcPct val="150000"/>
              </a:lnSpc>
              <a:buFont typeface="Arial" panose="020B0604020202020204" pitchFamily="34" charset="0"/>
              <a:buChar char="•"/>
            </a:pPr>
            <a:r>
              <a:rPr lang="en-GB" sz="1100" dirty="0">
                <a:solidFill>
                  <a:schemeClr val="tx1"/>
                </a:solidFill>
              </a:rPr>
              <a:t>The beginning of this journey was quite challenging for the cross-site team because they had not previously had a conversation as a group about what to focus on as a QI project. MS Teams meetings were arranged to reflect on and agree on their project aim.</a:t>
            </a:r>
          </a:p>
          <a:p>
            <a:pPr algn="just">
              <a:lnSpc>
                <a:spcPct val="150000"/>
              </a:lnSpc>
              <a:buFont typeface="Arial" panose="020B0604020202020204" pitchFamily="34" charset="0"/>
              <a:buChar char="•"/>
            </a:pPr>
            <a:r>
              <a:rPr lang="en-GB" sz="1100" dirty="0">
                <a:solidFill>
                  <a:schemeClr val="tx1"/>
                </a:solidFill>
              </a:rPr>
              <a:t>Preparing the survey to be ready in a short time frame.</a:t>
            </a:r>
          </a:p>
          <a:p>
            <a:pPr algn="just">
              <a:lnSpc>
                <a:spcPct val="150000"/>
              </a:lnSpc>
              <a:buFont typeface="Arial" panose="020B0604020202020204" pitchFamily="34" charset="0"/>
              <a:buChar char="•"/>
            </a:pPr>
            <a:r>
              <a:rPr lang="en-GB" sz="1100" dirty="0">
                <a:solidFill>
                  <a:schemeClr val="tx1"/>
                </a:solidFill>
              </a:rPr>
              <a:t>Working across two sites as one team to establish effective team working practices that would overcome any potential barriers. Recognising the need to share the load amongst team members and have roles within the project.</a:t>
            </a:r>
          </a:p>
          <a:p>
            <a:pPr algn="just">
              <a:lnSpc>
                <a:spcPct val="150000"/>
              </a:lnSpc>
              <a:buFont typeface="Arial" panose="020B0604020202020204" pitchFamily="34" charset="0"/>
              <a:buChar char="•"/>
            </a:pPr>
            <a:r>
              <a:rPr lang="en-GB" sz="1100" dirty="0">
                <a:solidFill>
                  <a:schemeClr val="tx1"/>
                </a:solidFill>
              </a:rPr>
              <a:t>Preparation for using the board in terms of infection control, safety, not using pins, blue tack, and permission to use the existing notice at both sites. Post-it note display board was limited to only face-to-face clinics.</a:t>
            </a:r>
          </a:p>
          <a:p>
            <a:pPr algn="just">
              <a:lnSpc>
                <a:spcPct val="150000"/>
              </a:lnSpc>
              <a:buFont typeface="Arial" panose="020B0604020202020204" pitchFamily="34" charset="0"/>
              <a:buChar char="•"/>
            </a:pPr>
            <a:r>
              <a:rPr lang="en-GB" sz="1100" dirty="0">
                <a:solidFill>
                  <a:schemeClr val="tx1"/>
                </a:solidFill>
              </a:rPr>
              <a:t>Methods to reach the patients that were reviewed virtually.</a:t>
            </a:r>
          </a:p>
          <a:p>
            <a:pPr algn="just">
              <a:lnSpc>
                <a:spcPct val="150000"/>
              </a:lnSpc>
              <a:buFont typeface="Arial" panose="020B0604020202020204" pitchFamily="34" charset="0"/>
              <a:buChar char="•"/>
            </a:pPr>
            <a:r>
              <a:rPr lang="en-GB" sz="1100" dirty="0">
                <a:solidFill>
                  <a:schemeClr val="tx1"/>
                </a:solidFill>
              </a:rPr>
              <a:t>Time and team capacity.</a:t>
            </a:r>
          </a:p>
          <a:p>
            <a:pPr algn="just">
              <a:lnSpc>
                <a:spcPct val="150000"/>
              </a:lnSpc>
              <a:buFont typeface="Arial" panose="020B0604020202020204" pitchFamily="34" charset="0"/>
              <a:buChar char="•"/>
            </a:pPr>
            <a:r>
              <a:rPr lang="en-GB" sz="1100" dirty="0">
                <a:solidFill>
                  <a:schemeClr val="tx1"/>
                </a:solidFill>
              </a:rPr>
              <a:t>The display boards were only available in English, which meant some patients were not able to complete feedback.</a:t>
            </a:r>
          </a:p>
          <a:p>
            <a:pPr algn="just">
              <a:lnSpc>
                <a:spcPct val="150000"/>
              </a:lnSpc>
              <a:buFont typeface="Arial" panose="020B0604020202020204" pitchFamily="34" charset="0"/>
              <a:buChar char="•"/>
            </a:pPr>
            <a:r>
              <a:rPr lang="en-GB" sz="1100" dirty="0">
                <a:solidFill>
                  <a:schemeClr val="tx1"/>
                </a:solidFill>
              </a:rPr>
              <a:t>Due to the varying way data was collected, not all families had been able to give as much feedback as others.</a:t>
            </a:r>
          </a:p>
          <a:p>
            <a:pPr algn="just">
              <a:lnSpc>
                <a:spcPct val="150000"/>
              </a:lnSpc>
              <a:buFont typeface="Arial" panose="020B0604020202020204" pitchFamily="34" charset="0"/>
              <a:buChar char="•"/>
            </a:pPr>
            <a:r>
              <a:rPr lang="en-GB" sz="1100" dirty="0">
                <a:solidFill>
                  <a:schemeClr val="tx1"/>
                </a:solidFill>
              </a:rPr>
              <a:t>Mostly only received parent/carer feedback.</a:t>
            </a:r>
          </a:p>
          <a:p>
            <a:pPr marL="0" indent="0">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a:p>
            <a:pPr marL="0" indent="0">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a:p>
            <a:pPr marL="0" indent="0">
              <a:buNone/>
            </a:pPr>
            <a:endParaRPr lang="en-GB" sz="1100" b="1" dirty="0">
              <a:solidFill>
                <a:schemeClr val="tx1"/>
              </a:solidFill>
              <a:latin typeface="Montserrat" panose="00000500000000000000" pitchFamily="50" charset="0"/>
              <a:cs typeface="Arial" panose="020B0604020202020204" pitchFamily="34" charset="0"/>
            </a:endParaRPr>
          </a:p>
          <a:p>
            <a:pPr marL="0" indent="0">
              <a:buNone/>
            </a:pPr>
            <a:endParaRPr lang="en-GB" sz="1100" b="1" dirty="0">
              <a:solidFill>
                <a:schemeClr val="tx1"/>
              </a:solidFill>
              <a:latin typeface="Montserrat" panose="00000500000000000000" pitchFamily="50" charset="0"/>
              <a:cs typeface="Arial" panose="020B0604020202020204" pitchFamily="34" charset="0"/>
            </a:endParaRPr>
          </a:p>
          <a:p>
            <a:pPr marL="0" indent="0">
              <a:buNone/>
            </a:pPr>
            <a:endParaRPr lang="en-GB" sz="1100" b="1" dirty="0">
              <a:solidFill>
                <a:schemeClr val="tx1"/>
              </a:solidFill>
              <a:latin typeface="Montserrat" panose="00000500000000000000" pitchFamily="50" charset="0"/>
              <a:cs typeface="Arial" panose="020B0604020202020204" pitchFamily="34" charset="0"/>
            </a:endParaRPr>
          </a:p>
          <a:p>
            <a:pPr marL="0" indent="0">
              <a:buNone/>
            </a:pPr>
            <a:endParaRPr lang="en-GB" sz="1100" b="1" dirty="0">
              <a:solidFill>
                <a:schemeClr val="tx1"/>
              </a:solidFill>
              <a:latin typeface="Montserrat" panose="00000500000000000000" pitchFamily="50" charset="0"/>
              <a:cs typeface="Arial" panose="020B0604020202020204" pitchFamily="34" charset="0"/>
            </a:endParaRPr>
          </a:p>
          <a:p>
            <a:pPr marL="0" indent="0">
              <a:buNone/>
            </a:pPr>
            <a:endParaRPr lang="en-GB" sz="1100" b="1" dirty="0">
              <a:solidFill>
                <a:schemeClr val="tx1"/>
              </a:solidFill>
              <a:latin typeface="Montserrat" panose="00000500000000000000" pitchFamily="50" charset="0"/>
              <a:cs typeface="Arial" panose="020B0604020202020204" pitchFamily="34" charset="0"/>
            </a:endParaRPr>
          </a:p>
          <a:p>
            <a:pPr marL="0" indent="0">
              <a:buNone/>
            </a:pPr>
            <a:endParaRPr lang="en-GB" sz="1100" b="1"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498185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640960" cy="475562"/>
          </a:xfrm>
        </p:spPr>
        <p:txBody>
          <a:bodyPr>
            <a:noAutofit/>
          </a:bodyPr>
          <a:lstStyle/>
          <a:p>
            <a:r>
              <a:rPr lang="en-GB" sz="2000" dirty="0"/>
              <a:t>Patient engagement – Barts health NHS Foundation Trust </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276970" y="771550"/>
            <a:ext cx="8424936" cy="4176464"/>
          </a:xfrm>
        </p:spPr>
        <p:txBody>
          <a:bodyPr>
            <a:noAutofit/>
          </a:bodyPr>
          <a:lstStyle/>
          <a:p>
            <a:pPr marL="0" indent="0">
              <a:buNone/>
            </a:pPr>
            <a:r>
              <a:rPr lang="en-GB" sz="1100" b="1" dirty="0">
                <a:solidFill>
                  <a:schemeClr val="tx1"/>
                </a:solidFill>
                <a:latin typeface="Montserrat" panose="00000500000000000000" pitchFamily="50" charset="0"/>
                <a:cs typeface="Arial" panose="020B0604020202020204" pitchFamily="34" charset="0"/>
              </a:rPr>
              <a:t>Outcomes</a:t>
            </a:r>
          </a:p>
          <a:p>
            <a:pPr algn="just">
              <a:lnSpc>
                <a:spcPct val="150000"/>
              </a:lnSpc>
              <a:buFont typeface="Arial" panose="020B0604020202020204" pitchFamily="34" charset="0"/>
              <a:buChar char="•"/>
            </a:pPr>
            <a:r>
              <a:rPr lang="en-GB" sz="1100" dirty="0"/>
              <a:t>Using Post-it notes generated increased feedback by keeping questions simple, such as:</a:t>
            </a:r>
          </a:p>
          <a:p>
            <a:pPr lvl="1" algn="just">
              <a:lnSpc>
                <a:spcPct val="150000"/>
              </a:lnSpc>
            </a:pPr>
            <a:r>
              <a:rPr lang="en-GB" sz="1100" dirty="0"/>
              <a:t>“What went well?”, "What could have been better?”</a:t>
            </a:r>
          </a:p>
          <a:p>
            <a:pPr algn="just">
              <a:lnSpc>
                <a:spcPct val="150000"/>
              </a:lnSpc>
            </a:pPr>
            <a:r>
              <a:rPr lang="en-GB" sz="1100" dirty="0"/>
              <a:t>Using multichannel methods such as:</a:t>
            </a:r>
          </a:p>
          <a:p>
            <a:pPr lvl="1" algn="just">
              <a:lnSpc>
                <a:spcPct val="150000"/>
              </a:lnSpc>
            </a:pPr>
            <a:r>
              <a:rPr lang="en-GB" sz="1100" dirty="0"/>
              <a:t>Feedback board</a:t>
            </a:r>
          </a:p>
          <a:p>
            <a:pPr lvl="1" algn="just">
              <a:lnSpc>
                <a:spcPct val="150000"/>
              </a:lnSpc>
            </a:pPr>
            <a:r>
              <a:rPr lang="en-GB" sz="1100" dirty="0"/>
              <a:t>Post-it notes</a:t>
            </a:r>
          </a:p>
          <a:p>
            <a:pPr lvl="1" algn="just">
              <a:lnSpc>
                <a:spcPct val="150000"/>
              </a:lnSpc>
            </a:pPr>
            <a:r>
              <a:rPr lang="en-GB" sz="1100" dirty="0"/>
              <a:t>Online (via QR code and text message with link)</a:t>
            </a:r>
          </a:p>
          <a:p>
            <a:pPr algn="just">
              <a:lnSpc>
                <a:spcPct val="150000"/>
              </a:lnSpc>
              <a:buFont typeface="Arial" panose="020B0604020202020204" pitchFamily="34" charset="0"/>
              <a:buChar char="•"/>
            </a:pPr>
            <a:r>
              <a:rPr lang="en-GB" sz="1100" dirty="0"/>
              <a:t>Beyond the programme, the services will:</a:t>
            </a:r>
          </a:p>
          <a:p>
            <a:pPr lvl="1" algn="just">
              <a:lnSpc>
                <a:spcPct val="150000"/>
              </a:lnSpc>
            </a:pPr>
            <a:r>
              <a:rPr lang="en-GB" sz="1100" dirty="0"/>
              <a:t>Continue to work on the project regarding engagement to achieve their aim.</a:t>
            </a:r>
          </a:p>
          <a:p>
            <a:pPr lvl="1" algn="just">
              <a:lnSpc>
                <a:spcPct val="150000"/>
              </a:lnSpc>
            </a:pPr>
            <a:r>
              <a:rPr lang="en-GB" sz="1100" dirty="0"/>
              <a:t>Continue to adapt methods for CYPF to share meaningful feedback (especially with young people).</a:t>
            </a:r>
          </a:p>
          <a:p>
            <a:pPr lvl="1" algn="just">
              <a:lnSpc>
                <a:spcPct val="150000"/>
              </a:lnSpc>
            </a:pPr>
            <a:r>
              <a:rPr lang="en-GB" sz="1100" dirty="0"/>
              <a:t>Look at the data from feedback to identify themes and make necessary improvements.</a:t>
            </a:r>
          </a:p>
        </p:txBody>
      </p:sp>
    </p:spTree>
    <p:extLst>
      <p:ext uri="{BB962C8B-B14F-4D97-AF65-F5344CB8AC3E}">
        <p14:creationId xmlns:p14="http://schemas.microsoft.com/office/powerpoint/2010/main" val="548487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640960" cy="475562"/>
          </a:xfrm>
        </p:spPr>
        <p:txBody>
          <a:bodyPr>
            <a:noAutofit/>
          </a:bodyPr>
          <a:lstStyle/>
          <a:p>
            <a:r>
              <a:rPr lang="en-GB" sz="2000" dirty="0"/>
              <a:t>Patient engagement – Barts health NHS Foundation Trust </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359532" y="771550"/>
            <a:ext cx="8424936" cy="4299942"/>
          </a:xfrm>
        </p:spPr>
        <p:txBody>
          <a:bodyPr>
            <a:noAutofit/>
          </a:bodyPr>
          <a:lstStyle/>
          <a:p>
            <a:pPr marL="0" indent="0">
              <a:buNone/>
            </a:pPr>
            <a:r>
              <a:rPr lang="en-GB" sz="1100" b="1" dirty="0">
                <a:solidFill>
                  <a:schemeClr val="tx1"/>
                </a:solidFill>
                <a:latin typeface="Montserrat" panose="00000500000000000000" pitchFamily="50" charset="0"/>
                <a:cs typeface="Arial" panose="020B0604020202020204" pitchFamily="34" charset="0"/>
              </a:rPr>
              <a:t>Lessons learnt</a:t>
            </a:r>
          </a:p>
          <a:p>
            <a:pPr algn="just">
              <a:lnSpc>
                <a:spcPct val="150000"/>
              </a:lnSpc>
              <a:buFont typeface="Arial" panose="020B0604020202020204" pitchFamily="34" charset="0"/>
              <a:buChar char="•"/>
            </a:pPr>
            <a:r>
              <a:rPr lang="en-GB" sz="1100" dirty="0">
                <a:solidFill>
                  <a:schemeClr val="tx1"/>
                </a:solidFill>
              </a:rPr>
              <a:t>Families from both sites that often engaged with their teams when asked to participate in the questionnaire did not complete it despite reminders. This highlighted that questionnaires were an inefficient way to obtain feedback from families, and they needed to be involved in voicing their preferences on how they would like to receive feedback.</a:t>
            </a:r>
          </a:p>
          <a:p>
            <a:pPr algn="just">
              <a:lnSpc>
                <a:spcPct val="150000"/>
              </a:lnSpc>
              <a:buFont typeface="Arial" panose="020B0604020202020204" pitchFamily="34" charset="0"/>
              <a:buChar char="•"/>
            </a:pPr>
            <a:r>
              <a:rPr lang="en-GB" sz="1100" dirty="0">
                <a:solidFill>
                  <a:schemeClr val="tx1"/>
                </a:solidFill>
              </a:rPr>
              <a:t>The team admitted to feeling a sense of failure that the questionnaire was not completed by the two families selected, particularly as they were selected due to the high probability that they would engage and complete the survey, which was a huge lesson learnt.</a:t>
            </a:r>
          </a:p>
          <a:p>
            <a:pPr algn="just">
              <a:lnSpc>
                <a:spcPct val="150000"/>
              </a:lnSpc>
              <a:buFont typeface="Arial" panose="020B0604020202020204" pitchFamily="34" charset="0"/>
              <a:buChar char="•"/>
            </a:pPr>
            <a:r>
              <a:rPr lang="en-GB" sz="1100" dirty="0">
                <a:solidFill>
                  <a:schemeClr val="tx1"/>
                </a:solidFill>
              </a:rPr>
              <a:t>Multiple types of feedback methods are required to capture the views of patients and their families.</a:t>
            </a:r>
          </a:p>
          <a:p>
            <a:pPr algn="just">
              <a:lnSpc>
                <a:spcPct val="150000"/>
              </a:lnSpc>
              <a:buFont typeface="Arial" panose="020B0604020202020204" pitchFamily="34" charset="0"/>
              <a:buChar char="•"/>
            </a:pPr>
            <a:r>
              <a:rPr lang="en-GB" sz="1100" dirty="0">
                <a:solidFill>
                  <a:schemeClr val="tx1"/>
                </a:solidFill>
              </a:rPr>
              <a:t>Keep questions short and simple. Families, children and young people did not engage with a long paper feedback form.</a:t>
            </a:r>
          </a:p>
          <a:p>
            <a:pPr algn="just">
              <a:lnSpc>
                <a:spcPct val="150000"/>
              </a:lnSpc>
              <a:buFont typeface="Arial" panose="020B0604020202020204" pitchFamily="34" charset="0"/>
              <a:buChar char="•"/>
            </a:pPr>
            <a:r>
              <a:rPr lang="en-GB" sz="1100" dirty="0">
                <a:solidFill>
                  <a:schemeClr val="tx1"/>
                </a:solidFill>
              </a:rPr>
              <a:t>Methods that offer a quick way to capture feedback provide better engagement from patients and families.</a:t>
            </a:r>
          </a:p>
          <a:p>
            <a:pPr marL="0" indent="0" algn="just">
              <a:lnSpc>
                <a:spcPct val="150000"/>
              </a:lnSpc>
              <a:buNone/>
            </a:pPr>
            <a:endParaRPr lang="en-GB" sz="1100" b="1" dirty="0">
              <a:solidFill>
                <a:schemeClr val="tx1"/>
              </a:solidFill>
              <a:latin typeface="Montserrat" panose="00000500000000000000" pitchFamily="50" charset="0"/>
              <a:cs typeface="Arial" panose="020B0604020202020204" pitchFamily="34" charset="0"/>
              <a:hlinkClick r:id="rId2">
                <a:extLst>
                  <a:ext uri="{A12FA001-AC4F-418D-AE19-62706E023703}">
                    <ahyp:hlinkClr xmlns:ahyp="http://schemas.microsoft.com/office/drawing/2018/hyperlinkcolor" val="tx"/>
                  </a:ext>
                </a:extLst>
              </a:hlinkClick>
            </a:endParaRPr>
          </a:p>
          <a:p>
            <a:pPr marL="0" indent="0">
              <a:lnSpc>
                <a:spcPct val="150000"/>
              </a:lnSpc>
              <a:buNone/>
            </a:pPr>
            <a:r>
              <a:rPr lang="en-GB" sz="1100" b="1" dirty="0">
                <a:solidFill>
                  <a:schemeClr val="tx1"/>
                </a:solidFill>
                <a:latin typeface="Montserrat" panose="00000500000000000000" pitchFamily="50" charset="0"/>
                <a:cs typeface="Arial" panose="020B0604020202020204" pitchFamily="34" charset="0"/>
              </a:rPr>
              <a:t>Visual presentation of team project intervention </a:t>
            </a:r>
            <a:endParaRPr lang="en-GB" sz="1100" b="1" dirty="0">
              <a:solidFill>
                <a:schemeClr val="tx1"/>
              </a:solidFill>
              <a:latin typeface="Montserrat" panose="00000500000000000000" pitchFamily="50" charset="0"/>
              <a:cs typeface="Arial" panose="020B0604020202020204" pitchFamily="34" charset="0"/>
              <a:hlinkClick r:id="rId2"/>
            </a:endParaRPr>
          </a:p>
          <a:p>
            <a:pPr marL="0" indent="0">
              <a:lnSpc>
                <a:spcPct val="150000"/>
              </a:lnSpc>
              <a:buNone/>
            </a:pPr>
            <a:r>
              <a:rPr lang="en-GB" sz="1100" b="1" dirty="0">
                <a:solidFill>
                  <a:schemeClr val="tx1"/>
                </a:solidFill>
                <a:latin typeface="Montserrat" panose="00000500000000000000" pitchFamily="50" charset="0"/>
                <a:cs typeface="Arial" panose="020B0604020202020204" pitchFamily="34" charset="0"/>
                <a:hlinkClick r:id="rId2"/>
              </a:rPr>
              <a:t>Team poster</a:t>
            </a:r>
            <a:endParaRPr lang="en-GB" sz="1100" b="1" dirty="0">
              <a:solidFill>
                <a:schemeClr val="tx1"/>
              </a:solidFill>
              <a:latin typeface="Montserrat" panose="00000500000000000000" pitchFamily="50" charset="0"/>
              <a:cs typeface="Arial" panose="020B0604020202020204" pitchFamily="34" charset="0"/>
            </a:endParaRPr>
          </a:p>
          <a:p>
            <a:pPr marL="0" indent="0">
              <a:lnSpc>
                <a:spcPct val="150000"/>
              </a:lnSpc>
              <a:buNone/>
            </a:pPr>
            <a:r>
              <a:rPr lang="en-GB" sz="1100" b="1" dirty="0">
                <a:solidFill>
                  <a:schemeClr val="tx1"/>
                </a:solidFill>
                <a:latin typeface="Montserrat" panose="00000500000000000000" pitchFamily="50" charset="0"/>
                <a:cs typeface="Arial" panose="020B0604020202020204" pitchFamily="34" charset="0"/>
                <a:hlinkClick r:id="rId3"/>
              </a:rPr>
              <a:t>Video presentation</a:t>
            </a:r>
            <a:endParaRPr lang="en-GB" sz="1100" b="1" dirty="0">
              <a:solidFill>
                <a:schemeClr val="tx1"/>
              </a:solidFill>
              <a:latin typeface="Montserrat" panose="00000500000000000000" pitchFamily="50" charset="0"/>
              <a:cs typeface="Arial" panose="020B0604020202020204" pitchFamily="34" charset="0"/>
            </a:endParaRPr>
          </a:p>
          <a:p>
            <a:pPr>
              <a:lnSpc>
                <a:spcPct val="150000"/>
              </a:lnSpc>
            </a:pPr>
            <a:endParaRPr lang="en-GB" sz="1100"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2628212859"/>
      </p:ext>
    </p:extLst>
  </p:cSld>
  <p:clrMapOvr>
    <a:masterClrMapping/>
  </p:clrMapOvr>
</p:sld>
</file>

<file path=ppt/theme/theme1.xml><?xml version="1.0" encoding="utf-8"?>
<a:theme xmlns:a="http://schemas.openxmlformats.org/drawingml/2006/main" name="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73892B6BD4C814D864FE852C6B62926" ma:contentTypeVersion="32" ma:contentTypeDescription="Create a new document." ma:contentTypeScope="" ma:versionID="8156b1bb3564c62c0c928768bbf78ddf">
  <xsd:schema xmlns:xsd="http://www.w3.org/2001/XMLSchema" xmlns:xs="http://www.w3.org/2001/XMLSchema" xmlns:p="http://schemas.microsoft.com/office/2006/metadata/properties" xmlns:ns2="19cfbb22-967d-441b-b2d0-56543b08ad7d" xmlns:ns3="http://schemas.microsoft.com/sharepoint/v3/fields" xmlns:ns4="e7b00261-fff3-41e0-a06e-29be7bbb4b90" targetNamespace="http://schemas.microsoft.com/office/2006/metadata/properties" ma:root="true" ma:fieldsID="9dfd0235534e6e908d96032a58ca0ce4" ns2:_="" ns3:_="" ns4:_="">
    <xsd:import namespace="19cfbb22-967d-441b-b2d0-56543b08ad7d"/>
    <xsd:import namespace="http://schemas.microsoft.com/sharepoint/v3/fields"/>
    <xsd:import namespace="e7b00261-fff3-41e0-a06e-29be7bbb4b90"/>
    <xsd:element name="properties">
      <xsd:complexType>
        <xsd:sequence>
          <xsd:element name="documentManagement">
            <xsd:complexType>
              <xsd:all>
                <xsd:element ref="ns2:nf553947567e4e08a7a428dd067c6ddf" minOccurs="0"/>
                <xsd:element ref="ns2:TaxCatchAll" minOccurs="0"/>
                <xsd:element ref="ns2:pbf2f93df8dd4eb080efdd315b87a374" minOccurs="0"/>
                <xsd:element ref="ns2:mc9a21fcd6b24904b2be8748004271cc" minOccurs="0"/>
                <xsd:element ref="ns2:fdb3048ee4f64c2ab103fa5c08134177" minOccurs="0"/>
                <xsd:element ref="ns2:i17683cc25004393bf5e7a85079a67d2" minOccurs="0"/>
                <xsd:element ref="ns2:Project_x002f__x0020_contract_x0020_end_x0020_date" minOccurs="0"/>
                <xsd:element ref="ns2:n63e5b34d79144c59fc93a19d30f3a0b" minOccurs="0"/>
                <xsd:element ref="ns3:_Source"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AutoKeyPoints" minOccurs="0"/>
                <xsd:element ref="ns4:MediaServiceKeyPoints" minOccurs="0"/>
                <xsd:element ref="ns4:MediaServiceGenerationTime" minOccurs="0"/>
                <xsd:element ref="ns4:MediaServiceEventHashCode" minOccurs="0"/>
                <xsd:element ref="ns4:MediaServiceOCR" minOccurs="0"/>
                <xsd:element ref="ns4:lcf76f155ced4ddcb4097134ff3c332f" minOccurs="0"/>
                <xsd:element ref="ns2:SharedWithUsers" minOccurs="0"/>
                <xsd:element ref="ns2:SharedWithDetails" minOccurs="0"/>
                <xsd:element ref="ns4:MediaServiceObjectDetectorVersions" minOccurs="0"/>
                <xsd:element ref="ns4:MediaServiceSearchPropertie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fbb22-967d-441b-b2d0-56543b08ad7d" elementFormDefault="qualified">
    <xsd:import namespace="http://schemas.microsoft.com/office/2006/documentManagement/types"/>
    <xsd:import namespace="http://schemas.microsoft.com/office/infopath/2007/PartnerControls"/>
    <xsd:element name="nf553947567e4e08a7a428dd067c6ddf" ma:index="9" nillable="true" ma:taxonomy="true" ma:internalName="nf553947567e4e08a7a428dd067c6ddf" ma:taxonomyFieldName="Business_x0020_Activity" ma:displayName="Business Activity" ma:default="" ma:fieldId="{7f553947-567e-4e08-a7a4-28dd067c6ddf}" ma:sspId="72c748ba-2422-442a-8da0-8c3a11393106" ma:termSetId="281f97d3-173f-40b8-9fc1-2bb96af60e0e"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84e03c9-4683-4d6d-9e6e-c6fa35f1947e}" ma:internalName="TaxCatchAll" ma:showField="CatchAllData" ma:web="19cfbb22-967d-441b-b2d0-56543b08ad7d">
      <xsd:complexType>
        <xsd:complexContent>
          <xsd:extension base="dms:MultiChoiceLookup">
            <xsd:sequence>
              <xsd:element name="Value" type="dms:Lookup" maxOccurs="unbounded" minOccurs="0" nillable="true"/>
            </xsd:sequence>
          </xsd:extension>
        </xsd:complexContent>
      </xsd:complexType>
    </xsd:element>
    <xsd:element name="pbf2f93df8dd4eb080efdd315b87a374" ma:index="12" nillable="true" ma:taxonomy="true" ma:internalName="pbf2f93df8dd4eb080efdd315b87a374" ma:taxonomyFieldName="Business_x0020_Function" ma:displayName="Business Function" ma:default="2;#Quality Improvement|f929b268-8fc1-4432-9c8d-4653c804bdfc" ma:fieldId="{9bf2f93d-f8dd-4eb0-80ef-dd315b87a374}" ma:sspId="72c748ba-2422-442a-8da0-8c3a11393106" ma:termSetId="1a054ad0-931e-4bb0-a70b-dc33d2e19bcb" ma:anchorId="c788aced-109f-432d-9368-116094370ebc" ma:open="false" ma:isKeyword="false">
      <xsd:complexType>
        <xsd:sequence>
          <xsd:element ref="pc:Terms" minOccurs="0" maxOccurs="1"/>
        </xsd:sequence>
      </xsd:complexType>
    </xsd:element>
    <xsd:element name="mc9a21fcd6b24904b2be8748004271cc" ma:index="14" nillable="true" ma:taxonomy="true" ma:internalName="mc9a21fcd6b24904b2be8748004271cc" ma:taxonomyFieldName="Division" ma:displayName="Division" ma:default="1;#Research ＆ Quality Improvement|40ffecb9-eb64-4eb4-bbcd-9ff92017558e" ma:fieldId="{6c9a21fc-d6b2-4904-b2be-8748004271cc}" ma:sspId="72c748ba-2422-442a-8da0-8c3a11393106" ma:termSetId="854525bc-11e5-4801-9a2e-02bd235a7eec" ma:anchorId="00000000-0000-0000-0000-000000000000" ma:open="false" ma:isKeyword="false">
      <xsd:complexType>
        <xsd:sequence>
          <xsd:element ref="pc:Terms" minOccurs="0" maxOccurs="1"/>
        </xsd:sequence>
      </xsd:complexType>
    </xsd:element>
    <xsd:element name="fdb3048ee4f64c2ab103fa5c08134177" ma:index="16" nillable="true" ma:taxonomy="true" ma:internalName="fdb3048ee4f64c2ab103fa5c08134177" ma:taxonomyFieldName="Document_x0020_status" ma:displayName="Document status" ma:default="" ma:fieldId="{fdb3048e-e4f6-4c2a-b103-fa5c08134177}" ma:sspId="72c748ba-2422-442a-8da0-8c3a11393106" ma:termSetId="81537ae4-bb63-4a0b-b036-a59c8bb24956" ma:anchorId="00000000-0000-0000-0000-000000000000" ma:open="false" ma:isKeyword="false">
      <xsd:complexType>
        <xsd:sequence>
          <xsd:element ref="pc:Terms" minOccurs="0" maxOccurs="1"/>
        </xsd:sequence>
      </xsd:complexType>
    </xsd:element>
    <xsd:element name="i17683cc25004393bf5e7a85079a67d2" ma:index="18" nillable="true" ma:taxonomy="true" ma:internalName="i17683cc25004393bf5e7a85079a67d2" ma:taxonomyFieldName="Information_x0020_type" ma:displayName="Information type" ma:default="" ma:fieldId="{217683cc-2500-4393-bf5e-7a85079a67d2}" ma:sspId="72c748ba-2422-442a-8da0-8c3a11393106" ma:termSetId="7c5dc89c-5a38-404b-b798-27b2a4c32a36" ma:anchorId="00000000-0000-0000-0000-000000000000" ma:open="false" ma:isKeyword="false">
      <xsd:complexType>
        <xsd:sequence>
          <xsd:element ref="pc:Terms" minOccurs="0" maxOccurs="1"/>
        </xsd:sequence>
      </xsd:complexType>
    </xsd:element>
    <xsd:element name="Project_x002f__x0020_contract_x0020_end_x0020_date" ma:index="19" nillable="true" ma:displayName="Project/ contract end date" ma:format="DateOnly" ma:internalName="Project_x002F__x0020_contract_x0020_end_x0020_date">
      <xsd:simpleType>
        <xsd:restriction base="dms:DateTime"/>
      </xsd:simpleType>
    </xsd:element>
    <xsd:element name="n63e5b34d79144c59fc93a19d30f3a0b" ma:index="21" nillable="true" ma:taxonomy="true" ma:internalName="n63e5b34d79144c59fc93a19d30f3a0b" ma:taxonomyFieldName="Project_x002F__x0020_contract_x0020_status" ma:displayName="Project/ contract status" ma:default="" ma:fieldId="{763e5b34-d791-44c5-9fc9-3a19d30f3a0b}" ma:sspId="72c748ba-2422-442a-8da0-8c3a11393106" ma:termSetId="6fb53340-93dd-45ae-88d8-d63e0eb70bfd" ma:anchorId="00000000-0000-0000-0000-000000000000" ma:open="false" ma:isKeyword="false">
      <xsd:complexType>
        <xsd:sequence>
          <xsd:element ref="pc:Terms" minOccurs="0" maxOccurs="1"/>
        </xsd:sequence>
      </xsd:complexType>
    </xsd:element>
    <xsd:element name="SharedWithUsers" ma:index="3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22" nillable="true" ma:displayName="Source filepath" ma:description="References to resources from which this resource was derived. This is the filepath that was lifted from the Q Drive" ma:internalName="_Sourc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b00261-fff3-41e0-a06e-29be7bbb4b90"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72c748ba-2422-442a-8da0-8c3a1139310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8" nillable="true" ma:displayName="MediaServiceSearchProperties" ma:hidden="true" ma:internalName="MediaServiceSearchProperties" ma:readOnly="true">
      <xsd:simpleType>
        <xsd:restriction base="dms:Note"/>
      </xsd:simpleType>
    </xsd:element>
    <xsd:element name="MediaServiceLocation" ma:index="39" nillable="true" ma:displayName="Location" ma:descrip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7b00261-fff3-41e0-a06e-29be7bbb4b90">
      <Terms xmlns="http://schemas.microsoft.com/office/infopath/2007/PartnerControls"/>
    </lcf76f155ced4ddcb4097134ff3c332f>
    <TaxCatchAll xmlns="19cfbb22-967d-441b-b2d0-56543b08ad7d">
      <Value>2</Value>
      <Value>1</Value>
    </TaxCatchAll>
    <MediaLengthInSeconds xmlns="e7b00261-fff3-41e0-a06e-29be7bbb4b90" xsi:nil="true"/>
    <SharedWithUsers xmlns="19cfbb22-967d-441b-b2d0-56543b08ad7d">
      <UserInfo>
        <DisplayName/>
        <AccountId xsi:nil="true"/>
        <AccountType/>
      </UserInfo>
    </SharedWithUsers>
    <i17683cc25004393bf5e7a85079a67d2 xmlns="19cfbb22-967d-441b-b2d0-56543b08ad7d">
      <Terms xmlns="http://schemas.microsoft.com/office/infopath/2007/PartnerControls"/>
    </i17683cc25004393bf5e7a85079a67d2>
    <_Source xmlns="http://schemas.microsoft.com/sharepoint/v3/fields" xsi:nil="true"/>
    <pbf2f93df8dd4eb080efdd315b87a374 xmlns="19cfbb22-967d-441b-b2d0-56543b08ad7d">
      <Terms xmlns="http://schemas.microsoft.com/office/infopath/2007/PartnerControls">
        <TermInfo xmlns="http://schemas.microsoft.com/office/infopath/2007/PartnerControls">
          <TermName xmlns="http://schemas.microsoft.com/office/infopath/2007/PartnerControls">Quality Improvement</TermName>
          <TermId xmlns="http://schemas.microsoft.com/office/infopath/2007/PartnerControls">f929b268-8fc1-4432-9c8d-4653c804bdfc</TermId>
        </TermInfo>
      </Terms>
    </pbf2f93df8dd4eb080efdd315b87a374>
    <nf553947567e4e08a7a428dd067c6ddf xmlns="19cfbb22-967d-441b-b2d0-56543b08ad7d">
      <Terms xmlns="http://schemas.microsoft.com/office/infopath/2007/PartnerControls"/>
    </nf553947567e4e08a7a428dd067c6ddf>
    <Project_x002f__x0020_contract_x0020_end_x0020_date xmlns="19cfbb22-967d-441b-b2d0-56543b08ad7d" xsi:nil="true"/>
    <mc9a21fcd6b24904b2be8748004271cc xmlns="19cfbb22-967d-441b-b2d0-56543b08ad7d">
      <Terms xmlns="http://schemas.microsoft.com/office/infopath/2007/PartnerControls">
        <TermInfo xmlns="http://schemas.microsoft.com/office/infopath/2007/PartnerControls">
          <TermName xmlns="http://schemas.microsoft.com/office/infopath/2007/PartnerControls">Research ＆ Quality Improvement</TermName>
          <TermId xmlns="http://schemas.microsoft.com/office/infopath/2007/PartnerControls">40ffecb9-eb64-4eb4-bbcd-9ff92017558e</TermId>
        </TermInfo>
      </Terms>
    </mc9a21fcd6b24904b2be8748004271cc>
    <fdb3048ee4f64c2ab103fa5c08134177 xmlns="19cfbb22-967d-441b-b2d0-56543b08ad7d">
      <Terms xmlns="http://schemas.microsoft.com/office/infopath/2007/PartnerControls"/>
    </fdb3048ee4f64c2ab103fa5c08134177>
    <n63e5b34d79144c59fc93a19d30f3a0b xmlns="19cfbb22-967d-441b-b2d0-56543b08ad7d">
      <Terms xmlns="http://schemas.microsoft.com/office/infopath/2007/PartnerControls"/>
    </n63e5b34d79144c59fc93a19d30f3a0b>
  </documentManagement>
</p:properties>
</file>

<file path=customXml/itemProps1.xml><?xml version="1.0" encoding="utf-8"?>
<ds:datastoreItem xmlns:ds="http://schemas.openxmlformats.org/officeDocument/2006/customXml" ds:itemID="{5598B2BB-936D-4395-8501-23C892FC4F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fbb22-967d-441b-b2d0-56543b08ad7d"/>
    <ds:schemaRef ds:uri="http://schemas.microsoft.com/sharepoint/v3/fields"/>
    <ds:schemaRef ds:uri="e7b00261-fff3-41e0-a06e-29be7bbb4b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EB12CE7-3897-4E97-90C7-7944684A0DB5}">
  <ds:schemaRefs>
    <ds:schemaRef ds:uri="http://schemas.microsoft.com/sharepoint/v3/contenttype/forms"/>
  </ds:schemaRefs>
</ds:datastoreItem>
</file>

<file path=customXml/itemProps3.xml><?xml version="1.0" encoding="utf-8"?>
<ds:datastoreItem xmlns:ds="http://schemas.openxmlformats.org/officeDocument/2006/customXml" ds:itemID="{2829D8D8-B6CC-4567-96DC-4A66CDBDCB9D}">
  <ds:schemaRefs>
    <ds:schemaRef ds:uri="http://purl.org/dc/elements/1.1/"/>
    <ds:schemaRef ds:uri="http://schemas.microsoft.com/office/2006/metadata/properties"/>
    <ds:schemaRef ds:uri="19cfbb22-967d-441b-b2d0-56543b08ad7d"/>
    <ds:schemaRef ds:uri="http://schemas.microsoft.com/office/2006/documentManagement/types"/>
    <ds:schemaRef ds:uri="http://schemas.microsoft.com/sharepoint/v3/fields"/>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 ds:uri="e7b00261-fff3-41e0-a06e-29be7bbb4b90"/>
    <ds:schemaRef ds:uri="44e40524-91c9-4f1a-8c93-91673b8fc013"/>
    <ds:schemaRef ds:uri="37df6dd1-1f47-4b51-841c-0243d18555eb"/>
  </ds:schemaRefs>
</ds:datastoreItem>
</file>

<file path=docProps/app.xml><?xml version="1.0" encoding="utf-8"?>
<Properties xmlns="http://schemas.openxmlformats.org/officeDocument/2006/extended-properties" xmlns:vt="http://schemas.openxmlformats.org/officeDocument/2006/docPropsVTypes">
  <TotalTime>39039</TotalTime>
  <Words>1338</Words>
  <Application>Microsoft Office PowerPoint</Application>
  <PresentationFormat>On-screen Show (16:9)</PresentationFormat>
  <Paragraphs>90</Paragraphs>
  <Slides>10</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Montserrat</vt:lpstr>
      <vt:lpstr>Courier New</vt:lpstr>
      <vt:lpstr>Office Theme</vt:lpstr>
      <vt:lpstr>3_Office Theme</vt:lpstr>
      <vt:lpstr>PowerPoint Presentation</vt:lpstr>
      <vt:lpstr>Improving patient engagement – Barts health NHS Foundation Trust </vt:lpstr>
      <vt:lpstr>Patient engagement – Barts health NHS Foundation Trust </vt:lpstr>
      <vt:lpstr>Patient engagement – Barts health NHS Foundation Trust </vt:lpstr>
      <vt:lpstr>Patient engagement – Barts health NHS Foundation Trust </vt:lpstr>
      <vt:lpstr>Patient engagement – Barts health NHS Foundation Trust </vt:lpstr>
      <vt:lpstr>Patient engagement – Barts health NHS Foundation Trust </vt:lpstr>
      <vt:lpstr>Patient engagement – Barts health NHS Foundation Trust </vt:lpstr>
      <vt:lpstr>Patient engagement – Barts health NHS Foundation Trust </vt:lpstr>
      <vt:lpstr> https://eqip.rcpch.ac.uk</vt:lpstr>
    </vt:vector>
  </TitlesOfParts>
  <Company>RCPCH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 Ball</dc:creator>
  <cp:lastModifiedBy>Melanie David-Feveck</cp:lastModifiedBy>
  <cp:revision>138</cp:revision>
  <dcterms:created xsi:type="dcterms:W3CDTF">2014-06-02T14:56:21Z</dcterms:created>
  <dcterms:modified xsi:type="dcterms:W3CDTF">2024-07-23T19:43:01Z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status">
    <vt:lpwstr/>
  </property>
  <property fmtid="{D5CDD505-2E9C-101B-9397-08002B2CF9AE}" pid="3" name="Archive">
    <vt:lpwstr/>
  </property>
  <property fmtid="{D5CDD505-2E9C-101B-9397-08002B2CF9AE}" pid="4" name="Business Activity">
    <vt:lpwstr/>
  </property>
  <property fmtid="{D5CDD505-2E9C-101B-9397-08002B2CF9AE}" pid="5" name="MediaServiceImageTags">
    <vt:lpwstr/>
  </property>
  <property fmtid="{D5CDD505-2E9C-101B-9397-08002B2CF9AE}" pid="6" name="ContentTypeId">
    <vt:lpwstr>0x010100F73892B6BD4C814D864FE852C6B62926</vt:lpwstr>
  </property>
  <property fmtid="{D5CDD505-2E9C-101B-9397-08002B2CF9AE}" pid="7" name="Project/ contract status">
    <vt:lpwstr/>
  </property>
  <property fmtid="{D5CDD505-2E9C-101B-9397-08002B2CF9AE}" pid="8" name="Division">
    <vt:lpwstr>1;#Research ＆ Quality Improvement|40ffecb9-eb64-4eb4-bbcd-9ff92017558e</vt:lpwstr>
  </property>
  <property fmtid="{D5CDD505-2E9C-101B-9397-08002B2CF9AE}" pid="9" name="Information type">
    <vt:lpwstr/>
  </property>
  <property fmtid="{D5CDD505-2E9C-101B-9397-08002B2CF9AE}" pid="10" name="Business Function">
    <vt:lpwstr>2;#Quality Improvement|f929b268-8fc1-4432-9c8d-4653c804bdfc</vt:lpwstr>
  </property>
  <property fmtid="{D5CDD505-2E9C-101B-9397-08002B2CF9AE}" pid="11" name="xd_ProgID">
    <vt:lpwstr/>
  </property>
  <property fmtid="{D5CDD505-2E9C-101B-9397-08002B2CF9AE}" pid="12" name="_ColorHex">
    <vt:lpwstr/>
  </property>
  <property fmtid="{D5CDD505-2E9C-101B-9397-08002B2CF9AE}" pid="13" name="ComplianceAssetId">
    <vt:lpwstr/>
  </property>
  <property fmtid="{D5CDD505-2E9C-101B-9397-08002B2CF9AE}" pid="14" name="TemplateUrl">
    <vt:lpwstr/>
  </property>
  <property fmtid="{D5CDD505-2E9C-101B-9397-08002B2CF9AE}" pid="15" name="l9151f26d9d24fb2bafecc2135ce3309">
    <vt:lpwstr>Research ＆ Quality Improvement|c788aced-109f-432d-9368-116094370ebc</vt:lpwstr>
  </property>
  <property fmtid="{D5CDD505-2E9C-101B-9397-08002B2CF9AE}" pid="16" name="_ExtendedDescription">
    <vt:lpwstr/>
  </property>
  <property fmtid="{D5CDD505-2E9C-101B-9397-08002B2CF9AE}" pid="17" name="_ColorTag">
    <vt:lpwstr/>
  </property>
  <property fmtid="{D5CDD505-2E9C-101B-9397-08002B2CF9AE}" pid="18" name="TriggerFlowInfo">
    <vt:lpwstr/>
  </property>
  <property fmtid="{D5CDD505-2E9C-101B-9397-08002B2CF9AE}" pid="19" name="xd_Signature">
    <vt:bool>false</vt:bool>
  </property>
  <property fmtid="{D5CDD505-2E9C-101B-9397-08002B2CF9AE}" pid="20" name="_Emoji">
    <vt:lpwstr/>
  </property>
  <property fmtid="{D5CDD505-2E9C-101B-9397-08002B2CF9AE}" pid="21" name="ba13835014884b89bed364837ca9ec39">
    <vt:lpwstr>Audits|ae63694e-9999-473c-882e-084b09c6631d</vt:lpwstr>
  </property>
  <property fmtid="{D5CDD505-2E9C-101B-9397-08002B2CF9AE}" pid="22" name="Project_x002F__x0020_contract_x0020_status">
    <vt:lpwstr/>
  </property>
  <property fmtid="{D5CDD505-2E9C-101B-9397-08002B2CF9AE}" pid="23" name="Business_x0020_Activity">
    <vt:lpwstr/>
  </property>
  <property fmtid="{D5CDD505-2E9C-101B-9397-08002B2CF9AE}" pid="24" name="Document_x0020_status">
    <vt:lpwstr/>
  </property>
  <property fmtid="{D5CDD505-2E9C-101B-9397-08002B2CF9AE}" pid="25" name="Information_x0020_type">
    <vt:lpwstr/>
  </property>
</Properties>
</file>