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2"/>
  </p:notesMasterIdLst>
  <p:sldIdLst>
    <p:sldId id="354" r:id="rId6"/>
    <p:sldId id="501" r:id="rId7"/>
    <p:sldId id="355" r:id="rId8"/>
    <p:sldId id="363" r:id="rId9"/>
    <p:sldId id="361" r:id="rId10"/>
    <p:sldId id="362" r:id="rId11"/>
    <p:sldId id="356" r:id="rId12"/>
    <p:sldId id="357" r:id="rId13"/>
    <p:sldId id="265" r:id="rId14"/>
    <p:sldId id="266" r:id="rId15"/>
    <p:sldId id="268" r:id="rId16"/>
    <p:sldId id="264" r:id="rId17"/>
    <p:sldId id="432" r:id="rId18"/>
    <p:sldId id="358" r:id="rId19"/>
    <p:sldId id="460" r:id="rId20"/>
    <p:sldId id="259" r:id="rId21"/>
  </p:sldIdLst>
  <p:sldSz cx="9144000" cy="5143500" type="screen16x9"/>
  <p:notesSz cx="6858000" cy="9144000"/>
  <p:embeddedFontLst>
    <p:embeddedFont>
      <p:font typeface="Montserrat" panose="00000500000000000000" pitchFamily="50"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70" d="100"/>
          <a:sy n="70" d="100"/>
        </p:scale>
        <p:origin x="56" y="19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86D3485D-C4A5-43AA-827E-1E3C816B765D}"/>
    <pc:docChg chg="delSld modSld delMainMaster delSection modSection">
      <pc:chgData name="Melanie David-Feveck" userId="9e4d456e-893c-4367-b601-72fce04ebd6b" providerId="ADAL" clId="{86D3485D-C4A5-43AA-827E-1E3C816B765D}" dt="2024-03-05T10:54:41.816" v="4" actId="20577"/>
      <pc:docMkLst>
        <pc:docMk/>
      </pc:docMkLst>
      <pc:sldChg chg="del">
        <pc:chgData name="Melanie David-Feveck" userId="9e4d456e-893c-4367-b601-72fce04ebd6b" providerId="ADAL" clId="{86D3485D-C4A5-43AA-827E-1E3C816B765D}" dt="2024-03-05T10:53:23.108" v="1" actId="47"/>
        <pc:sldMkLst>
          <pc:docMk/>
          <pc:sldMk cId="3106167386" sldId="262"/>
        </pc:sldMkLst>
      </pc:sldChg>
      <pc:sldChg chg="del">
        <pc:chgData name="Melanie David-Feveck" userId="9e4d456e-893c-4367-b601-72fce04ebd6b" providerId="ADAL" clId="{86D3485D-C4A5-43AA-827E-1E3C816B765D}" dt="2024-03-05T10:53:08.164" v="0" actId="47"/>
        <pc:sldMkLst>
          <pc:docMk/>
          <pc:sldMk cId="4107759899" sldId="270"/>
        </pc:sldMkLst>
      </pc:sldChg>
      <pc:sldChg chg="del">
        <pc:chgData name="Melanie David-Feveck" userId="9e4d456e-893c-4367-b601-72fce04ebd6b" providerId="ADAL" clId="{86D3485D-C4A5-43AA-827E-1E3C816B765D}" dt="2024-03-05T10:53:08.164" v="0" actId="47"/>
        <pc:sldMkLst>
          <pc:docMk/>
          <pc:sldMk cId="1630786046" sldId="271"/>
        </pc:sldMkLst>
      </pc:sldChg>
      <pc:sldChg chg="del">
        <pc:chgData name="Melanie David-Feveck" userId="9e4d456e-893c-4367-b601-72fce04ebd6b" providerId="ADAL" clId="{86D3485D-C4A5-43AA-827E-1E3C816B765D}" dt="2024-03-05T10:53:08.164" v="0" actId="47"/>
        <pc:sldMkLst>
          <pc:docMk/>
          <pc:sldMk cId="1831537921" sldId="284"/>
        </pc:sldMkLst>
      </pc:sldChg>
      <pc:sldChg chg="del">
        <pc:chgData name="Melanie David-Feveck" userId="9e4d456e-893c-4367-b601-72fce04ebd6b" providerId="ADAL" clId="{86D3485D-C4A5-43AA-827E-1E3C816B765D}" dt="2024-03-05T10:53:08.164" v="0" actId="47"/>
        <pc:sldMkLst>
          <pc:docMk/>
          <pc:sldMk cId="2114353960" sldId="290"/>
        </pc:sldMkLst>
      </pc:sldChg>
      <pc:sldChg chg="del">
        <pc:chgData name="Melanie David-Feveck" userId="9e4d456e-893c-4367-b601-72fce04ebd6b" providerId="ADAL" clId="{86D3485D-C4A5-43AA-827E-1E3C816B765D}" dt="2024-03-05T10:53:08.164" v="0" actId="47"/>
        <pc:sldMkLst>
          <pc:docMk/>
          <pc:sldMk cId="3546561670" sldId="293"/>
        </pc:sldMkLst>
      </pc:sldChg>
      <pc:sldChg chg="del">
        <pc:chgData name="Melanie David-Feveck" userId="9e4d456e-893c-4367-b601-72fce04ebd6b" providerId="ADAL" clId="{86D3485D-C4A5-43AA-827E-1E3C816B765D}" dt="2024-03-05T10:53:08.164" v="0" actId="47"/>
        <pc:sldMkLst>
          <pc:docMk/>
          <pc:sldMk cId="3488180697" sldId="294"/>
        </pc:sldMkLst>
      </pc:sldChg>
      <pc:sldChg chg="del">
        <pc:chgData name="Melanie David-Feveck" userId="9e4d456e-893c-4367-b601-72fce04ebd6b" providerId="ADAL" clId="{86D3485D-C4A5-43AA-827E-1E3C816B765D}" dt="2024-03-05T10:53:08.164" v="0" actId="47"/>
        <pc:sldMkLst>
          <pc:docMk/>
          <pc:sldMk cId="4289185173" sldId="295"/>
        </pc:sldMkLst>
      </pc:sldChg>
      <pc:sldChg chg="del">
        <pc:chgData name="Melanie David-Feveck" userId="9e4d456e-893c-4367-b601-72fce04ebd6b" providerId="ADAL" clId="{86D3485D-C4A5-43AA-827E-1E3C816B765D}" dt="2024-03-05T10:53:08.164" v="0" actId="47"/>
        <pc:sldMkLst>
          <pc:docMk/>
          <pc:sldMk cId="1361587176" sldId="296"/>
        </pc:sldMkLst>
      </pc:sldChg>
      <pc:sldChg chg="del">
        <pc:chgData name="Melanie David-Feveck" userId="9e4d456e-893c-4367-b601-72fce04ebd6b" providerId="ADAL" clId="{86D3485D-C4A5-43AA-827E-1E3C816B765D}" dt="2024-03-05T10:53:08.164" v="0" actId="47"/>
        <pc:sldMkLst>
          <pc:docMk/>
          <pc:sldMk cId="3571238085" sldId="298"/>
        </pc:sldMkLst>
      </pc:sldChg>
      <pc:sldChg chg="del">
        <pc:chgData name="Melanie David-Feveck" userId="9e4d456e-893c-4367-b601-72fce04ebd6b" providerId="ADAL" clId="{86D3485D-C4A5-43AA-827E-1E3C816B765D}" dt="2024-03-05T10:53:08.164" v="0" actId="47"/>
        <pc:sldMkLst>
          <pc:docMk/>
          <pc:sldMk cId="1966837309" sldId="300"/>
        </pc:sldMkLst>
      </pc:sldChg>
      <pc:sldChg chg="del">
        <pc:chgData name="Melanie David-Feveck" userId="9e4d456e-893c-4367-b601-72fce04ebd6b" providerId="ADAL" clId="{86D3485D-C4A5-43AA-827E-1E3C816B765D}" dt="2024-03-05T10:53:08.164" v="0" actId="47"/>
        <pc:sldMkLst>
          <pc:docMk/>
          <pc:sldMk cId="2409761706" sldId="303"/>
        </pc:sldMkLst>
      </pc:sldChg>
      <pc:sldChg chg="del">
        <pc:chgData name="Melanie David-Feveck" userId="9e4d456e-893c-4367-b601-72fce04ebd6b" providerId="ADAL" clId="{86D3485D-C4A5-43AA-827E-1E3C816B765D}" dt="2024-03-05T10:53:08.164" v="0" actId="47"/>
        <pc:sldMkLst>
          <pc:docMk/>
          <pc:sldMk cId="2103544846" sldId="304"/>
        </pc:sldMkLst>
      </pc:sldChg>
      <pc:sldChg chg="del">
        <pc:chgData name="Melanie David-Feveck" userId="9e4d456e-893c-4367-b601-72fce04ebd6b" providerId="ADAL" clId="{86D3485D-C4A5-43AA-827E-1E3C816B765D}" dt="2024-03-05T10:53:23.108" v="1" actId="47"/>
        <pc:sldMkLst>
          <pc:docMk/>
          <pc:sldMk cId="4251052806" sldId="305"/>
        </pc:sldMkLst>
      </pc:sldChg>
      <pc:sldChg chg="del">
        <pc:chgData name="Melanie David-Feveck" userId="9e4d456e-893c-4367-b601-72fce04ebd6b" providerId="ADAL" clId="{86D3485D-C4A5-43AA-827E-1E3C816B765D}" dt="2024-03-05T10:53:23.108" v="1" actId="47"/>
        <pc:sldMkLst>
          <pc:docMk/>
          <pc:sldMk cId="2930578258" sldId="306"/>
        </pc:sldMkLst>
      </pc:sldChg>
      <pc:sldChg chg="del">
        <pc:chgData name="Melanie David-Feveck" userId="9e4d456e-893c-4367-b601-72fce04ebd6b" providerId="ADAL" clId="{86D3485D-C4A5-43AA-827E-1E3C816B765D}" dt="2024-03-05T10:53:23.108" v="1" actId="47"/>
        <pc:sldMkLst>
          <pc:docMk/>
          <pc:sldMk cId="118721866" sldId="307"/>
        </pc:sldMkLst>
      </pc:sldChg>
      <pc:sldChg chg="del">
        <pc:chgData name="Melanie David-Feveck" userId="9e4d456e-893c-4367-b601-72fce04ebd6b" providerId="ADAL" clId="{86D3485D-C4A5-43AA-827E-1E3C816B765D}" dt="2024-03-05T10:53:23.108" v="1" actId="47"/>
        <pc:sldMkLst>
          <pc:docMk/>
          <pc:sldMk cId="3018464882" sldId="308"/>
        </pc:sldMkLst>
      </pc:sldChg>
      <pc:sldChg chg="del">
        <pc:chgData name="Melanie David-Feveck" userId="9e4d456e-893c-4367-b601-72fce04ebd6b" providerId="ADAL" clId="{86D3485D-C4A5-43AA-827E-1E3C816B765D}" dt="2024-03-05T10:53:08.164" v="0" actId="47"/>
        <pc:sldMkLst>
          <pc:docMk/>
          <pc:sldMk cId="1243319100" sldId="309"/>
        </pc:sldMkLst>
      </pc:sldChg>
      <pc:sldChg chg="del">
        <pc:chgData name="Melanie David-Feveck" userId="9e4d456e-893c-4367-b601-72fce04ebd6b" providerId="ADAL" clId="{86D3485D-C4A5-43AA-827E-1E3C816B765D}" dt="2024-03-05T10:53:08.164" v="0" actId="47"/>
        <pc:sldMkLst>
          <pc:docMk/>
          <pc:sldMk cId="557046507" sldId="310"/>
        </pc:sldMkLst>
      </pc:sldChg>
      <pc:sldChg chg="del">
        <pc:chgData name="Melanie David-Feveck" userId="9e4d456e-893c-4367-b601-72fce04ebd6b" providerId="ADAL" clId="{86D3485D-C4A5-43AA-827E-1E3C816B765D}" dt="2024-03-05T10:53:08.164" v="0" actId="47"/>
        <pc:sldMkLst>
          <pc:docMk/>
          <pc:sldMk cId="3527910704" sldId="311"/>
        </pc:sldMkLst>
      </pc:sldChg>
      <pc:sldChg chg="del">
        <pc:chgData name="Melanie David-Feveck" userId="9e4d456e-893c-4367-b601-72fce04ebd6b" providerId="ADAL" clId="{86D3485D-C4A5-43AA-827E-1E3C816B765D}" dt="2024-03-05T10:53:08.164" v="0" actId="47"/>
        <pc:sldMkLst>
          <pc:docMk/>
          <pc:sldMk cId="242218943" sldId="312"/>
        </pc:sldMkLst>
      </pc:sldChg>
      <pc:sldChg chg="del">
        <pc:chgData name="Melanie David-Feveck" userId="9e4d456e-893c-4367-b601-72fce04ebd6b" providerId="ADAL" clId="{86D3485D-C4A5-43AA-827E-1E3C816B765D}" dt="2024-03-05T10:53:08.164" v="0" actId="47"/>
        <pc:sldMkLst>
          <pc:docMk/>
          <pc:sldMk cId="4168993559" sldId="313"/>
        </pc:sldMkLst>
      </pc:sldChg>
      <pc:sldChg chg="del">
        <pc:chgData name="Melanie David-Feveck" userId="9e4d456e-893c-4367-b601-72fce04ebd6b" providerId="ADAL" clId="{86D3485D-C4A5-43AA-827E-1E3C816B765D}" dt="2024-03-05T10:53:08.164" v="0" actId="47"/>
        <pc:sldMkLst>
          <pc:docMk/>
          <pc:sldMk cId="2973973880" sldId="314"/>
        </pc:sldMkLst>
      </pc:sldChg>
      <pc:sldChg chg="del">
        <pc:chgData name="Melanie David-Feveck" userId="9e4d456e-893c-4367-b601-72fce04ebd6b" providerId="ADAL" clId="{86D3485D-C4A5-43AA-827E-1E3C816B765D}" dt="2024-03-05T10:53:08.164" v="0" actId="47"/>
        <pc:sldMkLst>
          <pc:docMk/>
          <pc:sldMk cId="3120971044" sldId="315"/>
        </pc:sldMkLst>
      </pc:sldChg>
      <pc:sldChg chg="del">
        <pc:chgData name="Melanie David-Feveck" userId="9e4d456e-893c-4367-b601-72fce04ebd6b" providerId="ADAL" clId="{86D3485D-C4A5-43AA-827E-1E3C816B765D}" dt="2024-03-05T10:53:08.164" v="0" actId="47"/>
        <pc:sldMkLst>
          <pc:docMk/>
          <pc:sldMk cId="3704695639" sldId="316"/>
        </pc:sldMkLst>
      </pc:sldChg>
      <pc:sldChg chg="del">
        <pc:chgData name="Melanie David-Feveck" userId="9e4d456e-893c-4367-b601-72fce04ebd6b" providerId="ADAL" clId="{86D3485D-C4A5-43AA-827E-1E3C816B765D}" dt="2024-03-05T10:53:08.164" v="0" actId="47"/>
        <pc:sldMkLst>
          <pc:docMk/>
          <pc:sldMk cId="1462029673" sldId="317"/>
        </pc:sldMkLst>
      </pc:sldChg>
      <pc:sldChg chg="del">
        <pc:chgData name="Melanie David-Feveck" userId="9e4d456e-893c-4367-b601-72fce04ebd6b" providerId="ADAL" clId="{86D3485D-C4A5-43AA-827E-1E3C816B765D}" dt="2024-03-05T10:53:08.164" v="0" actId="47"/>
        <pc:sldMkLst>
          <pc:docMk/>
          <pc:sldMk cId="978536239" sldId="318"/>
        </pc:sldMkLst>
      </pc:sldChg>
      <pc:sldChg chg="del">
        <pc:chgData name="Melanie David-Feveck" userId="9e4d456e-893c-4367-b601-72fce04ebd6b" providerId="ADAL" clId="{86D3485D-C4A5-43AA-827E-1E3C816B765D}" dt="2024-03-05T10:53:08.164" v="0" actId="47"/>
        <pc:sldMkLst>
          <pc:docMk/>
          <pc:sldMk cId="857462270" sldId="320"/>
        </pc:sldMkLst>
      </pc:sldChg>
      <pc:sldChg chg="del">
        <pc:chgData name="Melanie David-Feveck" userId="9e4d456e-893c-4367-b601-72fce04ebd6b" providerId="ADAL" clId="{86D3485D-C4A5-43AA-827E-1E3C816B765D}" dt="2024-03-05T10:53:08.164" v="0" actId="47"/>
        <pc:sldMkLst>
          <pc:docMk/>
          <pc:sldMk cId="3022686975" sldId="321"/>
        </pc:sldMkLst>
      </pc:sldChg>
      <pc:sldChg chg="del">
        <pc:chgData name="Melanie David-Feveck" userId="9e4d456e-893c-4367-b601-72fce04ebd6b" providerId="ADAL" clId="{86D3485D-C4A5-43AA-827E-1E3C816B765D}" dt="2024-03-05T10:53:08.164" v="0" actId="47"/>
        <pc:sldMkLst>
          <pc:docMk/>
          <pc:sldMk cId="2467286272" sldId="322"/>
        </pc:sldMkLst>
      </pc:sldChg>
      <pc:sldChg chg="del">
        <pc:chgData name="Melanie David-Feveck" userId="9e4d456e-893c-4367-b601-72fce04ebd6b" providerId="ADAL" clId="{86D3485D-C4A5-43AA-827E-1E3C816B765D}" dt="2024-03-05T10:53:08.164" v="0" actId="47"/>
        <pc:sldMkLst>
          <pc:docMk/>
          <pc:sldMk cId="3004121511" sldId="323"/>
        </pc:sldMkLst>
      </pc:sldChg>
      <pc:sldChg chg="del">
        <pc:chgData name="Melanie David-Feveck" userId="9e4d456e-893c-4367-b601-72fce04ebd6b" providerId="ADAL" clId="{86D3485D-C4A5-43AA-827E-1E3C816B765D}" dt="2024-03-05T10:53:08.164" v="0" actId="47"/>
        <pc:sldMkLst>
          <pc:docMk/>
          <pc:sldMk cId="80574681" sldId="324"/>
        </pc:sldMkLst>
      </pc:sldChg>
      <pc:sldChg chg="del">
        <pc:chgData name="Melanie David-Feveck" userId="9e4d456e-893c-4367-b601-72fce04ebd6b" providerId="ADAL" clId="{86D3485D-C4A5-43AA-827E-1E3C816B765D}" dt="2024-03-05T10:53:08.164" v="0" actId="47"/>
        <pc:sldMkLst>
          <pc:docMk/>
          <pc:sldMk cId="3601447193" sldId="325"/>
        </pc:sldMkLst>
      </pc:sldChg>
      <pc:sldChg chg="del">
        <pc:chgData name="Melanie David-Feveck" userId="9e4d456e-893c-4367-b601-72fce04ebd6b" providerId="ADAL" clId="{86D3485D-C4A5-43AA-827E-1E3C816B765D}" dt="2024-03-05T10:53:08.164" v="0" actId="47"/>
        <pc:sldMkLst>
          <pc:docMk/>
          <pc:sldMk cId="1817188485" sldId="326"/>
        </pc:sldMkLst>
      </pc:sldChg>
      <pc:sldChg chg="del">
        <pc:chgData name="Melanie David-Feveck" userId="9e4d456e-893c-4367-b601-72fce04ebd6b" providerId="ADAL" clId="{86D3485D-C4A5-43AA-827E-1E3C816B765D}" dt="2024-03-05T10:53:08.164" v="0" actId="47"/>
        <pc:sldMkLst>
          <pc:docMk/>
          <pc:sldMk cId="3368257059" sldId="327"/>
        </pc:sldMkLst>
      </pc:sldChg>
      <pc:sldChg chg="del">
        <pc:chgData name="Melanie David-Feveck" userId="9e4d456e-893c-4367-b601-72fce04ebd6b" providerId="ADAL" clId="{86D3485D-C4A5-43AA-827E-1E3C816B765D}" dt="2024-03-05T10:53:08.164" v="0" actId="47"/>
        <pc:sldMkLst>
          <pc:docMk/>
          <pc:sldMk cId="4172991778" sldId="328"/>
        </pc:sldMkLst>
      </pc:sldChg>
      <pc:sldChg chg="del">
        <pc:chgData name="Melanie David-Feveck" userId="9e4d456e-893c-4367-b601-72fce04ebd6b" providerId="ADAL" clId="{86D3485D-C4A5-43AA-827E-1E3C816B765D}" dt="2024-03-05T10:53:08.164" v="0" actId="47"/>
        <pc:sldMkLst>
          <pc:docMk/>
          <pc:sldMk cId="509819724" sldId="329"/>
        </pc:sldMkLst>
      </pc:sldChg>
      <pc:sldChg chg="del">
        <pc:chgData name="Melanie David-Feveck" userId="9e4d456e-893c-4367-b601-72fce04ebd6b" providerId="ADAL" clId="{86D3485D-C4A5-43AA-827E-1E3C816B765D}" dt="2024-03-05T10:53:08.164" v="0" actId="47"/>
        <pc:sldMkLst>
          <pc:docMk/>
          <pc:sldMk cId="3714943454" sldId="330"/>
        </pc:sldMkLst>
      </pc:sldChg>
      <pc:sldChg chg="del">
        <pc:chgData name="Melanie David-Feveck" userId="9e4d456e-893c-4367-b601-72fce04ebd6b" providerId="ADAL" clId="{86D3485D-C4A5-43AA-827E-1E3C816B765D}" dt="2024-03-05T10:53:08.164" v="0" actId="47"/>
        <pc:sldMkLst>
          <pc:docMk/>
          <pc:sldMk cId="4261851776" sldId="331"/>
        </pc:sldMkLst>
      </pc:sldChg>
      <pc:sldChg chg="del">
        <pc:chgData name="Melanie David-Feveck" userId="9e4d456e-893c-4367-b601-72fce04ebd6b" providerId="ADAL" clId="{86D3485D-C4A5-43AA-827E-1E3C816B765D}" dt="2024-03-05T10:53:08.164" v="0" actId="47"/>
        <pc:sldMkLst>
          <pc:docMk/>
          <pc:sldMk cId="3363119584" sldId="332"/>
        </pc:sldMkLst>
      </pc:sldChg>
      <pc:sldChg chg="del">
        <pc:chgData name="Melanie David-Feveck" userId="9e4d456e-893c-4367-b601-72fce04ebd6b" providerId="ADAL" clId="{86D3485D-C4A5-43AA-827E-1E3C816B765D}" dt="2024-03-05T10:53:08.164" v="0" actId="47"/>
        <pc:sldMkLst>
          <pc:docMk/>
          <pc:sldMk cId="4195571222" sldId="333"/>
        </pc:sldMkLst>
      </pc:sldChg>
      <pc:sldChg chg="del">
        <pc:chgData name="Melanie David-Feveck" userId="9e4d456e-893c-4367-b601-72fce04ebd6b" providerId="ADAL" clId="{86D3485D-C4A5-43AA-827E-1E3C816B765D}" dt="2024-03-05T10:53:08.164" v="0" actId="47"/>
        <pc:sldMkLst>
          <pc:docMk/>
          <pc:sldMk cId="3357208649" sldId="334"/>
        </pc:sldMkLst>
      </pc:sldChg>
      <pc:sldChg chg="del">
        <pc:chgData name="Melanie David-Feveck" userId="9e4d456e-893c-4367-b601-72fce04ebd6b" providerId="ADAL" clId="{86D3485D-C4A5-43AA-827E-1E3C816B765D}" dt="2024-03-05T10:53:08.164" v="0" actId="47"/>
        <pc:sldMkLst>
          <pc:docMk/>
          <pc:sldMk cId="903726113" sldId="335"/>
        </pc:sldMkLst>
      </pc:sldChg>
      <pc:sldChg chg="del">
        <pc:chgData name="Melanie David-Feveck" userId="9e4d456e-893c-4367-b601-72fce04ebd6b" providerId="ADAL" clId="{86D3485D-C4A5-43AA-827E-1E3C816B765D}" dt="2024-03-05T10:53:08.164" v="0" actId="47"/>
        <pc:sldMkLst>
          <pc:docMk/>
          <pc:sldMk cId="1782538445" sldId="336"/>
        </pc:sldMkLst>
      </pc:sldChg>
      <pc:sldChg chg="del">
        <pc:chgData name="Melanie David-Feveck" userId="9e4d456e-893c-4367-b601-72fce04ebd6b" providerId="ADAL" clId="{86D3485D-C4A5-43AA-827E-1E3C816B765D}" dt="2024-03-05T10:53:08.164" v="0" actId="47"/>
        <pc:sldMkLst>
          <pc:docMk/>
          <pc:sldMk cId="2348483254" sldId="337"/>
        </pc:sldMkLst>
      </pc:sldChg>
      <pc:sldChg chg="del">
        <pc:chgData name="Melanie David-Feveck" userId="9e4d456e-893c-4367-b601-72fce04ebd6b" providerId="ADAL" clId="{86D3485D-C4A5-43AA-827E-1E3C816B765D}" dt="2024-03-05T10:53:08.164" v="0" actId="47"/>
        <pc:sldMkLst>
          <pc:docMk/>
          <pc:sldMk cId="3514813241" sldId="338"/>
        </pc:sldMkLst>
      </pc:sldChg>
      <pc:sldChg chg="del">
        <pc:chgData name="Melanie David-Feveck" userId="9e4d456e-893c-4367-b601-72fce04ebd6b" providerId="ADAL" clId="{86D3485D-C4A5-43AA-827E-1E3C816B765D}" dt="2024-03-05T10:53:08.164" v="0" actId="47"/>
        <pc:sldMkLst>
          <pc:docMk/>
          <pc:sldMk cId="105276095" sldId="339"/>
        </pc:sldMkLst>
      </pc:sldChg>
      <pc:sldChg chg="del">
        <pc:chgData name="Melanie David-Feveck" userId="9e4d456e-893c-4367-b601-72fce04ebd6b" providerId="ADAL" clId="{86D3485D-C4A5-43AA-827E-1E3C816B765D}" dt="2024-03-05T10:53:08.164" v="0" actId="47"/>
        <pc:sldMkLst>
          <pc:docMk/>
          <pc:sldMk cId="1302022846" sldId="340"/>
        </pc:sldMkLst>
      </pc:sldChg>
      <pc:sldChg chg="del">
        <pc:chgData name="Melanie David-Feveck" userId="9e4d456e-893c-4367-b601-72fce04ebd6b" providerId="ADAL" clId="{86D3485D-C4A5-43AA-827E-1E3C816B765D}" dt="2024-03-05T10:53:08.164" v="0" actId="47"/>
        <pc:sldMkLst>
          <pc:docMk/>
          <pc:sldMk cId="413456050" sldId="341"/>
        </pc:sldMkLst>
      </pc:sldChg>
      <pc:sldChg chg="del">
        <pc:chgData name="Melanie David-Feveck" userId="9e4d456e-893c-4367-b601-72fce04ebd6b" providerId="ADAL" clId="{86D3485D-C4A5-43AA-827E-1E3C816B765D}" dt="2024-03-05T10:53:08.164" v="0" actId="47"/>
        <pc:sldMkLst>
          <pc:docMk/>
          <pc:sldMk cId="201185743" sldId="342"/>
        </pc:sldMkLst>
      </pc:sldChg>
      <pc:sldChg chg="del">
        <pc:chgData name="Melanie David-Feveck" userId="9e4d456e-893c-4367-b601-72fce04ebd6b" providerId="ADAL" clId="{86D3485D-C4A5-43AA-827E-1E3C816B765D}" dt="2024-03-05T10:53:08.164" v="0" actId="47"/>
        <pc:sldMkLst>
          <pc:docMk/>
          <pc:sldMk cId="3446751220" sldId="343"/>
        </pc:sldMkLst>
      </pc:sldChg>
      <pc:sldChg chg="del">
        <pc:chgData name="Melanie David-Feveck" userId="9e4d456e-893c-4367-b601-72fce04ebd6b" providerId="ADAL" clId="{86D3485D-C4A5-43AA-827E-1E3C816B765D}" dt="2024-03-05T10:53:08.164" v="0" actId="47"/>
        <pc:sldMkLst>
          <pc:docMk/>
          <pc:sldMk cId="3094607354" sldId="344"/>
        </pc:sldMkLst>
      </pc:sldChg>
      <pc:sldChg chg="del">
        <pc:chgData name="Melanie David-Feveck" userId="9e4d456e-893c-4367-b601-72fce04ebd6b" providerId="ADAL" clId="{86D3485D-C4A5-43AA-827E-1E3C816B765D}" dt="2024-03-05T10:53:08.164" v="0" actId="47"/>
        <pc:sldMkLst>
          <pc:docMk/>
          <pc:sldMk cId="1508438556" sldId="345"/>
        </pc:sldMkLst>
      </pc:sldChg>
      <pc:sldChg chg="del">
        <pc:chgData name="Melanie David-Feveck" userId="9e4d456e-893c-4367-b601-72fce04ebd6b" providerId="ADAL" clId="{86D3485D-C4A5-43AA-827E-1E3C816B765D}" dt="2024-03-05T10:53:08.164" v="0" actId="47"/>
        <pc:sldMkLst>
          <pc:docMk/>
          <pc:sldMk cId="518122681" sldId="346"/>
        </pc:sldMkLst>
      </pc:sldChg>
      <pc:sldChg chg="del">
        <pc:chgData name="Melanie David-Feveck" userId="9e4d456e-893c-4367-b601-72fce04ebd6b" providerId="ADAL" clId="{86D3485D-C4A5-43AA-827E-1E3C816B765D}" dt="2024-03-05T10:53:08.164" v="0" actId="47"/>
        <pc:sldMkLst>
          <pc:docMk/>
          <pc:sldMk cId="3142425602" sldId="347"/>
        </pc:sldMkLst>
      </pc:sldChg>
      <pc:sldChg chg="del">
        <pc:chgData name="Melanie David-Feveck" userId="9e4d456e-893c-4367-b601-72fce04ebd6b" providerId="ADAL" clId="{86D3485D-C4A5-43AA-827E-1E3C816B765D}" dt="2024-03-05T10:53:08.164" v="0" actId="47"/>
        <pc:sldMkLst>
          <pc:docMk/>
          <pc:sldMk cId="71837271" sldId="348"/>
        </pc:sldMkLst>
      </pc:sldChg>
      <pc:sldChg chg="del">
        <pc:chgData name="Melanie David-Feveck" userId="9e4d456e-893c-4367-b601-72fce04ebd6b" providerId="ADAL" clId="{86D3485D-C4A5-43AA-827E-1E3C816B765D}" dt="2024-03-05T10:53:08.164" v="0" actId="47"/>
        <pc:sldMkLst>
          <pc:docMk/>
          <pc:sldMk cId="2962753233" sldId="349"/>
        </pc:sldMkLst>
      </pc:sldChg>
      <pc:sldChg chg="del">
        <pc:chgData name="Melanie David-Feveck" userId="9e4d456e-893c-4367-b601-72fce04ebd6b" providerId="ADAL" clId="{86D3485D-C4A5-43AA-827E-1E3C816B765D}" dt="2024-03-05T10:53:08.164" v="0" actId="47"/>
        <pc:sldMkLst>
          <pc:docMk/>
          <pc:sldMk cId="477585754" sldId="350"/>
        </pc:sldMkLst>
      </pc:sldChg>
      <pc:sldChg chg="del">
        <pc:chgData name="Melanie David-Feveck" userId="9e4d456e-893c-4367-b601-72fce04ebd6b" providerId="ADAL" clId="{86D3485D-C4A5-43AA-827E-1E3C816B765D}" dt="2024-03-05T10:53:08.164" v="0" actId="47"/>
        <pc:sldMkLst>
          <pc:docMk/>
          <pc:sldMk cId="3658809137" sldId="351"/>
        </pc:sldMkLst>
      </pc:sldChg>
      <pc:sldChg chg="del">
        <pc:chgData name="Melanie David-Feveck" userId="9e4d456e-893c-4367-b601-72fce04ebd6b" providerId="ADAL" clId="{86D3485D-C4A5-43AA-827E-1E3C816B765D}" dt="2024-03-05T10:53:08.164" v="0" actId="47"/>
        <pc:sldMkLst>
          <pc:docMk/>
          <pc:sldMk cId="4033628699" sldId="352"/>
        </pc:sldMkLst>
      </pc:sldChg>
      <pc:sldChg chg="del">
        <pc:chgData name="Melanie David-Feveck" userId="9e4d456e-893c-4367-b601-72fce04ebd6b" providerId="ADAL" clId="{86D3485D-C4A5-43AA-827E-1E3C816B765D}" dt="2024-03-05T10:53:08.164" v="0" actId="47"/>
        <pc:sldMkLst>
          <pc:docMk/>
          <pc:sldMk cId="3034713817" sldId="353"/>
        </pc:sldMkLst>
      </pc:sldChg>
      <pc:sldChg chg="modSp mod">
        <pc:chgData name="Melanie David-Feveck" userId="9e4d456e-893c-4367-b601-72fce04ebd6b" providerId="ADAL" clId="{86D3485D-C4A5-43AA-827E-1E3C816B765D}" dt="2024-03-05T10:54:41.816" v="4" actId="20577"/>
        <pc:sldMkLst>
          <pc:docMk/>
          <pc:sldMk cId="854659263" sldId="354"/>
        </pc:sldMkLst>
        <pc:spChg chg="mod">
          <ac:chgData name="Melanie David-Feveck" userId="9e4d456e-893c-4367-b601-72fce04ebd6b" providerId="ADAL" clId="{86D3485D-C4A5-43AA-827E-1E3C816B765D}" dt="2024-03-05T10:54:41.816" v="4" actId="20577"/>
          <ac:spMkLst>
            <pc:docMk/>
            <pc:sldMk cId="854659263" sldId="354"/>
            <ac:spMk id="3" creationId="{CE8CAACB-4844-7BE6-513B-A3D226480FF3}"/>
          </ac:spMkLst>
        </pc:spChg>
      </pc:sldChg>
      <pc:sldChg chg="del">
        <pc:chgData name="Melanie David-Feveck" userId="9e4d456e-893c-4367-b601-72fce04ebd6b" providerId="ADAL" clId="{86D3485D-C4A5-43AA-827E-1E3C816B765D}" dt="2024-03-05T10:53:23.108" v="1" actId="47"/>
        <pc:sldMkLst>
          <pc:docMk/>
          <pc:sldMk cId="2351758061" sldId="359"/>
        </pc:sldMkLst>
      </pc:sldChg>
      <pc:sldChg chg="del">
        <pc:chgData name="Melanie David-Feveck" userId="9e4d456e-893c-4367-b601-72fce04ebd6b" providerId="ADAL" clId="{86D3485D-C4A5-43AA-827E-1E3C816B765D}" dt="2024-03-05T10:53:23.108" v="1" actId="47"/>
        <pc:sldMkLst>
          <pc:docMk/>
          <pc:sldMk cId="2344174708" sldId="360"/>
        </pc:sldMkLst>
      </pc:sldChg>
      <pc:sldChg chg="del">
        <pc:chgData name="Melanie David-Feveck" userId="9e4d456e-893c-4367-b601-72fce04ebd6b" providerId="ADAL" clId="{86D3485D-C4A5-43AA-827E-1E3C816B765D}" dt="2024-03-05T10:53:23.108" v="1" actId="47"/>
        <pc:sldMkLst>
          <pc:docMk/>
          <pc:sldMk cId="508037425" sldId="364"/>
        </pc:sldMkLst>
      </pc:sldChg>
      <pc:sldChg chg="del">
        <pc:chgData name="Melanie David-Feveck" userId="9e4d456e-893c-4367-b601-72fce04ebd6b" providerId="ADAL" clId="{86D3485D-C4A5-43AA-827E-1E3C816B765D}" dt="2024-03-05T10:53:23.108" v="1" actId="47"/>
        <pc:sldMkLst>
          <pc:docMk/>
          <pc:sldMk cId="2333218553" sldId="365"/>
        </pc:sldMkLst>
      </pc:sldChg>
      <pc:sldChg chg="del">
        <pc:chgData name="Melanie David-Feveck" userId="9e4d456e-893c-4367-b601-72fce04ebd6b" providerId="ADAL" clId="{86D3485D-C4A5-43AA-827E-1E3C816B765D}" dt="2024-03-05T10:53:23.108" v="1" actId="47"/>
        <pc:sldMkLst>
          <pc:docMk/>
          <pc:sldMk cId="2054154810" sldId="366"/>
        </pc:sldMkLst>
      </pc:sldChg>
      <pc:sldChg chg="del">
        <pc:chgData name="Melanie David-Feveck" userId="9e4d456e-893c-4367-b601-72fce04ebd6b" providerId="ADAL" clId="{86D3485D-C4A5-43AA-827E-1E3C816B765D}" dt="2024-03-05T10:53:23.108" v="1" actId="47"/>
        <pc:sldMkLst>
          <pc:docMk/>
          <pc:sldMk cId="2911078151" sldId="367"/>
        </pc:sldMkLst>
      </pc:sldChg>
      <pc:sldChg chg="del">
        <pc:chgData name="Melanie David-Feveck" userId="9e4d456e-893c-4367-b601-72fce04ebd6b" providerId="ADAL" clId="{86D3485D-C4A5-43AA-827E-1E3C816B765D}" dt="2024-03-05T10:53:23.108" v="1" actId="47"/>
        <pc:sldMkLst>
          <pc:docMk/>
          <pc:sldMk cId="1938009894" sldId="368"/>
        </pc:sldMkLst>
      </pc:sldChg>
      <pc:sldChg chg="del">
        <pc:chgData name="Melanie David-Feveck" userId="9e4d456e-893c-4367-b601-72fce04ebd6b" providerId="ADAL" clId="{86D3485D-C4A5-43AA-827E-1E3C816B765D}" dt="2024-03-05T10:53:23.108" v="1" actId="47"/>
        <pc:sldMkLst>
          <pc:docMk/>
          <pc:sldMk cId="2519889301" sldId="370"/>
        </pc:sldMkLst>
      </pc:sldChg>
      <pc:sldChg chg="del">
        <pc:chgData name="Melanie David-Feveck" userId="9e4d456e-893c-4367-b601-72fce04ebd6b" providerId="ADAL" clId="{86D3485D-C4A5-43AA-827E-1E3C816B765D}" dt="2024-03-05T10:53:23.108" v="1" actId="47"/>
        <pc:sldMkLst>
          <pc:docMk/>
          <pc:sldMk cId="65238759" sldId="371"/>
        </pc:sldMkLst>
      </pc:sldChg>
      <pc:sldChg chg="del">
        <pc:chgData name="Melanie David-Feveck" userId="9e4d456e-893c-4367-b601-72fce04ebd6b" providerId="ADAL" clId="{86D3485D-C4A5-43AA-827E-1E3C816B765D}" dt="2024-03-05T10:53:23.108" v="1" actId="47"/>
        <pc:sldMkLst>
          <pc:docMk/>
          <pc:sldMk cId="3079950256" sldId="372"/>
        </pc:sldMkLst>
      </pc:sldChg>
      <pc:sldChg chg="del">
        <pc:chgData name="Melanie David-Feveck" userId="9e4d456e-893c-4367-b601-72fce04ebd6b" providerId="ADAL" clId="{86D3485D-C4A5-43AA-827E-1E3C816B765D}" dt="2024-03-05T10:53:23.108" v="1" actId="47"/>
        <pc:sldMkLst>
          <pc:docMk/>
          <pc:sldMk cId="3167577545" sldId="373"/>
        </pc:sldMkLst>
      </pc:sldChg>
      <pc:sldChg chg="del">
        <pc:chgData name="Melanie David-Feveck" userId="9e4d456e-893c-4367-b601-72fce04ebd6b" providerId="ADAL" clId="{86D3485D-C4A5-43AA-827E-1E3C816B765D}" dt="2024-03-05T10:53:23.108" v="1" actId="47"/>
        <pc:sldMkLst>
          <pc:docMk/>
          <pc:sldMk cId="1096051488" sldId="374"/>
        </pc:sldMkLst>
      </pc:sldChg>
      <pc:sldChg chg="del">
        <pc:chgData name="Melanie David-Feveck" userId="9e4d456e-893c-4367-b601-72fce04ebd6b" providerId="ADAL" clId="{86D3485D-C4A5-43AA-827E-1E3C816B765D}" dt="2024-03-05T10:53:23.108" v="1" actId="47"/>
        <pc:sldMkLst>
          <pc:docMk/>
          <pc:sldMk cId="1781166583" sldId="375"/>
        </pc:sldMkLst>
      </pc:sldChg>
      <pc:sldChg chg="del">
        <pc:chgData name="Melanie David-Feveck" userId="9e4d456e-893c-4367-b601-72fce04ebd6b" providerId="ADAL" clId="{86D3485D-C4A5-43AA-827E-1E3C816B765D}" dt="2024-03-05T10:53:23.108" v="1" actId="47"/>
        <pc:sldMkLst>
          <pc:docMk/>
          <pc:sldMk cId="2511501103" sldId="376"/>
        </pc:sldMkLst>
      </pc:sldChg>
      <pc:sldChg chg="del">
        <pc:chgData name="Melanie David-Feveck" userId="9e4d456e-893c-4367-b601-72fce04ebd6b" providerId="ADAL" clId="{86D3485D-C4A5-43AA-827E-1E3C816B765D}" dt="2024-03-05T10:53:23.108" v="1" actId="47"/>
        <pc:sldMkLst>
          <pc:docMk/>
          <pc:sldMk cId="3916649303" sldId="377"/>
        </pc:sldMkLst>
      </pc:sldChg>
      <pc:sldChg chg="del">
        <pc:chgData name="Melanie David-Feveck" userId="9e4d456e-893c-4367-b601-72fce04ebd6b" providerId="ADAL" clId="{86D3485D-C4A5-43AA-827E-1E3C816B765D}" dt="2024-03-05T10:53:23.108" v="1" actId="47"/>
        <pc:sldMkLst>
          <pc:docMk/>
          <pc:sldMk cId="236243353" sldId="378"/>
        </pc:sldMkLst>
      </pc:sldChg>
      <pc:sldChg chg="del">
        <pc:chgData name="Melanie David-Feveck" userId="9e4d456e-893c-4367-b601-72fce04ebd6b" providerId="ADAL" clId="{86D3485D-C4A5-43AA-827E-1E3C816B765D}" dt="2024-03-05T10:53:23.108" v="1" actId="47"/>
        <pc:sldMkLst>
          <pc:docMk/>
          <pc:sldMk cId="3052478774" sldId="379"/>
        </pc:sldMkLst>
      </pc:sldChg>
      <pc:sldChg chg="del">
        <pc:chgData name="Melanie David-Feveck" userId="9e4d456e-893c-4367-b601-72fce04ebd6b" providerId="ADAL" clId="{86D3485D-C4A5-43AA-827E-1E3C816B765D}" dt="2024-03-05T10:53:23.108" v="1" actId="47"/>
        <pc:sldMkLst>
          <pc:docMk/>
          <pc:sldMk cId="1116700380" sldId="380"/>
        </pc:sldMkLst>
      </pc:sldChg>
      <pc:sldChg chg="del">
        <pc:chgData name="Melanie David-Feveck" userId="9e4d456e-893c-4367-b601-72fce04ebd6b" providerId="ADAL" clId="{86D3485D-C4A5-43AA-827E-1E3C816B765D}" dt="2024-03-05T10:53:23.108" v="1" actId="47"/>
        <pc:sldMkLst>
          <pc:docMk/>
          <pc:sldMk cId="4171149375" sldId="382"/>
        </pc:sldMkLst>
      </pc:sldChg>
      <pc:sldChg chg="del">
        <pc:chgData name="Melanie David-Feveck" userId="9e4d456e-893c-4367-b601-72fce04ebd6b" providerId="ADAL" clId="{86D3485D-C4A5-43AA-827E-1E3C816B765D}" dt="2024-03-05T10:53:23.108" v="1" actId="47"/>
        <pc:sldMkLst>
          <pc:docMk/>
          <pc:sldMk cId="3880032885" sldId="383"/>
        </pc:sldMkLst>
      </pc:sldChg>
      <pc:sldChg chg="del">
        <pc:chgData name="Melanie David-Feveck" userId="9e4d456e-893c-4367-b601-72fce04ebd6b" providerId="ADAL" clId="{86D3485D-C4A5-43AA-827E-1E3C816B765D}" dt="2024-03-05T10:53:23.108" v="1" actId="47"/>
        <pc:sldMkLst>
          <pc:docMk/>
          <pc:sldMk cId="572544500" sldId="384"/>
        </pc:sldMkLst>
      </pc:sldChg>
      <pc:sldChg chg="del">
        <pc:chgData name="Melanie David-Feveck" userId="9e4d456e-893c-4367-b601-72fce04ebd6b" providerId="ADAL" clId="{86D3485D-C4A5-43AA-827E-1E3C816B765D}" dt="2024-03-05T10:53:23.108" v="1" actId="47"/>
        <pc:sldMkLst>
          <pc:docMk/>
          <pc:sldMk cId="3576284009" sldId="385"/>
        </pc:sldMkLst>
      </pc:sldChg>
      <pc:sldChg chg="del">
        <pc:chgData name="Melanie David-Feveck" userId="9e4d456e-893c-4367-b601-72fce04ebd6b" providerId="ADAL" clId="{86D3485D-C4A5-43AA-827E-1E3C816B765D}" dt="2024-03-05T10:53:23.108" v="1" actId="47"/>
        <pc:sldMkLst>
          <pc:docMk/>
          <pc:sldMk cId="3296836041" sldId="386"/>
        </pc:sldMkLst>
      </pc:sldChg>
      <pc:sldChg chg="del">
        <pc:chgData name="Melanie David-Feveck" userId="9e4d456e-893c-4367-b601-72fce04ebd6b" providerId="ADAL" clId="{86D3485D-C4A5-43AA-827E-1E3C816B765D}" dt="2024-03-05T10:53:23.108" v="1" actId="47"/>
        <pc:sldMkLst>
          <pc:docMk/>
          <pc:sldMk cId="2953786491" sldId="388"/>
        </pc:sldMkLst>
      </pc:sldChg>
      <pc:sldChg chg="del">
        <pc:chgData name="Melanie David-Feveck" userId="9e4d456e-893c-4367-b601-72fce04ebd6b" providerId="ADAL" clId="{86D3485D-C4A5-43AA-827E-1E3C816B765D}" dt="2024-03-05T10:53:23.108" v="1" actId="47"/>
        <pc:sldMkLst>
          <pc:docMk/>
          <pc:sldMk cId="4029077535" sldId="389"/>
        </pc:sldMkLst>
      </pc:sldChg>
      <pc:sldChg chg="del">
        <pc:chgData name="Melanie David-Feveck" userId="9e4d456e-893c-4367-b601-72fce04ebd6b" providerId="ADAL" clId="{86D3485D-C4A5-43AA-827E-1E3C816B765D}" dt="2024-03-05T10:53:23.108" v="1" actId="47"/>
        <pc:sldMkLst>
          <pc:docMk/>
          <pc:sldMk cId="650555656" sldId="390"/>
        </pc:sldMkLst>
      </pc:sldChg>
      <pc:sldChg chg="del">
        <pc:chgData name="Melanie David-Feveck" userId="9e4d456e-893c-4367-b601-72fce04ebd6b" providerId="ADAL" clId="{86D3485D-C4A5-43AA-827E-1E3C816B765D}" dt="2024-03-05T10:53:23.108" v="1" actId="47"/>
        <pc:sldMkLst>
          <pc:docMk/>
          <pc:sldMk cId="3498185661" sldId="391"/>
        </pc:sldMkLst>
      </pc:sldChg>
      <pc:sldChg chg="del">
        <pc:chgData name="Melanie David-Feveck" userId="9e4d456e-893c-4367-b601-72fce04ebd6b" providerId="ADAL" clId="{86D3485D-C4A5-43AA-827E-1E3C816B765D}" dt="2024-03-05T10:53:23.108" v="1" actId="47"/>
        <pc:sldMkLst>
          <pc:docMk/>
          <pc:sldMk cId="548487661" sldId="392"/>
        </pc:sldMkLst>
      </pc:sldChg>
      <pc:sldChg chg="del">
        <pc:chgData name="Melanie David-Feveck" userId="9e4d456e-893c-4367-b601-72fce04ebd6b" providerId="ADAL" clId="{86D3485D-C4A5-43AA-827E-1E3C816B765D}" dt="2024-03-05T10:53:23.108" v="1" actId="47"/>
        <pc:sldMkLst>
          <pc:docMk/>
          <pc:sldMk cId="1171499046" sldId="393"/>
        </pc:sldMkLst>
      </pc:sldChg>
      <pc:sldChg chg="del">
        <pc:chgData name="Melanie David-Feveck" userId="9e4d456e-893c-4367-b601-72fce04ebd6b" providerId="ADAL" clId="{86D3485D-C4A5-43AA-827E-1E3C816B765D}" dt="2024-03-05T10:53:23.108" v="1" actId="47"/>
        <pc:sldMkLst>
          <pc:docMk/>
          <pc:sldMk cId="2889733101" sldId="394"/>
        </pc:sldMkLst>
      </pc:sldChg>
      <pc:sldChg chg="del">
        <pc:chgData name="Melanie David-Feveck" userId="9e4d456e-893c-4367-b601-72fce04ebd6b" providerId="ADAL" clId="{86D3485D-C4A5-43AA-827E-1E3C816B765D}" dt="2024-03-05T10:53:23.108" v="1" actId="47"/>
        <pc:sldMkLst>
          <pc:docMk/>
          <pc:sldMk cId="2446259697" sldId="395"/>
        </pc:sldMkLst>
      </pc:sldChg>
      <pc:sldChg chg="del">
        <pc:chgData name="Melanie David-Feveck" userId="9e4d456e-893c-4367-b601-72fce04ebd6b" providerId="ADAL" clId="{86D3485D-C4A5-43AA-827E-1E3C816B765D}" dt="2024-03-05T10:53:23.108" v="1" actId="47"/>
        <pc:sldMkLst>
          <pc:docMk/>
          <pc:sldMk cId="3246416292" sldId="396"/>
        </pc:sldMkLst>
      </pc:sldChg>
      <pc:sldChg chg="del">
        <pc:chgData name="Melanie David-Feveck" userId="9e4d456e-893c-4367-b601-72fce04ebd6b" providerId="ADAL" clId="{86D3485D-C4A5-43AA-827E-1E3C816B765D}" dt="2024-03-05T10:53:23.108" v="1" actId="47"/>
        <pc:sldMkLst>
          <pc:docMk/>
          <pc:sldMk cId="1271376576" sldId="397"/>
        </pc:sldMkLst>
      </pc:sldChg>
      <pc:sldChg chg="del">
        <pc:chgData name="Melanie David-Feveck" userId="9e4d456e-893c-4367-b601-72fce04ebd6b" providerId="ADAL" clId="{86D3485D-C4A5-43AA-827E-1E3C816B765D}" dt="2024-03-05T10:53:23.108" v="1" actId="47"/>
        <pc:sldMkLst>
          <pc:docMk/>
          <pc:sldMk cId="3641166149" sldId="398"/>
        </pc:sldMkLst>
      </pc:sldChg>
      <pc:sldChg chg="del">
        <pc:chgData name="Melanie David-Feveck" userId="9e4d456e-893c-4367-b601-72fce04ebd6b" providerId="ADAL" clId="{86D3485D-C4A5-43AA-827E-1E3C816B765D}" dt="2024-03-05T10:53:23.108" v="1" actId="47"/>
        <pc:sldMkLst>
          <pc:docMk/>
          <pc:sldMk cId="105121312" sldId="399"/>
        </pc:sldMkLst>
      </pc:sldChg>
      <pc:sldChg chg="del">
        <pc:chgData name="Melanie David-Feveck" userId="9e4d456e-893c-4367-b601-72fce04ebd6b" providerId="ADAL" clId="{86D3485D-C4A5-43AA-827E-1E3C816B765D}" dt="2024-03-05T10:53:23.108" v="1" actId="47"/>
        <pc:sldMkLst>
          <pc:docMk/>
          <pc:sldMk cId="4263888783" sldId="400"/>
        </pc:sldMkLst>
      </pc:sldChg>
      <pc:sldChg chg="del">
        <pc:chgData name="Melanie David-Feveck" userId="9e4d456e-893c-4367-b601-72fce04ebd6b" providerId="ADAL" clId="{86D3485D-C4A5-43AA-827E-1E3C816B765D}" dt="2024-03-05T10:53:23.108" v="1" actId="47"/>
        <pc:sldMkLst>
          <pc:docMk/>
          <pc:sldMk cId="2628212859" sldId="401"/>
        </pc:sldMkLst>
      </pc:sldChg>
      <pc:sldChg chg="del">
        <pc:chgData name="Melanie David-Feveck" userId="9e4d456e-893c-4367-b601-72fce04ebd6b" providerId="ADAL" clId="{86D3485D-C4A5-43AA-827E-1E3C816B765D}" dt="2024-03-05T10:53:23.108" v="1" actId="47"/>
        <pc:sldMkLst>
          <pc:docMk/>
          <pc:sldMk cId="4081215543" sldId="402"/>
        </pc:sldMkLst>
      </pc:sldChg>
      <pc:sldChg chg="del">
        <pc:chgData name="Melanie David-Feveck" userId="9e4d456e-893c-4367-b601-72fce04ebd6b" providerId="ADAL" clId="{86D3485D-C4A5-43AA-827E-1E3C816B765D}" dt="2024-03-05T10:53:23.108" v="1" actId="47"/>
        <pc:sldMkLst>
          <pc:docMk/>
          <pc:sldMk cId="3325888369" sldId="403"/>
        </pc:sldMkLst>
      </pc:sldChg>
      <pc:sldChg chg="del">
        <pc:chgData name="Melanie David-Feveck" userId="9e4d456e-893c-4367-b601-72fce04ebd6b" providerId="ADAL" clId="{86D3485D-C4A5-43AA-827E-1E3C816B765D}" dt="2024-03-05T10:53:23.108" v="1" actId="47"/>
        <pc:sldMkLst>
          <pc:docMk/>
          <pc:sldMk cId="616487758" sldId="404"/>
        </pc:sldMkLst>
      </pc:sldChg>
      <pc:sldChg chg="del">
        <pc:chgData name="Melanie David-Feveck" userId="9e4d456e-893c-4367-b601-72fce04ebd6b" providerId="ADAL" clId="{86D3485D-C4A5-43AA-827E-1E3C816B765D}" dt="2024-03-05T10:53:23.108" v="1" actId="47"/>
        <pc:sldMkLst>
          <pc:docMk/>
          <pc:sldMk cId="3085451066" sldId="405"/>
        </pc:sldMkLst>
      </pc:sldChg>
      <pc:sldChg chg="del">
        <pc:chgData name="Melanie David-Feveck" userId="9e4d456e-893c-4367-b601-72fce04ebd6b" providerId="ADAL" clId="{86D3485D-C4A5-43AA-827E-1E3C816B765D}" dt="2024-03-05T10:53:23.108" v="1" actId="47"/>
        <pc:sldMkLst>
          <pc:docMk/>
          <pc:sldMk cId="1925068609" sldId="406"/>
        </pc:sldMkLst>
      </pc:sldChg>
      <pc:sldChg chg="del">
        <pc:chgData name="Melanie David-Feveck" userId="9e4d456e-893c-4367-b601-72fce04ebd6b" providerId="ADAL" clId="{86D3485D-C4A5-43AA-827E-1E3C816B765D}" dt="2024-03-05T10:53:23.108" v="1" actId="47"/>
        <pc:sldMkLst>
          <pc:docMk/>
          <pc:sldMk cId="4287138671" sldId="407"/>
        </pc:sldMkLst>
      </pc:sldChg>
      <pc:sldChg chg="del">
        <pc:chgData name="Melanie David-Feveck" userId="9e4d456e-893c-4367-b601-72fce04ebd6b" providerId="ADAL" clId="{86D3485D-C4A5-43AA-827E-1E3C816B765D}" dt="2024-03-05T10:53:23.108" v="1" actId="47"/>
        <pc:sldMkLst>
          <pc:docMk/>
          <pc:sldMk cId="246758797" sldId="408"/>
        </pc:sldMkLst>
      </pc:sldChg>
      <pc:sldChg chg="del">
        <pc:chgData name="Melanie David-Feveck" userId="9e4d456e-893c-4367-b601-72fce04ebd6b" providerId="ADAL" clId="{86D3485D-C4A5-43AA-827E-1E3C816B765D}" dt="2024-03-05T10:53:23.108" v="1" actId="47"/>
        <pc:sldMkLst>
          <pc:docMk/>
          <pc:sldMk cId="4055243545" sldId="409"/>
        </pc:sldMkLst>
      </pc:sldChg>
      <pc:sldChg chg="del">
        <pc:chgData name="Melanie David-Feveck" userId="9e4d456e-893c-4367-b601-72fce04ebd6b" providerId="ADAL" clId="{86D3485D-C4A5-43AA-827E-1E3C816B765D}" dt="2024-03-05T10:53:23.108" v="1" actId="47"/>
        <pc:sldMkLst>
          <pc:docMk/>
          <pc:sldMk cId="3673237679" sldId="410"/>
        </pc:sldMkLst>
      </pc:sldChg>
      <pc:sldChg chg="del">
        <pc:chgData name="Melanie David-Feveck" userId="9e4d456e-893c-4367-b601-72fce04ebd6b" providerId="ADAL" clId="{86D3485D-C4A5-43AA-827E-1E3C816B765D}" dt="2024-03-05T10:53:08.164" v="0" actId="47"/>
        <pc:sldMkLst>
          <pc:docMk/>
          <pc:sldMk cId="1662654301" sldId="411"/>
        </pc:sldMkLst>
      </pc:sldChg>
      <pc:sldChg chg="del">
        <pc:chgData name="Melanie David-Feveck" userId="9e4d456e-893c-4367-b601-72fce04ebd6b" providerId="ADAL" clId="{86D3485D-C4A5-43AA-827E-1E3C816B765D}" dt="2024-03-05T10:53:08.164" v="0" actId="47"/>
        <pc:sldMkLst>
          <pc:docMk/>
          <pc:sldMk cId="1779116050" sldId="412"/>
        </pc:sldMkLst>
      </pc:sldChg>
      <pc:sldChg chg="del">
        <pc:chgData name="Melanie David-Feveck" userId="9e4d456e-893c-4367-b601-72fce04ebd6b" providerId="ADAL" clId="{86D3485D-C4A5-43AA-827E-1E3C816B765D}" dt="2024-03-05T10:53:08.164" v="0" actId="47"/>
        <pc:sldMkLst>
          <pc:docMk/>
          <pc:sldMk cId="3452828591" sldId="415"/>
        </pc:sldMkLst>
      </pc:sldChg>
      <pc:sldChg chg="del">
        <pc:chgData name="Melanie David-Feveck" userId="9e4d456e-893c-4367-b601-72fce04ebd6b" providerId="ADAL" clId="{86D3485D-C4A5-43AA-827E-1E3C816B765D}" dt="2024-03-05T10:53:08.164" v="0" actId="47"/>
        <pc:sldMkLst>
          <pc:docMk/>
          <pc:sldMk cId="732391162" sldId="416"/>
        </pc:sldMkLst>
      </pc:sldChg>
      <pc:sldChg chg="del">
        <pc:chgData name="Melanie David-Feveck" userId="9e4d456e-893c-4367-b601-72fce04ebd6b" providerId="ADAL" clId="{86D3485D-C4A5-43AA-827E-1E3C816B765D}" dt="2024-03-05T10:53:08.164" v="0" actId="47"/>
        <pc:sldMkLst>
          <pc:docMk/>
          <pc:sldMk cId="3080919392" sldId="417"/>
        </pc:sldMkLst>
      </pc:sldChg>
      <pc:sldChg chg="del">
        <pc:chgData name="Melanie David-Feveck" userId="9e4d456e-893c-4367-b601-72fce04ebd6b" providerId="ADAL" clId="{86D3485D-C4A5-43AA-827E-1E3C816B765D}" dt="2024-03-05T10:53:08.164" v="0" actId="47"/>
        <pc:sldMkLst>
          <pc:docMk/>
          <pc:sldMk cId="1232467638" sldId="419"/>
        </pc:sldMkLst>
      </pc:sldChg>
      <pc:sldChg chg="del">
        <pc:chgData name="Melanie David-Feveck" userId="9e4d456e-893c-4367-b601-72fce04ebd6b" providerId="ADAL" clId="{86D3485D-C4A5-43AA-827E-1E3C816B765D}" dt="2024-03-05T10:53:08.164" v="0" actId="47"/>
        <pc:sldMkLst>
          <pc:docMk/>
          <pc:sldMk cId="16673216" sldId="421"/>
        </pc:sldMkLst>
      </pc:sldChg>
      <pc:sldChg chg="del">
        <pc:chgData name="Melanie David-Feveck" userId="9e4d456e-893c-4367-b601-72fce04ebd6b" providerId="ADAL" clId="{86D3485D-C4A5-43AA-827E-1E3C816B765D}" dt="2024-03-05T10:53:08.164" v="0" actId="47"/>
        <pc:sldMkLst>
          <pc:docMk/>
          <pc:sldMk cId="423810642" sldId="422"/>
        </pc:sldMkLst>
      </pc:sldChg>
      <pc:sldChg chg="del">
        <pc:chgData name="Melanie David-Feveck" userId="9e4d456e-893c-4367-b601-72fce04ebd6b" providerId="ADAL" clId="{86D3485D-C4A5-43AA-827E-1E3C816B765D}" dt="2024-03-05T10:53:08.164" v="0" actId="47"/>
        <pc:sldMkLst>
          <pc:docMk/>
          <pc:sldMk cId="3701264867" sldId="423"/>
        </pc:sldMkLst>
      </pc:sldChg>
      <pc:sldChg chg="del">
        <pc:chgData name="Melanie David-Feveck" userId="9e4d456e-893c-4367-b601-72fce04ebd6b" providerId="ADAL" clId="{86D3485D-C4A5-43AA-827E-1E3C816B765D}" dt="2024-03-05T10:53:08.164" v="0" actId="47"/>
        <pc:sldMkLst>
          <pc:docMk/>
          <pc:sldMk cId="735557111" sldId="425"/>
        </pc:sldMkLst>
      </pc:sldChg>
      <pc:sldChg chg="del">
        <pc:chgData name="Melanie David-Feveck" userId="9e4d456e-893c-4367-b601-72fce04ebd6b" providerId="ADAL" clId="{86D3485D-C4A5-43AA-827E-1E3C816B765D}" dt="2024-03-05T10:53:08.164" v="0" actId="47"/>
        <pc:sldMkLst>
          <pc:docMk/>
          <pc:sldMk cId="590462970" sldId="426"/>
        </pc:sldMkLst>
      </pc:sldChg>
      <pc:sldChg chg="del">
        <pc:chgData name="Melanie David-Feveck" userId="9e4d456e-893c-4367-b601-72fce04ebd6b" providerId="ADAL" clId="{86D3485D-C4A5-43AA-827E-1E3C816B765D}" dt="2024-03-05T10:53:08.164" v="0" actId="47"/>
        <pc:sldMkLst>
          <pc:docMk/>
          <pc:sldMk cId="772856586" sldId="427"/>
        </pc:sldMkLst>
      </pc:sldChg>
      <pc:sldChg chg="del">
        <pc:chgData name="Melanie David-Feveck" userId="9e4d456e-893c-4367-b601-72fce04ebd6b" providerId="ADAL" clId="{86D3485D-C4A5-43AA-827E-1E3C816B765D}" dt="2024-03-05T10:53:08.164" v="0" actId="47"/>
        <pc:sldMkLst>
          <pc:docMk/>
          <pc:sldMk cId="4190354768" sldId="429"/>
        </pc:sldMkLst>
      </pc:sldChg>
      <pc:sldChg chg="del">
        <pc:chgData name="Melanie David-Feveck" userId="9e4d456e-893c-4367-b601-72fce04ebd6b" providerId="ADAL" clId="{86D3485D-C4A5-43AA-827E-1E3C816B765D}" dt="2024-03-05T10:53:08.164" v="0" actId="47"/>
        <pc:sldMkLst>
          <pc:docMk/>
          <pc:sldMk cId="1336212680" sldId="430"/>
        </pc:sldMkLst>
      </pc:sldChg>
      <pc:sldChg chg="del">
        <pc:chgData name="Melanie David-Feveck" userId="9e4d456e-893c-4367-b601-72fce04ebd6b" providerId="ADAL" clId="{86D3485D-C4A5-43AA-827E-1E3C816B765D}" dt="2024-03-05T10:53:08.164" v="0" actId="47"/>
        <pc:sldMkLst>
          <pc:docMk/>
          <pc:sldMk cId="1591166742" sldId="431"/>
        </pc:sldMkLst>
      </pc:sldChg>
      <pc:sldChg chg="del">
        <pc:chgData name="Melanie David-Feveck" userId="9e4d456e-893c-4367-b601-72fce04ebd6b" providerId="ADAL" clId="{86D3485D-C4A5-43AA-827E-1E3C816B765D}" dt="2024-03-05T10:53:23.108" v="1" actId="47"/>
        <pc:sldMkLst>
          <pc:docMk/>
          <pc:sldMk cId="3566342715" sldId="437"/>
        </pc:sldMkLst>
      </pc:sldChg>
      <pc:sldChg chg="del">
        <pc:chgData name="Melanie David-Feveck" userId="9e4d456e-893c-4367-b601-72fce04ebd6b" providerId="ADAL" clId="{86D3485D-C4A5-43AA-827E-1E3C816B765D}" dt="2024-03-05T10:53:23.108" v="1" actId="47"/>
        <pc:sldMkLst>
          <pc:docMk/>
          <pc:sldMk cId="603553427" sldId="439"/>
        </pc:sldMkLst>
      </pc:sldChg>
      <pc:sldChg chg="del">
        <pc:chgData name="Melanie David-Feveck" userId="9e4d456e-893c-4367-b601-72fce04ebd6b" providerId="ADAL" clId="{86D3485D-C4A5-43AA-827E-1E3C816B765D}" dt="2024-03-05T10:53:23.108" v="1" actId="47"/>
        <pc:sldMkLst>
          <pc:docMk/>
          <pc:sldMk cId="2518042097" sldId="440"/>
        </pc:sldMkLst>
      </pc:sldChg>
      <pc:sldChg chg="del">
        <pc:chgData name="Melanie David-Feveck" userId="9e4d456e-893c-4367-b601-72fce04ebd6b" providerId="ADAL" clId="{86D3485D-C4A5-43AA-827E-1E3C816B765D}" dt="2024-03-05T10:53:23.108" v="1" actId="47"/>
        <pc:sldMkLst>
          <pc:docMk/>
          <pc:sldMk cId="752542424" sldId="441"/>
        </pc:sldMkLst>
      </pc:sldChg>
      <pc:sldChg chg="del">
        <pc:chgData name="Melanie David-Feveck" userId="9e4d456e-893c-4367-b601-72fce04ebd6b" providerId="ADAL" clId="{86D3485D-C4A5-43AA-827E-1E3C816B765D}" dt="2024-03-05T10:53:23.108" v="1" actId="47"/>
        <pc:sldMkLst>
          <pc:docMk/>
          <pc:sldMk cId="676931151" sldId="442"/>
        </pc:sldMkLst>
      </pc:sldChg>
      <pc:sldChg chg="del">
        <pc:chgData name="Melanie David-Feveck" userId="9e4d456e-893c-4367-b601-72fce04ebd6b" providerId="ADAL" clId="{86D3485D-C4A5-43AA-827E-1E3C816B765D}" dt="2024-03-05T10:53:23.108" v="1" actId="47"/>
        <pc:sldMkLst>
          <pc:docMk/>
          <pc:sldMk cId="3992568705" sldId="443"/>
        </pc:sldMkLst>
      </pc:sldChg>
      <pc:sldChg chg="del">
        <pc:chgData name="Melanie David-Feveck" userId="9e4d456e-893c-4367-b601-72fce04ebd6b" providerId="ADAL" clId="{86D3485D-C4A5-43AA-827E-1E3C816B765D}" dt="2024-03-05T10:53:23.108" v="1" actId="47"/>
        <pc:sldMkLst>
          <pc:docMk/>
          <pc:sldMk cId="4143037159" sldId="445"/>
        </pc:sldMkLst>
      </pc:sldChg>
      <pc:sldChg chg="del">
        <pc:chgData name="Melanie David-Feveck" userId="9e4d456e-893c-4367-b601-72fce04ebd6b" providerId="ADAL" clId="{86D3485D-C4A5-43AA-827E-1E3C816B765D}" dt="2024-03-05T10:53:08.164" v="0" actId="47"/>
        <pc:sldMkLst>
          <pc:docMk/>
          <pc:sldMk cId="3684821566" sldId="450"/>
        </pc:sldMkLst>
      </pc:sldChg>
      <pc:sldChg chg="del">
        <pc:chgData name="Melanie David-Feveck" userId="9e4d456e-893c-4367-b601-72fce04ebd6b" providerId="ADAL" clId="{86D3485D-C4A5-43AA-827E-1E3C816B765D}" dt="2024-03-05T10:53:08.164" v="0" actId="47"/>
        <pc:sldMkLst>
          <pc:docMk/>
          <pc:sldMk cId="2933474359" sldId="451"/>
        </pc:sldMkLst>
      </pc:sldChg>
      <pc:sldChg chg="del">
        <pc:chgData name="Melanie David-Feveck" userId="9e4d456e-893c-4367-b601-72fce04ebd6b" providerId="ADAL" clId="{86D3485D-C4A5-43AA-827E-1E3C816B765D}" dt="2024-03-05T10:53:08.164" v="0" actId="47"/>
        <pc:sldMkLst>
          <pc:docMk/>
          <pc:sldMk cId="3885691169" sldId="452"/>
        </pc:sldMkLst>
      </pc:sldChg>
      <pc:sldChg chg="del">
        <pc:chgData name="Melanie David-Feveck" userId="9e4d456e-893c-4367-b601-72fce04ebd6b" providerId="ADAL" clId="{86D3485D-C4A5-43AA-827E-1E3C816B765D}" dt="2024-03-05T10:53:08.164" v="0" actId="47"/>
        <pc:sldMkLst>
          <pc:docMk/>
          <pc:sldMk cId="656893314" sldId="453"/>
        </pc:sldMkLst>
      </pc:sldChg>
      <pc:sldChg chg="del">
        <pc:chgData name="Melanie David-Feveck" userId="9e4d456e-893c-4367-b601-72fce04ebd6b" providerId="ADAL" clId="{86D3485D-C4A5-43AA-827E-1E3C816B765D}" dt="2024-03-05T10:53:08.164" v="0" actId="47"/>
        <pc:sldMkLst>
          <pc:docMk/>
          <pc:sldMk cId="700725215" sldId="454"/>
        </pc:sldMkLst>
      </pc:sldChg>
      <pc:sldChg chg="del">
        <pc:chgData name="Melanie David-Feveck" userId="9e4d456e-893c-4367-b601-72fce04ebd6b" providerId="ADAL" clId="{86D3485D-C4A5-43AA-827E-1E3C816B765D}" dt="2024-03-05T10:53:08.164" v="0" actId="47"/>
        <pc:sldMkLst>
          <pc:docMk/>
          <pc:sldMk cId="3356237185" sldId="455"/>
        </pc:sldMkLst>
      </pc:sldChg>
      <pc:sldChg chg="del">
        <pc:chgData name="Melanie David-Feveck" userId="9e4d456e-893c-4367-b601-72fce04ebd6b" providerId="ADAL" clId="{86D3485D-C4A5-43AA-827E-1E3C816B765D}" dt="2024-03-05T10:53:08.164" v="0" actId="47"/>
        <pc:sldMkLst>
          <pc:docMk/>
          <pc:sldMk cId="613315942" sldId="456"/>
        </pc:sldMkLst>
      </pc:sldChg>
      <pc:sldChg chg="del">
        <pc:chgData name="Melanie David-Feveck" userId="9e4d456e-893c-4367-b601-72fce04ebd6b" providerId="ADAL" clId="{86D3485D-C4A5-43AA-827E-1E3C816B765D}" dt="2024-03-05T10:53:08.164" v="0" actId="47"/>
        <pc:sldMkLst>
          <pc:docMk/>
          <pc:sldMk cId="2517995486" sldId="457"/>
        </pc:sldMkLst>
      </pc:sldChg>
      <pc:sldChg chg="del">
        <pc:chgData name="Melanie David-Feveck" userId="9e4d456e-893c-4367-b601-72fce04ebd6b" providerId="ADAL" clId="{86D3485D-C4A5-43AA-827E-1E3C816B765D}" dt="2024-03-05T10:53:08.164" v="0" actId="47"/>
        <pc:sldMkLst>
          <pc:docMk/>
          <pc:sldMk cId="795071605" sldId="458"/>
        </pc:sldMkLst>
      </pc:sldChg>
      <pc:sldChg chg="del">
        <pc:chgData name="Melanie David-Feveck" userId="9e4d456e-893c-4367-b601-72fce04ebd6b" providerId="ADAL" clId="{86D3485D-C4A5-43AA-827E-1E3C816B765D}" dt="2024-03-05T10:53:08.164" v="0" actId="47"/>
        <pc:sldMkLst>
          <pc:docMk/>
          <pc:sldMk cId="3176042895" sldId="459"/>
        </pc:sldMkLst>
      </pc:sldChg>
      <pc:sldChg chg="del">
        <pc:chgData name="Melanie David-Feveck" userId="9e4d456e-893c-4367-b601-72fce04ebd6b" providerId="ADAL" clId="{86D3485D-C4A5-43AA-827E-1E3C816B765D}" dt="2024-03-05T10:53:23.108" v="1" actId="47"/>
        <pc:sldMkLst>
          <pc:docMk/>
          <pc:sldMk cId="1175796632" sldId="461"/>
        </pc:sldMkLst>
      </pc:sldChg>
      <pc:sldChg chg="del">
        <pc:chgData name="Melanie David-Feveck" userId="9e4d456e-893c-4367-b601-72fce04ebd6b" providerId="ADAL" clId="{86D3485D-C4A5-43AA-827E-1E3C816B765D}" dt="2024-03-05T10:53:23.108" v="1" actId="47"/>
        <pc:sldMkLst>
          <pc:docMk/>
          <pc:sldMk cId="3892761199" sldId="463"/>
        </pc:sldMkLst>
      </pc:sldChg>
      <pc:sldChg chg="del">
        <pc:chgData name="Melanie David-Feveck" userId="9e4d456e-893c-4367-b601-72fce04ebd6b" providerId="ADAL" clId="{86D3485D-C4A5-43AA-827E-1E3C816B765D}" dt="2024-03-05T10:53:23.108" v="1" actId="47"/>
        <pc:sldMkLst>
          <pc:docMk/>
          <pc:sldMk cId="52911537" sldId="464"/>
        </pc:sldMkLst>
      </pc:sldChg>
      <pc:sldChg chg="del">
        <pc:chgData name="Melanie David-Feveck" userId="9e4d456e-893c-4367-b601-72fce04ebd6b" providerId="ADAL" clId="{86D3485D-C4A5-43AA-827E-1E3C816B765D}" dt="2024-03-05T10:53:08.164" v="0" actId="47"/>
        <pc:sldMkLst>
          <pc:docMk/>
          <pc:sldMk cId="3084596321" sldId="475"/>
        </pc:sldMkLst>
      </pc:sldChg>
      <pc:sldChg chg="del">
        <pc:chgData name="Melanie David-Feveck" userId="9e4d456e-893c-4367-b601-72fce04ebd6b" providerId="ADAL" clId="{86D3485D-C4A5-43AA-827E-1E3C816B765D}" dt="2024-03-05T10:53:08.164" v="0" actId="47"/>
        <pc:sldMkLst>
          <pc:docMk/>
          <pc:sldMk cId="3102619462" sldId="476"/>
        </pc:sldMkLst>
      </pc:sldChg>
      <pc:sldChg chg="del">
        <pc:chgData name="Melanie David-Feveck" userId="9e4d456e-893c-4367-b601-72fce04ebd6b" providerId="ADAL" clId="{86D3485D-C4A5-43AA-827E-1E3C816B765D}" dt="2024-03-05T10:53:08.164" v="0" actId="47"/>
        <pc:sldMkLst>
          <pc:docMk/>
          <pc:sldMk cId="1099119162" sldId="477"/>
        </pc:sldMkLst>
      </pc:sldChg>
      <pc:sldChg chg="del">
        <pc:chgData name="Melanie David-Feveck" userId="9e4d456e-893c-4367-b601-72fce04ebd6b" providerId="ADAL" clId="{86D3485D-C4A5-43AA-827E-1E3C816B765D}" dt="2024-03-05T10:53:08.164" v="0" actId="47"/>
        <pc:sldMkLst>
          <pc:docMk/>
          <pc:sldMk cId="3689699137" sldId="478"/>
        </pc:sldMkLst>
      </pc:sldChg>
      <pc:sldChg chg="del">
        <pc:chgData name="Melanie David-Feveck" userId="9e4d456e-893c-4367-b601-72fce04ebd6b" providerId="ADAL" clId="{86D3485D-C4A5-43AA-827E-1E3C816B765D}" dt="2024-03-05T10:53:08.164" v="0" actId="47"/>
        <pc:sldMkLst>
          <pc:docMk/>
          <pc:sldMk cId="3843746581" sldId="479"/>
        </pc:sldMkLst>
      </pc:sldChg>
      <pc:sldChg chg="del">
        <pc:chgData name="Melanie David-Feveck" userId="9e4d456e-893c-4367-b601-72fce04ebd6b" providerId="ADAL" clId="{86D3485D-C4A5-43AA-827E-1E3C816B765D}" dt="2024-03-05T10:53:08.164" v="0" actId="47"/>
        <pc:sldMkLst>
          <pc:docMk/>
          <pc:sldMk cId="3948179326" sldId="480"/>
        </pc:sldMkLst>
      </pc:sldChg>
      <pc:sldChg chg="del">
        <pc:chgData name="Melanie David-Feveck" userId="9e4d456e-893c-4367-b601-72fce04ebd6b" providerId="ADAL" clId="{86D3485D-C4A5-43AA-827E-1E3C816B765D}" dt="2024-03-05T10:53:08.164" v="0" actId="47"/>
        <pc:sldMkLst>
          <pc:docMk/>
          <pc:sldMk cId="3732292685" sldId="481"/>
        </pc:sldMkLst>
      </pc:sldChg>
      <pc:sldChg chg="del">
        <pc:chgData name="Melanie David-Feveck" userId="9e4d456e-893c-4367-b601-72fce04ebd6b" providerId="ADAL" clId="{86D3485D-C4A5-43AA-827E-1E3C816B765D}" dt="2024-03-05T10:53:08.164" v="0" actId="47"/>
        <pc:sldMkLst>
          <pc:docMk/>
          <pc:sldMk cId="1841303415" sldId="482"/>
        </pc:sldMkLst>
      </pc:sldChg>
      <pc:sldChg chg="del">
        <pc:chgData name="Melanie David-Feveck" userId="9e4d456e-893c-4367-b601-72fce04ebd6b" providerId="ADAL" clId="{86D3485D-C4A5-43AA-827E-1E3C816B765D}" dt="2024-03-05T10:53:08.164" v="0" actId="47"/>
        <pc:sldMkLst>
          <pc:docMk/>
          <pc:sldMk cId="339926716" sldId="483"/>
        </pc:sldMkLst>
      </pc:sldChg>
      <pc:sldChg chg="del">
        <pc:chgData name="Melanie David-Feveck" userId="9e4d456e-893c-4367-b601-72fce04ebd6b" providerId="ADAL" clId="{86D3485D-C4A5-43AA-827E-1E3C816B765D}" dt="2024-03-05T10:53:08.164" v="0" actId="47"/>
        <pc:sldMkLst>
          <pc:docMk/>
          <pc:sldMk cId="1985489591" sldId="484"/>
        </pc:sldMkLst>
      </pc:sldChg>
      <pc:sldChg chg="del">
        <pc:chgData name="Melanie David-Feveck" userId="9e4d456e-893c-4367-b601-72fce04ebd6b" providerId="ADAL" clId="{86D3485D-C4A5-43AA-827E-1E3C816B765D}" dt="2024-03-05T10:53:08.164" v="0" actId="47"/>
        <pc:sldMkLst>
          <pc:docMk/>
          <pc:sldMk cId="2846312978" sldId="485"/>
        </pc:sldMkLst>
      </pc:sldChg>
      <pc:sldChg chg="del">
        <pc:chgData name="Melanie David-Feveck" userId="9e4d456e-893c-4367-b601-72fce04ebd6b" providerId="ADAL" clId="{86D3485D-C4A5-43AA-827E-1E3C816B765D}" dt="2024-03-05T10:53:08.164" v="0" actId="47"/>
        <pc:sldMkLst>
          <pc:docMk/>
          <pc:sldMk cId="1408415645" sldId="486"/>
        </pc:sldMkLst>
      </pc:sldChg>
      <pc:sldChg chg="del">
        <pc:chgData name="Melanie David-Feveck" userId="9e4d456e-893c-4367-b601-72fce04ebd6b" providerId="ADAL" clId="{86D3485D-C4A5-43AA-827E-1E3C816B765D}" dt="2024-03-05T10:53:08.164" v="0" actId="47"/>
        <pc:sldMkLst>
          <pc:docMk/>
          <pc:sldMk cId="224640493" sldId="487"/>
        </pc:sldMkLst>
      </pc:sldChg>
      <pc:sldChg chg="del">
        <pc:chgData name="Melanie David-Feveck" userId="9e4d456e-893c-4367-b601-72fce04ebd6b" providerId="ADAL" clId="{86D3485D-C4A5-43AA-827E-1E3C816B765D}" dt="2024-03-05T10:53:08.164" v="0" actId="47"/>
        <pc:sldMkLst>
          <pc:docMk/>
          <pc:sldMk cId="3782698119" sldId="488"/>
        </pc:sldMkLst>
      </pc:sldChg>
      <pc:sldChg chg="del">
        <pc:chgData name="Melanie David-Feveck" userId="9e4d456e-893c-4367-b601-72fce04ebd6b" providerId="ADAL" clId="{86D3485D-C4A5-43AA-827E-1E3C816B765D}" dt="2024-03-05T10:53:08.164" v="0" actId="47"/>
        <pc:sldMkLst>
          <pc:docMk/>
          <pc:sldMk cId="638403673" sldId="489"/>
        </pc:sldMkLst>
      </pc:sldChg>
      <pc:sldChg chg="del">
        <pc:chgData name="Melanie David-Feveck" userId="9e4d456e-893c-4367-b601-72fce04ebd6b" providerId="ADAL" clId="{86D3485D-C4A5-43AA-827E-1E3C816B765D}" dt="2024-03-05T10:53:08.164" v="0" actId="47"/>
        <pc:sldMkLst>
          <pc:docMk/>
          <pc:sldMk cId="4223392598" sldId="490"/>
        </pc:sldMkLst>
      </pc:sldChg>
      <pc:sldChg chg="del">
        <pc:chgData name="Melanie David-Feveck" userId="9e4d456e-893c-4367-b601-72fce04ebd6b" providerId="ADAL" clId="{86D3485D-C4A5-43AA-827E-1E3C816B765D}" dt="2024-03-05T10:53:08.164" v="0" actId="47"/>
        <pc:sldMkLst>
          <pc:docMk/>
          <pc:sldMk cId="2203668026" sldId="491"/>
        </pc:sldMkLst>
      </pc:sldChg>
      <pc:sldChg chg="del">
        <pc:chgData name="Melanie David-Feveck" userId="9e4d456e-893c-4367-b601-72fce04ebd6b" providerId="ADAL" clId="{86D3485D-C4A5-43AA-827E-1E3C816B765D}" dt="2024-03-05T10:53:08.164" v="0" actId="47"/>
        <pc:sldMkLst>
          <pc:docMk/>
          <pc:sldMk cId="3460998395" sldId="492"/>
        </pc:sldMkLst>
      </pc:sldChg>
      <pc:sldChg chg="del">
        <pc:chgData name="Melanie David-Feveck" userId="9e4d456e-893c-4367-b601-72fce04ebd6b" providerId="ADAL" clId="{86D3485D-C4A5-43AA-827E-1E3C816B765D}" dt="2024-03-05T10:53:08.164" v="0" actId="47"/>
        <pc:sldMkLst>
          <pc:docMk/>
          <pc:sldMk cId="2844231151" sldId="493"/>
        </pc:sldMkLst>
      </pc:sldChg>
      <pc:sldChg chg="del">
        <pc:chgData name="Melanie David-Feveck" userId="9e4d456e-893c-4367-b601-72fce04ebd6b" providerId="ADAL" clId="{86D3485D-C4A5-43AA-827E-1E3C816B765D}" dt="2024-03-05T10:53:08.164" v="0" actId="47"/>
        <pc:sldMkLst>
          <pc:docMk/>
          <pc:sldMk cId="2985375637" sldId="494"/>
        </pc:sldMkLst>
      </pc:sldChg>
      <pc:sldChg chg="del">
        <pc:chgData name="Melanie David-Feveck" userId="9e4d456e-893c-4367-b601-72fce04ebd6b" providerId="ADAL" clId="{86D3485D-C4A5-43AA-827E-1E3C816B765D}" dt="2024-03-05T10:53:08.164" v="0" actId="47"/>
        <pc:sldMkLst>
          <pc:docMk/>
          <pc:sldMk cId="662781459" sldId="495"/>
        </pc:sldMkLst>
      </pc:sldChg>
      <pc:sldChg chg="del">
        <pc:chgData name="Melanie David-Feveck" userId="9e4d456e-893c-4367-b601-72fce04ebd6b" providerId="ADAL" clId="{86D3485D-C4A5-43AA-827E-1E3C816B765D}" dt="2024-03-05T10:53:08.164" v="0" actId="47"/>
        <pc:sldMkLst>
          <pc:docMk/>
          <pc:sldMk cId="3784992337" sldId="496"/>
        </pc:sldMkLst>
      </pc:sldChg>
      <pc:sldChg chg="del">
        <pc:chgData name="Melanie David-Feveck" userId="9e4d456e-893c-4367-b601-72fce04ebd6b" providerId="ADAL" clId="{86D3485D-C4A5-43AA-827E-1E3C816B765D}" dt="2024-03-05T10:53:08.164" v="0" actId="47"/>
        <pc:sldMkLst>
          <pc:docMk/>
          <pc:sldMk cId="3460864953" sldId="497"/>
        </pc:sldMkLst>
      </pc:sldChg>
      <pc:sldChg chg="del">
        <pc:chgData name="Melanie David-Feveck" userId="9e4d456e-893c-4367-b601-72fce04ebd6b" providerId="ADAL" clId="{86D3485D-C4A5-43AA-827E-1E3C816B765D}" dt="2024-03-05T10:53:08.164" v="0" actId="47"/>
        <pc:sldMkLst>
          <pc:docMk/>
          <pc:sldMk cId="1849224483" sldId="498"/>
        </pc:sldMkLst>
      </pc:sldChg>
      <pc:sldChg chg="del">
        <pc:chgData name="Melanie David-Feveck" userId="9e4d456e-893c-4367-b601-72fce04ebd6b" providerId="ADAL" clId="{86D3485D-C4A5-43AA-827E-1E3C816B765D}" dt="2024-03-05T10:53:08.164" v="0" actId="47"/>
        <pc:sldMkLst>
          <pc:docMk/>
          <pc:sldMk cId="1323981311" sldId="499"/>
        </pc:sldMkLst>
      </pc:sldChg>
      <pc:sldChg chg="del">
        <pc:chgData name="Melanie David-Feveck" userId="9e4d456e-893c-4367-b601-72fce04ebd6b" providerId="ADAL" clId="{86D3485D-C4A5-43AA-827E-1E3C816B765D}" dt="2024-03-05T10:53:08.164" v="0" actId="47"/>
        <pc:sldMkLst>
          <pc:docMk/>
          <pc:sldMk cId="3647972125" sldId="500"/>
        </pc:sldMkLst>
      </pc:sldChg>
      <pc:sldChg chg="del">
        <pc:chgData name="Melanie David-Feveck" userId="9e4d456e-893c-4367-b601-72fce04ebd6b" providerId="ADAL" clId="{86D3485D-C4A5-43AA-827E-1E3C816B765D}" dt="2024-03-05T10:53:23.108" v="1" actId="47"/>
        <pc:sldMkLst>
          <pc:docMk/>
          <pc:sldMk cId="1988007053" sldId="502"/>
        </pc:sldMkLst>
      </pc:sldChg>
      <pc:sldChg chg="del">
        <pc:chgData name="Melanie David-Feveck" userId="9e4d456e-893c-4367-b601-72fce04ebd6b" providerId="ADAL" clId="{86D3485D-C4A5-43AA-827E-1E3C816B765D}" dt="2024-03-05T10:53:23.108" v="1" actId="47"/>
        <pc:sldMkLst>
          <pc:docMk/>
          <pc:sldMk cId="1764495830" sldId="503"/>
        </pc:sldMkLst>
      </pc:sldChg>
      <pc:sldChg chg="del">
        <pc:chgData name="Melanie David-Feveck" userId="9e4d456e-893c-4367-b601-72fce04ebd6b" providerId="ADAL" clId="{86D3485D-C4A5-43AA-827E-1E3C816B765D}" dt="2024-03-05T10:53:23.108" v="1" actId="47"/>
        <pc:sldMkLst>
          <pc:docMk/>
          <pc:sldMk cId="250124114" sldId="504"/>
        </pc:sldMkLst>
      </pc:sldChg>
      <pc:sldChg chg="del">
        <pc:chgData name="Melanie David-Feveck" userId="9e4d456e-893c-4367-b601-72fce04ebd6b" providerId="ADAL" clId="{86D3485D-C4A5-43AA-827E-1E3C816B765D}" dt="2024-03-05T10:53:23.108" v="1" actId="47"/>
        <pc:sldMkLst>
          <pc:docMk/>
          <pc:sldMk cId="4114967015" sldId="505"/>
        </pc:sldMkLst>
      </pc:sldChg>
      <pc:sldChg chg="del">
        <pc:chgData name="Melanie David-Feveck" userId="9e4d456e-893c-4367-b601-72fce04ebd6b" providerId="ADAL" clId="{86D3485D-C4A5-43AA-827E-1E3C816B765D}" dt="2024-03-05T10:53:23.108" v="1" actId="47"/>
        <pc:sldMkLst>
          <pc:docMk/>
          <pc:sldMk cId="3465156152" sldId="506"/>
        </pc:sldMkLst>
      </pc:sldChg>
      <pc:sldChg chg="del">
        <pc:chgData name="Melanie David-Feveck" userId="9e4d456e-893c-4367-b601-72fce04ebd6b" providerId="ADAL" clId="{86D3485D-C4A5-43AA-827E-1E3C816B765D}" dt="2024-03-05T10:53:23.108" v="1" actId="47"/>
        <pc:sldMkLst>
          <pc:docMk/>
          <pc:sldMk cId="4110531314" sldId="507"/>
        </pc:sldMkLst>
      </pc:sldChg>
      <pc:sldMasterChg chg="del delSldLayout">
        <pc:chgData name="Melanie David-Feveck" userId="9e4d456e-893c-4367-b601-72fce04ebd6b" providerId="ADAL" clId="{86D3485D-C4A5-43AA-827E-1E3C816B765D}" dt="2024-03-05T10:53:23.108" v="1" actId="47"/>
        <pc:sldMasterMkLst>
          <pc:docMk/>
          <pc:sldMasterMk cId="3701706100" sldId="2147483661"/>
        </pc:sldMasterMkLst>
        <pc:sldLayoutChg chg="del">
          <pc:chgData name="Melanie David-Feveck" userId="9e4d456e-893c-4367-b601-72fce04ebd6b" providerId="ADAL" clId="{86D3485D-C4A5-43AA-827E-1E3C816B765D}" dt="2024-03-05T10:53:23.108" v="1" actId="47"/>
          <pc:sldLayoutMkLst>
            <pc:docMk/>
            <pc:sldMasterMk cId="3701706100" sldId="2147483661"/>
            <pc:sldLayoutMk cId="3420560461" sldId="2147483662"/>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744269948" sldId="2147483663"/>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1034504356" sldId="2147483664"/>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326354470" sldId="2147483665"/>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221178462" sldId="2147483666"/>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4202938723" sldId="2147483667"/>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829214415" sldId="2147483668"/>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608700832" sldId="2147483669"/>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86D3485D-C4A5-43AA-827E-1E3C816B765D}" dt="2024-03-05T10:53:23.108" v="1" actId="47"/>
        <pc:sldMasterMkLst>
          <pc:docMk/>
          <pc:sldMasterMk cId="935955166" sldId="2147483671"/>
        </pc:sldMasterMkLst>
        <pc:sldLayoutChg chg="del">
          <pc:chgData name="Melanie David-Feveck" userId="9e4d456e-893c-4367-b601-72fce04ebd6b" providerId="ADAL" clId="{86D3485D-C4A5-43AA-827E-1E3C816B765D}" dt="2024-03-05T10:53:23.108" v="1" actId="47"/>
          <pc:sldLayoutMkLst>
            <pc:docMk/>
            <pc:sldMasterMk cId="935955166" sldId="2147483671"/>
            <pc:sldLayoutMk cId="1141343930" sldId="2147483672"/>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12347124" sldId="2147483673"/>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582253257" sldId="2147483674"/>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202459834" sldId="2147483675"/>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22110108" sldId="2147483676"/>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467669654" sldId="2147483677"/>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1067865728" sldId="2147483678"/>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321623811" sldId="2147483679"/>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1516998309" sldId="2147483680"/>
          </pc:sldLayoutMkLst>
        </pc:sldLayoutChg>
      </pc:sldMasterChg>
    </pc:docChg>
  </pc:docChgLst>
  <pc:docChgLst>
    <pc:chgData name="Melanie David-Feveck" userId="9e4d456e-893c-4367-b601-72fce04ebd6b" providerId="ADAL" clId="{46604289-08D8-4868-A107-A4BBDD616605}"/>
    <pc:docChg chg="custSel modSld">
      <pc:chgData name="Melanie David-Feveck" userId="9e4d456e-893c-4367-b601-72fce04ebd6b" providerId="ADAL" clId="{46604289-08D8-4868-A107-A4BBDD616605}" dt="2024-07-23T19:41:14.466" v="63"/>
      <pc:docMkLst>
        <pc:docMk/>
      </pc:docMkLst>
      <pc:sldChg chg="delSp mod delCm modCm">
        <pc:chgData name="Melanie David-Feveck" userId="9e4d456e-893c-4367-b601-72fce04ebd6b" providerId="ADAL" clId="{46604289-08D8-4868-A107-A4BBDD616605}" dt="2024-07-23T19:34:30.928" v="2"/>
        <pc:sldMkLst>
          <pc:docMk/>
          <pc:sldMk cId="2919490116" sldId="356"/>
        </pc:sldMkLst>
        <pc:spChg chg="del">
          <ac:chgData name="Melanie David-Feveck" userId="9e4d456e-893c-4367-b601-72fce04ebd6b" providerId="ADAL" clId="{46604289-08D8-4868-A107-A4BBDD616605}" dt="2024-07-23T19:34:24.657" v="0" actId="478"/>
          <ac:spMkLst>
            <pc:docMk/>
            <pc:sldMk cId="2919490116" sldId="356"/>
            <ac:spMk id="4" creationId="{21759A67-2878-08CB-A799-BC3B794DDF65}"/>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6604289-08D8-4868-A107-A4BBDD616605}" dt="2024-07-23T19:34:30.928" v="2"/>
              <pc2:cmMkLst xmlns:pc2="http://schemas.microsoft.com/office/powerpoint/2019/9/main/command">
                <pc:docMk/>
                <pc:sldMk cId="2919490116" sldId="356"/>
                <pc2:cmMk id="{AEDF4538-D854-4BD6-81CE-52404BBA05B7}"/>
              </pc2:cmMkLst>
            </pc226:cmChg>
          </p:ext>
        </pc:extLst>
      </pc:sldChg>
      <pc:sldChg chg="modSp mod delCm modCm">
        <pc:chgData name="Melanie David-Feveck" userId="9e4d456e-893c-4367-b601-72fce04ebd6b" providerId="ADAL" clId="{46604289-08D8-4868-A107-A4BBDD616605}" dt="2024-07-23T19:38:11.720" v="21"/>
        <pc:sldMkLst>
          <pc:docMk/>
          <pc:sldMk cId="2137743403" sldId="358"/>
        </pc:sldMkLst>
        <pc:spChg chg="mod">
          <ac:chgData name="Melanie David-Feveck" userId="9e4d456e-893c-4367-b601-72fce04ebd6b" providerId="ADAL" clId="{46604289-08D8-4868-A107-A4BBDD616605}" dt="2024-07-23T19:35:17.774" v="20" actId="20577"/>
          <ac:spMkLst>
            <pc:docMk/>
            <pc:sldMk cId="2137743403" sldId="358"/>
            <ac:spMk id="3" creationId="{CE8CAACB-4844-7BE6-513B-A3D226480FF3}"/>
          </ac:spMkLst>
        </pc:spChg>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46604289-08D8-4868-A107-A4BBDD616605}" dt="2024-07-23T19:34:52.174" v="3"/>
              <pc2:cmMkLst xmlns:pc2="http://schemas.microsoft.com/office/powerpoint/2019/9/main/command">
                <pc:docMk/>
                <pc:sldMk cId="2137743403" sldId="358"/>
                <pc2:cmMk id="{4E91ED90-03DE-4695-B9A0-1D06C3F277AA}"/>
              </pc2:cmMkLst>
            </pc226:cmChg>
            <pc226:cmChg xmlns:pc226="http://schemas.microsoft.com/office/powerpoint/2022/06/main/command" chg="del mod">
              <pc226:chgData name="Melanie David-Feveck" userId="9e4d456e-893c-4367-b601-72fce04ebd6b" providerId="ADAL" clId="{46604289-08D8-4868-A107-A4BBDD616605}" dt="2024-07-23T19:38:11.720" v="21"/>
              <pc2:cmMkLst xmlns:pc2="http://schemas.microsoft.com/office/powerpoint/2019/9/main/command">
                <pc:docMk/>
                <pc:sldMk cId="2137743403" sldId="358"/>
                <pc2:cmMk id="{C68607E8-FA3C-4624-B9AF-28434056561C}"/>
              </pc2:cmMkLst>
            </pc226:cmChg>
          </p:ext>
        </pc:extLst>
      </pc:sldChg>
      <pc:sldChg chg="modSp mod delCm modCm">
        <pc:chgData name="Melanie David-Feveck" userId="9e4d456e-893c-4367-b601-72fce04ebd6b" providerId="ADAL" clId="{46604289-08D8-4868-A107-A4BBDD616605}" dt="2024-07-23T19:38:33.736" v="24"/>
        <pc:sldMkLst>
          <pc:docMk/>
          <pc:sldMk cId="2864121389" sldId="460"/>
        </pc:sldMkLst>
        <pc:spChg chg="mod">
          <ac:chgData name="Melanie David-Feveck" userId="9e4d456e-893c-4367-b601-72fce04ebd6b" providerId="ADAL" clId="{46604289-08D8-4868-A107-A4BBDD616605}" dt="2024-07-23T19:38:26.957" v="23" actId="5793"/>
          <ac:spMkLst>
            <pc:docMk/>
            <pc:sldMk cId="2864121389" sldId="460"/>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6604289-08D8-4868-A107-A4BBDD616605}" dt="2024-07-23T19:38:33.736" v="24"/>
              <pc2:cmMkLst xmlns:pc2="http://schemas.microsoft.com/office/powerpoint/2019/9/main/command">
                <pc:docMk/>
                <pc:sldMk cId="2864121389" sldId="460"/>
                <pc2:cmMk id="{D11571C4-993C-4540-80BC-E85FEA2B225E}"/>
              </pc2:cmMkLst>
            </pc226:cmChg>
          </p:ext>
        </pc:extLst>
      </pc:sldChg>
      <pc:sldChg chg="modSp mod delCm modCm">
        <pc:chgData name="Melanie David-Feveck" userId="9e4d456e-893c-4367-b601-72fce04ebd6b" providerId="ADAL" clId="{46604289-08D8-4868-A107-A4BBDD616605}" dt="2024-07-23T19:41:14.466" v="63"/>
        <pc:sldMkLst>
          <pc:docMk/>
          <pc:sldMk cId="2546413215" sldId="501"/>
        </pc:sldMkLst>
        <pc:spChg chg="mod">
          <ac:chgData name="Melanie David-Feveck" userId="9e4d456e-893c-4367-b601-72fce04ebd6b" providerId="ADAL" clId="{46604289-08D8-4868-A107-A4BBDD616605}" dt="2024-07-23T19:40:25.581" v="62" actId="20577"/>
          <ac:spMkLst>
            <pc:docMk/>
            <pc:sldMk cId="2546413215" sldId="501"/>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6604289-08D8-4868-A107-A4BBDD616605}" dt="2024-07-23T19:41:14.466" v="63"/>
              <pc2:cmMkLst xmlns:pc2="http://schemas.microsoft.com/office/powerpoint/2019/9/main/command">
                <pc:docMk/>
                <pc:sldMk cId="2546413215" sldId="501"/>
                <pc2:cmMk id="{CB992A8E-054C-4AC8-B6AC-6EEC79594E43}"/>
              </pc2:cmMkLst>
            </pc226:cmChg>
          </p:ext>
        </pc:extLst>
      </pc:sldChg>
    </pc:docChg>
  </pc:docChgLst>
  <pc:docChgLst>
    <pc:chgData name="Melanie David-Feveck" userId="9e4d456e-893c-4367-b601-72fce04ebd6b" providerId="ADAL" clId="{7B9D870E-4BB8-434A-955E-E4FB3D3036AF}"/>
    <pc:docChg chg="undo custSel modSld">
      <pc:chgData name="Melanie David-Feveck" userId="9e4d456e-893c-4367-b601-72fce04ebd6b" providerId="ADAL" clId="{7B9D870E-4BB8-434A-955E-E4FB3D3036AF}" dt="2024-04-12T10:49:22.640" v="6" actId="20577"/>
      <pc:docMkLst>
        <pc:docMk/>
      </pc:docMkLst>
      <pc:sldChg chg="modSp mod">
        <pc:chgData name="Melanie David-Feveck" userId="9e4d456e-893c-4367-b601-72fce04ebd6b" providerId="ADAL" clId="{7B9D870E-4BB8-434A-955E-E4FB3D3036AF}" dt="2024-04-12T10:49:22.640" v="6" actId="20577"/>
        <pc:sldMkLst>
          <pc:docMk/>
          <pc:sldMk cId="2137743403" sldId="358"/>
        </pc:sldMkLst>
        <pc:spChg chg="mod">
          <ac:chgData name="Melanie David-Feveck" userId="9e4d456e-893c-4367-b601-72fce04ebd6b" providerId="ADAL" clId="{7B9D870E-4BB8-434A-955E-E4FB3D3036AF}" dt="2024-04-12T10:49:22.640" v="6" actId="20577"/>
          <ac:spMkLst>
            <pc:docMk/>
            <pc:sldMk cId="2137743403" sldId="358"/>
            <ac:spMk id="3" creationId="{CE8CAACB-4844-7BE6-513B-A3D226480F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23/07/2024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394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13</a:t>
            </a:fld>
            <a:endParaRPr lang="en-GB" dirty="0"/>
          </a:p>
        </p:txBody>
      </p:sp>
    </p:spTree>
    <p:extLst>
      <p:ext uri="{BB962C8B-B14F-4D97-AF65-F5344CB8AC3E}">
        <p14:creationId xmlns:p14="http://schemas.microsoft.com/office/powerpoint/2010/main" val="336087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49188"/>
            <a:ext cx="8424936" cy="4342841"/>
          </a:xfrm>
        </p:spPr>
        <p:txBody>
          <a:bodyPr>
            <a:noAutofit/>
          </a:bodyPr>
          <a:lstStyle/>
          <a:p>
            <a:pPr marL="0" indent="0" algn="just">
              <a:buNone/>
            </a:pPr>
            <a:endPar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endParaRPr>
          </a:p>
          <a:p>
            <a:pPr marL="0" indent="0" algn="just">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Mental health screening pathways</a:t>
            </a:r>
          </a:p>
          <a:p>
            <a:pPr marL="0" indent="0" algn="just">
              <a:buNone/>
            </a:pP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gn="just">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Epsom and St Helier University NHS Trust</a:t>
            </a:r>
          </a:p>
          <a:p>
            <a:pPr marL="0" indent="0" algn="just">
              <a:buNone/>
            </a:pPr>
            <a:endParaRPr lang="en-GB" sz="1600" b="1" dirty="0">
              <a:solidFill>
                <a:schemeClr val="tx1"/>
              </a:solidFill>
              <a:ea typeface="+mj-ea"/>
              <a:cs typeface="+mj-cs"/>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Maria Garcia, Consultant Paediatrician	</a:t>
            </a:r>
          </a:p>
          <a:p>
            <a:pPr marL="0" indent="0" algn="just">
              <a:buNone/>
            </a:pPr>
            <a:r>
              <a:rPr lang="en-GB" sz="1100" dirty="0">
                <a:solidFill>
                  <a:schemeClr val="tx1"/>
                </a:solidFill>
                <a:latin typeface="Montserrat" panose="00000500000000000000" pitchFamily="50" charset="0"/>
                <a:cs typeface="Arial" panose="020B0604020202020204" pitchFamily="34" charset="0"/>
              </a:rPr>
              <a:t>Naomi Hodges, Specialist Paediatric Epilepsy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Florence Kennard, Specialist Paediatric Epilepsy Nurse</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A5199C1E-A8F6-EB93-F74B-71F7432785C2}"/>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854659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6BE8-3AD2-B6DE-B13B-170D4C253157}"/>
              </a:ext>
            </a:extLst>
          </p:cNvPr>
          <p:cNvSpPr>
            <a:spLocks noGrp="1"/>
          </p:cNvSpPr>
          <p:nvPr>
            <p:ph type="title"/>
          </p:nvPr>
        </p:nvSpPr>
        <p:spPr/>
        <p:txBody>
          <a:bodyPr>
            <a:noAutofit/>
          </a:bodyPr>
          <a:lstStyle/>
          <a:p>
            <a:r>
              <a:rPr lang="en-GB" sz="2000" dirty="0"/>
              <a:t>Audit results cohort 3/4 – referral pathways – Epsom and St Helier University NHS Trust</a:t>
            </a:r>
          </a:p>
        </p:txBody>
      </p:sp>
      <p:sp>
        <p:nvSpPr>
          <p:cNvPr id="7" name="Content Placeholder 6">
            <a:extLst>
              <a:ext uri="{FF2B5EF4-FFF2-40B4-BE49-F238E27FC236}">
                <a16:creationId xmlns:a16="http://schemas.microsoft.com/office/drawing/2014/main" id="{4360B640-5B40-44B8-4418-E460899CC2AF}"/>
              </a:ext>
            </a:extLst>
          </p:cNvPr>
          <p:cNvSpPr>
            <a:spLocks noGrp="1"/>
          </p:cNvSpPr>
          <p:nvPr>
            <p:ph idx="1"/>
          </p:nvPr>
        </p:nvSpPr>
        <p:spPr>
          <a:xfrm>
            <a:off x="314211" y="848102"/>
            <a:ext cx="8229600" cy="715536"/>
          </a:xfrm>
          <a:solidFill>
            <a:schemeClr val="accent1">
              <a:lumMod val="20000"/>
              <a:lumOff val="80000"/>
            </a:schemeClr>
          </a:solidFill>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rPr>
              <a:t>The Epsom and St Helier paediatric epilepsy service continues to provide agreed referral pathways for children with anxiety, depression, and mood disorder mental health concerns. </a:t>
            </a:r>
            <a:endParaRPr lang="en-GB" sz="1100" b="1" dirty="0">
              <a:solidFill>
                <a:schemeClr val="tx1"/>
              </a:solidFill>
            </a:endParaRPr>
          </a:p>
        </p:txBody>
      </p:sp>
      <p:graphicFrame>
        <p:nvGraphicFramePr>
          <p:cNvPr id="5" name="Table 4">
            <a:extLst>
              <a:ext uri="{FF2B5EF4-FFF2-40B4-BE49-F238E27FC236}">
                <a16:creationId xmlns:a16="http://schemas.microsoft.com/office/drawing/2014/main" id="{B5F88AEE-0D1A-7D17-093B-9F3C47EC1299}"/>
              </a:ext>
            </a:extLst>
          </p:cNvPr>
          <p:cNvGraphicFramePr>
            <a:graphicFrameLocks/>
          </p:cNvGraphicFramePr>
          <p:nvPr>
            <p:extLst>
              <p:ext uri="{D42A27DB-BD31-4B8C-83A1-F6EECF244321}">
                <p14:modId xmlns:p14="http://schemas.microsoft.com/office/powerpoint/2010/main" val="504652340"/>
              </p:ext>
            </p:extLst>
          </p:nvPr>
        </p:nvGraphicFramePr>
        <p:xfrm>
          <a:off x="314210" y="1993414"/>
          <a:ext cx="8229599" cy="2011680"/>
        </p:xfrm>
        <a:graphic>
          <a:graphicData uri="http://schemas.openxmlformats.org/drawingml/2006/table">
            <a:tbl>
              <a:tblPr firstRow="1" bandRow="1">
                <a:tableStyleId>{5C22544A-7EE6-4342-B048-85BDC9FD1C3A}</a:tableStyleId>
              </a:tblPr>
              <a:tblGrid>
                <a:gridCol w="2217559">
                  <a:extLst>
                    <a:ext uri="{9D8B030D-6E8A-4147-A177-3AD203B41FA5}">
                      <a16:colId xmlns:a16="http://schemas.microsoft.com/office/drawing/2014/main" val="2747569197"/>
                    </a:ext>
                  </a:extLst>
                </a:gridCol>
                <a:gridCol w="751505">
                  <a:extLst>
                    <a:ext uri="{9D8B030D-6E8A-4147-A177-3AD203B41FA5}">
                      <a16:colId xmlns:a16="http://schemas.microsoft.com/office/drawing/2014/main" val="67194446"/>
                    </a:ext>
                  </a:extLst>
                </a:gridCol>
                <a:gridCol w="751505">
                  <a:extLst>
                    <a:ext uri="{9D8B030D-6E8A-4147-A177-3AD203B41FA5}">
                      <a16:colId xmlns:a16="http://schemas.microsoft.com/office/drawing/2014/main" val="2446160347"/>
                    </a:ext>
                  </a:extLst>
                </a:gridCol>
                <a:gridCol w="751505">
                  <a:extLst>
                    <a:ext uri="{9D8B030D-6E8A-4147-A177-3AD203B41FA5}">
                      <a16:colId xmlns:a16="http://schemas.microsoft.com/office/drawing/2014/main" val="2770801612"/>
                    </a:ext>
                  </a:extLst>
                </a:gridCol>
                <a:gridCol w="751505">
                  <a:extLst>
                    <a:ext uri="{9D8B030D-6E8A-4147-A177-3AD203B41FA5}">
                      <a16:colId xmlns:a16="http://schemas.microsoft.com/office/drawing/2014/main" val="819415353"/>
                    </a:ext>
                  </a:extLst>
                </a:gridCol>
                <a:gridCol w="751505">
                  <a:extLst>
                    <a:ext uri="{9D8B030D-6E8A-4147-A177-3AD203B41FA5}">
                      <a16:colId xmlns:a16="http://schemas.microsoft.com/office/drawing/2014/main" val="4175537779"/>
                    </a:ext>
                  </a:extLst>
                </a:gridCol>
                <a:gridCol w="751505">
                  <a:extLst>
                    <a:ext uri="{9D8B030D-6E8A-4147-A177-3AD203B41FA5}">
                      <a16:colId xmlns:a16="http://schemas.microsoft.com/office/drawing/2014/main" val="3251049537"/>
                    </a:ext>
                  </a:extLst>
                </a:gridCol>
                <a:gridCol w="751505">
                  <a:extLst>
                    <a:ext uri="{9D8B030D-6E8A-4147-A177-3AD203B41FA5}">
                      <a16:colId xmlns:a16="http://schemas.microsoft.com/office/drawing/2014/main" val="1806609740"/>
                    </a:ext>
                  </a:extLst>
                </a:gridCol>
                <a:gridCol w="751505">
                  <a:extLst>
                    <a:ext uri="{9D8B030D-6E8A-4147-A177-3AD203B41FA5}">
                      <a16:colId xmlns:a16="http://schemas.microsoft.com/office/drawing/2014/main" val="1003171693"/>
                    </a:ext>
                  </a:extLst>
                </a:gridCol>
              </a:tblGrid>
              <a:tr h="284867">
                <a:tc>
                  <a:txBody>
                    <a:bodyPr/>
                    <a:lstStyle/>
                    <a:p>
                      <a:r>
                        <a:rPr lang="en-GB" sz="1000" dirty="0">
                          <a:latin typeface="Montserrat" panose="00000500000000000000" pitchFamily="50" charset="0"/>
                        </a:rPr>
                        <a:t>Does the trust have agreed referral pathways for children with mental health concerns?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SWTPEG</a:t>
                      </a:r>
                    </a:p>
                  </a:txBody>
                  <a:tcPr marL="72000" marR="72000"/>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tc>
                <a:tc>
                  <a:txBody>
                    <a:bodyPr/>
                    <a:lstStyle/>
                    <a:p>
                      <a:r>
                        <a:rPr lang="en-GB" sz="1000" dirty="0">
                          <a:latin typeface="Montserrat" panose="00000500000000000000" pitchFamily="50" charset="0"/>
                        </a:rPr>
                        <a:t>2022 –SWTPEG</a:t>
                      </a:r>
                    </a:p>
                  </a:txBody>
                  <a:tcPr marL="72000" marR="72000">
                    <a:solidFill>
                      <a:schemeClr val="tx2"/>
                    </a:solidFill>
                  </a:tcPr>
                </a:tc>
                <a:tc>
                  <a:txBody>
                    <a:bodyPr/>
                    <a:lstStyle/>
                    <a:p>
                      <a:r>
                        <a:rPr lang="en-GB" sz="1000" dirty="0">
                          <a:latin typeface="Montserrat" panose="00000500000000000000" pitchFamily="50" charset="0"/>
                        </a:rPr>
                        <a:t>2022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solidFill>
                      <a:schemeClr val="tx2"/>
                    </a:solidFill>
                  </a:tcPr>
                </a:tc>
                <a:extLst>
                  <a:ext uri="{0D108BD9-81ED-4DB2-BD59-A6C34878D82A}">
                    <a16:rowId xmlns:a16="http://schemas.microsoft.com/office/drawing/2014/main" val="1941645921"/>
                  </a:ext>
                </a:extLst>
              </a:tr>
              <a:tr h="192549">
                <a:tc>
                  <a:txBody>
                    <a:bodyPr/>
                    <a:lstStyle/>
                    <a:p>
                      <a:r>
                        <a:rPr lang="en-GB" sz="1000" dirty="0">
                          <a:latin typeface="Montserrat" panose="00000500000000000000" pitchFamily="50" charset="0"/>
                        </a:rPr>
                        <a:t>Anxiety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64%</a:t>
                      </a:r>
                    </a:p>
                  </a:txBody>
                  <a:tcPr>
                    <a:solidFill>
                      <a:schemeClr val="tx2"/>
                    </a:solidFill>
                  </a:tcPr>
                </a:tc>
                <a:extLst>
                  <a:ext uri="{0D108BD9-81ED-4DB2-BD59-A6C34878D82A}">
                    <a16:rowId xmlns:a16="http://schemas.microsoft.com/office/drawing/2014/main" val="3515799331"/>
                  </a:ext>
                </a:extLst>
              </a:tr>
              <a:tr h="192549">
                <a:tc>
                  <a:txBody>
                    <a:bodyPr/>
                    <a:lstStyle/>
                    <a:p>
                      <a:r>
                        <a:rPr lang="en-GB" sz="1000" dirty="0">
                          <a:latin typeface="Montserrat" panose="00000500000000000000" pitchFamily="50" charset="0"/>
                        </a:rPr>
                        <a:t>Depression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65%</a:t>
                      </a:r>
                    </a:p>
                  </a:txBody>
                  <a:tcPr>
                    <a:solidFill>
                      <a:schemeClr val="tx2"/>
                    </a:solidFill>
                  </a:tcPr>
                </a:tc>
                <a:extLst>
                  <a:ext uri="{0D108BD9-81ED-4DB2-BD59-A6C34878D82A}">
                    <a16:rowId xmlns:a16="http://schemas.microsoft.com/office/drawing/2014/main" val="3685957633"/>
                  </a:ext>
                </a:extLst>
              </a:tr>
              <a:tr h="192549">
                <a:tc>
                  <a:txBody>
                    <a:bodyPr/>
                    <a:lstStyle/>
                    <a:p>
                      <a:r>
                        <a:rPr lang="en-GB" sz="1000" dirty="0">
                          <a:latin typeface="Montserrat" panose="00000500000000000000" pitchFamily="50" charset="0"/>
                        </a:rPr>
                        <a:t>Mood Disorder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63%</a:t>
                      </a:r>
                    </a:p>
                  </a:txBody>
                  <a:tcPr>
                    <a:solidFill>
                      <a:schemeClr val="tx2"/>
                    </a:solidFill>
                  </a:tcPr>
                </a:tc>
                <a:extLst>
                  <a:ext uri="{0D108BD9-81ED-4DB2-BD59-A6C34878D82A}">
                    <a16:rowId xmlns:a16="http://schemas.microsoft.com/office/drawing/2014/main" val="148607879"/>
                  </a:ext>
                </a:extLst>
              </a:tr>
              <a:tr h="192549">
                <a:tc>
                  <a:txBody>
                    <a:bodyPr/>
                    <a:lstStyle/>
                    <a:p>
                      <a:r>
                        <a:rPr lang="en-GB" sz="1000" dirty="0">
                          <a:latin typeface="Montserrat" panose="00000500000000000000" pitchFamily="50" charset="0"/>
                        </a:rPr>
                        <a:t>Non-epileptic attack disorder</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44%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50%</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52%</a:t>
                      </a:r>
                    </a:p>
                  </a:txBody>
                  <a:tcPr>
                    <a:solidFill>
                      <a:schemeClr val="tx2"/>
                    </a:solidFill>
                  </a:tcPr>
                </a:tc>
                <a:extLst>
                  <a:ext uri="{0D108BD9-81ED-4DB2-BD59-A6C34878D82A}">
                    <a16:rowId xmlns:a16="http://schemas.microsoft.com/office/drawing/2014/main" val="3799672097"/>
                  </a:ext>
                </a:extLst>
              </a:tr>
              <a:tr h="192549">
                <a:tc>
                  <a:txBody>
                    <a:bodyPr/>
                    <a:lstStyle/>
                    <a:p>
                      <a:r>
                        <a:rPr lang="en-GB" sz="1000" dirty="0">
                          <a:latin typeface="Montserrat" panose="00000500000000000000" pitchFamily="50" charset="0"/>
                        </a:rPr>
                        <a:t>Other</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tx2"/>
                    </a:solidFill>
                  </a:tcPr>
                </a:tc>
                <a:extLst>
                  <a:ext uri="{0D108BD9-81ED-4DB2-BD59-A6C34878D82A}">
                    <a16:rowId xmlns:a16="http://schemas.microsoft.com/office/drawing/2014/main" val="1220111040"/>
                  </a:ext>
                </a:extLst>
              </a:tr>
              <a:tr h="192549">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30%</a:t>
                      </a:r>
                    </a:p>
                  </a:txBody>
                  <a:tcPr>
                    <a:solidFill>
                      <a:schemeClr val="tx2"/>
                    </a:solidFill>
                  </a:tcPr>
                </a:tc>
                <a:extLst>
                  <a:ext uri="{0D108BD9-81ED-4DB2-BD59-A6C34878D82A}">
                    <a16:rowId xmlns:a16="http://schemas.microsoft.com/office/drawing/2014/main" val="749914159"/>
                  </a:ext>
                </a:extLst>
              </a:tr>
            </a:tbl>
          </a:graphicData>
        </a:graphic>
      </p:graphicFrame>
    </p:spTree>
    <p:extLst>
      <p:ext uri="{BB962C8B-B14F-4D97-AF65-F5344CB8AC3E}">
        <p14:creationId xmlns:p14="http://schemas.microsoft.com/office/powerpoint/2010/main" val="239963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D773-1A07-5EF0-FD25-A8B5D98245E1}"/>
              </a:ext>
            </a:extLst>
          </p:cNvPr>
          <p:cNvSpPr>
            <a:spLocks noGrp="1"/>
          </p:cNvSpPr>
          <p:nvPr>
            <p:ph type="title"/>
          </p:nvPr>
        </p:nvSpPr>
        <p:spPr/>
        <p:txBody>
          <a:bodyPr>
            <a:noAutofit/>
          </a:bodyPr>
          <a:lstStyle/>
          <a:p>
            <a:r>
              <a:rPr lang="en-GB" sz="2000" dirty="0"/>
              <a:t>Audit results cohort 3/4 – agreed referral criteria – Epsom and St Helier University NHS Trust</a:t>
            </a:r>
          </a:p>
        </p:txBody>
      </p:sp>
      <p:graphicFrame>
        <p:nvGraphicFramePr>
          <p:cNvPr id="4" name="Content Placeholder 3">
            <a:extLst>
              <a:ext uri="{FF2B5EF4-FFF2-40B4-BE49-F238E27FC236}">
                <a16:creationId xmlns:a16="http://schemas.microsoft.com/office/drawing/2014/main" id="{E82A22D3-2F93-0E2C-1C53-73BDE494DB0B}"/>
              </a:ext>
            </a:extLst>
          </p:cNvPr>
          <p:cNvGraphicFramePr>
            <a:graphicFrameLocks noGrp="1"/>
          </p:cNvGraphicFramePr>
          <p:nvPr>
            <p:ph idx="1"/>
            <p:extLst>
              <p:ext uri="{D42A27DB-BD31-4B8C-83A1-F6EECF244321}">
                <p14:modId xmlns:p14="http://schemas.microsoft.com/office/powerpoint/2010/main" val="2586881009"/>
              </p:ext>
            </p:extLst>
          </p:nvPr>
        </p:nvGraphicFramePr>
        <p:xfrm>
          <a:off x="334377" y="1923678"/>
          <a:ext cx="8229599" cy="2560320"/>
        </p:xfrm>
        <a:graphic>
          <a:graphicData uri="http://schemas.openxmlformats.org/drawingml/2006/table">
            <a:tbl>
              <a:tblPr firstRow="1" bandRow="1">
                <a:tableStyleId>{5C22544A-7EE6-4342-B048-85BDC9FD1C3A}</a:tableStyleId>
              </a:tblPr>
              <a:tblGrid>
                <a:gridCol w="2380207">
                  <a:extLst>
                    <a:ext uri="{9D8B030D-6E8A-4147-A177-3AD203B41FA5}">
                      <a16:colId xmlns:a16="http://schemas.microsoft.com/office/drawing/2014/main" val="2747569197"/>
                    </a:ext>
                  </a:extLst>
                </a:gridCol>
                <a:gridCol w="489264">
                  <a:extLst>
                    <a:ext uri="{9D8B030D-6E8A-4147-A177-3AD203B41FA5}">
                      <a16:colId xmlns:a16="http://schemas.microsoft.com/office/drawing/2014/main" val="67194446"/>
                    </a:ext>
                  </a:extLst>
                </a:gridCol>
                <a:gridCol w="504056">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347069655"/>
                    </a:ext>
                  </a:extLst>
                </a:gridCol>
                <a:gridCol w="792088">
                  <a:extLst>
                    <a:ext uri="{9D8B030D-6E8A-4147-A177-3AD203B41FA5}">
                      <a16:colId xmlns:a16="http://schemas.microsoft.com/office/drawing/2014/main" val="1388984515"/>
                    </a:ext>
                  </a:extLst>
                </a:gridCol>
                <a:gridCol w="936104">
                  <a:extLst>
                    <a:ext uri="{9D8B030D-6E8A-4147-A177-3AD203B41FA5}">
                      <a16:colId xmlns:a16="http://schemas.microsoft.com/office/drawing/2014/main" val="2636830814"/>
                    </a:ext>
                  </a:extLst>
                </a:gridCol>
                <a:gridCol w="936104">
                  <a:extLst>
                    <a:ext uri="{9D8B030D-6E8A-4147-A177-3AD203B41FA5}">
                      <a16:colId xmlns:a16="http://schemas.microsoft.com/office/drawing/2014/main" val="2566075668"/>
                    </a:ext>
                  </a:extLst>
                </a:gridCol>
                <a:gridCol w="1183664">
                  <a:extLst>
                    <a:ext uri="{9D8B030D-6E8A-4147-A177-3AD203B41FA5}">
                      <a16:colId xmlns:a16="http://schemas.microsoft.com/office/drawing/2014/main" val="715158754"/>
                    </a:ext>
                  </a:extLst>
                </a:gridCol>
              </a:tblGrid>
              <a:tr h="406892">
                <a:tc>
                  <a:txBody>
                    <a:bodyPr/>
                    <a:lstStyle/>
                    <a:p>
                      <a:r>
                        <a:rPr lang="en-GB" sz="1000" dirty="0">
                          <a:latin typeface="Montserrat" panose="00000500000000000000" pitchFamily="50" charset="0"/>
                        </a:rPr>
                        <a:t>Does your trust have agreed referral criteria for children with neurodevelopmental problems?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solidFill>
                      <a:schemeClr val="tx2"/>
                    </a:solidFill>
                  </a:tcPr>
                </a:tc>
                <a:extLst>
                  <a:ext uri="{0D108BD9-81ED-4DB2-BD59-A6C34878D82A}">
                    <a16:rowId xmlns:a16="http://schemas.microsoft.com/office/drawing/2014/main" val="1941645921"/>
                  </a:ext>
                </a:extLst>
              </a:tr>
              <a:tr h="180841">
                <a:tc>
                  <a:txBody>
                    <a:bodyPr/>
                    <a:lstStyle/>
                    <a:p>
                      <a:r>
                        <a:rPr lang="en-GB" sz="1000" dirty="0">
                          <a:latin typeface="Montserrat" panose="00000500000000000000" pitchFamily="50" charset="0"/>
                        </a:rPr>
                        <a:t>Attention deficit hyperactivity disorder (ADHD)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82%</a:t>
                      </a:r>
                    </a:p>
                  </a:txBody>
                  <a:tcPr>
                    <a:solidFill>
                      <a:schemeClr val="tx2"/>
                    </a:solidFill>
                  </a:tcPr>
                </a:tc>
                <a:extLst>
                  <a:ext uri="{0D108BD9-81ED-4DB2-BD59-A6C34878D82A}">
                    <a16:rowId xmlns:a16="http://schemas.microsoft.com/office/drawing/2014/main" val="3515799331"/>
                  </a:ext>
                </a:extLst>
              </a:tr>
              <a:tr h="180841">
                <a:tc>
                  <a:txBody>
                    <a:bodyPr/>
                    <a:lstStyle/>
                    <a:p>
                      <a:r>
                        <a:rPr lang="en-GB" sz="1000" dirty="0">
                          <a:latin typeface="Montserrat" panose="00000500000000000000" pitchFamily="50" charset="0"/>
                        </a:rPr>
                        <a:t>Autism spectrum disorder (ASD)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86%</a:t>
                      </a:r>
                    </a:p>
                  </a:txBody>
                  <a:tcPr>
                    <a:solidFill>
                      <a:schemeClr val="tx2"/>
                    </a:solidFill>
                  </a:tcPr>
                </a:tc>
                <a:extLst>
                  <a:ext uri="{0D108BD9-81ED-4DB2-BD59-A6C34878D82A}">
                    <a16:rowId xmlns:a16="http://schemas.microsoft.com/office/drawing/2014/main" val="3685957633"/>
                  </a:ext>
                </a:extLst>
              </a:tr>
              <a:tr h="180841">
                <a:tc>
                  <a:txBody>
                    <a:bodyPr/>
                    <a:lstStyle/>
                    <a:p>
                      <a:r>
                        <a:rPr lang="en-GB" sz="1000" dirty="0">
                          <a:latin typeface="Montserrat" panose="00000500000000000000" pitchFamily="50" charset="0"/>
                        </a:rPr>
                        <a:t>Behaviour difficulties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68%</a:t>
                      </a:r>
                    </a:p>
                  </a:txBody>
                  <a:tcPr>
                    <a:solidFill>
                      <a:schemeClr val="tx2"/>
                    </a:solidFill>
                  </a:tcPr>
                </a:tc>
                <a:extLst>
                  <a:ext uri="{0D108BD9-81ED-4DB2-BD59-A6C34878D82A}">
                    <a16:rowId xmlns:a16="http://schemas.microsoft.com/office/drawing/2014/main" val="148607879"/>
                  </a:ext>
                </a:extLst>
              </a:tr>
              <a:tr h="180841">
                <a:tc>
                  <a:txBody>
                    <a:bodyPr/>
                    <a:lstStyle/>
                    <a:p>
                      <a:r>
                        <a:rPr lang="en-GB" sz="1000" dirty="0">
                          <a:latin typeface="Montserrat" panose="00000500000000000000" pitchFamily="50" charset="0"/>
                        </a:rPr>
                        <a:t>Developmental Coordination Disorder</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b="1" dirty="0">
                          <a:solidFill>
                            <a:schemeClr val="bg1"/>
                          </a:solidFill>
                          <a:latin typeface="Montserrat" panose="00000500000000000000" pitchFamily="50" charset="0"/>
                        </a:rPr>
                        <a:t>38%</a:t>
                      </a:r>
                    </a:p>
                  </a:txBody>
                  <a:tcPr>
                    <a:solidFill>
                      <a:schemeClr val="accent1"/>
                    </a:solidFill>
                  </a:tcPr>
                </a:tc>
                <a:tc>
                  <a:txBody>
                    <a:bodyPr/>
                    <a:lstStyle/>
                    <a:p>
                      <a:r>
                        <a:rPr lang="en-GB" sz="1000" b="1" dirty="0">
                          <a:solidFill>
                            <a:schemeClr val="bg1"/>
                          </a:solidFill>
                          <a:latin typeface="Montserrat" panose="00000500000000000000" pitchFamily="50" charset="0"/>
                        </a:rPr>
                        <a:t>60%</a:t>
                      </a:r>
                    </a:p>
                  </a:txBody>
                  <a:tcPr>
                    <a:solidFill>
                      <a:schemeClr val="accent1"/>
                    </a:solidFill>
                  </a:tcPr>
                </a:tc>
                <a:tc>
                  <a:txBody>
                    <a:bodyPr/>
                    <a:lstStyle/>
                    <a:p>
                      <a:r>
                        <a:rPr lang="en-GB" sz="1000" b="1" dirty="0">
                          <a:solidFill>
                            <a:schemeClr val="bg1"/>
                          </a:solidFill>
                          <a:latin typeface="Montserrat" panose="00000500000000000000" pitchFamily="50" charset="0"/>
                        </a:rPr>
                        <a:t>38%</a:t>
                      </a:r>
                    </a:p>
                  </a:txBody>
                  <a:tcPr>
                    <a:solidFill>
                      <a:schemeClr val="tx2"/>
                    </a:solidFill>
                  </a:tcPr>
                </a:tc>
                <a:tc>
                  <a:txBody>
                    <a:bodyPr/>
                    <a:lstStyle/>
                    <a:p>
                      <a:r>
                        <a:rPr lang="en-GB" sz="1000" b="1" dirty="0">
                          <a:solidFill>
                            <a:schemeClr val="bg1"/>
                          </a:solidFill>
                          <a:latin typeface="Montserrat" panose="00000500000000000000" pitchFamily="50" charset="0"/>
                        </a:rPr>
                        <a:t>65%</a:t>
                      </a:r>
                    </a:p>
                  </a:txBody>
                  <a:tcPr>
                    <a:solidFill>
                      <a:schemeClr val="tx2"/>
                    </a:solidFill>
                  </a:tcPr>
                </a:tc>
                <a:extLst>
                  <a:ext uri="{0D108BD9-81ED-4DB2-BD59-A6C34878D82A}">
                    <a16:rowId xmlns:a16="http://schemas.microsoft.com/office/drawing/2014/main" val="3799672097"/>
                  </a:ext>
                </a:extLst>
              </a:tr>
              <a:tr h="180841">
                <a:tc>
                  <a:txBody>
                    <a:bodyPr/>
                    <a:lstStyle/>
                    <a:p>
                      <a:r>
                        <a:rPr lang="en-GB" sz="1000" dirty="0">
                          <a:latin typeface="Montserrat" panose="00000500000000000000" pitchFamily="50" charset="0"/>
                        </a:rPr>
                        <a:t>Intellectual disability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r>
                        <a:rPr lang="en-GB" sz="1000" b="1" dirty="0">
                          <a:solidFill>
                            <a:schemeClr val="bg1"/>
                          </a:solidFill>
                          <a:latin typeface="Montserrat" panose="00000500000000000000" pitchFamily="50" charset="0"/>
                        </a:rPr>
                        <a:t>50%</a:t>
                      </a:r>
                    </a:p>
                  </a:txBody>
                  <a:tcPr>
                    <a:solidFill>
                      <a:schemeClr val="accent1"/>
                    </a:solidFill>
                  </a:tcPr>
                </a:tc>
                <a:tc>
                  <a:txBody>
                    <a:bodyPr/>
                    <a:lstStyle/>
                    <a:p>
                      <a:r>
                        <a:rPr lang="en-GB" sz="1000" b="1" dirty="0">
                          <a:solidFill>
                            <a:schemeClr val="bg1"/>
                          </a:solidFill>
                          <a:latin typeface="Montserrat" panose="00000500000000000000" pitchFamily="50" charset="0"/>
                        </a:rPr>
                        <a:t>58%</a:t>
                      </a:r>
                    </a:p>
                  </a:txBody>
                  <a:tcPr>
                    <a:solidFill>
                      <a:schemeClr val="accent1"/>
                    </a:solidFill>
                  </a:tcPr>
                </a:tc>
                <a:tc>
                  <a:txBody>
                    <a:bodyPr/>
                    <a:lstStyle/>
                    <a:p>
                      <a:r>
                        <a:rPr lang="en-GB" sz="1000" b="1" dirty="0">
                          <a:solidFill>
                            <a:schemeClr val="bg1"/>
                          </a:solidFill>
                          <a:latin typeface="Montserrat" panose="00000500000000000000" pitchFamily="50" charset="0"/>
                        </a:rPr>
                        <a:t>50%</a:t>
                      </a:r>
                    </a:p>
                  </a:txBody>
                  <a:tcPr>
                    <a:solidFill>
                      <a:schemeClr val="tx2"/>
                    </a:solidFill>
                  </a:tcPr>
                </a:tc>
                <a:tc>
                  <a:txBody>
                    <a:bodyPr/>
                    <a:lstStyle/>
                    <a:p>
                      <a:r>
                        <a:rPr lang="en-GB" sz="1000" b="1" dirty="0">
                          <a:solidFill>
                            <a:schemeClr val="bg1"/>
                          </a:solidFill>
                          <a:latin typeface="Montserrat" panose="00000500000000000000" pitchFamily="50" charset="0"/>
                        </a:rPr>
                        <a:t>61%</a:t>
                      </a:r>
                    </a:p>
                  </a:txBody>
                  <a:tcPr>
                    <a:solidFill>
                      <a:schemeClr val="tx2"/>
                    </a:solidFill>
                  </a:tcPr>
                </a:tc>
                <a:extLst>
                  <a:ext uri="{0D108BD9-81ED-4DB2-BD59-A6C34878D82A}">
                    <a16:rowId xmlns:a16="http://schemas.microsoft.com/office/drawing/2014/main" val="1003061633"/>
                  </a:ext>
                </a:extLst>
              </a:tr>
              <a:tr h="180841">
                <a:tc>
                  <a:txBody>
                    <a:bodyPr/>
                    <a:lstStyle/>
                    <a:p>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r>
                        <a:rPr lang="en-GB" sz="1000" b="1" dirty="0">
                          <a:solidFill>
                            <a:schemeClr val="bg1"/>
                          </a:solidFill>
                          <a:latin typeface="Montserrat" panose="00000500000000000000" pitchFamily="50" charset="0"/>
                        </a:rPr>
                        <a:t>0%</a:t>
                      </a:r>
                    </a:p>
                  </a:txBody>
                  <a:tcPr>
                    <a:solidFill>
                      <a:schemeClr val="accent1"/>
                    </a:solidFill>
                  </a:tcPr>
                </a:tc>
                <a:tc>
                  <a:txBody>
                    <a:bodyPr/>
                    <a:lstStyle/>
                    <a:p>
                      <a:r>
                        <a:rPr lang="en-GB" sz="1000" b="1" dirty="0">
                          <a:solidFill>
                            <a:schemeClr val="bg1"/>
                          </a:solidFill>
                          <a:latin typeface="Montserrat" panose="00000500000000000000" pitchFamily="50" charset="0"/>
                        </a:rPr>
                        <a:t>8%</a:t>
                      </a:r>
                    </a:p>
                  </a:txBody>
                  <a:tcPr>
                    <a:solidFill>
                      <a:schemeClr val="accent1"/>
                    </a:solidFill>
                  </a:tcPr>
                </a:tc>
                <a:tc>
                  <a:txBody>
                    <a:bodyPr/>
                    <a:lstStyle/>
                    <a:p>
                      <a:r>
                        <a:rPr lang="en-GB" sz="1000" b="1" dirty="0">
                          <a:solidFill>
                            <a:schemeClr val="bg1"/>
                          </a:solidFill>
                          <a:latin typeface="Montserrat" panose="00000500000000000000" pitchFamily="50" charset="0"/>
                        </a:rPr>
                        <a:t>0%</a:t>
                      </a:r>
                    </a:p>
                  </a:txBody>
                  <a:tcPr>
                    <a:solidFill>
                      <a:schemeClr val="tx2"/>
                    </a:solidFill>
                  </a:tcPr>
                </a:tc>
                <a:tc>
                  <a:txBody>
                    <a:bodyPr/>
                    <a:lstStyle/>
                    <a:p>
                      <a:r>
                        <a:rPr lang="en-GB" sz="1000" b="1" dirty="0">
                          <a:solidFill>
                            <a:schemeClr val="bg1"/>
                          </a:solidFill>
                          <a:latin typeface="Montserrat" panose="00000500000000000000" pitchFamily="50" charset="0"/>
                        </a:rPr>
                        <a:t>8%</a:t>
                      </a:r>
                    </a:p>
                  </a:txBody>
                  <a:tcPr>
                    <a:solidFill>
                      <a:schemeClr val="tx2"/>
                    </a:solidFill>
                  </a:tcPr>
                </a:tc>
                <a:extLst>
                  <a:ext uri="{0D108BD9-81ED-4DB2-BD59-A6C34878D82A}">
                    <a16:rowId xmlns:a16="http://schemas.microsoft.com/office/drawing/2014/main" val="7007951"/>
                  </a:ext>
                </a:extLst>
              </a:tr>
              <a:tr h="180841">
                <a:tc>
                  <a:txBody>
                    <a:bodyPr/>
                    <a:lstStyle/>
                    <a:p>
                      <a:r>
                        <a:rPr lang="en-GB" sz="1000" dirty="0">
                          <a:latin typeface="Montserrat" panose="00000500000000000000" pitchFamily="50" charset="0"/>
                        </a:rPr>
                        <a:t>None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r>
                        <a:rPr lang="en-GB" sz="1000" b="1" dirty="0">
                          <a:solidFill>
                            <a:schemeClr val="bg1"/>
                          </a:solidFill>
                          <a:latin typeface="Montserrat" panose="00000500000000000000" pitchFamily="50" charset="0"/>
                        </a:rPr>
                        <a:t>12%</a:t>
                      </a:r>
                    </a:p>
                  </a:txBody>
                  <a:tcPr>
                    <a:solidFill>
                      <a:schemeClr val="accent1"/>
                    </a:solidFill>
                  </a:tcPr>
                </a:tc>
                <a:tc>
                  <a:txBody>
                    <a:bodyPr/>
                    <a:lstStyle/>
                    <a:p>
                      <a:r>
                        <a:rPr lang="en-GB" sz="1000" b="1" dirty="0">
                          <a:solidFill>
                            <a:schemeClr val="bg1"/>
                          </a:solidFill>
                          <a:latin typeface="Montserrat" panose="00000500000000000000" pitchFamily="50" charset="0"/>
                        </a:rPr>
                        <a:t>15%</a:t>
                      </a:r>
                    </a:p>
                  </a:txBody>
                  <a:tcPr>
                    <a:solidFill>
                      <a:schemeClr val="accent1"/>
                    </a:solidFill>
                  </a:tcPr>
                </a:tc>
                <a:tc>
                  <a:txBody>
                    <a:bodyPr/>
                    <a:lstStyle/>
                    <a:p>
                      <a:r>
                        <a:rPr lang="en-GB" sz="1000" b="1" dirty="0">
                          <a:solidFill>
                            <a:schemeClr val="bg1"/>
                          </a:solidFill>
                          <a:latin typeface="Montserrat" panose="00000500000000000000" pitchFamily="50" charset="0"/>
                        </a:rPr>
                        <a:t>13%</a:t>
                      </a:r>
                    </a:p>
                  </a:txBody>
                  <a:tcPr>
                    <a:solidFill>
                      <a:schemeClr val="tx2"/>
                    </a:solidFill>
                  </a:tcPr>
                </a:tc>
                <a:tc>
                  <a:txBody>
                    <a:bodyPr/>
                    <a:lstStyle/>
                    <a:p>
                      <a:r>
                        <a:rPr lang="en-GB" sz="1000" b="1" dirty="0">
                          <a:solidFill>
                            <a:schemeClr val="bg1"/>
                          </a:solidFill>
                          <a:latin typeface="Montserrat" panose="00000500000000000000" pitchFamily="50" charset="0"/>
                        </a:rPr>
                        <a:t>12%</a:t>
                      </a:r>
                    </a:p>
                  </a:txBody>
                  <a:tcPr>
                    <a:solidFill>
                      <a:schemeClr val="tx2"/>
                    </a:solidFill>
                  </a:tcPr>
                </a:tc>
                <a:extLst>
                  <a:ext uri="{0D108BD9-81ED-4DB2-BD59-A6C34878D82A}">
                    <a16:rowId xmlns:a16="http://schemas.microsoft.com/office/drawing/2014/main" val="2832073074"/>
                  </a:ext>
                </a:extLst>
              </a:tr>
            </a:tbl>
          </a:graphicData>
        </a:graphic>
      </p:graphicFrame>
      <p:sp>
        <p:nvSpPr>
          <p:cNvPr id="5" name="Content Placeholder 6">
            <a:extLst>
              <a:ext uri="{FF2B5EF4-FFF2-40B4-BE49-F238E27FC236}">
                <a16:creationId xmlns:a16="http://schemas.microsoft.com/office/drawing/2014/main" id="{B884A76C-1119-423F-0ABF-756207F3667B}"/>
              </a:ext>
            </a:extLst>
          </p:cNvPr>
          <p:cNvSpPr txBox="1">
            <a:spLocks/>
          </p:cNvSpPr>
          <p:nvPr/>
        </p:nvSpPr>
        <p:spPr>
          <a:xfrm>
            <a:off x="305776" y="1042903"/>
            <a:ext cx="82296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4D4D4D"/>
              </a:solidFill>
              <a:effectLst/>
              <a:uLnTx/>
              <a:uFillTx/>
              <a:latin typeface="Montserrat" panose="02000505000000020004" pitchFamily="2" charset="0"/>
              <a:ea typeface="+mn-ea"/>
              <a:cs typeface="+mn-cs"/>
            </a:endParaRPr>
          </a:p>
        </p:txBody>
      </p:sp>
      <p:sp>
        <p:nvSpPr>
          <p:cNvPr id="8" name="Content Placeholder 6">
            <a:extLst>
              <a:ext uri="{FF2B5EF4-FFF2-40B4-BE49-F238E27FC236}">
                <a16:creationId xmlns:a16="http://schemas.microsoft.com/office/drawing/2014/main" id="{EE757239-6309-2785-C37A-2B8086052783}"/>
              </a:ext>
            </a:extLst>
          </p:cNvPr>
          <p:cNvSpPr txBox="1">
            <a:spLocks/>
          </p:cNvSpPr>
          <p:nvPr/>
        </p:nvSpPr>
        <p:spPr>
          <a:xfrm>
            <a:off x="458176" y="1195303"/>
            <a:ext cx="82296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srgbClr val="4D4D4D"/>
              </a:solidFill>
              <a:effectLst/>
              <a:uLnTx/>
              <a:uFillTx/>
              <a:latin typeface="Montserrat" panose="02000505000000020004" pitchFamily="2" charset="0"/>
              <a:ea typeface="+mn-ea"/>
              <a:cs typeface="+mn-cs"/>
            </a:endParaRPr>
          </a:p>
        </p:txBody>
      </p:sp>
      <p:sp>
        <p:nvSpPr>
          <p:cNvPr id="3" name="Content Placeholder 6">
            <a:extLst>
              <a:ext uri="{FF2B5EF4-FFF2-40B4-BE49-F238E27FC236}">
                <a16:creationId xmlns:a16="http://schemas.microsoft.com/office/drawing/2014/main" id="{5B206DA9-E190-F47B-C91B-8D5639C35EEC}"/>
              </a:ext>
            </a:extLst>
          </p:cNvPr>
          <p:cNvSpPr txBox="1">
            <a:spLocks/>
          </p:cNvSpPr>
          <p:nvPr/>
        </p:nvSpPr>
        <p:spPr>
          <a:xfrm>
            <a:off x="314211" y="848101"/>
            <a:ext cx="8229600" cy="876553"/>
          </a:xfrm>
          <a:prstGeom prst="rect">
            <a:avLst/>
          </a:prstGeom>
          <a:solidFill>
            <a:schemeClr val="accent1">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n-GB" sz="1100" b="1" dirty="0">
                <a:solidFill>
                  <a:schemeClr val="tx1"/>
                </a:solidFill>
                <a:latin typeface="Montserrat" panose="00000500000000000000" pitchFamily="50" charset="0"/>
              </a:rPr>
              <a:t>The Epsom and St Helier paediatric epilepsy service continues to provide agreed referral criteria for children with ADHD, ASD, developmental coordination disorder and intellectual disability neurodevelopmental problems.</a:t>
            </a:r>
            <a:endParaRPr lang="en-GB" sz="1100" b="1" dirty="0">
              <a:solidFill>
                <a:schemeClr val="tx1"/>
              </a:solidFill>
            </a:endParaRPr>
          </a:p>
        </p:txBody>
      </p:sp>
    </p:spTree>
    <p:extLst>
      <p:ext uri="{BB962C8B-B14F-4D97-AF65-F5344CB8AC3E}">
        <p14:creationId xmlns:p14="http://schemas.microsoft.com/office/powerpoint/2010/main" val="105624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A45B-44FC-4BAF-D94A-5EDA3DDE1227}"/>
              </a:ext>
            </a:extLst>
          </p:cNvPr>
          <p:cNvSpPr>
            <a:spLocks noGrp="1"/>
          </p:cNvSpPr>
          <p:nvPr>
            <p:ph type="title"/>
          </p:nvPr>
        </p:nvSpPr>
        <p:spPr/>
        <p:txBody>
          <a:bodyPr>
            <a:normAutofit fontScale="90000"/>
          </a:bodyPr>
          <a:lstStyle/>
          <a:p>
            <a:r>
              <a:rPr lang="en-GB" sz="2000" dirty="0"/>
              <a:t>Audit results cohort 3/4 – appropriate assessment – Epsom and St Helier University NHS Trust</a:t>
            </a:r>
          </a:p>
        </p:txBody>
      </p:sp>
      <p:graphicFrame>
        <p:nvGraphicFramePr>
          <p:cNvPr id="5" name="Table 4">
            <a:extLst>
              <a:ext uri="{FF2B5EF4-FFF2-40B4-BE49-F238E27FC236}">
                <a16:creationId xmlns:a16="http://schemas.microsoft.com/office/drawing/2014/main" id="{8D924E60-9C05-B851-8FB0-A396961E7567}"/>
              </a:ext>
            </a:extLst>
          </p:cNvPr>
          <p:cNvGraphicFramePr>
            <a:graphicFrameLocks/>
          </p:cNvGraphicFramePr>
          <p:nvPr>
            <p:extLst>
              <p:ext uri="{D42A27DB-BD31-4B8C-83A1-F6EECF244321}">
                <p14:modId xmlns:p14="http://schemas.microsoft.com/office/powerpoint/2010/main" val="2678515415"/>
              </p:ext>
            </p:extLst>
          </p:nvPr>
        </p:nvGraphicFramePr>
        <p:xfrm>
          <a:off x="314209" y="2067694"/>
          <a:ext cx="8218231" cy="1584960"/>
        </p:xfrm>
        <a:graphic>
          <a:graphicData uri="http://schemas.openxmlformats.org/drawingml/2006/table">
            <a:tbl>
              <a:tblPr firstRow="1" bandRow="1">
                <a:tableStyleId>{5C22544A-7EE6-4342-B048-85BDC9FD1C3A}</a:tableStyleId>
              </a:tblPr>
              <a:tblGrid>
                <a:gridCol w="2462704">
                  <a:extLst>
                    <a:ext uri="{9D8B030D-6E8A-4147-A177-3AD203B41FA5}">
                      <a16:colId xmlns:a16="http://schemas.microsoft.com/office/drawing/2014/main" val="2747569197"/>
                    </a:ext>
                  </a:extLst>
                </a:gridCol>
                <a:gridCol w="498942">
                  <a:extLst>
                    <a:ext uri="{9D8B030D-6E8A-4147-A177-3AD203B41FA5}">
                      <a16:colId xmlns:a16="http://schemas.microsoft.com/office/drawing/2014/main" val="67194446"/>
                    </a:ext>
                  </a:extLst>
                </a:gridCol>
                <a:gridCol w="576064">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76064">
                  <a:extLst>
                    <a:ext uri="{9D8B030D-6E8A-4147-A177-3AD203B41FA5}">
                      <a16:colId xmlns:a16="http://schemas.microsoft.com/office/drawing/2014/main" val="4133571384"/>
                    </a:ext>
                  </a:extLst>
                </a:gridCol>
                <a:gridCol w="792088">
                  <a:extLst>
                    <a:ext uri="{9D8B030D-6E8A-4147-A177-3AD203B41FA5}">
                      <a16:colId xmlns:a16="http://schemas.microsoft.com/office/drawing/2014/main" val="1388984515"/>
                    </a:ext>
                  </a:extLst>
                </a:gridCol>
                <a:gridCol w="936104">
                  <a:extLst>
                    <a:ext uri="{9D8B030D-6E8A-4147-A177-3AD203B41FA5}">
                      <a16:colId xmlns:a16="http://schemas.microsoft.com/office/drawing/2014/main" val="2636830814"/>
                    </a:ext>
                  </a:extLst>
                </a:gridCol>
                <a:gridCol w="864096">
                  <a:extLst>
                    <a:ext uri="{9D8B030D-6E8A-4147-A177-3AD203B41FA5}">
                      <a16:colId xmlns:a16="http://schemas.microsoft.com/office/drawing/2014/main" val="1120857426"/>
                    </a:ext>
                  </a:extLst>
                </a:gridCol>
                <a:gridCol w="1008113">
                  <a:extLst>
                    <a:ext uri="{9D8B030D-6E8A-4147-A177-3AD203B41FA5}">
                      <a16:colId xmlns:a16="http://schemas.microsoft.com/office/drawing/2014/main" val="1253434650"/>
                    </a:ext>
                  </a:extLst>
                </a:gridCol>
              </a:tblGrid>
              <a:tr h="440181">
                <a:tc>
                  <a:txBody>
                    <a:bodyPr/>
                    <a:lstStyle/>
                    <a:p>
                      <a:r>
                        <a:rPr lang="en-GB" sz="1000" dirty="0">
                          <a:latin typeface="Montserrat" panose="00000500000000000000" pitchFamily="50" charset="0"/>
                        </a:rPr>
                        <a:t>Percentage of CYP with evidence of the following at first paediatric assessment:</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SWTPEG</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solidFill>
                      <a:schemeClr val="tx2"/>
                    </a:solidFill>
                  </a:tcPr>
                </a:tc>
                <a:extLst>
                  <a:ext uri="{0D108BD9-81ED-4DB2-BD59-A6C34878D82A}">
                    <a16:rowId xmlns:a16="http://schemas.microsoft.com/office/drawing/2014/main" val="1941645921"/>
                  </a:ext>
                </a:extLst>
              </a:tr>
              <a:tr h="195636">
                <a:tc>
                  <a:txBody>
                    <a:bodyPr/>
                    <a:lstStyle/>
                    <a:p>
                      <a:r>
                        <a:rPr lang="en-GB" sz="1000" dirty="0">
                          <a:latin typeface="Montserrat" panose="00000500000000000000" pitchFamily="50" charset="0"/>
                        </a:rPr>
                        <a:t>Neurological examination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97%</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91%</a:t>
                      </a:r>
                    </a:p>
                  </a:txBody>
                  <a:tcPr>
                    <a:solidFill>
                      <a:schemeClr val="tx2"/>
                    </a:solidFill>
                  </a:tcPr>
                </a:tc>
                <a:extLst>
                  <a:ext uri="{0D108BD9-81ED-4DB2-BD59-A6C34878D82A}">
                    <a16:rowId xmlns:a16="http://schemas.microsoft.com/office/drawing/2014/main" val="3515799331"/>
                  </a:ext>
                </a:extLst>
              </a:tr>
              <a:tr h="317909">
                <a:tc>
                  <a:txBody>
                    <a:bodyPr/>
                    <a:lstStyle/>
                    <a:p>
                      <a:r>
                        <a:rPr lang="en-GB" sz="1000" dirty="0">
                          <a:latin typeface="Montserrat" panose="00000500000000000000" pitchFamily="50" charset="0"/>
                        </a:rPr>
                        <a:t>Description of developmental, learning, or schooling 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89%</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84%</a:t>
                      </a:r>
                    </a:p>
                  </a:txBody>
                  <a:tcPr>
                    <a:solidFill>
                      <a:schemeClr val="tx2"/>
                    </a:solidFill>
                  </a:tcPr>
                </a:tc>
                <a:extLst>
                  <a:ext uri="{0D108BD9-81ED-4DB2-BD59-A6C34878D82A}">
                    <a16:rowId xmlns:a16="http://schemas.microsoft.com/office/drawing/2014/main" val="3685957633"/>
                  </a:ext>
                </a:extLst>
              </a:tr>
              <a:tr h="317909">
                <a:tc>
                  <a:txBody>
                    <a:bodyPr/>
                    <a:lstStyle/>
                    <a:p>
                      <a:r>
                        <a:rPr lang="en-GB" sz="1000" dirty="0">
                          <a:latin typeface="Montserrat" panose="00000500000000000000" pitchFamily="50" charset="0"/>
                        </a:rPr>
                        <a:t>Consideration of emotional or behavioural problems (aged 3 yrs+)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71%</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70%</a:t>
                      </a:r>
                    </a:p>
                  </a:txBody>
                  <a:tcPr>
                    <a:solidFill>
                      <a:schemeClr val="tx2"/>
                    </a:solidFill>
                  </a:tcPr>
                </a:tc>
                <a:extLst>
                  <a:ext uri="{0D108BD9-81ED-4DB2-BD59-A6C34878D82A}">
                    <a16:rowId xmlns:a16="http://schemas.microsoft.com/office/drawing/2014/main" val="148607879"/>
                  </a:ext>
                </a:extLst>
              </a:tr>
            </a:tbl>
          </a:graphicData>
        </a:graphic>
      </p:graphicFrame>
      <p:sp>
        <p:nvSpPr>
          <p:cNvPr id="3" name="Content Placeholder 6">
            <a:extLst>
              <a:ext uri="{FF2B5EF4-FFF2-40B4-BE49-F238E27FC236}">
                <a16:creationId xmlns:a16="http://schemas.microsoft.com/office/drawing/2014/main" id="{0A14FA63-224B-6B0F-98D7-36284F2287D2}"/>
              </a:ext>
            </a:extLst>
          </p:cNvPr>
          <p:cNvSpPr txBox="1">
            <a:spLocks/>
          </p:cNvSpPr>
          <p:nvPr/>
        </p:nvSpPr>
        <p:spPr>
          <a:xfrm>
            <a:off x="314211" y="848101"/>
            <a:ext cx="8218230" cy="715537"/>
          </a:xfrm>
          <a:prstGeom prst="rect">
            <a:avLst/>
          </a:prstGeom>
          <a:solidFill>
            <a:schemeClr val="accent1">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n-GB" sz="1100" b="1" dirty="0">
                <a:solidFill>
                  <a:schemeClr val="tx1"/>
                </a:solidFill>
                <a:latin typeface="Montserrat" panose="00000500000000000000" pitchFamily="50" charset="0"/>
              </a:rPr>
              <a:t>The percentage of children and young people with evidence of the following at first paediatric assessment for neurological examination increased from 89% in 2021 to 91% in 2022, meeting national average results.</a:t>
            </a:r>
            <a:endParaRPr lang="en-GB" sz="1100" b="1" dirty="0">
              <a:solidFill>
                <a:schemeClr val="tx1"/>
              </a:solidFill>
            </a:endParaRPr>
          </a:p>
        </p:txBody>
      </p:sp>
    </p:spTree>
    <p:extLst>
      <p:ext uri="{BB962C8B-B14F-4D97-AF65-F5344CB8AC3E}">
        <p14:creationId xmlns:p14="http://schemas.microsoft.com/office/powerpoint/2010/main" val="364288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team found the two potential screening tools challenging to use. The HEADS-ED tool allows for open conversation but will be time-consuming and relies on a safe space for children to talk. The SDQ can be completed outside of the clinic and the results sent automatically to the team, but there is a cost implication, and it would be difficult to complete for children with neurodisabilities.</a:t>
            </a:r>
          </a:p>
          <a:p>
            <a:pPr algn="just">
              <a:lnSpc>
                <a:spcPct val="150000"/>
              </a:lnSpc>
              <a:buFont typeface="Arial" panose="020B0604020202020204" pitchFamily="34" charset="0"/>
              <a:buChar char="•"/>
            </a:pPr>
            <a:r>
              <a:rPr lang="en-GB" sz="1100" dirty="0"/>
              <a:t>It has been challenging for the team to meet together in one place during the EQIP because they are a cross-site team, partly due to annual leave work patterns and clinical demands. However, the team felt progressing their project was really important and continued to communicate as a team where possible.</a:t>
            </a:r>
          </a:p>
          <a:p>
            <a:pPr algn="just">
              <a:lnSpc>
                <a:spcPct val="150000"/>
              </a:lnSpc>
              <a:buFont typeface="Arial" panose="020B0604020202020204" pitchFamily="34" charset="0"/>
              <a:buChar char="•"/>
            </a:pPr>
            <a:r>
              <a:rPr lang="en-GB" sz="1100" dirty="0"/>
              <a:t>Cross-site working has been challenging when trying to figure out what will work best at each site and keep it consistent so that the measures are the same.</a:t>
            </a:r>
          </a:p>
          <a:p>
            <a:pPr algn="just">
              <a:lnSpc>
                <a:spcPct val="150000"/>
              </a:lnSpc>
              <a:buFont typeface="Arial" panose="020B0604020202020204" pitchFamily="34" charset="0"/>
              <a:buChar char="•"/>
            </a:pPr>
            <a:r>
              <a:rPr lang="en-GB" sz="1100" dirty="0"/>
              <a:t>The team was used to producing run charts but was unsure of how to demonstrate their progress, i.e., before zero patients were screened. The result is all patients over 5 being screened.</a:t>
            </a:r>
          </a:p>
          <a:p>
            <a:pPr algn="just">
              <a:lnSpc>
                <a:spcPct val="150000"/>
              </a:lnSpc>
              <a:buFont typeface="Arial" panose="020B0604020202020204" pitchFamily="34" charset="0"/>
              <a:buChar char="•"/>
            </a:pPr>
            <a:r>
              <a:rPr lang="en-GB" sz="1100" dirty="0"/>
              <a:t>The team began thinking about what they can offer to those who do have problems and how they can find a way of capturing ongoing patients. However, the issue they have discovered is that these patients are offered much shorter appointments, and the team does not have the allocated time for them.</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99811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62035" y="699542"/>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The team previously experienced being unable to collate information on the mental health needs of their patients. Since the EQIP, the service has gained a better understanding of their patients’ support needs.</a:t>
            </a:r>
          </a:p>
          <a:p>
            <a:pPr algn="just">
              <a:lnSpc>
                <a:spcPct val="150000"/>
              </a:lnSpc>
              <a:buFont typeface="Arial" panose="020B0604020202020204" pitchFamily="34" charset="0"/>
              <a:buChar char="•"/>
            </a:pPr>
            <a:r>
              <a:rPr lang="en-GB" sz="1100" dirty="0"/>
              <a:t>Despite the challenges experienced by the team on the programme, they were still able to provide strong teamwork and enthusiasm from all working on their project.</a:t>
            </a:r>
          </a:p>
          <a:p>
            <a:pPr algn="just">
              <a:lnSpc>
                <a:spcPct val="150000"/>
              </a:lnSpc>
              <a:buFont typeface="Arial" panose="020B0604020202020204" pitchFamily="34" charset="0"/>
              <a:buChar char="•"/>
            </a:pPr>
            <a:r>
              <a:rPr lang="en-GB" sz="1100" dirty="0"/>
              <a:t>The team has continued to fill out Heads ED forms every time a new patient is seen.</a:t>
            </a:r>
          </a:p>
          <a:p>
            <a:pPr algn="just">
              <a:lnSpc>
                <a:spcPct val="150000"/>
              </a:lnSpc>
              <a:buFont typeface="Arial" panose="020B0604020202020204" pitchFamily="34" charset="0"/>
              <a:buChar char="•"/>
            </a:pPr>
            <a:r>
              <a:rPr lang="en-GB" sz="1100" dirty="0"/>
              <a:t>Eight patients have been captured, and two of those have significant mental health problems. One or two had minor mental health problems, and the rest had no identified mental health conditions.</a:t>
            </a:r>
          </a:p>
          <a:p>
            <a:pPr algn="just">
              <a:lnSpc>
                <a:spcPct val="150000"/>
              </a:lnSpc>
              <a:buFont typeface="Arial" panose="020B0604020202020204" pitchFamily="34" charset="0"/>
              <a:buChar char="•"/>
            </a:pPr>
            <a:r>
              <a:rPr lang="en-GB" sz="1100" dirty="0"/>
              <a:t>National audit results in 2022 showed they were able to refer children and young people for clinical psychology assessments either within or outside their Trust.​</a:t>
            </a:r>
          </a:p>
          <a:p>
            <a:pPr lvl="1" algn="just">
              <a:lnSpc>
                <a:spcPct val="150000"/>
              </a:lnSpc>
            </a:pPr>
            <a:r>
              <a:rPr lang="en-GB" sz="1100" dirty="0"/>
              <a:t>In 2022, routinely formally screened for mental health disorders using screening questionnaires.</a:t>
            </a:r>
          </a:p>
          <a:p>
            <a:pPr lvl="1" algn="just">
              <a:lnSpc>
                <a:spcPct val="150000"/>
              </a:lnSpc>
            </a:pPr>
            <a:r>
              <a:rPr lang="en-GB" sz="1100" dirty="0"/>
              <a:t>The percentage of children and young people with evidence at first paediatric assessment for neurological examination increased from 89% in 2021 to 91% in 2022, meeting national average results.</a:t>
            </a:r>
            <a:endParaRPr lang="en-GB" sz="1100" dirty="0">
              <a:solidFill>
                <a:schemeClr val="tx1"/>
              </a:solidFill>
              <a:latin typeface="Montserrat" panose="00000500000000000000" pitchFamily="50" charset="0"/>
              <a:cs typeface="Arial" panose="020B0604020202020204" pitchFamily="34" charset="0"/>
            </a:endParaRPr>
          </a:p>
          <a:p>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137743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62035" y="699542"/>
            <a:ext cx="8424936" cy="468052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QI can be performed in short, quick cycles, and information that may appear negative can still be useful.</a:t>
            </a:r>
          </a:p>
          <a:p>
            <a:pPr algn="just">
              <a:lnSpc>
                <a:spcPct val="150000"/>
              </a:lnSpc>
              <a:buFont typeface="Arial" panose="020B0604020202020204" pitchFamily="34" charset="0"/>
              <a:buChar char="•"/>
            </a:pPr>
            <a:r>
              <a:rPr lang="en-GB" sz="1100" dirty="0"/>
              <a:t>Adjust or abandon project aims or goals quickly if something is not working and save time. ​</a:t>
            </a:r>
          </a:p>
          <a:p>
            <a:pPr algn="just">
              <a:lnSpc>
                <a:spcPct val="150000"/>
              </a:lnSpc>
              <a:buFont typeface="Arial" panose="020B0604020202020204" pitchFamily="34" charset="0"/>
              <a:buChar char="•"/>
            </a:pPr>
            <a:r>
              <a:rPr lang="en-GB" sz="1100" dirty="0"/>
              <a:t>As you begin to progress your interventions, you might receive results you didn’t expect – and some you might not want.</a:t>
            </a:r>
          </a:p>
          <a:p>
            <a:pPr algn="just">
              <a:lnSpc>
                <a:spcPct val="150000"/>
              </a:lnSpc>
              <a:buFont typeface="Arial" panose="020B0604020202020204" pitchFamily="34" charset="0"/>
              <a:buChar char="•"/>
            </a:pPr>
            <a:r>
              <a:rPr lang="en-GB" sz="1100" dirty="0"/>
              <a:t>Don’t reinvent the wheel; use what’s already available.</a:t>
            </a:r>
          </a:p>
          <a:p>
            <a:pPr algn="just">
              <a:lnSpc>
                <a:spcPct val="150000"/>
              </a:lnSpc>
              <a:buFont typeface="Arial" panose="020B0604020202020204" pitchFamily="34" charset="0"/>
              <a:buChar char="•"/>
            </a:pPr>
            <a:r>
              <a:rPr lang="en-GB" sz="1100" dirty="0"/>
              <a:t>Different teams in different hospitals work differently, so communication is key, as is being flexible where possible.</a:t>
            </a:r>
          </a:p>
          <a:p>
            <a:pPr algn="just">
              <a:lnSpc>
                <a:spcPct val="150000"/>
              </a:lnSpc>
              <a:buFont typeface="Arial" panose="020B0604020202020204" pitchFamily="34" charset="0"/>
              <a:buChar char="•"/>
            </a:pPr>
            <a:r>
              <a:rPr lang="en-GB" sz="1100" dirty="0"/>
              <a:t>Improving areas of mental health is a can of worms that needs opening.</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86412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0"/>
            <a:ext cx="8229600" cy="771550"/>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49189"/>
            <a:ext cx="8424936" cy="4054810"/>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develop a standardised screening tool to identify the mental health status of our patients.</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t>The Epsom and St Helier University NHS Trust would like to improve the way mental health conditions, including learning and educational support for children and young people with epilepsy, are detected and cared for, and to optimise the currently available resources with a view to improving the service for the patients and families and demonstrate the need for additional or a different form of service or resource. The team has devised a method of assessing all patients with epilepsy, or presumed and diagnosed epilepsy, for issues of mental health and learning difficulties.</a:t>
            </a:r>
          </a:p>
          <a:p>
            <a:pPr marL="0" indent="0" algn="just">
              <a:lnSpc>
                <a:spcPct val="150000"/>
              </a:lnSpc>
              <a:buNone/>
            </a:pPr>
            <a:r>
              <a:rPr lang="en-GB" sz="1100" b="1" dirty="0"/>
              <a:t>Area of focus</a:t>
            </a:r>
            <a:endParaRPr lang="en-GB" sz="1100" dirty="0"/>
          </a:p>
          <a:p>
            <a:pPr algn="just">
              <a:lnSpc>
                <a:spcPct val="150000"/>
              </a:lnSpc>
              <a:buFont typeface="Arial" panose="020B0604020202020204" pitchFamily="34" charset="0"/>
              <a:buChar char="•"/>
            </a:pPr>
            <a:r>
              <a:rPr lang="en-GB" sz="1100" dirty="0"/>
              <a:t>Find or devise a screening tool that is easily administered within the time and personnel resource constraints we have.</a:t>
            </a:r>
          </a:p>
          <a:p>
            <a:pPr algn="just">
              <a:lnSpc>
                <a:spcPct val="150000"/>
              </a:lnSpc>
              <a:buFont typeface="Arial" panose="020B0604020202020204" pitchFamily="34" charset="0"/>
              <a:buChar char="•"/>
            </a:pPr>
            <a:r>
              <a:rPr lang="en-GB" sz="1100" dirty="0"/>
              <a:t>Devise a method of referring to and applying the support tool or treatment delivery.</a:t>
            </a:r>
          </a:p>
          <a:p>
            <a:pPr algn="just">
              <a:lnSpc>
                <a:spcPct val="150000"/>
              </a:lnSpc>
              <a:buFont typeface="Arial" panose="020B0604020202020204" pitchFamily="34" charset="0"/>
              <a:buChar char="•"/>
            </a:pPr>
            <a:r>
              <a:rPr lang="en-GB" sz="1100" dirty="0"/>
              <a:t>Devise a method of measuring the efficacy of the tool.</a:t>
            </a:r>
          </a:p>
          <a:p>
            <a:pPr algn="just">
              <a:lnSpc>
                <a:spcPct val="150000"/>
              </a:lnSpc>
              <a:buFont typeface="Arial" panose="020B0604020202020204" pitchFamily="34" charset="0"/>
              <a:buChar char="•"/>
            </a:pPr>
            <a:r>
              <a:rPr lang="en-GB" sz="1100" dirty="0"/>
              <a:t>Quantify and cost the shortfall in services, the additional cost, and the risk if not available.</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4641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699542"/>
            <a:ext cx="8424936" cy="4371950"/>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The team researched the screening tools already in place within the epilepsy community to ascertain which would be most suitable to use for their patients and identified the Strengths and Difficulties Questionnaire (SDQ) and HEADS-ED as potential screening tools.</a:t>
            </a:r>
          </a:p>
          <a:p>
            <a:pPr algn="just">
              <a:lnSpc>
                <a:spcPct val="150000"/>
              </a:lnSpc>
              <a:buFont typeface="Arial" panose="020B0604020202020204" pitchFamily="34" charset="0"/>
              <a:buChar char="•"/>
            </a:pPr>
            <a:r>
              <a:rPr lang="en-GB" sz="1100" dirty="0"/>
              <a:t>Research was conducted on local mental health services available within the area, including those within schools and CAMHS. It was important that the team feel they can offer suitable support for the children and young people who need it based on their screening tool results.</a:t>
            </a:r>
          </a:p>
          <a:p>
            <a:pPr algn="just">
              <a:lnSpc>
                <a:spcPct val="150000"/>
              </a:lnSpc>
              <a:buFont typeface="Arial" panose="020B0604020202020204" pitchFamily="34" charset="0"/>
              <a:buChar char="•"/>
            </a:pPr>
            <a:r>
              <a:rPr lang="en-GB" sz="1100" dirty="0"/>
              <a:t>The team planned to engage with their patients and families to capture their thoughts on the need for a screening tool and their preference for how it is completed, i.e., a conversation with a member of the team outside of the clinic, an online form they can fill out in their own time, or a paper form.</a:t>
            </a:r>
          </a:p>
          <a:p>
            <a:pPr algn="just">
              <a:lnSpc>
                <a:spcPct val="150000"/>
              </a:lnSpc>
              <a:buFont typeface="Arial" panose="020B0604020202020204" pitchFamily="34" charset="0"/>
              <a:buChar char="•"/>
            </a:pPr>
            <a:r>
              <a:rPr lang="en-GB" sz="1100" dirty="0"/>
              <a:t>The team kept track of how many patients were being captured using the screening tool; this will also have information on the results of their score.</a:t>
            </a:r>
          </a:p>
          <a:p>
            <a:pPr algn="just">
              <a:lnSpc>
                <a:spcPct val="150000"/>
              </a:lnSpc>
              <a:buFont typeface="Arial" panose="020B0604020202020204" pitchFamily="34" charset="0"/>
              <a:buChar char="•"/>
            </a:pPr>
            <a:r>
              <a:rPr lang="en-GB" sz="1100" dirty="0"/>
              <a:t>Using the screening tool (i.e., a single piece of paper) and clinic lists (which were already being used for other things) to keep track of patient scores. We’re trying not to add much admin to already busy clinic slots.</a:t>
            </a:r>
          </a:p>
          <a:p>
            <a:pPr algn="just">
              <a:lnSpc>
                <a:spcPct val="150000"/>
              </a:lnSpc>
              <a:buFont typeface="Arial" panose="020B0604020202020204" pitchFamily="34" charset="0"/>
              <a:buChar char="•"/>
            </a:pPr>
            <a:r>
              <a:rPr lang="en-GB" sz="1100" dirty="0"/>
              <a:t>Initially, only new patients were screened to pilot the tool, but it was discovered that this offered only low numbers to trial and track.</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47380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51520" y="860593"/>
            <a:ext cx="1944216" cy="36004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Aim status</a:t>
            </a:r>
          </a:p>
        </p:txBody>
      </p:sp>
      <p:pic>
        <p:nvPicPr>
          <p:cNvPr id="5" name="Picture 4">
            <a:extLst>
              <a:ext uri="{FF2B5EF4-FFF2-40B4-BE49-F238E27FC236}">
                <a16:creationId xmlns:a16="http://schemas.microsoft.com/office/drawing/2014/main" id="{9CF1F402-EC1B-91CD-291A-78CDA912B092}"/>
              </a:ext>
            </a:extLst>
          </p:cNvPr>
          <p:cNvPicPr>
            <a:picLocks noChangeAspect="1"/>
          </p:cNvPicPr>
          <p:nvPr/>
        </p:nvPicPr>
        <p:blipFill>
          <a:blip r:embed="rId2"/>
          <a:stretch>
            <a:fillRect/>
          </a:stretch>
        </p:blipFill>
        <p:spPr>
          <a:xfrm>
            <a:off x="167945" y="1131590"/>
            <a:ext cx="3744416" cy="2071686"/>
          </a:xfrm>
          <a:prstGeom prst="rect">
            <a:avLst/>
          </a:prstGeom>
        </p:spPr>
      </p:pic>
      <p:pic>
        <p:nvPicPr>
          <p:cNvPr id="8" name="Picture 7">
            <a:extLst>
              <a:ext uri="{FF2B5EF4-FFF2-40B4-BE49-F238E27FC236}">
                <a16:creationId xmlns:a16="http://schemas.microsoft.com/office/drawing/2014/main" id="{7F4AFEA9-40C7-4464-5285-DB15DB30B3EC}"/>
              </a:ext>
            </a:extLst>
          </p:cNvPr>
          <p:cNvPicPr>
            <a:picLocks noChangeAspect="1"/>
          </p:cNvPicPr>
          <p:nvPr/>
        </p:nvPicPr>
        <p:blipFill>
          <a:blip r:embed="rId3"/>
          <a:stretch>
            <a:fillRect/>
          </a:stretch>
        </p:blipFill>
        <p:spPr>
          <a:xfrm>
            <a:off x="3889311" y="1237667"/>
            <a:ext cx="5147185" cy="2954263"/>
          </a:xfrm>
          <a:prstGeom prst="rect">
            <a:avLst/>
          </a:prstGeom>
        </p:spPr>
      </p:pic>
      <p:sp>
        <p:nvSpPr>
          <p:cNvPr id="9" name="Content Placeholder 2">
            <a:extLst>
              <a:ext uri="{FF2B5EF4-FFF2-40B4-BE49-F238E27FC236}">
                <a16:creationId xmlns:a16="http://schemas.microsoft.com/office/drawing/2014/main" id="{25CF7BCB-6072-6011-49E1-F1A4924185CD}"/>
              </a:ext>
            </a:extLst>
          </p:cNvPr>
          <p:cNvSpPr txBox="1">
            <a:spLocks/>
          </p:cNvSpPr>
          <p:nvPr/>
        </p:nvSpPr>
        <p:spPr>
          <a:xfrm>
            <a:off x="3937463" y="843558"/>
            <a:ext cx="4150948"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100" b="1" dirty="0">
                <a:solidFill>
                  <a:schemeClr val="tx1"/>
                </a:solidFill>
                <a:latin typeface="Montserrat" panose="00000500000000000000" pitchFamily="50" charset="0"/>
                <a:cs typeface="Arial" panose="020B0604020202020204" pitchFamily="34" charset="0"/>
              </a:rPr>
              <a:t>Baseline measures</a:t>
            </a:r>
          </a:p>
        </p:txBody>
      </p:sp>
    </p:spTree>
    <p:extLst>
      <p:ext uri="{BB962C8B-B14F-4D97-AF65-F5344CB8AC3E}">
        <p14:creationId xmlns:p14="http://schemas.microsoft.com/office/powerpoint/2010/main" val="357288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Process map of pathway</a:t>
            </a:r>
          </a:p>
        </p:txBody>
      </p:sp>
      <p:pic>
        <p:nvPicPr>
          <p:cNvPr id="5" name="Picture 4">
            <a:extLst>
              <a:ext uri="{FF2B5EF4-FFF2-40B4-BE49-F238E27FC236}">
                <a16:creationId xmlns:a16="http://schemas.microsoft.com/office/drawing/2014/main" id="{AB066196-5103-A8B1-45BE-AE07879FE0AA}"/>
              </a:ext>
            </a:extLst>
          </p:cNvPr>
          <p:cNvPicPr>
            <a:picLocks noChangeAspect="1"/>
          </p:cNvPicPr>
          <p:nvPr/>
        </p:nvPicPr>
        <p:blipFill>
          <a:blip r:embed="rId2"/>
          <a:stretch>
            <a:fillRect/>
          </a:stretch>
        </p:blipFill>
        <p:spPr>
          <a:xfrm>
            <a:off x="476927" y="1122040"/>
            <a:ext cx="8048625" cy="3619500"/>
          </a:xfrm>
          <a:prstGeom prst="rect">
            <a:avLst/>
          </a:prstGeom>
        </p:spPr>
      </p:pic>
    </p:spTree>
    <p:extLst>
      <p:ext uri="{BB962C8B-B14F-4D97-AF65-F5344CB8AC3E}">
        <p14:creationId xmlns:p14="http://schemas.microsoft.com/office/powerpoint/2010/main" val="19515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Cause and effect diagram of barriers within pathway</a:t>
            </a:r>
          </a:p>
        </p:txBody>
      </p:sp>
      <p:pic>
        <p:nvPicPr>
          <p:cNvPr id="6" name="Picture 5">
            <a:extLst>
              <a:ext uri="{FF2B5EF4-FFF2-40B4-BE49-F238E27FC236}">
                <a16:creationId xmlns:a16="http://schemas.microsoft.com/office/drawing/2014/main" id="{C212B8B9-3501-8A4D-2622-A0374BC5FF93}"/>
              </a:ext>
            </a:extLst>
          </p:cNvPr>
          <p:cNvPicPr>
            <a:picLocks noChangeAspect="1"/>
          </p:cNvPicPr>
          <p:nvPr/>
        </p:nvPicPr>
        <p:blipFill>
          <a:blip r:embed="rId2"/>
          <a:stretch>
            <a:fillRect/>
          </a:stretch>
        </p:blipFill>
        <p:spPr>
          <a:xfrm>
            <a:off x="676534" y="1176201"/>
            <a:ext cx="7379572" cy="3511178"/>
          </a:xfrm>
          <a:prstGeom prst="rect">
            <a:avLst/>
          </a:prstGeom>
        </p:spPr>
      </p:pic>
    </p:spTree>
    <p:extLst>
      <p:ext uri="{BB962C8B-B14F-4D97-AF65-F5344CB8AC3E}">
        <p14:creationId xmlns:p14="http://schemas.microsoft.com/office/powerpoint/2010/main" val="87604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97611" y="699542"/>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Results of local data collected was not available at the time completion of the project </a:t>
            </a:r>
          </a:p>
        </p:txBody>
      </p:sp>
      <p:pic>
        <p:nvPicPr>
          <p:cNvPr id="9218" name="Picture 2">
            <a:extLst>
              <a:ext uri="{FF2B5EF4-FFF2-40B4-BE49-F238E27FC236}">
                <a16:creationId xmlns:a16="http://schemas.microsoft.com/office/drawing/2014/main" id="{561390B6-086B-C29E-32F3-32BF18DA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06" y="750655"/>
            <a:ext cx="4269227" cy="3270579"/>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a:extLst>
              <a:ext uri="{FF2B5EF4-FFF2-40B4-BE49-F238E27FC236}">
                <a16:creationId xmlns:a16="http://schemas.microsoft.com/office/drawing/2014/main" id="{6D09487B-33BE-1A40-F786-F86967342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923678"/>
            <a:ext cx="3513712" cy="374878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id="{5EF43F11-CABB-D066-E6ED-B6B66A40AB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5976" y="1491630"/>
            <a:ext cx="3788024" cy="4127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49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Audit results cohort 3/4 – ability to refer ​– Epsom and St Helier University NHS Trust</a:t>
            </a:r>
          </a:p>
        </p:txBody>
      </p:sp>
      <p:graphicFrame>
        <p:nvGraphicFramePr>
          <p:cNvPr id="6" name="Table 5">
            <a:extLst>
              <a:ext uri="{FF2B5EF4-FFF2-40B4-BE49-F238E27FC236}">
                <a16:creationId xmlns:a16="http://schemas.microsoft.com/office/drawing/2014/main" id="{0FE636B2-DA37-63C9-D7F1-F192D53A3D57}"/>
              </a:ext>
            </a:extLst>
          </p:cNvPr>
          <p:cNvGraphicFramePr>
            <a:graphicFrameLocks noGrp="1"/>
          </p:cNvGraphicFramePr>
          <p:nvPr>
            <p:extLst>
              <p:ext uri="{D42A27DB-BD31-4B8C-83A1-F6EECF244321}">
                <p14:modId xmlns:p14="http://schemas.microsoft.com/office/powerpoint/2010/main" val="619584220"/>
              </p:ext>
            </p:extLst>
          </p:nvPr>
        </p:nvGraphicFramePr>
        <p:xfrm>
          <a:off x="457200" y="2054918"/>
          <a:ext cx="8229600" cy="2525282"/>
        </p:xfrm>
        <a:graphic>
          <a:graphicData uri="http://schemas.openxmlformats.org/drawingml/2006/table">
            <a:tbl>
              <a:tblPr/>
              <a:tblGrid>
                <a:gridCol w="2088232">
                  <a:extLst>
                    <a:ext uri="{9D8B030D-6E8A-4147-A177-3AD203B41FA5}">
                      <a16:colId xmlns:a16="http://schemas.microsoft.com/office/drawing/2014/main" val="1434005777"/>
                    </a:ext>
                  </a:extLst>
                </a:gridCol>
                <a:gridCol w="576064">
                  <a:extLst>
                    <a:ext uri="{9D8B030D-6E8A-4147-A177-3AD203B41FA5}">
                      <a16:colId xmlns:a16="http://schemas.microsoft.com/office/drawing/2014/main" val="2985694805"/>
                    </a:ext>
                  </a:extLst>
                </a:gridCol>
                <a:gridCol w="547256">
                  <a:extLst>
                    <a:ext uri="{9D8B030D-6E8A-4147-A177-3AD203B41FA5}">
                      <a16:colId xmlns:a16="http://schemas.microsoft.com/office/drawing/2014/main" val="3406660224"/>
                    </a:ext>
                  </a:extLst>
                </a:gridCol>
                <a:gridCol w="716864">
                  <a:extLst>
                    <a:ext uri="{9D8B030D-6E8A-4147-A177-3AD203B41FA5}">
                      <a16:colId xmlns:a16="http://schemas.microsoft.com/office/drawing/2014/main" val="1030931907"/>
                    </a:ext>
                  </a:extLst>
                </a:gridCol>
                <a:gridCol w="536080">
                  <a:extLst>
                    <a:ext uri="{9D8B030D-6E8A-4147-A177-3AD203B41FA5}">
                      <a16:colId xmlns:a16="http://schemas.microsoft.com/office/drawing/2014/main" val="1470444734"/>
                    </a:ext>
                  </a:extLst>
                </a:gridCol>
                <a:gridCol w="576064">
                  <a:extLst>
                    <a:ext uri="{9D8B030D-6E8A-4147-A177-3AD203B41FA5}">
                      <a16:colId xmlns:a16="http://schemas.microsoft.com/office/drawing/2014/main" val="3728299518"/>
                    </a:ext>
                  </a:extLst>
                </a:gridCol>
                <a:gridCol w="792088">
                  <a:extLst>
                    <a:ext uri="{9D8B030D-6E8A-4147-A177-3AD203B41FA5}">
                      <a16:colId xmlns:a16="http://schemas.microsoft.com/office/drawing/2014/main" val="3900062311"/>
                    </a:ext>
                  </a:extLst>
                </a:gridCol>
                <a:gridCol w="792088">
                  <a:extLst>
                    <a:ext uri="{9D8B030D-6E8A-4147-A177-3AD203B41FA5}">
                      <a16:colId xmlns:a16="http://schemas.microsoft.com/office/drawing/2014/main" val="3602906840"/>
                    </a:ext>
                  </a:extLst>
                </a:gridCol>
                <a:gridCol w="792088">
                  <a:extLst>
                    <a:ext uri="{9D8B030D-6E8A-4147-A177-3AD203B41FA5}">
                      <a16:colId xmlns:a16="http://schemas.microsoft.com/office/drawing/2014/main" val="3117072992"/>
                    </a:ext>
                  </a:extLst>
                </a:gridCol>
                <a:gridCol w="812776">
                  <a:extLst>
                    <a:ext uri="{9D8B030D-6E8A-4147-A177-3AD203B41FA5}">
                      <a16:colId xmlns:a16="http://schemas.microsoft.com/office/drawing/2014/main" val="3195764160"/>
                    </a:ext>
                  </a:extLst>
                </a:gridCol>
              </a:tblGrid>
              <a:tr h="0">
                <a:tc>
                  <a:txBody>
                    <a:bodyPr/>
                    <a:lstStyle/>
                    <a:p>
                      <a:pPr algn="l" fontAlgn="base"/>
                      <a:r>
                        <a:rPr lang="en-GB" sz="1000" b="1" i="0" dirty="0">
                          <a:solidFill>
                            <a:srgbClr val="FFFFFF"/>
                          </a:solidFill>
                          <a:effectLst/>
                          <a:latin typeface="Montserrat" panose="00000500000000000000" pitchFamily="50" charset="0"/>
                        </a:rPr>
                        <a:t>Can your trust refer to any of the following where required, either within or outside of your trust?​</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2018​</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–SWTPEG​</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England &amp; Wales​</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 –SWTPEG​</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2022 – England &amp; Wales​</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634274340"/>
                  </a:ext>
                </a:extLst>
              </a:tr>
              <a:tr h="0">
                <a:tc>
                  <a:txBody>
                    <a:bodyPr/>
                    <a:lstStyle/>
                    <a:p>
                      <a:pPr algn="l" fontAlgn="base"/>
                      <a:r>
                        <a:rPr lang="en-GB" sz="1000" b="0" i="0" dirty="0">
                          <a:solidFill>
                            <a:srgbClr val="000000"/>
                          </a:solidFill>
                          <a:effectLst/>
                          <a:latin typeface="Montserrat" panose="00000500000000000000" pitchFamily="50" charset="0"/>
                        </a:rPr>
                        <a:t>Clinical psychology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78%</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50%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18056845"/>
                  </a:ext>
                </a:extLst>
              </a:tr>
              <a:tr h="0">
                <a:tc>
                  <a:txBody>
                    <a:bodyPr/>
                    <a:lstStyle/>
                    <a:p>
                      <a:pPr algn="l" fontAlgn="base"/>
                      <a:r>
                        <a:rPr lang="en-GB" sz="1000" b="0" i="0" dirty="0">
                          <a:solidFill>
                            <a:srgbClr val="000000"/>
                          </a:solidFill>
                          <a:effectLst/>
                          <a:latin typeface="Montserrat" panose="00000500000000000000" pitchFamily="50" charset="0"/>
                        </a:rPr>
                        <a:t>Psychiatric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75%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90%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75%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90%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373114550"/>
                  </a:ext>
                </a:extLst>
              </a:tr>
              <a:tr h="0">
                <a:tc>
                  <a:txBody>
                    <a:bodyPr/>
                    <a:lstStyle/>
                    <a:p>
                      <a:pPr algn="l" fontAlgn="base"/>
                      <a:r>
                        <a:rPr lang="en-GB" sz="1000" b="0" i="0" dirty="0">
                          <a:solidFill>
                            <a:srgbClr val="000000"/>
                          </a:solidFill>
                          <a:effectLst/>
                          <a:latin typeface="Montserrat" panose="00000500000000000000" pitchFamily="50" charset="0"/>
                        </a:rPr>
                        <a:t>Educational psychology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12%</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44%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13%</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45%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581686919"/>
                  </a:ext>
                </a:extLst>
              </a:tr>
              <a:tr h="0">
                <a:tc>
                  <a:txBody>
                    <a:bodyPr/>
                    <a:lstStyle/>
                    <a:p>
                      <a:pPr algn="l" fontAlgn="base"/>
                      <a:r>
                        <a:rPr lang="en-GB" sz="1000" b="0" i="0" dirty="0">
                          <a:solidFill>
                            <a:srgbClr val="000000"/>
                          </a:solidFill>
                          <a:effectLst/>
                          <a:latin typeface="Montserrat" panose="00000500000000000000" pitchFamily="50" charset="0"/>
                        </a:rPr>
                        <a:t>Neuropsychology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51%</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50%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711938447"/>
                  </a:ext>
                </a:extLst>
              </a:tr>
              <a:tr h="0">
                <a:tc>
                  <a:txBody>
                    <a:bodyPr/>
                    <a:lstStyle/>
                    <a:p>
                      <a:pPr algn="l" fontAlgn="base"/>
                      <a:r>
                        <a:rPr lang="en-GB" sz="1000" b="0" i="0" dirty="0">
                          <a:solidFill>
                            <a:srgbClr val="000000"/>
                          </a:solidFill>
                          <a:effectLst/>
                          <a:latin typeface="Montserrat" panose="00000500000000000000" pitchFamily="50" charset="0"/>
                        </a:rPr>
                        <a:t>Formal developmental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Yes​</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Yes​</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Yes​</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Yes​</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62%</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75%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87%</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254541603"/>
                  </a:ext>
                </a:extLst>
              </a:tr>
              <a:tr h="0">
                <a:tc>
                  <a:txBody>
                    <a:bodyPr/>
                    <a:lstStyle/>
                    <a:p>
                      <a:pPr algn="l" fontAlgn="base"/>
                      <a:r>
                        <a:rPr lang="en-GB" sz="1000" b="0" i="0" dirty="0">
                          <a:solidFill>
                            <a:srgbClr val="000000"/>
                          </a:solidFill>
                          <a:effectLst/>
                          <a:latin typeface="Montserrat" panose="00000500000000000000" pitchFamily="50" charset="0"/>
                        </a:rPr>
                        <a:t>None​</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No​</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7%</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13%</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01584232"/>
                  </a:ext>
                </a:extLst>
              </a:tr>
            </a:tbl>
          </a:graphicData>
        </a:graphic>
      </p:graphicFrame>
      <p:sp>
        <p:nvSpPr>
          <p:cNvPr id="3" name="TextBox 2">
            <a:extLst>
              <a:ext uri="{FF2B5EF4-FFF2-40B4-BE49-F238E27FC236}">
                <a16:creationId xmlns:a16="http://schemas.microsoft.com/office/drawing/2014/main" id="{C1A53770-B53D-05D3-AA59-C741048E0297}"/>
              </a:ext>
            </a:extLst>
          </p:cNvPr>
          <p:cNvSpPr txBox="1"/>
          <p:nvPr/>
        </p:nvSpPr>
        <p:spPr>
          <a:xfrm>
            <a:off x="395536" y="705770"/>
            <a:ext cx="8548264" cy="569836"/>
          </a:xfrm>
          <a:prstGeom prst="rect">
            <a:avLst/>
          </a:prstGeom>
          <a:noFill/>
        </p:spPr>
        <p:txBody>
          <a:bodyPr wrap="square" rtlCol="0">
            <a:spAutoFit/>
          </a:bodyPr>
          <a:lstStyle/>
          <a:p>
            <a:pPr algn="just" rtl="0" fontAlgn="base">
              <a:lnSpc>
                <a:spcPct val="150000"/>
              </a:lnSpc>
            </a:pPr>
            <a:r>
              <a:rPr lang="en-GB" sz="1100" b="0" i="0" u="none" strike="noStrike" dirty="0">
                <a:effectLst/>
                <a:latin typeface="Montserrat" panose="00000500000000000000" pitchFamily="50" charset="0"/>
              </a:rPr>
              <a:t>NICE Clinical Guideline 137 states that children and young people should have access to</a:t>
            </a:r>
            <a:r>
              <a:rPr lang="en-US" sz="1100" b="0" i="0" dirty="0">
                <a:effectLst/>
                <a:latin typeface="Montserrat" panose="00000500000000000000" pitchFamily="50" charset="0"/>
              </a:rPr>
              <a:t>​</a:t>
            </a:r>
            <a:r>
              <a:rPr lang="en-US" sz="1100" dirty="0">
                <a:latin typeface="Montserrat" panose="00000500000000000000" pitchFamily="50" charset="0"/>
              </a:rPr>
              <a:t> </a:t>
            </a:r>
            <a:r>
              <a:rPr lang="en-GB" sz="1100" b="0" i="0" u="none" strike="noStrike" dirty="0">
                <a:effectLst/>
                <a:latin typeface="Montserrat" panose="00000500000000000000" pitchFamily="50" charset="0"/>
              </a:rPr>
              <a:t>written and visual information</a:t>
            </a:r>
            <a:r>
              <a:rPr lang="en-US" sz="1100" b="0" i="0" dirty="0">
                <a:effectLst/>
                <a:latin typeface="Montserrat" panose="00000500000000000000" pitchFamily="50" charset="0"/>
              </a:rPr>
              <a:t>​, </a:t>
            </a:r>
            <a:r>
              <a:rPr lang="en-GB" sz="1100" b="0" i="0" u="none" strike="noStrike" dirty="0">
                <a:effectLst/>
                <a:latin typeface="Montserrat" panose="00000500000000000000" pitchFamily="50" charset="0"/>
              </a:rPr>
              <a:t>counselling services</a:t>
            </a:r>
            <a:r>
              <a:rPr lang="en-US" sz="1100" b="0" i="0" dirty="0">
                <a:effectLst/>
                <a:latin typeface="Montserrat" panose="00000500000000000000" pitchFamily="50" charset="0"/>
              </a:rPr>
              <a:t>​, </a:t>
            </a:r>
            <a:r>
              <a:rPr lang="en-GB" sz="1100" b="0" i="0" u="none" strike="noStrike" dirty="0">
                <a:effectLst/>
                <a:latin typeface="Montserrat" panose="00000500000000000000" pitchFamily="50" charset="0"/>
              </a:rPr>
              <a:t>information about voluntary organisations</a:t>
            </a:r>
            <a:r>
              <a:rPr lang="en-US" sz="1100" b="0" i="0" dirty="0">
                <a:effectLst/>
                <a:latin typeface="Montserrat" panose="00000500000000000000" pitchFamily="50" charset="0"/>
              </a:rPr>
              <a:t>​, and </a:t>
            </a:r>
            <a:r>
              <a:rPr lang="en-GB" sz="1100" b="0" i="0" u="none" strike="noStrike" dirty="0">
                <a:effectLst/>
                <a:latin typeface="Montserrat" panose="00000500000000000000" pitchFamily="50" charset="0"/>
              </a:rPr>
              <a:t>epilepsy specialist nurses</a:t>
            </a:r>
            <a:r>
              <a:rPr lang="en-US" sz="1100" b="0" i="0" dirty="0">
                <a:effectLst/>
                <a:latin typeface="Montserrat" panose="00000500000000000000" pitchFamily="50" charset="0"/>
              </a:rPr>
              <a:t>​.</a:t>
            </a:r>
          </a:p>
        </p:txBody>
      </p:sp>
      <p:sp>
        <p:nvSpPr>
          <p:cNvPr id="4" name="TextBox 3">
            <a:extLst>
              <a:ext uri="{FF2B5EF4-FFF2-40B4-BE49-F238E27FC236}">
                <a16:creationId xmlns:a16="http://schemas.microsoft.com/office/drawing/2014/main" id="{AE411378-EB3C-EAA4-70F4-9E8BB409EDD6}"/>
              </a:ext>
            </a:extLst>
          </p:cNvPr>
          <p:cNvSpPr txBox="1"/>
          <p:nvPr/>
        </p:nvSpPr>
        <p:spPr>
          <a:xfrm>
            <a:off x="457200" y="1380344"/>
            <a:ext cx="8229600"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rPr>
              <a:t>In 2022, Epsom and St Helier paediatric epilepsy service were able to refer children and young people for clinical psychology assessment​ either within or outside their Trust.​</a:t>
            </a:r>
          </a:p>
        </p:txBody>
      </p:sp>
    </p:spTree>
    <p:extLst>
      <p:ext uri="{BB962C8B-B14F-4D97-AF65-F5344CB8AC3E}">
        <p14:creationId xmlns:p14="http://schemas.microsoft.com/office/powerpoint/2010/main" val="107239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A934-9A51-1F28-E38D-520DE193BAF9}"/>
              </a:ext>
            </a:extLst>
          </p:cNvPr>
          <p:cNvSpPr>
            <a:spLocks noGrp="1"/>
          </p:cNvSpPr>
          <p:nvPr>
            <p:ph type="title"/>
          </p:nvPr>
        </p:nvSpPr>
        <p:spPr/>
        <p:txBody>
          <a:bodyPr>
            <a:normAutofit fontScale="90000"/>
          </a:bodyPr>
          <a:lstStyle/>
          <a:p>
            <a:r>
              <a:rPr lang="en-GB" sz="2000" dirty="0"/>
              <a:t>Audit results cohort 3/4 – ability to screen – Epsom and St Helier University NHS Trust</a:t>
            </a:r>
          </a:p>
        </p:txBody>
      </p:sp>
      <p:sp>
        <p:nvSpPr>
          <p:cNvPr id="3" name="Content Placeholder 2">
            <a:extLst>
              <a:ext uri="{FF2B5EF4-FFF2-40B4-BE49-F238E27FC236}">
                <a16:creationId xmlns:a16="http://schemas.microsoft.com/office/drawing/2014/main" id="{1926DF4E-0490-7F87-9E52-14AB2F051211}"/>
              </a:ext>
            </a:extLst>
          </p:cNvPr>
          <p:cNvSpPr>
            <a:spLocks noGrp="1"/>
          </p:cNvSpPr>
          <p:nvPr>
            <p:ph idx="1"/>
          </p:nvPr>
        </p:nvSpPr>
        <p:spPr>
          <a:xfrm>
            <a:off x="390685" y="824193"/>
            <a:ext cx="8144686" cy="576065"/>
          </a:xfrm>
          <a:solidFill>
            <a:schemeClr val="accent1">
              <a:lumMod val="20000"/>
              <a:lumOff val="80000"/>
            </a:schemeClr>
          </a:solidFill>
        </p:spPr>
        <p:txBody>
          <a:bodyPr>
            <a:normAutofit/>
          </a:bodyPr>
          <a:lstStyle/>
          <a:p>
            <a:pPr marL="0" indent="0" algn="just">
              <a:lnSpc>
                <a:spcPct val="150000"/>
              </a:lnSpc>
              <a:buNone/>
            </a:pPr>
            <a:r>
              <a:rPr lang="en-GB" sz="1100" b="1" dirty="0">
                <a:solidFill>
                  <a:schemeClr val="tx1"/>
                </a:solidFill>
              </a:rPr>
              <a:t>The Epsom and St Helier paediatric epilepsy service routinely formally screened for mental health disorders using screening questionnaires in 2022.</a:t>
            </a:r>
          </a:p>
        </p:txBody>
      </p:sp>
      <p:graphicFrame>
        <p:nvGraphicFramePr>
          <p:cNvPr id="6" name="Table 5">
            <a:extLst>
              <a:ext uri="{FF2B5EF4-FFF2-40B4-BE49-F238E27FC236}">
                <a16:creationId xmlns:a16="http://schemas.microsoft.com/office/drawing/2014/main" id="{51144EE4-E31B-F656-18CC-962726793DD9}"/>
              </a:ext>
            </a:extLst>
          </p:cNvPr>
          <p:cNvGraphicFramePr>
            <a:graphicFrameLocks/>
          </p:cNvGraphicFramePr>
          <p:nvPr>
            <p:extLst>
              <p:ext uri="{D42A27DB-BD31-4B8C-83A1-F6EECF244321}">
                <p14:modId xmlns:p14="http://schemas.microsoft.com/office/powerpoint/2010/main" val="3720776529"/>
              </p:ext>
            </p:extLst>
          </p:nvPr>
        </p:nvGraphicFramePr>
        <p:xfrm>
          <a:off x="390685" y="1597918"/>
          <a:ext cx="8144686" cy="1828800"/>
        </p:xfrm>
        <a:graphic>
          <a:graphicData uri="http://schemas.openxmlformats.org/drawingml/2006/table">
            <a:tbl>
              <a:tblPr firstRow="1" bandRow="1">
                <a:tableStyleId>{5C22544A-7EE6-4342-B048-85BDC9FD1C3A}</a:tableStyleId>
              </a:tblPr>
              <a:tblGrid>
                <a:gridCol w="2267479">
                  <a:extLst>
                    <a:ext uri="{9D8B030D-6E8A-4147-A177-3AD203B41FA5}">
                      <a16:colId xmlns:a16="http://schemas.microsoft.com/office/drawing/2014/main" val="2747569197"/>
                    </a:ext>
                  </a:extLst>
                </a:gridCol>
                <a:gridCol w="545679">
                  <a:extLst>
                    <a:ext uri="{9D8B030D-6E8A-4147-A177-3AD203B41FA5}">
                      <a16:colId xmlns:a16="http://schemas.microsoft.com/office/drawing/2014/main" val="1437774267"/>
                    </a:ext>
                  </a:extLst>
                </a:gridCol>
                <a:gridCol w="504056">
                  <a:extLst>
                    <a:ext uri="{9D8B030D-6E8A-4147-A177-3AD203B41FA5}">
                      <a16:colId xmlns:a16="http://schemas.microsoft.com/office/drawing/2014/main" val="67194446"/>
                    </a:ext>
                  </a:extLst>
                </a:gridCol>
                <a:gridCol w="504056">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264762038"/>
                    </a:ext>
                  </a:extLst>
                </a:gridCol>
                <a:gridCol w="792088">
                  <a:extLst>
                    <a:ext uri="{9D8B030D-6E8A-4147-A177-3AD203B41FA5}">
                      <a16:colId xmlns:a16="http://schemas.microsoft.com/office/drawing/2014/main" val="1388984515"/>
                    </a:ext>
                  </a:extLst>
                </a:gridCol>
                <a:gridCol w="864096">
                  <a:extLst>
                    <a:ext uri="{9D8B030D-6E8A-4147-A177-3AD203B41FA5}">
                      <a16:colId xmlns:a16="http://schemas.microsoft.com/office/drawing/2014/main" val="2636830814"/>
                    </a:ext>
                  </a:extLst>
                </a:gridCol>
                <a:gridCol w="792088">
                  <a:extLst>
                    <a:ext uri="{9D8B030D-6E8A-4147-A177-3AD203B41FA5}">
                      <a16:colId xmlns:a16="http://schemas.microsoft.com/office/drawing/2014/main" val="2537936659"/>
                    </a:ext>
                  </a:extLst>
                </a:gridCol>
                <a:gridCol w="867032">
                  <a:extLst>
                    <a:ext uri="{9D8B030D-6E8A-4147-A177-3AD203B41FA5}">
                      <a16:colId xmlns:a16="http://schemas.microsoft.com/office/drawing/2014/main" val="779052688"/>
                    </a:ext>
                  </a:extLst>
                </a:gridCol>
              </a:tblGrid>
              <a:tr h="0">
                <a:tc>
                  <a:txBody>
                    <a:bodyPr/>
                    <a:lstStyle/>
                    <a:p>
                      <a:r>
                        <a:rPr lang="en-GB" sz="1000" dirty="0">
                          <a:latin typeface="Montserrat" panose="00000500000000000000" pitchFamily="50" charset="0"/>
                        </a:rPr>
                        <a:t>Does your paediatric service routinely, formally screen for any of the listed diagnoses related to epilepsy?</a:t>
                      </a:r>
                    </a:p>
                  </a:txBody>
                  <a:tcPr/>
                </a:tc>
                <a:tc>
                  <a:txBody>
                    <a:bodyPr/>
                    <a:lstStyle/>
                    <a:p>
                      <a:r>
                        <a:rPr lang="en-GB" sz="1000" dirty="0">
                          <a:latin typeface="Montserrat" panose="00000500000000000000" pitchFamily="50" charset="0"/>
                        </a:rPr>
                        <a:t>2018</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SWTPEG</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solidFill>
                      <a:schemeClr val="tx2"/>
                    </a:solidFill>
                  </a:tcPr>
                </a:tc>
                <a:extLst>
                  <a:ext uri="{0D108BD9-81ED-4DB2-BD59-A6C34878D82A}">
                    <a16:rowId xmlns:a16="http://schemas.microsoft.com/office/drawing/2014/main" val="1941645921"/>
                  </a:ext>
                </a:extLst>
              </a:tr>
              <a:tr h="0">
                <a:tc>
                  <a:txBody>
                    <a:bodyPr/>
                    <a:lstStyle/>
                    <a:p>
                      <a:r>
                        <a:rPr lang="en-GB" sz="1000" dirty="0">
                          <a:latin typeface="Montserrat" panose="00000500000000000000" pitchFamily="50" charset="0"/>
                        </a:rPr>
                        <a:t>Attention deficit hyperactivity disorder (ADHD)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16%</a:t>
                      </a:r>
                    </a:p>
                  </a:txBody>
                  <a:tcPr>
                    <a:solidFill>
                      <a:schemeClr val="tx2"/>
                    </a:solidFill>
                  </a:tcPr>
                </a:tc>
                <a:extLst>
                  <a:ext uri="{0D108BD9-81ED-4DB2-BD59-A6C34878D82A}">
                    <a16:rowId xmlns:a16="http://schemas.microsoft.com/office/drawing/2014/main" val="3515799331"/>
                  </a:ext>
                </a:extLst>
              </a:tr>
              <a:tr h="0">
                <a:tc>
                  <a:txBody>
                    <a:bodyPr/>
                    <a:lstStyle/>
                    <a:p>
                      <a:r>
                        <a:rPr lang="en-GB" sz="1000" dirty="0">
                          <a:latin typeface="Montserrat" panose="00000500000000000000" pitchFamily="50" charset="0"/>
                        </a:rPr>
                        <a:t>Autism spectrum disorder (ASD)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tx2"/>
                    </a:solidFill>
                  </a:tcPr>
                </a:tc>
                <a:extLst>
                  <a:ext uri="{0D108BD9-81ED-4DB2-BD59-A6C34878D82A}">
                    <a16:rowId xmlns:a16="http://schemas.microsoft.com/office/drawing/2014/main" val="3685957633"/>
                  </a:ext>
                </a:extLst>
              </a:tr>
              <a:tr h="0">
                <a:tc>
                  <a:txBody>
                    <a:bodyPr/>
                    <a:lstStyle/>
                    <a:p>
                      <a:r>
                        <a:rPr lang="en-GB" sz="1000" dirty="0">
                          <a:latin typeface="Montserrat" panose="00000500000000000000" pitchFamily="50" charset="0"/>
                        </a:rPr>
                        <a:t>Mental health disorders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50%</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20%</a:t>
                      </a:r>
                    </a:p>
                  </a:txBody>
                  <a:tcPr>
                    <a:solidFill>
                      <a:schemeClr val="tx2"/>
                    </a:solidFill>
                  </a:tcPr>
                </a:tc>
                <a:extLst>
                  <a:ext uri="{0D108BD9-81ED-4DB2-BD59-A6C34878D82A}">
                    <a16:rowId xmlns:a16="http://schemas.microsoft.com/office/drawing/2014/main" val="148607879"/>
                  </a:ext>
                </a:extLst>
              </a:tr>
              <a:tr h="0">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No</a:t>
                      </a:r>
                    </a:p>
                  </a:txBody>
                  <a:tcPr/>
                </a:tc>
                <a:tc>
                  <a:txBody>
                    <a:bodyPr/>
                    <a:lstStyle/>
                    <a:p>
                      <a:r>
                        <a:rPr lang="en-GB" sz="1000" b="1" dirty="0">
                          <a:solidFill>
                            <a:schemeClr val="bg1"/>
                          </a:solidFill>
                          <a:latin typeface="Montserrat" panose="00000500000000000000" pitchFamily="50" charset="0"/>
                        </a:rPr>
                        <a:t>62%</a:t>
                      </a:r>
                    </a:p>
                  </a:txBody>
                  <a:tcPr>
                    <a:solidFill>
                      <a:schemeClr val="accent1"/>
                    </a:solidFill>
                  </a:tcPr>
                </a:tc>
                <a:tc>
                  <a:txBody>
                    <a:bodyPr/>
                    <a:lstStyle/>
                    <a:p>
                      <a:r>
                        <a:rPr lang="en-GB" sz="1000" b="1" dirty="0">
                          <a:solidFill>
                            <a:schemeClr val="bg1"/>
                          </a:solidFill>
                          <a:latin typeface="Montserrat" panose="00000500000000000000" pitchFamily="50" charset="0"/>
                        </a:rPr>
                        <a:t>76%</a:t>
                      </a:r>
                    </a:p>
                  </a:txBody>
                  <a:tcPr>
                    <a:solidFill>
                      <a:schemeClr val="accent1"/>
                    </a:solidFill>
                  </a:tcPr>
                </a:tc>
                <a:tc>
                  <a:txBody>
                    <a:bodyPr/>
                    <a:lstStyle/>
                    <a:p>
                      <a:r>
                        <a:rPr lang="en-GB" sz="1000" b="1" dirty="0">
                          <a:solidFill>
                            <a:schemeClr val="bg1"/>
                          </a:solidFill>
                          <a:latin typeface="Montserrat" panose="00000500000000000000" pitchFamily="50" charset="0"/>
                        </a:rPr>
                        <a:t>38%</a:t>
                      </a:r>
                    </a:p>
                  </a:txBody>
                  <a:tcPr>
                    <a:solidFill>
                      <a:schemeClr val="tx2"/>
                    </a:solidFill>
                  </a:tcPr>
                </a:tc>
                <a:tc>
                  <a:txBody>
                    <a:bodyPr/>
                    <a:lstStyle/>
                    <a:p>
                      <a:r>
                        <a:rPr lang="en-GB" sz="1000" b="1" dirty="0">
                          <a:solidFill>
                            <a:schemeClr val="bg1"/>
                          </a:solidFill>
                          <a:latin typeface="Montserrat" panose="00000500000000000000" pitchFamily="50" charset="0"/>
                        </a:rPr>
                        <a:t>74%</a:t>
                      </a:r>
                    </a:p>
                  </a:txBody>
                  <a:tcPr>
                    <a:solidFill>
                      <a:schemeClr val="tx2"/>
                    </a:solidFill>
                  </a:tcPr>
                </a:tc>
                <a:extLst>
                  <a:ext uri="{0D108BD9-81ED-4DB2-BD59-A6C34878D82A}">
                    <a16:rowId xmlns:a16="http://schemas.microsoft.com/office/drawing/2014/main" val="3799672097"/>
                  </a:ext>
                </a:extLst>
              </a:tr>
            </a:tbl>
          </a:graphicData>
        </a:graphic>
      </p:graphicFrame>
      <p:graphicFrame>
        <p:nvGraphicFramePr>
          <p:cNvPr id="7" name="Table 6">
            <a:extLst>
              <a:ext uri="{FF2B5EF4-FFF2-40B4-BE49-F238E27FC236}">
                <a16:creationId xmlns:a16="http://schemas.microsoft.com/office/drawing/2014/main" id="{86EFB3EB-A358-D4CD-CB32-7A8267654E6C}"/>
              </a:ext>
            </a:extLst>
          </p:cNvPr>
          <p:cNvGraphicFramePr>
            <a:graphicFrameLocks/>
          </p:cNvGraphicFramePr>
          <p:nvPr>
            <p:extLst>
              <p:ext uri="{D42A27DB-BD31-4B8C-83A1-F6EECF244321}">
                <p14:modId xmlns:p14="http://schemas.microsoft.com/office/powerpoint/2010/main" val="3512878011"/>
              </p:ext>
            </p:extLst>
          </p:nvPr>
        </p:nvGraphicFramePr>
        <p:xfrm>
          <a:off x="390685" y="3579862"/>
          <a:ext cx="8144691" cy="1432560"/>
        </p:xfrm>
        <a:graphic>
          <a:graphicData uri="http://schemas.openxmlformats.org/drawingml/2006/table">
            <a:tbl>
              <a:tblPr firstRow="1" bandRow="1">
                <a:tableStyleId>{5C22544A-7EE6-4342-B048-85BDC9FD1C3A}</a:tableStyleId>
              </a:tblPr>
              <a:tblGrid>
                <a:gridCol w="2093083">
                  <a:extLst>
                    <a:ext uri="{9D8B030D-6E8A-4147-A177-3AD203B41FA5}">
                      <a16:colId xmlns:a16="http://schemas.microsoft.com/office/drawing/2014/main" val="2747569197"/>
                    </a:ext>
                  </a:extLst>
                </a:gridCol>
                <a:gridCol w="576064">
                  <a:extLst>
                    <a:ext uri="{9D8B030D-6E8A-4147-A177-3AD203B41FA5}">
                      <a16:colId xmlns:a16="http://schemas.microsoft.com/office/drawing/2014/main" val="67194446"/>
                    </a:ext>
                  </a:extLst>
                </a:gridCol>
                <a:gridCol w="576064">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1652489139"/>
                    </a:ext>
                  </a:extLst>
                </a:gridCol>
                <a:gridCol w="792088">
                  <a:extLst>
                    <a:ext uri="{9D8B030D-6E8A-4147-A177-3AD203B41FA5}">
                      <a16:colId xmlns:a16="http://schemas.microsoft.com/office/drawing/2014/main" val="2047254026"/>
                    </a:ext>
                  </a:extLst>
                </a:gridCol>
                <a:gridCol w="936104">
                  <a:extLst>
                    <a:ext uri="{9D8B030D-6E8A-4147-A177-3AD203B41FA5}">
                      <a16:colId xmlns:a16="http://schemas.microsoft.com/office/drawing/2014/main" val="1477827437"/>
                    </a:ext>
                  </a:extLst>
                </a:gridCol>
                <a:gridCol w="936104">
                  <a:extLst>
                    <a:ext uri="{9D8B030D-6E8A-4147-A177-3AD203B41FA5}">
                      <a16:colId xmlns:a16="http://schemas.microsoft.com/office/drawing/2014/main" val="301498074"/>
                    </a:ext>
                  </a:extLst>
                </a:gridCol>
                <a:gridCol w="1227072">
                  <a:extLst>
                    <a:ext uri="{9D8B030D-6E8A-4147-A177-3AD203B41FA5}">
                      <a16:colId xmlns:a16="http://schemas.microsoft.com/office/drawing/2014/main" val="3366077133"/>
                    </a:ext>
                  </a:extLst>
                </a:gridCol>
              </a:tblGrid>
              <a:tr h="0">
                <a:tc>
                  <a:txBody>
                    <a:bodyPr/>
                    <a:lstStyle/>
                    <a:p>
                      <a:r>
                        <a:rPr lang="en-GB" sz="1000" dirty="0">
                          <a:latin typeface="Montserrat" panose="00000500000000000000" pitchFamily="50" charset="0"/>
                        </a:rPr>
                        <a:t>Are any particular screening questionnaires used?</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SWTPEG</a:t>
                      </a:r>
                    </a:p>
                  </a:txBody>
                  <a:tcPr/>
                </a:tc>
                <a:tc>
                  <a:txBody>
                    <a:bodyPr/>
                    <a:lstStyle/>
                    <a:p>
                      <a:r>
                        <a:rPr lang="en-GB" sz="1000" dirty="0">
                          <a:latin typeface="Montserrat" panose="00000500000000000000" pitchFamily="50" charset="0"/>
                        </a:rPr>
                        <a:t>2021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a:t>
                      </a:r>
                      <a:r>
                        <a:rPr lang="en-GB" sz="1000" b="1" i="0" dirty="0">
                          <a:solidFill>
                            <a:srgbClr val="FFFFFF"/>
                          </a:solidFill>
                          <a:effectLst/>
                          <a:latin typeface="Montserrat" panose="00000500000000000000" pitchFamily="50" charset="0"/>
                        </a:rPr>
                        <a:t>– </a:t>
                      </a:r>
                      <a:r>
                        <a:rPr lang="en-GB" sz="1000" dirty="0">
                          <a:latin typeface="Montserrat" panose="00000500000000000000" pitchFamily="50" charset="0"/>
                        </a:rPr>
                        <a:t>England &amp; Wales</a:t>
                      </a:r>
                    </a:p>
                  </a:txBody>
                  <a:tcPr>
                    <a:solidFill>
                      <a:schemeClr val="tx2"/>
                    </a:solidFill>
                  </a:tcPr>
                </a:tc>
                <a:extLst>
                  <a:ext uri="{0D108BD9-81ED-4DB2-BD59-A6C34878D82A}">
                    <a16:rowId xmlns:a16="http://schemas.microsoft.com/office/drawing/2014/main" val="1941645921"/>
                  </a:ext>
                </a:extLst>
              </a:tr>
              <a:tr h="0">
                <a:tc>
                  <a:txBody>
                    <a:bodyPr/>
                    <a:lstStyle/>
                    <a:p>
                      <a:r>
                        <a:rPr lang="en-GB" sz="1000" dirty="0">
                          <a:latin typeface="Montserrat" panose="00000500000000000000" pitchFamily="50" charset="0"/>
                        </a:rPr>
                        <a:t>Strengths &amp; Difficulties Questionnaire (SDQ)</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tx2"/>
                    </a:solidFill>
                  </a:tcPr>
                </a:tc>
                <a:extLst>
                  <a:ext uri="{0D108BD9-81ED-4DB2-BD59-A6C34878D82A}">
                    <a16:rowId xmlns:a16="http://schemas.microsoft.com/office/drawing/2014/main" val="3515799331"/>
                  </a:ext>
                </a:extLst>
              </a:tr>
              <a:tr h="0">
                <a:tc>
                  <a:txBody>
                    <a:bodyPr/>
                    <a:lstStyle/>
                    <a:p>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a:t>
                      </a:r>
                    </a:p>
                  </a:txBody>
                  <a:tcPr>
                    <a:solidFill>
                      <a:schemeClr val="tx2"/>
                    </a:solidFill>
                  </a:tcPr>
                </a:tc>
                <a:extLst>
                  <a:ext uri="{0D108BD9-81ED-4DB2-BD59-A6C34878D82A}">
                    <a16:rowId xmlns:a16="http://schemas.microsoft.com/office/drawing/2014/main" val="3685957633"/>
                  </a:ext>
                </a:extLst>
              </a:tr>
              <a:tr h="0">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No</a:t>
                      </a:r>
                    </a:p>
                  </a:txBody>
                  <a:tcPr/>
                </a:tc>
                <a:tc>
                  <a:txBody>
                    <a:bodyPr/>
                    <a:lstStyle/>
                    <a:p>
                      <a:r>
                        <a:rPr lang="en-GB" sz="1000" b="1" dirty="0">
                          <a:solidFill>
                            <a:schemeClr val="bg1"/>
                          </a:solidFill>
                          <a:latin typeface="Montserrat" panose="00000500000000000000" pitchFamily="50" charset="0"/>
                        </a:rPr>
                        <a:t>38%</a:t>
                      </a:r>
                    </a:p>
                  </a:txBody>
                  <a:tcPr>
                    <a:solidFill>
                      <a:schemeClr val="accent1"/>
                    </a:solidFill>
                  </a:tcPr>
                </a:tc>
                <a:tc>
                  <a:txBody>
                    <a:bodyPr/>
                    <a:lstStyle/>
                    <a:p>
                      <a:r>
                        <a:rPr lang="en-GB" sz="1000" b="1" dirty="0">
                          <a:solidFill>
                            <a:schemeClr val="bg1"/>
                          </a:solidFill>
                          <a:latin typeface="Montserrat" panose="00000500000000000000" pitchFamily="50" charset="0"/>
                        </a:rPr>
                        <a:t>53%</a:t>
                      </a:r>
                    </a:p>
                  </a:txBody>
                  <a:tcPr>
                    <a:solidFill>
                      <a:schemeClr val="accent1"/>
                    </a:solidFill>
                  </a:tcPr>
                </a:tc>
                <a:tc>
                  <a:txBody>
                    <a:bodyPr/>
                    <a:lstStyle/>
                    <a:p>
                      <a:r>
                        <a:rPr lang="en-GB" sz="1000" b="1" dirty="0">
                          <a:solidFill>
                            <a:schemeClr val="bg1"/>
                          </a:solidFill>
                          <a:latin typeface="Montserrat" panose="00000500000000000000" pitchFamily="50" charset="0"/>
                        </a:rPr>
                        <a:t>25%</a:t>
                      </a:r>
                    </a:p>
                  </a:txBody>
                  <a:tcPr>
                    <a:solidFill>
                      <a:schemeClr val="tx2"/>
                    </a:solidFill>
                  </a:tcPr>
                </a:tc>
                <a:tc>
                  <a:txBody>
                    <a:bodyPr/>
                    <a:lstStyle/>
                    <a:p>
                      <a:r>
                        <a:rPr lang="en-GB" sz="1000" b="1" dirty="0">
                          <a:solidFill>
                            <a:schemeClr val="bg1"/>
                          </a:solidFill>
                          <a:latin typeface="Montserrat" panose="00000500000000000000" pitchFamily="50" charset="0"/>
                        </a:rPr>
                        <a:t>60%</a:t>
                      </a:r>
                    </a:p>
                  </a:txBody>
                  <a:tcPr>
                    <a:solidFill>
                      <a:schemeClr val="tx2"/>
                    </a:solidFill>
                  </a:tcPr>
                </a:tc>
                <a:extLst>
                  <a:ext uri="{0D108BD9-81ED-4DB2-BD59-A6C34878D82A}">
                    <a16:rowId xmlns:a16="http://schemas.microsoft.com/office/drawing/2014/main" val="3799672097"/>
                  </a:ext>
                </a:extLst>
              </a:tr>
            </a:tbl>
          </a:graphicData>
        </a:graphic>
      </p:graphicFrame>
    </p:spTree>
    <p:extLst>
      <p:ext uri="{BB962C8B-B14F-4D97-AF65-F5344CB8AC3E}">
        <p14:creationId xmlns:p14="http://schemas.microsoft.com/office/powerpoint/2010/main" val="101438985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7b00261-fff3-41e0-a06e-29be7bbb4b90">
      <Terms xmlns="http://schemas.microsoft.com/office/infopath/2007/PartnerControls"/>
    </lcf76f155ced4ddcb4097134ff3c332f>
    <TaxCatchAll xmlns="19cfbb22-967d-441b-b2d0-56543b08ad7d">
      <Value>2</Value>
      <Value>1</Value>
    </TaxCatchAll>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 ds:uri="44e40524-91c9-4f1a-8c93-91673b8fc013"/>
    <ds:schemaRef ds:uri="37df6dd1-1f47-4b51-841c-0243d18555eb"/>
  </ds:schemaRefs>
</ds:datastoreItem>
</file>

<file path=customXml/itemProps2.xml><?xml version="1.0" encoding="utf-8"?>
<ds:datastoreItem xmlns:ds="http://schemas.openxmlformats.org/officeDocument/2006/customXml" ds:itemID="{BA7FE169-1199-41DB-8D2F-04EBFD6F18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40266</TotalTime>
  <Words>2232</Words>
  <Application>Microsoft Office PowerPoint</Application>
  <PresentationFormat>On-screen Show (16:9)</PresentationFormat>
  <Paragraphs>413</Paragraphs>
  <Slides>16</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Montserrat</vt:lpstr>
      <vt:lpstr>Courier New</vt:lpstr>
      <vt:lpstr>Office Theme</vt:lpstr>
      <vt:lpstr>3_Office Theme</vt:lpstr>
      <vt:lpstr>PowerPoint Presentation</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Audit results cohort 3/4 – ability to refer ​– Epsom and St Helier University NHS Trust</vt:lpstr>
      <vt:lpstr>Audit results cohort 3/4 – ability to screen – Epsom and St Helier University NHS Trust</vt:lpstr>
      <vt:lpstr>Audit results cohort 3/4 – referral pathways – Epsom and St Helier University NHS Trust</vt:lpstr>
      <vt:lpstr>Audit results cohort 3/4 – agreed referral criteria – Epsom and St Helier University NHS Trust</vt:lpstr>
      <vt:lpstr>Audit results cohort 3/4 – appropriate assessment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140</cp:revision>
  <dcterms:created xsi:type="dcterms:W3CDTF">2014-06-02T14:56:21Z</dcterms:created>
  <dcterms:modified xsi:type="dcterms:W3CDTF">2024-07-23T19:41:24Z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