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4"/>
    <p:sldMasterId id="2147483681" r:id="rId5"/>
  </p:sldMasterIdLst>
  <p:notesMasterIdLst>
    <p:notesMasterId r:id="rId22"/>
  </p:notesMasterIdLst>
  <p:sldIdLst>
    <p:sldId id="354" r:id="rId6"/>
    <p:sldId id="501" r:id="rId7"/>
    <p:sldId id="355" r:id="rId8"/>
    <p:sldId id="363" r:id="rId9"/>
    <p:sldId id="361" r:id="rId10"/>
    <p:sldId id="362" r:id="rId11"/>
    <p:sldId id="356" r:id="rId12"/>
    <p:sldId id="357" r:id="rId13"/>
    <p:sldId id="265" r:id="rId14"/>
    <p:sldId id="266" r:id="rId15"/>
    <p:sldId id="268" r:id="rId16"/>
    <p:sldId id="264" r:id="rId17"/>
    <p:sldId id="432" r:id="rId18"/>
    <p:sldId id="358" r:id="rId19"/>
    <p:sldId id="460" r:id="rId20"/>
    <p:sldId id="259" r:id="rId21"/>
  </p:sldIdLst>
  <p:sldSz cx="9144000" cy="5143500" type="screen16x9"/>
  <p:notesSz cx="6858000" cy="9144000"/>
  <p:embeddedFontLst>
    <p:embeddedFont>
      <p:font typeface="Montserrat" panose="00000500000000000000" pitchFamily="50" charset="0"/>
      <p:regular r:id="rId23"/>
      <p:bold r:id="rId24"/>
      <p:italic r:id="rId25"/>
      <p:boldItalic r:id="rId2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67" userDrawn="1">
          <p15:clr>
            <a:srgbClr val="A4A3A4"/>
          </p15:clr>
        </p15:guide>
        <p15:guide id="2" pos="204"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D108E5A-D424-00D1-78EC-25CEB0C91121}" name="Amani Krayem" initials="AK" userId="S::Amani.Krayem@rcpch.ac.uk::3a362885-ad58-4e9d-8cde-f704dc3f94aa" providerId="AD"/>
  <p188:author id="{6CFBE966-9DE2-E16B-3164-560FF21C1940}" name="Melanie David-Feveck" initials="MDF" userId="S::Melanie.David-Feveck@rcpch.ac.uk::9e4d456e-893c-4367-b601-72fce04ebd6b" providerId="AD"/>
  <p188:author id="{0C0947D4-1CE5-6BAD-4A7B-69B9C71390CC}" name="Melanie David-Feveck" initials="MD" userId="S::melanie.david-feveck@rcpch.ac.uk::9e4d456e-893c-4367-b601-72fce04ebd6b" providerId="AD"/>
  <p188:author id="{0EA95DFC-F513-F43A-97CC-E33B7E7B6110}" name="Max Thomas" initials="MT" userId="8394e6cfb77d9503"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275B"/>
    <a:srgbClr val="009CCE"/>
    <a:srgbClr val="11A7F2"/>
    <a:srgbClr val="4D4D4D"/>
    <a:srgbClr val="83D1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18" autoAdjust="0"/>
    <p:restoredTop sz="94712" autoAdjust="0"/>
  </p:normalViewPr>
  <p:slideViewPr>
    <p:cSldViewPr>
      <p:cViewPr varScale="1">
        <p:scale>
          <a:sx n="70" d="100"/>
          <a:sy n="70" d="100"/>
        </p:scale>
        <p:origin x="56" y="196"/>
      </p:cViewPr>
      <p:guideLst>
        <p:guide orient="horz" pos="667"/>
        <p:guide pos="204"/>
      </p:guideLst>
    </p:cSldViewPr>
  </p:slideViewPr>
  <p:notesTextViewPr>
    <p:cViewPr>
      <p:scale>
        <a:sx n="1" d="1"/>
        <a:sy n="1" d="1"/>
      </p:scale>
      <p:origin x="0" y="0"/>
    </p:cViewPr>
  </p:notesTextViewPr>
  <p:sorterViewPr>
    <p:cViewPr varScale="1">
      <p:scale>
        <a:sx n="100" d="100"/>
        <a:sy n="100" d="100"/>
      </p:scale>
      <p:origin x="0" y="-1128"/>
    </p:cViewPr>
  </p:sorterViewPr>
  <p:notesViewPr>
    <p:cSldViewPr>
      <p:cViewPr varScale="1">
        <p:scale>
          <a:sx n="97" d="100"/>
          <a:sy n="97" d="100"/>
        </p:scale>
        <p:origin x="-60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font" Target="fonts/font4.fntdata"/><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font" Target="fonts/font3.fntdata"/><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font" Target="fonts/font2.fntdata"/><Relationship Id="rId32"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font" Target="fonts/font1.fntdata"/><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anie David-Feveck" userId="9e4d456e-893c-4367-b601-72fce04ebd6b" providerId="ADAL" clId="{86D3485D-C4A5-43AA-827E-1E3C816B765D}"/>
    <pc:docChg chg="delSld modSld delMainMaster delSection modSection">
      <pc:chgData name="Melanie David-Feveck" userId="9e4d456e-893c-4367-b601-72fce04ebd6b" providerId="ADAL" clId="{86D3485D-C4A5-43AA-827E-1E3C816B765D}" dt="2024-03-05T10:54:41.816" v="4" actId="20577"/>
      <pc:docMkLst>
        <pc:docMk/>
      </pc:docMkLst>
      <pc:sldChg chg="del">
        <pc:chgData name="Melanie David-Feveck" userId="9e4d456e-893c-4367-b601-72fce04ebd6b" providerId="ADAL" clId="{86D3485D-C4A5-43AA-827E-1E3C816B765D}" dt="2024-03-05T10:53:23.108" v="1" actId="47"/>
        <pc:sldMkLst>
          <pc:docMk/>
          <pc:sldMk cId="3106167386" sldId="262"/>
        </pc:sldMkLst>
      </pc:sldChg>
      <pc:sldChg chg="del">
        <pc:chgData name="Melanie David-Feveck" userId="9e4d456e-893c-4367-b601-72fce04ebd6b" providerId="ADAL" clId="{86D3485D-C4A5-43AA-827E-1E3C816B765D}" dt="2024-03-05T10:53:08.164" v="0" actId="47"/>
        <pc:sldMkLst>
          <pc:docMk/>
          <pc:sldMk cId="4107759899" sldId="270"/>
        </pc:sldMkLst>
      </pc:sldChg>
      <pc:sldChg chg="del">
        <pc:chgData name="Melanie David-Feveck" userId="9e4d456e-893c-4367-b601-72fce04ebd6b" providerId="ADAL" clId="{86D3485D-C4A5-43AA-827E-1E3C816B765D}" dt="2024-03-05T10:53:08.164" v="0" actId="47"/>
        <pc:sldMkLst>
          <pc:docMk/>
          <pc:sldMk cId="1630786046" sldId="271"/>
        </pc:sldMkLst>
      </pc:sldChg>
      <pc:sldChg chg="del">
        <pc:chgData name="Melanie David-Feveck" userId="9e4d456e-893c-4367-b601-72fce04ebd6b" providerId="ADAL" clId="{86D3485D-C4A5-43AA-827E-1E3C816B765D}" dt="2024-03-05T10:53:08.164" v="0" actId="47"/>
        <pc:sldMkLst>
          <pc:docMk/>
          <pc:sldMk cId="1831537921" sldId="284"/>
        </pc:sldMkLst>
      </pc:sldChg>
      <pc:sldChg chg="del">
        <pc:chgData name="Melanie David-Feveck" userId="9e4d456e-893c-4367-b601-72fce04ebd6b" providerId="ADAL" clId="{86D3485D-C4A5-43AA-827E-1E3C816B765D}" dt="2024-03-05T10:53:08.164" v="0" actId="47"/>
        <pc:sldMkLst>
          <pc:docMk/>
          <pc:sldMk cId="2114353960" sldId="290"/>
        </pc:sldMkLst>
      </pc:sldChg>
      <pc:sldChg chg="del">
        <pc:chgData name="Melanie David-Feveck" userId="9e4d456e-893c-4367-b601-72fce04ebd6b" providerId="ADAL" clId="{86D3485D-C4A5-43AA-827E-1E3C816B765D}" dt="2024-03-05T10:53:08.164" v="0" actId="47"/>
        <pc:sldMkLst>
          <pc:docMk/>
          <pc:sldMk cId="3546561670" sldId="293"/>
        </pc:sldMkLst>
      </pc:sldChg>
      <pc:sldChg chg="del">
        <pc:chgData name="Melanie David-Feveck" userId="9e4d456e-893c-4367-b601-72fce04ebd6b" providerId="ADAL" clId="{86D3485D-C4A5-43AA-827E-1E3C816B765D}" dt="2024-03-05T10:53:08.164" v="0" actId="47"/>
        <pc:sldMkLst>
          <pc:docMk/>
          <pc:sldMk cId="3488180697" sldId="294"/>
        </pc:sldMkLst>
      </pc:sldChg>
      <pc:sldChg chg="del">
        <pc:chgData name="Melanie David-Feveck" userId="9e4d456e-893c-4367-b601-72fce04ebd6b" providerId="ADAL" clId="{86D3485D-C4A5-43AA-827E-1E3C816B765D}" dt="2024-03-05T10:53:08.164" v="0" actId="47"/>
        <pc:sldMkLst>
          <pc:docMk/>
          <pc:sldMk cId="4289185173" sldId="295"/>
        </pc:sldMkLst>
      </pc:sldChg>
      <pc:sldChg chg="del">
        <pc:chgData name="Melanie David-Feveck" userId="9e4d456e-893c-4367-b601-72fce04ebd6b" providerId="ADAL" clId="{86D3485D-C4A5-43AA-827E-1E3C816B765D}" dt="2024-03-05T10:53:08.164" v="0" actId="47"/>
        <pc:sldMkLst>
          <pc:docMk/>
          <pc:sldMk cId="1361587176" sldId="296"/>
        </pc:sldMkLst>
      </pc:sldChg>
      <pc:sldChg chg="del">
        <pc:chgData name="Melanie David-Feveck" userId="9e4d456e-893c-4367-b601-72fce04ebd6b" providerId="ADAL" clId="{86D3485D-C4A5-43AA-827E-1E3C816B765D}" dt="2024-03-05T10:53:08.164" v="0" actId="47"/>
        <pc:sldMkLst>
          <pc:docMk/>
          <pc:sldMk cId="3571238085" sldId="298"/>
        </pc:sldMkLst>
      </pc:sldChg>
      <pc:sldChg chg="del">
        <pc:chgData name="Melanie David-Feveck" userId="9e4d456e-893c-4367-b601-72fce04ebd6b" providerId="ADAL" clId="{86D3485D-C4A5-43AA-827E-1E3C816B765D}" dt="2024-03-05T10:53:08.164" v="0" actId="47"/>
        <pc:sldMkLst>
          <pc:docMk/>
          <pc:sldMk cId="1966837309" sldId="300"/>
        </pc:sldMkLst>
      </pc:sldChg>
      <pc:sldChg chg="del">
        <pc:chgData name="Melanie David-Feveck" userId="9e4d456e-893c-4367-b601-72fce04ebd6b" providerId="ADAL" clId="{86D3485D-C4A5-43AA-827E-1E3C816B765D}" dt="2024-03-05T10:53:08.164" v="0" actId="47"/>
        <pc:sldMkLst>
          <pc:docMk/>
          <pc:sldMk cId="2409761706" sldId="303"/>
        </pc:sldMkLst>
      </pc:sldChg>
      <pc:sldChg chg="del">
        <pc:chgData name="Melanie David-Feveck" userId="9e4d456e-893c-4367-b601-72fce04ebd6b" providerId="ADAL" clId="{86D3485D-C4A5-43AA-827E-1E3C816B765D}" dt="2024-03-05T10:53:08.164" v="0" actId="47"/>
        <pc:sldMkLst>
          <pc:docMk/>
          <pc:sldMk cId="2103544846" sldId="304"/>
        </pc:sldMkLst>
      </pc:sldChg>
      <pc:sldChg chg="del">
        <pc:chgData name="Melanie David-Feveck" userId="9e4d456e-893c-4367-b601-72fce04ebd6b" providerId="ADAL" clId="{86D3485D-C4A5-43AA-827E-1E3C816B765D}" dt="2024-03-05T10:53:23.108" v="1" actId="47"/>
        <pc:sldMkLst>
          <pc:docMk/>
          <pc:sldMk cId="4251052806" sldId="305"/>
        </pc:sldMkLst>
      </pc:sldChg>
      <pc:sldChg chg="del">
        <pc:chgData name="Melanie David-Feveck" userId="9e4d456e-893c-4367-b601-72fce04ebd6b" providerId="ADAL" clId="{86D3485D-C4A5-43AA-827E-1E3C816B765D}" dt="2024-03-05T10:53:23.108" v="1" actId="47"/>
        <pc:sldMkLst>
          <pc:docMk/>
          <pc:sldMk cId="2930578258" sldId="306"/>
        </pc:sldMkLst>
      </pc:sldChg>
      <pc:sldChg chg="del">
        <pc:chgData name="Melanie David-Feveck" userId="9e4d456e-893c-4367-b601-72fce04ebd6b" providerId="ADAL" clId="{86D3485D-C4A5-43AA-827E-1E3C816B765D}" dt="2024-03-05T10:53:23.108" v="1" actId="47"/>
        <pc:sldMkLst>
          <pc:docMk/>
          <pc:sldMk cId="118721866" sldId="307"/>
        </pc:sldMkLst>
      </pc:sldChg>
      <pc:sldChg chg="del">
        <pc:chgData name="Melanie David-Feveck" userId="9e4d456e-893c-4367-b601-72fce04ebd6b" providerId="ADAL" clId="{86D3485D-C4A5-43AA-827E-1E3C816B765D}" dt="2024-03-05T10:53:23.108" v="1" actId="47"/>
        <pc:sldMkLst>
          <pc:docMk/>
          <pc:sldMk cId="3018464882" sldId="308"/>
        </pc:sldMkLst>
      </pc:sldChg>
      <pc:sldChg chg="del">
        <pc:chgData name="Melanie David-Feveck" userId="9e4d456e-893c-4367-b601-72fce04ebd6b" providerId="ADAL" clId="{86D3485D-C4A5-43AA-827E-1E3C816B765D}" dt="2024-03-05T10:53:08.164" v="0" actId="47"/>
        <pc:sldMkLst>
          <pc:docMk/>
          <pc:sldMk cId="1243319100" sldId="309"/>
        </pc:sldMkLst>
      </pc:sldChg>
      <pc:sldChg chg="del">
        <pc:chgData name="Melanie David-Feveck" userId="9e4d456e-893c-4367-b601-72fce04ebd6b" providerId="ADAL" clId="{86D3485D-C4A5-43AA-827E-1E3C816B765D}" dt="2024-03-05T10:53:08.164" v="0" actId="47"/>
        <pc:sldMkLst>
          <pc:docMk/>
          <pc:sldMk cId="557046507" sldId="310"/>
        </pc:sldMkLst>
      </pc:sldChg>
      <pc:sldChg chg="del">
        <pc:chgData name="Melanie David-Feveck" userId="9e4d456e-893c-4367-b601-72fce04ebd6b" providerId="ADAL" clId="{86D3485D-C4A5-43AA-827E-1E3C816B765D}" dt="2024-03-05T10:53:08.164" v="0" actId="47"/>
        <pc:sldMkLst>
          <pc:docMk/>
          <pc:sldMk cId="3527910704" sldId="311"/>
        </pc:sldMkLst>
      </pc:sldChg>
      <pc:sldChg chg="del">
        <pc:chgData name="Melanie David-Feveck" userId="9e4d456e-893c-4367-b601-72fce04ebd6b" providerId="ADAL" clId="{86D3485D-C4A5-43AA-827E-1E3C816B765D}" dt="2024-03-05T10:53:08.164" v="0" actId="47"/>
        <pc:sldMkLst>
          <pc:docMk/>
          <pc:sldMk cId="242218943" sldId="312"/>
        </pc:sldMkLst>
      </pc:sldChg>
      <pc:sldChg chg="del">
        <pc:chgData name="Melanie David-Feveck" userId="9e4d456e-893c-4367-b601-72fce04ebd6b" providerId="ADAL" clId="{86D3485D-C4A5-43AA-827E-1E3C816B765D}" dt="2024-03-05T10:53:08.164" v="0" actId="47"/>
        <pc:sldMkLst>
          <pc:docMk/>
          <pc:sldMk cId="4168993559" sldId="313"/>
        </pc:sldMkLst>
      </pc:sldChg>
      <pc:sldChg chg="del">
        <pc:chgData name="Melanie David-Feveck" userId="9e4d456e-893c-4367-b601-72fce04ebd6b" providerId="ADAL" clId="{86D3485D-C4A5-43AA-827E-1E3C816B765D}" dt="2024-03-05T10:53:08.164" v="0" actId="47"/>
        <pc:sldMkLst>
          <pc:docMk/>
          <pc:sldMk cId="2973973880" sldId="314"/>
        </pc:sldMkLst>
      </pc:sldChg>
      <pc:sldChg chg="del">
        <pc:chgData name="Melanie David-Feveck" userId="9e4d456e-893c-4367-b601-72fce04ebd6b" providerId="ADAL" clId="{86D3485D-C4A5-43AA-827E-1E3C816B765D}" dt="2024-03-05T10:53:08.164" v="0" actId="47"/>
        <pc:sldMkLst>
          <pc:docMk/>
          <pc:sldMk cId="3120971044" sldId="315"/>
        </pc:sldMkLst>
      </pc:sldChg>
      <pc:sldChg chg="del">
        <pc:chgData name="Melanie David-Feveck" userId="9e4d456e-893c-4367-b601-72fce04ebd6b" providerId="ADAL" clId="{86D3485D-C4A5-43AA-827E-1E3C816B765D}" dt="2024-03-05T10:53:08.164" v="0" actId="47"/>
        <pc:sldMkLst>
          <pc:docMk/>
          <pc:sldMk cId="3704695639" sldId="316"/>
        </pc:sldMkLst>
      </pc:sldChg>
      <pc:sldChg chg="del">
        <pc:chgData name="Melanie David-Feveck" userId="9e4d456e-893c-4367-b601-72fce04ebd6b" providerId="ADAL" clId="{86D3485D-C4A5-43AA-827E-1E3C816B765D}" dt="2024-03-05T10:53:08.164" v="0" actId="47"/>
        <pc:sldMkLst>
          <pc:docMk/>
          <pc:sldMk cId="1462029673" sldId="317"/>
        </pc:sldMkLst>
      </pc:sldChg>
      <pc:sldChg chg="del">
        <pc:chgData name="Melanie David-Feveck" userId="9e4d456e-893c-4367-b601-72fce04ebd6b" providerId="ADAL" clId="{86D3485D-C4A5-43AA-827E-1E3C816B765D}" dt="2024-03-05T10:53:08.164" v="0" actId="47"/>
        <pc:sldMkLst>
          <pc:docMk/>
          <pc:sldMk cId="978536239" sldId="318"/>
        </pc:sldMkLst>
      </pc:sldChg>
      <pc:sldChg chg="del">
        <pc:chgData name="Melanie David-Feveck" userId="9e4d456e-893c-4367-b601-72fce04ebd6b" providerId="ADAL" clId="{86D3485D-C4A5-43AA-827E-1E3C816B765D}" dt="2024-03-05T10:53:08.164" v="0" actId="47"/>
        <pc:sldMkLst>
          <pc:docMk/>
          <pc:sldMk cId="857462270" sldId="320"/>
        </pc:sldMkLst>
      </pc:sldChg>
      <pc:sldChg chg="del">
        <pc:chgData name="Melanie David-Feveck" userId="9e4d456e-893c-4367-b601-72fce04ebd6b" providerId="ADAL" clId="{86D3485D-C4A5-43AA-827E-1E3C816B765D}" dt="2024-03-05T10:53:08.164" v="0" actId="47"/>
        <pc:sldMkLst>
          <pc:docMk/>
          <pc:sldMk cId="3022686975" sldId="321"/>
        </pc:sldMkLst>
      </pc:sldChg>
      <pc:sldChg chg="del">
        <pc:chgData name="Melanie David-Feveck" userId="9e4d456e-893c-4367-b601-72fce04ebd6b" providerId="ADAL" clId="{86D3485D-C4A5-43AA-827E-1E3C816B765D}" dt="2024-03-05T10:53:08.164" v="0" actId="47"/>
        <pc:sldMkLst>
          <pc:docMk/>
          <pc:sldMk cId="2467286272" sldId="322"/>
        </pc:sldMkLst>
      </pc:sldChg>
      <pc:sldChg chg="del">
        <pc:chgData name="Melanie David-Feveck" userId="9e4d456e-893c-4367-b601-72fce04ebd6b" providerId="ADAL" clId="{86D3485D-C4A5-43AA-827E-1E3C816B765D}" dt="2024-03-05T10:53:08.164" v="0" actId="47"/>
        <pc:sldMkLst>
          <pc:docMk/>
          <pc:sldMk cId="3004121511" sldId="323"/>
        </pc:sldMkLst>
      </pc:sldChg>
      <pc:sldChg chg="del">
        <pc:chgData name="Melanie David-Feveck" userId="9e4d456e-893c-4367-b601-72fce04ebd6b" providerId="ADAL" clId="{86D3485D-C4A5-43AA-827E-1E3C816B765D}" dt="2024-03-05T10:53:08.164" v="0" actId="47"/>
        <pc:sldMkLst>
          <pc:docMk/>
          <pc:sldMk cId="80574681" sldId="324"/>
        </pc:sldMkLst>
      </pc:sldChg>
      <pc:sldChg chg="del">
        <pc:chgData name="Melanie David-Feveck" userId="9e4d456e-893c-4367-b601-72fce04ebd6b" providerId="ADAL" clId="{86D3485D-C4A5-43AA-827E-1E3C816B765D}" dt="2024-03-05T10:53:08.164" v="0" actId="47"/>
        <pc:sldMkLst>
          <pc:docMk/>
          <pc:sldMk cId="3601447193" sldId="325"/>
        </pc:sldMkLst>
      </pc:sldChg>
      <pc:sldChg chg="del">
        <pc:chgData name="Melanie David-Feveck" userId="9e4d456e-893c-4367-b601-72fce04ebd6b" providerId="ADAL" clId="{86D3485D-C4A5-43AA-827E-1E3C816B765D}" dt="2024-03-05T10:53:08.164" v="0" actId="47"/>
        <pc:sldMkLst>
          <pc:docMk/>
          <pc:sldMk cId="1817188485" sldId="326"/>
        </pc:sldMkLst>
      </pc:sldChg>
      <pc:sldChg chg="del">
        <pc:chgData name="Melanie David-Feveck" userId="9e4d456e-893c-4367-b601-72fce04ebd6b" providerId="ADAL" clId="{86D3485D-C4A5-43AA-827E-1E3C816B765D}" dt="2024-03-05T10:53:08.164" v="0" actId="47"/>
        <pc:sldMkLst>
          <pc:docMk/>
          <pc:sldMk cId="3368257059" sldId="327"/>
        </pc:sldMkLst>
      </pc:sldChg>
      <pc:sldChg chg="del">
        <pc:chgData name="Melanie David-Feveck" userId="9e4d456e-893c-4367-b601-72fce04ebd6b" providerId="ADAL" clId="{86D3485D-C4A5-43AA-827E-1E3C816B765D}" dt="2024-03-05T10:53:08.164" v="0" actId="47"/>
        <pc:sldMkLst>
          <pc:docMk/>
          <pc:sldMk cId="4172991778" sldId="328"/>
        </pc:sldMkLst>
      </pc:sldChg>
      <pc:sldChg chg="del">
        <pc:chgData name="Melanie David-Feveck" userId="9e4d456e-893c-4367-b601-72fce04ebd6b" providerId="ADAL" clId="{86D3485D-C4A5-43AA-827E-1E3C816B765D}" dt="2024-03-05T10:53:08.164" v="0" actId="47"/>
        <pc:sldMkLst>
          <pc:docMk/>
          <pc:sldMk cId="509819724" sldId="329"/>
        </pc:sldMkLst>
      </pc:sldChg>
      <pc:sldChg chg="del">
        <pc:chgData name="Melanie David-Feveck" userId="9e4d456e-893c-4367-b601-72fce04ebd6b" providerId="ADAL" clId="{86D3485D-C4A5-43AA-827E-1E3C816B765D}" dt="2024-03-05T10:53:08.164" v="0" actId="47"/>
        <pc:sldMkLst>
          <pc:docMk/>
          <pc:sldMk cId="3714943454" sldId="330"/>
        </pc:sldMkLst>
      </pc:sldChg>
      <pc:sldChg chg="del">
        <pc:chgData name="Melanie David-Feveck" userId="9e4d456e-893c-4367-b601-72fce04ebd6b" providerId="ADAL" clId="{86D3485D-C4A5-43AA-827E-1E3C816B765D}" dt="2024-03-05T10:53:08.164" v="0" actId="47"/>
        <pc:sldMkLst>
          <pc:docMk/>
          <pc:sldMk cId="4261851776" sldId="331"/>
        </pc:sldMkLst>
      </pc:sldChg>
      <pc:sldChg chg="del">
        <pc:chgData name="Melanie David-Feveck" userId="9e4d456e-893c-4367-b601-72fce04ebd6b" providerId="ADAL" clId="{86D3485D-C4A5-43AA-827E-1E3C816B765D}" dt="2024-03-05T10:53:08.164" v="0" actId="47"/>
        <pc:sldMkLst>
          <pc:docMk/>
          <pc:sldMk cId="3363119584" sldId="332"/>
        </pc:sldMkLst>
      </pc:sldChg>
      <pc:sldChg chg="del">
        <pc:chgData name="Melanie David-Feveck" userId="9e4d456e-893c-4367-b601-72fce04ebd6b" providerId="ADAL" clId="{86D3485D-C4A5-43AA-827E-1E3C816B765D}" dt="2024-03-05T10:53:08.164" v="0" actId="47"/>
        <pc:sldMkLst>
          <pc:docMk/>
          <pc:sldMk cId="4195571222" sldId="333"/>
        </pc:sldMkLst>
      </pc:sldChg>
      <pc:sldChg chg="del">
        <pc:chgData name="Melanie David-Feveck" userId="9e4d456e-893c-4367-b601-72fce04ebd6b" providerId="ADAL" clId="{86D3485D-C4A5-43AA-827E-1E3C816B765D}" dt="2024-03-05T10:53:08.164" v="0" actId="47"/>
        <pc:sldMkLst>
          <pc:docMk/>
          <pc:sldMk cId="3357208649" sldId="334"/>
        </pc:sldMkLst>
      </pc:sldChg>
      <pc:sldChg chg="del">
        <pc:chgData name="Melanie David-Feveck" userId="9e4d456e-893c-4367-b601-72fce04ebd6b" providerId="ADAL" clId="{86D3485D-C4A5-43AA-827E-1E3C816B765D}" dt="2024-03-05T10:53:08.164" v="0" actId="47"/>
        <pc:sldMkLst>
          <pc:docMk/>
          <pc:sldMk cId="903726113" sldId="335"/>
        </pc:sldMkLst>
      </pc:sldChg>
      <pc:sldChg chg="del">
        <pc:chgData name="Melanie David-Feveck" userId="9e4d456e-893c-4367-b601-72fce04ebd6b" providerId="ADAL" clId="{86D3485D-C4A5-43AA-827E-1E3C816B765D}" dt="2024-03-05T10:53:08.164" v="0" actId="47"/>
        <pc:sldMkLst>
          <pc:docMk/>
          <pc:sldMk cId="1782538445" sldId="336"/>
        </pc:sldMkLst>
      </pc:sldChg>
      <pc:sldChg chg="del">
        <pc:chgData name="Melanie David-Feveck" userId="9e4d456e-893c-4367-b601-72fce04ebd6b" providerId="ADAL" clId="{86D3485D-C4A5-43AA-827E-1E3C816B765D}" dt="2024-03-05T10:53:08.164" v="0" actId="47"/>
        <pc:sldMkLst>
          <pc:docMk/>
          <pc:sldMk cId="2348483254" sldId="337"/>
        </pc:sldMkLst>
      </pc:sldChg>
      <pc:sldChg chg="del">
        <pc:chgData name="Melanie David-Feveck" userId="9e4d456e-893c-4367-b601-72fce04ebd6b" providerId="ADAL" clId="{86D3485D-C4A5-43AA-827E-1E3C816B765D}" dt="2024-03-05T10:53:08.164" v="0" actId="47"/>
        <pc:sldMkLst>
          <pc:docMk/>
          <pc:sldMk cId="3514813241" sldId="338"/>
        </pc:sldMkLst>
      </pc:sldChg>
      <pc:sldChg chg="del">
        <pc:chgData name="Melanie David-Feveck" userId="9e4d456e-893c-4367-b601-72fce04ebd6b" providerId="ADAL" clId="{86D3485D-C4A5-43AA-827E-1E3C816B765D}" dt="2024-03-05T10:53:08.164" v="0" actId="47"/>
        <pc:sldMkLst>
          <pc:docMk/>
          <pc:sldMk cId="105276095" sldId="339"/>
        </pc:sldMkLst>
      </pc:sldChg>
      <pc:sldChg chg="del">
        <pc:chgData name="Melanie David-Feveck" userId="9e4d456e-893c-4367-b601-72fce04ebd6b" providerId="ADAL" clId="{86D3485D-C4A5-43AA-827E-1E3C816B765D}" dt="2024-03-05T10:53:08.164" v="0" actId="47"/>
        <pc:sldMkLst>
          <pc:docMk/>
          <pc:sldMk cId="1302022846" sldId="340"/>
        </pc:sldMkLst>
      </pc:sldChg>
      <pc:sldChg chg="del">
        <pc:chgData name="Melanie David-Feveck" userId="9e4d456e-893c-4367-b601-72fce04ebd6b" providerId="ADAL" clId="{86D3485D-C4A5-43AA-827E-1E3C816B765D}" dt="2024-03-05T10:53:08.164" v="0" actId="47"/>
        <pc:sldMkLst>
          <pc:docMk/>
          <pc:sldMk cId="413456050" sldId="341"/>
        </pc:sldMkLst>
      </pc:sldChg>
      <pc:sldChg chg="del">
        <pc:chgData name="Melanie David-Feveck" userId="9e4d456e-893c-4367-b601-72fce04ebd6b" providerId="ADAL" clId="{86D3485D-C4A5-43AA-827E-1E3C816B765D}" dt="2024-03-05T10:53:08.164" v="0" actId="47"/>
        <pc:sldMkLst>
          <pc:docMk/>
          <pc:sldMk cId="201185743" sldId="342"/>
        </pc:sldMkLst>
      </pc:sldChg>
      <pc:sldChg chg="del">
        <pc:chgData name="Melanie David-Feveck" userId="9e4d456e-893c-4367-b601-72fce04ebd6b" providerId="ADAL" clId="{86D3485D-C4A5-43AA-827E-1E3C816B765D}" dt="2024-03-05T10:53:08.164" v="0" actId="47"/>
        <pc:sldMkLst>
          <pc:docMk/>
          <pc:sldMk cId="3446751220" sldId="343"/>
        </pc:sldMkLst>
      </pc:sldChg>
      <pc:sldChg chg="del">
        <pc:chgData name="Melanie David-Feveck" userId="9e4d456e-893c-4367-b601-72fce04ebd6b" providerId="ADAL" clId="{86D3485D-C4A5-43AA-827E-1E3C816B765D}" dt="2024-03-05T10:53:08.164" v="0" actId="47"/>
        <pc:sldMkLst>
          <pc:docMk/>
          <pc:sldMk cId="3094607354" sldId="344"/>
        </pc:sldMkLst>
      </pc:sldChg>
      <pc:sldChg chg="del">
        <pc:chgData name="Melanie David-Feveck" userId="9e4d456e-893c-4367-b601-72fce04ebd6b" providerId="ADAL" clId="{86D3485D-C4A5-43AA-827E-1E3C816B765D}" dt="2024-03-05T10:53:08.164" v="0" actId="47"/>
        <pc:sldMkLst>
          <pc:docMk/>
          <pc:sldMk cId="1508438556" sldId="345"/>
        </pc:sldMkLst>
      </pc:sldChg>
      <pc:sldChg chg="del">
        <pc:chgData name="Melanie David-Feveck" userId="9e4d456e-893c-4367-b601-72fce04ebd6b" providerId="ADAL" clId="{86D3485D-C4A5-43AA-827E-1E3C816B765D}" dt="2024-03-05T10:53:08.164" v="0" actId="47"/>
        <pc:sldMkLst>
          <pc:docMk/>
          <pc:sldMk cId="518122681" sldId="346"/>
        </pc:sldMkLst>
      </pc:sldChg>
      <pc:sldChg chg="del">
        <pc:chgData name="Melanie David-Feveck" userId="9e4d456e-893c-4367-b601-72fce04ebd6b" providerId="ADAL" clId="{86D3485D-C4A5-43AA-827E-1E3C816B765D}" dt="2024-03-05T10:53:08.164" v="0" actId="47"/>
        <pc:sldMkLst>
          <pc:docMk/>
          <pc:sldMk cId="3142425602" sldId="347"/>
        </pc:sldMkLst>
      </pc:sldChg>
      <pc:sldChg chg="del">
        <pc:chgData name="Melanie David-Feveck" userId="9e4d456e-893c-4367-b601-72fce04ebd6b" providerId="ADAL" clId="{86D3485D-C4A5-43AA-827E-1E3C816B765D}" dt="2024-03-05T10:53:08.164" v="0" actId="47"/>
        <pc:sldMkLst>
          <pc:docMk/>
          <pc:sldMk cId="71837271" sldId="348"/>
        </pc:sldMkLst>
      </pc:sldChg>
      <pc:sldChg chg="del">
        <pc:chgData name="Melanie David-Feveck" userId="9e4d456e-893c-4367-b601-72fce04ebd6b" providerId="ADAL" clId="{86D3485D-C4A5-43AA-827E-1E3C816B765D}" dt="2024-03-05T10:53:08.164" v="0" actId="47"/>
        <pc:sldMkLst>
          <pc:docMk/>
          <pc:sldMk cId="2962753233" sldId="349"/>
        </pc:sldMkLst>
      </pc:sldChg>
      <pc:sldChg chg="del">
        <pc:chgData name="Melanie David-Feveck" userId="9e4d456e-893c-4367-b601-72fce04ebd6b" providerId="ADAL" clId="{86D3485D-C4A5-43AA-827E-1E3C816B765D}" dt="2024-03-05T10:53:08.164" v="0" actId="47"/>
        <pc:sldMkLst>
          <pc:docMk/>
          <pc:sldMk cId="477585754" sldId="350"/>
        </pc:sldMkLst>
      </pc:sldChg>
      <pc:sldChg chg="del">
        <pc:chgData name="Melanie David-Feveck" userId="9e4d456e-893c-4367-b601-72fce04ebd6b" providerId="ADAL" clId="{86D3485D-C4A5-43AA-827E-1E3C816B765D}" dt="2024-03-05T10:53:08.164" v="0" actId="47"/>
        <pc:sldMkLst>
          <pc:docMk/>
          <pc:sldMk cId="3658809137" sldId="351"/>
        </pc:sldMkLst>
      </pc:sldChg>
      <pc:sldChg chg="del">
        <pc:chgData name="Melanie David-Feveck" userId="9e4d456e-893c-4367-b601-72fce04ebd6b" providerId="ADAL" clId="{86D3485D-C4A5-43AA-827E-1E3C816B765D}" dt="2024-03-05T10:53:08.164" v="0" actId="47"/>
        <pc:sldMkLst>
          <pc:docMk/>
          <pc:sldMk cId="4033628699" sldId="352"/>
        </pc:sldMkLst>
      </pc:sldChg>
      <pc:sldChg chg="del">
        <pc:chgData name="Melanie David-Feveck" userId="9e4d456e-893c-4367-b601-72fce04ebd6b" providerId="ADAL" clId="{86D3485D-C4A5-43AA-827E-1E3C816B765D}" dt="2024-03-05T10:53:08.164" v="0" actId="47"/>
        <pc:sldMkLst>
          <pc:docMk/>
          <pc:sldMk cId="3034713817" sldId="353"/>
        </pc:sldMkLst>
      </pc:sldChg>
      <pc:sldChg chg="modSp mod">
        <pc:chgData name="Melanie David-Feveck" userId="9e4d456e-893c-4367-b601-72fce04ebd6b" providerId="ADAL" clId="{86D3485D-C4A5-43AA-827E-1E3C816B765D}" dt="2024-03-05T10:54:41.816" v="4" actId="20577"/>
        <pc:sldMkLst>
          <pc:docMk/>
          <pc:sldMk cId="854659263" sldId="354"/>
        </pc:sldMkLst>
        <pc:spChg chg="mod">
          <ac:chgData name="Melanie David-Feveck" userId="9e4d456e-893c-4367-b601-72fce04ebd6b" providerId="ADAL" clId="{86D3485D-C4A5-43AA-827E-1E3C816B765D}" dt="2024-03-05T10:54:41.816" v="4" actId="20577"/>
          <ac:spMkLst>
            <pc:docMk/>
            <pc:sldMk cId="854659263" sldId="354"/>
            <ac:spMk id="3" creationId="{CE8CAACB-4844-7BE6-513B-A3D226480FF3}"/>
          </ac:spMkLst>
        </pc:spChg>
      </pc:sldChg>
      <pc:sldChg chg="del">
        <pc:chgData name="Melanie David-Feveck" userId="9e4d456e-893c-4367-b601-72fce04ebd6b" providerId="ADAL" clId="{86D3485D-C4A5-43AA-827E-1E3C816B765D}" dt="2024-03-05T10:53:23.108" v="1" actId="47"/>
        <pc:sldMkLst>
          <pc:docMk/>
          <pc:sldMk cId="2351758061" sldId="359"/>
        </pc:sldMkLst>
      </pc:sldChg>
      <pc:sldChg chg="del">
        <pc:chgData name="Melanie David-Feveck" userId="9e4d456e-893c-4367-b601-72fce04ebd6b" providerId="ADAL" clId="{86D3485D-C4A5-43AA-827E-1E3C816B765D}" dt="2024-03-05T10:53:23.108" v="1" actId="47"/>
        <pc:sldMkLst>
          <pc:docMk/>
          <pc:sldMk cId="2344174708" sldId="360"/>
        </pc:sldMkLst>
      </pc:sldChg>
      <pc:sldChg chg="del">
        <pc:chgData name="Melanie David-Feveck" userId="9e4d456e-893c-4367-b601-72fce04ebd6b" providerId="ADAL" clId="{86D3485D-C4A5-43AA-827E-1E3C816B765D}" dt="2024-03-05T10:53:23.108" v="1" actId="47"/>
        <pc:sldMkLst>
          <pc:docMk/>
          <pc:sldMk cId="508037425" sldId="364"/>
        </pc:sldMkLst>
      </pc:sldChg>
      <pc:sldChg chg="del">
        <pc:chgData name="Melanie David-Feveck" userId="9e4d456e-893c-4367-b601-72fce04ebd6b" providerId="ADAL" clId="{86D3485D-C4A5-43AA-827E-1E3C816B765D}" dt="2024-03-05T10:53:23.108" v="1" actId="47"/>
        <pc:sldMkLst>
          <pc:docMk/>
          <pc:sldMk cId="2333218553" sldId="365"/>
        </pc:sldMkLst>
      </pc:sldChg>
      <pc:sldChg chg="del">
        <pc:chgData name="Melanie David-Feveck" userId="9e4d456e-893c-4367-b601-72fce04ebd6b" providerId="ADAL" clId="{86D3485D-C4A5-43AA-827E-1E3C816B765D}" dt="2024-03-05T10:53:23.108" v="1" actId="47"/>
        <pc:sldMkLst>
          <pc:docMk/>
          <pc:sldMk cId="2054154810" sldId="366"/>
        </pc:sldMkLst>
      </pc:sldChg>
      <pc:sldChg chg="del">
        <pc:chgData name="Melanie David-Feveck" userId="9e4d456e-893c-4367-b601-72fce04ebd6b" providerId="ADAL" clId="{86D3485D-C4A5-43AA-827E-1E3C816B765D}" dt="2024-03-05T10:53:23.108" v="1" actId="47"/>
        <pc:sldMkLst>
          <pc:docMk/>
          <pc:sldMk cId="2911078151" sldId="367"/>
        </pc:sldMkLst>
      </pc:sldChg>
      <pc:sldChg chg="del">
        <pc:chgData name="Melanie David-Feveck" userId="9e4d456e-893c-4367-b601-72fce04ebd6b" providerId="ADAL" clId="{86D3485D-C4A5-43AA-827E-1E3C816B765D}" dt="2024-03-05T10:53:23.108" v="1" actId="47"/>
        <pc:sldMkLst>
          <pc:docMk/>
          <pc:sldMk cId="1938009894" sldId="368"/>
        </pc:sldMkLst>
      </pc:sldChg>
      <pc:sldChg chg="del">
        <pc:chgData name="Melanie David-Feveck" userId="9e4d456e-893c-4367-b601-72fce04ebd6b" providerId="ADAL" clId="{86D3485D-C4A5-43AA-827E-1E3C816B765D}" dt="2024-03-05T10:53:23.108" v="1" actId="47"/>
        <pc:sldMkLst>
          <pc:docMk/>
          <pc:sldMk cId="2519889301" sldId="370"/>
        </pc:sldMkLst>
      </pc:sldChg>
      <pc:sldChg chg="del">
        <pc:chgData name="Melanie David-Feveck" userId="9e4d456e-893c-4367-b601-72fce04ebd6b" providerId="ADAL" clId="{86D3485D-C4A5-43AA-827E-1E3C816B765D}" dt="2024-03-05T10:53:23.108" v="1" actId="47"/>
        <pc:sldMkLst>
          <pc:docMk/>
          <pc:sldMk cId="65238759" sldId="371"/>
        </pc:sldMkLst>
      </pc:sldChg>
      <pc:sldChg chg="del">
        <pc:chgData name="Melanie David-Feveck" userId="9e4d456e-893c-4367-b601-72fce04ebd6b" providerId="ADAL" clId="{86D3485D-C4A5-43AA-827E-1E3C816B765D}" dt="2024-03-05T10:53:23.108" v="1" actId="47"/>
        <pc:sldMkLst>
          <pc:docMk/>
          <pc:sldMk cId="3079950256" sldId="372"/>
        </pc:sldMkLst>
      </pc:sldChg>
      <pc:sldChg chg="del">
        <pc:chgData name="Melanie David-Feveck" userId="9e4d456e-893c-4367-b601-72fce04ebd6b" providerId="ADAL" clId="{86D3485D-C4A5-43AA-827E-1E3C816B765D}" dt="2024-03-05T10:53:23.108" v="1" actId="47"/>
        <pc:sldMkLst>
          <pc:docMk/>
          <pc:sldMk cId="3167577545" sldId="373"/>
        </pc:sldMkLst>
      </pc:sldChg>
      <pc:sldChg chg="del">
        <pc:chgData name="Melanie David-Feveck" userId="9e4d456e-893c-4367-b601-72fce04ebd6b" providerId="ADAL" clId="{86D3485D-C4A5-43AA-827E-1E3C816B765D}" dt="2024-03-05T10:53:23.108" v="1" actId="47"/>
        <pc:sldMkLst>
          <pc:docMk/>
          <pc:sldMk cId="1096051488" sldId="374"/>
        </pc:sldMkLst>
      </pc:sldChg>
      <pc:sldChg chg="del">
        <pc:chgData name="Melanie David-Feveck" userId="9e4d456e-893c-4367-b601-72fce04ebd6b" providerId="ADAL" clId="{86D3485D-C4A5-43AA-827E-1E3C816B765D}" dt="2024-03-05T10:53:23.108" v="1" actId="47"/>
        <pc:sldMkLst>
          <pc:docMk/>
          <pc:sldMk cId="1781166583" sldId="375"/>
        </pc:sldMkLst>
      </pc:sldChg>
      <pc:sldChg chg="del">
        <pc:chgData name="Melanie David-Feveck" userId="9e4d456e-893c-4367-b601-72fce04ebd6b" providerId="ADAL" clId="{86D3485D-C4A5-43AA-827E-1E3C816B765D}" dt="2024-03-05T10:53:23.108" v="1" actId="47"/>
        <pc:sldMkLst>
          <pc:docMk/>
          <pc:sldMk cId="2511501103" sldId="376"/>
        </pc:sldMkLst>
      </pc:sldChg>
      <pc:sldChg chg="del">
        <pc:chgData name="Melanie David-Feveck" userId="9e4d456e-893c-4367-b601-72fce04ebd6b" providerId="ADAL" clId="{86D3485D-C4A5-43AA-827E-1E3C816B765D}" dt="2024-03-05T10:53:23.108" v="1" actId="47"/>
        <pc:sldMkLst>
          <pc:docMk/>
          <pc:sldMk cId="3916649303" sldId="377"/>
        </pc:sldMkLst>
      </pc:sldChg>
      <pc:sldChg chg="del">
        <pc:chgData name="Melanie David-Feveck" userId="9e4d456e-893c-4367-b601-72fce04ebd6b" providerId="ADAL" clId="{86D3485D-C4A5-43AA-827E-1E3C816B765D}" dt="2024-03-05T10:53:23.108" v="1" actId="47"/>
        <pc:sldMkLst>
          <pc:docMk/>
          <pc:sldMk cId="236243353" sldId="378"/>
        </pc:sldMkLst>
      </pc:sldChg>
      <pc:sldChg chg="del">
        <pc:chgData name="Melanie David-Feveck" userId="9e4d456e-893c-4367-b601-72fce04ebd6b" providerId="ADAL" clId="{86D3485D-C4A5-43AA-827E-1E3C816B765D}" dt="2024-03-05T10:53:23.108" v="1" actId="47"/>
        <pc:sldMkLst>
          <pc:docMk/>
          <pc:sldMk cId="3052478774" sldId="379"/>
        </pc:sldMkLst>
      </pc:sldChg>
      <pc:sldChg chg="del">
        <pc:chgData name="Melanie David-Feveck" userId="9e4d456e-893c-4367-b601-72fce04ebd6b" providerId="ADAL" clId="{86D3485D-C4A5-43AA-827E-1E3C816B765D}" dt="2024-03-05T10:53:23.108" v="1" actId="47"/>
        <pc:sldMkLst>
          <pc:docMk/>
          <pc:sldMk cId="1116700380" sldId="380"/>
        </pc:sldMkLst>
      </pc:sldChg>
      <pc:sldChg chg="del">
        <pc:chgData name="Melanie David-Feveck" userId="9e4d456e-893c-4367-b601-72fce04ebd6b" providerId="ADAL" clId="{86D3485D-C4A5-43AA-827E-1E3C816B765D}" dt="2024-03-05T10:53:23.108" v="1" actId="47"/>
        <pc:sldMkLst>
          <pc:docMk/>
          <pc:sldMk cId="4171149375" sldId="382"/>
        </pc:sldMkLst>
      </pc:sldChg>
      <pc:sldChg chg="del">
        <pc:chgData name="Melanie David-Feveck" userId="9e4d456e-893c-4367-b601-72fce04ebd6b" providerId="ADAL" clId="{86D3485D-C4A5-43AA-827E-1E3C816B765D}" dt="2024-03-05T10:53:23.108" v="1" actId="47"/>
        <pc:sldMkLst>
          <pc:docMk/>
          <pc:sldMk cId="3880032885" sldId="383"/>
        </pc:sldMkLst>
      </pc:sldChg>
      <pc:sldChg chg="del">
        <pc:chgData name="Melanie David-Feveck" userId="9e4d456e-893c-4367-b601-72fce04ebd6b" providerId="ADAL" clId="{86D3485D-C4A5-43AA-827E-1E3C816B765D}" dt="2024-03-05T10:53:23.108" v="1" actId="47"/>
        <pc:sldMkLst>
          <pc:docMk/>
          <pc:sldMk cId="572544500" sldId="384"/>
        </pc:sldMkLst>
      </pc:sldChg>
      <pc:sldChg chg="del">
        <pc:chgData name="Melanie David-Feveck" userId="9e4d456e-893c-4367-b601-72fce04ebd6b" providerId="ADAL" clId="{86D3485D-C4A5-43AA-827E-1E3C816B765D}" dt="2024-03-05T10:53:23.108" v="1" actId="47"/>
        <pc:sldMkLst>
          <pc:docMk/>
          <pc:sldMk cId="3576284009" sldId="385"/>
        </pc:sldMkLst>
      </pc:sldChg>
      <pc:sldChg chg="del">
        <pc:chgData name="Melanie David-Feveck" userId="9e4d456e-893c-4367-b601-72fce04ebd6b" providerId="ADAL" clId="{86D3485D-C4A5-43AA-827E-1E3C816B765D}" dt="2024-03-05T10:53:23.108" v="1" actId="47"/>
        <pc:sldMkLst>
          <pc:docMk/>
          <pc:sldMk cId="3296836041" sldId="386"/>
        </pc:sldMkLst>
      </pc:sldChg>
      <pc:sldChg chg="del">
        <pc:chgData name="Melanie David-Feveck" userId="9e4d456e-893c-4367-b601-72fce04ebd6b" providerId="ADAL" clId="{86D3485D-C4A5-43AA-827E-1E3C816B765D}" dt="2024-03-05T10:53:23.108" v="1" actId="47"/>
        <pc:sldMkLst>
          <pc:docMk/>
          <pc:sldMk cId="2953786491" sldId="388"/>
        </pc:sldMkLst>
      </pc:sldChg>
      <pc:sldChg chg="del">
        <pc:chgData name="Melanie David-Feveck" userId="9e4d456e-893c-4367-b601-72fce04ebd6b" providerId="ADAL" clId="{86D3485D-C4A5-43AA-827E-1E3C816B765D}" dt="2024-03-05T10:53:23.108" v="1" actId="47"/>
        <pc:sldMkLst>
          <pc:docMk/>
          <pc:sldMk cId="4029077535" sldId="389"/>
        </pc:sldMkLst>
      </pc:sldChg>
      <pc:sldChg chg="del">
        <pc:chgData name="Melanie David-Feveck" userId="9e4d456e-893c-4367-b601-72fce04ebd6b" providerId="ADAL" clId="{86D3485D-C4A5-43AA-827E-1E3C816B765D}" dt="2024-03-05T10:53:23.108" v="1" actId="47"/>
        <pc:sldMkLst>
          <pc:docMk/>
          <pc:sldMk cId="650555656" sldId="390"/>
        </pc:sldMkLst>
      </pc:sldChg>
      <pc:sldChg chg="del">
        <pc:chgData name="Melanie David-Feveck" userId="9e4d456e-893c-4367-b601-72fce04ebd6b" providerId="ADAL" clId="{86D3485D-C4A5-43AA-827E-1E3C816B765D}" dt="2024-03-05T10:53:23.108" v="1" actId="47"/>
        <pc:sldMkLst>
          <pc:docMk/>
          <pc:sldMk cId="3498185661" sldId="391"/>
        </pc:sldMkLst>
      </pc:sldChg>
      <pc:sldChg chg="del">
        <pc:chgData name="Melanie David-Feveck" userId="9e4d456e-893c-4367-b601-72fce04ebd6b" providerId="ADAL" clId="{86D3485D-C4A5-43AA-827E-1E3C816B765D}" dt="2024-03-05T10:53:23.108" v="1" actId="47"/>
        <pc:sldMkLst>
          <pc:docMk/>
          <pc:sldMk cId="548487661" sldId="392"/>
        </pc:sldMkLst>
      </pc:sldChg>
      <pc:sldChg chg="del">
        <pc:chgData name="Melanie David-Feveck" userId="9e4d456e-893c-4367-b601-72fce04ebd6b" providerId="ADAL" clId="{86D3485D-C4A5-43AA-827E-1E3C816B765D}" dt="2024-03-05T10:53:23.108" v="1" actId="47"/>
        <pc:sldMkLst>
          <pc:docMk/>
          <pc:sldMk cId="1171499046" sldId="393"/>
        </pc:sldMkLst>
      </pc:sldChg>
      <pc:sldChg chg="del">
        <pc:chgData name="Melanie David-Feveck" userId="9e4d456e-893c-4367-b601-72fce04ebd6b" providerId="ADAL" clId="{86D3485D-C4A5-43AA-827E-1E3C816B765D}" dt="2024-03-05T10:53:23.108" v="1" actId="47"/>
        <pc:sldMkLst>
          <pc:docMk/>
          <pc:sldMk cId="2889733101" sldId="394"/>
        </pc:sldMkLst>
      </pc:sldChg>
      <pc:sldChg chg="del">
        <pc:chgData name="Melanie David-Feveck" userId="9e4d456e-893c-4367-b601-72fce04ebd6b" providerId="ADAL" clId="{86D3485D-C4A5-43AA-827E-1E3C816B765D}" dt="2024-03-05T10:53:23.108" v="1" actId="47"/>
        <pc:sldMkLst>
          <pc:docMk/>
          <pc:sldMk cId="2446259697" sldId="395"/>
        </pc:sldMkLst>
      </pc:sldChg>
      <pc:sldChg chg="del">
        <pc:chgData name="Melanie David-Feveck" userId="9e4d456e-893c-4367-b601-72fce04ebd6b" providerId="ADAL" clId="{86D3485D-C4A5-43AA-827E-1E3C816B765D}" dt="2024-03-05T10:53:23.108" v="1" actId="47"/>
        <pc:sldMkLst>
          <pc:docMk/>
          <pc:sldMk cId="3246416292" sldId="396"/>
        </pc:sldMkLst>
      </pc:sldChg>
      <pc:sldChg chg="del">
        <pc:chgData name="Melanie David-Feveck" userId="9e4d456e-893c-4367-b601-72fce04ebd6b" providerId="ADAL" clId="{86D3485D-C4A5-43AA-827E-1E3C816B765D}" dt="2024-03-05T10:53:23.108" v="1" actId="47"/>
        <pc:sldMkLst>
          <pc:docMk/>
          <pc:sldMk cId="1271376576" sldId="397"/>
        </pc:sldMkLst>
      </pc:sldChg>
      <pc:sldChg chg="del">
        <pc:chgData name="Melanie David-Feveck" userId="9e4d456e-893c-4367-b601-72fce04ebd6b" providerId="ADAL" clId="{86D3485D-C4A5-43AA-827E-1E3C816B765D}" dt="2024-03-05T10:53:23.108" v="1" actId="47"/>
        <pc:sldMkLst>
          <pc:docMk/>
          <pc:sldMk cId="3641166149" sldId="398"/>
        </pc:sldMkLst>
      </pc:sldChg>
      <pc:sldChg chg="del">
        <pc:chgData name="Melanie David-Feveck" userId="9e4d456e-893c-4367-b601-72fce04ebd6b" providerId="ADAL" clId="{86D3485D-C4A5-43AA-827E-1E3C816B765D}" dt="2024-03-05T10:53:23.108" v="1" actId="47"/>
        <pc:sldMkLst>
          <pc:docMk/>
          <pc:sldMk cId="105121312" sldId="399"/>
        </pc:sldMkLst>
      </pc:sldChg>
      <pc:sldChg chg="del">
        <pc:chgData name="Melanie David-Feveck" userId="9e4d456e-893c-4367-b601-72fce04ebd6b" providerId="ADAL" clId="{86D3485D-C4A5-43AA-827E-1E3C816B765D}" dt="2024-03-05T10:53:23.108" v="1" actId="47"/>
        <pc:sldMkLst>
          <pc:docMk/>
          <pc:sldMk cId="4263888783" sldId="400"/>
        </pc:sldMkLst>
      </pc:sldChg>
      <pc:sldChg chg="del">
        <pc:chgData name="Melanie David-Feveck" userId="9e4d456e-893c-4367-b601-72fce04ebd6b" providerId="ADAL" clId="{86D3485D-C4A5-43AA-827E-1E3C816B765D}" dt="2024-03-05T10:53:23.108" v="1" actId="47"/>
        <pc:sldMkLst>
          <pc:docMk/>
          <pc:sldMk cId="2628212859" sldId="401"/>
        </pc:sldMkLst>
      </pc:sldChg>
      <pc:sldChg chg="del">
        <pc:chgData name="Melanie David-Feveck" userId="9e4d456e-893c-4367-b601-72fce04ebd6b" providerId="ADAL" clId="{86D3485D-C4A5-43AA-827E-1E3C816B765D}" dt="2024-03-05T10:53:23.108" v="1" actId="47"/>
        <pc:sldMkLst>
          <pc:docMk/>
          <pc:sldMk cId="4081215543" sldId="402"/>
        </pc:sldMkLst>
      </pc:sldChg>
      <pc:sldChg chg="del">
        <pc:chgData name="Melanie David-Feveck" userId="9e4d456e-893c-4367-b601-72fce04ebd6b" providerId="ADAL" clId="{86D3485D-C4A5-43AA-827E-1E3C816B765D}" dt="2024-03-05T10:53:23.108" v="1" actId="47"/>
        <pc:sldMkLst>
          <pc:docMk/>
          <pc:sldMk cId="3325888369" sldId="403"/>
        </pc:sldMkLst>
      </pc:sldChg>
      <pc:sldChg chg="del">
        <pc:chgData name="Melanie David-Feveck" userId="9e4d456e-893c-4367-b601-72fce04ebd6b" providerId="ADAL" clId="{86D3485D-C4A5-43AA-827E-1E3C816B765D}" dt="2024-03-05T10:53:23.108" v="1" actId="47"/>
        <pc:sldMkLst>
          <pc:docMk/>
          <pc:sldMk cId="616487758" sldId="404"/>
        </pc:sldMkLst>
      </pc:sldChg>
      <pc:sldChg chg="del">
        <pc:chgData name="Melanie David-Feveck" userId="9e4d456e-893c-4367-b601-72fce04ebd6b" providerId="ADAL" clId="{86D3485D-C4A5-43AA-827E-1E3C816B765D}" dt="2024-03-05T10:53:23.108" v="1" actId="47"/>
        <pc:sldMkLst>
          <pc:docMk/>
          <pc:sldMk cId="3085451066" sldId="405"/>
        </pc:sldMkLst>
      </pc:sldChg>
      <pc:sldChg chg="del">
        <pc:chgData name="Melanie David-Feveck" userId="9e4d456e-893c-4367-b601-72fce04ebd6b" providerId="ADAL" clId="{86D3485D-C4A5-43AA-827E-1E3C816B765D}" dt="2024-03-05T10:53:23.108" v="1" actId="47"/>
        <pc:sldMkLst>
          <pc:docMk/>
          <pc:sldMk cId="1925068609" sldId="406"/>
        </pc:sldMkLst>
      </pc:sldChg>
      <pc:sldChg chg="del">
        <pc:chgData name="Melanie David-Feveck" userId="9e4d456e-893c-4367-b601-72fce04ebd6b" providerId="ADAL" clId="{86D3485D-C4A5-43AA-827E-1E3C816B765D}" dt="2024-03-05T10:53:23.108" v="1" actId="47"/>
        <pc:sldMkLst>
          <pc:docMk/>
          <pc:sldMk cId="4287138671" sldId="407"/>
        </pc:sldMkLst>
      </pc:sldChg>
      <pc:sldChg chg="del">
        <pc:chgData name="Melanie David-Feveck" userId="9e4d456e-893c-4367-b601-72fce04ebd6b" providerId="ADAL" clId="{86D3485D-C4A5-43AA-827E-1E3C816B765D}" dt="2024-03-05T10:53:23.108" v="1" actId="47"/>
        <pc:sldMkLst>
          <pc:docMk/>
          <pc:sldMk cId="246758797" sldId="408"/>
        </pc:sldMkLst>
      </pc:sldChg>
      <pc:sldChg chg="del">
        <pc:chgData name="Melanie David-Feveck" userId="9e4d456e-893c-4367-b601-72fce04ebd6b" providerId="ADAL" clId="{86D3485D-C4A5-43AA-827E-1E3C816B765D}" dt="2024-03-05T10:53:23.108" v="1" actId="47"/>
        <pc:sldMkLst>
          <pc:docMk/>
          <pc:sldMk cId="4055243545" sldId="409"/>
        </pc:sldMkLst>
      </pc:sldChg>
      <pc:sldChg chg="del">
        <pc:chgData name="Melanie David-Feveck" userId="9e4d456e-893c-4367-b601-72fce04ebd6b" providerId="ADAL" clId="{86D3485D-C4A5-43AA-827E-1E3C816B765D}" dt="2024-03-05T10:53:23.108" v="1" actId="47"/>
        <pc:sldMkLst>
          <pc:docMk/>
          <pc:sldMk cId="3673237679" sldId="410"/>
        </pc:sldMkLst>
      </pc:sldChg>
      <pc:sldChg chg="del">
        <pc:chgData name="Melanie David-Feveck" userId="9e4d456e-893c-4367-b601-72fce04ebd6b" providerId="ADAL" clId="{86D3485D-C4A5-43AA-827E-1E3C816B765D}" dt="2024-03-05T10:53:08.164" v="0" actId="47"/>
        <pc:sldMkLst>
          <pc:docMk/>
          <pc:sldMk cId="1662654301" sldId="411"/>
        </pc:sldMkLst>
      </pc:sldChg>
      <pc:sldChg chg="del">
        <pc:chgData name="Melanie David-Feveck" userId="9e4d456e-893c-4367-b601-72fce04ebd6b" providerId="ADAL" clId="{86D3485D-C4A5-43AA-827E-1E3C816B765D}" dt="2024-03-05T10:53:08.164" v="0" actId="47"/>
        <pc:sldMkLst>
          <pc:docMk/>
          <pc:sldMk cId="1779116050" sldId="412"/>
        </pc:sldMkLst>
      </pc:sldChg>
      <pc:sldChg chg="del">
        <pc:chgData name="Melanie David-Feveck" userId="9e4d456e-893c-4367-b601-72fce04ebd6b" providerId="ADAL" clId="{86D3485D-C4A5-43AA-827E-1E3C816B765D}" dt="2024-03-05T10:53:08.164" v="0" actId="47"/>
        <pc:sldMkLst>
          <pc:docMk/>
          <pc:sldMk cId="3452828591" sldId="415"/>
        </pc:sldMkLst>
      </pc:sldChg>
      <pc:sldChg chg="del">
        <pc:chgData name="Melanie David-Feveck" userId="9e4d456e-893c-4367-b601-72fce04ebd6b" providerId="ADAL" clId="{86D3485D-C4A5-43AA-827E-1E3C816B765D}" dt="2024-03-05T10:53:08.164" v="0" actId="47"/>
        <pc:sldMkLst>
          <pc:docMk/>
          <pc:sldMk cId="732391162" sldId="416"/>
        </pc:sldMkLst>
      </pc:sldChg>
      <pc:sldChg chg="del">
        <pc:chgData name="Melanie David-Feveck" userId="9e4d456e-893c-4367-b601-72fce04ebd6b" providerId="ADAL" clId="{86D3485D-C4A5-43AA-827E-1E3C816B765D}" dt="2024-03-05T10:53:08.164" v="0" actId="47"/>
        <pc:sldMkLst>
          <pc:docMk/>
          <pc:sldMk cId="3080919392" sldId="417"/>
        </pc:sldMkLst>
      </pc:sldChg>
      <pc:sldChg chg="del">
        <pc:chgData name="Melanie David-Feveck" userId="9e4d456e-893c-4367-b601-72fce04ebd6b" providerId="ADAL" clId="{86D3485D-C4A5-43AA-827E-1E3C816B765D}" dt="2024-03-05T10:53:08.164" v="0" actId="47"/>
        <pc:sldMkLst>
          <pc:docMk/>
          <pc:sldMk cId="1232467638" sldId="419"/>
        </pc:sldMkLst>
      </pc:sldChg>
      <pc:sldChg chg="del">
        <pc:chgData name="Melanie David-Feveck" userId="9e4d456e-893c-4367-b601-72fce04ebd6b" providerId="ADAL" clId="{86D3485D-C4A5-43AA-827E-1E3C816B765D}" dt="2024-03-05T10:53:08.164" v="0" actId="47"/>
        <pc:sldMkLst>
          <pc:docMk/>
          <pc:sldMk cId="16673216" sldId="421"/>
        </pc:sldMkLst>
      </pc:sldChg>
      <pc:sldChg chg="del">
        <pc:chgData name="Melanie David-Feveck" userId="9e4d456e-893c-4367-b601-72fce04ebd6b" providerId="ADAL" clId="{86D3485D-C4A5-43AA-827E-1E3C816B765D}" dt="2024-03-05T10:53:08.164" v="0" actId="47"/>
        <pc:sldMkLst>
          <pc:docMk/>
          <pc:sldMk cId="423810642" sldId="422"/>
        </pc:sldMkLst>
      </pc:sldChg>
      <pc:sldChg chg="del">
        <pc:chgData name="Melanie David-Feveck" userId="9e4d456e-893c-4367-b601-72fce04ebd6b" providerId="ADAL" clId="{86D3485D-C4A5-43AA-827E-1E3C816B765D}" dt="2024-03-05T10:53:08.164" v="0" actId="47"/>
        <pc:sldMkLst>
          <pc:docMk/>
          <pc:sldMk cId="3701264867" sldId="423"/>
        </pc:sldMkLst>
      </pc:sldChg>
      <pc:sldChg chg="del">
        <pc:chgData name="Melanie David-Feveck" userId="9e4d456e-893c-4367-b601-72fce04ebd6b" providerId="ADAL" clId="{86D3485D-C4A5-43AA-827E-1E3C816B765D}" dt="2024-03-05T10:53:08.164" v="0" actId="47"/>
        <pc:sldMkLst>
          <pc:docMk/>
          <pc:sldMk cId="735557111" sldId="425"/>
        </pc:sldMkLst>
      </pc:sldChg>
      <pc:sldChg chg="del">
        <pc:chgData name="Melanie David-Feveck" userId="9e4d456e-893c-4367-b601-72fce04ebd6b" providerId="ADAL" clId="{86D3485D-C4A5-43AA-827E-1E3C816B765D}" dt="2024-03-05T10:53:08.164" v="0" actId="47"/>
        <pc:sldMkLst>
          <pc:docMk/>
          <pc:sldMk cId="590462970" sldId="426"/>
        </pc:sldMkLst>
      </pc:sldChg>
      <pc:sldChg chg="del">
        <pc:chgData name="Melanie David-Feveck" userId="9e4d456e-893c-4367-b601-72fce04ebd6b" providerId="ADAL" clId="{86D3485D-C4A5-43AA-827E-1E3C816B765D}" dt="2024-03-05T10:53:08.164" v="0" actId="47"/>
        <pc:sldMkLst>
          <pc:docMk/>
          <pc:sldMk cId="772856586" sldId="427"/>
        </pc:sldMkLst>
      </pc:sldChg>
      <pc:sldChg chg="del">
        <pc:chgData name="Melanie David-Feveck" userId="9e4d456e-893c-4367-b601-72fce04ebd6b" providerId="ADAL" clId="{86D3485D-C4A5-43AA-827E-1E3C816B765D}" dt="2024-03-05T10:53:08.164" v="0" actId="47"/>
        <pc:sldMkLst>
          <pc:docMk/>
          <pc:sldMk cId="4190354768" sldId="429"/>
        </pc:sldMkLst>
      </pc:sldChg>
      <pc:sldChg chg="del">
        <pc:chgData name="Melanie David-Feveck" userId="9e4d456e-893c-4367-b601-72fce04ebd6b" providerId="ADAL" clId="{86D3485D-C4A5-43AA-827E-1E3C816B765D}" dt="2024-03-05T10:53:08.164" v="0" actId="47"/>
        <pc:sldMkLst>
          <pc:docMk/>
          <pc:sldMk cId="1336212680" sldId="430"/>
        </pc:sldMkLst>
      </pc:sldChg>
      <pc:sldChg chg="del">
        <pc:chgData name="Melanie David-Feveck" userId="9e4d456e-893c-4367-b601-72fce04ebd6b" providerId="ADAL" clId="{86D3485D-C4A5-43AA-827E-1E3C816B765D}" dt="2024-03-05T10:53:08.164" v="0" actId="47"/>
        <pc:sldMkLst>
          <pc:docMk/>
          <pc:sldMk cId="1591166742" sldId="431"/>
        </pc:sldMkLst>
      </pc:sldChg>
      <pc:sldChg chg="del">
        <pc:chgData name="Melanie David-Feveck" userId="9e4d456e-893c-4367-b601-72fce04ebd6b" providerId="ADAL" clId="{86D3485D-C4A5-43AA-827E-1E3C816B765D}" dt="2024-03-05T10:53:23.108" v="1" actId="47"/>
        <pc:sldMkLst>
          <pc:docMk/>
          <pc:sldMk cId="3566342715" sldId="437"/>
        </pc:sldMkLst>
      </pc:sldChg>
      <pc:sldChg chg="del">
        <pc:chgData name="Melanie David-Feveck" userId="9e4d456e-893c-4367-b601-72fce04ebd6b" providerId="ADAL" clId="{86D3485D-C4A5-43AA-827E-1E3C816B765D}" dt="2024-03-05T10:53:23.108" v="1" actId="47"/>
        <pc:sldMkLst>
          <pc:docMk/>
          <pc:sldMk cId="603553427" sldId="439"/>
        </pc:sldMkLst>
      </pc:sldChg>
      <pc:sldChg chg="del">
        <pc:chgData name="Melanie David-Feveck" userId="9e4d456e-893c-4367-b601-72fce04ebd6b" providerId="ADAL" clId="{86D3485D-C4A5-43AA-827E-1E3C816B765D}" dt="2024-03-05T10:53:23.108" v="1" actId="47"/>
        <pc:sldMkLst>
          <pc:docMk/>
          <pc:sldMk cId="2518042097" sldId="440"/>
        </pc:sldMkLst>
      </pc:sldChg>
      <pc:sldChg chg="del">
        <pc:chgData name="Melanie David-Feveck" userId="9e4d456e-893c-4367-b601-72fce04ebd6b" providerId="ADAL" clId="{86D3485D-C4A5-43AA-827E-1E3C816B765D}" dt="2024-03-05T10:53:23.108" v="1" actId="47"/>
        <pc:sldMkLst>
          <pc:docMk/>
          <pc:sldMk cId="752542424" sldId="441"/>
        </pc:sldMkLst>
      </pc:sldChg>
      <pc:sldChg chg="del">
        <pc:chgData name="Melanie David-Feveck" userId="9e4d456e-893c-4367-b601-72fce04ebd6b" providerId="ADAL" clId="{86D3485D-C4A5-43AA-827E-1E3C816B765D}" dt="2024-03-05T10:53:23.108" v="1" actId="47"/>
        <pc:sldMkLst>
          <pc:docMk/>
          <pc:sldMk cId="676931151" sldId="442"/>
        </pc:sldMkLst>
      </pc:sldChg>
      <pc:sldChg chg="del">
        <pc:chgData name="Melanie David-Feveck" userId="9e4d456e-893c-4367-b601-72fce04ebd6b" providerId="ADAL" clId="{86D3485D-C4A5-43AA-827E-1E3C816B765D}" dt="2024-03-05T10:53:23.108" v="1" actId="47"/>
        <pc:sldMkLst>
          <pc:docMk/>
          <pc:sldMk cId="3992568705" sldId="443"/>
        </pc:sldMkLst>
      </pc:sldChg>
      <pc:sldChg chg="del">
        <pc:chgData name="Melanie David-Feveck" userId="9e4d456e-893c-4367-b601-72fce04ebd6b" providerId="ADAL" clId="{86D3485D-C4A5-43AA-827E-1E3C816B765D}" dt="2024-03-05T10:53:23.108" v="1" actId="47"/>
        <pc:sldMkLst>
          <pc:docMk/>
          <pc:sldMk cId="4143037159" sldId="445"/>
        </pc:sldMkLst>
      </pc:sldChg>
      <pc:sldChg chg="del">
        <pc:chgData name="Melanie David-Feveck" userId="9e4d456e-893c-4367-b601-72fce04ebd6b" providerId="ADAL" clId="{86D3485D-C4A5-43AA-827E-1E3C816B765D}" dt="2024-03-05T10:53:08.164" v="0" actId="47"/>
        <pc:sldMkLst>
          <pc:docMk/>
          <pc:sldMk cId="3684821566" sldId="450"/>
        </pc:sldMkLst>
      </pc:sldChg>
      <pc:sldChg chg="del">
        <pc:chgData name="Melanie David-Feveck" userId="9e4d456e-893c-4367-b601-72fce04ebd6b" providerId="ADAL" clId="{86D3485D-C4A5-43AA-827E-1E3C816B765D}" dt="2024-03-05T10:53:08.164" v="0" actId="47"/>
        <pc:sldMkLst>
          <pc:docMk/>
          <pc:sldMk cId="2933474359" sldId="451"/>
        </pc:sldMkLst>
      </pc:sldChg>
      <pc:sldChg chg="del">
        <pc:chgData name="Melanie David-Feveck" userId="9e4d456e-893c-4367-b601-72fce04ebd6b" providerId="ADAL" clId="{86D3485D-C4A5-43AA-827E-1E3C816B765D}" dt="2024-03-05T10:53:08.164" v="0" actId="47"/>
        <pc:sldMkLst>
          <pc:docMk/>
          <pc:sldMk cId="3885691169" sldId="452"/>
        </pc:sldMkLst>
      </pc:sldChg>
      <pc:sldChg chg="del">
        <pc:chgData name="Melanie David-Feveck" userId="9e4d456e-893c-4367-b601-72fce04ebd6b" providerId="ADAL" clId="{86D3485D-C4A5-43AA-827E-1E3C816B765D}" dt="2024-03-05T10:53:08.164" v="0" actId="47"/>
        <pc:sldMkLst>
          <pc:docMk/>
          <pc:sldMk cId="656893314" sldId="453"/>
        </pc:sldMkLst>
      </pc:sldChg>
      <pc:sldChg chg="del">
        <pc:chgData name="Melanie David-Feveck" userId="9e4d456e-893c-4367-b601-72fce04ebd6b" providerId="ADAL" clId="{86D3485D-C4A5-43AA-827E-1E3C816B765D}" dt="2024-03-05T10:53:08.164" v="0" actId="47"/>
        <pc:sldMkLst>
          <pc:docMk/>
          <pc:sldMk cId="700725215" sldId="454"/>
        </pc:sldMkLst>
      </pc:sldChg>
      <pc:sldChg chg="del">
        <pc:chgData name="Melanie David-Feveck" userId="9e4d456e-893c-4367-b601-72fce04ebd6b" providerId="ADAL" clId="{86D3485D-C4A5-43AA-827E-1E3C816B765D}" dt="2024-03-05T10:53:08.164" v="0" actId="47"/>
        <pc:sldMkLst>
          <pc:docMk/>
          <pc:sldMk cId="3356237185" sldId="455"/>
        </pc:sldMkLst>
      </pc:sldChg>
      <pc:sldChg chg="del">
        <pc:chgData name="Melanie David-Feveck" userId="9e4d456e-893c-4367-b601-72fce04ebd6b" providerId="ADAL" clId="{86D3485D-C4A5-43AA-827E-1E3C816B765D}" dt="2024-03-05T10:53:08.164" v="0" actId="47"/>
        <pc:sldMkLst>
          <pc:docMk/>
          <pc:sldMk cId="613315942" sldId="456"/>
        </pc:sldMkLst>
      </pc:sldChg>
      <pc:sldChg chg="del">
        <pc:chgData name="Melanie David-Feveck" userId="9e4d456e-893c-4367-b601-72fce04ebd6b" providerId="ADAL" clId="{86D3485D-C4A5-43AA-827E-1E3C816B765D}" dt="2024-03-05T10:53:08.164" v="0" actId="47"/>
        <pc:sldMkLst>
          <pc:docMk/>
          <pc:sldMk cId="2517995486" sldId="457"/>
        </pc:sldMkLst>
      </pc:sldChg>
      <pc:sldChg chg="del">
        <pc:chgData name="Melanie David-Feveck" userId="9e4d456e-893c-4367-b601-72fce04ebd6b" providerId="ADAL" clId="{86D3485D-C4A5-43AA-827E-1E3C816B765D}" dt="2024-03-05T10:53:08.164" v="0" actId="47"/>
        <pc:sldMkLst>
          <pc:docMk/>
          <pc:sldMk cId="795071605" sldId="458"/>
        </pc:sldMkLst>
      </pc:sldChg>
      <pc:sldChg chg="del">
        <pc:chgData name="Melanie David-Feveck" userId="9e4d456e-893c-4367-b601-72fce04ebd6b" providerId="ADAL" clId="{86D3485D-C4A5-43AA-827E-1E3C816B765D}" dt="2024-03-05T10:53:08.164" v="0" actId="47"/>
        <pc:sldMkLst>
          <pc:docMk/>
          <pc:sldMk cId="3176042895" sldId="459"/>
        </pc:sldMkLst>
      </pc:sldChg>
      <pc:sldChg chg="del">
        <pc:chgData name="Melanie David-Feveck" userId="9e4d456e-893c-4367-b601-72fce04ebd6b" providerId="ADAL" clId="{86D3485D-C4A5-43AA-827E-1E3C816B765D}" dt="2024-03-05T10:53:23.108" v="1" actId="47"/>
        <pc:sldMkLst>
          <pc:docMk/>
          <pc:sldMk cId="1175796632" sldId="461"/>
        </pc:sldMkLst>
      </pc:sldChg>
      <pc:sldChg chg="del">
        <pc:chgData name="Melanie David-Feveck" userId="9e4d456e-893c-4367-b601-72fce04ebd6b" providerId="ADAL" clId="{86D3485D-C4A5-43AA-827E-1E3C816B765D}" dt="2024-03-05T10:53:23.108" v="1" actId="47"/>
        <pc:sldMkLst>
          <pc:docMk/>
          <pc:sldMk cId="3892761199" sldId="463"/>
        </pc:sldMkLst>
      </pc:sldChg>
      <pc:sldChg chg="del">
        <pc:chgData name="Melanie David-Feveck" userId="9e4d456e-893c-4367-b601-72fce04ebd6b" providerId="ADAL" clId="{86D3485D-C4A5-43AA-827E-1E3C816B765D}" dt="2024-03-05T10:53:23.108" v="1" actId="47"/>
        <pc:sldMkLst>
          <pc:docMk/>
          <pc:sldMk cId="52911537" sldId="464"/>
        </pc:sldMkLst>
      </pc:sldChg>
      <pc:sldChg chg="del">
        <pc:chgData name="Melanie David-Feveck" userId="9e4d456e-893c-4367-b601-72fce04ebd6b" providerId="ADAL" clId="{86D3485D-C4A5-43AA-827E-1E3C816B765D}" dt="2024-03-05T10:53:08.164" v="0" actId="47"/>
        <pc:sldMkLst>
          <pc:docMk/>
          <pc:sldMk cId="3084596321" sldId="475"/>
        </pc:sldMkLst>
      </pc:sldChg>
      <pc:sldChg chg="del">
        <pc:chgData name="Melanie David-Feveck" userId="9e4d456e-893c-4367-b601-72fce04ebd6b" providerId="ADAL" clId="{86D3485D-C4A5-43AA-827E-1E3C816B765D}" dt="2024-03-05T10:53:08.164" v="0" actId="47"/>
        <pc:sldMkLst>
          <pc:docMk/>
          <pc:sldMk cId="3102619462" sldId="476"/>
        </pc:sldMkLst>
      </pc:sldChg>
      <pc:sldChg chg="del">
        <pc:chgData name="Melanie David-Feveck" userId="9e4d456e-893c-4367-b601-72fce04ebd6b" providerId="ADAL" clId="{86D3485D-C4A5-43AA-827E-1E3C816B765D}" dt="2024-03-05T10:53:08.164" v="0" actId="47"/>
        <pc:sldMkLst>
          <pc:docMk/>
          <pc:sldMk cId="1099119162" sldId="477"/>
        </pc:sldMkLst>
      </pc:sldChg>
      <pc:sldChg chg="del">
        <pc:chgData name="Melanie David-Feveck" userId="9e4d456e-893c-4367-b601-72fce04ebd6b" providerId="ADAL" clId="{86D3485D-C4A5-43AA-827E-1E3C816B765D}" dt="2024-03-05T10:53:08.164" v="0" actId="47"/>
        <pc:sldMkLst>
          <pc:docMk/>
          <pc:sldMk cId="3689699137" sldId="478"/>
        </pc:sldMkLst>
      </pc:sldChg>
      <pc:sldChg chg="del">
        <pc:chgData name="Melanie David-Feveck" userId="9e4d456e-893c-4367-b601-72fce04ebd6b" providerId="ADAL" clId="{86D3485D-C4A5-43AA-827E-1E3C816B765D}" dt="2024-03-05T10:53:08.164" v="0" actId="47"/>
        <pc:sldMkLst>
          <pc:docMk/>
          <pc:sldMk cId="3843746581" sldId="479"/>
        </pc:sldMkLst>
      </pc:sldChg>
      <pc:sldChg chg="del">
        <pc:chgData name="Melanie David-Feveck" userId="9e4d456e-893c-4367-b601-72fce04ebd6b" providerId="ADAL" clId="{86D3485D-C4A5-43AA-827E-1E3C816B765D}" dt="2024-03-05T10:53:08.164" v="0" actId="47"/>
        <pc:sldMkLst>
          <pc:docMk/>
          <pc:sldMk cId="3948179326" sldId="480"/>
        </pc:sldMkLst>
      </pc:sldChg>
      <pc:sldChg chg="del">
        <pc:chgData name="Melanie David-Feveck" userId="9e4d456e-893c-4367-b601-72fce04ebd6b" providerId="ADAL" clId="{86D3485D-C4A5-43AA-827E-1E3C816B765D}" dt="2024-03-05T10:53:08.164" v="0" actId="47"/>
        <pc:sldMkLst>
          <pc:docMk/>
          <pc:sldMk cId="3732292685" sldId="481"/>
        </pc:sldMkLst>
      </pc:sldChg>
      <pc:sldChg chg="del">
        <pc:chgData name="Melanie David-Feveck" userId="9e4d456e-893c-4367-b601-72fce04ebd6b" providerId="ADAL" clId="{86D3485D-C4A5-43AA-827E-1E3C816B765D}" dt="2024-03-05T10:53:08.164" v="0" actId="47"/>
        <pc:sldMkLst>
          <pc:docMk/>
          <pc:sldMk cId="1841303415" sldId="482"/>
        </pc:sldMkLst>
      </pc:sldChg>
      <pc:sldChg chg="del">
        <pc:chgData name="Melanie David-Feveck" userId="9e4d456e-893c-4367-b601-72fce04ebd6b" providerId="ADAL" clId="{86D3485D-C4A5-43AA-827E-1E3C816B765D}" dt="2024-03-05T10:53:08.164" v="0" actId="47"/>
        <pc:sldMkLst>
          <pc:docMk/>
          <pc:sldMk cId="339926716" sldId="483"/>
        </pc:sldMkLst>
      </pc:sldChg>
      <pc:sldChg chg="del">
        <pc:chgData name="Melanie David-Feveck" userId="9e4d456e-893c-4367-b601-72fce04ebd6b" providerId="ADAL" clId="{86D3485D-C4A5-43AA-827E-1E3C816B765D}" dt="2024-03-05T10:53:08.164" v="0" actId="47"/>
        <pc:sldMkLst>
          <pc:docMk/>
          <pc:sldMk cId="1985489591" sldId="484"/>
        </pc:sldMkLst>
      </pc:sldChg>
      <pc:sldChg chg="del">
        <pc:chgData name="Melanie David-Feveck" userId="9e4d456e-893c-4367-b601-72fce04ebd6b" providerId="ADAL" clId="{86D3485D-C4A5-43AA-827E-1E3C816B765D}" dt="2024-03-05T10:53:08.164" v="0" actId="47"/>
        <pc:sldMkLst>
          <pc:docMk/>
          <pc:sldMk cId="2846312978" sldId="485"/>
        </pc:sldMkLst>
      </pc:sldChg>
      <pc:sldChg chg="del">
        <pc:chgData name="Melanie David-Feveck" userId="9e4d456e-893c-4367-b601-72fce04ebd6b" providerId="ADAL" clId="{86D3485D-C4A5-43AA-827E-1E3C816B765D}" dt="2024-03-05T10:53:08.164" v="0" actId="47"/>
        <pc:sldMkLst>
          <pc:docMk/>
          <pc:sldMk cId="1408415645" sldId="486"/>
        </pc:sldMkLst>
      </pc:sldChg>
      <pc:sldChg chg="del">
        <pc:chgData name="Melanie David-Feveck" userId="9e4d456e-893c-4367-b601-72fce04ebd6b" providerId="ADAL" clId="{86D3485D-C4A5-43AA-827E-1E3C816B765D}" dt="2024-03-05T10:53:08.164" v="0" actId="47"/>
        <pc:sldMkLst>
          <pc:docMk/>
          <pc:sldMk cId="224640493" sldId="487"/>
        </pc:sldMkLst>
      </pc:sldChg>
      <pc:sldChg chg="del">
        <pc:chgData name="Melanie David-Feveck" userId="9e4d456e-893c-4367-b601-72fce04ebd6b" providerId="ADAL" clId="{86D3485D-C4A5-43AA-827E-1E3C816B765D}" dt="2024-03-05T10:53:08.164" v="0" actId="47"/>
        <pc:sldMkLst>
          <pc:docMk/>
          <pc:sldMk cId="3782698119" sldId="488"/>
        </pc:sldMkLst>
      </pc:sldChg>
      <pc:sldChg chg="del">
        <pc:chgData name="Melanie David-Feveck" userId="9e4d456e-893c-4367-b601-72fce04ebd6b" providerId="ADAL" clId="{86D3485D-C4A5-43AA-827E-1E3C816B765D}" dt="2024-03-05T10:53:08.164" v="0" actId="47"/>
        <pc:sldMkLst>
          <pc:docMk/>
          <pc:sldMk cId="638403673" sldId="489"/>
        </pc:sldMkLst>
      </pc:sldChg>
      <pc:sldChg chg="del">
        <pc:chgData name="Melanie David-Feveck" userId="9e4d456e-893c-4367-b601-72fce04ebd6b" providerId="ADAL" clId="{86D3485D-C4A5-43AA-827E-1E3C816B765D}" dt="2024-03-05T10:53:08.164" v="0" actId="47"/>
        <pc:sldMkLst>
          <pc:docMk/>
          <pc:sldMk cId="4223392598" sldId="490"/>
        </pc:sldMkLst>
      </pc:sldChg>
      <pc:sldChg chg="del">
        <pc:chgData name="Melanie David-Feveck" userId="9e4d456e-893c-4367-b601-72fce04ebd6b" providerId="ADAL" clId="{86D3485D-C4A5-43AA-827E-1E3C816B765D}" dt="2024-03-05T10:53:08.164" v="0" actId="47"/>
        <pc:sldMkLst>
          <pc:docMk/>
          <pc:sldMk cId="2203668026" sldId="491"/>
        </pc:sldMkLst>
      </pc:sldChg>
      <pc:sldChg chg="del">
        <pc:chgData name="Melanie David-Feveck" userId="9e4d456e-893c-4367-b601-72fce04ebd6b" providerId="ADAL" clId="{86D3485D-C4A5-43AA-827E-1E3C816B765D}" dt="2024-03-05T10:53:08.164" v="0" actId="47"/>
        <pc:sldMkLst>
          <pc:docMk/>
          <pc:sldMk cId="3460998395" sldId="492"/>
        </pc:sldMkLst>
      </pc:sldChg>
      <pc:sldChg chg="del">
        <pc:chgData name="Melanie David-Feveck" userId="9e4d456e-893c-4367-b601-72fce04ebd6b" providerId="ADAL" clId="{86D3485D-C4A5-43AA-827E-1E3C816B765D}" dt="2024-03-05T10:53:08.164" v="0" actId="47"/>
        <pc:sldMkLst>
          <pc:docMk/>
          <pc:sldMk cId="2844231151" sldId="493"/>
        </pc:sldMkLst>
      </pc:sldChg>
      <pc:sldChg chg="del">
        <pc:chgData name="Melanie David-Feveck" userId="9e4d456e-893c-4367-b601-72fce04ebd6b" providerId="ADAL" clId="{86D3485D-C4A5-43AA-827E-1E3C816B765D}" dt="2024-03-05T10:53:08.164" v="0" actId="47"/>
        <pc:sldMkLst>
          <pc:docMk/>
          <pc:sldMk cId="2985375637" sldId="494"/>
        </pc:sldMkLst>
      </pc:sldChg>
      <pc:sldChg chg="del">
        <pc:chgData name="Melanie David-Feveck" userId="9e4d456e-893c-4367-b601-72fce04ebd6b" providerId="ADAL" clId="{86D3485D-C4A5-43AA-827E-1E3C816B765D}" dt="2024-03-05T10:53:08.164" v="0" actId="47"/>
        <pc:sldMkLst>
          <pc:docMk/>
          <pc:sldMk cId="662781459" sldId="495"/>
        </pc:sldMkLst>
      </pc:sldChg>
      <pc:sldChg chg="del">
        <pc:chgData name="Melanie David-Feveck" userId="9e4d456e-893c-4367-b601-72fce04ebd6b" providerId="ADAL" clId="{86D3485D-C4A5-43AA-827E-1E3C816B765D}" dt="2024-03-05T10:53:08.164" v="0" actId="47"/>
        <pc:sldMkLst>
          <pc:docMk/>
          <pc:sldMk cId="3784992337" sldId="496"/>
        </pc:sldMkLst>
      </pc:sldChg>
      <pc:sldChg chg="del">
        <pc:chgData name="Melanie David-Feveck" userId="9e4d456e-893c-4367-b601-72fce04ebd6b" providerId="ADAL" clId="{86D3485D-C4A5-43AA-827E-1E3C816B765D}" dt="2024-03-05T10:53:08.164" v="0" actId="47"/>
        <pc:sldMkLst>
          <pc:docMk/>
          <pc:sldMk cId="3460864953" sldId="497"/>
        </pc:sldMkLst>
      </pc:sldChg>
      <pc:sldChg chg="del">
        <pc:chgData name="Melanie David-Feveck" userId="9e4d456e-893c-4367-b601-72fce04ebd6b" providerId="ADAL" clId="{86D3485D-C4A5-43AA-827E-1E3C816B765D}" dt="2024-03-05T10:53:08.164" v="0" actId="47"/>
        <pc:sldMkLst>
          <pc:docMk/>
          <pc:sldMk cId="1849224483" sldId="498"/>
        </pc:sldMkLst>
      </pc:sldChg>
      <pc:sldChg chg="del">
        <pc:chgData name="Melanie David-Feveck" userId="9e4d456e-893c-4367-b601-72fce04ebd6b" providerId="ADAL" clId="{86D3485D-C4A5-43AA-827E-1E3C816B765D}" dt="2024-03-05T10:53:08.164" v="0" actId="47"/>
        <pc:sldMkLst>
          <pc:docMk/>
          <pc:sldMk cId="1323981311" sldId="499"/>
        </pc:sldMkLst>
      </pc:sldChg>
      <pc:sldChg chg="del">
        <pc:chgData name="Melanie David-Feveck" userId="9e4d456e-893c-4367-b601-72fce04ebd6b" providerId="ADAL" clId="{86D3485D-C4A5-43AA-827E-1E3C816B765D}" dt="2024-03-05T10:53:08.164" v="0" actId="47"/>
        <pc:sldMkLst>
          <pc:docMk/>
          <pc:sldMk cId="3647972125" sldId="500"/>
        </pc:sldMkLst>
      </pc:sldChg>
      <pc:sldChg chg="del">
        <pc:chgData name="Melanie David-Feveck" userId="9e4d456e-893c-4367-b601-72fce04ebd6b" providerId="ADAL" clId="{86D3485D-C4A5-43AA-827E-1E3C816B765D}" dt="2024-03-05T10:53:23.108" v="1" actId="47"/>
        <pc:sldMkLst>
          <pc:docMk/>
          <pc:sldMk cId="1988007053" sldId="502"/>
        </pc:sldMkLst>
      </pc:sldChg>
      <pc:sldChg chg="del">
        <pc:chgData name="Melanie David-Feveck" userId="9e4d456e-893c-4367-b601-72fce04ebd6b" providerId="ADAL" clId="{86D3485D-C4A5-43AA-827E-1E3C816B765D}" dt="2024-03-05T10:53:23.108" v="1" actId="47"/>
        <pc:sldMkLst>
          <pc:docMk/>
          <pc:sldMk cId="1764495830" sldId="503"/>
        </pc:sldMkLst>
      </pc:sldChg>
      <pc:sldChg chg="del">
        <pc:chgData name="Melanie David-Feveck" userId="9e4d456e-893c-4367-b601-72fce04ebd6b" providerId="ADAL" clId="{86D3485D-C4A5-43AA-827E-1E3C816B765D}" dt="2024-03-05T10:53:23.108" v="1" actId="47"/>
        <pc:sldMkLst>
          <pc:docMk/>
          <pc:sldMk cId="250124114" sldId="504"/>
        </pc:sldMkLst>
      </pc:sldChg>
      <pc:sldChg chg="del">
        <pc:chgData name="Melanie David-Feveck" userId="9e4d456e-893c-4367-b601-72fce04ebd6b" providerId="ADAL" clId="{86D3485D-C4A5-43AA-827E-1E3C816B765D}" dt="2024-03-05T10:53:23.108" v="1" actId="47"/>
        <pc:sldMkLst>
          <pc:docMk/>
          <pc:sldMk cId="4114967015" sldId="505"/>
        </pc:sldMkLst>
      </pc:sldChg>
      <pc:sldChg chg="del">
        <pc:chgData name="Melanie David-Feveck" userId="9e4d456e-893c-4367-b601-72fce04ebd6b" providerId="ADAL" clId="{86D3485D-C4A5-43AA-827E-1E3C816B765D}" dt="2024-03-05T10:53:23.108" v="1" actId="47"/>
        <pc:sldMkLst>
          <pc:docMk/>
          <pc:sldMk cId="3465156152" sldId="506"/>
        </pc:sldMkLst>
      </pc:sldChg>
      <pc:sldChg chg="del">
        <pc:chgData name="Melanie David-Feveck" userId="9e4d456e-893c-4367-b601-72fce04ebd6b" providerId="ADAL" clId="{86D3485D-C4A5-43AA-827E-1E3C816B765D}" dt="2024-03-05T10:53:23.108" v="1" actId="47"/>
        <pc:sldMkLst>
          <pc:docMk/>
          <pc:sldMk cId="4110531314" sldId="507"/>
        </pc:sldMkLst>
      </pc:sldChg>
      <pc:sldMasterChg chg="del delSldLayout">
        <pc:chgData name="Melanie David-Feveck" userId="9e4d456e-893c-4367-b601-72fce04ebd6b" providerId="ADAL" clId="{86D3485D-C4A5-43AA-827E-1E3C816B765D}" dt="2024-03-05T10:53:23.108" v="1" actId="47"/>
        <pc:sldMasterMkLst>
          <pc:docMk/>
          <pc:sldMasterMk cId="3701706100" sldId="2147483661"/>
        </pc:sldMasterMkLst>
        <pc:sldLayoutChg chg="del">
          <pc:chgData name="Melanie David-Feveck" userId="9e4d456e-893c-4367-b601-72fce04ebd6b" providerId="ADAL" clId="{86D3485D-C4A5-43AA-827E-1E3C816B765D}" dt="2024-03-05T10:53:23.108" v="1" actId="47"/>
          <pc:sldLayoutMkLst>
            <pc:docMk/>
            <pc:sldMasterMk cId="3701706100" sldId="2147483661"/>
            <pc:sldLayoutMk cId="3420560461" sldId="2147483662"/>
          </pc:sldLayoutMkLst>
        </pc:sldLayoutChg>
        <pc:sldLayoutChg chg="del">
          <pc:chgData name="Melanie David-Feveck" userId="9e4d456e-893c-4367-b601-72fce04ebd6b" providerId="ADAL" clId="{86D3485D-C4A5-43AA-827E-1E3C816B765D}" dt="2024-03-05T10:53:23.108" v="1" actId="47"/>
          <pc:sldLayoutMkLst>
            <pc:docMk/>
            <pc:sldMasterMk cId="3701706100" sldId="2147483661"/>
            <pc:sldLayoutMk cId="744269948" sldId="2147483663"/>
          </pc:sldLayoutMkLst>
        </pc:sldLayoutChg>
        <pc:sldLayoutChg chg="del">
          <pc:chgData name="Melanie David-Feveck" userId="9e4d456e-893c-4367-b601-72fce04ebd6b" providerId="ADAL" clId="{86D3485D-C4A5-43AA-827E-1E3C816B765D}" dt="2024-03-05T10:53:23.108" v="1" actId="47"/>
          <pc:sldLayoutMkLst>
            <pc:docMk/>
            <pc:sldMasterMk cId="3701706100" sldId="2147483661"/>
            <pc:sldLayoutMk cId="1034504356" sldId="2147483664"/>
          </pc:sldLayoutMkLst>
        </pc:sldLayoutChg>
        <pc:sldLayoutChg chg="del">
          <pc:chgData name="Melanie David-Feveck" userId="9e4d456e-893c-4367-b601-72fce04ebd6b" providerId="ADAL" clId="{86D3485D-C4A5-43AA-827E-1E3C816B765D}" dt="2024-03-05T10:53:23.108" v="1" actId="47"/>
          <pc:sldLayoutMkLst>
            <pc:docMk/>
            <pc:sldMasterMk cId="3701706100" sldId="2147483661"/>
            <pc:sldLayoutMk cId="3326354470" sldId="2147483665"/>
          </pc:sldLayoutMkLst>
        </pc:sldLayoutChg>
        <pc:sldLayoutChg chg="del">
          <pc:chgData name="Melanie David-Feveck" userId="9e4d456e-893c-4367-b601-72fce04ebd6b" providerId="ADAL" clId="{86D3485D-C4A5-43AA-827E-1E3C816B765D}" dt="2024-03-05T10:53:23.108" v="1" actId="47"/>
          <pc:sldLayoutMkLst>
            <pc:docMk/>
            <pc:sldMasterMk cId="3701706100" sldId="2147483661"/>
            <pc:sldLayoutMk cId="221178462" sldId="2147483666"/>
          </pc:sldLayoutMkLst>
        </pc:sldLayoutChg>
        <pc:sldLayoutChg chg="del">
          <pc:chgData name="Melanie David-Feveck" userId="9e4d456e-893c-4367-b601-72fce04ebd6b" providerId="ADAL" clId="{86D3485D-C4A5-43AA-827E-1E3C816B765D}" dt="2024-03-05T10:53:23.108" v="1" actId="47"/>
          <pc:sldLayoutMkLst>
            <pc:docMk/>
            <pc:sldMasterMk cId="3701706100" sldId="2147483661"/>
            <pc:sldLayoutMk cId="4202938723" sldId="2147483667"/>
          </pc:sldLayoutMkLst>
        </pc:sldLayoutChg>
        <pc:sldLayoutChg chg="del">
          <pc:chgData name="Melanie David-Feveck" userId="9e4d456e-893c-4367-b601-72fce04ebd6b" providerId="ADAL" clId="{86D3485D-C4A5-43AA-827E-1E3C816B765D}" dt="2024-03-05T10:53:23.108" v="1" actId="47"/>
          <pc:sldLayoutMkLst>
            <pc:docMk/>
            <pc:sldMasterMk cId="3701706100" sldId="2147483661"/>
            <pc:sldLayoutMk cId="3829214415" sldId="2147483668"/>
          </pc:sldLayoutMkLst>
        </pc:sldLayoutChg>
        <pc:sldLayoutChg chg="del">
          <pc:chgData name="Melanie David-Feveck" userId="9e4d456e-893c-4367-b601-72fce04ebd6b" providerId="ADAL" clId="{86D3485D-C4A5-43AA-827E-1E3C816B765D}" dt="2024-03-05T10:53:23.108" v="1" actId="47"/>
          <pc:sldLayoutMkLst>
            <pc:docMk/>
            <pc:sldMasterMk cId="3701706100" sldId="2147483661"/>
            <pc:sldLayoutMk cId="3608700832" sldId="2147483669"/>
          </pc:sldLayoutMkLst>
        </pc:sldLayoutChg>
        <pc:sldLayoutChg chg="del">
          <pc:chgData name="Melanie David-Feveck" userId="9e4d456e-893c-4367-b601-72fce04ebd6b" providerId="ADAL" clId="{86D3485D-C4A5-43AA-827E-1E3C816B765D}" dt="2024-03-05T10:53:23.108" v="1" actId="47"/>
          <pc:sldLayoutMkLst>
            <pc:docMk/>
            <pc:sldMasterMk cId="3701706100" sldId="2147483661"/>
            <pc:sldLayoutMk cId="3674099517" sldId="2147483670"/>
          </pc:sldLayoutMkLst>
        </pc:sldLayoutChg>
      </pc:sldMasterChg>
      <pc:sldMasterChg chg="del delSldLayout">
        <pc:chgData name="Melanie David-Feveck" userId="9e4d456e-893c-4367-b601-72fce04ebd6b" providerId="ADAL" clId="{86D3485D-C4A5-43AA-827E-1E3C816B765D}" dt="2024-03-05T10:53:23.108" v="1" actId="47"/>
        <pc:sldMasterMkLst>
          <pc:docMk/>
          <pc:sldMasterMk cId="935955166" sldId="2147483671"/>
        </pc:sldMasterMkLst>
        <pc:sldLayoutChg chg="del">
          <pc:chgData name="Melanie David-Feveck" userId="9e4d456e-893c-4367-b601-72fce04ebd6b" providerId="ADAL" clId="{86D3485D-C4A5-43AA-827E-1E3C816B765D}" dt="2024-03-05T10:53:23.108" v="1" actId="47"/>
          <pc:sldLayoutMkLst>
            <pc:docMk/>
            <pc:sldMasterMk cId="935955166" sldId="2147483671"/>
            <pc:sldLayoutMk cId="1141343930" sldId="2147483672"/>
          </pc:sldLayoutMkLst>
        </pc:sldLayoutChg>
        <pc:sldLayoutChg chg="del">
          <pc:chgData name="Melanie David-Feveck" userId="9e4d456e-893c-4367-b601-72fce04ebd6b" providerId="ADAL" clId="{86D3485D-C4A5-43AA-827E-1E3C816B765D}" dt="2024-03-05T10:53:23.108" v="1" actId="47"/>
          <pc:sldLayoutMkLst>
            <pc:docMk/>
            <pc:sldMasterMk cId="935955166" sldId="2147483671"/>
            <pc:sldLayoutMk cId="212347124" sldId="2147483673"/>
          </pc:sldLayoutMkLst>
        </pc:sldLayoutChg>
        <pc:sldLayoutChg chg="del">
          <pc:chgData name="Melanie David-Feveck" userId="9e4d456e-893c-4367-b601-72fce04ebd6b" providerId="ADAL" clId="{86D3485D-C4A5-43AA-827E-1E3C816B765D}" dt="2024-03-05T10:53:23.108" v="1" actId="47"/>
          <pc:sldLayoutMkLst>
            <pc:docMk/>
            <pc:sldMasterMk cId="935955166" sldId="2147483671"/>
            <pc:sldLayoutMk cId="582253257" sldId="2147483674"/>
          </pc:sldLayoutMkLst>
        </pc:sldLayoutChg>
        <pc:sldLayoutChg chg="del">
          <pc:chgData name="Melanie David-Feveck" userId="9e4d456e-893c-4367-b601-72fce04ebd6b" providerId="ADAL" clId="{86D3485D-C4A5-43AA-827E-1E3C816B765D}" dt="2024-03-05T10:53:23.108" v="1" actId="47"/>
          <pc:sldLayoutMkLst>
            <pc:docMk/>
            <pc:sldMasterMk cId="935955166" sldId="2147483671"/>
            <pc:sldLayoutMk cId="2202459834" sldId="2147483675"/>
          </pc:sldLayoutMkLst>
        </pc:sldLayoutChg>
        <pc:sldLayoutChg chg="del">
          <pc:chgData name="Melanie David-Feveck" userId="9e4d456e-893c-4367-b601-72fce04ebd6b" providerId="ADAL" clId="{86D3485D-C4A5-43AA-827E-1E3C816B765D}" dt="2024-03-05T10:53:23.108" v="1" actId="47"/>
          <pc:sldLayoutMkLst>
            <pc:docMk/>
            <pc:sldMasterMk cId="935955166" sldId="2147483671"/>
            <pc:sldLayoutMk cId="222110108" sldId="2147483676"/>
          </pc:sldLayoutMkLst>
        </pc:sldLayoutChg>
        <pc:sldLayoutChg chg="del">
          <pc:chgData name="Melanie David-Feveck" userId="9e4d456e-893c-4367-b601-72fce04ebd6b" providerId="ADAL" clId="{86D3485D-C4A5-43AA-827E-1E3C816B765D}" dt="2024-03-05T10:53:23.108" v="1" actId="47"/>
          <pc:sldLayoutMkLst>
            <pc:docMk/>
            <pc:sldMasterMk cId="935955166" sldId="2147483671"/>
            <pc:sldLayoutMk cId="467669654" sldId="2147483677"/>
          </pc:sldLayoutMkLst>
        </pc:sldLayoutChg>
        <pc:sldLayoutChg chg="del">
          <pc:chgData name="Melanie David-Feveck" userId="9e4d456e-893c-4367-b601-72fce04ebd6b" providerId="ADAL" clId="{86D3485D-C4A5-43AA-827E-1E3C816B765D}" dt="2024-03-05T10:53:23.108" v="1" actId="47"/>
          <pc:sldLayoutMkLst>
            <pc:docMk/>
            <pc:sldMasterMk cId="935955166" sldId="2147483671"/>
            <pc:sldLayoutMk cId="1067865728" sldId="2147483678"/>
          </pc:sldLayoutMkLst>
        </pc:sldLayoutChg>
        <pc:sldLayoutChg chg="del">
          <pc:chgData name="Melanie David-Feveck" userId="9e4d456e-893c-4367-b601-72fce04ebd6b" providerId="ADAL" clId="{86D3485D-C4A5-43AA-827E-1E3C816B765D}" dt="2024-03-05T10:53:23.108" v="1" actId="47"/>
          <pc:sldLayoutMkLst>
            <pc:docMk/>
            <pc:sldMasterMk cId="935955166" sldId="2147483671"/>
            <pc:sldLayoutMk cId="321623811" sldId="2147483679"/>
          </pc:sldLayoutMkLst>
        </pc:sldLayoutChg>
        <pc:sldLayoutChg chg="del">
          <pc:chgData name="Melanie David-Feveck" userId="9e4d456e-893c-4367-b601-72fce04ebd6b" providerId="ADAL" clId="{86D3485D-C4A5-43AA-827E-1E3C816B765D}" dt="2024-03-05T10:53:23.108" v="1" actId="47"/>
          <pc:sldLayoutMkLst>
            <pc:docMk/>
            <pc:sldMasterMk cId="935955166" sldId="2147483671"/>
            <pc:sldLayoutMk cId="1516998309" sldId="2147483680"/>
          </pc:sldLayoutMkLst>
        </pc:sldLayoutChg>
      </pc:sldMasterChg>
    </pc:docChg>
  </pc:docChgLst>
  <pc:docChgLst>
    <pc:chgData name="Melanie David-Feveck" userId="9e4d456e-893c-4367-b601-72fce04ebd6b" providerId="ADAL" clId="{46604289-08D8-4868-A107-A4BBDD616605}"/>
    <pc:docChg chg="custSel modSld">
      <pc:chgData name="Melanie David-Feveck" userId="9e4d456e-893c-4367-b601-72fce04ebd6b" providerId="ADAL" clId="{46604289-08D8-4868-A107-A4BBDD616605}" dt="2024-07-23T19:41:14.466" v="63"/>
      <pc:docMkLst>
        <pc:docMk/>
      </pc:docMkLst>
      <pc:sldChg chg="delSp mod delCm modCm">
        <pc:chgData name="Melanie David-Feveck" userId="9e4d456e-893c-4367-b601-72fce04ebd6b" providerId="ADAL" clId="{46604289-08D8-4868-A107-A4BBDD616605}" dt="2024-07-23T19:34:30.928" v="2"/>
        <pc:sldMkLst>
          <pc:docMk/>
          <pc:sldMk cId="2919490116" sldId="356"/>
        </pc:sldMkLst>
        <pc:spChg chg="del">
          <ac:chgData name="Melanie David-Feveck" userId="9e4d456e-893c-4367-b601-72fce04ebd6b" providerId="ADAL" clId="{46604289-08D8-4868-A107-A4BBDD616605}" dt="2024-07-23T19:34:24.657" v="0" actId="478"/>
          <ac:spMkLst>
            <pc:docMk/>
            <pc:sldMk cId="2919490116" sldId="356"/>
            <ac:spMk id="4" creationId="{21759A67-2878-08CB-A799-BC3B794DDF65}"/>
          </ac:spMkLst>
        </pc:spChg>
        <pc:extLst>
          <p:ext xmlns:p="http://schemas.openxmlformats.org/presentationml/2006/main" uri="{D6D511B9-2390-475A-947B-AFAB55BFBCF1}">
            <pc226:cmChg xmlns:pc226="http://schemas.microsoft.com/office/powerpoint/2022/06/main/command" chg="del mod">
              <pc226:chgData name="Melanie David-Feveck" userId="9e4d456e-893c-4367-b601-72fce04ebd6b" providerId="ADAL" clId="{46604289-08D8-4868-A107-A4BBDD616605}" dt="2024-07-23T19:34:30.928" v="2"/>
              <pc2:cmMkLst xmlns:pc2="http://schemas.microsoft.com/office/powerpoint/2019/9/main/command">
                <pc:docMk/>
                <pc:sldMk cId="2919490116" sldId="356"/>
                <pc2:cmMk id="{AEDF4538-D854-4BD6-81CE-52404BBA05B7}"/>
              </pc2:cmMkLst>
            </pc226:cmChg>
          </p:ext>
        </pc:extLst>
      </pc:sldChg>
      <pc:sldChg chg="modSp mod delCm modCm">
        <pc:chgData name="Melanie David-Feveck" userId="9e4d456e-893c-4367-b601-72fce04ebd6b" providerId="ADAL" clId="{46604289-08D8-4868-A107-A4BBDD616605}" dt="2024-07-23T19:38:11.720" v="21"/>
        <pc:sldMkLst>
          <pc:docMk/>
          <pc:sldMk cId="2137743403" sldId="358"/>
        </pc:sldMkLst>
        <pc:spChg chg="mod">
          <ac:chgData name="Melanie David-Feveck" userId="9e4d456e-893c-4367-b601-72fce04ebd6b" providerId="ADAL" clId="{46604289-08D8-4868-A107-A4BBDD616605}" dt="2024-07-23T19:35:17.774" v="20" actId="20577"/>
          <ac:spMkLst>
            <pc:docMk/>
            <pc:sldMk cId="2137743403" sldId="358"/>
            <ac:spMk id="3" creationId="{CE8CAACB-4844-7BE6-513B-A3D226480FF3}"/>
          </ac:spMkLst>
        </pc:spChg>
        <pc:extLst>
          <p:ext xmlns:p="http://schemas.openxmlformats.org/presentationml/2006/main" uri="{D6D511B9-2390-475A-947B-AFAB55BFBCF1}">
            <pc226:cmChg xmlns:pc226="http://schemas.microsoft.com/office/powerpoint/2022/06/main/command" chg="del">
              <pc226:chgData name="Melanie David-Feveck" userId="9e4d456e-893c-4367-b601-72fce04ebd6b" providerId="ADAL" clId="{46604289-08D8-4868-A107-A4BBDD616605}" dt="2024-07-23T19:34:52.174" v="3"/>
              <pc2:cmMkLst xmlns:pc2="http://schemas.microsoft.com/office/powerpoint/2019/9/main/command">
                <pc:docMk/>
                <pc:sldMk cId="2137743403" sldId="358"/>
                <pc2:cmMk id="{4E91ED90-03DE-4695-B9A0-1D06C3F277AA}"/>
              </pc2:cmMkLst>
            </pc226:cmChg>
            <pc226:cmChg xmlns:pc226="http://schemas.microsoft.com/office/powerpoint/2022/06/main/command" chg="del mod">
              <pc226:chgData name="Melanie David-Feveck" userId="9e4d456e-893c-4367-b601-72fce04ebd6b" providerId="ADAL" clId="{46604289-08D8-4868-A107-A4BBDD616605}" dt="2024-07-23T19:38:11.720" v="21"/>
              <pc2:cmMkLst xmlns:pc2="http://schemas.microsoft.com/office/powerpoint/2019/9/main/command">
                <pc:docMk/>
                <pc:sldMk cId="2137743403" sldId="358"/>
                <pc2:cmMk id="{C68607E8-FA3C-4624-B9AF-28434056561C}"/>
              </pc2:cmMkLst>
            </pc226:cmChg>
          </p:ext>
        </pc:extLst>
      </pc:sldChg>
      <pc:sldChg chg="modSp mod delCm modCm">
        <pc:chgData name="Melanie David-Feveck" userId="9e4d456e-893c-4367-b601-72fce04ebd6b" providerId="ADAL" clId="{46604289-08D8-4868-A107-A4BBDD616605}" dt="2024-07-23T19:38:33.736" v="24"/>
        <pc:sldMkLst>
          <pc:docMk/>
          <pc:sldMk cId="2864121389" sldId="460"/>
        </pc:sldMkLst>
        <pc:spChg chg="mod">
          <ac:chgData name="Melanie David-Feveck" userId="9e4d456e-893c-4367-b601-72fce04ebd6b" providerId="ADAL" clId="{46604289-08D8-4868-A107-A4BBDD616605}" dt="2024-07-23T19:38:26.957" v="23" actId="5793"/>
          <ac:spMkLst>
            <pc:docMk/>
            <pc:sldMk cId="2864121389" sldId="460"/>
            <ac:spMk id="3" creationId="{CE8CAACB-4844-7BE6-513B-A3D226480FF3}"/>
          </ac:spMkLst>
        </pc:spChg>
        <pc:extLst>
          <p:ext xmlns:p="http://schemas.openxmlformats.org/presentationml/2006/main" uri="{D6D511B9-2390-475A-947B-AFAB55BFBCF1}">
            <pc226:cmChg xmlns:pc226="http://schemas.microsoft.com/office/powerpoint/2022/06/main/command" chg="del mod">
              <pc226:chgData name="Melanie David-Feveck" userId="9e4d456e-893c-4367-b601-72fce04ebd6b" providerId="ADAL" clId="{46604289-08D8-4868-A107-A4BBDD616605}" dt="2024-07-23T19:38:33.736" v="24"/>
              <pc2:cmMkLst xmlns:pc2="http://schemas.microsoft.com/office/powerpoint/2019/9/main/command">
                <pc:docMk/>
                <pc:sldMk cId="2864121389" sldId="460"/>
                <pc2:cmMk id="{D11571C4-993C-4540-80BC-E85FEA2B225E}"/>
              </pc2:cmMkLst>
            </pc226:cmChg>
          </p:ext>
        </pc:extLst>
      </pc:sldChg>
      <pc:sldChg chg="modSp mod delCm modCm">
        <pc:chgData name="Melanie David-Feveck" userId="9e4d456e-893c-4367-b601-72fce04ebd6b" providerId="ADAL" clId="{46604289-08D8-4868-A107-A4BBDD616605}" dt="2024-07-23T19:41:14.466" v="63"/>
        <pc:sldMkLst>
          <pc:docMk/>
          <pc:sldMk cId="2546413215" sldId="501"/>
        </pc:sldMkLst>
        <pc:spChg chg="mod">
          <ac:chgData name="Melanie David-Feveck" userId="9e4d456e-893c-4367-b601-72fce04ebd6b" providerId="ADAL" clId="{46604289-08D8-4868-A107-A4BBDD616605}" dt="2024-07-23T19:40:25.581" v="62" actId="20577"/>
          <ac:spMkLst>
            <pc:docMk/>
            <pc:sldMk cId="2546413215" sldId="501"/>
            <ac:spMk id="3" creationId="{CE8CAACB-4844-7BE6-513B-A3D226480FF3}"/>
          </ac:spMkLst>
        </pc:spChg>
        <pc:extLst>
          <p:ext xmlns:p="http://schemas.openxmlformats.org/presentationml/2006/main" uri="{D6D511B9-2390-475A-947B-AFAB55BFBCF1}">
            <pc226:cmChg xmlns:pc226="http://schemas.microsoft.com/office/powerpoint/2022/06/main/command" chg="del mod">
              <pc226:chgData name="Melanie David-Feveck" userId="9e4d456e-893c-4367-b601-72fce04ebd6b" providerId="ADAL" clId="{46604289-08D8-4868-A107-A4BBDD616605}" dt="2024-07-23T19:41:14.466" v="63"/>
              <pc2:cmMkLst xmlns:pc2="http://schemas.microsoft.com/office/powerpoint/2019/9/main/command">
                <pc:docMk/>
                <pc:sldMk cId="2546413215" sldId="501"/>
                <pc2:cmMk id="{CB992A8E-054C-4AC8-B6AC-6EEC79594E43}"/>
              </pc2:cmMkLst>
            </pc226:cmChg>
          </p:ext>
        </pc:extLst>
      </pc:sldChg>
    </pc:docChg>
  </pc:docChgLst>
  <pc:docChgLst>
    <pc:chgData name="Melanie David-Feveck" userId="9e4d456e-893c-4367-b601-72fce04ebd6b" providerId="ADAL" clId="{7B9D870E-4BB8-434A-955E-E4FB3D3036AF}"/>
    <pc:docChg chg="undo custSel modSld">
      <pc:chgData name="Melanie David-Feveck" userId="9e4d456e-893c-4367-b601-72fce04ebd6b" providerId="ADAL" clId="{7B9D870E-4BB8-434A-955E-E4FB3D3036AF}" dt="2024-04-12T10:49:22.640" v="6" actId="20577"/>
      <pc:docMkLst>
        <pc:docMk/>
      </pc:docMkLst>
      <pc:sldChg chg="modSp mod">
        <pc:chgData name="Melanie David-Feveck" userId="9e4d456e-893c-4367-b601-72fce04ebd6b" providerId="ADAL" clId="{7B9D870E-4BB8-434A-955E-E4FB3D3036AF}" dt="2024-04-12T10:49:22.640" v="6" actId="20577"/>
        <pc:sldMkLst>
          <pc:docMk/>
          <pc:sldMk cId="2137743403" sldId="358"/>
        </pc:sldMkLst>
        <pc:spChg chg="mod">
          <ac:chgData name="Melanie David-Feveck" userId="9e4d456e-893c-4367-b601-72fce04ebd6b" providerId="ADAL" clId="{7B9D870E-4BB8-434A-955E-E4FB3D3036AF}" dt="2024-04-12T10:49:22.640" v="6" actId="20577"/>
          <ac:spMkLst>
            <pc:docMk/>
            <pc:sldMk cId="2137743403" sldId="358"/>
            <ac:spMk id="3" creationId="{CE8CAACB-4844-7BE6-513B-A3D226480FF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B75F26-17BA-4A3C-939A-A109702EB9D8}" type="datetimeFigureOut">
              <a:rPr lang="en-GB" smtClean="0"/>
              <a:t>23/07/2024</a:t>
            </a:fld>
            <a:endParaRPr lang="en-GB"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0FFA89-5C59-4AAF-8009-79353D94AE1E}" type="slidenum">
              <a:rPr lang="en-GB" smtClean="0"/>
              <a:t>‹#›</a:t>
            </a:fld>
            <a:endParaRPr lang="en-GB" dirty="0"/>
          </a:p>
        </p:txBody>
      </p:sp>
    </p:spTree>
    <p:extLst>
      <p:ext uri="{BB962C8B-B14F-4D97-AF65-F5344CB8AC3E}">
        <p14:creationId xmlns:p14="http://schemas.microsoft.com/office/powerpoint/2010/main" val="512876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0FFA89-5C59-4AAF-8009-79353D94AE1E}"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63944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0FFA89-5C59-4AAF-8009-79353D94AE1E}" type="slidenum">
              <a:rPr lang="en-GB" smtClean="0"/>
              <a:t>13</a:t>
            </a:fld>
            <a:endParaRPr lang="en-GB" dirty="0"/>
          </a:p>
        </p:txBody>
      </p:sp>
    </p:spTree>
    <p:extLst>
      <p:ext uri="{BB962C8B-B14F-4D97-AF65-F5344CB8AC3E}">
        <p14:creationId xmlns:p14="http://schemas.microsoft.com/office/powerpoint/2010/main" val="3360875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0FFA89-5C59-4AAF-8009-79353D94AE1E}"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519961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duction 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67544" y="1707654"/>
            <a:ext cx="8229600" cy="857250"/>
          </a:xfrm>
        </p:spPr>
        <p:txBody>
          <a:bodyPr/>
          <a:lstStyle>
            <a:lvl1pPr algn="ctr">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611560" y="2571750"/>
            <a:ext cx="7992888" cy="0"/>
          </a:xfrm>
          <a:prstGeom prst="line">
            <a:avLst/>
          </a:prstGeom>
          <a:ln w="19050">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6449" y="123478"/>
            <a:ext cx="1728191" cy="1036915"/>
          </a:xfrm>
          <a:prstGeom prst="rect">
            <a:avLst/>
          </a:prstGeom>
        </p:spPr>
      </p:pic>
    </p:spTree>
    <p:extLst>
      <p:ext uri="{BB962C8B-B14F-4D97-AF65-F5344CB8AC3E}">
        <p14:creationId xmlns:p14="http://schemas.microsoft.com/office/powerpoint/2010/main" val="1141732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troduction 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67544" y="1707654"/>
            <a:ext cx="8229600" cy="857250"/>
          </a:xfrm>
        </p:spPr>
        <p:txBody>
          <a:bodyPr/>
          <a:lstStyle>
            <a:lvl1pPr algn="ctr">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a:xfrm>
            <a:off x="6563544" y="4752666"/>
            <a:ext cx="2133600" cy="273844"/>
          </a:xfrm>
        </p:spPr>
        <p:txBody>
          <a:bodyPr/>
          <a:lstStyle/>
          <a:p>
            <a:fld id="{DA961FC0-C120-4E7B-A0CC-400EC9584A2A}" type="slidenum">
              <a:rPr lang="en-GB" smtClean="0"/>
              <a:t>‹#›</a:t>
            </a:fld>
            <a:endParaRPr lang="en-GB" dirty="0"/>
          </a:p>
        </p:txBody>
      </p:sp>
      <p:cxnSp>
        <p:nvCxnSpPr>
          <p:cNvPr id="7" name="Straight Connector 6"/>
          <p:cNvCxnSpPr/>
          <p:nvPr userDrawn="1"/>
        </p:nvCxnSpPr>
        <p:spPr>
          <a:xfrm>
            <a:off x="611560" y="2571750"/>
            <a:ext cx="7992888" cy="0"/>
          </a:xfrm>
          <a:prstGeom prst="line">
            <a:avLst/>
          </a:prstGeom>
          <a:ln w="19050">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80041" y="4554457"/>
            <a:ext cx="1117103" cy="670262"/>
          </a:xfrm>
          <a:prstGeom prst="rect">
            <a:avLst/>
          </a:prstGeom>
        </p:spPr>
      </p:pic>
      <p:pic>
        <p:nvPicPr>
          <p:cNvPr id="6" name="Picture 5">
            <a:extLst>
              <a:ext uri="{FF2B5EF4-FFF2-40B4-BE49-F238E27FC236}">
                <a16:creationId xmlns:a16="http://schemas.microsoft.com/office/drawing/2014/main" id="{FE1EB696-6D7D-BC5C-47DF-C280FFF9305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23528" y="124492"/>
            <a:ext cx="2357315" cy="503489"/>
          </a:xfrm>
          <a:prstGeom prst="rect">
            <a:avLst/>
          </a:prstGeom>
          <a:noFill/>
        </p:spPr>
      </p:pic>
    </p:spTree>
    <p:extLst>
      <p:ext uri="{BB962C8B-B14F-4D97-AF65-F5344CB8AC3E}">
        <p14:creationId xmlns:p14="http://schemas.microsoft.com/office/powerpoint/2010/main" val="3144943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95487"/>
            <a:ext cx="8568952" cy="432048"/>
          </a:xfrm>
        </p:spPr>
        <p:txBody>
          <a:bodyPr>
            <a:noAutofit/>
          </a:bodyPr>
          <a:lstStyle>
            <a:lvl1pPr algn="l">
              <a:defRPr sz="3000" b="1">
                <a:solidFill>
                  <a:srgbClr val="11A7F2"/>
                </a:solidFill>
                <a:latin typeface="Montserrat" panose="02000505000000020004" pitchFamily="2" charset="0"/>
                <a:cs typeface="Arial" panose="020B0604020202020204" pitchFamily="34" charset="0"/>
              </a:defRPr>
            </a:lvl1pPr>
          </a:lstStyle>
          <a:p>
            <a:endParaRPr lang="en-GB" dirty="0"/>
          </a:p>
        </p:txBody>
      </p:sp>
      <p:sp>
        <p:nvSpPr>
          <p:cNvPr id="4" name="Date Placeholder 3"/>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9" name="Straight Connector 8"/>
          <p:cNvCxnSpPr/>
          <p:nvPr userDrawn="1"/>
        </p:nvCxnSpPr>
        <p:spPr>
          <a:xfrm>
            <a:off x="323528" y="649304"/>
            <a:ext cx="8496944"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106855C0-297C-F0B4-F703-DE386921F8B8}"/>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10183906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760" y="195487"/>
            <a:ext cx="8229600" cy="475562"/>
          </a:xfrm>
        </p:spPr>
        <p:txBody>
          <a:bodyPr/>
          <a:lstStyle>
            <a:lvl1pPr algn="l">
              <a:defRPr/>
            </a:lvl1pPr>
          </a:lstStyle>
          <a:p>
            <a:r>
              <a:rPr lang="en-US" dirty="0"/>
              <a:t>Click to edit Master title style</a:t>
            </a:r>
            <a:endParaRPr lang="en-GB" dirty="0"/>
          </a:p>
        </p:txBody>
      </p:sp>
      <p:sp>
        <p:nvSpPr>
          <p:cNvPr id="3" name="Content Placeholder 2"/>
          <p:cNvSpPr>
            <a:spLocks noGrp="1"/>
          </p:cNvSpPr>
          <p:nvPr>
            <p:ph idx="1"/>
          </p:nvPr>
        </p:nvSpPr>
        <p:spPr>
          <a:xfrm>
            <a:off x="305776" y="1042903"/>
            <a:ext cx="8229600" cy="33944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F7599BC2-4F18-3FDA-044D-AEE2C5362E67}"/>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14946926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23528" y="87474"/>
            <a:ext cx="8373616" cy="594066"/>
          </a:xfrm>
        </p:spPr>
        <p:txBody>
          <a:bodyPr/>
          <a:lstStyle>
            <a:lvl1pPr algn="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BC0BA503-8AEC-8D1B-558A-700172A6CA9A}"/>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7002714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5908" y="205979"/>
            <a:ext cx="8229600" cy="857250"/>
          </a:xfrm>
        </p:spPr>
        <p:txBody>
          <a:bodyPr/>
          <a:lstStyle/>
          <a:p>
            <a:r>
              <a:rPr lang="en-US"/>
              <a:t>Click to edit Master title style</a:t>
            </a:r>
            <a:endParaRPr lang="en-GB"/>
          </a:p>
        </p:txBody>
      </p:sp>
      <p:sp>
        <p:nvSpPr>
          <p:cNvPr id="3" name="Content Placeholder 2"/>
          <p:cNvSpPr>
            <a:spLocks noGrp="1"/>
          </p:cNvSpPr>
          <p:nvPr>
            <p:ph sz="half" idx="1"/>
          </p:nvPr>
        </p:nvSpPr>
        <p:spPr>
          <a:xfrm>
            <a:off x="465908"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cxnSp>
        <p:nvCxnSpPr>
          <p:cNvPr id="8" name="Straight Connector 7"/>
          <p:cNvCxnSpPr/>
          <p:nvPr userDrawn="1"/>
        </p:nvCxnSpPr>
        <p:spPr>
          <a:xfrm>
            <a:off x="467544" y="843558"/>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633A81B7-6CE4-538E-DF4E-4CF8A9826F77}"/>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13629317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4"/>
            <a:ext cx="4040188"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a:p>
          <a:p>
            <a:pPr lvl="0"/>
            <a:endParaRPr lang="en-US" dirty="0"/>
          </a:p>
          <a:p>
            <a:pPr lvl="0"/>
            <a:r>
              <a:rPr lang="en-US" dirty="0"/>
              <a:t>Click to edit Master text styles</a:t>
            </a:r>
          </a:p>
        </p:txBody>
      </p:sp>
      <p:sp>
        <p:nvSpPr>
          <p:cNvPr id="4" name="Content Placeholder 3"/>
          <p:cNvSpPr>
            <a:spLocks noGrp="1"/>
          </p:cNvSpPr>
          <p:nvPr>
            <p:ph sz="half" idx="2"/>
          </p:nvPr>
        </p:nvSpPr>
        <p:spPr>
          <a:xfrm>
            <a:off x="457200" y="2067694"/>
            <a:ext cx="4040188" cy="2526928"/>
          </a:xfrm>
        </p:spPr>
        <p:txBody>
          <a:bodyPr/>
          <a:lstStyle>
            <a:lvl1pPr>
              <a:defRPr sz="2000" b="1"/>
            </a:lvl1pPr>
            <a:lvl2pPr>
              <a:defRPr sz="1800"/>
            </a:lvl2pPr>
            <a:lvl3pPr>
              <a:defRPr sz="1600"/>
            </a:lvl3pPr>
            <a:lvl4pPr>
              <a:defRPr sz="14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ext Placeholder 4"/>
          <p:cNvSpPr>
            <a:spLocks noGrp="1"/>
          </p:cNvSpPr>
          <p:nvPr>
            <p:ph type="body" sz="quarter" idx="3"/>
          </p:nvPr>
        </p:nvSpPr>
        <p:spPr>
          <a:xfrm>
            <a:off x="4645028" y="1151334"/>
            <a:ext cx="4041775"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8" y="2067694"/>
            <a:ext cx="4041775" cy="252692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Date Placeholder 6"/>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A961FC0-C120-4E7B-A0CC-400EC9584A2A}" type="slidenum">
              <a:rPr lang="en-GB" smtClean="0"/>
              <a:t>‹#›</a:t>
            </a:fld>
            <a:endParaRPr lang="en-GB" dirty="0"/>
          </a:p>
        </p:txBody>
      </p:sp>
      <p:cxnSp>
        <p:nvCxnSpPr>
          <p:cNvPr id="10" name="Straight Connector 9"/>
          <p:cNvCxnSpPr/>
          <p:nvPr userDrawn="1"/>
        </p:nvCxnSpPr>
        <p:spPr>
          <a:xfrm>
            <a:off x="467544" y="961450"/>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62151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2264866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9"/>
            <a:ext cx="5111750" cy="4389835"/>
          </a:xfrm>
        </p:spPr>
        <p:txBody>
          <a:bodyPr/>
          <a:lstStyle>
            <a:lvl1pPr>
              <a:defRPr sz="2000"/>
            </a:lvl1pPr>
            <a:lvl2pPr>
              <a:defRPr sz="1800"/>
            </a:lvl2pPr>
            <a:lvl3pPr>
              <a:defRPr sz="1600"/>
            </a:lvl3pPr>
            <a:lvl4pPr>
              <a:defRPr sz="14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34509670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654976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95487"/>
            <a:ext cx="8568952" cy="432048"/>
          </a:xfrm>
        </p:spPr>
        <p:txBody>
          <a:bodyPr>
            <a:noAutofit/>
          </a:bodyPr>
          <a:lstStyle>
            <a:lvl1pPr algn="l">
              <a:defRPr sz="3000" b="1">
                <a:solidFill>
                  <a:srgbClr val="11A7F2"/>
                </a:solidFill>
                <a:latin typeface="Montserrat" panose="02000505000000020004" pitchFamily="2" charset="0"/>
                <a:cs typeface="Arial" panose="020B0604020202020204" pitchFamily="34" charset="0"/>
              </a:defRPr>
            </a:lvl1pPr>
          </a:lstStyle>
          <a:p>
            <a:endParaRPr lang="en-GB" dirty="0"/>
          </a:p>
        </p:txBody>
      </p:sp>
      <p:sp>
        <p:nvSpPr>
          <p:cNvPr id="4" name="Date Placeholder 3"/>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9" name="Straight Connector 8"/>
          <p:cNvCxnSpPr/>
          <p:nvPr userDrawn="1"/>
        </p:nvCxnSpPr>
        <p:spPr>
          <a:xfrm>
            <a:off x="323528" y="649304"/>
            <a:ext cx="8496944"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9348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760" y="195487"/>
            <a:ext cx="8229600" cy="475562"/>
          </a:xfrm>
        </p:spPr>
        <p:txBody>
          <a:bodyPr/>
          <a:lstStyle>
            <a:lvl1pPr algn="l">
              <a:defRPr/>
            </a:lvl1pPr>
          </a:lstStyle>
          <a:p>
            <a:r>
              <a:rPr lang="en-US" dirty="0"/>
              <a:t>Click to edit Master title style</a:t>
            </a:r>
            <a:endParaRPr lang="en-GB" dirty="0"/>
          </a:p>
        </p:txBody>
      </p:sp>
      <p:sp>
        <p:nvSpPr>
          <p:cNvPr id="3" name="Content Placeholder 2"/>
          <p:cNvSpPr>
            <a:spLocks noGrp="1"/>
          </p:cNvSpPr>
          <p:nvPr>
            <p:ph idx="1"/>
          </p:nvPr>
        </p:nvSpPr>
        <p:spPr>
          <a:xfrm>
            <a:off x="305776" y="1042903"/>
            <a:ext cx="8229600" cy="33944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6400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23528" y="87474"/>
            <a:ext cx="8373616" cy="594066"/>
          </a:xfrm>
        </p:spPr>
        <p:txBody>
          <a:bodyPr/>
          <a:lstStyle>
            <a:lvl1pPr algn="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3879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5908" y="205979"/>
            <a:ext cx="8229600" cy="857250"/>
          </a:xfrm>
        </p:spPr>
        <p:txBody>
          <a:bodyPr/>
          <a:lstStyle/>
          <a:p>
            <a:r>
              <a:rPr lang="en-US"/>
              <a:t>Click to edit Master title style</a:t>
            </a:r>
            <a:endParaRPr lang="en-GB"/>
          </a:p>
        </p:txBody>
      </p:sp>
      <p:sp>
        <p:nvSpPr>
          <p:cNvPr id="3" name="Content Placeholder 2"/>
          <p:cNvSpPr>
            <a:spLocks noGrp="1"/>
          </p:cNvSpPr>
          <p:nvPr>
            <p:ph sz="half" idx="1"/>
          </p:nvPr>
        </p:nvSpPr>
        <p:spPr>
          <a:xfrm>
            <a:off x="465908"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cxnSp>
        <p:nvCxnSpPr>
          <p:cNvPr id="8" name="Straight Connector 7"/>
          <p:cNvCxnSpPr/>
          <p:nvPr userDrawn="1"/>
        </p:nvCxnSpPr>
        <p:spPr>
          <a:xfrm>
            <a:off x="467544" y="987574"/>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3813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4"/>
            <a:ext cx="4040188"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a:p>
          <a:p>
            <a:pPr lvl="0"/>
            <a:endParaRPr lang="en-US" dirty="0"/>
          </a:p>
          <a:p>
            <a:pPr lvl="0"/>
            <a:r>
              <a:rPr lang="en-US" dirty="0"/>
              <a:t>Click to edit Master text styles</a:t>
            </a:r>
          </a:p>
        </p:txBody>
      </p:sp>
      <p:sp>
        <p:nvSpPr>
          <p:cNvPr id="4" name="Content Placeholder 3"/>
          <p:cNvSpPr>
            <a:spLocks noGrp="1"/>
          </p:cNvSpPr>
          <p:nvPr>
            <p:ph sz="half" idx="2"/>
          </p:nvPr>
        </p:nvSpPr>
        <p:spPr>
          <a:xfrm>
            <a:off x="457200" y="2067694"/>
            <a:ext cx="4040188" cy="2526928"/>
          </a:xfrm>
        </p:spPr>
        <p:txBody>
          <a:bodyPr/>
          <a:lstStyle>
            <a:lvl1pPr>
              <a:defRPr sz="2000" b="1"/>
            </a:lvl1pPr>
            <a:lvl2pPr>
              <a:defRPr sz="1800"/>
            </a:lvl2pPr>
            <a:lvl3pPr>
              <a:defRPr sz="1600"/>
            </a:lvl3pPr>
            <a:lvl4pPr>
              <a:defRPr sz="14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ext Placeholder 4"/>
          <p:cNvSpPr>
            <a:spLocks noGrp="1"/>
          </p:cNvSpPr>
          <p:nvPr>
            <p:ph type="body" sz="quarter" idx="3"/>
          </p:nvPr>
        </p:nvSpPr>
        <p:spPr>
          <a:xfrm>
            <a:off x="4645028" y="1151334"/>
            <a:ext cx="4041775"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8" y="2067694"/>
            <a:ext cx="4041775" cy="252692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Date Placeholder 6"/>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A961FC0-C120-4E7B-A0CC-400EC9584A2A}" type="slidenum">
              <a:rPr lang="en-GB" smtClean="0"/>
              <a:t>‹#›</a:t>
            </a:fld>
            <a:endParaRPr lang="en-GB" dirty="0"/>
          </a:p>
        </p:txBody>
      </p:sp>
      <p:cxnSp>
        <p:nvCxnSpPr>
          <p:cNvPr id="10" name="Straight Connector 9"/>
          <p:cNvCxnSpPr/>
          <p:nvPr userDrawn="1"/>
        </p:nvCxnSpPr>
        <p:spPr>
          <a:xfrm>
            <a:off x="467544" y="961450"/>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4854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69518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9"/>
            <a:ext cx="5111750" cy="4389835"/>
          </a:xfrm>
        </p:spPr>
        <p:txBody>
          <a:bodyPr/>
          <a:lstStyle>
            <a:lvl1pPr>
              <a:defRPr sz="2000"/>
            </a:lvl1pPr>
            <a:lvl2pPr>
              <a:defRPr sz="1800"/>
            </a:lvl2pPr>
            <a:lvl3pPr>
              <a:defRPr sz="1600"/>
            </a:lvl3pPr>
            <a:lvl4pPr>
              <a:defRPr sz="14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217973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1843193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8CC1BFE-7A9D-476F-853B-BE53F96D85CB}" type="datetimeFigureOut">
              <a:rPr lang="en-GB" smtClean="0"/>
              <a:t>23/07/2024</a:t>
            </a:fld>
            <a:endParaRPr lang="en-GB" dirty="0"/>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A961FC0-C120-4E7B-A0CC-400EC9584A2A}" type="slidenum">
              <a:rPr lang="en-GB" smtClean="0"/>
              <a:t>‹#›</a:t>
            </a:fld>
            <a:endParaRPr lang="en-GB" dirty="0"/>
          </a:p>
        </p:txBody>
      </p:sp>
      <p:pic>
        <p:nvPicPr>
          <p:cNvPr id="8" name="Picture 7" descr="A picture containing text, font, logo, graphics&#10;&#10;Description automatically generated">
            <a:extLst>
              <a:ext uri="{FF2B5EF4-FFF2-40B4-BE49-F238E27FC236}">
                <a16:creationId xmlns:a16="http://schemas.microsoft.com/office/drawing/2014/main" id="{D976B685-F2AB-7CD8-F1F9-7EACC39775B6}"/>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7524328" y="4767264"/>
            <a:ext cx="1450504" cy="267984"/>
          </a:xfrm>
          <a:prstGeom prst="rect">
            <a:avLst/>
          </a:prstGeom>
        </p:spPr>
      </p:pic>
    </p:spTree>
    <p:extLst>
      <p:ext uri="{BB962C8B-B14F-4D97-AF65-F5344CB8AC3E}">
        <p14:creationId xmlns:p14="http://schemas.microsoft.com/office/powerpoint/2010/main" val="1369869086"/>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50" r:id="rId3"/>
    <p:sldLayoutId id="2147483654" r:id="rId4"/>
    <p:sldLayoutId id="2147483652" r:id="rId5"/>
    <p:sldLayoutId id="2147483653" r:id="rId6"/>
    <p:sldLayoutId id="2147483655" r:id="rId7"/>
    <p:sldLayoutId id="2147483656" r:id="rId8"/>
    <p:sldLayoutId id="2147483657" r:id="rId9"/>
  </p:sldLayoutIdLst>
  <p:txStyles>
    <p:title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b="0" kern="1200">
          <a:solidFill>
            <a:srgbClr val="4D4D4D"/>
          </a:solidFill>
          <a:latin typeface="Montserrat" panose="02000505000000020004" pitchFamily="2" charset="0"/>
          <a:ea typeface="+mn-ea"/>
          <a:cs typeface="+mn-cs"/>
        </a:defRPr>
      </a:lvl1pPr>
      <a:lvl2pPr marL="742950" indent="-285750" algn="l" defTabSz="914400" rtl="0" eaLnBrk="1" latinLnBrk="0" hangingPunct="1">
        <a:spcBef>
          <a:spcPct val="20000"/>
        </a:spcBef>
        <a:buClr>
          <a:srgbClr val="4D4D4D"/>
        </a:buClr>
        <a:buSzPct val="80000"/>
        <a:buFont typeface="Courier New" panose="02070309020205020404" pitchFamily="49" charset="0"/>
        <a:buChar char="o"/>
        <a:defRPr sz="2400" b="0" kern="1200">
          <a:solidFill>
            <a:schemeClr val="tx1"/>
          </a:solidFill>
          <a:latin typeface="Montserrat" panose="02000505000000020004" pitchFamily="2" charset="0"/>
          <a:ea typeface="+mn-ea"/>
          <a:cs typeface="+mn-cs"/>
        </a:defRPr>
      </a:lvl2pPr>
      <a:lvl3pPr marL="1257300" indent="-342900" algn="l" defTabSz="914400" rtl="0" eaLnBrk="1" latinLnBrk="0" hangingPunct="1">
        <a:spcBef>
          <a:spcPct val="20000"/>
        </a:spcBef>
        <a:buFont typeface="Montserrat" panose="02000505000000020004" pitchFamily="2" charset="0"/>
        <a:buChar char="—"/>
        <a:defRPr sz="2000" kern="1200">
          <a:solidFill>
            <a:schemeClr val="tx1"/>
          </a:solidFill>
          <a:latin typeface="Montserrat" panose="02000505000000020004" pitchFamily="2"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ontserrat" panose="02000505000000020004" pitchFamily="2"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chemeClr val="tx1"/>
          </a:solidFill>
          <a:latin typeface="Montserrat" panose="02000505000000020004" pitchFamily="2"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8CC1BFE-7A9D-476F-853B-BE53F96D85CB}" type="datetimeFigureOut">
              <a:rPr lang="en-GB" smtClean="0"/>
              <a:t>23/07/2024</a:t>
            </a:fld>
            <a:endParaRPr lang="en-GB" dirty="0"/>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A961FC0-C120-4E7B-A0CC-400EC9584A2A}" type="slidenum">
              <a:rPr lang="en-GB" smtClean="0"/>
              <a:t>‹#›</a:t>
            </a:fld>
            <a:endParaRPr lang="en-GB" dirty="0"/>
          </a:p>
        </p:txBody>
      </p:sp>
    </p:spTree>
    <p:extLst>
      <p:ext uri="{BB962C8B-B14F-4D97-AF65-F5344CB8AC3E}">
        <p14:creationId xmlns:p14="http://schemas.microsoft.com/office/powerpoint/2010/main" val="563231994"/>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Lst>
  <p:txStyles>
    <p:title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b="0" kern="1200">
          <a:solidFill>
            <a:srgbClr val="4D4D4D"/>
          </a:solidFill>
          <a:latin typeface="Montserrat" panose="02000505000000020004" pitchFamily="2" charset="0"/>
          <a:ea typeface="+mn-ea"/>
          <a:cs typeface="+mn-cs"/>
        </a:defRPr>
      </a:lvl1pPr>
      <a:lvl2pPr marL="742950" indent="-285750" algn="l" defTabSz="914400" rtl="0" eaLnBrk="1" latinLnBrk="0" hangingPunct="1">
        <a:spcBef>
          <a:spcPct val="20000"/>
        </a:spcBef>
        <a:buClr>
          <a:srgbClr val="4D4D4D"/>
        </a:buClr>
        <a:buSzPct val="80000"/>
        <a:buFont typeface="Courier New" panose="02070309020205020404" pitchFamily="49" charset="0"/>
        <a:buChar char="o"/>
        <a:defRPr sz="2400" b="0" kern="1200">
          <a:solidFill>
            <a:schemeClr val="tx1"/>
          </a:solidFill>
          <a:latin typeface="Montserrat" panose="02000505000000020004" pitchFamily="2" charset="0"/>
          <a:ea typeface="+mn-ea"/>
          <a:cs typeface="+mn-cs"/>
        </a:defRPr>
      </a:lvl2pPr>
      <a:lvl3pPr marL="1257300" indent="-342900" algn="l" defTabSz="914400" rtl="0" eaLnBrk="1" latinLnBrk="0" hangingPunct="1">
        <a:spcBef>
          <a:spcPct val="20000"/>
        </a:spcBef>
        <a:buFont typeface="Montserrat" panose="02000505000000020004" pitchFamily="2" charset="0"/>
        <a:buChar char="—"/>
        <a:defRPr sz="2000" kern="1200">
          <a:solidFill>
            <a:schemeClr val="tx1"/>
          </a:solidFill>
          <a:latin typeface="Montserrat" panose="02000505000000020004" pitchFamily="2"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ontserrat" panose="02000505000000020004" pitchFamily="2"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chemeClr val="tx1"/>
          </a:solidFill>
          <a:latin typeface="Montserrat" panose="02000505000000020004" pitchFamily="2"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10.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288772" y="749188"/>
            <a:ext cx="8424936" cy="4342841"/>
          </a:xfrm>
        </p:spPr>
        <p:txBody>
          <a:bodyPr>
            <a:noAutofit/>
          </a:bodyPr>
          <a:lstStyle/>
          <a:p>
            <a:pPr marL="0" indent="0" algn="just">
              <a:buNone/>
            </a:pPr>
            <a:endParaRPr kumimoji="0" lang="en-GB" sz="20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endParaRPr>
          </a:p>
          <a:p>
            <a:pPr marL="0" indent="0" algn="just">
              <a:buNone/>
            </a:pPr>
            <a:r>
              <a:rPr kumimoji="0" lang="en-GB" sz="20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Mental health screening pathways</a:t>
            </a:r>
          </a:p>
          <a:p>
            <a:pPr marL="0" indent="0" algn="just">
              <a:buNone/>
            </a:pPr>
            <a:endParaRPr kumimoji="0" lang="en-GB" sz="1600" b="1" i="0" u="none" strike="noStrike" kern="1200" cap="none" spc="0" normalizeH="0" baseline="0" noProof="0" dirty="0">
              <a:ln>
                <a:noFill/>
              </a:ln>
              <a:solidFill>
                <a:schemeClr val="tx1"/>
              </a:solidFill>
              <a:effectLst/>
              <a:uLnTx/>
              <a:uFillTx/>
              <a:latin typeface="Montserrat" panose="02000505000000020004" pitchFamily="2" charset="0"/>
              <a:ea typeface="+mj-ea"/>
              <a:cs typeface="+mj-cs"/>
            </a:endParaRPr>
          </a:p>
          <a:p>
            <a:pPr marL="0" indent="0" algn="just">
              <a:buNone/>
            </a:pPr>
            <a:r>
              <a:rPr kumimoji="0" lang="en-GB" sz="1600" b="1" i="0" u="none" strike="noStrike" kern="1200" cap="none" spc="0" normalizeH="0" baseline="0" noProof="0" dirty="0">
                <a:ln>
                  <a:noFill/>
                </a:ln>
                <a:solidFill>
                  <a:schemeClr val="tx1"/>
                </a:solidFill>
                <a:effectLst/>
                <a:uLnTx/>
                <a:uFillTx/>
                <a:latin typeface="Montserrat" panose="02000505000000020004" pitchFamily="2" charset="0"/>
                <a:ea typeface="+mj-ea"/>
                <a:cs typeface="+mj-cs"/>
              </a:rPr>
              <a:t>Epsom and St Helier University NHS Trust</a:t>
            </a:r>
          </a:p>
          <a:p>
            <a:pPr marL="0" indent="0" algn="just">
              <a:buNone/>
            </a:pPr>
            <a:endParaRPr lang="en-GB" sz="1600" b="1" dirty="0">
              <a:solidFill>
                <a:schemeClr val="tx1"/>
              </a:solidFill>
              <a:ea typeface="+mj-ea"/>
              <a:cs typeface="+mj-cs"/>
            </a:endParaRPr>
          </a:p>
          <a:p>
            <a:pPr marL="0" indent="0" algn="just">
              <a:buNone/>
            </a:pPr>
            <a:r>
              <a:rPr lang="en-GB" sz="1100" b="1" dirty="0">
                <a:solidFill>
                  <a:schemeClr val="tx1"/>
                </a:solidFill>
                <a:latin typeface="Montserrat" panose="00000500000000000000" pitchFamily="50" charset="0"/>
                <a:cs typeface="Arial" panose="020B0604020202020204" pitchFamily="34" charset="0"/>
              </a:rPr>
              <a:t>RCPCH Epilepsy Quality Improvement Programme project team:</a:t>
            </a:r>
          </a:p>
          <a:p>
            <a:pPr marL="0" indent="0" algn="just">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buNone/>
            </a:pPr>
            <a:r>
              <a:rPr lang="en-GB" sz="1100" dirty="0">
                <a:solidFill>
                  <a:schemeClr val="tx1"/>
                </a:solidFill>
                <a:latin typeface="Montserrat" panose="00000500000000000000" pitchFamily="50" charset="0"/>
                <a:cs typeface="Arial" panose="020B0604020202020204" pitchFamily="34" charset="0"/>
              </a:rPr>
              <a:t>Dr Maria Garcia, Consultant Paediatrician	</a:t>
            </a:r>
          </a:p>
          <a:p>
            <a:pPr marL="0" indent="0" algn="just">
              <a:buNone/>
            </a:pPr>
            <a:r>
              <a:rPr lang="en-GB" sz="1100" dirty="0">
                <a:solidFill>
                  <a:schemeClr val="tx1"/>
                </a:solidFill>
                <a:latin typeface="Montserrat" panose="00000500000000000000" pitchFamily="50" charset="0"/>
                <a:cs typeface="Arial" panose="020B0604020202020204" pitchFamily="34" charset="0"/>
              </a:rPr>
              <a:t>Naomi Hodges, Specialist Paediatric Epilepsy Nurse</a:t>
            </a:r>
          </a:p>
          <a:p>
            <a:pPr marL="0" indent="0" algn="just">
              <a:buNone/>
            </a:pPr>
            <a:r>
              <a:rPr lang="en-GB" sz="1100" dirty="0">
                <a:solidFill>
                  <a:schemeClr val="tx1"/>
                </a:solidFill>
                <a:latin typeface="Montserrat" panose="00000500000000000000" pitchFamily="50" charset="0"/>
                <a:cs typeface="Arial" panose="020B0604020202020204" pitchFamily="34" charset="0"/>
              </a:rPr>
              <a:t>Florence Kennard, Specialist Paediatric Epilepsy Nurse</a:t>
            </a:r>
          </a:p>
          <a:p>
            <a:pPr marL="0" indent="0" algn="just">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buNone/>
            </a:pPr>
            <a:r>
              <a:rPr lang="en-GB" sz="1100" dirty="0">
                <a:solidFill>
                  <a:schemeClr val="tx1">
                    <a:lumMod val="50000"/>
                    <a:lumOff val="50000"/>
                  </a:schemeClr>
                </a:solidFill>
                <a:latin typeface="Montserrat" panose="00000500000000000000" pitchFamily="50" charset="0"/>
                <a:cs typeface="Arial" panose="020B0604020202020204" pitchFamily="34" charset="0"/>
              </a:rPr>
              <a:t>National audit results included within this case study acts as a guide only to performance standards. The service improvements made during the EQIP cannot be entirely attributed to the reported results in the Epilepsy12. </a:t>
            </a:r>
          </a:p>
          <a:p>
            <a:pPr marL="0" indent="0" algn="just">
              <a:buNone/>
            </a:pPr>
            <a:endParaRPr lang="en-GB" sz="1600" dirty="0">
              <a:solidFill>
                <a:schemeClr val="tx1"/>
              </a:solidFill>
              <a:latin typeface="Montserrat" panose="00000500000000000000" pitchFamily="50" charset="0"/>
              <a:cs typeface="Arial" panose="020B0604020202020204" pitchFamily="34" charset="0"/>
            </a:endParaRPr>
          </a:p>
          <a:p>
            <a:pPr marL="0" indent="0" algn="just">
              <a:buNone/>
            </a:pPr>
            <a:endParaRPr lang="en-GB" sz="1600" dirty="0">
              <a:solidFill>
                <a:schemeClr val="tx1"/>
              </a:solidFill>
              <a:latin typeface="Montserrat" panose="00000500000000000000" pitchFamily="50" charset="0"/>
              <a:cs typeface="Arial" panose="020B0604020202020204" pitchFamily="34" charset="0"/>
            </a:endParaRPr>
          </a:p>
        </p:txBody>
      </p:sp>
      <p:sp>
        <p:nvSpPr>
          <p:cNvPr id="4" name="TextBox 3">
            <a:extLst>
              <a:ext uri="{FF2B5EF4-FFF2-40B4-BE49-F238E27FC236}">
                <a16:creationId xmlns:a16="http://schemas.microsoft.com/office/drawing/2014/main" id="{A5199C1E-A8F6-EB93-F74B-71F7432785C2}"/>
              </a:ext>
            </a:extLst>
          </p:cNvPr>
          <p:cNvSpPr txBox="1"/>
          <p:nvPr/>
        </p:nvSpPr>
        <p:spPr>
          <a:xfrm>
            <a:off x="251520" y="53211"/>
            <a:ext cx="8424936" cy="646331"/>
          </a:xfrm>
          <a:prstGeom prst="rect">
            <a:avLst/>
          </a:prstGeom>
          <a:noFill/>
        </p:spPr>
        <p:txBody>
          <a:bodyPr wrap="square" rtlCol="0">
            <a:spAutoFit/>
          </a:bodyPr>
          <a:lstStyle/>
          <a:p>
            <a:r>
              <a:rPr lang="en-GB" b="1" dirty="0">
                <a:solidFill>
                  <a:schemeClr val="accent1"/>
                </a:solidFill>
                <a:latin typeface="Montserrat" panose="00000500000000000000" pitchFamily="50" charset="0"/>
                <a:cs typeface="Arial" panose="020B0604020202020204" pitchFamily="34" charset="0"/>
              </a:rPr>
              <a:t>RCPCH Epilepsy Quality Improvement Programme </a:t>
            </a:r>
          </a:p>
          <a:p>
            <a:r>
              <a:rPr lang="en-GB" sz="1800" b="1" dirty="0">
                <a:solidFill>
                  <a:schemeClr val="accent1"/>
                </a:solidFill>
                <a:latin typeface="Montserrat"/>
              </a:rPr>
              <a:t>August 2021 – April 2022</a:t>
            </a:r>
            <a:endParaRPr lang="en-GB" b="1" dirty="0">
              <a:solidFill>
                <a:schemeClr val="accent1"/>
              </a:solidFill>
            </a:endParaRPr>
          </a:p>
        </p:txBody>
      </p:sp>
    </p:spTree>
    <p:extLst>
      <p:ext uri="{BB962C8B-B14F-4D97-AF65-F5344CB8AC3E}">
        <p14:creationId xmlns:p14="http://schemas.microsoft.com/office/powerpoint/2010/main" val="8546592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F6BE8-3AD2-B6DE-B13B-170D4C253157}"/>
              </a:ext>
            </a:extLst>
          </p:cNvPr>
          <p:cNvSpPr>
            <a:spLocks noGrp="1"/>
          </p:cNvSpPr>
          <p:nvPr>
            <p:ph type="title"/>
          </p:nvPr>
        </p:nvSpPr>
        <p:spPr/>
        <p:txBody>
          <a:bodyPr>
            <a:noAutofit/>
          </a:bodyPr>
          <a:lstStyle/>
          <a:p>
            <a:r>
              <a:rPr lang="en-GB" sz="2000" dirty="0"/>
              <a:t>Audit results cohort 3/4 – referral pathways – Epsom and St Helier University NHS Trust</a:t>
            </a:r>
          </a:p>
        </p:txBody>
      </p:sp>
      <p:sp>
        <p:nvSpPr>
          <p:cNvPr id="7" name="Content Placeholder 6">
            <a:extLst>
              <a:ext uri="{FF2B5EF4-FFF2-40B4-BE49-F238E27FC236}">
                <a16:creationId xmlns:a16="http://schemas.microsoft.com/office/drawing/2014/main" id="{4360B640-5B40-44B8-4418-E460899CC2AF}"/>
              </a:ext>
            </a:extLst>
          </p:cNvPr>
          <p:cNvSpPr>
            <a:spLocks noGrp="1"/>
          </p:cNvSpPr>
          <p:nvPr>
            <p:ph idx="1"/>
          </p:nvPr>
        </p:nvSpPr>
        <p:spPr>
          <a:xfrm>
            <a:off x="314211" y="848102"/>
            <a:ext cx="8229600" cy="715536"/>
          </a:xfrm>
          <a:solidFill>
            <a:schemeClr val="accent1">
              <a:lumMod val="20000"/>
              <a:lumOff val="80000"/>
            </a:schemeClr>
          </a:solidFill>
        </p:spPr>
        <p:txBody>
          <a:bodyPr>
            <a:normAutofit/>
          </a:bodyPr>
          <a:lstStyle/>
          <a:p>
            <a:pPr marL="0" indent="0" algn="just">
              <a:lnSpc>
                <a:spcPct val="150000"/>
              </a:lnSpc>
              <a:buNone/>
            </a:pPr>
            <a:r>
              <a:rPr lang="en-GB" sz="1100" b="1" dirty="0">
                <a:solidFill>
                  <a:schemeClr val="tx1"/>
                </a:solidFill>
                <a:latin typeface="Montserrat" panose="00000500000000000000" pitchFamily="50" charset="0"/>
              </a:rPr>
              <a:t>The Epsom and St Helier paediatric epilepsy service continues to provide agreed referral pathways for children with anxiety, depression, and mood disorder mental health concerns. </a:t>
            </a:r>
            <a:endParaRPr lang="en-GB" sz="1100" b="1" dirty="0">
              <a:solidFill>
                <a:schemeClr val="tx1"/>
              </a:solidFill>
            </a:endParaRPr>
          </a:p>
        </p:txBody>
      </p:sp>
      <p:graphicFrame>
        <p:nvGraphicFramePr>
          <p:cNvPr id="5" name="Table 4">
            <a:extLst>
              <a:ext uri="{FF2B5EF4-FFF2-40B4-BE49-F238E27FC236}">
                <a16:creationId xmlns:a16="http://schemas.microsoft.com/office/drawing/2014/main" id="{B5F88AEE-0D1A-7D17-093B-9F3C47EC1299}"/>
              </a:ext>
            </a:extLst>
          </p:cNvPr>
          <p:cNvGraphicFramePr>
            <a:graphicFrameLocks/>
          </p:cNvGraphicFramePr>
          <p:nvPr>
            <p:extLst>
              <p:ext uri="{D42A27DB-BD31-4B8C-83A1-F6EECF244321}">
                <p14:modId xmlns:p14="http://schemas.microsoft.com/office/powerpoint/2010/main" val="504652340"/>
              </p:ext>
            </p:extLst>
          </p:nvPr>
        </p:nvGraphicFramePr>
        <p:xfrm>
          <a:off x="314210" y="1993414"/>
          <a:ext cx="8229599" cy="2011680"/>
        </p:xfrm>
        <a:graphic>
          <a:graphicData uri="http://schemas.openxmlformats.org/drawingml/2006/table">
            <a:tbl>
              <a:tblPr firstRow="1" bandRow="1">
                <a:tableStyleId>{5C22544A-7EE6-4342-B048-85BDC9FD1C3A}</a:tableStyleId>
              </a:tblPr>
              <a:tblGrid>
                <a:gridCol w="2217559">
                  <a:extLst>
                    <a:ext uri="{9D8B030D-6E8A-4147-A177-3AD203B41FA5}">
                      <a16:colId xmlns:a16="http://schemas.microsoft.com/office/drawing/2014/main" val="2747569197"/>
                    </a:ext>
                  </a:extLst>
                </a:gridCol>
                <a:gridCol w="751505">
                  <a:extLst>
                    <a:ext uri="{9D8B030D-6E8A-4147-A177-3AD203B41FA5}">
                      <a16:colId xmlns:a16="http://schemas.microsoft.com/office/drawing/2014/main" val="67194446"/>
                    </a:ext>
                  </a:extLst>
                </a:gridCol>
                <a:gridCol w="751505">
                  <a:extLst>
                    <a:ext uri="{9D8B030D-6E8A-4147-A177-3AD203B41FA5}">
                      <a16:colId xmlns:a16="http://schemas.microsoft.com/office/drawing/2014/main" val="2446160347"/>
                    </a:ext>
                  </a:extLst>
                </a:gridCol>
                <a:gridCol w="751505">
                  <a:extLst>
                    <a:ext uri="{9D8B030D-6E8A-4147-A177-3AD203B41FA5}">
                      <a16:colId xmlns:a16="http://schemas.microsoft.com/office/drawing/2014/main" val="2770801612"/>
                    </a:ext>
                  </a:extLst>
                </a:gridCol>
                <a:gridCol w="751505">
                  <a:extLst>
                    <a:ext uri="{9D8B030D-6E8A-4147-A177-3AD203B41FA5}">
                      <a16:colId xmlns:a16="http://schemas.microsoft.com/office/drawing/2014/main" val="819415353"/>
                    </a:ext>
                  </a:extLst>
                </a:gridCol>
                <a:gridCol w="751505">
                  <a:extLst>
                    <a:ext uri="{9D8B030D-6E8A-4147-A177-3AD203B41FA5}">
                      <a16:colId xmlns:a16="http://schemas.microsoft.com/office/drawing/2014/main" val="4175537779"/>
                    </a:ext>
                  </a:extLst>
                </a:gridCol>
                <a:gridCol w="751505">
                  <a:extLst>
                    <a:ext uri="{9D8B030D-6E8A-4147-A177-3AD203B41FA5}">
                      <a16:colId xmlns:a16="http://schemas.microsoft.com/office/drawing/2014/main" val="3251049537"/>
                    </a:ext>
                  </a:extLst>
                </a:gridCol>
                <a:gridCol w="751505">
                  <a:extLst>
                    <a:ext uri="{9D8B030D-6E8A-4147-A177-3AD203B41FA5}">
                      <a16:colId xmlns:a16="http://schemas.microsoft.com/office/drawing/2014/main" val="1806609740"/>
                    </a:ext>
                  </a:extLst>
                </a:gridCol>
                <a:gridCol w="751505">
                  <a:extLst>
                    <a:ext uri="{9D8B030D-6E8A-4147-A177-3AD203B41FA5}">
                      <a16:colId xmlns:a16="http://schemas.microsoft.com/office/drawing/2014/main" val="1003171693"/>
                    </a:ext>
                  </a:extLst>
                </a:gridCol>
              </a:tblGrid>
              <a:tr h="284867">
                <a:tc>
                  <a:txBody>
                    <a:bodyPr/>
                    <a:lstStyle/>
                    <a:p>
                      <a:r>
                        <a:rPr lang="en-GB" sz="1000" dirty="0">
                          <a:latin typeface="Montserrat" panose="00000500000000000000" pitchFamily="50" charset="0"/>
                        </a:rPr>
                        <a:t>Does the trust have agreed referral pathways for children with mental health concerns?</a:t>
                      </a:r>
                    </a:p>
                  </a:txBody>
                  <a:tcPr/>
                </a:tc>
                <a:tc>
                  <a:txBody>
                    <a:bodyPr/>
                    <a:lstStyle/>
                    <a:p>
                      <a:r>
                        <a:rPr lang="en-GB" sz="1000" dirty="0">
                          <a:latin typeface="Montserrat" panose="00000500000000000000" pitchFamily="50" charset="0"/>
                        </a:rPr>
                        <a:t>2019</a:t>
                      </a:r>
                    </a:p>
                  </a:txBody>
                  <a:tcPr/>
                </a:tc>
                <a:tc>
                  <a:txBody>
                    <a:bodyPr/>
                    <a:lstStyle/>
                    <a:p>
                      <a:r>
                        <a:rPr lang="en-GB" sz="1000" dirty="0">
                          <a:latin typeface="Montserrat" panose="00000500000000000000" pitchFamily="50" charset="0"/>
                        </a:rPr>
                        <a:t>2020</a:t>
                      </a:r>
                    </a:p>
                  </a:txBody>
                  <a:tcPr/>
                </a:tc>
                <a:tc>
                  <a:txBody>
                    <a:bodyPr/>
                    <a:lstStyle/>
                    <a:p>
                      <a:r>
                        <a:rPr lang="en-GB" sz="1000" dirty="0">
                          <a:latin typeface="Montserrat" panose="00000500000000000000" pitchFamily="50" charset="0"/>
                        </a:rPr>
                        <a:t>2021</a:t>
                      </a:r>
                    </a:p>
                  </a:txBody>
                  <a:tcPr/>
                </a:tc>
                <a:tc>
                  <a:txBody>
                    <a:bodyPr/>
                    <a:lstStyle/>
                    <a:p>
                      <a:r>
                        <a:rPr lang="en-GB" sz="1000" dirty="0">
                          <a:latin typeface="Montserrat" panose="00000500000000000000" pitchFamily="50" charset="0"/>
                        </a:rPr>
                        <a:t>2022</a:t>
                      </a:r>
                    </a:p>
                  </a:txBody>
                  <a:tcPr/>
                </a:tc>
                <a:tc>
                  <a:txBody>
                    <a:bodyPr/>
                    <a:lstStyle/>
                    <a:p>
                      <a:r>
                        <a:rPr lang="en-GB" sz="1000" dirty="0">
                          <a:latin typeface="Montserrat" panose="00000500000000000000" pitchFamily="50" charset="0"/>
                        </a:rPr>
                        <a:t>2021 </a:t>
                      </a:r>
                      <a:r>
                        <a:rPr lang="en-GB" sz="1000" b="1" i="0" dirty="0">
                          <a:solidFill>
                            <a:srgbClr val="FFFFFF"/>
                          </a:solidFill>
                          <a:effectLst/>
                          <a:latin typeface="Montserrat" panose="00000500000000000000" pitchFamily="50" charset="0"/>
                        </a:rPr>
                        <a:t>– </a:t>
                      </a:r>
                      <a:r>
                        <a:rPr lang="en-GB" sz="1000" dirty="0">
                          <a:latin typeface="Montserrat" panose="00000500000000000000" pitchFamily="50" charset="0"/>
                        </a:rPr>
                        <a:t>SWTPEG</a:t>
                      </a:r>
                    </a:p>
                  </a:txBody>
                  <a:tcPr marL="72000" marR="72000"/>
                </a:tc>
                <a:tc>
                  <a:txBody>
                    <a:bodyPr/>
                    <a:lstStyle/>
                    <a:p>
                      <a:r>
                        <a:rPr lang="en-GB" sz="1000" dirty="0">
                          <a:latin typeface="Montserrat" panose="00000500000000000000" pitchFamily="50" charset="0"/>
                        </a:rPr>
                        <a:t>2021 </a:t>
                      </a:r>
                      <a:r>
                        <a:rPr lang="en-GB" sz="1000" b="1" i="0" dirty="0">
                          <a:solidFill>
                            <a:srgbClr val="FFFFFF"/>
                          </a:solidFill>
                          <a:effectLst/>
                          <a:latin typeface="Montserrat" panose="00000500000000000000" pitchFamily="50" charset="0"/>
                        </a:rPr>
                        <a:t>– </a:t>
                      </a:r>
                      <a:r>
                        <a:rPr lang="en-GB" sz="1000" dirty="0">
                          <a:latin typeface="Montserrat" panose="00000500000000000000" pitchFamily="50" charset="0"/>
                        </a:rPr>
                        <a:t>England &amp; Wales</a:t>
                      </a:r>
                    </a:p>
                  </a:txBody>
                  <a:tcPr/>
                </a:tc>
                <a:tc>
                  <a:txBody>
                    <a:bodyPr/>
                    <a:lstStyle/>
                    <a:p>
                      <a:r>
                        <a:rPr lang="en-GB" sz="1000" dirty="0">
                          <a:latin typeface="Montserrat" panose="00000500000000000000" pitchFamily="50" charset="0"/>
                        </a:rPr>
                        <a:t>2022 –SWTPEG</a:t>
                      </a:r>
                    </a:p>
                  </a:txBody>
                  <a:tcPr marL="72000" marR="72000">
                    <a:solidFill>
                      <a:schemeClr val="tx2"/>
                    </a:solidFill>
                  </a:tcPr>
                </a:tc>
                <a:tc>
                  <a:txBody>
                    <a:bodyPr/>
                    <a:lstStyle/>
                    <a:p>
                      <a:r>
                        <a:rPr lang="en-GB" sz="1000" dirty="0">
                          <a:latin typeface="Montserrat" panose="00000500000000000000" pitchFamily="50" charset="0"/>
                        </a:rPr>
                        <a:t>2022 </a:t>
                      </a:r>
                      <a:r>
                        <a:rPr lang="en-GB" sz="1000" b="1" i="0" dirty="0">
                          <a:solidFill>
                            <a:srgbClr val="FFFFFF"/>
                          </a:solidFill>
                          <a:effectLst/>
                          <a:latin typeface="Montserrat" panose="00000500000000000000" pitchFamily="50" charset="0"/>
                        </a:rPr>
                        <a:t>– </a:t>
                      </a:r>
                      <a:r>
                        <a:rPr lang="en-GB" sz="1000" dirty="0">
                          <a:latin typeface="Montserrat" panose="00000500000000000000" pitchFamily="50" charset="0"/>
                        </a:rPr>
                        <a:t>England &amp; Wales</a:t>
                      </a:r>
                    </a:p>
                  </a:txBody>
                  <a:tcPr>
                    <a:solidFill>
                      <a:schemeClr val="tx2"/>
                    </a:solidFill>
                  </a:tcPr>
                </a:tc>
                <a:extLst>
                  <a:ext uri="{0D108BD9-81ED-4DB2-BD59-A6C34878D82A}">
                    <a16:rowId xmlns:a16="http://schemas.microsoft.com/office/drawing/2014/main" val="1941645921"/>
                  </a:ext>
                </a:extLst>
              </a:tr>
              <a:tr h="192549">
                <a:tc>
                  <a:txBody>
                    <a:bodyPr/>
                    <a:lstStyle/>
                    <a:p>
                      <a:r>
                        <a:rPr lang="en-GB" sz="1000" dirty="0">
                          <a:latin typeface="Montserrat" panose="00000500000000000000" pitchFamily="50" charset="0"/>
                        </a:rPr>
                        <a:t>Anxiety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75%</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60%</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75%</a:t>
                      </a:r>
                    </a:p>
                  </a:txBody>
                  <a:tcPr>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64%</a:t>
                      </a:r>
                    </a:p>
                  </a:txBody>
                  <a:tcPr>
                    <a:solidFill>
                      <a:schemeClr val="tx2"/>
                    </a:solidFill>
                  </a:tcPr>
                </a:tc>
                <a:extLst>
                  <a:ext uri="{0D108BD9-81ED-4DB2-BD59-A6C34878D82A}">
                    <a16:rowId xmlns:a16="http://schemas.microsoft.com/office/drawing/2014/main" val="3515799331"/>
                  </a:ext>
                </a:extLst>
              </a:tr>
              <a:tr h="192549">
                <a:tc>
                  <a:txBody>
                    <a:bodyPr/>
                    <a:lstStyle/>
                    <a:p>
                      <a:r>
                        <a:rPr lang="en-GB" sz="1000" dirty="0">
                          <a:latin typeface="Montserrat" panose="00000500000000000000" pitchFamily="50" charset="0"/>
                        </a:rPr>
                        <a:t>Depression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75%</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60%</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75%</a:t>
                      </a:r>
                    </a:p>
                  </a:txBody>
                  <a:tcPr>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65%</a:t>
                      </a:r>
                    </a:p>
                  </a:txBody>
                  <a:tcPr>
                    <a:solidFill>
                      <a:schemeClr val="tx2"/>
                    </a:solidFill>
                  </a:tcPr>
                </a:tc>
                <a:extLst>
                  <a:ext uri="{0D108BD9-81ED-4DB2-BD59-A6C34878D82A}">
                    <a16:rowId xmlns:a16="http://schemas.microsoft.com/office/drawing/2014/main" val="3685957633"/>
                  </a:ext>
                </a:extLst>
              </a:tr>
              <a:tr h="192549">
                <a:tc>
                  <a:txBody>
                    <a:bodyPr/>
                    <a:lstStyle/>
                    <a:p>
                      <a:r>
                        <a:rPr lang="en-GB" sz="1000" dirty="0">
                          <a:latin typeface="Montserrat" panose="00000500000000000000" pitchFamily="50" charset="0"/>
                        </a:rPr>
                        <a:t>Mood Disorder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75%</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59%</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75%</a:t>
                      </a:r>
                    </a:p>
                  </a:txBody>
                  <a:tcPr>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63%</a:t>
                      </a:r>
                    </a:p>
                  </a:txBody>
                  <a:tcPr>
                    <a:solidFill>
                      <a:schemeClr val="tx2"/>
                    </a:solidFill>
                  </a:tcPr>
                </a:tc>
                <a:extLst>
                  <a:ext uri="{0D108BD9-81ED-4DB2-BD59-A6C34878D82A}">
                    <a16:rowId xmlns:a16="http://schemas.microsoft.com/office/drawing/2014/main" val="148607879"/>
                  </a:ext>
                </a:extLst>
              </a:tr>
              <a:tr h="192549">
                <a:tc>
                  <a:txBody>
                    <a:bodyPr/>
                    <a:lstStyle/>
                    <a:p>
                      <a:r>
                        <a:rPr lang="en-GB" sz="1000" dirty="0">
                          <a:latin typeface="Montserrat" panose="00000500000000000000" pitchFamily="50" charset="0"/>
                        </a:rPr>
                        <a:t>Non-epileptic attack disorder</a:t>
                      </a:r>
                    </a:p>
                  </a:txBody>
                  <a:tcPr/>
                </a:tc>
                <a:tc>
                  <a:txBody>
                    <a:bodyPr/>
                    <a:lstStyle/>
                    <a:p>
                      <a:r>
                        <a:rPr lang="en-GB" sz="1000" dirty="0">
                          <a:latin typeface="Montserrat" panose="00000500000000000000" pitchFamily="50" charset="0"/>
                        </a:rPr>
                        <a:t>Yes</a:t>
                      </a:r>
                    </a:p>
                  </a:txBody>
                  <a:tcPr/>
                </a:tc>
                <a:tc>
                  <a:txBody>
                    <a:bodyPr/>
                    <a:lstStyle/>
                    <a:p>
                      <a:r>
                        <a:rPr lang="en-GB" sz="1000" dirty="0">
                          <a:latin typeface="Montserrat" panose="00000500000000000000" pitchFamily="50" charset="0"/>
                        </a:rPr>
                        <a:t>Yes</a:t>
                      </a:r>
                    </a:p>
                  </a:txBody>
                  <a:tcPr/>
                </a:tc>
                <a:tc>
                  <a:txBody>
                    <a:bodyPr/>
                    <a:lstStyle/>
                    <a:p>
                      <a:r>
                        <a:rPr lang="en-GB" sz="1000" dirty="0">
                          <a:latin typeface="Montserrat" panose="00000500000000000000" pitchFamily="50" charset="0"/>
                        </a:rPr>
                        <a:t>Yes</a:t>
                      </a:r>
                    </a:p>
                  </a:txBody>
                  <a:tcPr/>
                </a:tc>
                <a:tc>
                  <a:txBody>
                    <a:bodyPr/>
                    <a:lstStyle/>
                    <a:p>
                      <a:r>
                        <a:rPr lang="en-GB" sz="1000" dirty="0">
                          <a:latin typeface="Montserrat" panose="00000500000000000000" pitchFamily="50" charset="0"/>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62%</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44%</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50%</a:t>
                      </a:r>
                    </a:p>
                  </a:txBody>
                  <a:tcPr>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52%</a:t>
                      </a:r>
                    </a:p>
                  </a:txBody>
                  <a:tcPr>
                    <a:solidFill>
                      <a:schemeClr val="tx2"/>
                    </a:solidFill>
                  </a:tcPr>
                </a:tc>
                <a:extLst>
                  <a:ext uri="{0D108BD9-81ED-4DB2-BD59-A6C34878D82A}">
                    <a16:rowId xmlns:a16="http://schemas.microsoft.com/office/drawing/2014/main" val="3799672097"/>
                  </a:ext>
                </a:extLst>
              </a:tr>
              <a:tr h="192549">
                <a:tc>
                  <a:txBody>
                    <a:bodyPr/>
                    <a:lstStyle/>
                    <a:p>
                      <a:r>
                        <a:rPr lang="en-GB" sz="1000" dirty="0">
                          <a:latin typeface="Montserrat" panose="00000500000000000000" pitchFamily="50" charset="0"/>
                        </a:rPr>
                        <a:t>Other</a:t>
                      </a:r>
                    </a:p>
                  </a:txBody>
                  <a:tcPr/>
                </a:tc>
                <a:tc>
                  <a:txBody>
                    <a:bodyPr/>
                    <a:lstStyle/>
                    <a:p>
                      <a:r>
                        <a:rPr lang="en-GB" sz="1000" dirty="0">
                          <a:latin typeface="Montserrat" panose="00000500000000000000" pitchFamily="50" charset="0"/>
                        </a:rPr>
                        <a:t>No</a:t>
                      </a:r>
                    </a:p>
                  </a:txBody>
                  <a:tcPr/>
                </a:tc>
                <a:tc>
                  <a:txBody>
                    <a:bodyPr/>
                    <a:lstStyle/>
                    <a:p>
                      <a:r>
                        <a:rPr lang="en-GB" sz="1000" dirty="0">
                          <a:latin typeface="Montserrat" panose="00000500000000000000" pitchFamily="50" charset="0"/>
                        </a:rPr>
                        <a:t>No</a:t>
                      </a:r>
                    </a:p>
                  </a:txBody>
                  <a:tcPr/>
                </a:tc>
                <a:tc>
                  <a:txBody>
                    <a:bodyPr/>
                    <a:lstStyle/>
                    <a:p>
                      <a:r>
                        <a:rPr lang="en-GB" sz="1000" dirty="0">
                          <a:latin typeface="Montserrat" panose="00000500000000000000" pitchFamily="50" charset="0"/>
                        </a:rPr>
                        <a:t>No</a:t>
                      </a:r>
                    </a:p>
                  </a:txBody>
                  <a:tcPr/>
                </a:tc>
                <a:tc>
                  <a:txBody>
                    <a:bodyPr/>
                    <a:lstStyle/>
                    <a:p>
                      <a:r>
                        <a:rPr lang="en-GB" sz="1000" dirty="0">
                          <a:latin typeface="Montserrat" panose="00000500000000000000" pitchFamily="50" charset="0"/>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0%</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5%</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13%</a:t>
                      </a:r>
                    </a:p>
                  </a:txBody>
                  <a:tcPr>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7%</a:t>
                      </a:r>
                    </a:p>
                  </a:txBody>
                  <a:tcPr>
                    <a:solidFill>
                      <a:schemeClr val="tx2"/>
                    </a:solidFill>
                  </a:tcPr>
                </a:tc>
                <a:extLst>
                  <a:ext uri="{0D108BD9-81ED-4DB2-BD59-A6C34878D82A}">
                    <a16:rowId xmlns:a16="http://schemas.microsoft.com/office/drawing/2014/main" val="1220111040"/>
                  </a:ext>
                </a:extLst>
              </a:tr>
              <a:tr h="192549">
                <a:tc>
                  <a:txBody>
                    <a:bodyPr/>
                    <a:lstStyle/>
                    <a:p>
                      <a:r>
                        <a:rPr lang="en-GB" sz="1000" dirty="0">
                          <a:latin typeface="Montserrat" panose="00000500000000000000" pitchFamily="50" charset="0"/>
                        </a:rPr>
                        <a:t>None</a:t>
                      </a:r>
                    </a:p>
                  </a:txBody>
                  <a:tcPr/>
                </a:tc>
                <a:tc>
                  <a:txBody>
                    <a:bodyPr/>
                    <a:lstStyle/>
                    <a:p>
                      <a:r>
                        <a:rPr lang="en-GB" sz="1000" dirty="0">
                          <a:latin typeface="Montserrat" panose="00000500000000000000" pitchFamily="50" charset="0"/>
                        </a:rPr>
                        <a:t>No</a:t>
                      </a:r>
                    </a:p>
                  </a:txBody>
                  <a:tcPr/>
                </a:tc>
                <a:tc>
                  <a:txBody>
                    <a:bodyPr/>
                    <a:lstStyle/>
                    <a:p>
                      <a:r>
                        <a:rPr lang="en-GB" sz="1000" dirty="0">
                          <a:latin typeface="Montserrat" panose="00000500000000000000" pitchFamily="50" charset="0"/>
                        </a:rPr>
                        <a:t>No</a:t>
                      </a:r>
                    </a:p>
                  </a:txBody>
                  <a:tcPr/>
                </a:tc>
                <a:tc>
                  <a:txBody>
                    <a:bodyPr/>
                    <a:lstStyle/>
                    <a:p>
                      <a:r>
                        <a:rPr lang="en-GB" sz="1000" dirty="0">
                          <a:latin typeface="Montserrat" panose="00000500000000000000" pitchFamily="50" charset="0"/>
                        </a:rPr>
                        <a:t>No</a:t>
                      </a:r>
                    </a:p>
                  </a:txBody>
                  <a:tcPr/>
                </a:tc>
                <a:tc>
                  <a:txBody>
                    <a:bodyPr/>
                    <a:lstStyle/>
                    <a:p>
                      <a:r>
                        <a:rPr lang="en-GB" sz="1000" dirty="0">
                          <a:latin typeface="Montserrat" panose="00000500000000000000" pitchFamily="50" charset="0"/>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12%</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34%</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13%</a:t>
                      </a:r>
                    </a:p>
                  </a:txBody>
                  <a:tcPr>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30%</a:t>
                      </a:r>
                    </a:p>
                  </a:txBody>
                  <a:tcPr>
                    <a:solidFill>
                      <a:schemeClr val="tx2"/>
                    </a:solidFill>
                  </a:tcPr>
                </a:tc>
                <a:extLst>
                  <a:ext uri="{0D108BD9-81ED-4DB2-BD59-A6C34878D82A}">
                    <a16:rowId xmlns:a16="http://schemas.microsoft.com/office/drawing/2014/main" val="749914159"/>
                  </a:ext>
                </a:extLst>
              </a:tr>
            </a:tbl>
          </a:graphicData>
        </a:graphic>
      </p:graphicFrame>
    </p:spTree>
    <p:extLst>
      <p:ext uri="{BB962C8B-B14F-4D97-AF65-F5344CB8AC3E}">
        <p14:creationId xmlns:p14="http://schemas.microsoft.com/office/powerpoint/2010/main" val="2399632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6D773-1A07-5EF0-FD25-A8B5D98245E1}"/>
              </a:ext>
            </a:extLst>
          </p:cNvPr>
          <p:cNvSpPr>
            <a:spLocks noGrp="1"/>
          </p:cNvSpPr>
          <p:nvPr>
            <p:ph type="title"/>
          </p:nvPr>
        </p:nvSpPr>
        <p:spPr/>
        <p:txBody>
          <a:bodyPr>
            <a:noAutofit/>
          </a:bodyPr>
          <a:lstStyle/>
          <a:p>
            <a:r>
              <a:rPr lang="en-GB" sz="2000" dirty="0"/>
              <a:t>Audit results cohort 3/4 – agreed referral criteria – Epsom and St Helier University NHS Trust</a:t>
            </a:r>
          </a:p>
        </p:txBody>
      </p:sp>
      <p:graphicFrame>
        <p:nvGraphicFramePr>
          <p:cNvPr id="4" name="Content Placeholder 3">
            <a:extLst>
              <a:ext uri="{FF2B5EF4-FFF2-40B4-BE49-F238E27FC236}">
                <a16:creationId xmlns:a16="http://schemas.microsoft.com/office/drawing/2014/main" id="{E82A22D3-2F93-0E2C-1C53-73BDE494DB0B}"/>
              </a:ext>
            </a:extLst>
          </p:cNvPr>
          <p:cNvGraphicFramePr>
            <a:graphicFrameLocks noGrp="1"/>
          </p:cNvGraphicFramePr>
          <p:nvPr>
            <p:ph idx="1"/>
            <p:extLst>
              <p:ext uri="{D42A27DB-BD31-4B8C-83A1-F6EECF244321}">
                <p14:modId xmlns:p14="http://schemas.microsoft.com/office/powerpoint/2010/main" val="2586881009"/>
              </p:ext>
            </p:extLst>
          </p:nvPr>
        </p:nvGraphicFramePr>
        <p:xfrm>
          <a:off x="334377" y="1923678"/>
          <a:ext cx="8229599" cy="2560320"/>
        </p:xfrm>
        <a:graphic>
          <a:graphicData uri="http://schemas.openxmlformats.org/drawingml/2006/table">
            <a:tbl>
              <a:tblPr firstRow="1" bandRow="1">
                <a:tableStyleId>{5C22544A-7EE6-4342-B048-85BDC9FD1C3A}</a:tableStyleId>
              </a:tblPr>
              <a:tblGrid>
                <a:gridCol w="2380207">
                  <a:extLst>
                    <a:ext uri="{9D8B030D-6E8A-4147-A177-3AD203B41FA5}">
                      <a16:colId xmlns:a16="http://schemas.microsoft.com/office/drawing/2014/main" val="2747569197"/>
                    </a:ext>
                  </a:extLst>
                </a:gridCol>
                <a:gridCol w="489264">
                  <a:extLst>
                    <a:ext uri="{9D8B030D-6E8A-4147-A177-3AD203B41FA5}">
                      <a16:colId xmlns:a16="http://schemas.microsoft.com/office/drawing/2014/main" val="67194446"/>
                    </a:ext>
                  </a:extLst>
                </a:gridCol>
                <a:gridCol w="504056">
                  <a:extLst>
                    <a:ext uri="{9D8B030D-6E8A-4147-A177-3AD203B41FA5}">
                      <a16:colId xmlns:a16="http://schemas.microsoft.com/office/drawing/2014/main" val="2446160347"/>
                    </a:ext>
                  </a:extLst>
                </a:gridCol>
                <a:gridCol w="504056">
                  <a:extLst>
                    <a:ext uri="{9D8B030D-6E8A-4147-A177-3AD203B41FA5}">
                      <a16:colId xmlns:a16="http://schemas.microsoft.com/office/drawing/2014/main" val="2770801612"/>
                    </a:ext>
                  </a:extLst>
                </a:gridCol>
                <a:gridCol w="504056">
                  <a:extLst>
                    <a:ext uri="{9D8B030D-6E8A-4147-A177-3AD203B41FA5}">
                      <a16:colId xmlns:a16="http://schemas.microsoft.com/office/drawing/2014/main" val="347069655"/>
                    </a:ext>
                  </a:extLst>
                </a:gridCol>
                <a:gridCol w="792088">
                  <a:extLst>
                    <a:ext uri="{9D8B030D-6E8A-4147-A177-3AD203B41FA5}">
                      <a16:colId xmlns:a16="http://schemas.microsoft.com/office/drawing/2014/main" val="1388984515"/>
                    </a:ext>
                  </a:extLst>
                </a:gridCol>
                <a:gridCol w="936104">
                  <a:extLst>
                    <a:ext uri="{9D8B030D-6E8A-4147-A177-3AD203B41FA5}">
                      <a16:colId xmlns:a16="http://schemas.microsoft.com/office/drawing/2014/main" val="2636830814"/>
                    </a:ext>
                  </a:extLst>
                </a:gridCol>
                <a:gridCol w="936104">
                  <a:extLst>
                    <a:ext uri="{9D8B030D-6E8A-4147-A177-3AD203B41FA5}">
                      <a16:colId xmlns:a16="http://schemas.microsoft.com/office/drawing/2014/main" val="2566075668"/>
                    </a:ext>
                  </a:extLst>
                </a:gridCol>
                <a:gridCol w="1183664">
                  <a:extLst>
                    <a:ext uri="{9D8B030D-6E8A-4147-A177-3AD203B41FA5}">
                      <a16:colId xmlns:a16="http://schemas.microsoft.com/office/drawing/2014/main" val="715158754"/>
                    </a:ext>
                  </a:extLst>
                </a:gridCol>
              </a:tblGrid>
              <a:tr h="406892">
                <a:tc>
                  <a:txBody>
                    <a:bodyPr/>
                    <a:lstStyle/>
                    <a:p>
                      <a:r>
                        <a:rPr lang="en-GB" sz="1000" dirty="0">
                          <a:latin typeface="Montserrat" panose="00000500000000000000" pitchFamily="50" charset="0"/>
                        </a:rPr>
                        <a:t>Does your trust have agreed referral criteria for children with neurodevelopmental problems?</a:t>
                      </a:r>
                    </a:p>
                  </a:txBody>
                  <a:tcPr/>
                </a:tc>
                <a:tc>
                  <a:txBody>
                    <a:bodyPr/>
                    <a:lstStyle/>
                    <a:p>
                      <a:r>
                        <a:rPr lang="en-GB" sz="1000" dirty="0">
                          <a:latin typeface="Montserrat" panose="00000500000000000000" pitchFamily="50" charset="0"/>
                        </a:rPr>
                        <a:t>2019</a:t>
                      </a:r>
                    </a:p>
                  </a:txBody>
                  <a:tcPr/>
                </a:tc>
                <a:tc>
                  <a:txBody>
                    <a:bodyPr/>
                    <a:lstStyle/>
                    <a:p>
                      <a:r>
                        <a:rPr lang="en-GB" sz="1000" dirty="0">
                          <a:latin typeface="Montserrat" panose="00000500000000000000" pitchFamily="50" charset="0"/>
                        </a:rPr>
                        <a:t>2020</a:t>
                      </a:r>
                    </a:p>
                  </a:txBody>
                  <a:tcPr/>
                </a:tc>
                <a:tc>
                  <a:txBody>
                    <a:bodyPr/>
                    <a:lstStyle/>
                    <a:p>
                      <a:r>
                        <a:rPr lang="en-GB" sz="1000" dirty="0">
                          <a:latin typeface="Montserrat" panose="00000500000000000000" pitchFamily="50" charset="0"/>
                        </a:rPr>
                        <a:t>2021</a:t>
                      </a:r>
                    </a:p>
                  </a:txBody>
                  <a:tcPr/>
                </a:tc>
                <a:tc>
                  <a:txBody>
                    <a:bodyPr/>
                    <a:lstStyle/>
                    <a:p>
                      <a:r>
                        <a:rPr lang="en-GB" sz="1000" dirty="0">
                          <a:latin typeface="Montserrat" panose="00000500000000000000" pitchFamily="50" charset="0"/>
                        </a:rPr>
                        <a:t>2022</a:t>
                      </a:r>
                    </a:p>
                  </a:txBody>
                  <a:tcPr/>
                </a:tc>
                <a:tc>
                  <a:txBody>
                    <a:bodyPr/>
                    <a:lstStyle/>
                    <a:p>
                      <a:r>
                        <a:rPr lang="en-GB" sz="1000" dirty="0">
                          <a:latin typeface="Montserrat" panose="00000500000000000000" pitchFamily="50" charset="0"/>
                        </a:rPr>
                        <a:t>2021 –SWTPEG</a:t>
                      </a:r>
                    </a:p>
                  </a:txBody>
                  <a:tcPr/>
                </a:tc>
                <a:tc>
                  <a:txBody>
                    <a:bodyPr/>
                    <a:lstStyle/>
                    <a:p>
                      <a:r>
                        <a:rPr lang="en-GB" sz="1000" dirty="0">
                          <a:latin typeface="Montserrat" panose="00000500000000000000" pitchFamily="50" charset="0"/>
                        </a:rPr>
                        <a:t>2021 </a:t>
                      </a:r>
                      <a:r>
                        <a:rPr lang="en-GB" sz="1000" b="1" i="0" dirty="0">
                          <a:solidFill>
                            <a:srgbClr val="FFFFFF"/>
                          </a:solidFill>
                          <a:effectLst/>
                          <a:latin typeface="Montserrat" panose="00000500000000000000" pitchFamily="50" charset="0"/>
                        </a:rPr>
                        <a:t>– </a:t>
                      </a:r>
                      <a:r>
                        <a:rPr lang="en-GB" sz="1000" dirty="0">
                          <a:latin typeface="Montserrat" panose="00000500000000000000" pitchFamily="50" charset="0"/>
                        </a:rPr>
                        <a:t>England &amp; Wales</a:t>
                      </a:r>
                    </a:p>
                  </a:txBody>
                  <a:tcPr/>
                </a:tc>
                <a:tc>
                  <a:txBody>
                    <a:bodyPr/>
                    <a:lstStyle/>
                    <a:p>
                      <a:r>
                        <a:rPr lang="en-GB" sz="1000" dirty="0">
                          <a:latin typeface="Montserrat" panose="00000500000000000000" pitchFamily="50" charset="0"/>
                        </a:rPr>
                        <a:t>2022 –SWTPEG</a:t>
                      </a:r>
                    </a:p>
                  </a:txBody>
                  <a:tcPr>
                    <a:solidFill>
                      <a:schemeClr val="tx2"/>
                    </a:solidFill>
                  </a:tcPr>
                </a:tc>
                <a:tc>
                  <a:txBody>
                    <a:bodyPr/>
                    <a:lstStyle/>
                    <a:p>
                      <a:r>
                        <a:rPr lang="en-GB" sz="1000" dirty="0">
                          <a:latin typeface="Montserrat" panose="00000500000000000000" pitchFamily="50" charset="0"/>
                        </a:rPr>
                        <a:t>2022 </a:t>
                      </a:r>
                      <a:r>
                        <a:rPr lang="en-GB" sz="1000" b="1" i="0" dirty="0">
                          <a:solidFill>
                            <a:srgbClr val="FFFFFF"/>
                          </a:solidFill>
                          <a:effectLst/>
                          <a:latin typeface="Montserrat" panose="00000500000000000000" pitchFamily="50" charset="0"/>
                        </a:rPr>
                        <a:t>– </a:t>
                      </a:r>
                      <a:r>
                        <a:rPr lang="en-GB" sz="1000" dirty="0">
                          <a:latin typeface="Montserrat" panose="00000500000000000000" pitchFamily="50" charset="0"/>
                        </a:rPr>
                        <a:t>England &amp; Wales</a:t>
                      </a:r>
                    </a:p>
                  </a:txBody>
                  <a:tcPr>
                    <a:solidFill>
                      <a:schemeClr val="tx2"/>
                    </a:solidFill>
                  </a:tcPr>
                </a:tc>
                <a:extLst>
                  <a:ext uri="{0D108BD9-81ED-4DB2-BD59-A6C34878D82A}">
                    <a16:rowId xmlns:a16="http://schemas.microsoft.com/office/drawing/2014/main" val="1941645921"/>
                  </a:ext>
                </a:extLst>
              </a:tr>
              <a:tr h="180841">
                <a:tc>
                  <a:txBody>
                    <a:bodyPr/>
                    <a:lstStyle/>
                    <a:p>
                      <a:r>
                        <a:rPr lang="en-GB" sz="1000" dirty="0">
                          <a:latin typeface="Montserrat" panose="00000500000000000000" pitchFamily="50" charset="0"/>
                        </a:rPr>
                        <a:t>Attention deficit hyperactivity disorder (ADHD)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75%</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77%</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88%</a:t>
                      </a:r>
                    </a:p>
                  </a:txBody>
                  <a:tcPr>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82%</a:t>
                      </a:r>
                    </a:p>
                  </a:txBody>
                  <a:tcPr>
                    <a:solidFill>
                      <a:schemeClr val="tx2"/>
                    </a:solidFill>
                  </a:tcPr>
                </a:tc>
                <a:extLst>
                  <a:ext uri="{0D108BD9-81ED-4DB2-BD59-A6C34878D82A}">
                    <a16:rowId xmlns:a16="http://schemas.microsoft.com/office/drawing/2014/main" val="3515799331"/>
                  </a:ext>
                </a:extLst>
              </a:tr>
              <a:tr h="180841">
                <a:tc>
                  <a:txBody>
                    <a:bodyPr/>
                    <a:lstStyle/>
                    <a:p>
                      <a:r>
                        <a:rPr lang="en-GB" sz="1000" dirty="0">
                          <a:latin typeface="Montserrat" panose="00000500000000000000" pitchFamily="50" charset="0"/>
                        </a:rPr>
                        <a:t>Autism spectrum disorder (ASD)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75%</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81%</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88%</a:t>
                      </a:r>
                    </a:p>
                  </a:txBody>
                  <a:tcPr>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86%</a:t>
                      </a:r>
                    </a:p>
                  </a:txBody>
                  <a:tcPr>
                    <a:solidFill>
                      <a:schemeClr val="tx2"/>
                    </a:solidFill>
                  </a:tcPr>
                </a:tc>
                <a:extLst>
                  <a:ext uri="{0D108BD9-81ED-4DB2-BD59-A6C34878D82A}">
                    <a16:rowId xmlns:a16="http://schemas.microsoft.com/office/drawing/2014/main" val="3685957633"/>
                  </a:ext>
                </a:extLst>
              </a:tr>
              <a:tr h="180841">
                <a:tc>
                  <a:txBody>
                    <a:bodyPr/>
                    <a:lstStyle/>
                    <a:p>
                      <a:r>
                        <a:rPr lang="en-GB" sz="1000" dirty="0">
                          <a:latin typeface="Montserrat" panose="00000500000000000000" pitchFamily="50" charset="0"/>
                        </a:rPr>
                        <a:t>Behaviour difficulties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62%</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60%</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75%</a:t>
                      </a:r>
                    </a:p>
                  </a:txBody>
                  <a:tcPr>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68%</a:t>
                      </a:r>
                    </a:p>
                  </a:txBody>
                  <a:tcPr>
                    <a:solidFill>
                      <a:schemeClr val="tx2"/>
                    </a:solidFill>
                  </a:tcPr>
                </a:tc>
                <a:extLst>
                  <a:ext uri="{0D108BD9-81ED-4DB2-BD59-A6C34878D82A}">
                    <a16:rowId xmlns:a16="http://schemas.microsoft.com/office/drawing/2014/main" val="148607879"/>
                  </a:ext>
                </a:extLst>
              </a:tr>
              <a:tr h="180841">
                <a:tc>
                  <a:txBody>
                    <a:bodyPr/>
                    <a:lstStyle/>
                    <a:p>
                      <a:r>
                        <a:rPr lang="en-GB" sz="1000" dirty="0">
                          <a:latin typeface="Montserrat" panose="00000500000000000000" pitchFamily="50" charset="0"/>
                        </a:rPr>
                        <a:t>Developmental Coordination Disorder</a:t>
                      </a:r>
                    </a:p>
                  </a:txBody>
                  <a:tcPr/>
                </a:tc>
                <a:tc>
                  <a:txBody>
                    <a:bodyPr/>
                    <a:lstStyle/>
                    <a:p>
                      <a:r>
                        <a:rPr lang="en-GB" sz="1000" dirty="0">
                          <a:latin typeface="Montserrat" panose="00000500000000000000" pitchFamily="50" charset="0"/>
                        </a:rPr>
                        <a:t>Yes</a:t>
                      </a:r>
                    </a:p>
                  </a:txBody>
                  <a:tcPr/>
                </a:tc>
                <a:tc>
                  <a:txBody>
                    <a:bodyPr/>
                    <a:lstStyle/>
                    <a:p>
                      <a:r>
                        <a:rPr lang="en-GB" sz="1000" dirty="0">
                          <a:latin typeface="Montserrat" panose="00000500000000000000" pitchFamily="50" charset="0"/>
                        </a:rPr>
                        <a:t>Yes</a:t>
                      </a:r>
                    </a:p>
                  </a:txBody>
                  <a:tcPr/>
                </a:tc>
                <a:tc>
                  <a:txBody>
                    <a:bodyPr/>
                    <a:lstStyle/>
                    <a:p>
                      <a:r>
                        <a:rPr lang="en-GB" sz="1000" dirty="0">
                          <a:latin typeface="Montserrat" panose="00000500000000000000" pitchFamily="50" charset="0"/>
                        </a:rPr>
                        <a:t>Yes</a:t>
                      </a:r>
                    </a:p>
                  </a:txBody>
                  <a:tcPr/>
                </a:tc>
                <a:tc>
                  <a:txBody>
                    <a:bodyPr/>
                    <a:lstStyle/>
                    <a:p>
                      <a:r>
                        <a:rPr lang="en-GB" sz="1000" dirty="0">
                          <a:latin typeface="Montserrat" panose="00000500000000000000" pitchFamily="50" charset="0"/>
                        </a:rPr>
                        <a:t>Yes</a:t>
                      </a:r>
                    </a:p>
                  </a:txBody>
                  <a:tcPr/>
                </a:tc>
                <a:tc>
                  <a:txBody>
                    <a:bodyPr/>
                    <a:lstStyle/>
                    <a:p>
                      <a:r>
                        <a:rPr lang="en-GB" sz="1000" b="1" dirty="0">
                          <a:solidFill>
                            <a:schemeClr val="bg1"/>
                          </a:solidFill>
                          <a:latin typeface="Montserrat" panose="00000500000000000000" pitchFamily="50" charset="0"/>
                        </a:rPr>
                        <a:t>38%</a:t>
                      </a:r>
                    </a:p>
                  </a:txBody>
                  <a:tcPr>
                    <a:solidFill>
                      <a:schemeClr val="accent1"/>
                    </a:solidFill>
                  </a:tcPr>
                </a:tc>
                <a:tc>
                  <a:txBody>
                    <a:bodyPr/>
                    <a:lstStyle/>
                    <a:p>
                      <a:r>
                        <a:rPr lang="en-GB" sz="1000" b="1" dirty="0">
                          <a:solidFill>
                            <a:schemeClr val="bg1"/>
                          </a:solidFill>
                          <a:latin typeface="Montserrat" panose="00000500000000000000" pitchFamily="50" charset="0"/>
                        </a:rPr>
                        <a:t>60%</a:t>
                      </a:r>
                    </a:p>
                  </a:txBody>
                  <a:tcPr>
                    <a:solidFill>
                      <a:schemeClr val="accent1"/>
                    </a:solidFill>
                  </a:tcPr>
                </a:tc>
                <a:tc>
                  <a:txBody>
                    <a:bodyPr/>
                    <a:lstStyle/>
                    <a:p>
                      <a:r>
                        <a:rPr lang="en-GB" sz="1000" b="1" dirty="0">
                          <a:solidFill>
                            <a:schemeClr val="bg1"/>
                          </a:solidFill>
                          <a:latin typeface="Montserrat" panose="00000500000000000000" pitchFamily="50" charset="0"/>
                        </a:rPr>
                        <a:t>38%</a:t>
                      </a:r>
                    </a:p>
                  </a:txBody>
                  <a:tcPr>
                    <a:solidFill>
                      <a:schemeClr val="tx2"/>
                    </a:solidFill>
                  </a:tcPr>
                </a:tc>
                <a:tc>
                  <a:txBody>
                    <a:bodyPr/>
                    <a:lstStyle/>
                    <a:p>
                      <a:r>
                        <a:rPr lang="en-GB" sz="1000" b="1" dirty="0">
                          <a:solidFill>
                            <a:schemeClr val="bg1"/>
                          </a:solidFill>
                          <a:latin typeface="Montserrat" panose="00000500000000000000" pitchFamily="50" charset="0"/>
                        </a:rPr>
                        <a:t>65%</a:t>
                      </a:r>
                    </a:p>
                  </a:txBody>
                  <a:tcPr>
                    <a:solidFill>
                      <a:schemeClr val="tx2"/>
                    </a:solidFill>
                  </a:tcPr>
                </a:tc>
                <a:extLst>
                  <a:ext uri="{0D108BD9-81ED-4DB2-BD59-A6C34878D82A}">
                    <a16:rowId xmlns:a16="http://schemas.microsoft.com/office/drawing/2014/main" val="3799672097"/>
                  </a:ext>
                </a:extLst>
              </a:tr>
              <a:tr h="180841">
                <a:tc>
                  <a:txBody>
                    <a:bodyPr/>
                    <a:lstStyle/>
                    <a:p>
                      <a:r>
                        <a:rPr lang="en-GB" sz="1000" dirty="0">
                          <a:latin typeface="Montserrat" panose="00000500000000000000" pitchFamily="50" charset="0"/>
                        </a:rPr>
                        <a:t>Intellectual disability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tc>
                  <a:txBody>
                    <a:bodyPr/>
                    <a:lstStyle/>
                    <a:p>
                      <a:r>
                        <a:rPr lang="en-GB" sz="1000" b="1" dirty="0">
                          <a:solidFill>
                            <a:schemeClr val="bg1"/>
                          </a:solidFill>
                          <a:latin typeface="Montserrat" panose="00000500000000000000" pitchFamily="50" charset="0"/>
                        </a:rPr>
                        <a:t>50%</a:t>
                      </a:r>
                    </a:p>
                  </a:txBody>
                  <a:tcPr>
                    <a:solidFill>
                      <a:schemeClr val="accent1"/>
                    </a:solidFill>
                  </a:tcPr>
                </a:tc>
                <a:tc>
                  <a:txBody>
                    <a:bodyPr/>
                    <a:lstStyle/>
                    <a:p>
                      <a:r>
                        <a:rPr lang="en-GB" sz="1000" b="1" dirty="0">
                          <a:solidFill>
                            <a:schemeClr val="bg1"/>
                          </a:solidFill>
                          <a:latin typeface="Montserrat" panose="00000500000000000000" pitchFamily="50" charset="0"/>
                        </a:rPr>
                        <a:t>58%</a:t>
                      </a:r>
                    </a:p>
                  </a:txBody>
                  <a:tcPr>
                    <a:solidFill>
                      <a:schemeClr val="accent1"/>
                    </a:solidFill>
                  </a:tcPr>
                </a:tc>
                <a:tc>
                  <a:txBody>
                    <a:bodyPr/>
                    <a:lstStyle/>
                    <a:p>
                      <a:r>
                        <a:rPr lang="en-GB" sz="1000" b="1" dirty="0">
                          <a:solidFill>
                            <a:schemeClr val="bg1"/>
                          </a:solidFill>
                          <a:latin typeface="Montserrat" panose="00000500000000000000" pitchFamily="50" charset="0"/>
                        </a:rPr>
                        <a:t>50%</a:t>
                      </a:r>
                    </a:p>
                  </a:txBody>
                  <a:tcPr>
                    <a:solidFill>
                      <a:schemeClr val="tx2"/>
                    </a:solidFill>
                  </a:tcPr>
                </a:tc>
                <a:tc>
                  <a:txBody>
                    <a:bodyPr/>
                    <a:lstStyle/>
                    <a:p>
                      <a:r>
                        <a:rPr lang="en-GB" sz="1000" b="1" dirty="0">
                          <a:solidFill>
                            <a:schemeClr val="bg1"/>
                          </a:solidFill>
                          <a:latin typeface="Montserrat" panose="00000500000000000000" pitchFamily="50" charset="0"/>
                        </a:rPr>
                        <a:t>61%</a:t>
                      </a:r>
                    </a:p>
                  </a:txBody>
                  <a:tcPr>
                    <a:solidFill>
                      <a:schemeClr val="tx2"/>
                    </a:solidFill>
                  </a:tcPr>
                </a:tc>
                <a:extLst>
                  <a:ext uri="{0D108BD9-81ED-4DB2-BD59-A6C34878D82A}">
                    <a16:rowId xmlns:a16="http://schemas.microsoft.com/office/drawing/2014/main" val="1003061633"/>
                  </a:ext>
                </a:extLst>
              </a:tr>
              <a:tr h="180841">
                <a:tc>
                  <a:txBody>
                    <a:bodyPr/>
                    <a:lstStyle/>
                    <a:p>
                      <a:r>
                        <a:rPr lang="en-GB" sz="1000" dirty="0">
                          <a:latin typeface="Montserrat" panose="00000500000000000000" pitchFamily="50" charset="0"/>
                        </a:rPr>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r>
                        <a:rPr lang="en-GB" sz="1000" b="1" dirty="0">
                          <a:solidFill>
                            <a:schemeClr val="bg1"/>
                          </a:solidFill>
                          <a:latin typeface="Montserrat" panose="00000500000000000000" pitchFamily="50" charset="0"/>
                        </a:rPr>
                        <a:t>0%</a:t>
                      </a:r>
                    </a:p>
                  </a:txBody>
                  <a:tcPr>
                    <a:solidFill>
                      <a:schemeClr val="accent1"/>
                    </a:solidFill>
                  </a:tcPr>
                </a:tc>
                <a:tc>
                  <a:txBody>
                    <a:bodyPr/>
                    <a:lstStyle/>
                    <a:p>
                      <a:r>
                        <a:rPr lang="en-GB" sz="1000" b="1" dirty="0">
                          <a:solidFill>
                            <a:schemeClr val="bg1"/>
                          </a:solidFill>
                          <a:latin typeface="Montserrat" panose="00000500000000000000" pitchFamily="50" charset="0"/>
                        </a:rPr>
                        <a:t>8%</a:t>
                      </a:r>
                    </a:p>
                  </a:txBody>
                  <a:tcPr>
                    <a:solidFill>
                      <a:schemeClr val="accent1"/>
                    </a:solidFill>
                  </a:tcPr>
                </a:tc>
                <a:tc>
                  <a:txBody>
                    <a:bodyPr/>
                    <a:lstStyle/>
                    <a:p>
                      <a:r>
                        <a:rPr lang="en-GB" sz="1000" b="1" dirty="0">
                          <a:solidFill>
                            <a:schemeClr val="bg1"/>
                          </a:solidFill>
                          <a:latin typeface="Montserrat" panose="00000500000000000000" pitchFamily="50" charset="0"/>
                        </a:rPr>
                        <a:t>0%</a:t>
                      </a:r>
                    </a:p>
                  </a:txBody>
                  <a:tcPr>
                    <a:solidFill>
                      <a:schemeClr val="tx2"/>
                    </a:solidFill>
                  </a:tcPr>
                </a:tc>
                <a:tc>
                  <a:txBody>
                    <a:bodyPr/>
                    <a:lstStyle/>
                    <a:p>
                      <a:r>
                        <a:rPr lang="en-GB" sz="1000" b="1" dirty="0">
                          <a:solidFill>
                            <a:schemeClr val="bg1"/>
                          </a:solidFill>
                          <a:latin typeface="Montserrat" panose="00000500000000000000" pitchFamily="50" charset="0"/>
                        </a:rPr>
                        <a:t>8%</a:t>
                      </a:r>
                    </a:p>
                  </a:txBody>
                  <a:tcPr>
                    <a:solidFill>
                      <a:schemeClr val="tx2"/>
                    </a:solidFill>
                  </a:tcPr>
                </a:tc>
                <a:extLst>
                  <a:ext uri="{0D108BD9-81ED-4DB2-BD59-A6C34878D82A}">
                    <a16:rowId xmlns:a16="http://schemas.microsoft.com/office/drawing/2014/main" val="7007951"/>
                  </a:ext>
                </a:extLst>
              </a:tr>
              <a:tr h="180841">
                <a:tc>
                  <a:txBody>
                    <a:bodyPr/>
                    <a:lstStyle/>
                    <a:p>
                      <a:r>
                        <a:rPr lang="en-GB" sz="1000" dirty="0">
                          <a:latin typeface="Montserrat" panose="00000500000000000000" pitchFamily="50" charset="0"/>
                        </a:rPr>
                        <a:t>None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r>
                        <a:rPr lang="en-GB" sz="1000" b="1" dirty="0">
                          <a:solidFill>
                            <a:schemeClr val="bg1"/>
                          </a:solidFill>
                          <a:latin typeface="Montserrat" panose="00000500000000000000" pitchFamily="50" charset="0"/>
                        </a:rPr>
                        <a:t>12%</a:t>
                      </a:r>
                    </a:p>
                  </a:txBody>
                  <a:tcPr>
                    <a:solidFill>
                      <a:schemeClr val="accent1"/>
                    </a:solidFill>
                  </a:tcPr>
                </a:tc>
                <a:tc>
                  <a:txBody>
                    <a:bodyPr/>
                    <a:lstStyle/>
                    <a:p>
                      <a:r>
                        <a:rPr lang="en-GB" sz="1000" b="1" dirty="0">
                          <a:solidFill>
                            <a:schemeClr val="bg1"/>
                          </a:solidFill>
                          <a:latin typeface="Montserrat" panose="00000500000000000000" pitchFamily="50" charset="0"/>
                        </a:rPr>
                        <a:t>15%</a:t>
                      </a:r>
                    </a:p>
                  </a:txBody>
                  <a:tcPr>
                    <a:solidFill>
                      <a:schemeClr val="accent1"/>
                    </a:solidFill>
                  </a:tcPr>
                </a:tc>
                <a:tc>
                  <a:txBody>
                    <a:bodyPr/>
                    <a:lstStyle/>
                    <a:p>
                      <a:r>
                        <a:rPr lang="en-GB" sz="1000" b="1" dirty="0">
                          <a:solidFill>
                            <a:schemeClr val="bg1"/>
                          </a:solidFill>
                          <a:latin typeface="Montserrat" panose="00000500000000000000" pitchFamily="50" charset="0"/>
                        </a:rPr>
                        <a:t>13%</a:t>
                      </a:r>
                    </a:p>
                  </a:txBody>
                  <a:tcPr>
                    <a:solidFill>
                      <a:schemeClr val="tx2"/>
                    </a:solidFill>
                  </a:tcPr>
                </a:tc>
                <a:tc>
                  <a:txBody>
                    <a:bodyPr/>
                    <a:lstStyle/>
                    <a:p>
                      <a:r>
                        <a:rPr lang="en-GB" sz="1000" b="1" dirty="0">
                          <a:solidFill>
                            <a:schemeClr val="bg1"/>
                          </a:solidFill>
                          <a:latin typeface="Montserrat" panose="00000500000000000000" pitchFamily="50" charset="0"/>
                        </a:rPr>
                        <a:t>12%</a:t>
                      </a:r>
                    </a:p>
                  </a:txBody>
                  <a:tcPr>
                    <a:solidFill>
                      <a:schemeClr val="tx2"/>
                    </a:solidFill>
                  </a:tcPr>
                </a:tc>
                <a:extLst>
                  <a:ext uri="{0D108BD9-81ED-4DB2-BD59-A6C34878D82A}">
                    <a16:rowId xmlns:a16="http://schemas.microsoft.com/office/drawing/2014/main" val="2832073074"/>
                  </a:ext>
                </a:extLst>
              </a:tr>
            </a:tbl>
          </a:graphicData>
        </a:graphic>
      </p:graphicFrame>
      <p:sp>
        <p:nvSpPr>
          <p:cNvPr id="5" name="Content Placeholder 6">
            <a:extLst>
              <a:ext uri="{FF2B5EF4-FFF2-40B4-BE49-F238E27FC236}">
                <a16:creationId xmlns:a16="http://schemas.microsoft.com/office/drawing/2014/main" id="{B884A76C-1119-423F-0ABF-756207F3667B}"/>
              </a:ext>
            </a:extLst>
          </p:cNvPr>
          <p:cNvSpPr txBox="1">
            <a:spLocks/>
          </p:cNvSpPr>
          <p:nvPr/>
        </p:nvSpPr>
        <p:spPr>
          <a:xfrm>
            <a:off x="305776" y="1042903"/>
            <a:ext cx="8229600" cy="33944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b="0" kern="1200">
                <a:solidFill>
                  <a:srgbClr val="4D4D4D"/>
                </a:solidFill>
                <a:latin typeface="Montserrat" panose="02000505000000020004" pitchFamily="2" charset="0"/>
                <a:ea typeface="+mn-ea"/>
                <a:cs typeface="+mn-cs"/>
              </a:defRPr>
            </a:lvl1pPr>
            <a:lvl2pPr marL="742950" indent="-285750" algn="l" defTabSz="914400" rtl="0" eaLnBrk="1" latinLnBrk="0" hangingPunct="1">
              <a:spcBef>
                <a:spcPct val="20000"/>
              </a:spcBef>
              <a:buClr>
                <a:srgbClr val="4D4D4D"/>
              </a:buClr>
              <a:buSzPct val="80000"/>
              <a:buFont typeface="Courier New" panose="02070309020205020404" pitchFamily="49" charset="0"/>
              <a:buChar char="o"/>
              <a:defRPr sz="2400" b="0" kern="1200">
                <a:solidFill>
                  <a:schemeClr val="tx1"/>
                </a:solidFill>
                <a:latin typeface="Montserrat" panose="02000505000000020004" pitchFamily="2" charset="0"/>
                <a:ea typeface="+mn-ea"/>
                <a:cs typeface="+mn-cs"/>
              </a:defRPr>
            </a:lvl2pPr>
            <a:lvl3pPr marL="1257300" indent="-342900" algn="l" defTabSz="914400" rtl="0" eaLnBrk="1" latinLnBrk="0" hangingPunct="1">
              <a:spcBef>
                <a:spcPct val="20000"/>
              </a:spcBef>
              <a:buFont typeface="Montserrat" panose="02000505000000020004" pitchFamily="2" charset="0"/>
              <a:buChar char="—"/>
              <a:defRPr sz="2000" kern="1200">
                <a:solidFill>
                  <a:schemeClr val="tx1"/>
                </a:solidFill>
                <a:latin typeface="Montserrat" panose="02000505000000020004" pitchFamily="2"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ontserrat" panose="02000505000000020004" pitchFamily="2"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chemeClr val="tx1"/>
                </a:solidFill>
                <a:latin typeface="Montserrat" panose="02000505000000020004" pitchFamily="2"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rgbClr val="4D4D4D"/>
              </a:solidFill>
              <a:effectLst/>
              <a:uLnTx/>
              <a:uFillTx/>
              <a:latin typeface="Montserrat" panose="02000505000000020004" pitchFamily="2" charset="0"/>
              <a:ea typeface="+mn-ea"/>
              <a:cs typeface="+mn-cs"/>
            </a:endParaRPr>
          </a:p>
        </p:txBody>
      </p:sp>
      <p:sp>
        <p:nvSpPr>
          <p:cNvPr id="8" name="Content Placeholder 6">
            <a:extLst>
              <a:ext uri="{FF2B5EF4-FFF2-40B4-BE49-F238E27FC236}">
                <a16:creationId xmlns:a16="http://schemas.microsoft.com/office/drawing/2014/main" id="{EE757239-6309-2785-C37A-2B8086052783}"/>
              </a:ext>
            </a:extLst>
          </p:cNvPr>
          <p:cNvSpPr txBox="1">
            <a:spLocks/>
          </p:cNvSpPr>
          <p:nvPr/>
        </p:nvSpPr>
        <p:spPr>
          <a:xfrm>
            <a:off x="458176" y="1195303"/>
            <a:ext cx="8229600" cy="33944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b="0" kern="1200">
                <a:solidFill>
                  <a:srgbClr val="4D4D4D"/>
                </a:solidFill>
                <a:latin typeface="Montserrat" panose="02000505000000020004" pitchFamily="2" charset="0"/>
                <a:ea typeface="+mn-ea"/>
                <a:cs typeface="+mn-cs"/>
              </a:defRPr>
            </a:lvl1pPr>
            <a:lvl2pPr marL="742950" indent="-285750" algn="l" defTabSz="914400" rtl="0" eaLnBrk="1" latinLnBrk="0" hangingPunct="1">
              <a:spcBef>
                <a:spcPct val="20000"/>
              </a:spcBef>
              <a:buClr>
                <a:srgbClr val="4D4D4D"/>
              </a:buClr>
              <a:buSzPct val="80000"/>
              <a:buFont typeface="Courier New" panose="02070309020205020404" pitchFamily="49" charset="0"/>
              <a:buChar char="o"/>
              <a:defRPr sz="2400" b="0" kern="1200">
                <a:solidFill>
                  <a:schemeClr val="tx1"/>
                </a:solidFill>
                <a:latin typeface="Montserrat" panose="02000505000000020004" pitchFamily="2" charset="0"/>
                <a:ea typeface="+mn-ea"/>
                <a:cs typeface="+mn-cs"/>
              </a:defRPr>
            </a:lvl2pPr>
            <a:lvl3pPr marL="1257300" indent="-342900" algn="l" defTabSz="914400" rtl="0" eaLnBrk="1" latinLnBrk="0" hangingPunct="1">
              <a:spcBef>
                <a:spcPct val="20000"/>
              </a:spcBef>
              <a:buFont typeface="Montserrat" panose="02000505000000020004" pitchFamily="2" charset="0"/>
              <a:buChar char="—"/>
              <a:defRPr sz="2000" kern="1200">
                <a:solidFill>
                  <a:schemeClr val="tx1"/>
                </a:solidFill>
                <a:latin typeface="Montserrat" panose="02000505000000020004" pitchFamily="2"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ontserrat" panose="02000505000000020004" pitchFamily="2"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chemeClr val="tx1"/>
                </a:solidFill>
                <a:latin typeface="Montserrat" panose="02000505000000020004" pitchFamily="2"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GB" sz="2800" b="0" i="0" u="none" strike="noStrike" kern="1200" cap="none" spc="0" normalizeH="0" baseline="0" noProof="0" dirty="0">
              <a:ln>
                <a:noFill/>
              </a:ln>
              <a:solidFill>
                <a:srgbClr val="4D4D4D"/>
              </a:solidFill>
              <a:effectLst/>
              <a:uLnTx/>
              <a:uFillTx/>
              <a:latin typeface="Montserrat" panose="02000505000000020004" pitchFamily="2" charset="0"/>
              <a:ea typeface="+mn-ea"/>
              <a:cs typeface="+mn-cs"/>
            </a:endParaRPr>
          </a:p>
        </p:txBody>
      </p:sp>
      <p:sp>
        <p:nvSpPr>
          <p:cNvPr id="3" name="Content Placeholder 6">
            <a:extLst>
              <a:ext uri="{FF2B5EF4-FFF2-40B4-BE49-F238E27FC236}">
                <a16:creationId xmlns:a16="http://schemas.microsoft.com/office/drawing/2014/main" id="{5B206DA9-E190-F47B-C91B-8D5639C35EEC}"/>
              </a:ext>
            </a:extLst>
          </p:cNvPr>
          <p:cNvSpPr txBox="1">
            <a:spLocks/>
          </p:cNvSpPr>
          <p:nvPr/>
        </p:nvSpPr>
        <p:spPr>
          <a:xfrm>
            <a:off x="314211" y="848101"/>
            <a:ext cx="8229600" cy="876553"/>
          </a:xfrm>
          <a:prstGeom prst="rect">
            <a:avLst/>
          </a:prstGeom>
          <a:solidFill>
            <a:schemeClr val="accent1">
              <a:lumMod val="20000"/>
              <a:lumOff val="8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b="0" kern="1200">
                <a:solidFill>
                  <a:srgbClr val="4D4D4D"/>
                </a:solidFill>
                <a:latin typeface="Montserrat" panose="02000505000000020004" pitchFamily="2" charset="0"/>
                <a:ea typeface="+mn-ea"/>
                <a:cs typeface="+mn-cs"/>
              </a:defRPr>
            </a:lvl1pPr>
            <a:lvl2pPr marL="742950" indent="-285750" algn="l" defTabSz="914400" rtl="0" eaLnBrk="1" latinLnBrk="0" hangingPunct="1">
              <a:spcBef>
                <a:spcPct val="20000"/>
              </a:spcBef>
              <a:buClr>
                <a:srgbClr val="4D4D4D"/>
              </a:buClr>
              <a:buSzPct val="80000"/>
              <a:buFont typeface="Courier New" panose="02070309020205020404" pitchFamily="49" charset="0"/>
              <a:buChar char="o"/>
              <a:defRPr sz="2400" b="0" kern="1200">
                <a:solidFill>
                  <a:schemeClr val="tx1"/>
                </a:solidFill>
                <a:latin typeface="Montserrat" panose="02000505000000020004" pitchFamily="2" charset="0"/>
                <a:ea typeface="+mn-ea"/>
                <a:cs typeface="+mn-cs"/>
              </a:defRPr>
            </a:lvl2pPr>
            <a:lvl3pPr marL="1257300" indent="-342900" algn="l" defTabSz="914400" rtl="0" eaLnBrk="1" latinLnBrk="0" hangingPunct="1">
              <a:spcBef>
                <a:spcPct val="20000"/>
              </a:spcBef>
              <a:buFont typeface="Montserrat" panose="02000505000000020004" pitchFamily="2" charset="0"/>
              <a:buChar char="—"/>
              <a:defRPr sz="2000" kern="1200">
                <a:solidFill>
                  <a:schemeClr val="tx1"/>
                </a:solidFill>
                <a:latin typeface="Montserrat" panose="02000505000000020004" pitchFamily="2"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ontserrat" panose="02000505000000020004" pitchFamily="2"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chemeClr val="tx1"/>
                </a:solidFill>
                <a:latin typeface="Montserrat" panose="02000505000000020004" pitchFamily="2"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50000"/>
              </a:lnSpc>
              <a:buNone/>
            </a:pPr>
            <a:r>
              <a:rPr lang="en-GB" sz="1100" b="1" dirty="0">
                <a:solidFill>
                  <a:schemeClr val="tx1"/>
                </a:solidFill>
                <a:latin typeface="Montserrat" panose="00000500000000000000" pitchFamily="50" charset="0"/>
              </a:rPr>
              <a:t>The Epsom and St Helier paediatric epilepsy service continues to provide agreed referral criteria for children with ADHD, ASD, developmental coordination disorder and intellectual disability neurodevelopmental problems.</a:t>
            </a:r>
            <a:endParaRPr lang="en-GB" sz="1100" b="1" dirty="0">
              <a:solidFill>
                <a:schemeClr val="tx1"/>
              </a:solidFill>
            </a:endParaRPr>
          </a:p>
        </p:txBody>
      </p:sp>
    </p:spTree>
    <p:extLst>
      <p:ext uri="{BB962C8B-B14F-4D97-AF65-F5344CB8AC3E}">
        <p14:creationId xmlns:p14="http://schemas.microsoft.com/office/powerpoint/2010/main" val="1056245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1A45B-44FC-4BAF-D94A-5EDA3DDE1227}"/>
              </a:ext>
            </a:extLst>
          </p:cNvPr>
          <p:cNvSpPr>
            <a:spLocks noGrp="1"/>
          </p:cNvSpPr>
          <p:nvPr>
            <p:ph type="title"/>
          </p:nvPr>
        </p:nvSpPr>
        <p:spPr/>
        <p:txBody>
          <a:bodyPr>
            <a:normAutofit fontScale="90000"/>
          </a:bodyPr>
          <a:lstStyle/>
          <a:p>
            <a:r>
              <a:rPr lang="en-GB" sz="2000" dirty="0"/>
              <a:t>Audit results cohort 3/4 – appropriate assessment – Epsom and St Helier University NHS Trust</a:t>
            </a:r>
          </a:p>
        </p:txBody>
      </p:sp>
      <p:graphicFrame>
        <p:nvGraphicFramePr>
          <p:cNvPr id="5" name="Table 4">
            <a:extLst>
              <a:ext uri="{FF2B5EF4-FFF2-40B4-BE49-F238E27FC236}">
                <a16:creationId xmlns:a16="http://schemas.microsoft.com/office/drawing/2014/main" id="{8D924E60-9C05-B851-8FB0-A396961E7567}"/>
              </a:ext>
            </a:extLst>
          </p:cNvPr>
          <p:cNvGraphicFramePr>
            <a:graphicFrameLocks/>
          </p:cNvGraphicFramePr>
          <p:nvPr>
            <p:extLst>
              <p:ext uri="{D42A27DB-BD31-4B8C-83A1-F6EECF244321}">
                <p14:modId xmlns:p14="http://schemas.microsoft.com/office/powerpoint/2010/main" val="2678515415"/>
              </p:ext>
            </p:extLst>
          </p:nvPr>
        </p:nvGraphicFramePr>
        <p:xfrm>
          <a:off x="314209" y="2067694"/>
          <a:ext cx="8218231" cy="1584960"/>
        </p:xfrm>
        <a:graphic>
          <a:graphicData uri="http://schemas.openxmlformats.org/drawingml/2006/table">
            <a:tbl>
              <a:tblPr firstRow="1" bandRow="1">
                <a:tableStyleId>{5C22544A-7EE6-4342-B048-85BDC9FD1C3A}</a:tableStyleId>
              </a:tblPr>
              <a:tblGrid>
                <a:gridCol w="2462704">
                  <a:extLst>
                    <a:ext uri="{9D8B030D-6E8A-4147-A177-3AD203B41FA5}">
                      <a16:colId xmlns:a16="http://schemas.microsoft.com/office/drawing/2014/main" val="2747569197"/>
                    </a:ext>
                  </a:extLst>
                </a:gridCol>
                <a:gridCol w="498942">
                  <a:extLst>
                    <a:ext uri="{9D8B030D-6E8A-4147-A177-3AD203B41FA5}">
                      <a16:colId xmlns:a16="http://schemas.microsoft.com/office/drawing/2014/main" val="67194446"/>
                    </a:ext>
                  </a:extLst>
                </a:gridCol>
                <a:gridCol w="576064">
                  <a:extLst>
                    <a:ext uri="{9D8B030D-6E8A-4147-A177-3AD203B41FA5}">
                      <a16:colId xmlns:a16="http://schemas.microsoft.com/office/drawing/2014/main" val="2446160347"/>
                    </a:ext>
                  </a:extLst>
                </a:gridCol>
                <a:gridCol w="504056">
                  <a:extLst>
                    <a:ext uri="{9D8B030D-6E8A-4147-A177-3AD203B41FA5}">
                      <a16:colId xmlns:a16="http://schemas.microsoft.com/office/drawing/2014/main" val="2770801612"/>
                    </a:ext>
                  </a:extLst>
                </a:gridCol>
                <a:gridCol w="576064">
                  <a:extLst>
                    <a:ext uri="{9D8B030D-6E8A-4147-A177-3AD203B41FA5}">
                      <a16:colId xmlns:a16="http://schemas.microsoft.com/office/drawing/2014/main" val="4133571384"/>
                    </a:ext>
                  </a:extLst>
                </a:gridCol>
                <a:gridCol w="792088">
                  <a:extLst>
                    <a:ext uri="{9D8B030D-6E8A-4147-A177-3AD203B41FA5}">
                      <a16:colId xmlns:a16="http://schemas.microsoft.com/office/drawing/2014/main" val="1388984515"/>
                    </a:ext>
                  </a:extLst>
                </a:gridCol>
                <a:gridCol w="936104">
                  <a:extLst>
                    <a:ext uri="{9D8B030D-6E8A-4147-A177-3AD203B41FA5}">
                      <a16:colId xmlns:a16="http://schemas.microsoft.com/office/drawing/2014/main" val="2636830814"/>
                    </a:ext>
                  </a:extLst>
                </a:gridCol>
                <a:gridCol w="864096">
                  <a:extLst>
                    <a:ext uri="{9D8B030D-6E8A-4147-A177-3AD203B41FA5}">
                      <a16:colId xmlns:a16="http://schemas.microsoft.com/office/drawing/2014/main" val="1120857426"/>
                    </a:ext>
                  </a:extLst>
                </a:gridCol>
                <a:gridCol w="1008113">
                  <a:extLst>
                    <a:ext uri="{9D8B030D-6E8A-4147-A177-3AD203B41FA5}">
                      <a16:colId xmlns:a16="http://schemas.microsoft.com/office/drawing/2014/main" val="1253434650"/>
                    </a:ext>
                  </a:extLst>
                </a:gridCol>
              </a:tblGrid>
              <a:tr h="440181">
                <a:tc>
                  <a:txBody>
                    <a:bodyPr/>
                    <a:lstStyle/>
                    <a:p>
                      <a:r>
                        <a:rPr lang="en-GB" sz="1000" dirty="0">
                          <a:latin typeface="Montserrat" panose="00000500000000000000" pitchFamily="50" charset="0"/>
                        </a:rPr>
                        <a:t>Percentage of CYP with evidence of the following at first paediatric assessment:</a:t>
                      </a:r>
                    </a:p>
                  </a:txBody>
                  <a:tcPr/>
                </a:tc>
                <a:tc>
                  <a:txBody>
                    <a:bodyPr/>
                    <a:lstStyle/>
                    <a:p>
                      <a:r>
                        <a:rPr lang="en-GB" sz="1000" dirty="0">
                          <a:latin typeface="Montserrat" panose="00000500000000000000" pitchFamily="50" charset="0"/>
                        </a:rPr>
                        <a:t>2019</a:t>
                      </a:r>
                    </a:p>
                  </a:txBody>
                  <a:tcPr/>
                </a:tc>
                <a:tc>
                  <a:txBody>
                    <a:bodyPr/>
                    <a:lstStyle/>
                    <a:p>
                      <a:r>
                        <a:rPr lang="en-GB" sz="1000" dirty="0">
                          <a:latin typeface="Montserrat" panose="00000500000000000000" pitchFamily="50" charset="0"/>
                        </a:rPr>
                        <a:t>2020</a:t>
                      </a:r>
                    </a:p>
                  </a:txBody>
                  <a:tcPr/>
                </a:tc>
                <a:tc>
                  <a:txBody>
                    <a:bodyPr/>
                    <a:lstStyle/>
                    <a:p>
                      <a:r>
                        <a:rPr lang="en-GB" sz="1000" dirty="0">
                          <a:latin typeface="Montserrat" panose="00000500000000000000" pitchFamily="50" charset="0"/>
                        </a:rPr>
                        <a:t>2021</a:t>
                      </a:r>
                    </a:p>
                  </a:txBody>
                  <a:tcPr/>
                </a:tc>
                <a:tc>
                  <a:txBody>
                    <a:bodyPr/>
                    <a:lstStyle/>
                    <a:p>
                      <a:r>
                        <a:rPr lang="en-GB" sz="1000" dirty="0">
                          <a:latin typeface="Montserrat" panose="00000500000000000000" pitchFamily="50" charset="0"/>
                        </a:rPr>
                        <a:t>2022</a:t>
                      </a:r>
                    </a:p>
                  </a:txBody>
                  <a:tcPr/>
                </a:tc>
                <a:tc>
                  <a:txBody>
                    <a:bodyPr/>
                    <a:lstStyle/>
                    <a:p>
                      <a:r>
                        <a:rPr lang="en-GB" sz="1000" dirty="0">
                          <a:latin typeface="Montserrat" panose="00000500000000000000" pitchFamily="50" charset="0"/>
                        </a:rPr>
                        <a:t>2021 </a:t>
                      </a:r>
                      <a:r>
                        <a:rPr lang="en-GB" sz="1000" b="1" i="0" dirty="0">
                          <a:solidFill>
                            <a:srgbClr val="FFFFFF"/>
                          </a:solidFill>
                          <a:effectLst/>
                          <a:latin typeface="Montserrat" panose="00000500000000000000" pitchFamily="50" charset="0"/>
                        </a:rPr>
                        <a:t>– </a:t>
                      </a:r>
                      <a:r>
                        <a:rPr lang="en-GB" sz="1000" dirty="0">
                          <a:latin typeface="Montserrat" panose="00000500000000000000" pitchFamily="50" charset="0"/>
                        </a:rPr>
                        <a:t>SWTPEG</a:t>
                      </a:r>
                    </a:p>
                  </a:txBody>
                  <a:tcPr/>
                </a:tc>
                <a:tc>
                  <a:txBody>
                    <a:bodyPr/>
                    <a:lstStyle/>
                    <a:p>
                      <a:r>
                        <a:rPr lang="en-GB" sz="1000" dirty="0">
                          <a:latin typeface="Montserrat" panose="00000500000000000000" pitchFamily="50" charset="0"/>
                        </a:rPr>
                        <a:t>2021 </a:t>
                      </a:r>
                      <a:r>
                        <a:rPr lang="en-GB" sz="1000" b="1" i="0" dirty="0">
                          <a:solidFill>
                            <a:srgbClr val="FFFFFF"/>
                          </a:solidFill>
                          <a:effectLst/>
                          <a:latin typeface="Montserrat" panose="00000500000000000000" pitchFamily="50" charset="0"/>
                        </a:rPr>
                        <a:t>– </a:t>
                      </a:r>
                      <a:r>
                        <a:rPr lang="en-GB" sz="1000" dirty="0">
                          <a:latin typeface="Montserrat" panose="00000500000000000000" pitchFamily="50" charset="0"/>
                        </a:rPr>
                        <a:t>England &amp; Wales</a:t>
                      </a:r>
                    </a:p>
                  </a:txBody>
                  <a:tcPr/>
                </a:tc>
                <a:tc>
                  <a:txBody>
                    <a:bodyPr/>
                    <a:lstStyle/>
                    <a:p>
                      <a:r>
                        <a:rPr lang="en-GB" sz="1000" dirty="0">
                          <a:latin typeface="Montserrat" panose="00000500000000000000" pitchFamily="50" charset="0"/>
                        </a:rPr>
                        <a:t>2022 –SWTPEG</a:t>
                      </a:r>
                    </a:p>
                  </a:txBody>
                  <a:tcPr>
                    <a:solidFill>
                      <a:schemeClr val="tx2"/>
                    </a:solidFill>
                  </a:tcPr>
                </a:tc>
                <a:tc>
                  <a:txBody>
                    <a:bodyPr/>
                    <a:lstStyle/>
                    <a:p>
                      <a:r>
                        <a:rPr lang="en-GB" sz="1000" dirty="0">
                          <a:latin typeface="Montserrat" panose="00000500000000000000" pitchFamily="50" charset="0"/>
                        </a:rPr>
                        <a:t>2022 </a:t>
                      </a:r>
                      <a:r>
                        <a:rPr lang="en-GB" sz="1000" b="1" i="0" dirty="0">
                          <a:solidFill>
                            <a:srgbClr val="FFFFFF"/>
                          </a:solidFill>
                          <a:effectLst/>
                          <a:latin typeface="Montserrat" panose="00000500000000000000" pitchFamily="50" charset="0"/>
                        </a:rPr>
                        <a:t>– </a:t>
                      </a:r>
                      <a:r>
                        <a:rPr lang="en-GB" sz="1000" dirty="0">
                          <a:latin typeface="Montserrat" panose="00000500000000000000" pitchFamily="50" charset="0"/>
                        </a:rPr>
                        <a:t>England &amp; Wales</a:t>
                      </a:r>
                    </a:p>
                  </a:txBody>
                  <a:tcPr>
                    <a:solidFill>
                      <a:schemeClr val="tx2"/>
                    </a:solidFill>
                  </a:tcPr>
                </a:tc>
                <a:extLst>
                  <a:ext uri="{0D108BD9-81ED-4DB2-BD59-A6C34878D82A}">
                    <a16:rowId xmlns:a16="http://schemas.microsoft.com/office/drawing/2014/main" val="1941645921"/>
                  </a:ext>
                </a:extLst>
              </a:tr>
              <a:tr h="195636">
                <a:tc>
                  <a:txBody>
                    <a:bodyPr/>
                    <a:lstStyle/>
                    <a:p>
                      <a:r>
                        <a:rPr lang="en-GB" sz="1000" dirty="0">
                          <a:latin typeface="Montserrat" panose="00000500000000000000" pitchFamily="50" charset="0"/>
                        </a:rPr>
                        <a:t>Neurological examination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93%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89%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91%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93%</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89%</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97%</a:t>
                      </a:r>
                    </a:p>
                  </a:txBody>
                  <a:tcPr>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91%</a:t>
                      </a:r>
                    </a:p>
                  </a:txBody>
                  <a:tcPr>
                    <a:solidFill>
                      <a:schemeClr val="tx2"/>
                    </a:solidFill>
                  </a:tcPr>
                </a:tc>
                <a:extLst>
                  <a:ext uri="{0D108BD9-81ED-4DB2-BD59-A6C34878D82A}">
                    <a16:rowId xmlns:a16="http://schemas.microsoft.com/office/drawing/2014/main" val="3515799331"/>
                  </a:ext>
                </a:extLst>
              </a:tr>
              <a:tr h="317909">
                <a:tc>
                  <a:txBody>
                    <a:bodyPr/>
                    <a:lstStyle/>
                    <a:p>
                      <a:r>
                        <a:rPr lang="en-GB" sz="1000" dirty="0">
                          <a:latin typeface="Montserrat" panose="00000500000000000000" pitchFamily="50" charset="0"/>
                        </a:rPr>
                        <a:t>Description of developmental, learning, or schooling progress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49%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89%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81%</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85%</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89%</a:t>
                      </a:r>
                    </a:p>
                  </a:txBody>
                  <a:tcPr>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84%</a:t>
                      </a:r>
                    </a:p>
                  </a:txBody>
                  <a:tcPr>
                    <a:solidFill>
                      <a:schemeClr val="tx2"/>
                    </a:solidFill>
                  </a:tcPr>
                </a:tc>
                <a:extLst>
                  <a:ext uri="{0D108BD9-81ED-4DB2-BD59-A6C34878D82A}">
                    <a16:rowId xmlns:a16="http://schemas.microsoft.com/office/drawing/2014/main" val="3685957633"/>
                  </a:ext>
                </a:extLst>
              </a:tr>
              <a:tr h="317909">
                <a:tc>
                  <a:txBody>
                    <a:bodyPr/>
                    <a:lstStyle/>
                    <a:p>
                      <a:r>
                        <a:rPr lang="en-GB" sz="1000" dirty="0">
                          <a:latin typeface="Montserrat" panose="00000500000000000000" pitchFamily="50" charset="0"/>
                        </a:rPr>
                        <a:t>Consideration of emotional or behavioural problems (aged 3 yrs+)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33%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34%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55%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67%</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73%</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71%</a:t>
                      </a:r>
                    </a:p>
                  </a:txBody>
                  <a:tcPr>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70%</a:t>
                      </a:r>
                    </a:p>
                  </a:txBody>
                  <a:tcPr>
                    <a:solidFill>
                      <a:schemeClr val="tx2"/>
                    </a:solidFill>
                  </a:tcPr>
                </a:tc>
                <a:extLst>
                  <a:ext uri="{0D108BD9-81ED-4DB2-BD59-A6C34878D82A}">
                    <a16:rowId xmlns:a16="http://schemas.microsoft.com/office/drawing/2014/main" val="148607879"/>
                  </a:ext>
                </a:extLst>
              </a:tr>
            </a:tbl>
          </a:graphicData>
        </a:graphic>
      </p:graphicFrame>
      <p:sp>
        <p:nvSpPr>
          <p:cNvPr id="3" name="Content Placeholder 6">
            <a:extLst>
              <a:ext uri="{FF2B5EF4-FFF2-40B4-BE49-F238E27FC236}">
                <a16:creationId xmlns:a16="http://schemas.microsoft.com/office/drawing/2014/main" id="{0A14FA63-224B-6B0F-98D7-36284F2287D2}"/>
              </a:ext>
            </a:extLst>
          </p:cNvPr>
          <p:cNvSpPr txBox="1">
            <a:spLocks/>
          </p:cNvSpPr>
          <p:nvPr/>
        </p:nvSpPr>
        <p:spPr>
          <a:xfrm>
            <a:off x="314211" y="848101"/>
            <a:ext cx="8218230" cy="715537"/>
          </a:xfrm>
          <a:prstGeom prst="rect">
            <a:avLst/>
          </a:prstGeom>
          <a:solidFill>
            <a:schemeClr val="accent1">
              <a:lumMod val="20000"/>
              <a:lumOff val="8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b="0" kern="1200">
                <a:solidFill>
                  <a:srgbClr val="4D4D4D"/>
                </a:solidFill>
                <a:latin typeface="Montserrat" panose="02000505000000020004" pitchFamily="2" charset="0"/>
                <a:ea typeface="+mn-ea"/>
                <a:cs typeface="+mn-cs"/>
              </a:defRPr>
            </a:lvl1pPr>
            <a:lvl2pPr marL="742950" indent="-285750" algn="l" defTabSz="914400" rtl="0" eaLnBrk="1" latinLnBrk="0" hangingPunct="1">
              <a:spcBef>
                <a:spcPct val="20000"/>
              </a:spcBef>
              <a:buClr>
                <a:srgbClr val="4D4D4D"/>
              </a:buClr>
              <a:buSzPct val="80000"/>
              <a:buFont typeface="Courier New" panose="02070309020205020404" pitchFamily="49" charset="0"/>
              <a:buChar char="o"/>
              <a:defRPr sz="2400" b="0" kern="1200">
                <a:solidFill>
                  <a:schemeClr val="tx1"/>
                </a:solidFill>
                <a:latin typeface="Montserrat" panose="02000505000000020004" pitchFamily="2" charset="0"/>
                <a:ea typeface="+mn-ea"/>
                <a:cs typeface="+mn-cs"/>
              </a:defRPr>
            </a:lvl2pPr>
            <a:lvl3pPr marL="1257300" indent="-342900" algn="l" defTabSz="914400" rtl="0" eaLnBrk="1" latinLnBrk="0" hangingPunct="1">
              <a:spcBef>
                <a:spcPct val="20000"/>
              </a:spcBef>
              <a:buFont typeface="Montserrat" panose="02000505000000020004" pitchFamily="2" charset="0"/>
              <a:buChar char="—"/>
              <a:defRPr sz="2000" kern="1200">
                <a:solidFill>
                  <a:schemeClr val="tx1"/>
                </a:solidFill>
                <a:latin typeface="Montserrat" panose="02000505000000020004" pitchFamily="2"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ontserrat" panose="02000505000000020004" pitchFamily="2"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chemeClr val="tx1"/>
                </a:solidFill>
                <a:latin typeface="Montserrat" panose="02000505000000020004" pitchFamily="2"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50000"/>
              </a:lnSpc>
              <a:buNone/>
            </a:pPr>
            <a:r>
              <a:rPr lang="en-GB" sz="1100" b="1" dirty="0">
                <a:solidFill>
                  <a:schemeClr val="tx1"/>
                </a:solidFill>
                <a:latin typeface="Montserrat" panose="00000500000000000000" pitchFamily="50" charset="0"/>
              </a:rPr>
              <a:t>The percentage of children and young people with evidence of the following at first paediatric assessment for neurological examination increased from 89% in 2021 to 91% in 2022, meeting national average results.</a:t>
            </a:r>
            <a:endParaRPr lang="en-GB" sz="1100" b="1" dirty="0">
              <a:solidFill>
                <a:schemeClr val="tx1"/>
              </a:solidFill>
            </a:endParaRPr>
          </a:p>
        </p:txBody>
      </p:sp>
    </p:spTree>
    <p:extLst>
      <p:ext uri="{BB962C8B-B14F-4D97-AF65-F5344CB8AC3E}">
        <p14:creationId xmlns:p14="http://schemas.microsoft.com/office/powerpoint/2010/main" val="3642888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51520" y="123478"/>
            <a:ext cx="8229600" cy="475562"/>
          </a:xfrm>
        </p:spPr>
        <p:txBody>
          <a:bodyPr>
            <a:noAutofit/>
          </a:bodyPr>
          <a:lstStyle/>
          <a:p>
            <a:r>
              <a:rPr lang="en-GB" sz="2000" dirty="0"/>
              <a:t>Mental health screening – Epsom and St Helier University NHS Trust</a:t>
            </a:r>
            <a:r>
              <a:rPr lang="en-GB" sz="2000" b="0" i="0" dirty="0">
                <a:solidFill>
                  <a:srgbClr val="11A7F2"/>
                </a:solidFill>
                <a:effectLst/>
                <a:latin typeface="Montserrat" panose="00000500000000000000" pitchFamily="50" charset="0"/>
              </a:rPr>
              <a:t>​</a:t>
            </a:r>
            <a:endParaRPr lang="en-GB" sz="2000" dirty="0"/>
          </a:p>
        </p:txBody>
      </p:sp>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359532" y="771550"/>
            <a:ext cx="8424936" cy="4176464"/>
          </a:xfrm>
        </p:spPr>
        <p:txBody>
          <a:bodyPr>
            <a:noAutofit/>
          </a:bodyPr>
          <a:lstStyle/>
          <a:p>
            <a:pPr marL="0" indent="0" algn="just">
              <a:buNone/>
            </a:pPr>
            <a:r>
              <a:rPr lang="en-GB" sz="1100" b="1" dirty="0">
                <a:solidFill>
                  <a:schemeClr val="tx1"/>
                </a:solidFill>
                <a:latin typeface="Montserrat" panose="00000500000000000000" pitchFamily="50" charset="0"/>
                <a:cs typeface="Arial" panose="020B0604020202020204" pitchFamily="34" charset="0"/>
              </a:rPr>
              <a:t>Challenges</a:t>
            </a:r>
          </a:p>
          <a:p>
            <a:pPr algn="just">
              <a:lnSpc>
                <a:spcPct val="150000"/>
              </a:lnSpc>
              <a:buFont typeface="Arial" panose="020B0604020202020204" pitchFamily="34" charset="0"/>
              <a:buChar char="•"/>
            </a:pPr>
            <a:r>
              <a:rPr lang="en-GB" sz="1100" dirty="0"/>
              <a:t>The team found the two potential screening tools challenging to use. The HEADS-ED tool allows for open conversation but will be time-consuming and relies on a safe space for children to talk. The SDQ can be completed outside of the clinic and the results sent automatically to the team, but there is a cost implication, and it would be difficult to complete for children with neurodisabilities.</a:t>
            </a:r>
          </a:p>
          <a:p>
            <a:pPr algn="just">
              <a:lnSpc>
                <a:spcPct val="150000"/>
              </a:lnSpc>
              <a:buFont typeface="Arial" panose="020B0604020202020204" pitchFamily="34" charset="0"/>
              <a:buChar char="•"/>
            </a:pPr>
            <a:r>
              <a:rPr lang="en-GB" sz="1100" dirty="0"/>
              <a:t>It has been challenging for the team to meet together in one place during the EQIP because they are a cross-site team, partly due to annual leave work patterns and clinical demands. However, the team felt progressing their project was really important and continued to communicate as a team where possible.</a:t>
            </a:r>
          </a:p>
          <a:p>
            <a:pPr algn="just">
              <a:lnSpc>
                <a:spcPct val="150000"/>
              </a:lnSpc>
              <a:buFont typeface="Arial" panose="020B0604020202020204" pitchFamily="34" charset="0"/>
              <a:buChar char="•"/>
            </a:pPr>
            <a:r>
              <a:rPr lang="en-GB" sz="1100" dirty="0"/>
              <a:t>Cross-site working has been challenging when trying to figure out what will work best at each site and keep it consistent so that the measures are the same.</a:t>
            </a:r>
          </a:p>
          <a:p>
            <a:pPr algn="just">
              <a:lnSpc>
                <a:spcPct val="150000"/>
              </a:lnSpc>
              <a:buFont typeface="Arial" panose="020B0604020202020204" pitchFamily="34" charset="0"/>
              <a:buChar char="•"/>
            </a:pPr>
            <a:r>
              <a:rPr lang="en-GB" sz="1100" dirty="0"/>
              <a:t>The team was used to producing run charts but was unsure of how to demonstrate their progress, i.e., before zero patients were screened. The result is all patients over 5 being screened.</a:t>
            </a:r>
          </a:p>
          <a:p>
            <a:pPr algn="just">
              <a:lnSpc>
                <a:spcPct val="150000"/>
              </a:lnSpc>
              <a:buFont typeface="Arial" panose="020B0604020202020204" pitchFamily="34" charset="0"/>
              <a:buChar char="•"/>
            </a:pPr>
            <a:r>
              <a:rPr lang="en-GB" sz="1100" dirty="0"/>
              <a:t>The team began thinking about what they can offer to those who do have problems and how they can find a way of capturing ongoing patients. However, the issue they have discovered is that these patients are offered much shorter appointments, and the team does not have the allocated time for them.</a:t>
            </a:r>
          </a:p>
          <a:p>
            <a:pPr algn="just">
              <a:lnSpc>
                <a:spcPct val="150000"/>
              </a:lnSpc>
            </a:pPr>
            <a:endParaRPr lang="en-GB" sz="110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00" dirty="0">
              <a:solidFill>
                <a:schemeClr val="tx1"/>
              </a:solidFill>
              <a:latin typeface="Montserrat" panose="00000500000000000000" pitchFamily="50" charset="0"/>
              <a:cs typeface="Arial" panose="020B0604020202020204" pitchFamily="34" charset="0"/>
            </a:endParaRPr>
          </a:p>
          <a:p>
            <a:pPr marL="0" indent="0" algn="just">
              <a:buNone/>
            </a:pPr>
            <a:endParaRPr lang="en-GB" sz="1100" b="1"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34998112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51520" y="123478"/>
            <a:ext cx="8229600" cy="475562"/>
          </a:xfrm>
        </p:spPr>
        <p:txBody>
          <a:bodyPr>
            <a:noAutofit/>
          </a:bodyPr>
          <a:lstStyle/>
          <a:p>
            <a:r>
              <a:rPr lang="en-GB" sz="2000" dirty="0"/>
              <a:t>Mental health screening – Epsom and St Helier University NHS Trust</a:t>
            </a:r>
          </a:p>
        </p:txBody>
      </p:sp>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262035" y="699542"/>
            <a:ext cx="8424936" cy="4176464"/>
          </a:xfrm>
        </p:spPr>
        <p:txBody>
          <a:bodyPr>
            <a:noAutofit/>
          </a:bodyPr>
          <a:lstStyle/>
          <a:p>
            <a:pPr marL="0" indent="0">
              <a:buNone/>
            </a:pPr>
            <a:r>
              <a:rPr lang="en-GB" sz="1100" b="1" dirty="0">
                <a:solidFill>
                  <a:schemeClr val="tx1"/>
                </a:solidFill>
                <a:latin typeface="Montserrat" panose="00000500000000000000" pitchFamily="50" charset="0"/>
                <a:cs typeface="Arial" panose="020B0604020202020204" pitchFamily="34" charset="0"/>
              </a:rPr>
              <a:t>Outcomes</a:t>
            </a:r>
          </a:p>
          <a:p>
            <a:pPr algn="just">
              <a:lnSpc>
                <a:spcPct val="150000"/>
              </a:lnSpc>
              <a:buFont typeface="Arial" panose="020B0604020202020204" pitchFamily="34" charset="0"/>
              <a:buChar char="•"/>
            </a:pPr>
            <a:r>
              <a:rPr lang="en-GB" sz="1100" dirty="0"/>
              <a:t>The team previously experienced being unable to collate information on the mental health needs of their patients. Since the EQIP, the service has gained a better understanding of their patients’ support needs.</a:t>
            </a:r>
          </a:p>
          <a:p>
            <a:pPr algn="just">
              <a:lnSpc>
                <a:spcPct val="150000"/>
              </a:lnSpc>
              <a:buFont typeface="Arial" panose="020B0604020202020204" pitchFamily="34" charset="0"/>
              <a:buChar char="•"/>
            </a:pPr>
            <a:r>
              <a:rPr lang="en-GB" sz="1100" dirty="0"/>
              <a:t>Despite the challenges experienced by the team on the programme, they were still able to provide strong teamwork and enthusiasm from all working on their project.</a:t>
            </a:r>
          </a:p>
          <a:p>
            <a:pPr algn="just">
              <a:lnSpc>
                <a:spcPct val="150000"/>
              </a:lnSpc>
              <a:buFont typeface="Arial" panose="020B0604020202020204" pitchFamily="34" charset="0"/>
              <a:buChar char="•"/>
            </a:pPr>
            <a:r>
              <a:rPr lang="en-GB" sz="1100" dirty="0"/>
              <a:t>The team has continued to fill out Heads ED forms every time a new patient is seen.</a:t>
            </a:r>
          </a:p>
          <a:p>
            <a:pPr algn="just">
              <a:lnSpc>
                <a:spcPct val="150000"/>
              </a:lnSpc>
              <a:buFont typeface="Arial" panose="020B0604020202020204" pitchFamily="34" charset="0"/>
              <a:buChar char="•"/>
            </a:pPr>
            <a:r>
              <a:rPr lang="en-GB" sz="1100" dirty="0"/>
              <a:t>Eight patients have been captured, and two of those have significant mental health problems. One or two had minor mental health problems, and the rest had no identified mental health conditions.</a:t>
            </a:r>
          </a:p>
          <a:p>
            <a:pPr algn="just">
              <a:lnSpc>
                <a:spcPct val="150000"/>
              </a:lnSpc>
              <a:buFont typeface="Arial" panose="020B0604020202020204" pitchFamily="34" charset="0"/>
              <a:buChar char="•"/>
            </a:pPr>
            <a:r>
              <a:rPr lang="en-GB" sz="1100" dirty="0"/>
              <a:t>National audit results in 2022 showed they were able to refer children and young people for clinical psychology assessments either within or outside their Trust.​</a:t>
            </a:r>
          </a:p>
          <a:p>
            <a:pPr lvl="1" algn="just">
              <a:lnSpc>
                <a:spcPct val="150000"/>
              </a:lnSpc>
            </a:pPr>
            <a:r>
              <a:rPr lang="en-GB" sz="1100" dirty="0"/>
              <a:t>In 2022, routinely formally screened for mental health disorders using screening questionnaires.</a:t>
            </a:r>
          </a:p>
          <a:p>
            <a:pPr lvl="1" algn="just">
              <a:lnSpc>
                <a:spcPct val="150000"/>
              </a:lnSpc>
            </a:pPr>
            <a:r>
              <a:rPr lang="en-GB" sz="1100" dirty="0"/>
              <a:t>The percentage of children and young people with evidence at first paediatric assessment for neurological examination increased from 89% in 2021 to 91% in 2022, meeting national average results.</a:t>
            </a:r>
            <a:endParaRPr lang="en-GB" sz="1100" dirty="0">
              <a:solidFill>
                <a:schemeClr val="tx1"/>
              </a:solidFill>
              <a:latin typeface="Montserrat" panose="00000500000000000000" pitchFamily="50" charset="0"/>
              <a:cs typeface="Arial" panose="020B0604020202020204" pitchFamily="34" charset="0"/>
            </a:endParaRPr>
          </a:p>
          <a:p>
            <a:endParaRPr lang="en-GB" sz="1100"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21377434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51520" y="123478"/>
            <a:ext cx="8229600" cy="475562"/>
          </a:xfrm>
        </p:spPr>
        <p:txBody>
          <a:bodyPr>
            <a:noAutofit/>
          </a:bodyPr>
          <a:lstStyle/>
          <a:p>
            <a:r>
              <a:rPr lang="en-GB" sz="2000" dirty="0"/>
              <a:t>Mental health screening – Epsom and St Helier University NHS Trust</a:t>
            </a:r>
          </a:p>
        </p:txBody>
      </p:sp>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262035" y="699542"/>
            <a:ext cx="8424936" cy="4680520"/>
          </a:xfrm>
        </p:spPr>
        <p:txBody>
          <a:bodyPr>
            <a:noAutofit/>
          </a:bodyPr>
          <a:lstStyle/>
          <a:p>
            <a:pPr marL="0" indent="0">
              <a:buNone/>
            </a:pPr>
            <a:r>
              <a:rPr lang="en-GB" sz="1100" b="1" dirty="0">
                <a:solidFill>
                  <a:schemeClr val="tx1"/>
                </a:solidFill>
                <a:latin typeface="Montserrat" panose="00000500000000000000" pitchFamily="50" charset="0"/>
                <a:cs typeface="Arial" panose="020B0604020202020204" pitchFamily="34" charset="0"/>
              </a:rPr>
              <a:t>Lessons learnt</a:t>
            </a:r>
          </a:p>
          <a:p>
            <a:pPr algn="just">
              <a:lnSpc>
                <a:spcPct val="150000"/>
              </a:lnSpc>
              <a:buFont typeface="Arial" panose="020B0604020202020204" pitchFamily="34" charset="0"/>
              <a:buChar char="•"/>
            </a:pPr>
            <a:r>
              <a:rPr lang="en-GB" sz="1100" dirty="0"/>
              <a:t>QI can be performed in short, quick cycles, and information that may appear negative can still be useful.</a:t>
            </a:r>
          </a:p>
          <a:p>
            <a:pPr algn="just">
              <a:lnSpc>
                <a:spcPct val="150000"/>
              </a:lnSpc>
              <a:buFont typeface="Arial" panose="020B0604020202020204" pitchFamily="34" charset="0"/>
              <a:buChar char="•"/>
            </a:pPr>
            <a:r>
              <a:rPr lang="en-GB" sz="1100" dirty="0"/>
              <a:t>Adjust or abandon project aims or goals quickly if something is not working and save time. ​</a:t>
            </a:r>
          </a:p>
          <a:p>
            <a:pPr algn="just">
              <a:lnSpc>
                <a:spcPct val="150000"/>
              </a:lnSpc>
              <a:buFont typeface="Arial" panose="020B0604020202020204" pitchFamily="34" charset="0"/>
              <a:buChar char="•"/>
            </a:pPr>
            <a:r>
              <a:rPr lang="en-GB" sz="1100" dirty="0"/>
              <a:t>As you begin to progress your interventions, you might receive results you didn’t expect – and some you might not want.</a:t>
            </a:r>
          </a:p>
          <a:p>
            <a:pPr algn="just">
              <a:lnSpc>
                <a:spcPct val="150000"/>
              </a:lnSpc>
              <a:buFont typeface="Arial" panose="020B0604020202020204" pitchFamily="34" charset="0"/>
              <a:buChar char="•"/>
            </a:pPr>
            <a:r>
              <a:rPr lang="en-GB" sz="1100" dirty="0"/>
              <a:t>Don’t reinvent the wheel; use what’s already available.</a:t>
            </a:r>
          </a:p>
          <a:p>
            <a:pPr algn="just">
              <a:lnSpc>
                <a:spcPct val="150000"/>
              </a:lnSpc>
              <a:buFont typeface="Arial" panose="020B0604020202020204" pitchFamily="34" charset="0"/>
              <a:buChar char="•"/>
            </a:pPr>
            <a:r>
              <a:rPr lang="en-GB" sz="1100" dirty="0"/>
              <a:t>Different teams in different hospitals work differently, so communication is key, as is being flexible where possible.</a:t>
            </a:r>
          </a:p>
          <a:p>
            <a:pPr algn="just">
              <a:lnSpc>
                <a:spcPct val="150000"/>
              </a:lnSpc>
              <a:buFont typeface="Arial" panose="020B0604020202020204" pitchFamily="34" charset="0"/>
              <a:buChar char="•"/>
            </a:pPr>
            <a:r>
              <a:rPr lang="en-GB" sz="1100" dirty="0"/>
              <a:t>Improving areas of mental health is a can of worms that needs opening.</a:t>
            </a:r>
          </a:p>
          <a:p>
            <a:pPr marL="0" indent="0">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a:p>
            <a:pPr>
              <a:lnSpc>
                <a:spcPct val="150000"/>
              </a:lnSpc>
            </a:pPr>
            <a:endParaRPr lang="en-GB" sz="1100" dirty="0">
              <a:solidFill>
                <a:schemeClr val="tx1"/>
              </a:solidFill>
              <a:latin typeface="Montserrat" panose="00000500000000000000" pitchFamily="50" charset="0"/>
              <a:cs typeface="Arial" panose="020B0604020202020204" pitchFamily="34" charset="0"/>
            </a:endParaRPr>
          </a:p>
          <a:p>
            <a:pPr marL="0" indent="0">
              <a:buNone/>
            </a:pPr>
            <a:endParaRPr lang="en-GB" sz="1100"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2864121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1647FB1-529E-44C1-8D0A-3A7AC22A53D2}"/>
              </a:ext>
            </a:extLst>
          </p:cNvPr>
          <p:cNvSpPr>
            <a:spLocks noGrp="1"/>
          </p:cNvSpPr>
          <p:nvPr>
            <p:ph type="title"/>
          </p:nvPr>
        </p:nvSpPr>
        <p:spPr/>
        <p:txBody>
          <a:bodyPr/>
          <a:lstStyle/>
          <a:p>
            <a:r>
              <a:rPr lang="en-GB" dirty="0"/>
              <a:t> https://eqip.rcpch.ac.uk</a:t>
            </a:r>
          </a:p>
        </p:txBody>
      </p:sp>
      <p:sp>
        <p:nvSpPr>
          <p:cNvPr id="6" name="Title 4">
            <a:extLst>
              <a:ext uri="{FF2B5EF4-FFF2-40B4-BE49-F238E27FC236}">
                <a16:creationId xmlns:a16="http://schemas.microsoft.com/office/drawing/2014/main" id="{3AB3A9E1-E79D-46DF-A4FC-3E6B942782F5}"/>
              </a:ext>
            </a:extLst>
          </p:cNvPr>
          <p:cNvSpPr txBox="1">
            <a:spLocks/>
          </p:cNvSpPr>
          <p:nvPr/>
        </p:nvSpPr>
        <p:spPr>
          <a:xfrm>
            <a:off x="539552" y="3386648"/>
            <a:ext cx="82296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0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@RCPCHEQIP</a:t>
            </a:r>
          </a:p>
        </p:txBody>
      </p:sp>
      <p:pic>
        <p:nvPicPr>
          <p:cNvPr id="1032" name="Picture 8" descr="Who Made That Twitter Bird? - The New York Times">
            <a:extLst>
              <a:ext uri="{FF2B5EF4-FFF2-40B4-BE49-F238E27FC236}">
                <a16:creationId xmlns:a16="http://schemas.microsoft.com/office/drawing/2014/main" id="{63274F3C-D6C4-48A8-B2D5-E07426174CB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83768" y="3536982"/>
            <a:ext cx="793219" cy="576064"/>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4">
            <a:extLst>
              <a:ext uri="{FF2B5EF4-FFF2-40B4-BE49-F238E27FC236}">
                <a16:creationId xmlns:a16="http://schemas.microsoft.com/office/drawing/2014/main" id="{E106F2C0-4576-49BD-A74C-325DAA248F37}"/>
              </a:ext>
            </a:extLst>
          </p:cNvPr>
          <p:cNvSpPr txBox="1">
            <a:spLocks/>
          </p:cNvSpPr>
          <p:nvPr/>
        </p:nvSpPr>
        <p:spPr>
          <a:xfrm>
            <a:off x="467544" y="2548880"/>
            <a:ext cx="82296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0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eqip@rcpch.ac.uk</a:t>
            </a:r>
          </a:p>
        </p:txBody>
      </p:sp>
      <p:pic>
        <p:nvPicPr>
          <p:cNvPr id="2" name="Picture 1" descr="A picture containing text, clipart&#10;&#10;Description automatically generated">
            <a:extLst>
              <a:ext uri="{FF2B5EF4-FFF2-40B4-BE49-F238E27FC236}">
                <a16:creationId xmlns:a16="http://schemas.microsoft.com/office/drawing/2014/main" id="{9317DDE4-C3BF-1D70-E774-5A84519F47A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5536" y="4659982"/>
            <a:ext cx="1024533" cy="219796"/>
          </a:xfrm>
          <a:prstGeom prst="rect">
            <a:avLst/>
          </a:prstGeom>
        </p:spPr>
      </p:pic>
    </p:spTree>
    <p:extLst>
      <p:ext uri="{BB962C8B-B14F-4D97-AF65-F5344CB8AC3E}">
        <p14:creationId xmlns:p14="http://schemas.microsoft.com/office/powerpoint/2010/main" val="799324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88772" y="0"/>
            <a:ext cx="8229600" cy="771550"/>
          </a:xfrm>
        </p:spPr>
        <p:txBody>
          <a:bodyPr>
            <a:noAutofit/>
          </a:bodyPr>
          <a:lstStyle/>
          <a:p>
            <a:r>
              <a:rPr lang="en-GB" sz="2000" dirty="0"/>
              <a:t>Mental health screening – Epsom and St Helier University NHS Trust</a:t>
            </a:r>
          </a:p>
        </p:txBody>
      </p:sp>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288772" y="749189"/>
            <a:ext cx="8424936" cy="4054810"/>
          </a:xfrm>
        </p:spPr>
        <p:txBody>
          <a:bodyPr>
            <a:noAutofit/>
          </a:bodyPr>
          <a:lstStyle/>
          <a:p>
            <a:pPr marL="0" indent="0" algn="just">
              <a:buNone/>
            </a:pPr>
            <a:r>
              <a:rPr lang="en-GB" sz="1100" b="1" dirty="0">
                <a:solidFill>
                  <a:schemeClr val="tx1"/>
                </a:solidFill>
                <a:latin typeface="Montserrat" panose="00000500000000000000" pitchFamily="50" charset="0"/>
                <a:cs typeface="Arial" panose="020B0604020202020204" pitchFamily="34" charset="0"/>
              </a:rPr>
              <a:t>Project aim</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To develop a standardised screening tool to identify the mental health status of our patients.</a:t>
            </a:r>
          </a:p>
          <a:p>
            <a:pPr marL="0" indent="0" algn="just">
              <a:lnSpc>
                <a:spcPct val="150000"/>
              </a:lnSpc>
              <a:buNone/>
            </a:pPr>
            <a:r>
              <a:rPr lang="en-GB" sz="1100" b="1" dirty="0">
                <a:solidFill>
                  <a:schemeClr val="tx1"/>
                </a:solidFill>
                <a:latin typeface="Montserrat" panose="00000500000000000000" pitchFamily="50" charset="0"/>
                <a:cs typeface="Arial" panose="020B0604020202020204" pitchFamily="34" charset="0"/>
              </a:rPr>
              <a:t>Background</a:t>
            </a:r>
          </a:p>
          <a:p>
            <a:pPr marL="0" indent="0" algn="just">
              <a:lnSpc>
                <a:spcPct val="150000"/>
              </a:lnSpc>
              <a:buNone/>
            </a:pPr>
            <a:r>
              <a:rPr lang="en-GB" sz="1100" dirty="0"/>
              <a:t>The Epsom and St Helier University NHS Trust would like to improve the way mental health conditions, including learning and educational support for children and young people with epilepsy, are detected and cared for, and to optimise the currently available resources with a view to improving the service for the patients and families and demonstrate the need for additional or a different form of service or resource. The team has devised a method of assessing all patients with epilepsy, or presumed and diagnosed epilepsy, for issues of mental health and learning difficulties.</a:t>
            </a:r>
          </a:p>
          <a:p>
            <a:pPr marL="0" indent="0" algn="just">
              <a:lnSpc>
                <a:spcPct val="150000"/>
              </a:lnSpc>
              <a:buNone/>
            </a:pPr>
            <a:r>
              <a:rPr lang="en-GB" sz="1100" b="1" dirty="0"/>
              <a:t>Area of focus</a:t>
            </a:r>
            <a:endParaRPr lang="en-GB" sz="1100" dirty="0"/>
          </a:p>
          <a:p>
            <a:pPr algn="just">
              <a:lnSpc>
                <a:spcPct val="150000"/>
              </a:lnSpc>
              <a:buFont typeface="Arial" panose="020B0604020202020204" pitchFamily="34" charset="0"/>
              <a:buChar char="•"/>
            </a:pPr>
            <a:r>
              <a:rPr lang="en-GB" sz="1100" dirty="0"/>
              <a:t>Find or devise a screening tool that is easily administered within the time and personnel resource constraints we have.</a:t>
            </a:r>
          </a:p>
          <a:p>
            <a:pPr algn="just">
              <a:lnSpc>
                <a:spcPct val="150000"/>
              </a:lnSpc>
              <a:buFont typeface="Arial" panose="020B0604020202020204" pitchFamily="34" charset="0"/>
              <a:buChar char="•"/>
            </a:pPr>
            <a:r>
              <a:rPr lang="en-GB" sz="1100" dirty="0"/>
              <a:t>Devise a method of referring to and applying the support tool or treatment delivery.</a:t>
            </a:r>
          </a:p>
          <a:p>
            <a:pPr algn="just">
              <a:lnSpc>
                <a:spcPct val="150000"/>
              </a:lnSpc>
              <a:buFont typeface="Arial" panose="020B0604020202020204" pitchFamily="34" charset="0"/>
              <a:buChar char="•"/>
            </a:pPr>
            <a:r>
              <a:rPr lang="en-GB" sz="1100" dirty="0"/>
              <a:t>Devise a method of measuring the efficacy of the tool.</a:t>
            </a:r>
          </a:p>
          <a:p>
            <a:pPr algn="just">
              <a:lnSpc>
                <a:spcPct val="150000"/>
              </a:lnSpc>
              <a:buFont typeface="Arial" panose="020B0604020202020204" pitchFamily="34" charset="0"/>
              <a:buChar char="•"/>
            </a:pPr>
            <a:r>
              <a:rPr lang="en-GB" sz="1100" dirty="0"/>
              <a:t>Quantify and cost the shortfall in services, the additional cost, and the risk if not available.</a:t>
            </a:r>
          </a:p>
          <a:p>
            <a:pPr marL="0" indent="0" algn="just">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buNone/>
            </a:pPr>
            <a:endParaRPr lang="en-GB" sz="1100"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2546413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51520" y="123478"/>
            <a:ext cx="8229600" cy="475562"/>
          </a:xfrm>
        </p:spPr>
        <p:txBody>
          <a:bodyPr>
            <a:noAutofit/>
          </a:bodyPr>
          <a:lstStyle/>
          <a:p>
            <a:r>
              <a:rPr lang="en-GB" sz="2000" dirty="0"/>
              <a:t>Mental health screening – Epsom and St Helier University NHS Trust</a:t>
            </a:r>
          </a:p>
        </p:txBody>
      </p:sp>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323528" y="699542"/>
            <a:ext cx="8424936" cy="4371950"/>
          </a:xfrm>
        </p:spPr>
        <p:txBody>
          <a:bodyPr>
            <a:noAutofit/>
          </a:bodyPr>
          <a:lstStyle/>
          <a:p>
            <a:pPr marL="0" indent="0" algn="just">
              <a:buNone/>
            </a:pPr>
            <a:r>
              <a:rPr lang="en-GB" sz="1100" b="1" dirty="0">
                <a:solidFill>
                  <a:schemeClr val="tx1"/>
                </a:solidFill>
                <a:latin typeface="Montserrat" panose="00000500000000000000" pitchFamily="50" charset="0"/>
                <a:cs typeface="Arial" panose="020B0604020202020204" pitchFamily="34" charset="0"/>
              </a:rPr>
              <a:t>Changes</a:t>
            </a:r>
          </a:p>
          <a:p>
            <a:pPr algn="just">
              <a:lnSpc>
                <a:spcPct val="150000"/>
              </a:lnSpc>
              <a:buFont typeface="Arial" panose="020B0604020202020204" pitchFamily="34" charset="0"/>
              <a:buChar char="•"/>
            </a:pPr>
            <a:r>
              <a:rPr lang="en-GB" sz="1100" dirty="0"/>
              <a:t>The team researched the screening tools already in place within the epilepsy community to ascertain which would be most suitable to use for their patients and identified the Strengths and Difficulties Questionnaire (SDQ) and HEADS-ED as potential screening tools.</a:t>
            </a:r>
          </a:p>
          <a:p>
            <a:pPr algn="just">
              <a:lnSpc>
                <a:spcPct val="150000"/>
              </a:lnSpc>
              <a:buFont typeface="Arial" panose="020B0604020202020204" pitchFamily="34" charset="0"/>
              <a:buChar char="•"/>
            </a:pPr>
            <a:r>
              <a:rPr lang="en-GB" sz="1100" dirty="0"/>
              <a:t>Research was conducted on local mental health services available within the area, including those within schools and CAMHS. It was important that the team feel they can offer suitable support for the children and young people who need it based on their screening tool results.</a:t>
            </a:r>
          </a:p>
          <a:p>
            <a:pPr algn="just">
              <a:lnSpc>
                <a:spcPct val="150000"/>
              </a:lnSpc>
              <a:buFont typeface="Arial" panose="020B0604020202020204" pitchFamily="34" charset="0"/>
              <a:buChar char="•"/>
            </a:pPr>
            <a:r>
              <a:rPr lang="en-GB" sz="1100" dirty="0"/>
              <a:t>The team planned to engage with their patients and families to capture their thoughts on the need for a screening tool and their preference for how it is completed, i.e., a conversation with a member of the team outside of the clinic, an online form they can fill out in their own time, or a paper form.</a:t>
            </a:r>
          </a:p>
          <a:p>
            <a:pPr algn="just">
              <a:lnSpc>
                <a:spcPct val="150000"/>
              </a:lnSpc>
              <a:buFont typeface="Arial" panose="020B0604020202020204" pitchFamily="34" charset="0"/>
              <a:buChar char="•"/>
            </a:pPr>
            <a:r>
              <a:rPr lang="en-GB" sz="1100" dirty="0"/>
              <a:t>The team kept track of how many patients were being captured using the screening tool; this will also have information on the results of their score.</a:t>
            </a:r>
          </a:p>
          <a:p>
            <a:pPr algn="just">
              <a:lnSpc>
                <a:spcPct val="150000"/>
              </a:lnSpc>
              <a:buFont typeface="Arial" panose="020B0604020202020204" pitchFamily="34" charset="0"/>
              <a:buChar char="•"/>
            </a:pPr>
            <a:r>
              <a:rPr lang="en-GB" sz="1100" dirty="0"/>
              <a:t>Using the screening tool (i.e., a single piece of paper) and clinic lists (which were already being used for other things) to keep track of patient scores. We’re trying not to add much admin to already busy clinic slots.</a:t>
            </a:r>
          </a:p>
          <a:p>
            <a:pPr algn="just">
              <a:lnSpc>
                <a:spcPct val="150000"/>
              </a:lnSpc>
              <a:buFont typeface="Arial" panose="020B0604020202020204" pitchFamily="34" charset="0"/>
              <a:buChar char="•"/>
            </a:pPr>
            <a:r>
              <a:rPr lang="en-GB" sz="1100" dirty="0"/>
              <a:t>Initially, only new patients were screened to pilot the tool, but it was discovered that this offered only low numbers to trial and track.</a:t>
            </a:r>
          </a:p>
          <a:p>
            <a:pPr algn="just">
              <a:lnSpc>
                <a:spcPct val="150000"/>
              </a:lnSpc>
            </a:pPr>
            <a:endParaRPr lang="en-GB" sz="1100"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2473806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51520" y="123478"/>
            <a:ext cx="8229600" cy="475562"/>
          </a:xfrm>
        </p:spPr>
        <p:txBody>
          <a:bodyPr>
            <a:noAutofit/>
          </a:bodyPr>
          <a:lstStyle/>
          <a:p>
            <a:r>
              <a:rPr lang="en-GB" sz="2000" dirty="0"/>
              <a:t>Mental health screening – Epsom and St Helier University NHS Trust</a:t>
            </a:r>
          </a:p>
        </p:txBody>
      </p:sp>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251520" y="860593"/>
            <a:ext cx="1944216" cy="360040"/>
          </a:xfrm>
        </p:spPr>
        <p:txBody>
          <a:bodyPr>
            <a:noAutofit/>
          </a:bodyPr>
          <a:lstStyle/>
          <a:p>
            <a:pPr marL="0" indent="0">
              <a:buNone/>
            </a:pPr>
            <a:r>
              <a:rPr lang="en-GB" sz="1100" b="1" dirty="0">
                <a:solidFill>
                  <a:schemeClr val="tx1"/>
                </a:solidFill>
                <a:latin typeface="Montserrat" panose="00000500000000000000" pitchFamily="50" charset="0"/>
                <a:cs typeface="Arial" panose="020B0604020202020204" pitchFamily="34" charset="0"/>
              </a:rPr>
              <a:t>Aim status</a:t>
            </a:r>
          </a:p>
        </p:txBody>
      </p:sp>
      <p:pic>
        <p:nvPicPr>
          <p:cNvPr id="5" name="Picture 4">
            <a:extLst>
              <a:ext uri="{FF2B5EF4-FFF2-40B4-BE49-F238E27FC236}">
                <a16:creationId xmlns:a16="http://schemas.microsoft.com/office/drawing/2014/main" id="{9CF1F402-EC1B-91CD-291A-78CDA912B092}"/>
              </a:ext>
            </a:extLst>
          </p:cNvPr>
          <p:cNvPicPr>
            <a:picLocks noChangeAspect="1"/>
          </p:cNvPicPr>
          <p:nvPr/>
        </p:nvPicPr>
        <p:blipFill>
          <a:blip r:embed="rId2"/>
          <a:stretch>
            <a:fillRect/>
          </a:stretch>
        </p:blipFill>
        <p:spPr>
          <a:xfrm>
            <a:off x="167945" y="1131590"/>
            <a:ext cx="3744416" cy="2071686"/>
          </a:xfrm>
          <a:prstGeom prst="rect">
            <a:avLst/>
          </a:prstGeom>
        </p:spPr>
      </p:pic>
      <p:pic>
        <p:nvPicPr>
          <p:cNvPr id="8" name="Picture 7">
            <a:extLst>
              <a:ext uri="{FF2B5EF4-FFF2-40B4-BE49-F238E27FC236}">
                <a16:creationId xmlns:a16="http://schemas.microsoft.com/office/drawing/2014/main" id="{7F4AFEA9-40C7-4464-5285-DB15DB30B3EC}"/>
              </a:ext>
            </a:extLst>
          </p:cNvPr>
          <p:cNvPicPr>
            <a:picLocks noChangeAspect="1"/>
          </p:cNvPicPr>
          <p:nvPr/>
        </p:nvPicPr>
        <p:blipFill>
          <a:blip r:embed="rId3"/>
          <a:stretch>
            <a:fillRect/>
          </a:stretch>
        </p:blipFill>
        <p:spPr>
          <a:xfrm>
            <a:off x="3889311" y="1237667"/>
            <a:ext cx="5147185" cy="2954263"/>
          </a:xfrm>
          <a:prstGeom prst="rect">
            <a:avLst/>
          </a:prstGeom>
        </p:spPr>
      </p:pic>
      <p:sp>
        <p:nvSpPr>
          <p:cNvPr id="9" name="Content Placeholder 2">
            <a:extLst>
              <a:ext uri="{FF2B5EF4-FFF2-40B4-BE49-F238E27FC236}">
                <a16:creationId xmlns:a16="http://schemas.microsoft.com/office/drawing/2014/main" id="{25CF7BCB-6072-6011-49E1-F1A4924185CD}"/>
              </a:ext>
            </a:extLst>
          </p:cNvPr>
          <p:cNvSpPr txBox="1">
            <a:spLocks/>
          </p:cNvSpPr>
          <p:nvPr/>
        </p:nvSpPr>
        <p:spPr>
          <a:xfrm>
            <a:off x="3937463" y="843558"/>
            <a:ext cx="4150948" cy="36004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b="0" kern="1200">
                <a:solidFill>
                  <a:srgbClr val="4D4D4D"/>
                </a:solidFill>
                <a:latin typeface="Montserrat" panose="02000505000000020004" pitchFamily="2" charset="0"/>
                <a:ea typeface="+mn-ea"/>
                <a:cs typeface="+mn-cs"/>
              </a:defRPr>
            </a:lvl1pPr>
            <a:lvl2pPr marL="742950" indent="-285750" algn="l" defTabSz="914400" rtl="0" eaLnBrk="1" latinLnBrk="0" hangingPunct="1">
              <a:spcBef>
                <a:spcPct val="20000"/>
              </a:spcBef>
              <a:buClr>
                <a:srgbClr val="4D4D4D"/>
              </a:buClr>
              <a:buSzPct val="80000"/>
              <a:buFont typeface="Courier New" panose="02070309020205020404" pitchFamily="49" charset="0"/>
              <a:buChar char="o"/>
              <a:defRPr sz="2400" b="0" kern="1200">
                <a:solidFill>
                  <a:schemeClr val="tx1"/>
                </a:solidFill>
                <a:latin typeface="Montserrat" panose="02000505000000020004" pitchFamily="2" charset="0"/>
                <a:ea typeface="+mn-ea"/>
                <a:cs typeface="+mn-cs"/>
              </a:defRPr>
            </a:lvl2pPr>
            <a:lvl3pPr marL="1257300" indent="-342900" algn="l" defTabSz="914400" rtl="0" eaLnBrk="1" latinLnBrk="0" hangingPunct="1">
              <a:spcBef>
                <a:spcPct val="20000"/>
              </a:spcBef>
              <a:buFont typeface="Montserrat" panose="02000505000000020004" pitchFamily="2" charset="0"/>
              <a:buChar char="—"/>
              <a:defRPr sz="2000" kern="1200">
                <a:solidFill>
                  <a:schemeClr val="tx1"/>
                </a:solidFill>
                <a:latin typeface="Montserrat" panose="02000505000000020004" pitchFamily="2"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ontserrat" panose="02000505000000020004" pitchFamily="2"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chemeClr val="tx1"/>
                </a:solidFill>
                <a:latin typeface="Montserrat" panose="02000505000000020004" pitchFamily="2"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sz="1100" b="1" dirty="0">
                <a:solidFill>
                  <a:schemeClr val="tx1"/>
                </a:solidFill>
                <a:latin typeface="Montserrat" panose="00000500000000000000" pitchFamily="50" charset="0"/>
                <a:cs typeface="Arial" panose="020B0604020202020204" pitchFamily="34" charset="0"/>
              </a:rPr>
              <a:t>Baseline measures</a:t>
            </a:r>
          </a:p>
        </p:txBody>
      </p:sp>
    </p:spTree>
    <p:extLst>
      <p:ext uri="{BB962C8B-B14F-4D97-AF65-F5344CB8AC3E}">
        <p14:creationId xmlns:p14="http://schemas.microsoft.com/office/powerpoint/2010/main" val="3572883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51520" y="123478"/>
            <a:ext cx="8229600" cy="475562"/>
          </a:xfrm>
        </p:spPr>
        <p:txBody>
          <a:bodyPr>
            <a:noAutofit/>
          </a:bodyPr>
          <a:lstStyle/>
          <a:p>
            <a:r>
              <a:rPr lang="en-GB" sz="2000" dirty="0"/>
              <a:t>Mental health screening – Epsom and St Helier University NHS Trust</a:t>
            </a:r>
          </a:p>
        </p:txBody>
      </p:sp>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288772" y="843558"/>
            <a:ext cx="8424936" cy="4176464"/>
          </a:xfrm>
        </p:spPr>
        <p:txBody>
          <a:bodyPr>
            <a:noAutofit/>
          </a:bodyPr>
          <a:lstStyle/>
          <a:p>
            <a:pPr marL="0" indent="0">
              <a:buNone/>
            </a:pPr>
            <a:r>
              <a:rPr lang="en-GB" sz="1100" b="1" dirty="0">
                <a:solidFill>
                  <a:schemeClr val="tx1"/>
                </a:solidFill>
                <a:latin typeface="Montserrat" panose="00000500000000000000" pitchFamily="50" charset="0"/>
                <a:cs typeface="Arial" panose="020B0604020202020204" pitchFamily="34" charset="0"/>
              </a:rPr>
              <a:t>Process map of pathway</a:t>
            </a:r>
          </a:p>
        </p:txBody>
      </p:sp>
      <p:pic>
        <p:nvPicPr>
          <p:cNvPr id="5" name="Picture 4">
            <a:extLst>
              <a:ext uri="{FF2B5EF4-FFF2-40B4-BE49-F238E27FC236}">
                <a16:creationId xmlns:a16="http://schemas.microsoft.com/office/drawing/2014/main" id="{AB066196-5103-A8B1-45BE-AE07879FE0AA}"/>
              </a:ext>
            </a:extLst>
          </p:cNvPr>
          <p:cNvPicPr>
            <a:picLocks noChangeAspect="1"/>
          </p:cNvPicPr>
          <p:nvPr/>
        </p:nvPicPr>
        <p:blipFill>
          <a:blip r:embed="rId2"/>
          <a:stretch>
            <a:fillRect/>
          </a:stretch>
        </p:blipFill>
        <p:spPr>
          <a:xfrm>
            <a:off x="476927" y="1122040"/>
            <a:ext cx="8048625" cy="3619500"/>
          </a:xfrm>
          <a:prstGeom prst="rect">
            <a:avLst/>
          </a:prstGeom>
        </p:spPr>
      </p:pic>
    </p:spTree>
    <p:extLst>
      <p:ext uri="{BB962C8B-B14F-4D97-AF65-F5344CB8AC3E}">
        <p14:creationId xmlns:p14="http://schemas.microsoft.com/office/powerpoint/2010/main" val="195155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51520" y="123478"/>
            <a:ext cx="8229600" cy="475562"/>
          </a:xfrm>
        </p:spPr>
        <p:txBody>
          <a:bodyPr>
            <a:noAutofit/>
          </a:bodyPr>
          <a:lstStyle/>
          <a:p>
            <a:r>
              <a:rPr lang="en-GB" sz="2000" dirty="0"/>
              <a:t>Mental health screening – Epsom and St Helier University NHS Trust</a:t>
            </a:r>
          </a:p>
        </p:txBody>
      </p:sp>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288772" y="843558"/>
            <a:ext cx="8424936" cy="4176464"/>
          </a:xfrm>
        </p:spPr>
        <p:txBody>
          <a:bodyPr>
            <a:noAutofit/>
          </a:bodyPr>
          <a:lstStyle/>
          <a:p>
            <a:pPr marL="0" indent="0">
              <a:buNone/>
            </a:pPr>
            <a:r>
              <a:rPr lang="en-GB" sz="1100" b="1" dirty="0">
                <a:solidFill>
                  <a:schemeClr val="tx1"/>
                </a:solidFill>
                <a:latin typeface="Montserrat" panose="00000500000000000000" pitchFamily="50" charset="0"/>
                <a:cs typeface="Arial" panose="020B0604020202020204" pitchFamily="34" charset="0"/>
              </a:rPr>
              <a:t>Cause and effect diagram of barriers within pathway</a:t>
            </a:r>
          </a:p>
        </p:txBody>
      </p:sp>
      <p:pic>
        <p:nvPicPr>
          <p:cNvPr id="6" name="Picture 5">
            <a:extLst>
              <a:ext uri="{FF2B5EF4-FFF2-40B4-BE49-F238E27FC236}">
                <a16:creationId xmlns:a16="http://schemas.microsoft.com/office/drawing/2014/main" id="{C212B8B9-3501-8A4D-2622-A0374BC5FF93}"/>
              </a:ext>
            </a:extLst>
          </p:cNvPr>
          <p:cNvPicPr>
            <a:picLocks noChangeAspect="1"/>
          </p:cNvPicPr>
          <p:nvPr/>
        </p:nvPicPr>
        <p:blipFill>
          <a:blip r:embed="rId2"/>
          <a:stretch>
            <a:fillRect/>
          </a:stretch>
        </p:blipFill>
        <p:spPr>
          <a:xfrm>
            <a:off x="676534" y="1176201"/>
            <a:ext cx="7379572" cy="3511178"/>
          </a:xfrm>
          <a:prstGeom prst="rect">
            <a:avLst/>
          </a:prstGeom>
        </p:spPr>
      </p:pic>
    </p:spTree>
    <p:extLst>
      <p:ext uri="{BB962C8B-B14F-4D97-AF65-F5344CB8AC3E}">
        <p14:creationId xmlns:p14="http://schemas.microsoft.com/office/powerpoint/2010/main" val="876040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51520" y="123478"/>
            <a:ext cx="8229600" cy="475562"/>
          </a:xfrm>
        </p:spPr>
        <p:txBody>
          <a:bodyPr>
            <a:noAutofit/>
          </a:bodyPr>
          <a:lstStyle/>
          <a:p>
            <a:r>
              <a:rPr lang="en-GB" sz="2000" dirty="0"/>
              <a:t>Mental health screening – Epsom and St Helier University NHS Trust</a:t>
            </a:r>
          </a:p>
        </p:txBody>
      </p:sp>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297611" y="699542"/>
            <a:ext cx="8424936" cy="4176464"/>
          </a:xfrm>
        </p:spPr>
        <p:txBody>
          <a:bodyPr>
            <a:noAutofit/>
          </a:bodyPr>
          <a:lstStyle/>
          <a:p>
            <a:pPr marL="0" indent="0">
              <a:buNone/>
            </a:pPr>
            <a:r>
              <a:rPr lang="en-GB" sz="1100" b="1" dirty="0">
                <a:solidFill>
                  <a:schemeClr val="tx1"/>
                </a:solidFill>
                <a:latin typeface="Montserrat" panose="00000500000000000000" pitchFamily="50" charset="0"/>
                <a:cs typeface="Arial" panose="020B0604020202020204" pitchFamily="34" charset="0"/>
              </a:rPr>
              <a:t>Results of local data collected was not available at the time completion of the project </a:t>
            </a:r>
          </a:p>
        </p:txBody>
      </p:sp>
      <p:pic>
        <p:nvPicPr>
          <p:cNvPr id="9218" name="Picture 2">
            <a:extLst>
              <a:ext uri="{FF2B5EF4-FFF2-40B4-BE49-F238E27FC236}">
                <a16:creationId xmlns:a16="http://schemas.microsoft.com/office/drawing/2014/main" id="{561390B6-086B-C29E-32F3-32BF18DAAB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306" y="750655"/>
            <a:ext cx="4269227" cy="3270579"/>
          </a:xfrm>
          <a:prstGeom prst="rect">
            <a:avLst/>
          </a:prstGeom>
          <a:noFill/>
          <a:extLst>
            <a:ext uri="{909E8E84-426E-40DD-AFC4-6F175D3DCCD1}">
              <a14:hiddenFill xmlns:a14="http://schemas.microsoft.com/office/drawing/2010/main">
                <a:solidFill>
                  <a:srgbClr val="FFFFFF"/>
                </a:solidFill>
              </a14:hiddenFill>
            </a:ext>
          </a:extLst>
        </p:spPr>
      </p:pic>
      <p:pic>
        <p:nvPicPr>
          <p:cNvPr id="9219" name="Picture 3">
            <a:extLst>
              <a:ext uri="{FF2B5EF4-FFF2-40B4-BE49-F238E27FC236}">
                <a16:creationId xmlns:a16="http://schemas.microsoft.com/office/drawing/2014/main" id="{6D09487B-33BE-1A40-F786-F869673424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1880" y="1923678"/>
            <a:ext cx="3513712" cy="3748786"/>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4">
            <a:extLst>
              <a:ext uri="{FF2B5EF4-FFF2-40B4-BE49-F238E27FC236}">
                <a16:creationId xmlns:a16="http://schemas.microsoft.com/office/drawing/2014/main" id="{5EF43F11-CABB-D066-E6ED-B6B66A40AB0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55976" y="1491630"/>
            <a:ext cx="3788024" cy="41270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9490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51520" y="123478"/>
            <a:ext cx="8229600" cy="475562"/>
          </a:xfrm>
        </p:spPr>
        <p:txBody>
          <a:bodyPr>
            <a:noAutofit/>
          </a:bodyPr>
          <a:lstStyle/>
          <a:p>
            <a:r>
              <a:rPr lang="en-GB" sz="2000" dirty="0"/>
              <a:t>Audit results cohort 3/4 – ability to refer ​– Epsom and St Helier University NHS Trust</a:t>
            </a:r>
          </a:p>
        </p:txBody>
      </p:sp>
      <p:graphicFrame>
        <p:nvGraphicFramePr>
          <p:cNvPr id="6" name="Table 5">
            <a:extLst>
              <a:ext uri="{FF2B5EF4-FFF2-40B4-BE49-F238E27FC236}">
                <a16:creationId xmlns:a16="http://schemas.microsoft.com/office/drawing/2014/main" id="{0FE636B2-DA37-63C9-D7F1-F192D53A3D57}"/>
              </a:ext>
            </a:extLst>
          </p:cNvPr>
          <p:cNvGraphicFramePr>
            <a:graphicFrameLocks noGrp="1"/>
          </p:cNvGraphicFramePr>
          <p:nvPr>
            <p:extLst>
              <p:ext uri="{D42A27DB-BD31-4B8C-83A1-F6EECF244321}">
                <p14:modId xmlns:p14="http://schemas.microsoft.com/office/powerpoint/2010/main" val="619584220"/>
              </p:ext>
            </p:extLst>
          </p:nvPr>
        </p:nvGraphicFramePr>
        <p:xfrm>
          <a:off x="457200" y="2054918"/>
          <a:ext cx="8229600" cy="2525282"/>
        </p:xfrm>
        <a:graphic>
          <a:graphicData uri="http://schemas.openxmlformats.org/drawingml/2006/table">
            <a:tbl>
              <a:tblPr/>
              <a:tblGrid>
                <a:gridCol w="2088232">
                  <a:extLst>
                    <a:ext uri="{9D8B030D-6E8A-4147-A177-3AD203B41FA5}">
                      <a16:colId xmlns:a16="http://schemas.microsoft.com/office/drawing/2014/main" val="1434005777"/>
                    </a:ext>
                  </a:extLst>
                </a:gridCol>
                <a:gridCol w="576064">
                  <a:extLst>
                    <a:ext uri="{9D8B030D-6E8A-4147-A177-3AD203B41FA5}">
                      <a16:colId xmlns:a16="http://schemas.microsoft.com/office/drawing/2014/main" val="2985694805"/>
                    </a:ext>
                  </a:extLst>
                </a:gridCol>
                <a:gridCol w="547256">
                  <a:extLst>
                    <a:ext uri="{9D8B030D-6E8A-4147-A177-3AD203B41FA5}">
                      <a16:colId xmlns:a16="http://schemas.microsoft.com/office/drawing/2014/main" val="3406660224"/>
                    </a:ext>
                  </a:extLst>
                </a:gridCol>
                <a:gridCol w="716864">
                  <a:extLst>
                    <a:ext uri="{9D8B030D-6E8A-4147-A177-3AD203B41FA5}">
                      <a16:colId xmlns:a16="http://schemas.microsoft.com/office/drawing/2014/main" val="1030931907"/>
                    </a:ext>
                  </a:extLst>
                </a:gridCol>
                <a:gridCol w="536080">
                  <a:extLst>
                    <a:ext uri="{9D8B030D-6E8A-4147-A177-3AD203B41FA5}">
                      <a16:colId xmlns:a16="http://schemas.microsoft.com/office/drawing/2014/main" val="1470444734"/>
                    </a:ext>
                  </a:extLst>
                </a:gridCol>
                <a:gridCol w="576064">
                  <a:extLst>
                    <a:ext uri="{9D8B030D-6E8A-4147-A177-3AD203B41FA5}">
                      <a16:colId xmlns:a16="http://schemas.microsoft.com/office/drawing/2014/main" val="3728299518"/>
                    </a:ext>
                  </a:extLst>
                </a:gridCol>
                <a:gridCol w="792088">
                  <a:extLst>
                    <a:ext uri="{9D8B030D-6E8A-4147-A177-3AD203B41FA5}">
                      <a16:colId xmlns:a16="http://schemas.microsoft.com/office/drawing/2014/main" val="3900062311"/>
                    </a:ext>
                  </a:extLst>
                </a:gridCol>
                <a:gridCol w="792088">
                  <a:extLst>
                    <a:ext uri="{9D8B030D-6E8A-4147-A177-3AD203B41FA5}">
                      <a16:colId xmlns:a16="http://schemas.microsoft.com/office/drawing/2014/main" val="3602906840"/>
                    </a:ext>
                  </a:extLst>
                </a:gridCol>
                <a:gridCol w="792088">
                  <a:extLst>
                    <a:ext uri="{9D8B030D-6E8A-4147-A177-3AD203B41FA5}">
                      <a16:colId xmlns:a16="http://schemas.microsoft.com/office/drawing/2014/main" val="3117072992"/>
                    </a:ext>
                  </a:extLst>
                </a:gridCol>
                <a:gridCol w="812776">
                  <a:extLst>
                    <a:ext uri="{9D8B030D-6E8A-4147-A177-3AD203B41FA5}">
                      <a16:colId xmlns:a16="http://schemas.microsoft.com/office/drawing/2014/main" val="3195764160"/>
                    </a:ext>
                  </a:extLst>
                </a:gridCol>
              </a:tblGrid>
              <a:tr h="0">
                <a:tc>
                  <a:txBody>
                    <a:bodyPr/>
                    <a:lstStyle/>
                    <a:p>
                      <a:pPr algn="l" fontAlgn="base"/>
                      <a:r>
                        <a:rPr lang="en-GB" sz="1000" b="1" i="0" dirty="0">
                          <a:solidFill>
                            <a:srgbClr val="FFFFFF"/>
                          </a:solidFill>
                          <a:effectLst/>
                          <a:latin typeface="Montserrat" panose="00000500000000000000" pitchFamily="50" charset="0"/>
                        </a:rPr>
                        <a:t>Can your trust refer to any of the following where required, either within or outside of your trust?​</a:t>
                      </a:r>
                      <a:endParaRPr lang="en-GB" sz="1000" b="1" i="0" dirty="0">
                        <a:solidFill>
                          <a:srgbClr val="FFFFFF"/>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2018​</a:t>
                      </a:r>
                      <a:endParaRPr lang="en-GB" sz="1000" b="1" i="0" dirty="0">
                        <a:solidFill>
                          <a:srgbClr val="FFFFFF"/>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2019​</a:t>
                      </a:r>
                      <a:endParaRPr lang="en-GB" sz="1000" b="1" i="0" dirty="0">
                        <a:solidFill>
                          <a:srgbClr val="FFFFFF"/>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2020​</a:t>
                      </a:r>
                      <a:endParaRPr lang="en-GB" sz="1000" b="1" i="0" dirty="0">
                        <a:solidFill>
                          <a:srgbClr val="FFFFFF"/>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2021​</a:t>
                      </a:r>
                      <a:endParaRPr lang="en-GB" sz="1000" b="1" i="0" dirty="0">
                        <a:solidFill>
                          <a:srgbClr val="FFFFFF"/>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2022​</a:t>
                      </a:r>
                      <a:endParaRPr lang="en-GB" sz="1000" b="1" i="0" dirty="0">
                        <a:solidFill>
                          <a:srgbClr val="FFFFFF"/>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2021 –SWTPEG​</a:t>
                      </a:r>
                      <a:endParaRPr lang="en-GB" sz="1000" b="1" i="0" dirty="0">
                        <a:solidFill>
                          <a:srgbClr val="FFFFFF"/>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2021 – England &amp; Wales​</a:t>
                      </a:r>
                      <a:endParaRPr lang="en-GB" sz="1000" b="1" i="0" dirty="0">
                        <a:solidFill>
                          <a:srgbClr val="FFFFFF"/>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2022 –SWTPEG​</a:t>
                      </a:r>
                      <a:endParaRPr lang="en-GB" sz="1000" b="1" i="0" dirty="0">
                        <a:solidFill>
                          <a:srgbClr val="FFFFFF"/>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dirty="0">
                          <a:solidFill>
                            <a:srgbClr val="FFFFFF"/>
                          </a:solidFill>
                          <a:effectLst/>
                          <a:latin typeface="Montserrat" panose="00000500000000000000" pitchFamily="50" charset="0"/>
                        </a:rPr>
                        <a:t>2022 – England &amp; Wales​</a:t>
                      </a:r>
                      <a:endParaRPr lang="en-GB" sz="1000" b="1" i="0" dirty="0">
                        <a:solidFill>
                          <a:srgbClr val="FFFFFF"/>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634274340"/>
                  </a:ext>
                </a:extLst>
              </a:tr>
              <a:tr h="0">
                <a:tc>
                  <a:txBody>
                    <a:bodyPr/>
                    <a:lstStyle/>
                    <a:p>
                      <a:pPr algn="l" fontAlgn="base"/>
                      <a:r>
                        <a:rPr lang="en-GB" sz="1000" b="0" i="0" dirty="0">
                          <a:solidFill>
                            <a:srgbClr val="000000"/>
                          </a:solidFill>
                          <a:effectLst/>
                          <a:latin typeface="Montserrat" panose="00000500000000000000" pitchFamily="50" charset="0"/>
                        </a:rPr>
                        <a:t>Clinical psychology assessment​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Yes</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1" i="0" u="none" strike="noStrike" dirty="0">
                          <a:solidFill>
                            <a:srgbClr val="FFFFFF"/>
                          </a:solidFill>
                          <a:effectLst/>
                          <a:latin typeface="Montserrat" panose="00000500000000000000" pitchFamily="50" charset="0"/>
                        </a:rPr>
                        <a:t>25%</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78%</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50%</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u="none" strike="noStrike" dirty="0">
                          <a:solidFill>
                            <a:srgbClr val="FFFFFF"/>
                          </a:solidFill>
                          <a:effectLst/>
                          <a:latin typeface="Montserrat" panose="00000500000000000000" pitchFamily="50" charset="0"/>
                        </a:rPr>
                        <a:t>80%</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3918056845"/>
                  </a:ext>
                </a:extLst>
              </a:tr>
              <a:tr h="0">
                <a:tc>
                  <a:txBody>
                    <a:bodyPr/>
                    <a:lstStyle/>
                    <a:p>
                      <a:pPr algn="l" fontAlgn="base"/>
                      <a:r>
                        <a:rPr lang="en-GB" sz="1000" b="0" i="0" dirty="0">
                          <a:solidFill>
                            <a:srgbClr val="000000"/>
                          </a:solidFill>
                          <a:effectLst/>
                          <a:latin typeface="Montserrat" panose="00000500000000000000" pitchFamily="50" charset="0"/>
                        </a:rPr>
                        <a:t>Psychiatric assessment​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Yes</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Yes</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Yes</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Yes</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Yes</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1" i="0" dirty="0">
                          <a:solidFill>
                            <a:srgbClr val="FFFFFF"/>
                          </a:solidFill>
                          <a:effectLst/>
                          <a:latin typeface="Montserrat" panose="00000500000000000000" pitchFamily="50" charset="0"/>
                        </a:rPr>
                        <a:t>75%</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90%</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75%</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dirty="0">
                          <a:solidFill>
                            <a:srgbClr val="FFFFFF"/>
                          </a:solidFill>
                          <a:effectLst/>
                          <a:latin typeface="Montserrat" panose="00000500000000000000" pitchFamily="50" charset="0"/>
                        </a:rPr>
                        <a:t>90%</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3373114550"/>
                  </a:ext>
                </a:extLst>
              </a:tr>
              <a:tr h="0">
                <a:tc>
                  <a:txBody>
                    <a:bodyPr/>
                    <a:lstStyle/>
                    <a:p>
                      <a:pPr algn="l" fontAlgn="base"/>
                      <a:r>
                        <a:rPr lang="en-GB" sz="1000" b="0" i="0" dirty="0">
                          <a:solidFill>
                            <a:srgbClr val="000000"/>
                          </a:solidFill>
                          <a:effectLst/>
                          <a:latin typeface="Montserrat" panose="00000500000000000000" pitchFamily="50" charset="0"/>
                        </a:rPr>
                        <a:t>Educational psychology assessment​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dirty="0">
                          <a:solidFill>
                            <a:srgbClr val="000000"/>
                          </a:solidFill>
                          <a:effectLst/>
                          <a:latin typeface="Montserrat" panose="00000500000000000000" pitchFamily="50" charset="0"/>
                        </a:rPr>
                        <a:t>No​</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dirty="0">
                          <a:solidFill>
                            <a:srgbClr val="000000"/>
                          </a:solidFill>
                          <a:effectLst/>
                          <a:latin typeface="Montserrat" panose="00000500000000000000" pitchFamily="50" charset="0"/>
                        </a:rPr>
                        <a:t>No​</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dirty="0">
                          <a:solidFill>
                            <a:srgbClr val="000000"/>
                          </a:solidFill>
                          <a:effectLst/>
                          <a:latin typeface="Montserrat" panose="00000500000000000000" pitchFamily="50" charset="0"/>
                        </a:rPr>
                        <a:t>No​</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dirty="0">
                          <a:solidFill>
                            <a:srgbClr val="000000"/>
                          </a:solidFill>
                          <a:effectLst/>
                          <a:latin typeface="Montserrat" panose="00000500000000000000" pitchFamily="50" charset="0"/>
                        </a:rPr>
                        <a:t>No​</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1" i="0" dirty="0">
                          <a:solidFill>
                            <a:srgbClr val="FFFFFF"/>
                          </a:solidFill>
                          <a:effectLst/>
                          <a:latin typeface="Montserrat" panose="00000500000000000000" pitchFamily="50" charset="0"/>
                        </a:rPr>
                        <a:t>12%</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44%</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13%</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dirty="0">
                          <a:solidFill>
                            <a:srgbClr val="FFFFFF"/>
                          </a:solidFill>
                          <a:effectLst/>
                          <a:latin typeface="Montserrat" panose="00000500000000000000" pitchFamily="50" charset="0"/>
                        </a:rPr>
                        <a:t>45%</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3581686919"/>
                  </a:ext>
                </a:extLst>
              </a:tr>
              <a:tr h="0">
                <a:tc>
                  <a:txBody>
                    <a:bodyPr/>
                    <a:lstStyle/>
                    <a:p>
                      <a:pPr algn="l" fontAlgn="base"/>
                      <a:r>
                        <a:rPr lang="en-GB" sz="1000" b="0" i="0" dirty="0">
                          <a:solidFill>
                            <a:srgbClr val="000000"/>
                          </a:solidFill>
                          <a:effectLst/>
                          <a:latin typeface="Montserrat" panose="00000500000000000000" pitchFamily="50" charset="0"/>
                        </a:rPr>
                        <a:t>Neuropsychology assessment​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dirty="0">
                          <a:solidFill>
                            <a:srgbClr val="000000"/>
                          </a:solidFill>
                          <a:effectLst/>
                          <a:latin typeface="Montserrat" panose="00000500000000000000" pitchFamily="50" charset="0"/>
                        </a:rPr>
                        <a:t>No​</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dirty="0">
                          <a:solidFill>
                            <a:srgbClr val="000000"/>
                          </a:solidFill>
                          <a:effectLst/>
                          <a:latin typeface="Montserrat" panose="00000500000000000000" pitchFamily="50" charset="0"/>
                        </a:rPr>
                        <a:t>No​</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dirty="0">
                          <a:solidFill>
                            <a:srgbClr val="000000"/>
                          </a:solidFill>
                          <a:effectLst/>
                          <a:latin typeface="Montserrat" panose="00000500000000000000" pitchFamily="50" charset="0"/>
                        </a:rPr>
                        <a:t>No​</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dirty="0">
                          <a:solidFill>
                            <a:srgbClr val="000000"/>
                          </a:solidFill>
                          <a:effectLst/>
                          <a:latin typeface="Montserrat" panose="00000500000000000000" pitchFamily="50" charset="0"/>
                        </a:rPr>
                        <a:t>No​</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1" i="0" dirty="0">
                          <a:solidFill>
                            <a:srgbClr val="FFFFFF"/>
                          </a:solidFill>
                          <a:effectLst/>
                          <a:latin typeface="Montserrat" panose="00000500000000000000" pitchFamily="50" charset="0"/>
                        </a:rPr>
                        <a:t>25%</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51%</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25%</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dirty="0">
                          <a:solidFill>
                            <a:srgbClr val="FFFFFF"/>
                          </a:solidFill>
                          <a:effectLst/>
                          <a:latin typeface="Montserrat" panose="00000500000000000000" pitchFamily="50" charset="0"/>
                        </a:rPr>
                        <a:t>50%</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1711938447"/>
                  </a:ext>
                </a:extLst>
              </a:tr>
              <a:tr h="0">
                <a:tc>
                  <a:txBody>
                    <a:bodyPr/>
                    <a:lstStyle/>
                    <a:p>
                      <a:pPr algn="l" fontAlgn="base"/>
                      <a:r>
                        <a:rPr lang="en-GB" sz="1000" b="0" i="0" dirty="0">
                          <a:solidFill>
                            <a:srgbClr val="000000"/>
                          </a:solidFill>
                          <a:effectLst/>
                          <a:latin typeface="Montserrat" panose="00000500000000000000" pitchFamily="50" charset="0"/>
                        </a:rPr>
                        <a:t>Formal developmental assessment​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Yes</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dirty="0">
                          <a:solidFill>
                            <a:srgbClr val="000000"/>
                          </a:solidFill>
                          <a:effectLst/>
                          <a:latin typeface="Montserrat" panose="00000500000000000000" pitchFamily="50" charset="0"/>
                        </a:rPr>
                        <a:t>Yes​</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dirty="0">
                          <a:solidFill>
                            <a:srgbClr val="000000"/>
                          </a:solidFill>
                          <a:effectLst/>
                          <a:latin typeface="Montserrat" panose="00000500000000000000" pitchFamily="50" charset="0"/>
                        </a:rPr>
                        <a:t>Yes​</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dirty="0">
                          <a:solidFill>
                            <a:srgbClr val="000000"/>
                          </a:solidFill>
                          <a:effectLst/>
                          <a:latin typeface="Montserrat" panose="00000500000000000000" pitchFamily="50" charset="0"/>
                        </a:rPr>
                        <a:t>Yes​</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dirty="0">
                          <a:solidFill>
                            <a:srgbClr val="000000"/>
                          </a:solidFill>
                          <a:effectLst/>
                          <a:latin typeface="Montserrat" panose="00000500000000000000" pitchFamily="50" charset="0"/>
                        </a:rPr>
                        <a:t>Yes​</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1" i="0" dirty="0">
                          <a:solidFill>
                            <a:srgbClr val="FFFFFF"/>
                          </a:solidFill>
                          <a:effectLst/>
                          <a:latin typeface="Montserrat" panose="00000500000000000000" pitchFamily="50" charset="0"/>
                        </a:rPr>
                        <a:t>62%</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85%</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75%</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dirty="0">
                          <a:solidFill>
                            <a:srgbClr val="FFFFFF"/>
                          </a:solidFill>
                          <a:effectLst/>
                          <a:latin typeface="Montserrat" panose="00000500000000000000" pitchFamily="50" charset="0"/>
                        </a:rPr>
                        <a:t>87%</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3254541603"/>
                  </a:ext>
                </a:extLst>
              </a:tr>
              <a:tr h="0">
                <a:tc>
                  <a:txBody>
                    <a:bodyPr/>
                    <a:lstStyle/>
                    <a:p>
                      <a:pPr algn="l" fontAlgn="base"/>
                      <a:r>
                        <a:rPr lang="en-GB" sz="1000" b="0" i="0" dirty="0">
                          <a:solidFill>
                            <a:srgbClr val="000000"/>
                          </a:solidFill>
                          <a:effectLst/>
                          <a:latin typeface="Montserrat" panose="00000500000000000000" pitchFamily="50" charset="0"/>
                        </a:rPr>
                        <a:t>None​</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dirty="0">
                          <a:solidFill>
                            <a:srgbClr val="000000"/>
                          </a:solidFill>
                          <a:effectLst/>
                          <a:latin typeface="Montserrat" panose="00000500000000000000" pitchFamily="50" charset="0"/>
                        </a:rPr>
                        <a:t>No​</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dirty="0">
                          <a:solidFill>
                            <a:srgbClr val="000000"/>
                          </a:solidFill>
                          <a:effectLst/>
                          <a:latin typeface="Montserrat" panose="00000500000000000000" pitchFamily="50" charset="0"/>
                        </a:rPr>
                        <a:t>No​</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dirty="0">
                          <a:solidFill>
                            <a:srgbClr val="000000"/>
                          </a:solidFill>
                          <a:effectLst/>
                          <a:latin typeface="Montserrat" panose="00000500000000000000" pitchFamily="50" charset="0"/>
                        </a:rPr>
                        <a:t>No​</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dirty="0">
                          <a:solidFill>
                            <a:srgbClr val="000000"/>
                          </a:solidFill>
                          <a:effectLst/>
                          <a:latin typeface="Montserrat" panose="00000500000000000000" pitchFamily="50" charset="0"/>
                        </a:rPr>
                        <a:t>No​</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1" i="0" dirty="0">
                          <a:solidFill>
                            <a:srgbClr val="FFFFFF"/>
                          </a:solidFill>
                          <a:effectLst/>
                          <a:latin typeface="Montserrat" panose="00000500000000000000" pitchFamily="50" charset="0"/>
                        </a:rPr>
                        <a:t>25%</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7%</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13%</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dirty="0">
                          <a:solidFill>
                            <a:srgbClr val="FFFFFF"/>
                          </a:solidFill>
                          <a:effectLst/>
                          <a:latin typeface="Montserrat" panose="00000500000000000000" pitchFamily="50" charset="0"/>
                        </a:rPr>
                        <a:t>5%</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77727" marR="77727" marT="38863" marB="3886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3901584232"/>
                  </a:ext>
                </a:extLst>
              </a:tr>
            </a:tbl>
          </a:graphicData>
        </a:graphic>
      </p:graphicFrame>
      <p:sp>
        <p:nvSpPr>
          <p:cNvPr id="3" name="TextBox 2">
            <a:extLst>
              <a:ext uri="{FF2B5EF4-FFF2-40B4-BE49-F238E27FC236}">
                <a16:creationId xmlns:a16="http://schemas.microsoft.com/office/drawing/2014/main" id="{C1A53770-B53D-05D3-AA59-C741048E0297}"/>
              </a:ext>
            </a:extLst>
          </p:cNvPr>
          <p:cNvSpPr txBox="1"/>
          <p:nvPr/>
        </p:nvSpPr>
        <p:spPr>
          <a:xfrm>
            <a:off x="395536" y="705770"/>
            <a:ext cx="8548264" cy="569836"/>
          </a:xfrm>
          <a:prstGeom prst="rect">
            <a:avLst/>
          </a:prstGeom>
          <a:noFill/>
        </p:spPr>
        <p:txBody>
          <a:bodyPr wrap="square" rtlCol="0">
            <a:spAutoFit/>
          </a:bodyPr>
          <a:lstStyle/>
          <a:p>
            <a:pPr algn="just" rtl="0" fontAlgn="base">
              <a:lnSpc>
                <a:spcPct val="150000"/>
              </a:lnSpc>
            </a:pPr>
            <a:r>
              <a:rPr lang="en-GB" sz="1100" b="0" i="0" u="none" strike="noStrike" dirty="0">
                <a:effectLst/>
                <a:latin typeface="Montserrat" panose="00000500000000000000" pitchFamily="50" charset="0"/>
              </a:rPr>
              <a:t>NICE Clinical Guideline 137 states that children and young people should have access to</a:t>
            </a:r>
            <a:r>
              <a:rPr lang="en-US" sz="1100" b="0" i="0" dirty="0">
                <a:effectLst/>
                <a:latin typeface="Montserrat" panose="00000500000000000000" pitchFamily="50" charset="0"/>
              </a:rPr>
              <a:t>​</a:t>
            </a:r>
            <a:r>
              <a:rPr lang="en-US" sz="1100" dirty="0">
                <a:latin typeface="Montserrat" panose="00000500000000000000" pitchFamily="50" charset="0"/>
              </a:rPr>
              <a:t> </a:t>
            </a:r>
            <a:r>
              <a:rPr lang="en-GB" sz="1100" b="0" i="0" u="none" strike="noStrike" dirty="0">
                <a:effectLst/>
                <a:latin typeface="Montserrat" panose="00000500000000000000" pitchFamily="50" charset="0"/>
              </a:rPr>
              <a:t>written and visual information</a:t>
            </a:r>
            <a:r>
              <a:rPr lang="en-US" sz="1100" b="0" i="0" dirty="0">
                <a:effectLst/>
                <a:latin typeface="Montserrat" panose="00000500000000000000" pitchFamily="50" charset="0"/>
              </a:rPr>
              <a:t>​, </a:t>
            </a:r>
            <a:r>
              <a:rPr lang="en-GB" sz="1100" b="0" i="0" u="none" strike="noStrike" dirty="0">
                <a:effectLst/>
                <a:latin typeface="Montserrat" panose="00000500000000000000" pitchFamily="50" charset="0"/>
              </a:rPr>
              <a:t>counselling services</a:t>
            </a:r>
            <a:r>
              <a:rPr lang="en-US" sz="1100" b="0" i="0" dirty="0">
                <a:effectLst/>
                <a:latin typeface="Montserrat" panose="00000500000000000000" pitchFamily="50" charset="0"/>
              </a:rPr>
              <a:t>​, </a:t>
            </a:r>
            <a:r>
              <a:rPr lang="en-GB" sz="1100" b="0" i="0" u="none" strike="noStrike" dirty="0">
                <a:effectLst/>
                <a:latin typeface="Montserrat" panose="00000500000000000000" pitchFamily="50" charset="0"/>
              </a:rPr>
              <a:t>information about voluntary organisations</a:t>
            </a:r>
            <a:r>
              <a:rPr lang="en-US" sz="1100" b="0" i="0" dirty="0">
                <a:effectLst/>
                <a:latin typeface="Montserrat" panose="00000500000000000000" pitchFamily="50" charset="0"/>
              </a:rPr>
              <a:t>​, and </a:t>
            </a:r>
            <a:r>
              <a:rPr lang="en-GB" sz="1100" b="0" i="0" u="none" strike="noStrike" dirty="0">
                <a:effectLst/>
                <a:latin typeface="Montserrat" panose="00000500000000000000" pitchFamily="50" charset="0"/>
              </a:rPr>
              <a:t>epilepsy specialist nurses</a:t>
            </a:r>
            <a:r>
              <a:rPr lang="en-US" sz="1100" b="0" i="0" dirty="0">
                <a:effectLst/>
                <a:latin typeface="Montserrat" panose="00000500000000000000" pitchFamily="50" charset="0"/>
              </a:rPr>
              <a:t>​.</a:t>
            </a:r>
          </a:p>
        </p:txBody>
      </p:sp>
      <p:sp>
        <p:nvSpPr>
          <p:cNvPr id="4" name="TextBox 3">
            <a:extLst>
              <a:ext uri="{FF2B5EF4-FFF2-40B4-BE49-F238E27FC236}">
                <a16:creationId xmlns:a16="http://schemas.microsoft.com/office/drawing/2014/main" id="{AE411378-EB3C-EAA4-70F4-9E8BB409EDD6}"/>
              </a:ext>
            </a:extLst>
          </p:cNvPr>
          <p:cNvSpPr txBox="1"/>
          <p:nvPr/>
        </p:nvSpPr>
        <p:spPr>
          <a:xfrm>
            <a:off x="457200" y="1380344"/>
            <a:ext cx="8229600" cy="569836"/>
          </a:xfrm>
          <a:prstGeom prst="rect">
            <a:avLst/>
          </a:prstGeom>
          <a:solidFill>
            <a:schemeClr val="accent1">
              <a:lumMod val="20000"/>
              <a:lumOff val="80000"/>
            </a:schemeClr>
          </a:solidFill>
        </p:spPr>
        <p:txBody>
          <a:bodyPr wrap="square" rtlCol="0">
            <a:spAutoFit/>
          </a:bodyPr>
          <a:lstStyle/>
          <a:p>
            <a:pPr algn="just">
              <a:lnSpc>
                <a:spcPct val="150000"/>
              </a:lnSpc>
            </a:pPr>
            <a:r>
              <a:rPr lang="en-GB" sz="1100" b="1" dirty="0">
                <a:latin typeface="Montserrat" panose="00000500000000000000" pitchFamily="50" charset="0"/>
              </a:rPr>
              <a:t>In 2022, Epsom and St Helier paediatric epilepsy service were able to refer children and young people for clinical psychology assessment​ either within or outside their Trust.​</a:t>
            </a:r>
          </a:p>
        </p:txBody>
      </p:sp>
    </p:spTree>
    <p:extLst>
      <p:ext uri="{BB962C8B-B14F-4D97-AF65-F5344CB8AC3E}">
        <p14:creationId xmlns:p14="http://schemas.microsoft.com/office/powerpoint/2010/main" val="1072399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4A934-9A51-1F28-E38D-520DE193BAF9}"/>
              </a:ext>
            </a:extLst>
          </p:cNvPr>
          <p:cNvSpPr>
            <a:spLocks noGrp="1"/>
          </p:cNvSpPr>
          <p:nvPr>
            <p:ph type="title"/>
          </p:nvPr>
        </p:nvSpPr>
        <p:spPr/>
        <p:txBody>
          <a:bodyPr>
            <a:normAutofit fontScale="90000"/>
          </a:bodyPr>
          <a:lstStyle/>
          <a:p>
            <a:r>
              <a:rPr lang="en-GB" sz="2000" dirty="0"/>
              <a:t>Audit results cohort 3/4 – ability to screen – Epsom and St Helier University NHS Trust</a:t>
            </a:r>
          </a:p>
        </p:txBody>
      </p:sp>
      <p:sp>
        <p:nvSpPr>
          <p:cNvPr id="3" name="Content Placeholder 2">
            <a:extLst>
              <a:ext uri="{FF2B5EF4-FFF2-40B4-BE49-F238E27FC236}">
                <a16:creationId xmlns:a16="http://schemas.microsoft.com/office/drawing/2014/main" id="{1926DF4E-0490-7F87-9E52-14AB2F051211}"/>
              </a:ext>
            </a:extLst>
          </p:cNvPr>
          <p:cNvSpPr>
            <a:spLocks noGrp="1"/>
          </p:cNvSpPr>
          <p:nvPr>
            <p:ph idx="1"/>
          </p:nvPr>
        </p:nvSpPr>
        <p:spPr>
          <a:xfrm>
            <a:off x="390685" y="824193"/>
            <a:ext cx="8144686" cy="576065"/>
          </a:xfrm>
          <a:solidFill>
            <a:schemeClr val="accent1">
              <a:lumMod val="20000"/>
              <a:lumOff val="80000"/>
            </a:schemeClr>
          </a:solidFill>
        </p:spPr>
        <p:txBody>
          <a:bodyPr>
            <a:normAutofit/>
          </a:bodyPr>
          <a:lstStyle/>
          <a:p>
            <a:pPr marL="0" indent="0" algn="just">
              <a:lnSpc>
                <a:spcPct val="150000"/>
              </a:lnSpc>
              <a:buNone/>
            </a:pPr>
            <a:r>
              <a:rPr lang="en-GB" sz="1100" b="1" dirty="0">
                <a:solidFill>
                  <a:schemeClr val="tx1"/>
                </a:solidFill>
              </a:rPr>
              <a:t>The Epsom and St Helier paediatric epilepsy service routinely formally screened for mental health disorders using screening questionnaires in 2022.</a:t>
            </a:r>
          </a:p>
        </p:txBody>
      </p:sp>
      <p:graphicFrame>
        <p:nvGraphicFramePr>
          <p:cNvPr id="6" name="Table 5">
            <a:extLst>
              <a:ext uri="{FF2B5EF4-FFF2-40B4-BE49-F238E27FC236}">
                <a16:creationId xmlns:a16="http://schemas.microsoft.com/office/drawing/2014/main" id="{51144EE4-E31B-F656-18CC-962726793DD9}"/>
              </a:ext>
            </a:extLst>
          </p:cNvPr>
          <p:cNvGraphicFramePr>
            <a:graphicFrameLocks/>
          </p:cNvGraphicFramePr>
          <p:nvPr>
            <p:extLst>
              <p:ext uri="{D42A27DB-BD31-4B8C-83A1-F6EECF244321}">
                <p14:modId xmlns:p14="http://schemas.microsoft.com/office/powerpoint/2010/main" val="3720776529"/>
              </p:ext>
            </p:extLst>
          </p:nvPr>
        </p:nvGraphicFramePr>
        <p:xfrm>
          <a:off x="390685" y="1597918"/>
          <a:ext cx="8144686" cy="1828800"/>
        </p:xfrm>
        <a:graphic>
          <a:graphicData uri="http://schemas.openxmlformats.org/drawingml/2006/table">
            <a:tbl>
              <a:tblPr firstRow="1" bandRow="1">
                <a:tableStyleId>{5C22544A-7EE6-4342-B048-85BDC9FD1C3A}</a:tableStyleId>
              </a:tblPr>
              <a:tblGrid>
                <a:gridCol w="2267479">
                  <a:extLst>
                    <a:ext uri="{9D8B030D-6E8A-4147-A177-3AD203B41FA5}">
                      <a16:colId xmlns:a16="http://schemas.microsoft.com/office/drawing/2014/main" val="2747569197"/>
                    </a:ext>
                  </a:extLst>
                </a:gridCol>
                <a:gridCol w="545679">
                  <a:extLst>
                    <a:ext uri="{9D8B030D-6E8A-4147-A177-3AD203B41FA5}">
                      <a16:colId xmlns:a16="http://schemas.microsoft.com/office/drawing/2014/main" val="1437774267"/>
                    </a:ext>
                  </a:extLst>
                </a:gridCol>
                <a:gridCol w="504056">
                  <a:extLst>
                    <a:ext uri="{9D8B030D-6E8A-4147-A177-3AD203B41FA5}">
                      <a16:colId xmlns:a16="http://schemas.microsoft.com/office/drawing/2014/main" val="67194446"/>
                    </a:ext>
                  </a:extLst>
                </a:gridCol>
                <a:gridCol w="504056">
                  <a:extLst>
                    <a:ext uri="{9D8B030D-6E8A-4147-A177-3AD203B41FA5}">
                      <a16:colId xmlns:a16="http://schemas.microsoft.com/office/drawing/2014/main" val="2446160347"/>
                    </a:ext>
                  </a:extLst>
                </a:gridCol>
                <a:gridCol w="504056">
                  <a:extLst>
                    <a:ext uri="{9D8B030D-6E8A-4147-A177-3AD203B41FA5}">
                      <a16:colId xmlns:a16="http://schemas.microsoft.com/office/drawing/2014/main" val="2770801612"/>
                    </a:ext>
                  </a:extLst>
                </a:gridCol>
                <a:gridCol w="504056">
                  <a:extLst>
                    <a:ext uri="{9D8B030D-6E8A-4147-A177-3AD203B41FA5}">
                      <a16:colId xmlns:a16="http://schemas.microsoft.com/office/drawing/2014/main" val="264762038"/>
                    </a:ext>
                  </a:extLst>
                </a:gridCol>
                <a:gridCol w="792088">
                  <a:extLst>
                    <a:ext uri="{9D8B030D-6E8A-4147-A177-3AD203B41FA5}">
                      <a16:colId xmlns:a16="http://schemas.microsoft.com/office/drawing/2014/main" val="1388984515"/>
                    </a:ext>
                  </a:extLst>
                </a:gridCol>
                <a:gridCol w="864096">
                  <a:extLst>
                    <a:ext uri="{9D8B030D-6E8A-4147-A177-3AD203B41FA5}">
                      <a16:colId xmlns:a16="http://schemas.microsoft.com/office/drawing/2014/main" val="2636830814"/>
                    </a:ext>
                  </a:extLst>
                </a:gridCol>
                <a:gridCol w="792088">
                  <a:extLst>
                    <a:ext uri="{9D8B030D-6E8A-4147-A177-3AD203B41FA5}">
                      <a16:colId xmlns:a16="http://schemas.microsoft.com/office/drawing/2014/main" val="2537936659"/>
                    </a:ext>
                  </a:extLst>
                </a:gridCol>
                <a:gridCol w="867032">
                  <a:extLst>
                    <a:ext uri="{9D8B030D-6E8A-4147-A177-3AD203B41FA5}">
                      <a16:colId xmlns:a16="http://schemas.microsoft.com/office/drawing/2014/main" val="779052688"/>
                    </a:ext>
                  </a:extLst>
                </a:gridCol>
              </a:tblGrid>
              <a:tr h="0">
                <a:tc>
                  <a:txBody>
                    <a:bodyPr/>
                    <a:lstStyle/>
                    <a:p>
                      <a:r>
                        <a:rPr lang="en-GB" sz="1000" dirty="0">
                          <a:latin typeface="Montserrat" panose="00000500000000000000" pitchFamily="50" charset="0"/>
                        </a:rPr>
                        <a:t>Does your paediatric service routinely, formally screen for any of the listed diagnoses related to epilepsy?</a:t>
                      </a:r>
                    </a:p>
                  </a:txBody>
                  <a:tcPr/>
                </a:tc>
                <a:tc>
                  <a:txBody>
                    <a:bodyPr/>
                    <a:lstStyle/>
                    <a:p>
                      <a:r>
                        <a:rPr lang="en-GB" sz="1000" dirty="0">
                          <a:latin typeface="Montserrat" panose="00000500000000000000" pitchFamily="50" charset="0"/>
                        </a:rPr>
                        <a:t>2018</a:t>
                      </a:r>
                    </a:p>
                  </a:txBody>
                  <a:tcPr/>
                </a:tc>
                <a:tc>
                  <a:txBody>
                    <a:bodyPr/>
                    <a:lstStyle/>
                    <a:p>
                      <a:r>
                        <a:rPr lang="en-GB" sz="1000" dirty="0">
                          <a:latin typeface="Montserrat" panose="00000500000000000000" pitchFamily="50" charset="0"/>
                        </a:rPr>
                        <a:t>2019</a:t>
                      </a:r>
                    </a:p>
                  </a:txBody>
                  <a:tcPr/>
                </a:tc>
                <a:tc>
                  <a:txBody>
                    <a:bodyPr/>
                    <a:lstStyle/>
                    <a:p>
                      <a:r>
                        <a:rPr lang="en-GB" sz="1000" dirty="0">
                          <a:latin typeface="Montserrat" panose="00000500000000000000" pitchFamily="50" charset="0"/>
                        </a:rPr>
                        <a:t>2020</a:t>
                      </a:r>
                    </a:p>
                  </a:txBody>
                  <a:tcPr/>
                </a:tc>
                <a:tc>
                  <a:txBody>
                    <a:bodyPr/>
                    <a:lstStyle/>
                    <a:p>
                      <a:r>
                        <a:rPr lang="en-GB" sz="1000" dirty="0">
                          <a:latin typeface="Montserrat" panose="00000500000000000000" pitchFamily="50" charset="0"/>
                        </a:rPr>
                        <a:t>2021</a:t>
                      </a:r>
                    </a:p>
                  </a:txBody>
                  <a:tcPr/>
                </a:tc>
                <a:tc>
                  <a:txBody>
                    <a:bodyPr/>
                    <a:lstStyle/>
                    <a:p>
                      <a:r>
                        <a:rPr lang="en-GB" sz="1000" dirty="0">
                          <a:latin typeface="Montserrat" panose="00000500000000000000" pitchFamily="50" charset="0"/>
                        </a:rPr>
                        <a:t>2022</a:t>
                      </a:r>
                    </a:p>
                  </a:txBody>
                  <a:tcPr/>
                </a:tc>
                <a:tc>
                  <a:txBody>
                    <a:bodyPr/>
                    <a:lstStyle/>
                    <a:p>
                      <a:r>
                        <a:rPr lang="en-GB" sz="1000" dirty="0">
                          <a:latin typeface="Montserrat" panose="00000500000000000000" pitchFamily="50" charset="0"/>
                        </a:rPr>
                        <a:t>2021 </a:t>
                      </a:r>
                      <a:r>
                        <a:rPr lang="en-GB" sz="1000" b="1" i="0" dirty="0">
                          <a:solidFill>
                            <a:srgbClr val="FFFFFF"/>
                          </a:solidFill>
                          <a:effectLst/>
                          <a:latin typeface="Montserrat" panose="00000500000000000000" pitchFamily="50" charset="0"/>
                        </a:rPr>
                        <a:t>– </a:t>
                      </a:r>
                      <a:r>
                        <a:rPr lang="en-GB" sz="1000" dirty="0">
                          <a:latin typeface="Montserrat" panose="00000500000000000000" pitchFamily="50" charset="0"/>
                        </a:rPr>
                        <a:t>SWTPEG</a:t>
                      </a:r>
                    </a:p>
                  </a:txBody>
                  <a:tcPr/>
                </a:tc>
                <a:tc>
                  <a:txBody>
                    <a:bodyPr/>
                    <a:lstStyle/>
                    <a:p>
                      <a:r>
                        <a:rPr lang="en-GB" sz="1000" dirty="0">
                          <a:latin typeface="Montserrat" panose="00000500000000000000" pitchFamily="50" charset="0"/>
                        </a:rPr>
                        <a:t>2021 </a:t>
                      </a:r>
                      <a:r>
                        <a:rPr lang="en-GB" sz="1000" b="1" i="0" dirty="0">
                          <a:solidFill>
                            <a:srgbClr val="FFFFFF"/>
                          </a:solidFill>
                          <a:effectLst/>
                          <a:latin typeface="Montserrat" panose="00000500000000000000" pitchFamily="50" charset="0"/>
                        </a:rPr>
                        <a:t>– </a:t>
                      </a:r>
                      <a:r>
                        <a:rPr lang="en-GB" sz="1000" dirty="0">
                          <a:latin typeface="Montserrat" panose="00000500000000000000" pitchFamily="50" charset="0"/>
                        </a:rPr>
                        <a:t>England &amp; Wales</a:t>
                      </a:r>
                    </a:p>
                  </a:txBody>
                  <a:tcPr/>
                </a:tc>
                <a:tc>
                  <a:txBody>
                    <a:bodyPr/>
                    <a:lstStyle/>
                    <a:p>
                      <a:r>
                        <a:rPr lang="en-GB" sz="1000" dirty="0">
                          <a:latin typeface="Montserrat" panose="00000500000000000000" pitchFamily="50" charset="0"/>
                        </a:rPr>
                        <a:t>2022 –SWTPEG</a:t>
                      </a:r>
                    </a:p>
                  </a:txBody>
                  <a:tcPr>
                    <a:solidFill>
                      <a:schemeClr val="tx2"/>
                    </a:solidFill>
                  </a:tcPr>
                </a:tc>
                <a:tc>
                  <a:txBody>
                    <a:bodyPr/>
                    <a:lstStyle/>
                    <a:p>
                      <a:r>
                        <a:rPr lang="en-GB" sz="1000" dirty="0">
                          <a:latin typeface="Montserrat" panose="00000500000000000000" pitchFamily="50" charset="0"/>
                        </a:rPr>
                        <a:t>2022 </a:t>
                      </a:r>
                      <a:r>
                        <a:rPr lang="en-GB" sz="1000" b="1" i="0" dirty="0">
                          <a:solidFill>
                            <a:srgbClr val="FFFFFF"/>
                          </a:solidFill>
                          <a:effectLst/>
                          <a:latin typeface="Montserrat" panose="00000500000000000000" pitchFamily="50" charset="0"/>
                        </a:rPr>
                        <a:t>– </a:t>
                      </a:r>
                      <a:r>
                        <a:rPr lang="en-GB" sz="1000" dirty="0">
                          <a:latin typeface="Montserrat" panose="00000500000000000000" pitchFamily="50" charset="0"/>
                        </a:rPr>
                        <a:t>England &amp; Wales</a:t>
                      </a:r>
                    </a:p>
                  </a:txBody>
                  <a:tcPr>
                    <a:solidFill>
                      <a:schemeClr val="tx2"/>
                    </a:solidFill>
                  </a:tcPr>
                </a:tc>
                <a:extLst>
                  <a:ext uri="{0D108BD9-81ED-4DB2-BD59-A6C34878D82A}">
                    <a16:rowId xmlns:a16="http://schemas.microsoft.com/office/drawing/2014/main" val="1941645921"/>
                  </a:ext>
                </a:extLst>
              </a:tr>
              <a:tr h="0">
                <a:tc>
                  <a:txBody>
                    <a:bodyPr/>
                    <a:lstStyle/>
                    <a:p>
                      <a:r>
                        <a:rPr lang="en-GB" sz="1000" dirty="0">
                          <a:latin typeface="Montserrat" panose="00000500000000000000" pitchFamily="50" charset="0"/>
                        </a:rPr>
                        <a:t>Attention deficit hyperactivity disorder (ADHD)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25%</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17%</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38%</a:t>
                      </a:r>
                    </a:p>
                  </a:txBody>
                  <a:tcPr>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16%</a:t>
                      </a:r>
                    </a:p>
                  </a:txBody>
                  <a:tcPr>
                    <a:solidFill>
                      <a:schemeClr val="tx2"/>
                    </a:solidFill>
                  </a:tcPr>
                </a:tc>
                <a:extLst>
                  <a:ext uri="{0D108BD9-81ED-4DB2-BD59-A6C34878D82A}">
                    <a16:rowId xmlns:a16="http://schemas.microsoft.com/office/drawing/2014/main" val="3515799331"/>
                  </a:ext>
                </a:extLst>
              </a:tr>
              <a:tr h="0">
                <a:tc>
                  <a:txBody>
                    <a:bodyPr/>
                    <a:lstStyle/>
                    <a:p>
                      <a:r>
                        <a:rPr lang="en-GB" sz="1000" dirty="0">
                          <a:latin typeface="Montserrat" panose="00000500000000000000" pitchFamily="50" charset="0"/>
                        </a:rPr>
                        <a:t>Autism spectrum disorder (ASD)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25%</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16%</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38%</a:t>
                      </a:r>
                    </a:p>
                  </a:txBody>
                  <a:tcPr>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17%</a:t>
                      </a:r>
                    </a:p>
                  </a:txBody>
                  <a:tcPr>
                    <a:solidFill>
                      <a:schemeClr val="tx2"/>
                    </a:solidFill>
                  </a:tcPr>
                </a:tc>
                <a:extLst>
                  <a:ext uri="{0D108BD9-81ED-4DB2-BD59-A6C34878D82A}">
                    <a16:rowId xmlns:a16="http://schemas.microsoft.com/office/drawing/2014/main" val="3685957633"/>
                  </a:ext>
                </a:extLst>
              </a:tr>
              <a:tr h="0">
                <a:tc>
                  <a:txBody>
                    <a:bodyPr/>
                    <a:lstStyle/>
                    <a:p>
                      <a:r>
                        <a:rPr lang="en-GB" sz="1000" dirty="0">
                          <a:latin typeface="Montserrat" panose="00000500000000000000" pitchFamily="50" charset="0"/>
                        </a:rPr>
                        <a:t>Mental health disorders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25%</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17%</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50%</a:t>
                      </a:r>
                    </a:p>
                  </a:txBody>
                  <a:tcPr>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20%</a:t>
                      </a:r>
                    </a:p>
                  </a:txBody>
                  <a:tcPr>
                    <a:solidFill>
                      <a:schemeClr val="tx2"/>
                    </a:solidFill>
                  </a:tcPr>
                </a:tc>
                <a:extLst>
                  <a:ext uri="{0D108BD9-81ED-4DB2-BD59-A6C34878D82A}">
                    <a16:rowId xmlns:a16="http://schemas.microsoft.com/office/drawing/2014/main" val="148607879"/>
                  </a:ext>
                </a:extLst>
              </a:tr>
              <a:tr h="0">
                <a:tc>
                  <a:txBody>
                    <a:bodyPr/>
                    <a:lstStyle/>
                    <a:p>
                      <a:r>
                        <a:rPr lang="en-GB" sz="1000" dirty="0">
                          <a:latin typeface="Montserrat" panose="00000500000000000000" pitchFamily="50" charset="0"/>
                        </a:rPr>
                        <a:t>None</a:t>
                      </a:r>
                    </a:p>
                  </a:txBody>
                  <a:tcPr/>
                </a:tc>
                <a:tc>
                  <a:txBody>
                    <a:bodyPr/>
                    <a:lstStyle/>
                    <a:p>
                      <a:r>
                        <a:rPr lang="en-GB" sz="1000" dirty="0">
                          <a:latin typeface="Montserrat" panose="00000500000000000000" pitchFamily="50" charset="0"/>
                        </a:rPr>
                        <a:t>Yes</a:t>
                      </a:r>
                    </a:p>
                  </a:txBody>
                  <a:tcPr/>
                </a:tc>
                <a:tc>
                  <a:txBody>
                    <a:bodyPr/>
                    <a:lstStyle/>
                    <a:p>
                      <a:r>
                        <a:rPr lang="en-GB" sz="1000" dirty="0">
                          <a:latin typeface="Montserrat" panose="00000500000000000000" pitchFamily="50" charset="0"/>
                        </a:rPr>
                        <a:t>Yes</a:t>
                      </a:r>
                    </a:p>
                  </a:txBody>
                  <a:tcPr/>
                </a:tc>
                <a:tc>
                  <a:txBody>
                    <a:bodyPr/>
                    <a:lstStyle/>
                    <a:p>
                      <a:r>
                        <a:rPr lang="en-GB" sz="1000" dirty="0">
                          <a:latin typeface="Montserrat" panose="00000500000000000000" pitchFamily="50" charset="0"/>
                        </a:rPr>
                        <a:t>Yes</a:t>
                      </a:r>
                    </a:p>
                  </a:txBody>
                  <a:tcPr/>
                </a:tc>
                <a:tc>
                  <a:txBody>
                    <a:bodyPr/>
                    <a:lstStyle/>
                    <a:p>
                      <a:r>
                        <a:rPr lang="en-GB" sz="1000" dirty="0">
                          <a:latin typeface="Montserrat" panose="00000500000000000000" pitchFamily="50" charset="0"/>
                        </a:rPr>
                        <a:t>Yes</a:t>
                      </a:r>
                    </a:p>
                  </a:txBody>
                  <a:tcPr/>
                </a:tc>
                <a:tc>
                  <a:txBody>
                    <a:bodyPr/>
                    <a:lstStyle/>
                    <a:p>
                      <a:r>
                        <a:rPr lang="en-GB" sz="1000" dirty="0">
                          <a:latin typeface="Montserrat" panose="00000500000000000000" pitchFamily="50" charset="0"/>
                        </a:rPr>
                        <a:t>No</a:t>
                      </a:r>
                    </a:p>
                  </a:txBody>
                  <a:tcPr/>
                </a:tc>
                <a:tc>
                  <a:txBody>
                    <a:bodyPr/>
                    <a:lstStyle/>
                    <a:p>
                      <a:r>
                        <a:rPr lang="en-GB" sz="1000" b="1" dirty="0">
                          <a:solidFill>
                            <a:schemeClr val="bg1"/>
                          </a:solidFill>
                          <a:latin typeface="Montserrat" panose="00000500000000000000" pitchFamily="50" charset="0"/>
                        </a:rPr>
                        <a:t>62%</a:t>
                      </a:r>
                    </a:p>
                  </a:txBody>
                  <a:tcPr>
                    <a:solidFill>
                      <a:schemeClr val="accent1"/>
                    </a:solidFill>
                  </a:tcPr>
                </a:tc>
                <a:tc>
                  <a:txBody>
                    <a:bodyPr/>
                    <a:lstStyle/>
                    <a:p>
                      <a:r>
                        <a:rPr lang="en-GB" sz="1000" b="1" dirty="0">
                          <a:solidFill>
                            <a:schemeClr val="bg1"/>
                          </a:solidFill>
                          <a:latin typeface="Montserrat" panose="00000500000000000000" pitchFamily="50" charset="0"/>
                        </a:rPr>
                        <a:t>76%</a:t>
                      </a:r>
                    </a:p>
                  </a:txBody>
                  <a:tcPr>
                    <a:solidFill>
                      <a:schemeClr val="accent1"/>
                    </a:solidFill>
                  </a:tcPr>
                </a:tc>
                <a:tc>
                  <a:txBody>
                    <a:bodyPr/>
                    <a:lstStyle/>
                    <a:p>
                      <a:r>
                        <a:rPr lang="en-GB" sz="1000" b="1" dirty="0">
                          <a:solidFill>
                            <a:schemeClr val="bg1"/>
                          </a:solidFill>
                          <a:latin typeface="Montserrat" panose="00000500000000000000" pitchFamily="50" charset="0"/>
                        </a:rPr>
                        <a:t>38%</a:t>
                      </a:r>
                    </a:p>
                  </a:txBody>
                  <a:tcPr>
                    <a:solidFill>
                      <a:schemeClr val="tx2"/>
                    </a:solidFill>
                  </a:tcPr>
                </a:tc>
                <a:tc>
                  <a:txBody>
                    <a:bodyPr/>
                    <a:lstStyle/>
                    <a:p>
                      <a:r>
                        <a:rPr lang="en-GB" sz="1000" b="1" dirty="0">
                          <a:solidFill>
                            <a:schemeClr val="bg1"/>
                          </a:solidFill>
                          <a:latin typeface="Montserrat" panose="00000500000000000000" pitchFamily="50" charset="0"/>
                        </a:rPr>
                        <a:t>74%</a:t>
                      </a:r>
                    </a:p>
                  </a:txBody>
                  <a:tcPr>
                    <a:solidFill>
                      <a:schemeClr val="tx2"/>
                    </a:solidFill>
                  </a:tcPr>
                </a:tc>
                <a:extLst>
                  <a:ext uri="{0D108BD9-81ED-4DB2-BD59-A6C34878D82A}">
                    <a16:rowId xmlns:a16="http://schemas.microsoft.com/office/drawing/2014/main" val="3799672097"/>
                  </a:ext>
                </a:extLst>
              </a:tr>
            </a:tbl>
          </a:graphicData>
        </a:graphic>
      </p:graphicFrame>
      <p:graphicFrame>
        <p:nvGraphicFramePr>
          <p:cNvPr id="7" name="Table 6">
            <a:extLst>
              <a:ext uri="{FF2B5EF4-FFF2-40B4-BE49-F238E27FC236}">
                <a16:creationId xmlns:a16="http://schemas.microsoft.com/office/drawing/2014/main" id="{86EFB3EB-A358-D4CD-CB32-7A8267654E6C}"/>
              </a:ext>
            </a:extLst>
          </p:cNvPr>
          <p:cNvGraphicFramePr>
            <a:graphicFrameLocks/>
          </p:cNvGraphicFramePr>
          <p:nvPr>
            <p:extLst>
              <p:ext uri="{D42A27DB-BD31-4B8C-83A1-F6EECF244321}">
                <p14:modId xmlns:p14="http://schemas.microsoft.com/office/powerpoint/2010/main" val="3512878011"/>
              </p:ext>
            </p:extLst>
          </p:nvPr>
        </p:nvGraphicFramePr>
        <p:xfrm>
          <a:off x="390685" y="3579862"/>
          <a:ext cx="8144691" cy="1432560"/>
        </p:xfrm>
        <a:graphic>
          <a:graphicData uri="http://schemas.openxmlformats.org/drawingml/2006/table">
            <a:tbl>
              <a:tblPr firstRow="1" bandRow="1">
                <a:tableStyleId>{5C22544A-7EE6-4342-B048-85BDC9FD1C3A}</a:tableStyleId>
              </a:tblPr>
              <a:tblGrid>
                <a:gridCol w="2093083">
                  <a:extLst>
                    <a:ext uri="{9D8B030D-6E8A-4147-A177-3AD203B41FA5}">
                      <a16:colId xmlns:a16="http://schemas.microsoft.com/office/drawing/2014/main" val="2747569197"/>
                    </a:ext>
                  </a:extLst>
                </a:gridCol>
                <a:gridCol w="576064">
                  <a:extLst>
                    <a:ext uri="{9D8B030D-6E8A-4147-A177-3AD203B41FA5}">
                      <a16:colId xmlns:a16="http://schemas.microsoft.com/office/drawing/2014/main" val="67194446"/>
                    </a:ext>
                  </a:extLst>
                </a:gridCol>
                <a:gridCol w="576064">
                  <a:extLst>
                    <a:ext uri="{9D8B030D-6E8A-4147-A177-3AD203B41FA5}">
                      <a16:colId xmlns:a16="http://schemas.microsoft.com/office/drawing/2014/main" val="2446160347"/>
                    </a:ext>
                  </a:extLst>
                </a:gridCol>
                <a:gridCol w="504056">
                  <a:extLst>
                    <a:ext uri="{9D8B030D-6E8A-4147-A177-3AD203B41FA5}">
                      <a16:colId xmlns:a16="http://schemas.microsoft.com/office/drawing/2014/main" val="2770801612"/>
                    </a:ext>
                  </a:extLst>
                </a:gridCol>
                <a:gridCol w="504056">
                  <a:extLst>
                    <a:ext uri="{9D8B030D-6E8A-4147-A177-3AD203B41FA5}">
                      <a16:colId xmlns:a16="http://schemas.microsoft.com/office/drawing/2014/main" val="1652489139"/>
                    </a:ext>
                  </a:extLst>
                </a:gridCol>
                <a:gridCol w="792088">
                  <a:extLst>
                    <a:ext uri="{9D8B030D-6E8A-4147-A177-3AD203B41FA5}">
                      <a16:colId xmlns:a16="http://schemas.microsoft.com/office/drawing/2014/main" val="2047254026"/>
                    </a:ext>
                  </a:extLst>
                </a:gridCol>
                <a:gridCol w="936104">
                  <a:extLst>
                    <a:ext uri="{9D8B030D-6E8A-4147-A177-3AD203B41FA5}">
                      <a16:colId xmlns:a16="http://schemas.microsoft.com/office/drawing/2014/main" val="1477827437"/>
                    </a:ext>
                  </a:extLst>
                </a:gridCol>
                <a:gridCol w="936104">
                  <a:extLst>
                    <a:ext uri="{9D8B030D-6E8A-4147-A177-3AD203B41FA5}">
                      <a16:colId xmlns:a16="http://schemas.microsoft.com/office/drawing/2014/main" val="301498074"/>
                    </a:ext>
                  </a:extLst>
                </a:gridCol>
                <a:gridCol w="1227072">
                  <a:extLst>
                    <a:ext uri="{9D8B030D-6E8A-4147-A177-3AD203B41FA5}">
                      <a16:colId xmlns:a16="http://schemas.microsoft.com/office/drawing/2014/main" val="3366077133"/>
                    </a:ext>
                  </a:extLst>
                </a:gridCol>
              </a:tblGrid>
              <a:tr h="0">
                <a:tc>
                  <a:txBody>
                    <a:bodyPr/>
                    <a:lstStyle/>
                    <a:p>
                      <a:r>
                        <a:rPr lang="en-GB" sz="1000" dirty="0">
                          <a:latin typeface="Montserrat" panose="00000500000000000000" pitchFamily="50" charset="0"/>
                        </a:rPr>
                        <a:t>Are any particular screening questionnaires used?</a:t>
                      </a:r>
                    </a:p>
                  </a:txBody>
                  <a:tcPr/>
                </a:tc>
                <a:tc>
                  <a:txBody>
                    <a:bodyPr/>
                    <a:lstStyle/>
                    <a:p>
                      <a:r>
                        <a:rPr lang="en-GB" sz="1000" dirty="0">
                          <a:latin typeface="Montserrat" panose="00000500000000000000" pitchFamily="50" charset="0"/>
                        </a:rPr>
                        <a:t>2019</a:t>
                      </a:r>
                    </a:p>
                  </a:txBody>
                  <a:tcPr/>
                </a:tc>
                <a:tc>
                  <a:txBody>
                    <a:bodyPr/>
                    <a:lstStyle/>
                    <a:p>
                      <a:r>
                        <a:rPr lang="en-GB" sz="1000" dirty="0">
                          <a:latin typeface="Montserrat" panose="00000500000000000000" pitchFamily="50" charset="0"/>
                        </a:rPr>
                        <a:t>2020</a:t>
                      </a:r>
                    </a:p>
                  </a:txBody>
                  <a:tcPr/>
                </a:tc>
                <a:tc>
                  <a:txBody>
                    <a:bodyPr/>
                    <a:lstStyle/>
                    <a:p>
                      <a:r>
                        <a:rPr lang="en-GB" sz="1000" dirty="0">
                          <a:latin typeface="Montserrat" panose="00000500000000000000" pitchFamily="50" charset="0"/>
                        </a:rPr>
                        <a:t>2021</a:t>
                      </a:r>
                    </a:p>
                  </a:txBody>
                  <a:tcPr/>
                </a:tc>
                <a:tc>
                  <a:txBody>
                    <a:bodyPr/>
                    <a:lstStyle/>
                    <a:p>
                      <a:r>
                        <a:rPr lang="en-GB" sz="1000" dirty="0">
                          <a:latin typeface="Montserrat" panose="00000500000000000000" pitchFamily="50" charset="0"/>
                        </a:rPr>
                        <a:t>2022</a:t>
                      </a:r>
                    </a:p>
                  </a:txBody>
                  <a:tcPr/>
                </a:tc>
                <a:tc>
                  <a:txBody>
                    <a:bodyPr/>
                    <a:lstStyle/>
                    <a:p>
                      <a:r>
                        <a:rPr lang="en-GB" sz="1000" dirty="0">
                          <a:latin typeface="Montserrat" panose="00000500000000000000" pitchFamily="50" charset="0"/>
                        </a:rPr>
                        <a:t>2021 </a:t>
                      </a:r>
                      <a:r>
                        <a:rPr lang="en-GB" sz="1000" b="1" i="0" dirty="0">
                          <a:solidFill>
                            <a:srgbClr val="FFFFFF"/>
                          </a:solidFill>
                          <a:effectLst/>
                          <a:latin typeface="Montserrat" panose="00000500000000000000" pitchFamily="50" charset="0"/>
                        </a:rPr>
                        <a:t>– </a:t>
                      </a:r>
                      <a:r>
                        <a:rPr lang="en-GB" sz="1000" dirty="0">
                          <a:latin typeface="Montserrat" panose="00000500000000000000" pitchFamily="50" charset="0"/>
                        </a:rPr>
                        <a:t>SWTPEG</a:t>
                      </a:r>
                    </a:p>
                  </a:txBody>
                  <a:tcPr/>
                </a:tc>
                <a:tc>
                  <a:txBody>
                    <a:bodyPr/>
                    <a:lstStyle/>
                    <a:p>
                      <a:r>
                        <a:rPr lang="en-GB" sz="1000" dirty="0">
                          <a:latin typeface="Montserrat" panose="00000500000000000000" pitchFamily="50" charset="0"/>
                        </a:rPr>
                        <a:t>2021 </a:t>
                      </a:r>
                      <a:r>
                        <a:rPr lang="en-GB" sz="1000" b="1" i="0" dirty="0">
                          <a:solidFill>
                            <a:srgbClr val="FFFFFF"/>
                          </a:solidFill>
                          <a:effectLst/>
                          <a:latin typeface="Montserrat" panose="00000500000000000000" pitchFamily="50" charset="0"/>
                        </a:rPr>
                        <a:t>– </a:t>
                      </a:r>
                      <a:r>
                        <a:rPr lang="en-GB" sz="1000" dirty="0">
                          <a:latin typeface="Montserrat" panose="00000500000000000000" pitchFamily="50" charset="0"/>
                        </a:rPr>
                        <a:t>England &amp; Wales</a:t>
                      </a:r>
                    </a:p>
                  </a:txBody>
                  <a:tcPr/>
                </a:tc>
                <a:tc>
                  <a:txBody>
                    <a:bodyPr/>
                    <a:lstStyle/>
                    <a:p>
                      <a:r>
                        <a:rPr lang="en-GB" sz="1000" dirty="0">
                          <a:latin typeface="Montserrat" panose="00000500000000000000" pitchFamily="50" charset="0"/>
                        </a:rPr>
                        <a:t>2022 –SWTPEG</a:t>
                      </a:r>
                    </a:p>
                  </a:txBody>
                  <a:tcPr>
                    <a:solidFill>
                      <a:schemeClr val="tx2"/>
                    </a:solidFill>
                  </a:tcPr>
                </a:tc>
                <a:tc>
                  <a:txBody>
                    <a:bodyPr/>
                    <a:lstStyle/>
                    <a:p>
                      <a:r>
                        <a:rPr lang="en-GB" sz="1000" dirty="0">
                          <a:latin typeface="Montserrat" panose="00000500000000000000" pitchFamily="50" charset="0"/>
                        </a:rPr>
                        <a:t>2022 </a:t>
                      </a:r>
                      <a:r>
                        <a:rPr lang="en-GB" sz="1000" b="1" i="0" dirty="0">
                          <a:solidFill>
                            <a:srgbClr val="FFFFFF"/>
                          </a:solidFill>
                          <a:effectLst/>
                          <a:latin typeface="Montserrat" panose="00000500000000000000" pitchFamily="50" charset="0"/>
                        </a:rPr>
                        <a:t>– </a:t>
                      </a:r>
                      <a:r>
                        <a:rPr lang="en-GB" sz="1000" dirty="0">
                          <a:latin typeface="Montserrat" panose="00000500000000000000" pitchFamily="50" charset="0"/>
                        </a:rPr>
                        <a:t>England &amp; Wales</a:t>
                      </a:r>
                    </a:p>
                  </a:txBody>
                  <a:tcPr>
                    <a:solidFill>
                      <a:schemeClr val="tx2"/>
                    </a:solidFill>
                  </a:tcPr>
                </a:tc>
                <a:extLst>
                  <a:ext uri="{0D108BD9-81ED-4DB2-BD59-A6C34878D82A}">
                    <a16:rowId xmlns:a16="http://schemas.microsoft.com/office/drawing/2014/main" val="1941645921"/>
                  </a:ext>
                </a:extLst>
              </a:tr>
              <a:tr h="0">
                <a:tc>
                  <a:txBody>
                    <a:bodyPr/>
                    <a:lstStyle/>
                    <a:p>
                      <a:r>
                        <a:rPr lang="en-GB" sz="1000" dirty="0">
                          <a:latin typeface="Montserrat" panose="00000500000000000000" pitchFamily="50" charset="0"/>
                        </a:rPr>
                        <a:t>Strengths &amp; Difficulties Questionnaire (SDQ)</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25%</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10%</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25%</a:t>
                      </a:r>
                    </a:p>
                  </a:txBody>
                  <a:tcPr>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12%</a:t>
                      </a:r>
                    </a:p>
                  </a:txBody>
                  <a:tcPr>
                    <a:solidFill>
                      <a:schemeClr val="tx2"/>
                    </a:solidFill>
                  </a:tcPr>
                </a:tc>
                <a:extLst>
                  <a:ext uri="{0D108BD9-81ED-4DB2-BD59-A6C34878D82A}">
                    <a16:rowId xmlns:a16="http://schemas.microsoft.com/office/drawing/2014/main" val="3515799331"/>
                  </a:ext>
                </a:extLst>
              </a:tr>
              <a:tr h="0">
                <a:tc>
                  <a:txBody>
                    <a:bodyPr/>
                    <a:lstStyle/>
                    <a:p>
                      <a:r>
                        <a:rPr lang="en-GB" sz="1000" dirty="0">
                          <a:latin typeface="Montserrat" panose="00000500000000000000" pitchFamily="50" charset="0"/>
                        </a:rPr>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7%</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6%</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38%</a:t>
                      </a:r>
                    </a:p>
                  </a:txBody>
                  <a:tcPr>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solidFill>
                          <a:effectLst/>
                          <a:uLnTx/>
                          <a:uFillTx/>
                          <a:latin typeface="Montserrat" panose="00000500000000000000" pitchFamily="50" charset="0"/>
                          <a:ea typeface="+mn-ea"/>
                          <a:cs typeface="+mn-cs"/>
                        </a:rPr>
                        <a:t>9%</a:t>
                      </a:r>
                    </a:p>
                  </a:txBody>
                  <a:tcPr>
                    <a:solidFill>
                      <a:schemeClr val="tx2"/>
                    </a:solidFill>
                  </a:tcPr>
                </a:tc>
                <a:extLst>
                  <a:ext uri="{0D108BD9-81ED-4DB2-BD59-A6C34878D82A}">
                    <a16:rowId xmlns:a16="http://schemas.microsoft.com/office/drawing/2014/main" val="3685957633"/>
                  </a:ext>
                </a:extLst>
              </a:tr>
              <a:tr h="0">
                <a:tc>
                  <a:txBody>
                    <a:bodyPr/>
                    <a:lstStyle/>
                    <a:p>
                      <a:r>
                        <a:rPr lang="en-GB" sz="1000" dirty="0">
                          <a:latin typeface="Montserrat" panose="00000500000000000000" pitchFamily="50" charset="0"/>
                        </a:rPr>
                        <a:t>None</a:t>
                      </a:r>
                    </a:p>
                  </a:txBody>
                  <a:tcPr/>
                </a:tc>
                <a:tc>
                  <a:txBody>
                    <a:bodyPr/>
                    <a:lstStyle/>
                    <a:p>
                      <a:r>
                        <a:rPr lang="en-GB" sz="1000" dirty="0">
                          <a:latin typeface="Montserrat" panose="00000500000000000000" pitchFamily="50" charset="0"/>
                        </a:rPr>
                        <a:t>No</a:t>
                      </a:r>
                    </a:p>
                  </a:txBody>
                  <a:tcPr/>
                </a:tc>
                <a:tc>
                  <a:txBody>
                    <a:bodyPr/>
                    <a:lstStyle/>
                    <a:p>
                      <a:r>
                        <a:rPr lang="en-GB" sz="1000" dirty="0">
                          <a:latin typeface="Montserrat" panose="00000500000000000000" pitchFamily="50" charset="0"/>
                        </a:rPr>
                        <a:t>No</a:t>
                      </a:r>
                    </a:p>
                  </a:txBody>
                  <a:tcPr/>
                </a:tc>
                <a:tc>
                  <a:txBody>
                    <a:bodyPr/>
                    <a:lstStyle/>
                    <a:p>
                      <a:r>
                        <a:rPr lang="en-GB" sz="1000" dirty="0">
                          <a:latin typeface="Montserrat" panose="00000500000000000000" pitchFamily="50" charset="0"/>
                        </a:rPr>
                        <a:t>Yes</a:t>
                      </a:r>
                    </a:p>
                  </a:txBody>
                  <a:tcPr/>
                </a:tc>
                <a:tc>
                  <a:txBody>
                    <a:bodyPr/>
                    <a:lstStyle/>
                    <a:p>
                      <a:r>
                        <a:rPr lang="en-GB" sz="1000" dirty="0">
                          <a:latin typeface="Montserrat" panose="00000500000000000000" pitchFamily="50" charset="0"/>
                        </a:rPr>
                        <a:t>No</a:t>
                      </a:r>
                    </a:p>
                  </a:txBody>
                  <a:tcPr/>
                </a:tc>
                <a:tc>
                  <a:txBody>
                    <a:bodyPr/>
                    <a:lstStyle/>
                    <a:p>
                      <a:r>
                        <a:rPr lang="en-GB" sz="1000" b="1" dirty="0">
                          <a:solidFill>
                            <a:schemeClr val="bg1"/>
                          </a:solidFill>
                          <a:latin typeface="Montserrat" panose="00000500000000000000" pitchFamily="50" charset="0"/>
                        </a:rPr>
                        <a:t>38%</a:t>
                      </a:r>
                    </a:p>
                  </a:txBody>
                  <a:tcPr>
                    <a:solidFill>
                      <a:schemeClr val="accent1"/>
                    </a:solidFill>
                  </a:tcPr>
                </a:tc>
                <a:tc>
                  <a:txBody>
                    <a:bodyPr/>
                    <a:lstStyle/>
                    <a:p>
                      <a:r>
                        <a:rPr lang="en-GB" sz="1000" b="1" dirty="0">
                          <a:solidFill>
                            <a:schemeClr val="bg1"/>
                          </a:solidFill>
                          <a:latin typeface="Montserrat" panose="00000500000000000000" pitchFamily="50" charset="0"/>
                        </a:rPr>
                        <a:t>53%</a:t>
                      </a:r>
                    </a:p>
                  </a:txBody>
                  <a:tcPr>
                    <a:solidFill>
                      <a:schemeClr val="accent1"/>
                    </a:solidFill>
                  </a:tcPr>
                </a:tc>
                <a:tc>
                  <a:txBody>
                    <a:bodyPr/>
                    <a:lstStyle/>
                    <a:p>
                      <a:r>
                        <a:rPr lang="en-GB" sz="1000" b="1" dirty="0">
                          <a:solidFill>
                            <a:schemeClr val="bg1"/>
                          </a:solidFill>
                          <a:latin typeface="Montserrat" panose="00000500000000000000" pitchFamily="50" charset="0"/>
                        </a:rPr>
                        <a:t>25%</a:t>
                      </a:r>
                    </a:p>
                  </a:txBody>
                  <a:tcPr>
                    <a:solidFill>
                      <a:schemeClr val="tx2"/>
                    </a:solidFill>
                  </a:tcPr>
                </a:tc>
                <a:tc>
                  <a:txBody>
                    <a:bodyPr/>
                    <a:lstStyle/>
                    <a:p>
                      <a:r>
                        <a:rPr lang="en-GB" sz="1000" b="1" dirty="0">
                          <a:solidFill>
                            <a:schemeClr val="bg1"/>
                          </a:solidFill>
                          <a:latin typeface="Montserrat" panose="00000500000000000000" pitchFamily="50" charset="0"/>
                        </a:rPr>
                        <a:t>60%</a:t>
                      </a:r>
                    </a:p>
                  </a:txBody>
                  <a:tcPr>
                    <a:solidFill>
                      <a:schemeClr val="tx2"/>
                    </a:solidFill>
                  </a:tcPr>
                </a:tc>
                <a:extLst>
                  <a:ext uri="{0D108BD9-81ED-4DB2-BD59-A6C34878D82A}">
                    <a16:rowId xmlns:a16="http://schemas.microsoft.com/office/drawing/2014/main" val="3799672097"/>
                  </a:ext>
                </a:extLst>
              </a:tr>
            </a:tbl>
          </a:graphicData>
        </a:graphic>
      </p:graphicFrame>
    </p:spTree>
    <p:extLst>
      <p:ext uri="{BB962C8B-B14F-4D97-AF65-F5344CB8AC3E}">
        <p14:creationId xmlns:p14="http://schemas.microsoft.com/office/powerpoint/2010/main" val="1014389851"/>
      </p:ext>
    </p:extLst>
  </p:cSld>
  <p:clrMapOvr>
    <a:masterClrMapping/>
  </p:clrMapOvr>
</p:sld>
</file>

<file path=ppt/theme/theme1.xml><?xml version="1.0" encoding="utf-8"?>
<a:theme xmlns:a="http://schemas.openxmlformats.org/drawingml/2006/main" name="Office Theme">
  <a:themeElements>
    <a:clrScheme name="RCPCH Colours">
      <a:dk1>
        <a:sysClr val="windowText" lastClr="000000"/>
      </a:dk1>
      <a:lt1>
        <a:sysClr val="window" lastClr="FFFFFF"/>
      </a:lt1>
      <a:dk2>
        <a:srgbClr val="0D0D58"/>
      </a:dk2>
      <a:lt2>
        <a:srgbClr val="FFFFFF"/>
      </a:lt2>
      <a:accent1>
        <a:srgbClr val="11A7F2"/>
      </a:accent1>
      <a:accent2>
        <a:srgbClr val="3366CC"/>
      </a:accent2>
      <a:accent3>
        <a:srgbClr val="E00087"/>
      </a:accent3>
      <a:accent4>
        <a:srgbClr val="66CC33"/>
      </a:accent4>
      <a:accent5>
        <a:srgbClr val="E60700"/>
      </a:accent5>
      <a:accent6>
        <a:srgbClr val="FF8000"/>
      </a:accent6>
      <a:hlink>
        <a:srgbClr val="E0008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RCPCH Colours">
      <a:dk1>
        <a:sysClr val="windowText" lastClr="000000"/>
      </a:dk1>
      <a:lt1>
        <a:sysClr val="window" lastClr="FFFFFF"/>
      </a:lt1>
      <a:dk2>
        <a:srgbClr val="0D0D58"/>
      </a:dk2>
      <a:lt2>
        <a:srgbClr val="FFFFFF"/>
      </a:lt2>
      <a:accent1>
        <a:srgbClr val="11A7F2"/>
      </a:accent1>
      <a:accent2>
        <a:srgbClr val="3366CC"/>
      </a:accent2>
      <a:accent3>
        <a:srgbClr val="E00087"/>
      </a:accent3>
      <a:accent4>
        <a:srgbClr val="66CC33"/>
      </a:accent4>
      <a:accent5>
        <a:srgbClr val="E60700"/>
      </a:accent5>
      <a:accent6>
        <a:srgbClr val="FF8000"/>
      </a:accent6>
      <a:hlink>
        <a:srgbClr val="E0008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7b00261-fff3-41e0-a06e-29be7bbb4b90">
      <Terms xmlns="http://schemas.microsoft.com/office/infopath/2007/PartnerControls"/>
    </lcf76f155ced4ddcb4097134ff3c332f>
    <TaxCatchAll xmlns="19cfbb22-967d-441b-b2d0-56543b08ad7d">
      <Value>2</Value>
      <Value>1</Value>
    </TaxCatchAll>
    <MediaLengthInSeconds xmlns="e7b00261-fff3-41e0-a06e-29be7bbb4b90" xsi:nil="true"/>
    <SharedWithUsers xmlns="19cfbb22-967d-441b-b2d0-56543b08ad7d">
      <UserInfo>
        <DisplayName/>
        <AccountId xsi:nil="true"/>
        <AccountType/>
      </UserInfo>
    </SharedWithUsers>
    <i17683cc25004393bf5e7a85079a67d2 xmlns="19cfbb22-967d-441b-b2d0-56543b08ad7d">
      <Terms xmlns="http://schemas.microsoft.com/office/infopath/2007/PartnerControls"/>
    </i17683cc25004393bf5e7a85079a67d2>
    <_Source xmlns="http://schemas.microsoft.com/sharepoint/v3/fields" xsi:nil="true"/>
    <pbf2f93df8dd4eb080efdd315b87a374 xmlns="19cfbb22-967d-441b-b2d0-56543b08ad7d">
      <Terms xmlns="http://schemas.microsoft.com/office/infopath/2007/PartnerControls">
        <TermInfo xmlns="http://schemas.microsoft.com/office/infopath/2007/PartnerControls">
          <TermName xmlns="http://schemas.microsoft.com/office/infopath/2007/PartnerControls">Quality Improvement</TermName>
          <TermId xmlns="http://schemas.microsoft.com/office/infopath/2007/PartnerControls">f929b268-8fc1-4432-9c8d-4653c804bdfc</TermId>
        </TermInfo>
      </Terms>
    </pbf2f93df8dd4eb080efdd315b87a374>
    <nf553947567e4e08a7a428dd067c6ddf xmlns="19cfbb22-967d-441b-b2d0-56543b08ad7d">
      <Terms xmlns="http://schemas.microsoft.com/office/infopath/2007/PartnerControls"/>
    </nf553947567e4e08a7a428dd067c6ddf>
    <Project_x002f__x0020_contract_x0020_end_x0020_date xmlns="19cfbb22-967d-441b-b2d0-56543b08ad7d" xsi:nil="true"/>
    <mc9a21fcd6b24904b2be8748004271cc xmlns="19cfbb22-967d-441b-b2d0-56543b08ad7d">
      <Terms xmlns="http://schemas.microsoft.com/office/infopath/2007/PartnerControls">
        <TermInfo xmlns="http://schemas.microsoft.com/office/infopath/2007/PartnerControls">
          <TermName xmlns="http://schemas.microsoft.com/office/infopath/2007/PartnerControls">Research ＆ Quality Improvement</TermName>
          <TermId xmlns="http://schemas.microsoft.com/office/infopath/2007/PartnerControls">40ffecb9-eb64-4eb4-bbcd-9ff92017558e</TermId>
        </TermInfo>
      </Terms>
    </mc9a21fcd6b24904b2be8748004271cc>
    <fdb3048ee4f64c2ab103fa5c08134177 xmlns="19cfbb22-967d-441b-b2d0-56543b08ad7d">
      <Terms xmlns="http://schemas.microsoft.com/office/infopath/2007/PartnerControls"/>
    </fdb3048ee4f64c2ab103fa5c08134177>
    <n63e5b34d79144c59fc93a19d30f3a0b xmlns="19cfbb22-967d-441b-b2d0-56543b08ad7d">
      <Terms xmlns="http://schemas.microsoft.com/office/infopath/2007/PartnerControls"/>
    </n63e5b34d79144c59fc93a19d30f3a0b>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73892B6BD4C814D864FE852C6B62926" ma:contentTypeVersion="32" ma:contentTypeDescription="Create a new document." ma:contentTypeScope="" ma:versionID="8156b1bb3564c62c0c928768bbf78ddf">
  <xsd:schema xmlns:xsd="http://www.w3.org/2001/XMLSchema" xmlns:xs="http://www.w3.org/2001/XMLSchema" xmlns:p="http://schemas.microsoft.com/office/2006/metadata/properties" xmlns:ns2="19cfbb22-967d-441b-b2d0-56543b08ad7d" xmlns:ns3="http://schemas.microsoft.com/sharepoint/v3/fields" xmlns:ns4="e7b00261-fff3-41e0-a06e-29be7bbb4b90" targetNamespace="http://schemas.microsoft.com/office/2006/metadata/properties" ma:root="true" ma:fieldsID="9dfd0235534e6e908d96032a58ca0ce4" ns2:_="" ns3:_="" ns4:_="">
    <xsd:import namespace="19cfbb22-967d-441b-b2d0-56543b08ad7d"/>
    <xsd:import namespace="http://schemas.microsoft.com/sharepoint/v3/fields"/>
    <xsd:import namespace="e7b00261-fff3-41e0-a06e-29be7bbb4b90"/>
    <xsd:element name="properties">
      <xsd:complexType>
        <xsd:sequence>
          <xsd:element name="documentManagement">
            <xsd:complexType>
              <xsd:all>
                <xsd:element ref="ns2:nf553947567e4e08a7a428dd067c6ddf" minOccurs="0"/>
                <xsd:element ref="ns2:TaxCatchAll" minOccurs="0"/>
                <xsd:element ref="ns2:pbf2f93df8dd4eb080efdd315b87a374" minOccurs="0"/>
                <xsd:element ref="ns2:mc9a21fcd6b24904b2be8748004271cc" minOccurs="0"/>
                <xsd:element ref="ns2:fdb3048ee4f64c2ab103fa5c08134177" minOccurs="0"/>
                <xsd:element ref="ns2:i17683cc25004393bf5e7a85079a67d2" minOccurs="0"/>
                <xsd:element ref="ns2:Project_x002f__x0020_contract_x0020_end_x0020_date" minOccurs="0"/>
                <xsd:element ref="ns2:n63e5b34d79144c59fc93a19d30f3a0b" minOccurs="0"/>
                <xsd:element ref="ns3:_Source" minOccurs="0"/>
                <xsd:element ref="ns4:MediaServiceMetadata" minOccurs="0"/>
                <xsd:element ref="ns4:MediaServiceFastMetadata" minOccurs="0"/>
                <xsd:element ref="ns4:MediaServiceDateTaken" minOccurs="0"/>
                <xsd:element ref="ns4:MediaServiceAutoTags" minOccurs="0"/>
                <xsd:element ref="ns4:MediaLengthInSeconds" minOccurs="0"/>
                <xsd:element ref="ns4:MediaServiceAutoKeyPoints" minOccurs="0"/>
                <xsd:element ref="ns4:MediaServiceKeyPoints" minOccurs="0"/>
                <xsd:element ref="ns4:MediaServiceGenerationTime" minOccurs="0"/>
                <xsd:element ref="ns4:MediaServiceEventHashCode" minOccurs="0"/>
                <xsd:element ref="ns4:MediaServiceOCR" minOccurs="0"/>
                <xsd:element ref="ns4:lcf76f155ced4ddcb4097134ff3c332f" minOccurs="0"/>
                <xsd:element ref="ns2:SharedWithUsers" minOccurs="0"/>
                <xsd:element ref="ns2:SharedWithDetails" minOccurs="0"/>
                <xsd:element ref="ns4:MediaServiceObjectDetectorVersions" minOccurs="0"/>
                <xsd:element ref="ns4:MediaServiceSearchPropertie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cfbb22-967d-441b-b2d0-56543b08ad7d" elementFormDefault="qualified">
    <xsd:import namespace="http://schemas.microsoft.com/office/2006/documentManagement/types"/>
    <xsd:import namespace="http://schemas.microsoft.com/office/infopath/2007/PartnerControls"/>
    <xsd:element name="nf553947567e4e08a7a428dd067c6ddf" ma:index="9" nillable="true" ma:taxonomy="true" ma:internalName="nf553947567e4e08a7a428dd067c6ddf" ma:taxonomyFieldName="Business_x0020_Activity" ma:displayName="Business Activity" ma:default="" ma:fieldId="{7f553947-567e-4e08-a7a4-28dd067c6ddf}" ma:sspId="72c748ba-2422-442a-8da0-8c3a11393106" ma:termSetId="281f97d3-173f-40b8-9fc1-2bb96af60e0e"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c84e03c9-4683-4d6d-9e6e-c6fa35f1947e}" ma:internalName="TaxCatchAll" ma:showField="CatchAllData" ma:web="19cfbb22-967d-441b-b2d0-56543b08ad7d">
      <xsd:complexType>
        <xsd:complexContent>
          <xsd:extension base="dms:MultiChoiceLookup">
            <xsd:sequence>
              <xsd:element name="Value" type="dms:Lookup" maxOccurs="unbounded" minOccurs="0" nillable="true"/>
            </xsd:sequence>
          </xsd:extension>
        </xsd:complexContent>
      </xsd:complexType>
    </xsd:element>
    <xsd:element name="pbf2f93df8dd4eb080efdd315b87a374" ma:index="12" nillable="true" ma:taxonomy="true" ma:internalName="pbf2f93df8dd4eb080efdd315b87a374" ma:taxonomyFieldName="Business_x0020_Function" ma:displayName="Business Function" ma:default="2;#Quality Improvement|f929b268-8fc1-4432-9c8d-4653c804bdfc" ma:fieldId="{9bf2f93d-f8dd-4eb0-80ef-dd315b87a374}" ma:sspId="72c748ba-2422-442a-8da0-8c3a11393106" ma:termSetId="1a054ad0-931e-4bb0-a70b-dc33d2e19bcb" ma:anchorId="c788aced-109f-432d-9368-116094370ebc" ma:open="false" ma:isKeyword="false">
      <xsd:complexType>
        <xsd:sequence>
          <xsd:element ref="pc:Terms" minOccurs="0" maxOccurs="1"/>
        </xsd:sequence>
      </xsd:complexType>
    </xsd:element>
    <xsd:element name="mc9a21fcd6b24904b2be8748004271cc" ma:index="14" nillable="true" ma:taxonomy="true" ma:internalName="mc9a21fcd6b24904b2be8748004271cc" ma:taxonomyFieldName="Division" ma:displayName="Division" ma:default="1;#Research ＆ Quality Improvement|40ffecb9-eb64-4eb4-bbcd-9ff92017558e" ma:fieldId="{6c9a21fc-d6b2-4904-b2be-8748004271cc}" ma:sspId="72c748ba-2422-442a-8da0-8c3a11393106" ma:termSetId="854525bc-11e5-4801-9a2e-02bd235a7eec" ma:anchorId="00000000-0000-0000-0000-000000000000" ma:open="false" ma:isKeyword="false">
      <xsd:complexType>
        <xsd:sequence>
          <xsd:element ref="pc:Terms" minOccurs="0" maxOccurs="1"/>
        </xsd:sequence>
      </xsd:complexType>
    </xsd:element>
    <xsd:element name="fdb3048ee4f64c2ab103fa5c08134177" ma:index="16" nillable="true" ma:taxonomy="true" ma:internalName="fdb3048ee4f64c2ab103fa5c08134177" ma:taxonomyFieldName="Document_x0020_status" ma:displayName="Document status" ma:default="" ma:fieldId="{fdb3048e-e4f6-4c2a-b103-fa5c08134177}" ma:sspId="72c748ba-2422-442a-8da0-8c3a11393106" ma:termSetId="81537ae4-bb63-4a0b-b036-a59c8bb24956" ma:anchorId="00000000-0000-0000-0000-000000000000" ma:open="false" ma:isKeyword="false">
      <xsd:complexType>
        <xsd:sequence>
          <xsd:element ref="pc:Terms" minOccurs="0" maxOccurs="1"/>
        </xsd:sequence>
      </xsd:complexType>
    </xsd:element>
    <xsd:element name="i17683cc25004393bf5e7a85079a67d2" ma:index="18" nillable="true" ma:taxonomy="true" ma:internalName="i17683cc25004393bf5e7a85079a67d2" ma:taxonomyFieldName="Information_x0020_type" ma:displayName="Information type" ma:default="" ma:fieldId="{217683cc-2500-4393-bf5e-7a85079a67d2}" ma:sspId="72c748ba-2422-442a-8da0-8c3a11393106" ma:termSetId="7c5dc89c-5a38-404b-b798-27b2a4c32a36" ma:anchorId="00000000-0000-0000-0000-000000000000" ma:open="false" ma:isKeyword="false">
      <xsd:complexType>
        <xsd:sequence>
          <xsd:element ref="pc:Terms" minOccurs="0" maxOccurs="1"/>
        </xsd:sequence>
      </xsd:complexType>
    </xsd:element>
    <xsd:element name="Project_x002f__x0020_contract_x0020_end_x0020_date" ma:index="19" nillable="true" ma:displayName="Project/ contract end date" ma:format="DateOnly" ma:internalName="Project_x002F__x0020_contract_x0020_end_x0020_date">
      <xsd:simpleType>
        <xsd:restriction base="dms:DateTime"/>
      </xsd:simpleType>
    </xsd:element>
    <xsd:element name="n63e5b34d79144c59fc93a19d30f3a0b" ma:index="21" nillable="true" ma:taxonomy="true" ma:internalName="n63e5b34d79144c59fc93a19d30f3a0b" ma:taxonomyFieldName="Project_x002F__x0020_contract_x0020_status" ma:displayName="Project/ contract status" ma:default="" ma:fieldId="{763e5b34-d791-44c5-9fc9-3a19d30f3a0b}" ma:sspId="72c748ba-2422-442a-8da0-8c3a11393106" ma:termSetId="6fb53340-93dd-45ae-88d8-d63e0eb70bfd" ma:anchorId="00000000-0000-0000-0000-000000000000" ma:open="false" ma:isKeyword="false">
      <xsd:complexType>
        <xsd:sequence>
          <xsd:element ref="pc:Terms" minOccurs="0" maxOccurs="1"/>
        </xsd:sequence>
      </xsd:complexType>
    </xsd:element>
    <xsd:element name="SharedWithUsers" ma:index="3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ource" ma:index="22" nillable="true" ma:displayName="Source filepath" ma:description="References to resources from which this resource was derived. This is the filepath that was lifted from the Q Drive" ma:internalName="_Sourc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7b00261-fff3-41e0-a06e-29be7bbb4b90" elementFormDefault="qualified">
    <xsd:import namespace="http://schemas.microsoft.com/office/2006/documentManagement/types"/>
    <xsd:import namespace="http://schemas.microsoft.com/office/infopath/2007/PartnerControls"/>
    <xsd:element name="MediaServiceMetadata" ma:index="23" nillable="true" ma:displayName="MediaServiceMetadata" ma:hidden="true" ma:internalName="MediaServiceMetadata" ma:readOnly="true">
      <xsd:simpleType>
        <xsd:restriction base="dms:Note"/>
      </xsd:simpleType>
    </xsd:element>
    <xsd:element name="MediaServiceFastMetadata" ma:index="24" nillable="true" ma:displayName="MediaServiceFastMetadata" ma:hidden="true" ma:internalName="MediaServiceFastMetadata" ma:readOnly="true">
      <xsd:simpleType>
        <xsd:restriction base="dms:Note"/>
      </xsd:simpleType>
    </xsd:element>
    <xsd:element name="MediaServiceDateTaken" ma:index="25" nillable="true" ma:displayName="MediaServiceDateTaken" ma:hidden="true" ma:internalName="MediaServiceDateTaken" ma:readOnly="true">
      <xsd:simpleType>
        <xsd:restriction base="dms:Text"/>
      </xsd:simpleType>
    </xsd:element>
    <xsd:element name="MediaServiceAutoTags" ma:index="26" nillable="true" ma:displayName="Tags" ma:internalName="MediaServiceAutoTags"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MediaServiceAutoKeyPoints" ma:index="28" nillable="true" ma:displayName="MediaServiceAutoKeyPoints" ma:hidden="true" ma:internalName="MediaServiceAutoKeyPoints" ma:readOnly="true">
      <xsd:simpleType>
        <xsd:restriction base="dms:Note"/>
      </xsd:simpleType>
    </xsd:element>
    <xsd:element name="MediaServiceKeyPoints" ma:index="29" nillable="true" ma:displayName="KeyPoints" ma:internalName="MediaServiceKeyPoints"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element name="MediaServiceOCR" ma:index="32" nillable="true" ma:displayName="Extracted Text" ma:internalName="MediaServiceOCR" ma:readOnly="true">
      <xsd:simpleType>
        <xsd:restriction base="dms:Note">
          <xsd:maxLength value="255"/>
        </xsd:restriction>
      </xsd:simpleType>
    </xsd:element>
    <xsd:element name="lcf76f155ced4ddcb4097134ff3c332f" ma:index="34" nillable="true" ma:taxonomy="true" ma:internalName="lcf76f155ced4ddcb4097134ff3c332f" ma:taxonomyFieldName="MediaServiceImageTags" ma:displayName="Image Tags" ma:readOnly="false" ma:fieldId="{5cf76f15-5ced-4ddc-b409-7134ff3c332f}" ma:taxonomyMulti="true" ma:sspId="72c748ba-2422-442a-8da0-8c3a1139310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8" nillable="true" ma:displayName="MediaServiceSearchProperties" ma:hidden="true" ma:internalName="MediaServiceSearchProperties" ma:readOnly="true">
      <xsd:simpleType>
        <xsd:restriction base="dms:Note"/>
      </xsd:simpleType>
    </xsd:element>
    <xsd:element name="MediaServiceLocation" ma:index="39" nillable="true" ma:displayName="Location" ma:descrip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829D8D8-B6CC-4567-96DC-4A66CDBDCB9D}">
  <ds:schemaRefs>
    <ds:schemaRef ds:uri="http://purl.org/dc/elements/1.1/"/>
    <ds:schemaRef ds:uri="http://schemas.microsoft.com/office/2006/metadata/properties"/>
    <ds:schemaRef ds:uri="19cfbb22-967d-441b-b2d0-56543b08ad7d"/>
    <ds:schemaRef ds:uri="http://schemas.microsoft.com/office/2006/documentManagement/types"/>
    <ds:schemaRef ds:uri="http://schemas.microsoft.com/sharepoint/v3/fields"/>
    <ds:schemaRef ds:uri="http://purl.org/dc/terms/"/>
    <ds:schemaRef ds:uri="http://purl.org/dc/dcmitype/"/>
    <ds:schemaRef ds:uri="http://www.w3.org/XML/1998/namespace"/>
    <ds:schemaRef ds:uri="http://schemas.microsoft.com/office/infopath/2007/PartnerControls"/>
    <ds:schemaRef ds:uri="http://schemas.openxmlformats.org/package/2006/metadata/core-properties"/>
    <ds:schemaRef ds:uri="e7b00261-fff3-41e0-a06e-29be7bbb4b90"/>
    <ds:schemaRef ds:uri="44e40524-91c9-4f1a-8c93-91673b8fc013"/>
    <ds:schemaRef ds:uri="37df6dd1-1f47-4b51-841c-0243d18555eb"/>
  </ds:schemaRefs>
</ds:datastoreItem>
</file>

<file path=customXml/itemProps2.xml><?xml version="1.0" encoding="utf-8"?>
<ds:datastoreItem xmlns:ds="http://schemas.openxmlformats.org/officeDocument/2006/customXml" ds:itemID="{BA7FE169-1199-41DB-8D2F-04EBFD6F18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cfbb22-967d-441b-b2d0-56543b08ad7d"/>
    <ds:schemaRef ds:uri="http://schemas.microsoft.com/sharepoint/v3/fields"/>
    <ds:schemaRef ds:uri="e7b00261-fff3-41e0-a06e-29be7bbb4b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EB12CE7-3897-4E97-90C7-7944684A0DB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40266</TotalTime>
  <Words>2232</Words>
  <Application>Microsoft Office PowerPoint</Application>
  <PresentationFormat>On-screen Show (16:9)</PresentationFormat>
  <Paragraphs>413</Paragraphs>
  <Slides>16</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16</vt:i4>
      </vt:variant>
    </vt:vector>
  </HeadingPairs>
  <TitlesOfParts>
    <vt:vector size="22" baseType="lpstr">
      <vt:lpstr>Arial</vt:lpstr>
      <vt:lpstr>Calibri</vt:lpstr>
      <vt:lpstr>Montserrat</vt:lpstr>
      <vt:lpstr>Courier New</vt:lpstr>
      <vt:lpstr>Office Theme</vt:lpstr>
      <vt:lpstr>3_Office Theme</vt:lpstr>
      <vt:lpstr>PowerPoint Presentation</vt:lpstr>
      <vt:lpstr>Mental health screening – Epsom and St Helier University NHS Trust</vt:lpstr>
      <vt:lpstr>Mental health screening – Epsom and St Helier University NHS Trust</vt:lpstr>
      <vt:lpstr>Mental health screening – Epsom and St Helier University NHS Trust</vt:lpstr>
      <vt:lpstr>Mental health screening – Epsom and St Helier University NHS Trust</vt:lpstr>
      <vt:lpstr>Mental health screening – Epsom and St Helier University NHS Trust</vt:lpstr>
      <vt:lpstr>Mental health screening – Epsom and St Helier University NHS Trust</vt:lpstr>
      <vt:lpstr>Audit results cohort 3/4 – ability to refer ​– Epsom and St Helier University NHS Trust</vt:lpstr>
      <vt:lpstr>Audit results cohort 3/4 – ability to screen – Epsom and St Helier University NHS Trust</vt:lpstr>
      <vt:lpstr>Audit results cohort 3/4 – referral pathways – Epsom and St Helier University NHS Trust</vt:lpstr>
      <vt:lpstr>Audit results cohort 3/4 – agreed referral criteria – Epsom and St Helier University NHS Trust</vt:lpstr>
      <vt:lpstr>Audit results cohort 3/4 – appropriate assessment – Epsom and St Helier University NHS Trust</vt:lpstr>
      <vt:lpstr>Mental health screening – Epsom and St Helier University NHS Trust​</vt:lpstr>
      <vt:lpstr>Mental health screening – Epsom and St Helier University NHS Trust</vt:lpstr>
      <vt:lpstr>Mental health screening – Epsom and St Helier University NHS Trust</vt:lpstr>
      <vt:lpstr> https://eqip.rcpch.ac.uk</vt:lpstr>
    </vt:vector>
  </TitlesOfParts>
  <Company>RCPCH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 Ball</dc:creator>
  <cp:lastModifiedBy>Melanie David-Feveck</cp:lastModifiedBy>
  <cp:revision>140</cp:revision>
  <dcterms:created xsi:type="dcterms:W3CDTF">2014-06-02T14:56:21Z</dcterms:created>
  <dcterms:modified xsi:type="dcterms:W3CDTF">2024-07-23T19:41:24Z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 status">
    <vt:lpwstr/>
  </property>
  <property fmtid="{D5CDD505-2E9C-101B-9397-08002B2CF9AE}" pid="3" name="Archive">
    <vt:lpwstr/>
  </property>
  <property fmtid="{D5CDD505-2E9C-101B-9397-08002B2CF9AE}" pid="4" name="Business Activity">
    <vt:lpwstr/>
  </property>
  <property fmtid="{D5CDD505-2E9C-101B-9397-08002B2CF9AE}" pid="5" name="MediaServiceImageTags">
    <vt:lpwstr/>
  </property>
  <property fmtid="{D5CDD505-2E9C-101B-9397-08002B2CF9AE}" pid="6" name="ContentTypeId">
    <vt:lpwstr>0x010100F73892B6BD4C814D864FE852C6B62926</vt:lpwstr>
  </property>
  <property fmtid="{D5CDD505-2E9C-101B-9397-08002B2CF9AE}" pid="7" name="Project/ contract status">
    <vt:lpwstr/>
  </property>
  <property fmtid="{D5CDD505-2E9C-101B-9397-08002B2CF9AE}" pid="8" name="Division">
    <vt:lpwstr>1;#Research ＆ Quality Improvement|40ffecb9-eb64-4eb4-bbcd-9ff92017558e</vt:lpwstr>
  </property>
  <property fmtid="{D5CDD505-2E9C-101B-9397-08002B2CF9AE}" pid="9" name="Information type">
    <vt:lpwstr/>
  </property>
  <property fmtid="{D5CDD505-2E9C-101B-9397-08002B2CF9AE}" pid="10" name="Business Function">
    <vt:lpwstr>2;#Quality Improvement|f929b268-8fc1-4432-9c8d-4653c804bdfc</vt:lpwstr>
  </property>
  <property fmtid="{D5CDD505-2E9C-101B-9397-08002B2CF9AE}" pid="11" name="xd_ProgID">
    <vt:lpwstr/>
  </property>
  <property fmtid="{D5CDD505-2E9C-101B-9397-08002B2CF9AE}" pid="12" name="_ColorHex">
    <vt:lpwstr/>
  </property>
  <property fmtid="{D5CDD505-2E9C-101B-9397-08002B2CF9AE}" pid="13" name="ComplianceAssetId">
    <vt:lpwstr/>
  </property>
  <property fmtid="{D5CDD505-2E9C-101B-9397-08002B2CF9AE}" pid="14" name="TemplateUrl">
    <vt:lpwstr/>
  </property>
  <property fmtid="{D5CDD505-2E9C-101B-9397-08002B2CF9AE}" pid="15" name="l9151f26d9d24fb2bafecc2135ce3309">
    <vt:lpwstr>Research ＆ Quality Improvement|c788aced-109f-432d-9368-116094370ebc</vt:lpwstr>
  </property>
  <property fmtid="{D5CDD505-2E9C-101B-9397-08002B2CF9AE}" pid="16" name="_ExtendedDescription">
    <vt:lpwstr/>
  </property>
  <property fmtid="{D5CDD505-2E9C-101B-9397-08002B2CF9AE}" pid="17" name="_ColorTag">
    <vt:lpwstr/>
  </property>
  <property fmtid="{D5CDD505-2E9C-101B-9397-08002B2CF9AE}" pid="18" name="TriggerFlowInfo">
    <vt:lpwstr/>
  </property>
  <property fmtid="{D5CDD505-2E9C-101B-9397-08002B2CF9AE}" pid="19" name="xd_Signature">
    <vt:bool>false</vt:bool>
  </property>
  <property fmtid="{D5CDD505-2E9C-101B-9397-08002B2CF9AE}" pid="20" name="_Emoji">
    <vt:lpwstr/>
  </property>
  <property fmtid="{D5CDD505-2E9C-101B-9397-08002B2CF9AE}" pid="21" name="ba13835014884b89bed364837ca9ec39">
    <vt:lpwstr>Audits|ae63694e-9999-473c-882e-084b09c6631d</vt:lpwstr>
  </property>
  <property fmtid="{D5CDD505-2E9C-101B-9397-08002B2CF9AE}" pid="22" name="Project_x002F__x0020_contract_x0020_status">
    <vt:lpwstr/>
  </property>
  <property fmtid="{D5CDD505-2E9C-101B-9397-08002B2CF9AE}" pid="23" name="Business_x0020_Activity">
    <vt:lpwstr/>
  </property>
  <property fmtid="{D5CDD505-2E9C-101B-9397-08002B2CF9AE}" pid="24" name="Document_x0020_status">
    <vt:lpwstr/>
  </property>
  <property fmtid="{D5CDD505-2E9C-101B-9397-08002B2CF9AE}" pid="25" name="Information_x0020_type">
    <vt:lpwstr/>
  </property>
</Properties>
</file>