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1" r:id="rId5"/>
  </p:sldMasterIdLst>
  <p:notesMasterIdLst>
    <p:notesMasterId r:id="rId24"/>
  </p:notesMasterIdLst>
  <p:sldIdLst>
    <p:sldId id="296" r:id="rId6"/>
    <p:sldId id="497" r:id="rId7"/>
    <p:sldId id="325" r:id="rId8"/>
    <p:sldId id="456" r:id="rId9"/>
    <p:sldId id="329" r:id="rId10"/>
    <p:sldId id="328" r:id="rId11"/>
    <p:sldId id="330" r:id="rId12"/>
    <p:sldId id="327" r:id="rId13"/>
    <p:sldId id="333" r:id="rId14"/>
    <p:sldId id="332" r:id="rId15"/>
    <p:sldId id="284" r:id="rId16"/>
    <p:sldId id="417" r:id="rId17"/>
    <p:sldId id="415" r:id="rId18"/>
    <p:sldId id="416" r:id="rId19"/>
    <p:sldId id="346" r:id="rId20"/>
    <p:sldId id="326" r:id="rId21"/>
    <p:sldId id="331" r:id="rId22"/>
    <p:sldId id="259" r:id="rId23"/>
  </p:sldIdLst>
  <p:sldSz cx="9144000" cy="5143500" type="screen16x9"/>
  <p:notesSz cx="6858000" cy="9144000"/>
  <p:embeddedFontLst>
    <p:embeddedFont>
      <p:font typeface="Montserrat" panose="00000500000000000000" pitchFamily="50"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08E5A-D424-00D1-78EC-25CEB0C91121}" name="Amani Krayem" initials="AK" userId="S::Amani.Krayem@rcpch.ac.uk::3a362885-ad58-4e9d-8cde-f704dc3f94aa" providerId="AD"/>
  <p188:author id="{6CFBE966-9DE2-E16B-3164-560FF21C1940}" name="Melanie David-Feveck" initials="MDF" userId="S::Melanie.David-Feveck@rcpch.ac.uk::9e4d456e-893c-4367-b601-72fce04ebd6b" providerId="AD"/>
  <p188:author id="{0C0947D4-1CE5-6BAD-4A7B-69B9C71390CC}" name="Melanie David-Feveck" initials="MD" userId="S::melanie.david-feveck@rcpch.ac.uk::9e4d456e-893c-4367-b601-72fce04ebd6b" providerId="AD"/>
  <p188:author id="{0EA95DFC-F513-F43A-97CC-E33B7E7B6110}" name="Max Thomas" initials="MT" userId="8394e6cfb77d950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75B"/>
    <a:srgbClr val="009CCE"/>
    <a:srgbClr val="11A7F2"/>
    <a:srgbClr val="4D4D4D"/>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18" autoAdjust="0"/>
    <p:restoredTop sz="94712" autoAdjust="0"/>
  </p:normalViewPr>
  <p:slideViewPr>
    <p:cSldViewPr>
      <p:cViewPr varScale="1">
        <p:scale>
          <a:sx n="79" d="100"/>
          <a:sy n="79" d="100"/>
        </p:scale>
        <p:origin x="524" y="48"/>
      </p:cViewPr>
      <p:guideLst>
        <p:guide orient="horz" pos="667"/>
        <p:guide pos="204"/>
      </p:guideLst>
    </p:cSldViewPr>
  </p:slideViewPr>
  <p:notesTextViewPr>
    <p:cViewPr>
      <p:scale>
        <a:sx n="1" d="1"/>
        <a:sy n="1" d="1"/>
      </p:scale>
      <p:origin x="0" y="0"/>
    </p:cViewPr>
  </p:notesTextViewPr>
  <p:sorterViewPr>
    <p:cViewPr varScale="1">
      <p:scale>
        <a:sx n="100" d="100"/>
        <a:sy n="100" d="100"/>
      </p:scale>
      <p:origin x="0" y="-1128"/>
    </p:cViewPr>
  </p:sorterViewPr>
  <p:notesViewPr>
    <p:cSldViewPr>
      <p:cViewPr varScale="1">
        <p:scale>
          <a:sx n="97" d="100"/>
          <a:sy n="97" d="100"/>
        </p:scale>
        <p:origin x="-6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ADF5AC13-B5A1-4A3C-8346-C3E47B461687}"/>
    <pc:docChg chg="delSld modSld delMainMaster delSection modSection">
      <pc:chgData name="Melanie David-Feveck" userId="9e4d456e-893c-4367-b601-72fce04ebd6b" providerId="ADAL" clId="{ADF5AC13-B5A1-4A3C-8346-C3E47B461687}" dt="2024-03-15T09:19:33.452" v="4" actId="20577"/>
      <pc:docMkLst>
        <pc:docMk/>
      </pc:docMkLst>
      <pc:sldChg chg="del">
        <pc:chgData name="Melanie David-Feveck" userId="9e4d456e-893c-4367-b601-72fce04ebd6b" providerId="ADAL" clId="{ADF5AC13-B5A1-4A3C-8346-C3E47B461687}" dt="2024-03-05T10:50:59.352" v="1" actId="47"/>
        <pc:sldMkLst>
          <pc:docMk/>
          <pc:sldMk cId="3106167386" sldId="262"/>
        </pc:sldMkLst>
      </pc:sldChg>
      <pc:sldChg chg="del">
        <pc:chgData name="Melanie David-Feveck" userId="9e4d456e-893c-4367-b601-72fce04ebd6b" providerId="ADAL" clId="{ADF5AC13-B5A1-4A3C-8346-C3E47B461687}" dt="2024-03-05T10:50:59.352" v="1" actId="47"/>
        <pc:sldMkLst>
          <pc:docMk/>
          <pc:sldMk cId="3642888077" sldId="264"/>
        </pc:sldMkLst>
      </pc:sldChg>
      <pc:sldChg chg="del">
        <pc:chgData name="Melanie David-Feveck" userId="9e4d456e-893c-4367-b601-72fce04ebd6b" providerId="ADAL" clId="{ADF5AC13-B5A1-4A3C-8346-C3E47B461687}" dt="2024-03-05T10:50:59.352" v="1" actId="47"/>
        <pc:sldMkLst>
          <pc:docMk/>
          <pc:sldMk cId="1014389851" sldId="265"/>
        </pc:sldMkLst>
      </pc:sldChg>
      <pc:sldChg chg="del">
        <pc:chgData name="Melanie David-Feveck" userId="9e4d456e-893c-4367-b601-72fce04ebd6b" providerId="ADAL" clId="{ADF5AC13-B5A1-4A3C-8346-C3E47B461687}" dt="2024-03-05T10:50:59.352" v="1" actId="47"/>
        <pc:sldMkLst>
          <pc:docMk/>
          <pc:sldMk cId="2399632935" sldId="266"/>
        </pc:sldMkLst>
      </pc:sldChg>
      <pc:sldChg chg="del">
        <pc:chgData name="Melanie David-Feveck" userId="9e4d456e-893c-4367-b601-72fce04ebd6b" providerId="ADAL" clId="{ADF5AC13-B5A1-4A3C-8346-C3E47B461687}" dt="2024-03-05T10:50:59.352" v="1" actId="47"/>
        <pc:sldMkLst>
          <pc:docMk/>
          <pc:sldMk cId="1056245645" sldId="268"/>
        </pc:sldMkLst>
      </pc:sldChg>
      <pc:sldChg chg="del">
        <pc:chgData name="Melanie David-Feveck" userId="9e4d456e-893c-4367-b601-72fce04ebd6b" providerId="ADAL" clId="{ADF5AC13-B5A1-4A3C-8346-C3E47B461687}" dt="2024-03-05T10:49:59.046" v="0" actId="47"/>
        <pc:sldMkLst>
          <pc:docMk/>
          <pc:sldMk cId="4107759899" sldId="270"/>
        </pc:sldMkLst>
      </pc:sldChg>
      <pc:sldChg chg="del">
        <pc:chgData name="Melanie David-Feveck" userId="9e4d456e-893c-4367-b601-72fce04ebd6b" providerId="ADAL" clId="{ADF5AC13-B5A1-4A3C-8346-C3E47B461687}" dt="2024-03-05T10:49:59.046" v="0" actId="47"/>
        <pc:sldMkLst>
          <pc:docMk/>
          <pc:sldMk cId="1630786046" sldId="271"/>
        </pc:sldMkLst>
      </pc:sldChg>
      <pc:sldChg chg="del">
        <pc:chgData name="Melanie David-Feveck" userId="9e4d456e-893c-4367-b601-72fce04ebd6b" providerId="ADAL" clId="{ADF5AC13-B5A1-4A3C-8346-C3E47B461687}" dt="2024-03-05T10:49:59.046" v="0" actId="47"/>
        <pc:sldMkLst>
          <pc:docMk/>
          <pc:sldMk cId="2114353960" sldId="290"/>
        </pc:sldMkLst>
      </pc:sldChg>
      <pc:sldChg chg="del">
        <pc:chgData name="Melanie David-Feveck" userId="9e4d456e-893c-4367-b601-72fce04ebd6b" providerId="ADAL" clId="{ADF5AC13-B5A1-4A3C-8346-C3E47B461687}" dt="2024-03-05T10:49:59.046" v="0" actId="47"/>
        <pc:sldMkLst>
          <pc:docMk/>
          <pc:sldMk cId="3546561670" sldId="293"/>
        </pc:sldMkLst>
      </pc:sldChg>
      <pc:sldChg chg="del">
        <pc:chgData name="Melanie David-Feveck" userId="9e4d456e-893c-4367-b601-72fce04ebd6b" providerId="ADAL" clId="{ADF5AC13-B5A1-4A3C-8346-C3E47B461687}" dt="2024-03-05T10:49:59.046" v="0" actId="47"/>
        <pc:sldMkLst>
          <pc:docMk/>
          <pc:sldMk cId="3488180697" sldId="294"/>
        </pc:sldMkLst>
      </pc:sldChg>
      <pc:sldChg chg="del">
        <pc:chgData name="Melanie David-Feveck" userId="9e4d456e-893c-4367-b601-72fce04ebd6b" providerId="ADAL" clId="{ADF5AC13-B5A1-4A3C-8346-C3E47B461687}" dt="2024-03-05T10:49:59.046" v="0" actId="47"/>
        <pc:sldMkLst>
          <pc:docMk/>
          <pc:sldMk cId="4289185173" sldId="295"/>
        </pc:sldMkLst>
      </pc:sldChg>
      <pc:sldChg chg="modSp mod">
        <pc:chgData name="Melanie David-Feveck" userId="9e4d456e-893c-4367-b601-72fce04ebd6b" providerId="ADAL" clId="{ADF5AC13-B5A1-4A3C-8346-C3E47B461687}" dt="2024-03-15T09:19:33.452" v="4" actId="20577"/>
        <pc:sldMkLst>
          <pc:docMk/>
          <pc:sldMk cId="1361587176" sldId="296"/>
        </pc:sldMkLst>
        <pc:spChg chg="mod">
          <ac:chgData name="Melanie David-Feveck" userId="9e4d456e-893c-4367-b601-72fce04ebd6b" providerId="ADAL" clId="{ADF5AC13-B5A1-4A3C-8346-C3E47B461687}" dt="2024-03-15T09:19:33.452" v="4" actId="20577"/>
          <ac:spMkLst>
            <pc:docMk/>
            <pc:sldMk cId="1361587176" sldId="296"/>
            <ac:spMk id="5" creationId="{17624B36-A292-AB0C-54D5-FD657CE3438E}"/>
          </ac:spMkLst>
        </pc:spChg>
      </pc:sldChg>
      <pc:sldChg chg="del">
        <pc:chgData name="Melanie David-Feveck" userId="9e4d456e-893c-4367-b601-72fce04ebd6b" providerId="ADAL" clId="{ADF5AC13-B5A1-4A3C-8346-C3E47B461687}" dt="2024-03-05T10:50:59.352" v="1" actId="47"/>
        <pc:sldMkLst>
          <pc:docMk/>
          <pc:sldMk cId="3571238085" sldId="298"/>
        </pc:sldMkLst>
      </pc:sldChg>
      <pc:sldChg chg="del">
        <pc:chgData name="Melanie David-Feveck" userId="9e4d456e-893c-4367-b601-72fce04ebd6b" providerId="ADAL" clId="{ADF5AC13-B5A1-4A3C-8346-C3E47B461687}" dt="2024-03-05T10:50:59.352" v="1" actId="47"/>
        <pc:sldMkLst>
          <pc:docMk/>
          <pc:sldMk cId="1966837309" sldId="300"/>
        </pc:sldMkLst>
      </pc:sldChg>
      <pc:sldChg chg="del">
        <pc:chgData name="Melanie David-Feveck" userId="9e4d456e-893c-4367-b601-72fce04ebd6b" providerId="ADAL" clId="{ADF5AC13-B5A1-4A3C-8346-C3E47B461687}" dt="2024-03-05T10:49:59.046" v="0" actId="47"/>
        <pc:sldMkLst>
          <pc:docMk/>
          <pc:sldMk cId="2409761706" sldId="303"/>
        </pc:sldMkLst>
      </pc:sldChg>
      <pc:sldChg chg="del">
        <pc:chgData name="Melanie David-Feveck" userId="9e4d456e-893c-4367-b601-72fce04ebd6b" providerId="ADAL" clId="{ADF5AC13-B5A1-4A3C-8346-C3E47B461687}" dt="2024-03-05T10:49:59.046" v="0" actId="47"/>
        <pc:sldMkLst>
          <pc:docMk/>
          <pc:sldMk cId="2103544846" sldId="304"/>
        </pc:sldMkLst>
      </pc:sldChg>
      <pc:sldChg chg="del">
        <pc:chgData name="Melanie David-Feveck" userId="9e4d456e-893c-4367-b601-72fce04ebd6b" providerId="ADAL" clId="{ADF5AC13-B5A1-4A3C-8346-C3E47B461687}" dt="2024-03-05T10:50:59.352" v="1" actId="47"/>
        <pc:sldMkLst>
          <pc:docMk/>
          <pc:sldMk cId="4251052806" sldId="305"/>
        </pc:sldMkLst>
      </pc:sldChg>
      <pc:sldChg chg="del">
        <pc:chgData name="Melanie David-Feveck" userId="9e4d456e-893c-4367-b601-72fce04ebd6b" providerId="ADAL" clId="{ADF5AC13-B5A1-4A3C-8346-C3E47B461687}" dt="2024-03-05T10:50:59.352" v="1" actId="47"/>
        <pc:sldMkLst>
          <pc:docMk/>
          <pc:sldMk cId="2930578258" sldId="306"/>
        </pc:sldMkLst>
      </pc:sldChg>
      <pc:sldChg chg="del">
        <pc:chgData name="Melanie David-Feveck" userId="9e4d456e-893c-4367-b601-72fce04ebd6b" providerId="ADAL" clId="{ADF5AC13-B5A1-4A3C-8346-C3E47B461687}" dt="2024-03-05T10:50:59.352" v="1" actId="47"/>
        <pc:sldMkLst>
          <pc:docMk/>
          <pc:sldMk cId="118721866" sldId="307"/>
        </pc:sldMkLst>
      </pc:sldChg>
      <pc:sldChg chg="del">
        <pc:chgData name="Melanie David-Feveck" userId="9e4d456e-893c-4367-b601-72fce04ebd6b" providerId="ADAL" clId="{ADF5AC13-B5A1-4A3C-8346-C3E47B461687}" dt="2024-03-05T10:50:59.352" v="1" actId="47"/>
        <pc:sldMkLst>
          <pc:docMk/>
          <pc:sldMk cId="3018464882" sldId="308"/>
        </pc:sldMkLst>
      </pc:sldChg>
      <pc:sldChg chg="del">
        <pc:chgData name="Melanie David-Feveck" userId="9e4d456e-893c-4367-b601-72fce04ebd6b" providerId="ADAL" clId="{ADF5AC13-B5A1-4A3C-8346-C3E47B461687}" dt="2024-03-05T10:49:59.046" v="0" actId="47"/>
        <pc:sldMkLst>
          <pc:docMk/>
          <pc:sldMk cId="1243319100" sldId="309"/>
        </pc:sldMkLst>
      </pc:sldChg>
      <pc:sldChg chg="del">
        <pc:chgData name="Melanie David-Feveck" userId="9e4d456e-893c-4367-b601-72fce04ebd6b" providerId="ADAL" clId="{ADF5AC13-B5A1-4A3C-8346-C3E47B461687}" dt="2024-03-05T10:49:59.046" v="0" actId="47"/>
        <pc:sldMkLst>
          <pc:docMk/>
          <pc:sldMk cId="557046507" sldId="310"/>
        </pc:sldMkLst>
      </pc:sldChg>
      <pc:sldChg chg="del">
        <pc:chgData name="Melanie David-Feveck" userId="9e4d456e-893c-4367-b601-72fce04ebd6b" providerId="ADAL" clId="{ADF5AC13-B5A1-4A3C-8346-C3E47B461687}" dt="2024-03-05T10:49:59.046" v="0" actId="47"/>
        <pc:sldMkLst>
          <pc:docMk/>
          <pc:sldMk cId="3527910704" sldId="311"/>
        </pc:sldMkLst>
      </pc:sldChg>
      <pc:sldChg chg="del">
        <pc:chgData name="Melanie David-Feveck" userId="9e4d456e-893c-4367-b601-72fce04ebd6b" providerId="ADAL" clId="{ADF5AC13-B5A1-4A3C-8346-C3E47B461687}" dt="2024-03-05T10:49:59.046" v="0" actId="47"/>
        <pc:sldMkLst>
          <pc:docMk/>
          <pc:sldMk cId="242218943" sldId="312"/>
        </pc:sldMkLst>
      </pc:sldChg>
      <pc:sldChg chg="del">
        <pc:chgData name="Melanie David-Feveck" userId="9e4d456e-893c-4367-b601-72fce04ebd6b" providerId="ADAL" clId="{ADF5AC13-B5A1-4A3C-8346-C3E47B461687}" dt="2024-03-05T10:49:59.046" v="0" actId="47"/>
        <pc:sldMkLst>
          <pc:docMk/>
          <pc:sldMk cId="4168993559" sldId="313"/>
        </pc:sldMkLst>
      </pc:sldChg>
      <pc:sldChg chg="del">
        <pc:chgData name="Melanie David-Feveck" userId="9e4d456e-893c-4367-b601-72fce04ebd6b" providerId="ADAL" clId="{ADF5AC13-B5A1-4A3C-8346-C3E47B461687}" dt="2024-03-05T10:49:59.046" v="0" actId="47"/>
        <pc:sldMkLst>
          <pc:docMk/>
          <pc:sldMk cId="2973973880" sldId="314"/>
        </pc:sldMkLst>
      </pc:sldChg>
      <pc:sldChg chg="del">
        <pc:chgData name="Melanie David-Feveck" userId="9e4d456e-893c-4367-b601-72fce04ebd6b" providerId="ADAL" clId="{ADF5AC13-B5A1-4A3C-8346-C3E47B461687}" dt="2024-03-05T10:49:59.046" v="0" actId="47"/>
        <pc:sldMkLst>
          <pc:docMk/>
          <pc:sldMk cId="3120971044" sldId="315"/>
        </pc:sldMkLst>
      </pc:sldChg>
      <pc:sldChg chg="del">
        <pc:chgData name="Melanie David-Feveck" userId="9e4d456e-893c-4367-b601-72fce04ebd6b" providerId="ADAL" clId="{ADF5AC13-B5A1-4A3C-8346-C3E47B461687}" dt="2024-03-05T10:49:59.046" v="0" actId="47"/>
        <pc:sldMkLst>
          <pc:docMk/>
          <pc:sldMk cId="3704695639" sldId="316"/>
        </pc:sldMkLst>
      </pc:sldChg>
      <pc:sldChg chg="del">
        <pc:chgData name="Melanie David-Feveck" userId="9e4d456e-893c-4367-b601-72fce04ebd6b" providerId="ADAL" clId="{ADF5AC13-B5A1-4A3C-8346-C3E47B461687}" dt="2024-03-05T10:49:59.046" v="0" actId="47"/>
        <pc:sldMkLst>
          <pc:docMk/>
          <pc:sldMk cId="1462029673" sldId="317"/>
        </pc:sldMkLst>
      </pc:sldChg>
      <pc:sldChg chg="del">
        <pc:chgData name="Melanie David-Feveck" userId="9e4d456e-893c-4367-b601-72fce04ebd6b" providerId="ADAL" clId="{ADF5AC13-B5A1-4A3C-8346-C3E47B461687}" dt="2024-03-05T10:49:59.046" v="0" actId="47"/>
        <pc:sldMkLst>
          <pc:docMk/>
          <pc:sldMk cId="978536239" sldId="318"/>
        </pc:sldMkLst>
      </pc:sldChg>
      <pc:sldChg chg="del">
        <pc:chgData name="Melanie David-Feveck" userId="9e4d456e-893c-4367-b601-72fce04ebd6b" providerId="ADAL" clId="{ADF5AC13-B5A1-4A3C-8346-C3E47B461687}" dt="2024-03-05T10:49:59.046" v="0" actId="47"/>
        <pc:sldMkLst>
          <pc:docMk/>
          <pc:sldMk cId="857462270" sldId="320"/>
        </pc:sldMkLst>
      </pc:sldChg>
      <pc:sldChg chg="del">
        <pc:chgData name="Melanie David-Feveck" userId="9e4d456e-893c-4367-b601-72fce04ebd6b" providerId="ADAL" clId="{ADF5AC13-B5A1-4A3C-8346-C3E47B461687}" dt="2024-03-05T10:49:59.046" v="0" actId="47"/>
        <pc:sldMkLst>
          <pc:docMk/>
          <pc:sldMk cId="3022686975" sldId="321"/>
        </pc:sldMkLst>
      </pc:sldChg>
      <pc:sldChg chg="del">
        <pc:chgData name="Melanie David-Feveck" userId="9e4d456e-893c-4367-b601-72fce04ebd6b" providerId="ADAL" clId="{ADF5AC13-B5A1-4A3C-8346-C3E47B461687}" dt="2024-03-05T10:49:59.046" v="0" actId="47"/>
        <pc:sldMkLst>
          <pc:docMk/>
          <pc:sldMk cId="2467286272" sldId="322"/>
        </pc:sldMkLst>
      </pc:sldChg>
      <pc:sldChg chg="del">
        <pc:chgData name="Melanie David-Feveck" userId="9e4d456e-893c-4367-b601-72fce04ebd6b" providerId="ADAL" clId="{ADF5AC13-B5A1-4A3C-8346-C3E47B461687}" dt="2024-03-05T10:49:59.046" v="0" actId="47"/>
        <pc:sldMkLst>
          <pc:docMk/>
          <pc:sldMk cId="3004121511" sldId="323"/>
        </pc:sldMkLst>
      </pc:sldChg>
      <pc:sldChg chg="del">
        <pc:chgData name="Melanie David-Feveck" userId="9e4d456e-893c-4367-b601-72fce04ebd6b" providerId="ADAL" clId="{ADF5AC13-B5A1-4A3C-8346-C3E47B461687}" dt="2024-03-05T10:49:59.046" v="0" actId="47"/>
        <pc:sldMkLst>
          <pc:docMk/>
          <pc:sldMk cId="80574681" sldId="324"/>
        </pc:sldMkLst>
      </pc:sldChg>
      <pc:sldChg chg="del">
        <pc:chgData name="Melanie David-Feveck" userId="9e4d456e-893c-4367-b601-72fce04ebd6b" providerId="ADAL" clId="{ADF5AC13-B5A1-4A3C-8346-C3E47B461687}" dt="2024-03-05T10:50:59.352" v="1" actId="47"/>
        <pc:sldMkLst>
          <pc:docMk/>
          <pc:sldMk cId="3357208649" sldId="334"/>
        </pc:sldMkLst>
      </pc:sldChg>
      <pc:sldChg chg="del">
        <pc:chgData name="Melanie David-Feveck" userId="9e4d456e-893c-4367-b601-72fce04ebd6b" providerId="ADAL" clId="{ADF5AC13-B5A1-4A3C-8346-C3E47B461687}" dt="2024-03-05T10:50:59.352" v="1" actId="47"/>
        <pc:sldMkLst>
          <pc:docMk/>
          <pc:sldMk cId="903726113" sldId="335"/>
        </pc:sldMkLst>
      </pc:sldChg>
      <pc:sldChg chg="del">
        <pc:chgData name="Melanie David-Feveck" userId="9e4d456e-893c-4367-b601-72fce04ebd6b" providerId="ADAL" clId="{ADF5AC13-B5A1-4A3C-8346-C3E47B461687}" dt="2024-03-05T10:50:59.352" v="1" actId="47"/>
        <pc:sldMkLst>
          <pc:docMk/>
          <pc:sldMk cId="1782538445" sldId="336"/>
        </pc:sldMkLst>
      </pc:sldChg>
      <pc:sldChg chg="del">
        <pc:chgData name="Melanie David-Feveck" userId="9e4d456e-893c-4367-b601-72fce04ebd6b" providerId="ADAL" clId="{ADF5AC13-B5A1-4A3C-8346-C3E47B461687}" dt="2024-03-05T10:50:59.352" v="1" actId="47"/>
        <pc:sldMkLst>
          <pc:docMk/>
          <pc:sldMk cId="2348483254" sldId="337"/>
        </pc:sldMkLst>
      </pc:sldChg>
      <pc:sldChg chg="del">
        <pc:chgData name="Melanie David-Feveck" userId="9e4d456e-893c-4367-b601-72fce04ebd6b" providerId="ADAL" clId="{ADF5AC13-B5A1-4A3C-8346-C3E47B461687}" dt="2024-03-05T10:50:59.352" v="1" actId="47"/>
        <pc:sldMkLst>
          <pc:docMk/>
          <pc:sldMk cId="3514813241" sldId="338"/>
        </pc:sldMkLst>
      </pc:sldChg>
      <pc:sldChg chg="del">
        <pc:chgData name="Melanie David-Feveck" userId="9e4d456e-893c-4367-b601-72fce04ebd6b" providerId="ADAL" clId="{ADF5AC13-B5A1-4A3C-8346-C3E47B461687}" dt="2024-03-05T10:50:59.352" v="1" actId="47"/>
        <pc:sldMkLst>
          <pc:docMk/>
          <pc:sldMk cId="105276095" sldId="339"/>
        </pc:sldMkLst>
      </pc:sldChg>
      <pc:sldChg chg="del">
        <pc:chgData name="Melanie David-Feveck" userId="9e4d456e-893c-4367-b601-72fce04ebd6b" providerId="ADAL" clId="{ADF5AC13-B5A1-4A3C-8346-C3E47B461687}" dt="2024-03-05T10:50:59.352" v="1" actId="47"/>
        <pc:sldMkLst>
          <pc:docMk/>
          <pc:sldMk cId="1302022846" sldId="340"/>
        </pc:sldMkLst>
      </pc:sldChg>
      <pc:sldChg chg="del">
        <pc:chgData name="Melanie David-Feveck" userId="9e4d456e-893c-4367-b601-72fce04ebd6b" providerId="ADAL" clId="{ADF5AC13-B5A1-4A3C-8346-C3E47B461687}" dt="2024-03-05T10:50:59.352" v="1" actId="47"/>
        <pc:sldMkLst>
          <pc:docMk/>
          <pc:sldMk cId="413456050" sldId="341"/>
        </pc:sldMkLst>
      </pc:sldChg>
      <pc:sldChg chg="del">
        <pc:chgData name="Melanie David-Feveck" userId="9e4d456e-893c-4367-b601-72fce04ebd6b" providerId="ADAL" clId="{ADF5AC13-B5A1-4A3C-8346-C3E47B461687}" dt="2024-03-05T10:50:59.352" v="1" actId="47"/>
        <pc:sldMkLst>
          <pc:docMk/>
          <pc:sldMk cId="201185743" sldId="342"/>
        </pc:sldMkLst>
      </pc:sldChg>
      <pc:sldChg chg="del">
        <pc:chgData name="Melanie David-Feveck" userId="9e4d456e-893c-4367-b601-72fce04ebd6b" providerId="ADAL" clId="{ADF5AC13-B5A1-4A3C-8346-C3E47B461687}" dt="2024-03-05T10:50:59.352" v="1" actId="47"/>
        <pc:sldMkLst>
          <pc:docMk/>
          <pc:sldMk cId="3446751220" sldId="343"/>
        </pc:sldMkLst>
      </pc:sldChg>
      <pc:sldChg chg="del">
        <pc:chgData name="Melanie David-Feveck" userId="9e4d456e-893c-4367-b601-72fce04ebd6b" providerId="ADAL" clId="{ADF5AC13-B5A1-4A3C-8346-C3E47B461687}" dt="2024-03-05T10:50:59.352" v="1" actId="47"/>
        <pc:sldMkLst>
          <pc:docMk/>
          <pc:sldMk cId="3094607354" sldId="344"/>
        </pc:sldMkLst>
      </pc:sldChg>
      <pc:sldChg chg="del">
        <pc:chgData name="Melanie David-Feveck" userId="9e4d456e-893c-4367-b601-72fce04ebd6b" providerId="ADAL" clId="{ADF5AC13-B5A1-4A3C-8346-C3E47B461687}" dt="2024-03-05T10:50:59.352" v="1" actId="47"/>
        <pc:sldMkLst>
          <pc:docMk/>
          <pc:sldMk cId="1508438556" sldId="345"/>
        </pc:sldMkLst>
      </pc:sldChg>
      <pc:sldChg chg="del">
        <pc:chgData name="Melanie David-Feveck" userId="9e4d456e-893c-4367-b601-72fce04ebd6b" providerId="ADAL" clId="{ADF5AC13-B5A1-4A3C-8346-C3E47B461687}" dt="2024-03-05T10:50:59.352" v="1" actId="47"/>
        <pc:sldMkLst>
          <pc:docMk/>
          <pc:sldMk cId="3142425602" sldId="347"/>
        </pc:sldMkLst>
      </pc:sldChg>
      <pc:sldChg chg="del">
        <pc:chgData name="Melanie David-Feveck" userId="9e4d456e-893c-4367-b601-72fce04ebd6b" providerId="ADAL" clId="{ADF5AC13-B5A1-4A3C-8346-C3E47B461687}" dt="2024-03-05T10:50:59.352" v="1" actId="47"/>
        <pc:sldMkLst>
          <pc:docMk/>
          <pc:sldMk cId="71837271" sldId="348"/>
        </pc:sldMkLst>
      </pc:sldChg>
      <pc:sldChg chg="del">
        <pc:chgData name="Melanie David-Feveck" userId="9e4d456e-893c-4367-b601-72fce04ebd6b" providerId="ADAL" clId="{ADF5AC13-B5A1-4A3C-8346-C3E47B461687}" dt="2024-03-05T10:50:59.352" v="1" actId="47"/>
        <pc:sldMkLst>
          <pc:docMk/>
          <pc:sldMk cId="2962753233" sldId="349"/>
        </pc:sldMkLst>
      </pc:sldChg>
      <pc:sldChg chg="del">
        <pc:chgData name="Melanie David-Feveck" userId="9e4d456e-893c-4367-b601-72fce04ebd6b" providerId="ADAL" clId="{ADF5AC13-B5A1-4A3C-8346-C3E47B461687}" dt="2024-03-05T10:50:59.352" v="1" actId="47"/>
        <pc:sldMkLst>
          <pc:docMk/>
          <pc:sldMk cId="477585754" sldId="350"/>
        </pc:sldMkLst>
      </pc:sldChg>
      <pc:sldChg chg="del">
        <pc:chgData name="Melanie David-Feveck" userId="9e4d456e-893c-4367-b601-72fce04ebd6b" providerId="ADAL" clId="{ADF5AC13-B5A1-4A3C-8346-C3E47B461687}" dt="2024-03-05T10:50:59.352" v="1" actId="47"/>
        <pc:sldMkLst>
          <pc:docMk/>
          <pc:sldMk cId="3658809137" sldId="351"/>
        </pc:sldMkLst>
      </pc:sldChg>
      <pc:sldChg chg="del">
        <pc:chgData name="Melanie David-Feveck" userId="9e4d456e-893c-4367-b601-72fce04ebd6b" providerId="ADAL" clId="{ADF5AC13-B5A1-4A3C-8346-C3E47B461687}" dt="2024-03-05T10:50:59.352" v="1" actId="47"/>
        <pc:sldMkLst>
          <pc:docMk/>
          <pc:sldMk cId="4033628699" sldId="352"/>
        </pc:sldMkLst>
      </pc:sldChg>
      <pc:sldChg chg="del">
        <pc:chgData name="Melanie David-Feveck" userId="9e4d456e-893c-4367-b601-72fce04ebd6b" providerId="ADAL" clId="{ADF5AC13-B5A1-4A3C-8346-C3E47B461687}" dt="2024-03-05T10:50:59.352" v="1" actId="47"/>
        <pc:sldMkLst>
          <pc:docMk/>
          <pc:sldMk cId="3034713817" sldId="353"/>
        </pc:sldMkLst>
      </pc:sldChg>
      <pc:sldChg chg="del">
        <pc:chgData name="Melanie David-Feveck" userId="9e4d456e-893c-4367-b601-72fce04ebd6b" providerId="ADAL" clId="{ADF5AC13-B5A1-4A3C-8346-C3E47B461687}" dt="2024-03-05T10:50:59.352" v="1" actId="47"/>
        <pc:sldMkLst>
          <pc:docMk/>
          <pc:sldMk cId="854659263" sldId="354"/>
        </pc:sldMkLst>
      </pc:sldChg>
      <pc:sldChg chg="del">
        <pc:chgData name="Melanie David-Feveck" userId="9e4d456e-893c-4367-b601-72fce04ebd6b" providerId="ADAL" clId="{ADF5AC13-B5A1-4A3C-8346-C3E47B461687}" dt="2024-03-05T10:50:59.352" v="1" actId="47"/>
        <pc:sldMkLst>
          <pc:docMk/>
          <pc:sldMk cId="2473806954" sldId="355"/>
        </pc:sldMkLst>
      </pc:sldChg>
      <pc:sldChg chg="del">
        <pc:chgData name="Melanie David-Feveck" userId="9e4d456e-893c-4367-b601-72fce04ebd6b" providerId="ADAL" clId="{ADF5AC13-B5A1-4A3C-8346-C3E47B461687}" dt="2024-03-05T10:50:59.352" v="1" actId="47"/>
        <pc:sldMkLst>
          <pc:docMk/>
          <pc:sldMk cId="2919490116" sldId="356"/>
        </pc:sldMkLst>
      </pc:sldChg>
      <pc:sldChg chg="del">
        <pc:chgData name="Melanie David-Feveck" userId="9e4d456e-893c-4367-b601-72fce04ebd6b" providerId="ADAL" clId="{ADF5AC13-B5A1-4A3C-8346-C3E47B461687}" dt="2024-03-05T10:50:59.352" v="1" actId="47"/>
        <pc:sldMkLst>
          <pc:docMk/>
          <pc:sldMk cId="1072399950" sldId="357"/>
        </pc:sldMkLst>
      </pc:sldChg>
      <pc:sldChg chg="del">
        <pc:chgData name="Melanie David-Feveck" userId="9e4d456e-893c-4367-b601-72fce04ebd6b" providerId="ADAL" clId="{ADF5AC13-B5A1-4A3C-8346-C3E47B461687}" dt="2024-03-05T10:50:59.352" v="1" actId="47"/>
        <pc:sldMkLst>
          <pc:docMk/>
          <pc:sldMk cId="2137743403" sldId="358"/>
        </pc:sldMkLst>
      </pc:sldChg>
      <pc:sldChg chg="del">
        <pc:chgData name="Melanie David-Feveck" userId="9e4d456e-893c-4367-b601-72fce04ebd6b" providerId="ADAL" clId="{ADF5AC13-B5A1-4A3C-8346-C3E47B461687}" dt="2024-03-05T10:50:59.352" v="1" actId="47"/>
        <pc:sldMkLst>
          <pc:docMk/>
          <pc:sldMk cId="2351758061" sldId="359"/>
        </pc:sldMkLst>
      </pc:sldChg>
      <pc:sldChg chg="del">
        <pc:chgData name="Melanie David-Feveck" userId="9e4d456e-893c-4367-b601-72fce04ebd6b" providerId="ADAL" clId="{ADF5AC13-B5A1-4A3C-8346-C3E47B461687}" dt="2024-03-05T10:50:59.352" v="1" actId="47"/>
        <pc:sldMkLst>
          <pc:docMk/>
          <pc:sldMk cId="2344174708" sldId="360"/>
        </pc:sldMkLst>
      </pc:sldChg>
      <pc:sldChg chg="del">
        <pc:chgData name="Melanie David-Feveck" userId="9e4d456e-893c-4367-b601-72fce04ebd6b" providerId="ADAL" clId="{ADF5AC13-B5A1-4A3C-8346-C3E47B461687}" dt="2024-03-05T10:50:59.352" v="1" actId="47"/>
        <pc:sldMkLst>
          <pc:docMk/>
          <pc:sldMk cId="195155253" sldId="361"/>
        </pc:sldMkLst>
      </pc:sldChg>
      <pc:sldChg chg="del">
        <pc:chgData name="Melanie David-Feveck" userId="9e4d456e-893c-4367-b601-72fce04ebd6b" providerId="ADAL" clId="{ADF5AC13-B5A1-4A3C-8346-C3E47B461687}" dt="2024-03-05T10:50:59.352" v="1" actId="47"/>
        <pc:sldMkLst>
          <pc:docMk/>
          <pc:sldMk cId="876040960" sldId="362"/>
        </pc:sldMkLst>
      </pc:sldChg>
      <pc:sldChg chg="del">
        <pc:chgData name="Melanie David-Feveck" userId="9e4d456e-893c-4367-b601-72fce04ebd6b" providerId="ADAL" clId="{ADF5AC13-B5A1-4A3C-8346-C3E47B461687}" dt="2024-03-05T10:50:59.352" v="1" actId="47"/>
        <pc:sldMkLst>
          <pc:docMk/>
          <pc:sldMk cId="3572883483" sldId="363"/>
        </pc:sldMkLst>
      </pc:sldChg>
      <pc:sldChg chg="del">
        <pc:chgData name="Melanie David-Feveck" userId="9e4d456e-893c-4367-b601-72fce04ebd6b" providerId="ADAL" clId="{ADF5AC13-B5A1-4A3C-8346-C3E47B461687}" dt="2024-03-05T10:50:59.352" v="1" actId="47"/>
        <pc:sldMkLst>
          <pc:docMk/>
          <pc:sldMk cId="508037425" sldId="364"/>
        </pc:sldMkLst>
      </pc:sldChg>
      <pc:sldChg chg="del">
        <pc:chgData name="Melanie David-Feveck" userId="9e4d456e-893c-4367-b601-72fce04ebd6b" providerId="ADAL" clId="{ADF5AC13-B5A1-4A3C-8346-C3E47B461687}" dt="2024-03-05T10:50:59.352" v="1" actId="47"/>
        <pc:sldMkLst>
          <pc:docMk/>
          <pc:sldMk cId="2333218553" sldId="365"/>
        </pc:sldMkLst>
      </pc:sldChg>
      <pc:sldChg chg="del">
        <pc:chgData name="Melanie David-Feveck" userId="9e4d456e-893c-4367-b601-72fce04ebd6b" providerId="ADAL" clId="{ADF5AC13-B5A1-4A3C-8346-C3E47B461687}" dt="2024-03-05T10:50:59.352" v="1" actId="47"/>
        <pc:sldMkLst>
          <pc:docMk/>
          <pc:sldMk cId="2054154810" sldId="366"/>
        </pc:sldMkLst>
      </pc:sldChg>
      <pc:sldChg chg="del">
        <pc:chgData name="Melanie David-Feveck" userId="9e4d456e-893c-4367-b601-72fce04ebd6b" providerId="ADAL" clId="{ADF5AC13-B5A1-4A3C-8346-C3E47B461687}" dt="2024-03-05T10:50:59.352" v="1" actId="47"/>
        <pc:sldMkLst>
          <pc:docMk/>
          <pc:sldMk cId="2911078151" sldId="367"/>
        </pc:sldMkLst>
      </pc:sldChg>
      <pc:sldChg chg="del">
        <pc:chgData name="Melanie David-Feveck" userId="9e4d456e-893c-4367-b601-72fce04ebd6b" providerId="ADAL" clId="{ADF5AC13-B5A1-4A3C-8346-C3E47B461687}" dt="2024-03-05T10:50:59.352" v="1" actId="47"/>
        <pc:sldMkLst>
          <pc:docMk/>
          <pc:sldMk cId="1938009894" sldId="368"/>
        </pc:sldMkLst>
      </pc:sldChg>
      <pc:sldChg chg="del">
        <pc:chgData name="Melanie David-Feveck" userId="9e4d456e-893c-4367-b601-72fce04ebd6b" providerId="ADAL" clId="{ADF5AC13-B5A1-4A3C-8346-C3E47B461687}" dt="2024-03-05T10:50:59.352" v="1" actId="47"/>
        <pc:sldMkLst>
          <pc:docMk/>
          <pc:sldMk cId="2519889301" sldId="370"/>
        </pc:sldMkLst>
      </pc:sldChg>
      <pc:sldChg chg="del">
        <pc:chgData name="Melanie David-Feveck" userId="9e4d456e-893c-4367-b601-72fce04ebd6b" providerId="ADAL" clId="{ADF5AC13-B5A1-4A3C-8346-C3E47B461687}" dt="2024-03-05T10:50:59.352" v="1" actId="47"/>
        <pc:sldMkLst>
          <pc:docMk/>
          <pc:sldMk cId="65238759" sldId="371"/>
        </pc:sldMkLst>
      </pc:sldChg>
      <pc:sldChg chg="del">
        <pc:chgData name="Melanie David-Feveck" userId="9e4d456e-893c-4367-b601-72fce04ebd6b" providerId="ADAL" clId="{ADF5AC13-B5A1-4A3C-8346-C3E47B461687}" dt="2024-03-05T10:50:59.352" v="1" actId="47"/>
        <pc:sldMkLst>
          <pc:docMk/>
          <pc:sldMk cId="3079950256" sldId="372"/>
        </pc:sldMkLst>
      </pc:sldChg>
      <pc:sldChg chg="del">
        <pc:chgData name="Melanie David-Feveck" userId="9e4d456e-893c-4367-b601-72fce04ebd6b" providerId="ADAL" clId="{ADF5AC13-B5A1-4A3C-8346-C3E47B461687}" dt="2024-03-05T10:50:59.352" v="1" actId="47"/>
        <pc:sldMkLst>
          <pc:docMk/>
          <pc:sldMk cId="3167577545" sldId="373"/>
        </pc:sldMkLst>
      </pc:sldChg>
      <pc:sldChg chg="del">
        <pc:chgData name="Melanie David-Feveck" userId="9e4d456e-893c-4367-b601-72fce04ebd6b" providerId="ADAL" clId="{ADF5AC13-B5A1-4A3C-8346-C3E47B461687}" dt="2024-03-05T10:50:59.352" v="1" actId="47"/>
        <pc:sldMkLst>
          <pc:docMk/>
          <pc:sldMk cId="1096051488" sldId="374"/>
        </pc:sldMkLst>
      </pc:sldChg>
      <pc:sldChg chg="del">
        <pc:chgData name="Melanie David-Feveck" userId="9e4d456e-893c-4367-b601-72fce04ebd6b" providerId="ADAL" clId="{ADF5AC13-B5A1-4A3C-8346-C3E47B461687}" dt="2024-03-05T10:50:59.352" v="1" actId="47"/>
        <pc:sldMkLst>
          <pc:docMk/>
          <pc:sldMk cId="1781166583" sldId="375"/>
        </pc:sldMkLst>
      </pc:sldChg>
      <pc:sldChg chg="del">
        <pc:chgData name="Melanie David-Feveck" userId="9e4d456e-893c-4367-b601-72fce04ebd6b" providerId="ADAL" clId="{ADF5AC13-B5A1-4A3C-8346-C3E47B461687}" dt="2024-03-05T10:50:59.352" v="1" actId="47"/>
        <pc:sldMkLst>
          <pc:docMk/>
          <pc:sldMk cId="2511501103" sldId="376"/>
        </pc:sldMkLst>
      </pc:sldChg>
      <pc:sldChg chg="del">
        <pc:chgData name="Melanie David-Feveck" userId="9e4d456e-893c-4367-b601-72fce04ebd6b" providerId="ADAL" clId="{ADF5AC13-B5A1-4A3C-8346-C3E47B461687}" dt="2024-03-05T10:50:59.352" v="1" actId="47"/>
        <pc:sldMkLst>
          <pc:docMk/>
          <pc:sldMk cId="3916649303" sldId="377"/>
        </pc:sldMkLst>
      </pc:sldChg>
      <pc:sldChg chg="del">
        <pc:chgData name="Melanie David-Feveck" userId="9e4d456e-893c-4367-b601-72fce04ebd6b" providerId="ADAL" clId="{ADF5AC13-B5A1-4A3C-8346-C3E47B461687}" dt="2024-03-05T10:50:59.352" v="1" actId="47"/>
        <pc:sldMkLst>
          <pc:docMk/>
          <pc:sldMk cId="236243353" sldId="378"/>
        </pc:sldMkLst>
      </pc:sldChg>
      <pc:sldChg chg="del">
        <pc:chgData name="Melanie David-Feveck" userId="9e4d456e-893c-4367-b601-72fce04ebd6b" providerId="ADAL" clId="{ADF5AC13-B5A1-4A3C-8346-C3E47B461687}" dt="2024-03-05T10:50:59.352" v="1" actId="47"/>
        <pc:sldMkLst>
          <pc:docMk/>
          <pc:sldMk cId="3052478774" sldId="379"/>
        </pc:sldMkLst>
      </pc:sldChg>
      <pc:sldChg chg="del">
        <pc:chgData name="Melanie David-Feveck" userId="9e4d456e-893c-4367-b601-72fce04ebd6b" providerId="ADAL" clId="{ADF5AC13-B5A1-4A3C-8346-C3E47B461687}" dt="2024-03-05T10:50:59.352" v="1" actId="47"/>
        <pc:sldMkLst>
          <pc:docMk/>
          <pc:sldMk cId="1116700380" sldId="380"/>
        </pc:sldMkLst>
      </pc:sldChg>
      <pc:sldChg chg="del">
        <pc:chgData name="Melanie David-Feveck" userId="9e4d456e-893c-4367-b601-72fce04ebd6b" providerId="ADAL" clId="{ADF5AC13-B5A1-4A3C-8346-C3E47B461687}" dt="2024-03-05T10:50:59.352" v="1" actId="47"/>
        <pc:sldMkLst>
          <pc:docMk/>
          <pc:sldMk cId="4171149375" sldId="382"/>
        </pc:sldMkLst>
      </pc:sldChg>
      <pc:sldChg chg="del">
        <pc:chgData name="Melanie David-Feveck" userId="9e4d456e-893c-4367-b601-72fce04ebd6b" providerId="ADAL" clId="{ADF5AC13-B5A1-4A3C-8346-C3E47B461687}" dt="2024-03-05T10:50:59.352" v="1" actId="47"/>
        <pc:sldMkLst>
          <pc:docMk/>
          <pc:sldMk cId="3880032885" sldId="383"/>
        </pc:sldMkLst>
      </pc:sldChg>
      <pc:sldChg chg="del">
        <pc:chgData name="Melanie David-Feveck" userId="9e4d456e-893c-4367-b601-72fce04ebd6b" providerId="ADAL" clId="{ADF5AC13-B5A1-4A3C-8346-C3E47B461687}" dt="2024-03-05T10:50:59.352" v="1" actId="47"/>
        <pc:sldMkLst>
          <pc:docMk/>
          <pc:sldMk cId="572544500" sldId="384"/>
        </pc:sldMkLst>
      </pc:sldChg>
      <pc:sldChg chg="del">
        <pc:chgData name="Melanie David-Feveck" userId="9e4d456e-893c-4367-b601-72fce04ebd6b" providerId="ADAL" clId="{ADF5AC13-B5A1-4A3C-8346-C3E47B461687}" dt="2024-03-05T10:50:59.352" v="1" actId="47"/>
        <pc:sldMkLst>
          <pc:docMk/>
          <pc:sldMk cId="3576284009" sldId="385"/>
        </pc:sldMkLst>
      </pc:sldChg>
      <pc:sldChg chg="del">
        <pc:chgData name="Melanie David-Feveck" userId="9e4d456e-893c-4367-b601-72fce04ebd6b" providerId="ADAL" clId="{ADF5AC13-B5A1-4A3C-8346-C3E47B461687}" dt="2024-03-05T10:50:59.352" v="1" actId="47"/>
        <pc:sldMkLst>
          <pc:docMk/>
          <pc:sldMk cId="3296836041" sldId="386"/>
        </pc:sldMkLst>
      </pc:sldChg>
      <pc:sldChg chg="del">
        <pc:chgData name="Melanie David-Feveck" userId="9e4d456e-893c-4367-b601-72fce04ebd6b" providerId="ADAL" clId="{ADF5AC13-B5A1-4A3C-8346-C3E47B461687}" dt="2024-03-05T10:50:59.352" v="1" actId="47"/>
        <pc:sldMkLst>
          <pc:docMk/>
          <pc:sldMk cId="2953786491" sldId="388"/>
        </pc:sldMkLst>
      </pc:sldChg>
      <pc:sldChg chg="del">
        <pc:chgData name="Melanie David-Feveck" userId="9e4d456e-893c-4367-b601-72fce04ebd6b" providerId="ADAL" clId="{ADF5AC13-B5A1-4A3C-8346-C3E47B461687}" dt="2024-03-05T10:50:59.352" v="1" actId="47"/>
        <pc:sldMkLst>
          <pc:docMk/>
          <pc:sldMk cId="4029077535" sldId="389"/>
        </pc:sldMkLst>
      </pc:sldChg>
      <pc:sldChg chg="del">
        <pc:chgData name="Melanie David-Feveck" userId="9e4d456e-893c-4367-b601-72fce04ebd6b" providerId="ADAL" clId="{ADF5AC13-B5A1-4A3C-8346-C3E47B461687}" dt="2024-03-05T10:50:59.352" v="1" actId="47"/>
        <pc:sldMkLst>
          <pc:docMk/>
          <pc:sldMk cId="650555656" sldId="390"/>
        </pc:sldMkLst>
      </pc:sldChg>
      <pc:sldChg chg="del">
        <pc:chgData name="Melanie David-Feveck" userId="9e4d456e-893c-4367-b601-72fce04ebd6b" providerId="ADAL" clId="{ADF5AC13-B5A1-4A3C-8346-C3E47B461687}" dt="2024-03-05T10:50:59.352" v="1" actId="47"/>
        <pc:sldMkLst>
          <pc:docMk/>
          <pc:sldMk cId="3498185661" sldId="391"/>
        </pc:sldMkLst>
      </pc:sldChg>
      <pc:sldChg chg="del">
        <pc:chgData name="Melanie David-Feveck" userId="9e4d456e-893c-4367-b601-72fce04ebd6b" providerId="ADAL" clId="{ADF5AC13-B5A1-4A3C-8346-C3E47B461687}" dt="2024-03-05T10:50:59.352" v="1" actId="47"/>
        <pc:sldMkLst>
          <pc:docMk/>
          <pc:sldMk cId="548487661" sldId="392"/>
        </pc:sldMkLst>
      </pc:sldChg>
      <pc:sldChg chg="del">
        <pc:chgData name="Melanie David-Feveck" userId="9e4d456e-893c-4367-b601-72fce04ebd6b" providerId="ADAL" clId="{ADF5AC13-B5A1-4A3C-8346-C3E47B461687}" dt="2024-03-05T10:50:59.352" v="1" actId="47"/>
        <pc:sldMkLst>
          <pc:docMk/>
          <pc:sldMk cId="1171499046" sldId="393"/>
        </pc:sldMkLst>
      </pc:sldChg>
      <pc:sldChg chg="del">
        <pc:chgData name="Melanie David-Feveck" userId="9e4d456e-893c-4367-b601-72fce04ebd6b" providerId="ADAL" clId="{ADF5AC13-B5A1-4A3C-8346-C3E47B461687}" dt="2024-03-05T10:50:59.352" v="1" actId="47"/>
        <pc:sldMkLst>
          <pc:docMk/>
          <pc:sldMk cId="2889733101" sldId="394"/>
        </pc:sldMkLst>
      </pc:sldChg>
      <pc:sldChg chg="del">
        <pc:chgData name="Melanie David-Feveck" userId="9e4d456e-893c-4367-b601-72fce04ebd6b" providerId="ADAL" clId="{ADF5AC13-B5A1-4A3C-8346-C3E47B461687}" dt="2024-03-05T10:50:59.352" v="1" actId="47"/>
        <pc:sldMkLst>
          <pc:docMk/>
          <pc:sldMk cId="2446259697" sldId="395"/>
        </pc:sldMkLst>
      </pc:sldChg>
      <pc:sldChg chg="del">
        <pc:chgData name="Melanie David-Feveck" userId="9e4d456e-893c-4367-b601-72fce04ebd6b" providerId="ADAL" clId="{ADF5AC13-B5A1-4A3C-8346-C3E47B461687}" dt="2024-03-05T10:50:59.352" v="1" actId="47"/>
        <pc:sldMkLst>
          <pc:docMk/>
          <pc:sldMk cId="3246416292" sldId="396"/>
        </pc:sldMkLst>
      </pc:sldChg>
      <pc:sldChg chg="del">
        <pc:chgData name="Melanie David-Feveck" userId="9e4d456e-893c-4367-b601-72fce04ebd6b" providerId="ADAL" clId="{ADF5AC13-B5A1-4A3C-8346-C3E47B461687}" dt="2024-03-05T10:50:59.352" v="1" actId="47"/>
        <pc:sldMkLst>
          <pc:docMk/>
          <pc:sldMk cId="1271376576" sldId="397"/>
        </pc:sldMkLst>
      </pc:sldChg>
      <pc:sldChg chg="del">
        <pc:chgData name="Melanie David-Feveck" userId="9e4d456e-893c-4367-b601-72fce04ebd6b" providerId="ADAL" clId="{ADF5AC13-B5A1-4A3C-8346-C3E47B461687}" dt="2024-03-05T10:50:59.352" v="1" actId="47"/>
        <pc:sldMkLst>
          <pc:docMk/>
          <pc:sldMk cId="3641166149" sldId="398"/>
        </pc:sldMkLst>
      </pc:sldChg>
      <pc:sldChg chg="del">
        <pc:chgData name="Melanie David-Feveck" userId="9e4d456e-893c-4367-b601-72fce04ebd6b" providerId="ADAL" clId="{ADF5AC13-B5A1-4A3C-8346-C3E47B461687}" dt="2024-03-05T10:50:59.352" v="1" actId="47"/>
        <pc:sldMkLst>
          <pc:docMk/>
          <pc:sldMk cId="105121312" sldId="399"/>
        </pc:sldMkLst>
      </pc:sldChg>
      <pc:sldChg chg="del">
        <pc:chgData name="Melanie David-Feveck" userId="9e4d456e-893c-4367-b601-72fce04ebd6b" providerId="ADAL" clId="{ADF5AC13-B5A1-4A3C-8346-C3E47B461687}" dt="2024-03-05T10:50:59.352" v="1" actId="47"/>
        <pc:sldMkLst>
          <pc:docMk/>
          <pc:sldMk cId="4263888783" sldId="400"/>
        </pc:sldMkLst>
      </pc:sldChg>
      <pc:sldChg chg="del">
        <pc:chgData name="Melanie David-Feveck" userId="9e4d456e-893c-4367-b601-72fce04ebd6b" providerId="ADAL" clId="{ADF5AC13-B5A1-4A3C-8346-C3E47B461687}" dt="2024-03-05T10:50:59.352" v="1" actId="47"/>
        <pc:sldMkLst>
          <pc:docMk/>
          <pc:sldMk cId="2628212859" sldId="401"/>
        </pc:sldMkLst>
      </pc:sldChg>
      <pc:sldChg chg="del">
        <pc:chgData name="Melanie David-Feveck" userId="9e4d456e-893c-4367-b601-72fce04ebd6b" providerId="ADAL" clId="{ADF5AC13-B5A1-4A3C-8346-C3E47B461687}" dt="2024-03-05T10:50:59.352" v="1" actId="47"/>
        <pc:sldMkLst>
          <pc:docMk/>
          <pc:sldMk cId="4081215543" sldId="402"/>
        </pc:sldMkLst>
      </pc:sldChg>
      <pc:sldChg chg="del">
        <pc:chgData name="Melanie David-Feveck" userId="9e4d456e-893c-4367-b601-72fce04ebd6b" providerId="ADAL" clId="{ADF5AC13-B5A1-4A3C-8346-C3E47B461687}" dt="2024-03-05T10:50:59.352" v="1" actId="47"/>
        <pc:sldMkLst>
          <pc:docMk/>
          <pc:sldMk cId="3325888369" sldId="403"/>
        </pc:sldMkLst>
      </pc:sldChg>
      <pc:sldChg chg="del">
        <pc:chgData name="Melanie David-Feveck" userId="9e4d456e-893c-4367-b601-72fce04ebd6b" providerId="ADAL" clId="{ADF5AC13-B5A1-4A3C-8346-C3E47B461687}" dt="2024-03-05T10:50:59.352" v="1" actId="47"/>
        <pc:sldMkLst>
          <pc:docMk/>
          <pc:sldMk cId="616487758" sldId="404"/>
        </pc:sldMkLst>
      </pc:sldChg>
      <pc:sldChg chg="del">
        <pc:chgData name="Melanie David-Feveck" userId="9e4d456e-893c-4367-b601-72fce04ebd6b" providerId="ADAL" clId="{ADF5AC13-B5A1-4A3C-8346-C3E47B461687}" dt="2024-03-05T10:50:59.352" v="1" actId="47"/>
        <pc:sldMkLst>
          <pc:docMk/>
          <pc:sldMk cId="3085451066" sldId="405"/>
        </pc:sldMkLst>
      </pc:sldChg>
      <pc:sldChg chg="del">
        <pc:chgData name="Melanie David-Feveck" userId="9e4d456e-893c-4367-b601-72fce04ebd6b" providerId="ADAL" clId="{ADF5AC13-B5A1-4A3C-8346-C3E47B461687}" dt="2024-03-05T10:50:59.352" v="1" actId="47"/>
        <pc:sldMkLst>
          <pc:docMk/>
          <pc:sldMk cId="1925068609" sldId="406"/>
        </pc:sldMkLst>
      </pc:sldChg>
      <pc:sldChg chg="del">
        <pc:chgData name="Melanie David-Feveck" userId="9e4d456e-893c-4367-b601-72fce04ebd6b" providerId="ADAL" clId="{ADF5AC13-B5A1-4A3C-8346-C3E47B461687}" dt="2024-03-05T10:50:59.352" v="1" actId="47"/>
        <pc:sldMkLst>
          <pc:docMk/>
          <pc:sldMk cId="4287138671" sldId="407"/>
        </pc:sldMkLst>
      </pc:sldChg>
      <pc:sldChg chg="del">
        <pc:chgData name="Melanie David-Feveck" userId="9e4d456e-893c-4367-b601-72fce04ebd6b" providerId="ADAL" clId="{ADF5AC13-B5A1-4A3C-8346-C3E47B461687}" dt="2024-03-05T10:50:59.352" v="1" actId="47"/>
        <pc:sldMkLst>
          <pc:docMk/>
          <pc:sldMk cId="246758797" sldId="408"/>
        </pc:sldMkLst>
      </pc:sldChg>
      <pc:sldChg chg="del">
        <pc:chgData name="Melanie David-Feveck" userId="9e4d456e-893c-4367-b601-72fce04ebd6b" providerId="ADAL" clId="{ADF5AC13-B5A1-4A3C-8346-C3E47B461687}" dt="2024-03-05T10:50:59.352" v="1" actId="47"/>
        <pc:sldMkLst>
          <pc:docMk/>
          <pc:sldMk cId="4055243545" sldId="409"/>
        </pc:sldMkLst>
      </pc:sldChg>
      <pc:sldChg chg="del">
        <pc:chgData name="Melanie David-Feveck" userId="9e4d456e-893c-4367-b601-72fce04ebd6b" providerId="ADAL" clId="{ADF5AC13-B5A1-4A3C-8346-C3E47B461687}" dt="2024-03-05T10:50:59.352" v="1" actId="47"/>
        <pc:sldMkLst>
          <pc:docMk/>
          <pc:sldMk cId="3673237679" sldId="410"/>
        </pc:sldMkLst>
      </pc:sldChg>
      <pc:sldChg chg="del">
        <pc:chgData name="Melanie David-Feveck" userId="9e4d456e-893c-4367-b601-72fce04ebd6b" providerId="ADAL" clId="{ADF5AC13-B5A1-4A3C-8346-C3E47B461687}" dt="2024-03-05T10:49:59.046" v="0" actId="47"/>
        <pc:sldMkLst>
          <pc:docMk/>
          <pc:sldMk cId="1662654301" sldId="411"/>
        </pc:sldMkLst>
      </pc:sldChg>
      <pc:sldChg chg="del">
        <pc:chgData name="Melanie David-Feveck" userId="9e4d456e-893c-4367-b601-72fce04ebd6b" providerId="ADAL" clId="{ADF5AC13-B5A1-4A3C-8346-C3E47B461687}" dt="2024-03-05T10:49:59.046" v="0" actId="47"/>
        <pc:sldMkLst>
          <pc:docMk/>
          <pc:sldMk cId="1779116050" sldId="412"/>
        </pc:sldMkLst>
      </pc:sldChg>
      <pc:sldChg chg="del">
        <pc:chgData name="Melanie David-Feveck" userId="9e4d456e-893c-4367-b601-72fce04ebd6b" providerId="ADAL" clId="{ADF5AC13-B5A1-4A3C-8346-C3E47B461687}" dt="2024-03-05T10:50:59.352" v="1" actId="47"/>
        <pc:sldMkLst>
          <pc:docMk/>
          <pc:sldMk cId="1232467638" sldId="419"/>
        </pc:sldMkLst>
      </pc:sldChg>
      <pc:sldChg chg="del">
        <pc:chgData name="Melanie David-Feveck" userId="9e4d456e-893c-4367-b601-72fce04ebd6b" providerId="ADAL" clId="{ADF5AC13-B5A1-4A3C-8346-C3E47B461687}" dt="2024-03-05T10:50:59.352" v="1" actId="47"/>
        <pc:sldMkLst>
          <pc:docMk/>
          <pc:sldMk cId="16673216" sldId="421"/>
        </pc:sldMkLst>
      </pc:sldChg>
      <pc:sldChg chg="del">
        <pc:chgData name="Melanie David-Feveck" userId="9e4d456e-893c-4367-b601-72fce04ebd6b" providerId="ADAL" clId="{ADF5AC13-B5A1-4A3C-8346-C3E47B461687}" dt="2024-03-05T10:50:59.352" v="1" actId="47"/>
        <pc:sldMkLst>
          <pc:docMk/>
          <pc:sldMk cId="423810642" sldId="422"/>
        </pc:sldMkLst>
      </pc:sldChg>
      <pc:sldChg chg="del">
        <pc:chgData name="Melanie David-Feveck" userId="9e4d456e-893c-4367-b601-72fce04ebd6b" providerId="ADAL" clId="{ADF5AC13-B5A1-4A3C-8346-C3E47B461687}" dt="2024-03-05T10:50:59.352" v="1" actId="47"/>
        <pc:sldMkLst>
          <pc:docMk/>
          <pc:sldMk cId="3701264867" sldId="423"/>
        </pc:sldMkLst>
      </pc:sldChg>
      <pc:sldChg chg="del">
        <pc:chgData name="Melanie David-Feveck" userId="9e4d456e-893c-4367-b601-72fce04ebd6b" providerId="ADAL" clId="{ADF5AC13-B5A1-4A3C-8346-C3E47B461687}" dt="2024-03-05T10:50:59.352" v="1" actId="47"/>
        <pc:sldMkLst>
          <pc:docMk/>
          <pc:sldMk cId="735557111" sldId="425"/>
        </pc:sldMkLst>
      </pc:sldChg>
      <pc:sldChg chg="del">
        <pc:chgData name="Melanie David-Feveck" userId="9e4d456e-893c-4367-b601-72fce04ebd6b" providerId="ADAL" clId="{ADF5AC13-B5A1-4A3C-8346-C3E47B461687}" dt="2024-03-05T10:50:59.352" v="1" actId="47"/>
        <pc:sldMkLst>
          <pc:docMk/>
          <pc:sldMk cId="590462970" sldId="426"/>
        </pc:sldMkLst>
      </pc:sldChg>
      <pc:sldChg chg="del">
        <pc:chgData name="Melanie David-Feveck" userId="9e4d456e-893c-4367-b601-72fce04ebd6b" providerId="ADAL" clId="{ADF5AC13-B5A1-4A3C-8346-C3E47B461687}" dt="2024-03-05T10:50:59.352" v="1" actId="47"/>
        <pc:sldMkLst>
          <pc:docMk/>
          <pc:sldMk cId="772856586" sldId="427"/>
        </pc:sldMkLst>
      </pc:sldChg>
      <pc:sldChg chg="del">
        <pc:chgData name="Melanie David-Feveck" userId="9e4d456e-893c-4367-b601-72fce04ebd6b" providerId="ADAL" clId="{ADF5AC13-B5A1-4A3C-8346-C3E47B461687}" dt="2024-03-05T10:50:59.352" v="1" actId="47"/>
        <pc:sldMkLst>
          <pc:docMk/>
          <pc:sldMk cId="4190354768" sldId="429"/>
        </pc:sldMkLst>
      </pc:sldChg>
      <pc:sldChg chg="del">
        <pc:chgData name="Melanie David-Feveck" userId="9e4d456e-893c-4367-b601-72fce04ebd6b" providerId="ADAL" clId="{ADF5AC13-B5A1-4A3C-8346-C3E47B461687}" dt="2024-03-05T10:50:59.352" v="1" actId="47"/>
        <pc:sldMkLst>
          <pc:docMk/>
          <pc:sldMk cId="1336212680" sldId="430"/>
        </pc:sldMkLst>
      </pc:sldChg>
      <pc:sldChg chg="del">
        <pc:chgData name="Melanie David-Feveck" userId="9e4d456e-893c-4367-b601-72fce04ebd6b" providerId="ADAL" clId="{ADF5AC13-B5A1-4A3C-8346-C3E47B461687}" dt="2024-03-05T10:50:59.352" v="1" actId="47"/>
        <pc:sldMkLst>
          <pc:docMk/>
          <pc:sldMk cId="1591166742" sldId="431"/>
        </pc:sldMkLst>
      </pc:sldChg>
      <pc:sldChg chg="del">
        <pc:chgData name="Melanie David-Feveck" userId="9e4d456e-893c-4367-b601-72fce04ebd6b" providerId="ADAL" clId="{ADF5AC13-B5A1-4A3C-8346-C3E47B461687}" dt="2024-03-05T10:50:59.352" v="1" actId="47"/>
        <pc:sldMkLst>
          <pc:docMk/>
          <pc:sldMk cId="3499811240" sldId="432"/>
        </pc:sldMkLst>
      </pc:sldChg>
      <pc:sldChg chg="del">
        <pc:chgData name="Melanie David-Feveck" userId="9e4d456e-893c-4367-b601-72fce04ebd6b" providerId="ADAL" clId="{ADF5AC13-B5A1-4A3C-8346-C3E47B461687}" dt="2024-03-05T10:50:59.352" v="1" actId="47"/>
        <pc:sldMkLst>
          <pc:docMk/>
          <pc:sldMk cId="3566342715" sldId="437"/>
        </pc:sldMkLst>
      </pc:sldChg>
      <pc:sldChg chg="del">
        <pc:chgData name="Melanie David-Feveck" userId="9e4d456e-893c-4367-b601-72fce04ebd6b" providerId="ADAL" clId="{ADF5AC13-B5A1-4A3C-8346-C3E47B461687}" dt="2024-03-05T10:50:59.352" v="1" actId="47"/>
        <pc:sldMkLst>
          <pc:docMk/>
          <pc:sldMk cId="603553427" sldId="439"/>
        </pc:sldMkLst>
      </pc:sldChg>
      <pc:sldChg chg="del">
        <pc:chgData name="Melanie David-Feveck" userId="9e4d456e-893c-4367-b601-72fce04ebd6b" providerId="ADAL" clId="{ADF5AC13-B5A1-4A3C-8346-C3E47B461687}" dt="2024-03-05T10:50:59.352" v="1" actId="47"/>
        <pc:sldMkLst>
          <pc:docMk/>
          <pc:sldMk cId="2518042097" sldId="440"/>
        </pc:sldMkLst>
      </pc:sldChg>
      <pc:sldChg chg="del">
        <pc:chgData name="Melanie David-Feveck" userId="9e4d456e-893c-4367-b601-72fce04ebd6b" providerId="ADAL" clId="{ADF5AC13-B5A1-4A3C-8346-C3E47B461687}" dt="2024-03-05T10:50:59.352" v="1" actId="47"/>
        <pc:sldMkLst>
          <pc:docMk/>
          <pc:sldMk cId="752542424" sldId="441"/>
        </pc:sldMkLst>
      </pc:sldChg>
      <pc:sldChg chg="del">
        <pc:chgData name="Melanie David-Feveck" userId="9e4d456e-893c-4367-b601-72fce04ebd6b" providerId="ADAL" clId="{ADF5AC13-B5A1-4A3C-8346-C3E47B461687}" dt="2024-03-05T10:50:59.352" v="1" actId="47"/>
        <pc:sldMkLst>
          <pc:docMk/>
          <pc:sldMk cId="676931151" sldId="442"/>
        </pc:sldMkLst>
      </pc:sldChg>
      <pc:sldChg chg="del">
        <pc:chgData name="Melanie David-Feveck" userId="9e4d456e-893c-4367-b601-72fce04ebd6b" providerId="ADAL" clId="{ADF5AC13-B5A1-4A3C-8346-C3E47B461687}" dt="2024-03-05T10:50:59.352" v="1" actId="47"/>
        <pc:sldMkLst>
          <pc:docMk/>
          <pc:sldMk cId="3992568705" sldId="443"/>
        </pc:sldMkLst>
      </pc:sldChg>
      <pc:sldChg chg="del">
        <pc:chgData name="Melanie David-Feveck" userId="9e4d456e-893c-4367-b601-72fce04ebd6b" providerId="ADAL" clId="{ADF5AC13-B5A1-4A3C-8346-C3E47B461687}" dt="2024-03-05T10:50:59.352" v="1" actId="47"/>
        <pc:sldMkLst>
          <pc:docMk/>
          <pc:sldMk cId="4143037159" sldId="445"/>
        </pc:sldMkLst>
      </pc:sldChg>
      <pc:sldChg chg="del">
        <pc:chgData name="Melanie David-Feveck" userId="9e4d456e-893c-4367-b601-72fce04ebd6b" providerId="ADAL" clId="{ADF5AC13-B5A1-4A3C-8346-C3E47B461687}" dt="2024-03-05T10:49:59.046" v="0" actId="47"/>
        <pc:sldMkLst>
          <pc:docMk/>
          <pc:sldMk cId="3684821566" sldId="450"/>
        </pc:sldMkLst>
      </pc:sldChg>
      <pc:sldChg chg="del">
        <pc:chgData name="Melanie David-Feveck" userId="9e4d456e-893c-4367-b601-72fce04ebd6b" providerId="ADAL" clId="{ADF5AC13-B5A1-4A3C-8346-C3E47B461687}" dt="2024-03-05T10:49:59.046" v="0" actId="47"/>
        <pc:sldMkLst>
          <pc:docMk/>
          <pc:sldMk cId="2933474359" sldId="451"/>
        </pc:sldMkLst>
      </pc:sldChg>
      <pc:sldChg chg="del">
        <pc:chgData name="Melanie David-Feveck" userId="9e4d456e-893c-4367-b601-72fce04ebd6b" providerId="ADAL" clId="{ADF5AC13-B5A1-4A3C-8346-C3E47B461687}" dt="2024-03-05T10:49:59.046" v="0" actId="47"/>
        <pc:sldMkLst>
          <pc:docMk/>
          <pc:sldMk cId="3885691169" sldId="452"/>
        </pc:sldMkLst>
      </pc:sldChg>
      <pc:sldChg chg="del">
        <pc:chgData name="Melanie David-Feveck" userId="9e4d456e-893c-4367-b601-72fce04ebd6b" providerId="ADAL" clId="{ADF5AC13-B5A1-4A3C-8346-C3E47B461687}" dt="2024-03-05T10:49:59.046" v="0" actId="47"/>
        <pc:sldMkLst>
          <pc:docMk/>
          <pc:sldMk cId="656893314" sldId="453"/>
        </pc:sldMkLst>
      </pc:sldChg>
      <pc:sldChg chg="del">
        <pc:chgData name="Melanie David-Feveck" userId="9e4d456e-893c-4367-b601-72fce04ebd6b" providerId="ADAL" clId="{ADF5AC13-B5A1-4A3C-8346-C3E47B461687}" dt="2024-03-05T10:49:59.046" v="0" actId="47"/>
        <pc:sldMkLst>
          <pc:docMk/>
          <pc:sldMk cId="700725215" sldId="454"/>
        </pc:sldMkLst>
      </pc:sldChg>
      <pc:sldChg chg="del">
        <pc:chgData name="Melanie David-Feveck" userId="9e4d456e-893c-4367-b601-72fce04ebd6b" providerId="ADAL" clId="{ADF5AC13-B5A1-4A3C-8346-C3E47B461687}" dt="2024-03-05T10:49:59.046" v="0" actId="47"/>
        <pc:sldMkLst>
          <pc:docMk/>
          <pc:sldMk cId="3356237185" sldId="455"/>
        </pc:sldMkLst>
      </pc:sldChg>
      <pc:sldChg chg="del">
        <pc:chgData name="Melanie David-Feveck" userId="9e4d456e-893c-4367-b601-72fce04ebd6b" providerId="ADAL" clId="{ADF5AC13-B5A1-4A3C-8346-C3E47B461687}" dt="2024-03-05T10:50:59.352" v="1" actId="47"/>
        <pc:sldMkLst>
          <pc:docMk/>
          <pc:sldMk cId="2517995486" sldId="457"/>
        </pc:sldMkLst>
      </pc:sldChg>
      <pc:sldChg chg="del">
        <pc:chgData name="Melanie David-Feveck" userId="9e4d456e-893c-4367-b601-72fce04ebd6b" providerId="ADAL" clId="{ADF5AC13-B5A1-4A3C-8346-C3E47B461687}" dt="2024-03-05T10:50:59.352" v="1" actId="47"/>
        <pc:sldMkLst>
          <pc:docMk/>
          <pc:sldMk cId="795071605" sldId="458"/>
        </pc:sldMkLst>
      </pc:sldChg>
      <pc:sldChg chg="del">
        <pc:chgData name="Melanie David-Feveck" userId="9e4d456e-893c-4367-b601-72fce04ebd6b" providerId="ADAL" clId="{ADF5AC13-B5A1-4A3C-8346-C3E47B461687}" dt="2024-03-05T10:50:59.352" v="1" actId="47"/>
        <pc:sldMkLst>
          <pc:docMk/>
          <pc:sldMk cId="3176042895" sldId="459"/>
        </pc:sldMkLst>
      </pc:sldChg>
      <pc:sldChg chg="del">
        <pc:chgData name="Melanie David-Feveck" userId="9e4d456e-893c-4367-b601-72fce04ebd6b" providerId="ADAL" clId="{ADF5AC13-B5A1-4A3C-8346-C3E47B461687}" dt="2024-03-05T10:50:59.352" v="1" actId="47"/>
        <pc:sldMkLst>
          <pc:docMk/>
          <pc:sldMk cId="2864121389" sldId="460"/>
        </pc:sldMkLst>
      </pc:sldChg>
      <pc:sldChg chg="del">
        <pc:chgData name="Melanie David-Feveck" userId="9e4d456e-893c-4367-b601-72fce04ebd6b" providerId="ADAL" clId="{ADF5AC13-B5A1-4A3C-8346-C3E47B461687}" dt="2024-03-05T10:50:59.352" v="1" actId="47"/>
        <pc:sldMkLst>
          <pc:docMk/>
          <pc:sldMk cId="1175796632" sldId="461"/>
        </pc:sldMkLst>
      </pc:sldChg>
      <pc:sldChg chg="del">
        <pc:chgData name="Melanie David-Feveck" userId="9e4d456e-893c-4367-b601-72fce04ebd6b" providerId="ADAL" clId="{ADF5AC13-B5A1-4A3C-8346-C3E47B461687}" dt="2024-03-05T10:50:59.352" v="1" actId="47"/>
        <pc:sldMkLst>
          <pc:docMk/>
          <pc:sldMk cId="3892761199" sldId="463"/>
        </pc:sldMkLst>
      </pc:sldChg>
      <pc:sldChg chg="del">
        <pc:chgData name="Melanie David-Feveck" userId="9e4d456e-893c-4367-b601-72fce04ebd6b" providerId="ADAL" clId="{ADF5AC13-B5A1-4A3C-8346-C3E47B461687}" dt="2024-03-05T10:50:59.352" v="1" actId="47"/>
        <pc:sldMkLst>
          <pc:docMk/>
          <pc:sldMk cId="52911537" sldId="464"/>
        </pc:sldMkLst>
      </pc:sldChg>
      <pc:sldChg chg="del">
        <pc:chgData name="Melanie David-Feveck" userId="9e4d456e-893c-4367-b601-72fce04ebd6b" providerId="ADAL" clId="{ADF5AC13-B5A1-4A3C-8346-C3E47B461687}" dt="2024-03-05T10:49:59.046" v="0" actId="47"/>
        <pc:sldMkLst>
          <pc:docMk/>
          <pc:sldMk cId="3084596321" sldId="475"/>
        </pc:sldMkLst>
      </pc:sldChg>
      <pc:sldChg chg="del">
        <pc:chgData name="Melanie David-Feveck" userId="9e4d456e-893c-4367-b601-72fce04ebd6b" providerId="ADAL" clId="{ADF5AC13-B5A1-4A3C-8346-C3E47B461687}" dt="2024-03-05T10:49:59.046" v="0" actId="47"/>
        <pc:sldMkLst>
          <pc:docMk/>
          <pc:sldMk cId="3102619462" sldId="476"/>
        </pc:sldMkLst>
      </pc:sldChg>
      <pc:sldChg chg="del">
        <pc:chgData name="Melanie David-Feveck" userId="9e4d456e-893c-4367-b601-72fce04ebd6b" providerId="ADAL" clId="{ADF5AC13-B5A1-4A3C-8346-C3E47B461687}" dt="2024-03-05T10:49:59.046" v="0" actId="47"/>
        <pc:sldMkLst>
          <pc:docMk/>
          <pc:sldMk cId="1099119162" sldId="477"/>
        </pc:sldMkLst>
      </pc:sldChg>
      <pc:sldChg chg="del">
        <pc:chgData name="Melanie David-Feveck" userId="9e4d456e-893c-4367-b601-72fce04ebd6b" providerId="ADAL" clId="{ADF5AC13-B5A1-4A3C-8346-C3E47B461687}" dt="2024-03-05T10:49:59.046" v="0" actId="47"/>
        <pc:sldMkLst>
          <pc:docMk/>
          <pc:sldMk cId="3689699137" sldId="478"/>
        </pc:sldMkLst>
      </pc:sldChg>
      <pc:sldChg chg="del">
        <pc:chgData name="Melanie David-Feveck" userId="9e4d456e-893c-4367-b601-72fce04ebd6b" providerId="ADAL" clId="{ADF5AC13-B5A1-4A3C-8346-C3E47B461687}" dt="2024-03-05T10:49:59.046" v="0" actId="47"/>
        <pc:sldMkLst>
          <pc:docMk/>
          <pc:sldMk cId="3843746581" sldId="479"/>
        </pc:sldMkLst>
      </pc:sldChg>
      <pc:sldChg chg="del">
        <pc:chgData name="Melanie David-Feveck" userId="9e4d456e-893c-4367-b601-72fce04ebd6b" providerId="ADAL" clId="{ADF5AC13-B5A1-4A3C-8346-C3E47B461687}" dt="2024-03-05T10:49:59.046" v="0" actId="47"/>
        <pc:sldMkLst>
          <pc:docMk/>
          <pc:sldMk cId="3948179326" sldId="480"/>
        </pc:sldMkLst>
      </pc:sldChg>
      <pc:sldChg chg="del">
        <pc:chgData name="Melanie David-Feveck" userId="9e4d456e-893c-4367-b601-72fce04ebd6b" providerId="ADAL" clId="{ADF5AC13-B5A1-4A3C-8346-C3E47B461687}" dt="2024-03-05T10:49:59.046" v="0" actId="47"/>
        <pc:sldMkLst>
          <pc:docMk/>
          <pc:sldMk cId="3732292685" sldId="481"/>
        </pc:sldMkLst>
      </pc:sldChg>
      <pc:sldChg chg="del">
        <pc:chgData name="Melanie David-Feveck" userId="9e4d456e-893c-4367-b601-72fce04ebd6b" providerId="ADAL" clId="{ADF5AC13-B5A1-4A3C-8346-C3E47B461687}" dt="2024-03-05T10:49:59.046" v="0" actId="47"/>
        <pc:sldMkLst>
          <pc:docMk/>
          <pc:sldMk cId="1841303415" sldId="482"/>
        </pc:sldMkLst>
      </pc:sldChg>
      <pc:sldChg chg="del">
        <pc:chgData name="Melanie David-Feveck" userId="9e4d456e-893c-4367-b601-72fce04ebd6b" providerId="ADAL" clId="{ADF5AC13-B5A1-4A3C-8346-C3E47B461687}" dt="2024-03-05T10:49:59.046" v="0" actId="47"/>
        <pc:sldMkLst>
          <pc:docMk/>
          <pc:sldMk cId="339926716" sldId="483"/>
        </pc:sldMkLst>
      </pc:sldChg>
      <pc:sldChg chg="del">
        <pc:chgData name="Melanie David-Feveck" userId="9e4d456e-893c-4367-b601-72fce04ebd6b" providerId="ADAL" clId="{ADF5AC13-B5A1-4A3C-8346-C3E47B461687}" dt="2024-03-05T10:49:59.046" v="0" actId="47"/>
        <pc:sldMkLst>
          <pc:docMk/>
          <pc:sldMk cId="1985489591" sldId="484"/>
        </pc:sldMkLst>
      </pc:sldChg>
      <pc:sldChg chg="del">
        <pc:chgData name="Melanie David-Feveck" userId="9e4d456e-893c-4367-b601-72fce04ebd6b" providerId="ADAL" clId="{ADF5AC13-B5A1-4A3C-8346-C3E47B461687}" dt="2024-03-05T10:49:59.046" v="0" actId="47"/>
        <pc:sldMkLst>
          <pc:docMk/>
          <pc:sldMk cId="2846312978" sldId="485"/>
        </pc:sldMkLst>
      </pc:sldChg>
      <pc:sldChg chg="del">
        <pc:chgData name="Melanie David-Feveck" userId="9e4d456e-893c-4367-b601-72fce04ebd6b" providerId="ADAL" clId="{ADF5AC13-B5A1-4A3C-8346-C3E47B461687}" dt="2024-03-05T10:49:59.046" v="0" actId="47"/>
        <pc:sldMkLst>
          <pc:docMk/>
          <pc:sldMk cId="1408415645" sldId="486"/>
        </pc:sldMkLst>
      </pc:sldChg>
      <pc:sldChg chg="del">
        <pc:chgData name="Melanie David-Feveck" userId="9e4d456e-893c-4367-b601-72fce04ebd6b" providerId="ADAL" clId="{ADF5AC13-B5A1-4A3C-8346-C3E47B461687}" dt="2024-03-05T10:49:59.046" v="0" actId="47"/>
        <pc:sldMkLst>
          <pc:docMk/>
          <pc:sldMk cId="224640493" sldId="487"/>
        </pc:sldMkLst>
      </pc:sldChg>
      <pc:sldChg chg="del">
        <pc:chgData name="Melanie David-Feveck" userId="9e4d456e-893c-4367-b601-72fce04ebd6b" providerId="ADAL" clId="{ADF5AC13-B5A1-4A3C-8346-C3E47B461687}" dt="2024-03-05T10:49:59.046" v="0" actId="47"/>
        <pc:sldMkLst>
          <pc:docMk/>
          <pc:sldMk cId="3782698119" sldId="488"/>
        </pc:sldMkLst>
      </pc:sldChg>
      <pc:sldChg chg="del">
        <pc:chgData name="Melanie David-Feveck" userId="9e4d456e-893c-4367-b601-72fce04ebd6b" providerId="ADAL" clId="{ADF5AC13-B5A1-4A3C-8346-C3E47B461687}" dt="2024-03-05T10:49:59.046" v="0" actId="47"/>
        <pc:sldMkLst>
          <pc:docMk/>
          <pc:sldMk cId="638403673" sldId="489"/>
        </pc:sldMkLst>
      </pc:sldChg>
      <pc:sldChg chg="del">
        <pc:chgData name="Melanie David-Feveck" userId="9e4d456e-893c-4367-b601-72fce04ebd6b" providerId="ADAL" clId="{ADF5AC13-B5A1-4A3C-8346-C3E47B461687}" dt="2024-03-05T10:49:59.046" v="0" actId="47"/>
        <pc:sldMkLst>
          <pc:docMk/>
          <pc:sldMk cId="4223392598" sldId="490"/>
        </pc:sldMkLst>
      </pc:sldChg>
      <pc:sldChg chg="del">
        <pc:chgData name="Melanie David-Feveck" userId="9e4d456e-893c-4367-b601-72fce04ebd6b" providerId="ADAL" clId="{ADF5AC13-B5A1-4A3C-8346-C3E47B461687}" dt="2024-03-05T10:49:59.046" v="0" actId="47"/>
        <pc:sldMkLst>
          <pc:docMk/>
          <pc:sldMk cId="2203668026" sldId="491"/>
        </pc:sldMkLst>
      </pc:sldChg>
      <pc:sldChg chg="del">
        <pc:chgData name="Melanie David-Feveck" userId="9e4d456e-893c-4367-b601-72fce04ebd6b" providerId="ADAL" clId="{ADF5AC13-B5A1-4A3C-8346-C3E47B461687}" dt="2024-03-05T10:49:59.046" v="0" actId="47"/>
        <pc:sldMkLst>
          <pc:docMk/>
          <pc:sldMk cId="3460998395" sldId="492"/>
        </pc:sldMkLst>
      </pc:sldChg>
      <pc:sldChg chg="del">
        <pc:chgData name="Melanie David-Feveck" userId="9e4d456e-893c-4367-b601-72fce04ebd6b" providerId="ADAL" clId="{ADF5AC13-B5A1-4A3C-8346-C3E47B461687}" dt="2024-03-05T10:49:59.046" v="0" actId="47"/>
        <pc:sldMkLst>
          <pc:docMk/>
          <pc:sldMk cId="2844231151" sldId="493"/>
        </pc:sldMkLst>
      </pc:sldChg>
      <pc:sldChg chg="del">
        <pc:chgData name="Melanie David-Feveck" userId="9e4d456e-893c-4367-b601-72fce04ebd6b" providerId="ADAL" clId="{ADF5AC13-B5A1-4A3C-8346-C3E47B461687}" dt="2024-03-05T10:49:59.046" v="0" actId="47"/>
        <pc:sldMkLst>
          <pc:docMk/>
          <pc:sldMk cId="2985375637" sldId="494"/>
        </pc:sldMkLst>
      </pc:sldChg>
      <pc:sldChg chg="del">
        <pc:chgData name="Melanie David-Feveck" userId="9e4d456e-893c-4367-b601-72fce04ebd6b" providerId="ADAL" clId="{ADF5AC13-B5A1-4A3C-8346-C3E47B461687}" dt="2024-03-05T10:49:59.046" v="0" actId="47"/>
        <pc:sldMkLst>
          <pc:docMk/>
          <pc:sldMk cId="662781459" sldId="495"/>
        </pc:sldMkLst>
      </pc:sldChg>
      <pc:sldChg chg="del">
        <pc:chgData name="Melanie David-Feveck" userId="9e4d456e-893c-4367-b601-72fce04ebd6b" providerId="ADAL" clId="{ADF5AC13-B5A1-4A3C-8346-C3E47B461687}" dt="2024-03-05T10:49:59.046" v="0" actId="47"/>
        <pc:sldMkLst>
          <pc:docMk/>
          <pc:sldMk cId="3784992337" sldId="496"/>
        </pc:sldMkLst>
      </pc:sldChg>
      <pc:sldChg chg="del">
        <pc:chgData name="Melanie David-Feveck" userId="9e4d456e-893c-4367-b601-72fce04ebd6b" providerId="ADAL" clId="{ADF5AC13-B5A1-4A3C-8346-C3E47B461687}" dt="2024-03-05T10:50:59.352" v="1" actId="47"/>
        <pc:sldMkLst>
          <pc:docMk/>
          <pc:sldMk cId="1849224483" sldId="498"/>
        </pc:sldMkLst>
      </pc:sldChg>
      <pc:sldChg chg="del">
        <pc:chgData name="Melanie David-Feveck" userId="9e4d456e-893c-4367-b601-72fce04ebd6b" providerId="ADAL" clId="{ADF5AC13-B5A1-4A3C-8346-C3E47B461687}" dt="2024-03-05T10:50:59.352" v="1" actId="47"/>
        <pc:sldMkLst>
          <pc:docMk/>
          <pc:sldMk cId="1323981311" sldId="499"/>
        </pc:sldMkLst>
      </pc:sldChg>
      <pc:sldChg chg="del">
        <pc:chgData name="Melanie David-Feveck" userId="9e4d456e-893c-4367-b601-72fce04ebd6b" providerId="ADAL" clId="{ADF5AC13-B5A1-4A3C-8346-C3E47B461687}" dt="2024-03-05T10:50:59.352" v="1" actId="47"/>
        <pc:sldMkLst>
          <pc:docMk/>
          <pc:sldMk cId="3647972125" sldId="500"/>
        </pc:sldMkLst>
      </pc:sldChg>
      <pc:sldChg chg="del">
        <pc:chgData name="Melanie David-Feveck" userId="9e4d456e-893c-4367-b601-72fce04ebd6b" providerId="ADAL" clId="{ADF5AC13-B5A1-4A3C-8346-C3E47B461687}" dt="2024-03-05T10:50:59.352" v="1" actId="47"/>
        <pc:sldMkLst>
          <pc:docMk/>
          <pc:sldMk cId="2546413215" sldId="501"/>
        </pc:sldMkLst>
      </pc:sldChg>
      <pc:sldChg chg="del">
        <pc:chgData name="Melanie David-Feveck" userId="9e4d456e-893c-4367-b601-72fce04ebd6b" providerId="ADAL" clId="{ADF5AC13-B5A1-4A3C-8346-C3E47B461687}" dt="2024-03-05T10:50:59.352" v="1" actId="47"/>
        <pc:sldMkLst>
          <pc:docMk/>
          <pc:sldMk cId="1988007053" sldId="502"/>
        </pc:sldMkLst>
      </pc:sldChg>
      <pc:sldChg chg="del">
        <pc:chgData name="Melanie David-Feveck" userId="9e4d456e-893c-4367-b601-72fce04ebd6b" providerId="ADAL" clId="{ADF5AC13-B5A1-4A3C-8346-C3E47B461687}" dt="2024-03-05T10:50:59.352" v="1" actId="47"/>
        <pc:sldMkLst>
          <pc:docMk/>
          <pc:sldMk cId="1764495830" sldId="503"/>
        </pc:sldMkLst>
      </pc:sldChg>
      <pc:sldChg chg="del">
        <pc:chgData name="Melanie David-Feveck" userId="9e4d456e-893c-4367-b601-72fce04ebd6b" providerId="ADAL" clId="{ADF5AC13-B5A1-4A3C-8346-C3E47B461687}" dt="2024-03-05T10:50:59.352" v="1" actId="47"/>
        <pc:sldMkLst>
          <pc:docMk/>
          <pc:sldMk cId="250124114" sldId="504"/>
        </pc:sldMkLst>
      </pc:sldChg>
      <pc:sldChg chg="del">
        <pc:chgData name="Melanie David-Feveck" userId="9e4d456e-893c-4367-b601-72fce04ebd6b" providerId="ADAL" clId="{ADF5AC13-B5A1-4A3C-8346-C3E47B461687}" dt="2024-03-05T10:50:59.352" v="1" actId="47"/>
        <pc:sldMkLst>
          <pc:docMk/>
          <pc:sldMk cId="4114967015" sldId="505"/>
        </pc:sldMkLst>
      </pc:sldChg>
      <pc:sldChg chg="del">
        <pc:chgData name="Melanie David-Feveck" userId="9e4d456e-893c-4367-b601-72fce04ebd6b" providerId="ADAL" clId="{ADF5AC13-B5A1-4A3C-8346-C3E47B461687}" dt="2024-03-05T10:50:59.352" v="1" actId="47"/>
        <pc:sldMkLst>
          <pc:docMk/>
          <pc:sldMk cId="3465156152" sldId="506"/>
        </pc:sldMkLst>
      </pc:sldChg>
      <pc:sldChg chg="del">
        <pc:chgData name="Melanie David-Feveck" userId="9e4d456e-893c-4367-b601-72fce04ebd6b" providerId="ADAL" clId="{ADF5AC13-B5A1-4A3C-8346-C3E47B461687}" dt="2024-03-05T10:50:59.352" v="1" actId="47"/>
        <pc:sldMkLst>
          <pc:docMk/>
          <pc:sldMk cId="4110531314" sldId="507"/>
        </pc:sldMkLst>
      </pc:sldChg>
      <pc:sldMasterChg chg="del delSldLayout">
        <pc:chgData name="Melanie David-Feveck" userId="9e4d456e-893c-4367-b601-72fce04ebd6b" providerId="ADAL" clId="{ADF5AC13-B5A1-4A3C-8346-C3E47B461687}" dt="2024-03-05T10:50:59.352" v="1" actId="47"/>
        <pc:sldMasterMkLst>
          <pc:docMk/>
          <pc:sldMasterMk cId="3701706100" sldId="2147483661"/>
        </pc:sldMasterMkLst>
        <pc:sldLayoutChg chg="del">
          <pc:chgData name="Melanie David-Feveck" userId="9e4d456e-893c-4367-b601-72fce04ebd6b" providerId="ADAL" clId="{ADF5AC13-B5A1-4A3C-8346-C3E47B461687}" dt="2024-03-05T10:50:59.352" v="1" actId="47"/>
          <pc:sldLayoutMkLst>
            <pc:docMk/>
            <pc:sldMasterMk cId="3701706100" sldId="2147483661"/>
            <pc:sldLayoutMk cId="3420560461" sldId="2147483662"/>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744269948" sldId="2147483663"/>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1034504356" sldId="2147483664"/>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3326354470" sldId="2147483665"/>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221178462" sldId="2147483666"/>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4202938723" sldId="2147483667"/>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3829214415" sldId="2147483668"/>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3608700832" sldId="2147483669"/>
          </pc:sldLayoutMkLst>
        </pc:sldLayoutChg>
        <pc:sldLayoutChg chg="del">
          <pc:chgData name="Melanie David-Feveck" userId="9e4d456e-893c-4367-b601-72fce04ebd6b" providerId="ADAL" clId="{ADF5AC13-B5A1-4A3C-8346-C3E47B461687}" dt="2024-03-05T10:50:59.352" v="1" actId="47"/>
          <pc:sldLayoutMkLst>
            <pc:docMk/>
            <pc:sldMasterMk cId="3701706100" sldId="2147483661"/>
            <pc:sldLayoutMk cId="3674099517" sldId="2147483670"/>
          </pc:sldLayoutMkLst>
        </pc:sldLayoutChg>
      </pc:sldMasterChg>
      <pc:sldMasterChg chg="del delSldLayout">
        <pc:chgData name="Melanie David-Feveck" userId="9e4d456e-893c-4367-b601-72fce04ebd6b" providerId="ADAL" clId="{ADF5AC13-B5A1-4A3C-8346-C3E47B461687}" dt="2024-03-05T10:50:59.352" v="1" actId="47"/>
        <pc:sldMasterMkLst>
          <pc:docMk/>
          <pc:sldMasterMk cId="935955166" sldId="2147483671"/>
        </pc:sldMasterMkLst>
        <pc:sldLayoutChg chg="del">
          <pc:chgData name="Melanie David-Feveck" userId="9e4d456e-893c-4367-b601-72fce04ebd6b" providerId="ADAL" clId="{ADF5AC13-B5A1-4A3C-8346-C3E47B461687}" dt="2024-03-05T10:50:59.352" v="1" actId="47"/>
          <pc:sldLayoutMkLst>
            <pc:docMk/>
            <pc:sldMasterMk cId="935955166" sldId="2147483671"/>
            <pc:sldLayoutMk cId="1141343930" sldId="2147483672"/>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212347124" sldId="2147483673"/>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582253257" sldId="2147483674"/>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2202459834" sldId="2147483675"/>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222110108" sldId="2147483676"/>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467669654" sldId="2147483677"/>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1067865728" sldId="2147483678"/>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321623811" sldId="2147483679"/>
          </pc:sldLayoutMkLst>
        </pc:sldLayoutChg>
        <pc:sldLayoutChg chg="del">
          <pc:chgData name="Melanie David-Feveck" userId="9e4d456e-893c-4367-b601-72fce04ebd6b" providerId="ADAL" clId="{ADF5AC13-B5A1-4A3C-8346-C3E47B461687}" dt="2024-03-05T10:50:59.352" v="1" actId="47"/>
          <pc:sldLayoutMkLst>
            <pc:docMk/>
            <pc:sldMasterMk cId="935955166" sldId="2147483671"/>
            <pc:sldLayoutMk cId="1516998309" sldId="2147483680"/>
          </pc:sldLayoutMkLst>
        </pc:sldLayoutChg>
      </pc:sldMasterChg>
    </pc:docChg>
  </pc:docChgLst>
  <pc:docChgLst>
    <pc:chgData name="Melanie David-Feveck" userId="9e4d456e-893c-4367-b601-72fce04ebd6b" providerId="ADAL" clId="{6C5D742D-D7D0-4EDB-B6B2-9B9E8088F6B7}"/>
    <pc:docChg chg="custSel modSld">
      <pc:chgData name="Melanie David-Feveck" userId="9e4d456e-893c-4367-b601-72fce04ebd6b" providerId="ADAL" clId="{6C5D742D-D7D0-4EDB-B6B2-9B9E8088F6B7}" dt="2024-07-23T19:31:43.465" v="95"/>
      <pc:docMkLst>
        <pc:docMk/>
      </pc:docMkLst>
      <pc:sldChg chg="modSp mod delCm modCm">
        <pc:chgData name="Melanie David-Feveck" userId="9e4d456e-893c-4367-b601-72fce04ebd6b" providerId="ADAL" clId="{6C5D742D-D7D0-4EDB-B6B2-9B9E8088F6B7}" dt="2024-07-23T19:31:43.465" v="95"/>
        <pc:sldMkLst>
          <pc:docMk/>
          <pc:sldMk cId="518122681" sldId="346"/>
        </pc:sldMkLst>
        <pc:spChg chg="mod">
          <ac:chgData name="Melanie David-Feveck" userId="9e4d456e-893c-4367-b601-72fce04ebd6b" providerId="ADAL" clId="{6C5D742D-D7D0-4EDB-B6B2-9B9E8088F6B7}" dt="2024-07-23T19:31:35.798" v="94" actId="20577"/>
          <ac:spMkLst>
            <pc:docMk/>
            <pc:sldMk cId="518122681" sldId="346"/>
            <ac:spMk id="4" creationId="{E9DCC0DD-F5A1-64AE-E84A-D2799721C8D3}"/>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6C5D742D-D7D0-4EDB-B6B2-9B9E8088F6B7}" dt="2024-07-23T19:31:43.465" v="95"/>
              <pc2:cmMkLst xmlns:pc2="http://schemas.microsoft.com/office/powerpoint/2019/9/main/command">
                <pc:docMk/>
                <pc:sldMk cId="518122681" sldId="346"/>
                <pc2:cmMk id="{9EF8FCB0-83B6-4D1F-A2C4-7E89DE192052}"/>
              </pc2:cmMkLst>
            </pc226:cmChg>
          </p:ext>
        </pc:extLst>
      </pc:sldChg>
      <pc:sldChg chg="modSp mod delCm modCm">
        <pc:chgData name="Melanie David-Feveck" userId="9e4d456e-893c-4367-b601-72fce04ebd6b" providerId="ADAL" clId="{6C5D742D-D7D0-4EDB-B6B2-9B9E8088F6B7}" dt="2024-07-23T19:30:54.670" v="50"/>
        <pc:sldMkLst>
          <pc:docMk/>
          <pc:sldMk cId="3080919392" sldId="417"/>
        </pc:sldMkLst>
        <pc:spChg chg="mod">
          <ac:chgData name="Melanie David-Feveck" userId="9e4d456e-893c-4367-b601-72fce04ebd6b" providerId="ADAL" clId="{6C5D742D-D7D0-4EDB-B6B2-9B9E8088F6B7}" dt="2024-07-23T19:30:16.433" v="49" actId="20577"/>
          <ac:spMkLst>
            <pc:docMk/>
            <pc:sldMk cId="3080919392" sldId="417"/>
            <ac:spMk id="3" creationId="{B6E09937-1440-D3A9-1873-BA33E579820B}"/>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6C5D742D-D7D0-4EDB-B6B2-9B9E8088F6B7}" dt="2024-07-23T19:30:54.670" v="50"/>
              <pc2:cmMkLst xmlns:pc2="http://schemas.microsoft.com/office/powerpoint/2019/9/main/command">
                <pc:docMk/>
                <pc:sldMk cId="3080919392" sldId="417"/>
                <pc2:cmMk id="{0017853C-603C-49B5-9032-FBAD157AE13D}"/>
              </pc2:cmMkLst>
            </pc226:cmChg>
          </p:ext>
        </pc:extLst>
      </pc:sldChg>
      <pc:sldChg chg="modSp mod delCm">
        <pc:chgData name="Melanie David-Feveck" userId="9e4d456e-893c-4367-b601-72fce04ebd6b" providerId="ADAL" clId="{6C5D742D-D7D0-4EDB-B6B2-9B9E8088F6B7}" dt="2024-07-23T19:27:42.688" v="17"/>
        <pc:sldMkLst>
          <pc:docMk/>
          <pc:sldMk cId="613315942" sldId="456"/>
        </pc:sldMkLst>
        <pc:spChg chg="mod">
          <ac:chgData name="Melanie David-Feveck" userId="9e4d456e-893c-4367-b601-72fce04ebd6b" providerId="ADAL" clId="{6C5D742D-D7D0-4EDB-B6B2-9B9E8088F6B7}" dt="2024-07-23T19:27:26.978" v="16" actId="255"/>
          <ac:spMkLst>
            <pc:docMk/>
            <pc:sldMk cId="613315942" sldId="456"/>
            <ac:spMk id="5" creationId="{17624B36-A292-AB0C-54D5-FD657CE3438E}"/>
          </ac:spMkLst>
        </pc:spChg>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6C5D742D-D7D0-4EDB-B6B2-9B9E8088F6B7}" dt="2024-07-23T19:27:42.688" v="17"/>
              <pc2:cmMkLst xmlns:pc2="http://schemas.microsoft.com/office/powerpoint/2019/9/main/command">
                <pc:docMk/>
                <pc:sldMk cId="613315942" sldId="456"/>
                <pc2:cmMk id="{B688864F-8EED-42E0-825E-19330DEEEF8F}"/>
              </pc2:cmMkLst>
            </pc226:cmChg>
          </p:ext>
        </pc:extLst>
      </pc:sldChg>
      <pc:sldChg chg="modSp mod delCm modCm">
        <pc:chgData name="Melanie David-Feveck" userId="9e4d456e-893c-4367-b601-72fce04ebd6b" providerId="ADAL" clId="{6C5D742D-D7D0-4EDB-B6B2-9B9E8088F6B7}" dt="2024-07-23T19:26:25.061" v="14"/>
        <pc:sldMkLst>
          <pc:docMk/>
          <pc:sldMk cId="3460864953" sldId="497"/>
        </pc:sldMkLst>
        <pc:spChg chg="mod">
          <ac:chgData name="Melanie David-Feveck" userId="9e4d456e-893c-4367-b601-72fce04ebd6b" providerId="ADAL" clId="{6C5D742D-D7D0-4EDB-B6B2-9B9E8088F6B7}" dt="2024-07-23T19:26:18.266" v="13" actId="20577"/>
          <ac:spMkLst>
            <pc:docMk/>
            <pc:sldMk cId="3460864953" sldId="497"/>
            <ac:spMk id="5" creationId="{17624B36-A292-AB0C-54D5-FD657CE3438E}"/>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6C5D742D-D7D0-4EDB-B6B2-9B9E8088F6B7}" dt="2024-07-23T19:26:25.061" v="14"/>
              <pc2:cmMkLst xmlns:pc2="http://schemas.microsoft.com/office/powerpoint/2019/9/main/command">
                <pc:docMk/>
                <pc:sldMk cId="3460864953" sldId="497"/>
                <pc2:cmMk id="{4EC932EE-1108-433B-8AF0-18DA3EDEEF5F}"/>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23/07/2024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dirty="0"/>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3E4E24-ED22-AC47-98FF-4EDC8087AB4B}" type="slidenum">
              <a:rPr lang="en-US" smtClean="0"/>
              <a:t>11</a:t>
            </a:fld>
            <a:endParaRPr lang="en-US" dirty="0"/>
          </a:p>
        </p:txBody>
      </p:sp>
    </p:spTree>
    <p:extLst>
      <p:ext uri="{BB962C8B-B14F-4D97-AF65-F5344CB8AC3E}">
        <p14:creationId xmlns:p14="http://schemas.microsoft.com/office/powerpoint/2010/main" val="298011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996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449" y="123478"/>
            <a:ext cx="1728191" cy="1036915"/>
          </a:xfrm>
          <a:prstGeom prst="rect">
            <a:avLst/>
          </a:prstGeom>
        </p:spPr>
      </p:pic>
    </p:spTree>
    <p:extLst>
      <p:ext uri="{BB962C8B-B14F-4D97-AF65-F5344CB8AC3E}">
        <p14:creationId xmlns:p14="http://schemas.microsoft.com/office/powerpoint/2010/main" val="114173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63544" y="4752666"/>
            <a:ext cx="2133600" cy="273844"/>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0041" y="4554457"/>
            <a:ext cx="1117103" cy="670262"/>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528" y="124492"/>
            <a:ext cx="2357315" cy="503489"/>
          </a:xfrm>
          <a:prstGeom prst="rect">
            <a:avLst/>
          </a:prstGeom>
          <a:noFill/>
        </p:spPr>
      </p:pic>
    </p:spTree>
    <p:extLst>
      <p:ext uri="{BB962C8B-B14F-4D97-AF65-F5344CB8AC3E}">
        <p14:creationId xmlns:p14="http://schemas.microsoft.com/office/powerpoint/2010/main" val="314494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01839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49469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700271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467544" y="843558"/>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4803998"/>
            <a:ext cx="1078817" cy="230420"/>
          </a:xfrm>
          <a:prstGeom prst="rect">
            <a:avLst/>
          </a:prstGeom>
          <a:noFill/>
        </p:spPr>
      </p:pic>
    </p:spTree>
    <p:extLst>
      <p:ext uri="{BB962C8B-B14F-4D97-AF65-F5344CB8AC3E}">
        <p14:creationId xmlns:p14="http://schemas.microsoft.com/office/powerpoint/2010/main" val="1362931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215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226486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45096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65497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3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34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40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87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467544" y="987574"/>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81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6951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21797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23/07/2024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843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23/07/2024</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dirty="0"/>
          </a:p>
        </p:txBody>
      </p:sp>
      <p:pic>
        <p:nvPicPr>
          <p:cNvPr id="8" name="Picture 7" descr="A picture containing text, font, logo, graphics&#10;&#10;Description automatically generated">
            <a:extLst>
              <a:ext uri="{FF2B5EF4-FFF2-40B4-BE49-F238E27FC236}">
                <a16:creationId xmlns:a16="http://schemas.microsoft.com/office/drawing/2014/main" id="{D976B685-F2AB-7CD8-F1F9-7EACC39775B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24328" y="4767264"/>
            <a:ext cx="1450504" cy="267984"/>
          </a:xfrm>
          <a:prstGeom prst="rect">
            <a:avLst/>
          </a:prstGeom>
        </p:spPr>
      </p:pic>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CC1BFE-7A9D-476F-853B-BE53F96D85CB}" type="datetimeFigureOut">
              <a:rPr lang="en-GB" smtClean="0"/>
              <a:t>23/07/2024</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61FC0-C120-4E7B-A0CC-400EC9584A2A}" type="slidenum">
              <a:rPr lang="en-GB" smtClean="0"/>
              <a:t>‹#›</a:t>
            </a:fld>
            <a:endParaRPr lang="en-GB" dirty="0"/>
          </a:p>
        </p:txBody>
      </p:sp>
    </p:spTree>
    <p:extLst>
      <p:ext uri="{BB962C8B-B14F-4D97-AF65-F5344CB8AC3E}">
        <p14:creationId xmlns:p14="http://schemas.microsoft.com/office/powerpoint/2010/main" val="5632319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rgbClr val="4D4D4D"/>
          </a:solidFill>
          <a:latin typeface="Montserrat" panose="02000505000000020004" pitchFamily="2"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kern="1200">
          <a:solidFill>
            <a:schemeClr val="tx1"/>
          </a:solidFill>
          <a:latin typeface="Montserrat" panose="02000505000000020004" pitchFamily="2"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kern="1200">
          <a:solidFill>
            <a:schemeClr val="tx1"/>
          </a:solidFill>
          <a:latin typeface="Montserrat" panose="0200050500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eqip.rcpch.ac.uk/wp-content/uploads/sites/19/2022/11/epilepsy-wellebing-pack-pdf-print-format.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691892351" TargetMode="External"/><Relationship Id="rId2" Type="http://schemas.openxmlformats.org/officeDocument/2006/relationships/hyperlink" Target="https://eqip.rcpch.ac.uk/wp-content/uploads/sites/19/2022/03/Warrington-EQIP-poster.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br>
              <a:rPr lang="en-GB" sz="2000" dirty="0"/>
            </a:br>
            <a:r>
              <a:rPr lang="en-GB" sz="2000" dirty="0"/>
              <a:t>​</a:t>
            </a:r>
            <a:br>
              <a:rPr lang="en-GB" sz="2000" dirty="0"/>
            </a:br>
            <a:br>
              <a:rPr lang="en-GB" sz="2000" dirty="0"/>
            </a:br>
            <a:endParaRPr lang="en-GB" sz="20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46968" y="699542"/>
            <a:ext cx="8424936" cy="4464496"/>
          </a:xfrm>
        </p:spPr>
        <p:txBody>
          <a:bodyPr>
            <a:noAutofit/>
          </a:bodyPr>
          <a:lstStyle/>
          <a:p>
            <a:pPr marL="0" indent="0">
              <a:lnSpc>
                <a:spcPct val="150000"/>
              </a:lnSpc>
              <a:buNone/>
            </a:pPr>
            <a: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Mental health referral pathways</a:t>
            </a:r>
          </a:p>
          <a:p>
            <a:pPr marL="0" indent="0">
              <a:lnSpc>
                <a:spcPct val="150000"/>
              </a:lnSpc>
              <a:buNone/>
            </a:pPr>
            <a:r>
              <a:rPr kumimoji="0" lang="en-GB" sz="16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Warrington and Halton Teaching Hospitals NHS Foundation Trust​</a:t>
            </a:r>
            <a:b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br>
            <a:r>
              <a:rPr lang="en-GB" sz="1100" b="1" dirty="0">
                <a:latin typeface="Montserrat" panose="00000500000000000000" pitchFamily="50" charset="0"/>
                <a:cs typeface="Arial" panose="020B0604020202020204" pitchFamily="34" charset="0"/>
              </a:rPr>
              <a:t>RCPCH Epilepsy Quality Improvement Programme project team:</a:t>
            </a:r>
          </a:p>
          <a:p>
            <a:pPr marL="0" indent="0">
              <a:lnSpc>
                <a:spcPct val="150000"/>
              </a:lnSpc>
              <a:buNone/>
            </a:pPr>
            <a:r>
              <a:rPr lang="en-GB" sz="1100" dirty="0">
                <a:latin typeface="Montserrat" panose="00000500000000000000" pitchFamily="50" charset="0"/>
                <a:cs typeface="Arial" panose="020B0604020202020204" pitchFamily="34" charset="0"/>
              </a:rPr>
              <a:t>Dr Kate Hunter, Consultant Paediatrician, Epilepsy Interest </a:t>
            </a:r>
          </a:p>
          <a:p>
            <a:pPr marL="0" indent="0">
              <a:lnSpc>
                <a:spcPct val="150000"/>
              </a:lnSpc>
              <a:buNone/>
            </a:pPr>
            <a:r>
              <a:rPr lang="en-GB" sz="1100" dirty="0">
                <a:latin typeface="Montserrat" panose="00000500000000000000" pitchFamily="50" charset="0"/>
                <a:cs typeface="Arial" panose="020B0604020202020204" pitchFamily="34" charset="0"/>
              </a:rPr>
              <a:t>Dr Rachael Sutton, Paediatric Consultant, Epilepsy Interest</a:t>
            </a:r>
          </a:p>
          <a:p>
            <a:pPr marL="0" indent="0">
              <a:lnSpc>
                <a:spcPct val="150000"/>
              </a:lnSpc>
              <a:buNone/>
            </a:pPr>
            <a:r>
              <a:rPr lang="en-GB" sz="1100" dirty="0">
                <a:latin typeface="Montserrat" panose="00000500000000000000" pitchFamily="50" charset="0"/>
                <a:cs typeface="Arial" panose="020B0604020202020204" pitchFamily="34" charset="0"/>
              </a:rPr>
              <a:t>Dr Aarti Sridharan, Paediatric Consultant, Epilepsy Interest</a:t>
            </a:r>
          </a:p>
          <a:p>
            <a:pPr marL="0" indent="0">
              <a:lnSpc>
                <a:spcPct val="150000"/>
              </a:lnSpc>
              <a:buNone/>
            </a:pPr>
            <a:r>
              <a:rPr lang="en-GB" sz="1100" dirty="0">
                <a:latin typeface="Montserrat" panose="00000500000000000000" pitchFamily="50" charset="0"/>
                <a:cs typeface="Arial" panose="020B0604020202020204" pitchFamily="34" charset="0"/>
              </a:rPr>
              <a:t>Claire Charleston, Epilepsy Specialist Nurse</a:t>
            </a:r>
          </a:p>
          <a:p>
            <a:pPr marL="0" indent="0">
              <a:lnSpc>
                <a:spcPct val="150000"/>
              </a:lnSpc>
              <a:buNone/>
            </a:pPr>
            <a:r>
              <a:rPr lang="en-GB" sz="1100" dirty="0">
                <a:latin typeface="Montserrat" panose="00000500000000000000" pitchFamily="50" charset="0"/>
                <a:cs typeface="Arial" panose="020B0604020202020204" pitchFamily="34" charset="0"/>
              </a:rPr>
              <a:t>Sue Jones, Epilepsy Specialist Nurse </a:t>
            </a:r>
          </a:p>
          <a:p>
            <a:pPr marL="0" indent="0">
              <a:lnSpc>
                <a:spcPct val="150000"/>
              </a:lnSpc>
              <a:buNone/>
            </a:pPr>
            <a:endParaRPr lang="en-GB" sz="1100" dirty="0">
              <a:latin typeface="Montserrat" panose="00000500000000000000" pitchFamily="50" charset="0"/>
              <a:cs typeface="Arial" panose="020B0604020202020204" pitchFamily="34" charset="0"/>
            </a:endParaRPr>
          </a:p>
          <a:p>
            <a:pPr marL="0" indent="0">
              <a:lnSpc>
                <a:spcPct val="150000"/>
              </a:lnSpc>
              <a:buNone/>
            </a:pPr>
            <a:endParaRPr lang="en-GB" sz="1100" dirty="0">
              <a:latin typeface="Montserrat" panose="00000500000000000000" pitchFamily="50" charset="0"/>
              <a:cs typeface="Arial" panose="020B0604020202020204" pitchFamily="34" charset="0"/>
            </a:endParaRPr>
          </a:p>
          <a:p>
            <a:pPr marL="0" indent="0">
              <a:lnSpc>
                <a:spcPct val="150000"/>
              </a:lnSpc>
              <a:buNone/>
            </a:pPr>
            <a:endParaRPr lang="en-GB" sz="1100" dirty="0">
              <a:latin typeface="Montserrat" panose="00000500000000000000" pitchFamily="50" charset="0"/>
              <a:cs typeface="Arial" panose="020B0604020202020204" pitchFamily="34" charset="0"/>
            </a:endParaRPr>
          </a:p>
          <a:p>
            <a:pPr marL="0" indent="0">
              <a:lnSpc>
                <a:spcPct val="150000"/>
              </a:lnSpc>
              <a:buNone/>
            </a:pPr>
            <a:r>
              <a:rPr lang="en-GB" sz="1100" dirty="0">
                <a:solidFill>
                  <a:schemeClr val="tx1">
                    <a:lumMod val="50000"/>
                    <a:lumOff val="50000"/>
                  </a:schemeClr>
                </a:solidFill>
                <a:latin typeface="Montserrat" panose="00000500000000000000" pitchFamily="50" charset="0"/>
                <a:cs typeface="Arial" panose="020B0604020202020204" pitchFamily="34" charset="0"/>
              </a:rPr>
              <a:t>National audit results included within this case study acts as a guide only to performance standards. The service improvements made during the EQIP cannot be entirely attributed to the reported results in the Epilepsy12. </a:t>
            </a:r>
          </a:p>
          <a:p>
            <a:pPr marL="0" indent="0">
              <a:lnSpc>
                <a:spcPct val="150000"/>
              </a:lnSpc>
              <a:buNone/>
            </a:pPr>
            <a:endParaRPr lang="en-GB" sz="1100" dirty="0">
              <a:solidFill>
                <a:schemeClr val="tx1">
                  <a:lumMod val="50000"/>
                  <a:lumOff val="50000"/>
                </a:schemeClr>
              </a:solidFill>
              <a:latin typeface="Montserrat" panose="00000500000000000000" pitchFamily="50" charset="0"/>
              <a:cs typeface="Arial" panose="020B0604020202020204" pitchFamily="34" charset="0"/>
            </a:endParaRPr>
          </a:p>
          <a:p>
            <a:pPr marL="0" indent="0">
              <a:lnSpc>
                <a:spcPct val="150000"/>
              </a:lnSpc>
              <a:buNone/>
            </a:pPr>
            <a:endParaRPr lang="en-GB" sz="1100" dirty="0">
              <a:latin typeface="Montserrat" panose="00000500000000000000" pitchFamily="50" charset="0"/>
              <a:cs typeface="Arial" panose="020B0604020202020204" pitchFamily="34" charset="0"/>
            </a:endParaRPr>
          </a:p>
        </p:txBody>
      </p:sp>
      <p:sp>
        <p:nvSpPr>
          <p:cNvPr id="3" name="TextBox 2">
            <a:extLst>
              <a:ext uri="{FF2B5EF4-FFF2-40B4-BE49-F238E27FC236}">
                <a16:creationId xmlns:a16="http://schemas.microsoft.com/office/drawing/2014/main" id="{039CA06C-17F5-B394-2F15-A24ED9207CC5}"/>
              </a:ext>
            </a:extLst>
          </p:cNvPr>
          <p:cNvSpPr txBox="1"/>
          <p:nvPr/>
        </p:nvSpPr>
        <p:spPr>
          <a:xfrm>
            <a:off x="251520" y="53211"/>
            <a:ext cx="8424936" cy="646331"/>
          </a:xfrm>
          <a:prstGeom prst="rect">
            <a:avLst/>
          </a:prstGeom>
          <a:noFill/>
        </p:spPr>
        <p:txBody>
          <a:bodyPr wrap="square" rtlCol="0">
            <a:spAutoFit/>
          </a:bodyPr>
          <a:lstStyle/>
          <a:p>
            <a:r>
              <a:rPr lang="en-GB"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sz="1800" b="1" dirty="0">
                <a:solidFill>
                  <a:schemeClr val="accent1"/>
                </a:solidFill>
                <a:latin typeface="Montserrat"/>
              </a:rPr>
              <a:t>August 2021 – April 2022</a:t>
            </a:r>
            <a:endParaRPr lang="en-GB" b="1" dirty="0">
              <a:solidFill>
                <a:schemeClr val="accent1"/>
              </a:solidFill>
            </a:endParaRPr>
          </a:p>
        </p:txBody>
      </p:sp>
    </p:spTree>
    <p:extLst>
      <p:ext uri="{BB962C8B-B14F-4D97-AF65-F5344CB8AC3E}">
        <p14:creationId xmlns:p14="http://schemas.microsoft.com/office/powerpoint/2010/main" val="136158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grpSp>
        <p:nvGrpSpPr>
          <p:cNvPr id="6" name="Group 5">
            <a:extLst>
              <a:ext uri="{FF2B5EF4-FFF2-40B4-BE49-F238E27FC236}">
                <a16:creationId xmlns:a16="http://schemas.microsoft.com/office/drawing/2014/main" id="{1CC5AE61-7C15-B6DD-6771-83F99FD0AF93}"/>
              </a:ext>
            </a:extLst>
          </p:cNvPr>
          <p:cNvGrpSpPr/>
          <p:nvPr/>
        </p:nvGrpSpPr>
        <p:grpSpPr>
          <a:xfrm>
            <a:off x="341803" y="1152187"/>
            <a:ext cx="8118629" cy="4011851"/>
            <a:chOff x="457200" y="1341384"/>
            <a:chExt cx="8118629" cy="4011851"/>
          </a:xfrm>
        </p:grpSpPr>
        <p:sp>
          <p:nvSpPr>
            <p:cNvPr id="7" name="Rectangle 6">
              <a:extLst>
                <a:ext uri="{FF2B5EF4-FFF2-40B4-BE49-F238E27FC236}">
                  <a16:creationId xmlns:a16="http://schemas.microsoft.com/office/drawing/2014/main" id="{87B9DF83-8986-96E8-A1DA-CA69A6244BA0}"/>
                </a:ext>
              </a:extLst>
            </p:cNvPr>
            <p:cNvSpPr/>
            <p:nvPr/>
          </p:nvSpPr>
          <p:spPr>
            <a:xfrm>
              <a:off x="457200" y="1580225"/>
              <a:ext cx="2499064" cy="33024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dirty="0"/>
                <a:t>Mental Health Support package</a:t>
              </a:r>
            </a:p>
          </p:txBody>
        </p:sp>
        <p:sp>
          <p:nvSpPr>
            <p:cNvPr id="8" name="Rectangle 7">
              <a:extLst>
                <a:ext uri="{FF2B5EF4-FFF2-40B4-BE49-F238E27FC236}">
                  <a16:creationId xmlns:a16="http://schemas.microsoft.com/office/drawing/2014/main" id="{9BB47C34-9BFF-7FAE-C3D6-4EC84C60CF1D}"/>
                </a:ext>
              </a:extLst>
            </p:cNvPr>
            <p:cNvSpPr/>
            <p:nvPr/>
          </p:nvSpPr>
          <p:spPr>
            <a:xfrm>
              <a:off x="5992427" y="1580225"/>
              <a:ext cx="2583402" cy="33024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t>Wellbeing Pack</a:t>
              </a:r>
            </a:p>
          </p:txBody>
        </p:sp>
        <p:pic>
          <p:nvPicPr>
            <p:cNvPr id="9" name="Picture 8">
              <a:extLst>
                <a:ext uri="{FF2B5EF4-FFF2-40B4-BE49-F238E27FC236}">
                  <a16:creationId xmlns:a16="http://schemas.microsoft.com/office/drawing/2014/main" id="{FB1D57D5-9DE4-2C94-7FE1-2B8090CD82BF}"/>
                </a:ext>
              </a:extLst>
            </p:cNvPr>
            <p:cNvPicPr>
              <a:picLocks noChangeAspect="1"/>
            </p:cNvPicPr>
            <p:nvPr/>
          </p:nvPicPr>
          <p:blipFill>
            <a:blip r:embed="rId2"/>
            <a:stretch>
              <a:fillRect/>
            </a:stretch>
          </p:blipFill>
          <p:spPr>
            <a:xfrm>
              <a:off x="6348474" y="2465265"/>
              <a:ext cx="2048862" cy="526510"/>
            </a:xfrm>
            <a:prstGeom prst="rect">
              <a:avLst/>
            </a:prstGeom>
          </p:spPr>
        </p:pic>
        <p:pic>
          <p:nvPicPr>
            <p:cNvPr id="10" name="Graphic 5" descr="Artificial Intelligence with solid fill">
              <a:extLst>
                <a:ext uri="{FF2B5EF4-FFF2-40B4-BE49-F238E27FC236}">
                  <a16:creationId xmlns:a16="http://schemas.microsoft.com/office/drawing/2014/main" id="{EC6ABB73-DEB1-95BA-55F1-999B59CB30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9532" y="2661081"/>
              <a:ext cx="914400" cy="914400"/>
            </a:xfrm>
            <a:prstGeom prst="rect">
              <a:avLst/>
            </a:prstGeom>
          </p:spPr>
        </p:pic>
        <p:pic>
          <p:nvPicPr>
            <p:cNvPr id="16" name="Graphic 6" descr="Smiling face outline with solid fill">
              <a:extLst>
                <a:ext uri="{FF2B5EF4-FFF2-40B4-BE49-F238E27FC236}">
                  <a16:creationId xmlns:a16="http://schemas.microsoft.com/office/drawing/2014/main" id="{C497F649-0093-1797-083A-90D797006B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5705" y="3335784"/>
              <a:ext cx="914400" cy="914400"/>
            </a:xfrm>
            <a:prstGeom prst="rect">
              <a:avLst/>
            </a:prstGeom>
          </p:spPr>
        </p:pic>
        <p:sp>
          <p:nvSpPr>
            <p:cNvPr id="17" name="Arrow: Right 16">
              <a:extLst>
                <a:ext uri="{FF2B5EF4-FFF2-40B4-BE49-F238E27FC236}">
                  <a16:creationId xmlns:a16="http://schemas.microsoft.com/office/drawing/2014/main" id="{BF41116A-17B6-8BB6-A215-526A6A59CFB5}"/>
                </a:ext>
              </a:extLst>
            </p:cNvPr>
            <p:cNvSpPr/>
            <p:nvPr/>
          </p:nvSpPr>
          <p:spPr>
            <a:xfrm>
              <a:off x="3230532" y="2728520"/>
              <a:ext cx="2583402" cy="8469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8" name="Callout: Right Arrow 2">
              <a:extLst>
                <a:ext uri="{FF2B5EF4-FFF2-40B4-BE49-F238E27FC236}">
                  <a16:creationId xmlns:a16="http://schemas.microsoft.com/office/drawing/2014/main" id="{63105A09-AD8E-725B-F089-229DB0924E29}"/>
                </a:ext>
              </a:extLst>
            </p:cNvPr>
            <p:cNvSpPr/>
            <p:nvPr/>
          </p:nvSpPr>
          <p:spPr>
            <a:xfrm rot="5400000">
              <a:off x="2978884" y="1514072"/>
              <a:ext cx="1570494" cy="1225118"/>
            </a:xfrm>
            <a:prstGeom prst="rightArrowCallout">
              <a:avLst>
                <a:gd name="adj1" fmla="val 25000"/>
                <a:gd name="adj2" fmla="val 22101"/>
                <a:gd name="adj3" fmla="val 25000"/>
                <a:gd name="adj4" fmla="val 44942"/>
              </a:avLst>
            </a:prstGeom>
          </p:spPr>
          <p:style>
            <a:lnRef idx="1">
              <a:schemeClr val="accent4"/>
            </a:lnRef>
            <a:fillRef idx="3">
              <a:schemeClr val="accent4"/>
            </a:fillRef>
            <a:effectRef idx="2">
              <a:schemeClr val="accent4"/>
            </a:effectRef>
            <a:fontRef idx="minor">
              <a:schemeClr val="lt1"/>
            </a:fontRef>
          </p:style>
          <p:txBody>
            <a:bodyPr vert="vert27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b="1" dirty="0"/>
                <a:t>CAMHS</a:t>
              </a:r>
            </a:p>
          </p:txBody>
        </p:sp>
        <p:sp>
          <p:nvSpPr>
            <p:cNvPr id="19" name="Callout: Down Arrow 5">
              <a:extLst>
                <a:ext uri="{FF2B5EF4-FFF2-40B4-BE49-F238E27FC236}">
                  <a16:creationId xmlns:a16="http://schemas.microsoft.com/office/drawing/2014/main" id="{C0F4E9FA-1DF1-93EE-853F-D29DA5E12263}"/>
                </a:ext>
              </a:extLst>
            </p:cNvPr>
            <p:cNvSpPr/>
            <p:nvPr/>
          </p:nvSpPr>
          <p:spPr>
            <a:xfrm>
              <a:off x="4483223" y="1660124"/>
              <a:ext cx="1065321" cy="1251754"/>
            </a:xfrm>
            <a:prstGeom prst="downArrowCallout">
              <a:avLst>
                <a:gd name="adj1" fmla="val 25000"/>
                <a:gd name="adj2" fmla="val 25000"/>
                <a:gd name="adj3" fmla="val 25000"/>
                <a:gd name="adj4" fmla="val 57176"/>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b="1" dirty="0"/>
                <a:t>Epilepsy Action</a:t>
              </a:r>
            </a:p>
          </p:txBody>
        </p:sp>
        <p:sp>
          <p:nvSpPr>
            <p:cNvPr id="20" name="Callout: Up Arrow 15">
              <a:extLst>
                <a:ext uri="{FF2B5EF4-FFF2-40B4-BE49-F238E27FC236}">
                  <a16:creationId xmlns:a16="http://schemas.microsoft.com/office/drawing/2014/main" id="{06007BDA-68CA-5BB7-36F6-940976F83B25}"/>
                </a:ext>
              </a:extLst>
            </p:cNvPr>
            <p:cNvSpPr/>
            <p:nvPr/>
          </p:nvSpPr>
          <p:spPr>
            <a:xfrm>
              <a:off x="3230532" y="3382392"/>
              <a:ext cx="1146159" cy="1970843"/>
            </a:xfrm>
            <a:prstGeom prst="upArrowCallout">
              <a:avLst>
                <a:gd name="adj1" fmla="val 25000"/>
                <a:gd name="adj2" fmla="val 25000"/>
                <a:gd name="adj3" fmla="val 25000"/>
                <a:gd name="adj4" fmla="val 48310"/>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b="1" dirty="0"/>
                <a:t>Sophie Bennett GOSH</a:t>
              </a:r>
            </a:p>
          </p:txBody>
        </p:sp>
        <p:sp>
          <p:nvSpPr>
            <p:cNvPr id="21" name="Callout: Up Arrow 16">
              <a:extLst>
                <a:ext uri="{FF2B5EF4-FFF2-40B4-BE49-F238E27FC236}">
                  <a16:creationId xmlns:a16="http://schemas.microsoft.com/office/drawing/2014/main" id="{26BFF799-EFBF-F71D-B280-C96CA9C25A2D}"/>
                </a:ext>
              </a:extLst>
            </p:cNvPr>
            <p:cNvSpPr/>
            <p:nvPr/>
          </p:nvSpPr>
          <p:spPr>
            <a:xfrm>
              <a:off x="4572000" y="3394346"/>
              <a:ext cx="1065321" cy="1568271"/>
            </a:xfrm>
            <a:prstGeom prst="upArrowCallout">
              <a:avLst>
                <a:gd name="adj1" fmla="val 25000"/>
                <a:gd name="adj2" fmla="val 25000"/>
                <a:gd name="adj3" fmla="val 25000"/>
                <a:gd name="adj4" fmla="val 52255"/>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t>Google!</a:t>
              </a:r>
            </a:p>
          </p:txBody>
        </p:sp>
      </p:grpSp>
      <p:sp>
        <p:nvSpPr>
          <p:cNvPr id="22" name="TextBox 21">
            <a:extLst>
              <a:ext uri="{FF2B5EF4-FFF2-40B4-BE49-F238E27FC236}">
                <a16:creationId xmlns:a16="http://schemas.microsoft.com/office/drawing/2014/main" id="{BEC3A65B-F436-2E9A-E4E3-4B40FF26D540}"/>
              </a:ext>
            </a:extLst>
          </p:cNvPr>
          <p:cNvSpPr txBox="1"/>
          <p:nvPr/>
        </p:nvSpPr>
        <p:spPr>
          <a:xfrm>
            <a:off x="251520" y="754621"/>
            <a:ext cx="6793831" cy="261610"/>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Co-designing support pack with support organisations</a:t>
            </a:r>
          </a:p>
        </p:txBody>
      </p:sp>
    </p:spTree>
    <p:extLst>
      <p:ext uri="{BB962C8B-B14F-4D97-AF65-F5344CB8AC3E}">
        <p14:creationId xmlns:p14="http://schemas.microsoft.com/office/powerpoint/2010/main" val="336311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BB15D95D-C279-4D28-96EC-5B1F6FEB5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35596" y="303498"/>
            <a:ext cx="3672408"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F64A9A8-1A9E-64B2-84F3-C39EB8290D96}"/>
              </a:ext>
            </a:extLst>
          </p:cNvPr>
          <p:cNvSpPr txBox="1"/>
          <p:nvPr/>
        </p:nvSpPr>
        <p:spPr>
          <a:xfrm>
            <a:off x="323527" y="18277"/>
            <a:ext cx="8352928" cy="1908215"/>
          </a:xfrm>
          <a:prstGeom prst="rect">
            <a:avLst/>
          </a:prstGeom>
          <a:noFill/>
        </p:spPr>
        <p:txBody>
          <a:bodyPr wrap="square" rtlCol="0">
            <a:spAutoFit/>
          </a:bodyPr>
          <a:lstStyle/>
          <a:p>
            <a: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Mental health referral pathways – Warrington and Halton Teaching Hospitals NHS Foundation Trust​</a:t>
            </a:r>
            <a:b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br>
            <a:b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br>
            <a: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a:t>
            </a:r>
            <a:b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br>
            <a:b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br>
            <a:endParaRPr lang="en-GB" dirty="0"/>
          </a:p>
        </p:txBody>
      </p:sp>
      <p:sp>
        <p:nvSpPr>
          <p:cNvPr id="7" name="Speech Bubble: Oval 6">
            <a:extLst>
              <a:ext uri="{FF2B5EF4-FFF2-40B4-BE49-F238E27FC236}">
                <a16:creationId xmlns:a16="http://schemas.microsoft.com/office/drawing/2014/main" id="{422E37BD-6BBF-B9E6-7A73-1DE72DD84B01}"/>
              </a:ext>
            </a:extLst>
          </p:cNvPr>
          <p:cNvSpPr/>
          <p:nvPr/>
        </p:nvSpPr>
        <p:spPr>
          <a:xfrm>
            <a:off x="4752528" y="3003220"/>
            <a:ext cx="2987824" cy="1584176"/>
          </a:xfrm>
          <a:prstGeom prst="wedgeEllipseCallout">
            <a:avLst>
              <a:gd name="adj1" fmla="val 30205"/>
              <a:gd name="adj2" fmla="val 64526"/>
            </a:avLst>
          </a:prstGeom>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00" b="1" dirty="0"/>
              <a:t>“It’s really good!</a:t>
            </a:r>
          </a:p>
          <a:p>
            <a:pPr algn="ctr"/>
            <a:r>
              <a:rPr lang="en-GB" sz="1400" b="1" dirty="0"/>
              <a:t>Some cards are brilliant!</a:t>
            </a:r>
          </a:p>
          <a:p>
            <a:pPr algn="ctr"/>
            <a:r>
              <a:rPr lang="en-GB" sz="1400" b="1" dirty="0"/>
              <a:t>I really like the 1</a:t>
            </a:r>
            <a:r>
              <a:rPr lang="en-GB" sz="1400" b="1" baseline="30000" dirty="0"/>
              <a:t>st</a:t>
            </a:r>
            <a:r>
              <a:rPr lang="en-GB" sz="1400" b="1" dirty="0"/>
              <a:t> aid one – I’ll keep it in my blazer.</a:t>
            </a:r>
          </a:p>
          <a:p>
            <a:pPr algn="ctr"/>
            <a:r>
              <a:rPr lang="en-GB" sz="1400" b="1" dirty="0"/>
              <a:t>I’m impressed with the relaxation exercises”. </a:t>
            </a:r>
          </a:p>
        </p:txBody>
      </p:sp>
      <p:sp>
        <p:nvSpPr>
          <p:cNvPr id="8" name="Speech Bubble: Oval 7">
            <a:extLst>
              <a:ext uri="{FF2B5EF4-FFF2-40B4-BE49-F238E27FC236}">
                <a16:creationId xmlns:a16="http://schemas.microsoft.com/office/drawing/2014/main" id="{11D6D7C2-E99D-01C5-BAB8-D8D06ABFD61B}"/>
              </a:ext>
            </a:extLst>
          </p:cNvPr>
          <p:cNvSpPr/>
          <p:nvPr/>
        </p:nvSpPr>
        <p:spPr>
          <a:xfrm>
            <a:off x="5945823" y="719129"/>
            <a:ext cx="3145667" cy="2414725"/>
          </a:xfrm>
          <a:prstGeom prst="wedgeEllipseCallout">
            <a:avLst>
              <a:gd name="adj1" fmla="val -61352"/>
              <a:gd name="adj2" fmla="val 52837"/>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00" b="1" dirty="0"/>
              <a:t>“I really like it! I would recommend it! Useful information and wellbeing advice. I like the emergency card. I will be pinning the ‘5 ways to feel better’ and ‘Do more to feel better’ on my notice board! Thank you for the pack”. </a:t>
            </a:r>
            <a:endParaRPr lang="en-GB" sz="1400" dirty="0"/>
          </a:p>
        </p:txBody>
      </p:sp>
      <p:sp>
        <p:nvSpPr>
          <p:cNvPr id="9" name="Speech Bubble: Oval 8">
            <a:extLst>
              <a:ext uri="{FF2B5EF4-FFF2-40B4-BE49-F238E27FC236}">
                <a16:creationId xmlns:a16="http://schemas.microsoft.com/office/drawing/2014/main" id="{DEAC550B-A27E-270B-B3F1-2A5DE2DDBB6A}"/>
              </a:ext>
            </a:extLst>
          </p:cNvPr>
          <p:cNvSpPr/>
          <p:nvPr/>
        </p:nvSpPr>
        <p:spPr>
          <a:xfrm>
            <a:off x="7518656" y="3002642"/>
            <a:ext cx="1559994" cy="936104"/>
          </a:xfrm>
          <a:prstGeom prst="wedgeEllipseCallout">
            <a:avLst>
              <a:gd name="adj1" fmla="val -16048"/>
              <a:gd name="adj2" fmla="val 79779"/>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t>“Typo in the sleep section, other than that – all good!” </a:t>
            </a:r>
            <a:endParaRPr lang="en-GB" sz="1200" dirty="0"/>
          </a:p>
        </p:txBody>
      </p:sp>
      <p:sp>
        <p:nvSpPr>
          <p:cNvPr id="10" name="Speech Bubble: Oval 9">
            <a:extLst>
              <a:ext uri="{FF2B5EF4-FFF2-40B4-BE49-F238E27FC236}">
                <a16:creationId xmlns:a16="http://schemas.microsoft.com/office/drawing/2014/main" id="{A85C452C-08A8-15B7-E71B-CDA90AD9D00F}"/>
              </a:ext>
            </a:extLst>
          </p:cNvPr>
          <p:cNvSpPr/>
          <p:nvPr/>
        </p:nvSpPr>
        <p:spPr>
          <a:xfrm>
            <a:off x="5026732" y="719129"/>
            <a:ext cx="1394793" cy="1882196"/>
          </a:xfrm>
          <a:prstGeom prst="wedgeEllipseCallout">
            <a:avLst>
              <a:gd name="adj1" fmla="val -120366"/>
              <a:gd name="adj2" fmla="val -20554"/>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t>“No changes needed, it’s really helpful, especially the 1</a:t>
            </a:r>
            <a:r>
              <a:rPr lang="en-GB" sz="1200" b="1" baseline="30000" dirty="0"/>
              <a:t>st</a:t>
            </a:r>
            <a:r>
              <a:rPr lang="en-GB" sz="1200" b="1" dirty="0"/>
              <a:t> aid advice”. </a:t>
            </a:r>
            <a:endParaRPr lang="en-GB" sz="1200" dirty="0"/>
          </a:p>
        </p:txBody>
      </p:sp>
      <p:sp>
        <p:nvSpPr>
          <p:cNvPr id="11" name="TextBox 10">
            <a:extLst>
              <a:ext uri="{FF2B5EF4-FFF2-40B4-BE49-F238E27FC236}">
                <a16:creationId xmlns:a16="http://schemas.microsoft.com/office/drawing/2014/main" id="{368406EF-3F12-2BFF-A4FE-26E1B9B91A40}"/>
              </a:ext>
            </a:extLst>
          </p:cNvPr>
          <p:cNvSpPr txBox="1"/>
          <p:nvPr/>
        </p:nvSpPr>
        <p:spPr>
          <a:xfrm>
            <a:off x="179512" y="4619959"/>
            <a:ext cx="6793831" cy="369332"/>
          </a:xfrm>
          <a:prstGeom prst="rect">
            <a:avLst/>
          </a:prstGeom>
          <a:noFill/>
        </p:spPr>
        <p:txBody>
          <a:bodyPr wrap="square" rtlCol="0">
            <a:spAutoFit/>
          </a:bodyPr>
          <a:lstStyle/>
          <a:p>
            <a:r>
              <a:rPr lang="en-GB" sz="1800" b="1" dirty="0">
                <a:solidFill>
                  <a:srgbClr val="002060"/>
                </a:solidFill>
                <a:hlinkClick r:id="rId4"/>
              </a:rPr>
              <a:t>Implementation of support pack and patient feedback</a:t>
            </a:r>
            <a:endParaRPr lang="en-GB" b="1" dirty="0">
              <a:solidFill>
                <a:srgbClr val="002060"/>
              </a:solidFill>
            </a:endParaRPr>
          </a:p>
        </p:txBody>
      </p:sp>
    </p:spTree>
    <p:extLst>
      <p:ext uri="{BB962C8B-B14F-4D97-AF65-F5344CB8AC3E}">
        <p14:creationId xmlns:p14="http://schemas.microsoft.com/office/powerpoint/2010/main" val="183153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23528" y="0"/>
            <a:ext cx="8229600" cy="792545"/>
          </a:xfrm>
        </p:spPr>
        <p:txBody>
          <a:bodyPr>
            <a:noAutofit/>
          </a:bodyPr>
          <a:lstStyle/>
          <a:p>
            <a:r>
              <a:rPr lang="en-GB" sz="2000" dirty="0"/>
              <a:t>Audit results cohort 3/4 – ability to refer – Warrington and Halton Teaching Hospitals NHS Foundation Trust​</a:t>
            </a:r>
          </a:p>
        </p:txBody>
      </p:sp>
      <p:graphicFrame>
        <p:nvGraphicFramePr>
          <p:cNvPr id="6" name="Content Placeholder 5">
            <a:extLst>
              <a:ext uri="{FF2B5EF4-FFF2-40B4-BE49-F238E27FC236}">
                <a16:creationId xmlns:a16="http://schemas.microsoft.com/office/drawing/2014/main" id="{DCF70703-0BC0-6F21-3494-8D53FD35C204}"/>
              </a:ext>
            </a:extLst>
          </p:cNvPr>
          <p:cNvGraphicFramePr>
            <a:graphicFrameLocks noGrp="1"/>
          </p:cNvGraphicFramePr>
          <p:nvPr>
            <p:ph idx="1"/>
            <p:extLst>
              <p:ext uri="{D42A27DB-BD31-4B8C-83A1-F6EECF244321}">
                <p14:modId xmlns:p14="http://schemas.microsoft.com/office/powerpoint/2010/main" val="4182305017"/>
              </p:ext>
            </p:extLst>
          </p:nvPr>
        </p:nvGraphicFramePr>
        <p:xfrm>
          <a:off x="323528" y="1565829"/>
          <a:ext cx="8424936" cy="3166161"/>
        </p:xfrm>
        <a:graphic>
          <a:graphicData uri="http://schemas.openxmlformats.org/drawingml/2006/table">
            <a:tbl>
              <a:tblPr/>
              <a:tblGrid>
                <a:gridCol w="2088232">
                  <a:extLst>
                    <a:ext uri="{9D8B030D-6E8A-4147-A177-3AD203B41FA5}">
                      <a16:colId xmlns:a16="http://schemas.microsoft.com/office/drawing/2014/main" val="4087664337"/>
                    </a:ext>
                  </a:extLst>
                </a:gridCol>
                <a:gridCol w="617960">
                  <a:extLst>
                    <a:ext uri="{9D8B030D-6E8A-4147-A177-3AD203B41FA5}">
                      <a16:colId xmlns:a16="http://schemas.microsoft.com/office/drawing/2014/main" val="653952489"/>
                    </a:ext>
                  </a:extLst>
                </a:gridCol>
                <a:gridCol w="714843">
                  <a:extLst>
                    <a:ext uri="{9D8B030D-6E8A-4147-A177-3AD203B41FA5}">
                      <a16:colId xmlns:a16="http://schemas.microsoft.com/office/drawing/2014/main" val="4148372693"/>
                    </a:ext>
                  </a:extLst>
                </a:gridCol>
                <a:gridCol w="714843">
                  <a:extLst>
                    <a:ext uri="{9D8B030D-6E8A-4147-A177-3AD203B41FA5}">
                      <a16:colId xmlns:a16="http://schemas.microsoft.com/office/drawing/2014/main" val="1278027266"/>
                    </a:ext>
                  </a:extLst>
                </a:gridCol>
                <a:gridCol w="714843">
                  <a:extLst>
                    <a:ext uri="{9D8B030D-6E8A-4147-A177-3AD203B41FA5}">
                      <a16:colId xmlns:a16="http://schemas.microsoft.com/office/drawing/2014/main" val="2023695268"/>
                    </a:ext>
                  </a:extLst>
                </a:gridCol>
                <a:gridCol w="714843">
                  <a:extLst>
                    <a:ext uri="{9D8B030D-6E8A-4147-A177-3AD203B41FA5}">
                      <a16:colId xmlns:a16="http://schemas.microsoft.com/office/drawing/2014/main" val="3367066672"/>
                    </a:ext>
                  </a:extLst>
                </a:gridCol>
                <a:gridCol w="627124">
                  <a:extLst>
                    <a:ext uri="{9D8B030D-6E8A-4147-A177-3AD203B41FA5}">
                      <a16:colId xmlns:a16="http://schemas.microsoft.com/office/drawing/2014/main" val="747391861"/>
                    </a:ext>
                  </a:extLst>
                </a:gridCol>
                <a:gridCol w="802562">
                  <a:extLst>
                    <a:ext uri="{9D8B030D-6E8A-4147-A177-3AD203B41FA5}">
                      <a16:colId xmlns:a16="http://schemas.microsoft.com/office/drawing/2014/main" val="2349932330"/>
                    </a:ext>
                  </a:extLst>
                </a:gridCol>
                <a:gridCol w="637598">
                  <a:extLst>
                    <a:ext uri="{9D8B030D-6E8A-4147-A177-3AD203B41FA5}">
                      <a16:colId xmlns:a16="http://schemas.microsoft.com/office/drawing/2014/main" val="1741519630"/>
                    </a:ext>
                  </a:extLst>
                </a:gridCol>
                <a:gridCol w="792088">
                  <a:extLst>
                    <a:ext uri="{9D8B030D-6E8A-4147-A177-3AD203B41FA5}">
                      <a16:colId xmlns:a16="http://schemas.microsoft.com/office/drawing/2014/main" val="885796055"/>
                    </a:ext>
                  </a:extLst>
                </a:gridCol>
              </a:tblGrid>
              <a:tr h="1114086">
                <a:tc>
                  <a:txBody>
                    <a:bodyPr/>
                    <a:lstStyle/>
                    <a:p>
                      <a:pPr algn="l" fontAlgn="base"/>
                      <a:r>
                        <a:rPr lang="en-GB" sz="1000" b="1" i="0" dirty="0">
                          <a:solidFill>
                            <a:srgbClr val="FFFFFF"/>
                          </a:solidFill>
                          <a:effectLst/>
                          <a:latin typeface="Montserrat" panose="00000500000000000000" pitchFamily="50" charset="0"/>
                        </a:rPr>
                        <a:t>Can your trust refer to any of the following where required, either within or outside of your trust?​</a:t>
                      </a:r>
                      <a:endParaRPr lang="en-GB" sz="1000" b="1" i="0" dirty="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2018​</a:t>
                      </a:r>
                      <a:endParaRPr lang="en-GB" sz="1000" b="1" i="0" dirty="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2019​</a:t>
                      </a:r>
                      <a:endParaRPr lang="en-GB" sz="1000" b="1" i="0" dirty="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2020​</a:t>
                      </a:r>
                      <a:endParaRPr lang="en-GB" sz="1000" b="1" i="0" dirty="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a:t>
                      </a:r>
                      <a:endParaRPr lang="en-GB" sz="1000" b="1" i="0" dirty="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2022​</a:t>
                      </a:r>
                      <a:endParaRPr lang="en-GB" sz="1000" b="1" i="0" dirty="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 – EPIC​</a:t>
                      </a:r>
                      <a:endParaRPr lang="en-GB" sz="1000" b="1" i="0" dirty="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 – England &amp; Wales​</a:t>
                      </a:r>
                      <a:endParaRPr lang="en-GB" sz="1000" b="1" i="0" dirty="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2022 – EPIC​</a:t>
                      </a:r>
                      <a:endParaRPr lang="en-GB" sz="1000" b="1" i="0" dirty="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2022 – England &amp; Wales​</a:t>
                      </a:r>
                      <a:endParaRPr lang="en-GB" sz="1000" b="1" i="0" dirty="0">
                        <a:solidFill>
                          <a:srgbClr val="FFFFFF"/>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773597509"/>
                  </a:ext>
                </a:extLst>
              </a:tr>
              <a:tr h="354423">
                <a:tc>
                  <a:txBody>
                    <a:bodyPr/>
                    <a:lstStyle/>
                    <a:p>
                      <a:pPr algn="l" fontAlgn="base"/>
                      <a:r>
                        <a:rPr lang="en-GB" sz="1000" b="0" i="0" dirty="0">
                          <a:solidFill>
                            <a:srgbClr val="000000"/>
                          </a:solidFill>
                          <a:effectLst/>
                          <a:latin typeface="Montserrat" panose="00000500000000000000" pitchFamily="50" charset="0"/>
                        </a:rPr>
                        <a:t>Clinical psychology assessment​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u="none" strike="noStrike" dirty="0">
                          <a:solidFill>
                            <a:srgbClr val="FFFFFF"/>
                          </a:solidFill>
                          <a:effectLst/>
                          <a:latin typeface="Montserrat" panose="00000500000000000000" pitchFamily="50" charset="0"/>
                        </a:rPr>
                        <a:t>62%</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78%</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63%</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dirty="0">
                          <a:solidFill>
                            <a:srgbClr val="FFFFFF"/>
                          </a:solidFill>
                          <a:effectLst/>
                          <a:latin typeface="Montserrat" panose="00000500000000000000" pitchFamily="50" charset="0"/>
                        </a:rPr>
                        <a:t>80%</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505852287"/>
                  </a:ext>
                </a:extLst>
              </a:tr>
              <a:tr h="336817">
                <a:tc>
                  <a:txBody>
                    <a:bodyPr/>
                    <a:lstStyle/>
                    <a:p>
                      <a:pPr algn="l" fontAlgn="base"/>
                      <a:r>
                        <a:rPr lang="en-GB" sz="1000" b="0" i="0" dirty="0">
                          <a:solidFill>
                            <a:srgbClr val="000000"/>
                          </a:solidFill>
                          <a:effectLst/>
                          <a:latin typeface="Montserrat" panose="00000500000000000000" pitchFamily="50" charset="0"/>
                        </a:rPr>
                        <a:t>Psychiatric assessment​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dirty="0">
                          <a:solidFill>
                            <a:srgbClr val="FFFFFF"/>
                          </a:solidFill>
                          <a:effectLst/>
                          <a:latin typeface="Montserrat" panose="00000500000000000000" pitchFamily="50" charset="0"/>
                        </a:rPr>
                        <a:t>88%</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90%</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88%</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90%</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117075706"/>
                  </a:ext>
                </a:extLst>
              </a:tr>
              <a:tr h="383263">
                <a:tc>
                  <a:txBody>
                    <a:bodyPr/>
                    <a:lstStyle/>
                    <a:p>
                      <a:pPr algn="l" fontAlgn="base"/>
                      <a:r>
                        <a:rPr lang="en-GB" sz="1000" b="0" i="0" dirty="0">
                          <a:solidFill>
                            <a:srgbClr val="000000"/>
                          </a:solidFill>
                          <a:effectLst/>
                          <a:latin typeface="Montserrat" panose="00000500000000000000" pitchFamily="50" charset="0"/>
                        </a:rPr>
                        <a:t>Educational psychology assessment​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dirty="0">
                          <a:solidFill>
                            <a:srgbClr val="FFFFFF"/>
                          </a:solidFill>
                          <a:effectLst/>
                          <a:latin typeface="Montserrat" panose="00000500000000000000" pitchFamily="50" charset="0"/>
                        </a:rPr>
                        <a:t>12%</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44%</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25%</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45%</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4216094522"/>
                  </a:ext>
                </a:extLst>
              </a:tr>
              <a:tr h="336817">
                <a:tc>
                  <a:txBody>
                    <a:bodyPr/>
                    <a:lstStyle/>
                    <a:p>
                      <a:pPr algn="l" fontAlgn="base"/>
                      <a:r>
                        <a:rPr lang="en-GB" sz="1000" b="0" i="0" dirty="0">
                          <a:solidFill>
                            <a:srgbClr val="000000"/>
                          </a:solidFill>
                          <a:effectLst/>
                          <a:latin typeface="Montserrat" panose="00000500000000000000" pitchFamily="50" charset="0"/>
                        </a:rPr>
                        <a:t>Neuropsychology assessment​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dirty="0">
                          <a:solidFill>
                            <a:srgbClr val="FFFFFF"/>
                          </a:solidFill>
                          <a:effectLst/>
                          <a:latin typeface="Montserrat" panose="00000500000000000000" pitchFamily="50" charset="0"/>
                        </a:rPr>
                        <a:t>50%</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51%</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75%</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50%</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4011173110"/>
                  </a:ext>
                </a:extLst>
              </a:tr>
              <a:tr h="300165">
                <a:tc>
                  <a:txBody>
                    <a:bodyPr/>
                    <a:lstStyle/>
                    <a:p>
                      <a:pPr algn="l" fontAlgn="base"/>
                      <a:r>
                        <a:rPr lang="en-GB" sz="1000" b="0" i="0" dirty="0">
                          <a:solidFill>
                            <a:srgbClr val="000000"/>
                          </a:solidFill>
                          <a:effectLst/>
                          <a:latin typeface="Montserrat" panose="00000500000000000000" pitchFamily="50" charset="0"/>
                        </a:rPr>
                        <a:t>Formal developmental assessment​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dirty="0">
                          <a:solidFill>
                            <a:srgbClr val="FFFFFF"/>
                          </a:solidFill>
                          <a:effectLst/>
                          <a:latin typeface="Montserrat" panose="00000500000000000000" pitchFamily="50" charset="0"/>
                        </a:rPr>
                        <a:t>100%</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85%</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100%</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87%</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904428394"/>
                  </a:ext>
                </a:extLst>
              </a:tr>
              <a:tr h="207272">
                <a:tc>
                  <a:txBody>
                    <a:bodyPr/>
                    <a:lstStyle/>
                    <a:p>
                      <a:pPr algn="l" fontAlgn="base"/>
                      <a:r>
                        <a:rPr lang="en-GB" sz="1000" b="0" i="0" dirty="0">
                          <a:solidFill>
                            <a:srgbClr val="000000"/>
                          </a:solidFill>
                          <a:effectLst/>
                          <a:latin typeface="Montserrat" panose="00000500000000000000" pitchFamily="50" charset="0"/>
                        </a:rPr>
                        <a:t>None​</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dirty="0">
                          <a:solidFill>
                            <a:srgbClr val="FFFFFF"/>
                          </a:solidFill>
                          <a:effectLst/>
                          <a:latin typeface="Montserrat" panose="00000500000000000000" pitchFamily="50" charset="0"/>
                        </a:rPr>
                        <a:t>0%</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7%</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0%</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5%</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77727" marR="77727" marT="38863" marB="38863">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3266530166"/>
                  </a:ext>
                </a:extLst>
              </a:tr>
            </a:tbl>
          </a:graphicData>
        </a:graphic>
      </p:graphicFrame>
      <p:sp>
        <p:nvSpPr>
          <p:cNvPr id="3" name="TextBox 2">
            <a:extLst>
              <a:ext uri="{FF2B5EF4-FFF2-40B4-BE49-F238E27FC236}">
                <a16:creationId xmlns:a16="http://schemas.microsoft.com/office/drawing/2014/main" id="{B6E09937-1440-D3A9-1873-BA33E579820B}"/>
              </a:ext>
            </a:extLst>
          </p:cNvPr>
          <p:cNvSpPr txBox="1"/>
          <p:nvPr/>
        </p:nvSpPr>
        <p:spPr>
          <a:xfrm>
            <a:off x="323528" y="849786"/>
            <a:ext cx="8424936" cy="569836"/>
          </a:xfrm>
          <a:prstGeom prst="rect">
            <a:avLst/>
          </a:prstGeom>
          <a:solidFill>
            <a:schemeClr val="accent1">
              <a:lumMod val="20000"/>
              <a:lumOff val="80000"/>
            </a:schemeClr>
          </a:solidFill>
        </p:spPr>
        <p:txBody>
          <a:bodyPr wrap="square" rtlCol="0">
            <a:spAutoFit/>
          </a:bodyPr>
          <a:lstStyle/>
          <a:p>
            <a:pPr algn="just">
              <a:lnSpc>
                <a:spcPct val="150000"/>
              </a:lnSpc>
            </a:pPr>
            <a:r>
              <a:rPr lang="en-GB" sz="1100" b="1" dirty="0">
                <a:latin typeface="Montserrat" panose="00000500000000000000" pitchFamily="50" charset="0"/>
              </a:rPr>
              <a:t>Warrington and Halton Teaching Hospitals service are able to continue to </a:t>
            </a:r>
            <a:r>
              <a:rPr lang="en-GB" sz="1100" b="1" i="0" dirty="0">
                <a:effectLst/>
                <a:latin typeface="Montserrat" panose="00000500000000000000" pitchFamily="50" charset="0"/>
              </a:rPr>
              <a:t>refer patients </a:t>
            </a:r>
            <a:r>
              <a:rPr lang="en-GB" sz="1100" b="1" dirty="0">
                <a:latin typeface="Montserrat" panose="00000500000000000000" pitchFamily="50" charset="0"/>
              </a:rPr>
              <a:t>for</a:t>
            </a:r>
            <a:r>
              <a:rPr lang="en-GB" sz="1100" b="1" i="0" dirty="0">
                <a:effectLst/>
                <a:latin typeface="Montserrat" panose="00000500000000000000" pitchFamily="50" charset="0"/>
              </a:rPr>
              <a:t> </a:t>
            </a:r>
            <a:r>
              <a:rPr lang="en-GB" sz="1100" b="1" dirty="0">
                <a:latin typeface="Montserrat" panose="00000500000000000000" pitchFamily="50" charset="0"/>
              </a:rPr>
              <a:t>a </a:t>
            </a:r>
            <a:r>
              <a:rPr lang="en-GB" sz="1100" b="1" i="0" dirty="0">
                <a:solidFill>
                  <a:srgbClr val="000000"/>
                </a:solidFill>
                <a:effectLst/>
                <a:latin typeface="Montserrat" panose="00000500000000000000" pitchFamily="50" charset="0"/>
              </a:rPr>
              <a:t>clinical psychology assessment and have neuropsychology assessment </a:t>
            </a:r>
            <a:r>
              <a:rPr lang="en-GB" sz="1100" b="1" i="0" dirty="0">
                <a:effectLst/>
                <a:latin typeface="Montserrat" panose="00000500000000000000" pitchFamily="50" charset="0"/>
              </a:rPr>
              <a:t>either within or outside of their Trust.</a:t>
            </a:r>
            <a:endParaRPr lang="en-GB" sz="1100" b="1" dirty="0">
              <a:latin typeface="Montserrat" panose="00000500000000000000" pitchFamily="50" charset="0"/>
            </a:endParaRPr>
          </a:p>
        </p:txBody>
      </p:sp>
    </p:spTree>
    <p:extLst>
      <p:ext uri="{BB962C8B-B14F-4D97-AF65-F5344CB8AC3E}">
        <p14:creationId xmlns:p14="http://schemas.microsoft.com/office/powerpoint/2010/main" val="308091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23528" y="0"/>
            <a:ext cx="8229600" cy="792545"/>
          </a:xfrm>
        </p:spPr>
        <p:txBody>
          <a:bodyPr>
            <a:noAutofit/>
          </a:bodyPr>
          <a:lstStyle/>
          <a:p>
            <a:r>
              <a:rPr lang="en-GB" sz="2000" dirty="0"/>
              <a:t>Audit results cohort 3/4 – </a:t>
            </a:r>
            <a:r>
              <a:rPr lang="en-GB" sz="2000" b="1" i="0" u="none" strike="noStrike" dirty="0">
                <a:solidFill>
                  <a:srgbClr val="11A7F2"/>
                </a:solidFill>
                <a:effectLst/>
                <a:latin typeface="Montserrat" panose="00000500000000000000" pitchFamily="50" charset="0"/>
              </a:rPr>
              <a:t>referral </a:t>
            </a:r>
            <a:r>
              <a:rPr lang="en-GB" sz="2000" dirty="0"/>
              <a:t>pathways​ – Warrington and Halton Teaching Hospitals NHS Foundation Trust​</a:t>
            </a:r>
          </a:p>
        </p:txBody>
      </p:sp>
      <p:graphicFrame>
        <p:nvGraphicFramePr>
          <p:cNvPr id="5" name="Content Placeholder 4">
            <a:extLst>
              <a:ext uri="{FF2B5EF4-FFF2-40B4-BE49-F238E27FC236}">
                <a16:creationId xmlns:a16="http://schemas.microsoft.com/office/drawing/2014/main" id="{665EA50C-B3B3-2907-BE24-747BEF2243A6}"/>
              </a:ext>
            </a:extLst>
          </p:cNvPr>
          <p:cNvGraphicFramePr>
            <a:graphicFrameLocks noGrp="1"/>
          </p:cNvGraphicFramePr>
          <p:nvPr>
            <p:ph idx="1"/>
            <p:extLst>
              <p:ext uri="{D42A27DB-BD31-4B8C-83A1-F6EECF244321}">
                <p14:modId xmlns:p14="http://schemas.microsoft.com/office/powerpoint/2010/main" val="3738700700"/>
              </p:ext>
            </p:extLst>
          </p:nvPr>
        </p:nvGraphicFramePr>
        <p:xfrm>
          <a:off x="363988" y="1995686"/>
          <a:ext cx="7344814" cy="2468880"/>
        </p:xfrm>
        <a:graphic>
          <a:graphicData uri="http://schemas.openxmlformats.org/drawingml/2006/table">
            <a:tbl>
              <a:tblPr/>
              <a:tblGrid>
                <a:gridCol w="1811398">
                  <a:extLst>
                    <a:ext uri="{9D8B030D-6E8A-4147-A177-3AD203B41FA5}">
                      <a16:colId xmlns:a16="http://schemas.microsoft.com/office/drawing/2014/main" val="1688132154"/>
                    </a:ext>
                  </a:extLst>
                </a:gridCol>
                <a:gridCol w="611744">
                  <a:extLst>
                    <a:ext uri="{9D8B030D-6E8A-4147-A177-3AD203B41FA5}">
                      <a16:colId xmlns:a16="http://schemas.microsoft.com/office/drawing/2014/main" val="1411094006"/>
                    </a:ext>
                  </a:extLst>
                </a:gridCol>
                <a:gridCol w="611744">
                  <a:extLst>
                    <a:ext uri="{9D8B030D-6E8A-4147-A177-3AD203B41FA5}">
                      <a16:colId xmlns:a16="http://schemas.microsoft.com/office/drawing/2014/main" val="4286992832"/>
                    </a:ext>
                  </a:extLst>
                </a:gridCol>
                <a:gridCol w="611744">
                  <a:extLst>
                    <a:ext uri="{9D8B030D-6E8A-4147-A177-3AD203B41FA5}">
                      <a16:colId xmlns:a16="http://schemas.microsoft.com/office/drawing/2014/main" val="602106089"/>
                    </a:ext>
                  </a:extLst>
                </a:gridCol>
                <a:gridCol w="611744">
                  <a:extLst>
                    <a:ext uri="{9D8B030D-6E8A-4147-A177-3AD203B41FA5}">
                      <a16:colId xmlns:a16="http://schemas.microsoft.com/office/drawing/2014/main" val="2723438565"/>
                    </a:ext>
                  </a:extLst>
                </a:gridCol>
                <a:gridCol w="638168">
                  <a:extLst>
                    <a:ext uri="{9D8B030D-6E8A-4147-A177-3AD203B41FA5}">
                      <a16:colId xmlns:a16="http://schemas.microsoft.com/office/drawing/2014/main" val="1294936330"/>
                    </a:ext>
                  </a:extLst>
                </a:gridCol>
                <a:gridCol w="792088">
                  <a:extLst>
                    <a:ext uri="{9D8B030D-6E8A-4147-A177-3AD203B41FA5}">
                      <a16:colId xmlns:a16="http://schemas.microsoft.com/office/drawing/2014/main" val="1981139150"/>
                    </a:ext>
                  </a:extLst>
                </a:gridCol>
                <a:gridCol w="792088">
                  <a:extLst>
                    <a:ext uri="{9D8B030D-6E8A-4147-A177-3AD203B41FA5}">
                      <a16:colId xmlns:a16="http://schemas.microsoft.com/office/drawing/2014/main" val="1663132048"/>
                    </a:ext>
                  </a:extLst>
                </a:gridCol>
                <a:gridCol w="864096">
                  <a:extLst>
                    <a:ext uri="{9D8B030D-6E8A-4147-A177-3AD203B41FA5}">
                      <a16:colId xmlns:a16="http://schemas.microsoft.com/office/drawing/2014/main" val="795134072"/>
                    </a:ext>
                  </a:extLst>
                </a:gridCol>
              </a:tblGrid>
              <a:tr h="184150">
                <a:tc>
                  <a:txBody>
                    <a:bodyPr/>
                    <a:lstStyle/>
                    <a:p>
                      <a:pPr algn="l" fontAlgn="base"/>
                      <a:r>
                        <a:rPr lang="en-GB" sz="1000" b="1" i="0" dirty="0">
                          <a:solidFill>
                            <a:srgbClr val="FFFFFF"/>
                          </a:solidFill>
                          <a:effectLst/>
                          <a:latin typeface="Montserrat" panose="00000500000000000000" pitchFamily="50" charset="0"/>
                        </a:rPr>
                        <a:t>Does the trust have agreed referral pathways for children with mental health concerns?​</a:t>
                      </a:r>
                      <a:endParaRPr lang="en-GB" b="1" i="0" dirty="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2019​</a:t>
                      </a:r>
                      <a:endParaRPr lang="en-GB" b="1" i="0" dirty="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2020​</a:t>
                      </a:r>
                      <a:endParaRPr lang="en-GB" b="1" i="0" dirty="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a:t>
                      </a:r>
                      <a:endParaRPr lang="en-GB" b="1" i="0" dirty="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2022​</a:t>
                      </a:r>
                      <a:endParaRPr lang="en-GB" b="1" i="0" dirty="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 – EPIC​</a:t>
                      </a:r>
                      <a:endParaRPr lang="en-GB" b="1" i="0" dirty="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 – England &amp; Wales​</a:t>
                      </a:r>
                      <a:endParaRPr lang="en-GB" b="1" i="0" dirty="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2022 – EPIC​</a:t>
                      </a:r>
                      <a:endParaRPr lang="en-GB" b="1" i="0" dirty="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2022 – England &amp; Wales​</a:t>
                      </a:r>
                      <a:endParaRPr lang="en-GB" b="1" i="0" dirty="0">
                        <a:solidFill>
                          <a:srgbClr val="FFFFFF"/>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4050714397"/>
                  </a:ext>
                </a:extLst>
              </a:tr>
              <a:tr h="127000">
                <a:tc>
                  <a:txBody>
                    <a:bodyPr/>
                    <a:lstStyle/>
                    <a:p>
                      <a:pPr algn="l" fontAlgn="base"/>
                      <a:r>
                        <a:rPr lang="en-GB" sz="1000" b="0" i="0" dirty="0">
                          <a:solidFill>
                            <a:srgbClr val="000000"/>
                          </a:solidFill>
                          <a:effectLst/>
                          <a:latin typeface="Montserrat" panose="00000500000000000000" pitchFamily="50" charset="0"/>
                        </a:rPr>
                        <a:t>Anxiety​</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u="none" strike="noStrike" dirty="0">
                          <a:solidFill>
                            <a:srgbClr val="FFFFFF"/>
                          </a:solidFill>
                          <a:effectLst/>
                          <a:latin typeface="Montserrat" panose="00000500000000000000" pitchFamily="50" charset="0"/>
                        </a:rPr>
                        <a:t>62%</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60%</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63%</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dirty="0">
                          <a:solidFill>
                            <a:srgbClr val="FFFFFF"/>
                          </a:solidFill>
                          <a:effectLst/>
                          <a:latin typeface="Montserrat" panose="00000500000000000000" pitchFamily="50" charset="0"/>
                        </a:rPr>
                        <a:t>64%</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3199234292"/>
                  </a:ext>
                </a:extLst>
              </a:tr>
              <a:tr h="127000">
                <a:tc>
                  <a:txBody>
                    <a:bodyPr/>
                    <a:lstStyle/>
                    <a:p>
                      <a:pPr algn="l" fontAlgn="base"/>
                      <a:r>
                        <a:rPr lang="en-GB" sz="1000" b="0" i="0" dirty="0">
                          <a:solidFill>
                            <a:srgbClr val="000000"/>
                          </a:solidFill>
                          <a:effectLst/>
                          <a:latin typeface="Montserrat" panose="00000500000000000000" pitchFamily="50" charset="0"/>
                        </a:rPr>
                        <a:t>Depression​</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u="none" strike="noStrike" dirty="0">
                          <a:solidFill>
                            <a:srgbClr val="FFFFFF"/>
                          </a:solidFill>
                          <a:effectLst/>
                          <a:latin typeface="Montserrat" panose="00000500000000000000" pitchFamily="50" charset="0"/>
                        </a:rPr>
                        <a:t>62%</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60%</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63%</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dirty="0">
                          <a:solidFill>
                            <a:srgbClr val="FFFFFF"/>
                          </a:solidFill>
                          <a:effectLst/>
                          <a:latin typeface="Montserrat" panose="00000500000000000000" pitchFamily="50" charset="0"/>
                        </a:rPr>
                        <a:t>65%</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166942405"/>
                  </a:ext>
                </a:extLst>
              </a:tr>
              <a:tr h="127000">
                <a:tc>
                  <a:txBody>
                    <a:bodyPr/>
                    <a:lstStyle/>
                    <a:p>
                      <a:pPr algn="l" fontAlgn="base"/>
                      <a:r>
                        <a:rPr lang="en-GB" sz="1000" b="0" i="0" dirty="0">
                          <a:solidFill>
                            <a:srgbClr val="000000"/>
                          </a:solidFill>
                          <a:effectLst/>
                          <a:latin typeface="Montserrat" panose="00000500000000000000" pitchFamily="50" charset="0"/>
                        </a:rPr>
                        <a:t>Mood disorder​</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u="none" strike="noStrike" dirty="0">
                          <a:solidFill>
                            <a:srgbClr val="FFFFFF"/>
                          </a:solidFill>
                          <a:effectLst/>
                          <a:latin typeface="Montserrat" panose="00000500000000000000" pitchFamily="50" charset="0"/>
                        </a:rPr>
                        <a:t>62%</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59%</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63%</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dirty="0">
                          <a:solidFill>
                            <a:srgbClr val="FFFFFF"/>
                          </a:solidFill>
                          <a:effectLst/>
                          <a:latin typeface="Montserrat" panose="00000500000000000000" pitchFamily="50" charset="0"/>
                        </a:rPr>
                        <a:t>63%</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3942711770"/>
                  </a:ext>
                </a:extLst>
              </a:tr>
              <a:tr h="127000">
                <a:tc>
                  <a:txBody>
                    <a:bodyPr/>
                    <a:lstStyle/>
                    <a:p>
                      <a:pPr algn="l" fontAlgn="base"/>
                      <a:r>
                        <a:rPr lang="en-GB" sz="1000" b="0" i="0" dirty="0">
                          <a:solidFill>
                            <a:srgbClr val="000000"/>
                          </a:solidFill>
                          <a:effectLst/>
                          <a:latin typeface="Montserrat" panose="00000500000000000000" pitchFamily="50" charset="0"/>
                        </a:rPr>
                        <a:t>Non-epileptic attack disorder​</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Yes</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u="none" strike="noStrike" dirty="0">
                          <a:solidFill>
                            <a:srgbClr val="FFFFFF"/>
                          </a:solidFill>
                          <a:effectLst/>
                          <a:latin typeface="Montserrat" panose="00000500000000000000" pitchFamily="50" charset="0"/>
                        </a:rPr>
                        <a:t>38%</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44%</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50%</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dirty="0">
                          <a:solidFill>
                            <a:srgbClr val="FFFFFF"/>
                          </a:solidFill>
                          <a:effectLst/>
                          <a:latin typeface="Montserrat" panose="00000500000000000000" pitchFamily="50" charset="0"/>
                        </a:rPr>
                        <a:t>52%</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310522093"/>
                  </a:ext>
                </a:extLst>
              </a:tr>
              <a:tr h="127000">
                <a:tc>
                  <a:txBody>
                    <a:bodyPr/>
                    <a:lstStyle/>
                    <a:p>
                      <a:pPr algn="l" fontAlgn="base"/>
                      <a:r>
                        <a:rPr lang="en-GB" sz="1000" b="0" i="0" dirty="0">
                          <a:solidFill>
                            <a:srgbClr val="000000"/>
                          </a:solidFill>
                          <a:effectLst/>
                          <a:latin typeface="Montserrat" panose="00000500000000000000" pitchFamily="50" charset="0"/>
                        </a:rPr>
                        <a:t>Other​</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u="none" strike="noStrike" dirty="0">
                          <a:solidFill>
                            <a:srgbClr val="FFFFFF"/>
                          </a:solidFill>
                          <a:effectLst/>
                          <a:latin typeface="Montserrat" panose="00000500000000000000" pitchFamily="50" charset="0"/>
                        </a:rPr>
                        <a:t>25%</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5%</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25%</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dirty="0">
                          <a:solidFill>
                            <a:srgbClr val="FFFFFF"/>
                          </a:solidFill>
                          <a:effectLst/>
                          <a:latin typeface="Montserrat" panose="00000500000000000000" pitchFamily="50" charset="0"/>
                        </a:rPr>
                        <a:t>7%</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984342092"/>
                  </a:ext>
                </a:extLst>
              </a:tr>
              <a:tr h="127000">
                <a:tc>
                  <a:txBody>
                    <a:bodyPr/>
                    <a:lstStyle/>
                    <a:p>
                      <a:pPr algn="l" fontAlgn="base"/>
                      <a:r>
                        <a:rPr lang="en-GB" sz="1000" b="0" i="0" dirty="0">
                          <a:solidFill>
                            <a:srgbClr val="000000"/>
                          </a:solidFill>
                          <a:effectLst/>
                          <a:latin typeface="Montserrat" panose="00000500000000000000" pitchFamily="50" charset="0"/>
                        </a:rPr>
                        <a:t>None​</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No</a:t>
                      </a:r>
                      <a:r>
                        <a:rPr lang="en-GB" sz="1000" b="0" i="0" dirty="0">
                          <a:solidFill>
                            <a:srgbClr val="000000"/>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u="none" strike="noStrike" dirty="0">
                          <a:solidFill>
                            <a:srgbClr val="FFFFFF"/>
                          </a:solidFill>
                          <a:effectLst/>
                          <a:latin typeface="Montserrat" panose="00000500000000000000" pitchFamily="50" charset="0"/>
                        </a:rPr>
                        <a:t>38%</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34%</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u="none" strike="noStrike" dirty="0">
                          <a:solidFill>
                            <a:srgbClr val="FFFFFF"/>
                          </a:solidFill>
                          <a:effectLst/>
                          <a:latin typeface="Montserrat" panose="00000500000000000000" pitchFamily="50" charset="0"/>
                        </a:rPr>
                        <a:t>38%</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u="none" strike="noStrike" dirty="0">
                          <a:solidFill>
                            <a:srgbClr val="FFFFFF"/>
                          </a:solidFill>
                          <a:effectLst/>
                          <a:latin typeface="Montserrat" panose="00000500000000000000" pitchFamily="50" charset="0"/>
                        </a:rPr>
                        <a:t>30%</a:t>
                      </a:r>
                      <a:r>
                        <a:rPr lang="en-GB" sz="1000" b="0" i="0" dirty="0">
                          <a:solidFill>
                            <a:srgbClr val="FFFFFF"/>
                          </a:solidFill>
                          <a:effectLst/>
                          <a:latin typeface="Montserrat" panose="00000500000000000000" pitchFamily="50" charset="0"/>
                        </a:rPr>
                        <a:t>​</a:t>
                      </a:r>
                      <a:endParaRPr lang="en-GB" b="0" i="0" dirty="0">
                        <a:solidFill>
                          <a:srgbClr val="000000"/>
                        </a:solidFill>
                        <a:effectLst/>
                      </a:endParaRPr>
                    </a:p>
                  </a:txBody>
                  <a:tcPr>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35321922"/>
                  </a:ext>
                </a:extLst>
              </a:tr>
            </a:tbl>
          </a:graphicData>
        </a:graphic>
      </p:graphicFrame>
      <p:sp>
        <p:nvSpPr>
          <p:cNvPr id="3" name="TextBox 2">
            <a:extLst>
              <a:ext uri="{FF2B5EF4-FFF2-40B4-BE49-F238E27FC236}">
                <a16:creationId xmlns:a16="http://schemas.microsoft.com/office/drawing/2014/main" id="{319C1D06-BD11-065C-7D1B-28B6FBAB7C6D}"/>
              </a:ext>
            </a:extLst>
          </p:cNvPr>
          <p:cNvSpPr txBox="1"/>
          <p:nvPr/>
        </p:nvSpPr>
        <p:spPr>
          <a:xfrm>
            <a:off x="323528" y="864553"/>
            <a:ext cx="7385274" cy="569836"/>
          </a:xfrm>
          <a:prstGeom prst="rect">
            <a:avLst/>
          </a:prstGeom>
          <a:solidFill>
            <a:schemeClr val="accent1">
              <a:lumMod val="20000"/>
              <a:lumOff val="80000"/>
            </a:schemeClr>
          </a:solidFill>
        </p:spPr>
        <p:txBody>
          <a:bodyPr wrap="square" rtlCol="0">
            <a:spAutoFit/>
          </a:bodyPr>
          <a:lstStyle/>
          <a:p>
            <a:pPr algn="just">
              <a:lnSpc>
                <a:spcPct val="150000"/>
              </a:lnSpc>
            </a:pPr>
            <a:r>
              <a:rPr lang="en-GB" sz="1100" b="1" dirty="0">
                <a:latin typeface="Montserrat" panose="00000500000000000000" pitchFamily="50" charset="0"/>
              </a:rPr>
              <a:t>Warrington and Halton Teaching Hospitals have continued to have agreed referral pathways for children with anxiety, depression and mood disorder mental health concerns​.</a:t>
            </a:r>
          </a:p>
        </p:txBody>
      </p:sp>
    </p:spTree>
    <p:extLst>
      <p:ext uri="{BB962C8B-B14F-4D97-AF65-F5344CB8AC3E}">
        <p14:creationId xmlns:p14="http://schemas.microsoft.com/office/powerpoint/2010/main" val="3452828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51520" y="0"/>
            <a:ext cx="9073008" cy="792545"/>
          </a:xfrm>
        </p:spPr>
        <p:txBody>
          <a:bodyPr>
            <a:noAutofit/>
          </a:bodyPr>
          <a:lstStyle/>
          <a:p>
            <a:r>
              <a:rPr lang="en-GB" sz="2000" dirty="0"/>
              <a:t>Audit results cohort 3/4 – appropriate first assessment​ – Warrington and Halton Teaching Hospitals NHS Foundation Trust​</a:t>
            </a:r>
          </a:p>
        </p:txBody>
      </p:sp>
      <p:graphicFrame>
        <p:nvGraphicFramePr>
          <p:cNvPr id="6" name="Table 5">
            <a:extLst>
              <a:ext uri="{FF2B5EF4-FFF2-40B4-BE49-F238E27FC236}">
                <a16:creationId xmlns:a16="http://schemas.microsoft.com/office/drawing/2014/main" id="{23B79C45-F1CB-5055-E73D-692A20707BAC}"/>
              </a:ext>
            </a:extLst>
          </p:cNvPr>
          <p:cNvGraphicFramePr>
            <a:graphicFrameLocks noGrp="1"/>
          </p:cNvGraphicFramePr>
          <p:nvPr>
            <p:extLst>
              <p:ext uri="{D42A27DB-BD31-4B8C-83A1-F6EECF244321}">
                <p14:modId xmlns:p14="http://schemas.microsoft.com/office/powerpoint/2010/main" val="2560110797"/>
              </p:ext>
            </p:extLst>
          </p:nvPr>
        </p:nvGraphicFramePr>
        <p:xfrm>
          <a:off x="395536" y="1705175"/>
          <a:ext cx="8280918" cy="3026815"/>
        </p:xfrm>
        <a:graphic>
          <a:graphicData uri="http://schemas.openxmlformats.org/drawingml/2006/table">
            <a:tbl>
              <a:tblPr/>
              <a:tblGrid>
                <a:gridCol w="2371534">
                  <a:extLst>
                    <a:ext uri="{9D8B030D-6E8A-4147-A177-3AD203B41FA5}">
                      <a16:colId xmlns:a16="http://schemas.microsoft.com/office/drawing/2014/main" val="2042821516"/>
                    </a:ext>
                  </a:extLst>
                </a:gridCol>
                <a:gridCol w="738673">
                  <a:extLst>
                    <a:ext uri="{9D8B030D-6E8A-4147-A177-3AD203B41FA5}">
                      <a16:colId xmlns:a16="http://schemas.microsoft.com/office/drawing/2014/main" val="77173300"/>
                    </a:ext>
                  </a:extLst>
                </a:gridCol>
                <a:gridCol w="738673">
                  <a:extLst>
                    <a:ext uri="{9D8B030D-6E8A-4147-A177-3AD203B41FA5}">
                      <a16:colId xmlns:a16="http://schemas.microsoft.com/office/drawing/2014/main" val="2747456946"/>
                    </a:ext>
                  </a:extLst>
                </a:gridCol>
                <a:gridCol w="738673">
                  <a:extLst>
                    <a:ext uri="{9D8B030D-6E8A-4147-A177-3AD203B41FA5}">
                      <a16:colId xmlns:a16="http://schemas.microsoft.com/office/drawing/2014/main" val="3485322720"/>
                    </a:ext>
                  </a:extLst>
                </a:gridCol>
                <a:gridCol w="738673">
                  <a:extLst>
                    <a:ext uri="{9D8B030D-6E8A-4147-A177-3AD203B41FA5}">
                      <a16:colId xmlns:a16="http://schemas.microsoft.com/office/drawing/2014/main" val="1542084946"/>
                    </a:ext>
                  </a:extLst>
                </a:gridCol>
                <a:gridCol w="738673">
                  <a:extLst>
                    <a:ext uri="{9D8B030D-6E8A-4147-A177-3AD203B41FA5}">
                      <a16:colId xmlns:a16="http://schemas.microsoft.com/office/drawing/2014/main" val="1185402356"/>
                    </a:ext>
                  </a:extLst>
                </a:gridCol>
                <a:gridCol w="738673">
                  <a:extLst>
                    <a:ext uri="{9D8B030D-6E8A-4147-A177-3AD203B41FA5}">
                      <a16:colId xmlns:a16="http://schemas.microsoft.com/office/drawing/2014/main" val="27018088"/>
                    </a:ext>
                  </a:extLst>
                </a:gridCol>
                <a:gridCol w="738673">
                  <a:extLst>
                    <a:ext uri="{9D8B030D-6E8A-4147-A177-3AD203B41FA5}">
                      <a16:colId xmlns:a16="http://schemas.microsoft.com/office/drawing/2014/main" val="3391195702"/>
                    </a:ext>
                  </a:extLst>
                </a:gridCol>
                <a:gridCol w="738673">
                  <a:extLst>
                    <a:ext uri="{9D8B030D-6E8A-4147-A177-3AD203B41FA5}">
                      <a16:colId xmlns:a16="http://schemas.microsoft.com/office/drawing/2014/main" val="1014986317"/>
                    </a:ext>
                  </a:extLst>
                </a:gridCol>
              </a:tblGrid>
              <a:tr h="504056">
                <a:tc>
                  <a:txBody>
                    <a:bodyPr/>
                    <a:lstStyle/>
                    <a:p>
                      <a:pPr algn="l" fontAlgn="base"/>
                      <a:r>
                        <a:rPr lang="en-GB" sz="1000" b="1" i="0" dirty="0">
                          <a:solidFill>
                            <a:srgbClr val="FFFFFF"/>
                          </a:solidFill>
                          <a:effectLst/>
                          <a:latin typeface="Montserrat" panose="00000500000000000000" pitchFamily="50" charset="0"/>
                        </a:rPr>
                        <a:t>Percentage of CYP with evidence of description of:​</a:t>
                      </a:r>
                      <a:endParaRPr lang="en-GB" sz="1000" b="1" i="0" dirty="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2019​</a:t>
                      </a:r>
                      <a:endParaRPr lang="en-GB" sz="1000" b="1" i="0" dirty="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2020​</a:t>
                      </a:r>
                      <a:endParaRPr lang="en-GB" sz="1000" b="1" i="0" dirty="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a:t>
                      </a:r>
                      <a:endParaRPr lang="en-GB" sz="1000" b="1" i="0" dirty="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2022​</a:t>
                      </a:r>
                      <a:endParaRPr lang="en-GB" sz="1000" b="1" i="0" dirty="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 – EPIC​</a:t>
                      </a:r>
                      <a:endParaRPr lang="en-GB" sz="1000" b="1" i="0" dirty="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2021 – England &amp; Wales​</a:t>
                      </a:r>
                      <a:endParaRPr lang="en-GB" sz="1000" b="1" i="0" dirty="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2022 – EPIC​</a:t>
                      </a:r>
                      <a:endParaRPr lang="en-GB" sz="1000" b="1" i="0" dirty="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2022 – England &amp; Wales​</a:t>
                      </a:r>
                      <a:endParaRPr lang="en-GB" sz="1000" b="1" i="0" dirty="0">
                        <a:solidFill>
                          <a:srgbClr val="FFFFFF"/>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511613700"/>
                  </a:ext>
                </a:extLst>
              </a:tr>
              <a:tr h="377119">
                <a:tc>
                  <a:txBody>
                    <a:bodyPr/>
                    <a:lstStyle/>
                    <a:p>
                      <a:pPr algn="l" fontAlgn="base"/>
                      <a:r>
                        <a:rPr lang="en-GB" sz="1000" b="0" i="0" dirty="0">
                          <a:solidFill>
                            <a:srgbClr val="000000"/>
                          </a:solidFill>
                          <a:effectLst/>
                          <a:latin typeface="Montserrat" panose="00000500000000000000" pitchFamily="50" charset="0"/>
                        </a:rPr>
                        <a:t>Appropriate first paediatric clinical assessment (PI.4)​</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64%</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81%​</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87%​</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57%​</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u="none" strike="noStrike" dirty="0">
                          <a:solidFill>
                            <a:srgbClr val="FFFFFF"/>
                          </a:solidFill>
                          <a:effectLst/>
                          <a:latin typeface="Montserrat" panose="00000500000000000000" pitchFamily="50" charset="0"/>
                        </a:rPr>
                        <a:t>76%</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63%</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66%</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63%</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975007024"/>
                  </a:ext>
                </a:extLst>
              </a:tr>
              <a:tr h="272364">
                <a:tc>
                  <a:txBody>
                    <a:bodyPr/>
                    <a:lstStyle/>
                    <a:p>
                      <a:pPr algn="l" fontAlgn="base"/>
                      <a:r>
                        <a:rPr lang="en-GB" sz="1000" b="0" i="0" dirty="0">
                          <a:solidFill>
                            <a:srgbClr val="000000"/>
                          </a:solidFill>
                          <a:effectLst/>
                          <a:latin typeface="Montserrat" panose="00000500000000000000" pitchFamily="50" charset="0"/>
                        </a:rPr>
                        <a:t>Episode​</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100%</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96%​</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dirty="0">
                          <a:solidFill>
                            <a:srgbClr val="FFFFFF"/>
                          </a:solidFill>
                          <a:effectLst/>
                          <a:latin typeface="Montserrat" panose="00000500000000000000" pitchFamily="50" charset="0"/>
                        </a:rPr>
                        <a:t>99%</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99%</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99%</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99%</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736160275"/>
                  </a:ext>
                </a:extLst>
              </a:tr>
              <a:tr h="272364">
                <a:tc>
                  <a:txBody>
                    <a:bodyPr/>
                    <a:lstStyle/>
                    <a:p>
                      <a:pPr algn="l" fontAlgn="base"/>
                      <a:r>
                        <a:rPr lang="en-GB" sz="1000" b="0" i="0" dirty="0">
                          <a:solidFill>
                            <a:srgbClr val="000000"/>
                          </a:solidFill>
                          <a:effectLst/>
                          <a:latin typeface="Montserrat" panose="00000500000000000000" pitchFamily="50" charset="0"/>
                        </a:rPr>
                        <a:t>Age/timing of first episode​</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82%</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92%​</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75%​</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dirty="0">
                          <a:solidFill>
                            <a:srgbClr val="FFFFFF"/>
                          </a:solidFill>
                          <a:effectLst/>
                          <a:latin typeface="Montserrat" panose="00000500000000000000" pitchFamily="50" charset="0"/>
                        </a:rPr>
                        <a:t>90%</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83%</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86%</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81%</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081957766"/>
                  </a:ext>
                </a:extLst>
              </a:tr>
              <a:tr h="272364">
                <a:tc>
                  <a:txBody>
                    <a:bodyPr/>
                    <a:lstStyle/>
                    <a:p>
                      <a:pPr algn="l" fontAlgn="base"/>
                      <a:r>
                        <a:rPr lang="en-GB" sz="1000" b="0" i="0" dirty="0">
                          <a:solidFill>
                            <a:srgbClr val="000000"/>
                          </a:solidFill>
                          <a:effectLst/>
                          <a:latin typeface="Montserrat" panose="00000500000000000000" pitchFamily="50" charset="0"/>
                        </a:rPr>
                        <a:t>Frequency​</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100%</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0%​</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89%​</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dirty="0">
                          <a:solidFill>
                            <a:srgbClr val="FFFFFF"/>
                          </a:solidFill>
                          <a:effectLst/>
                          <a:latin typeface="Montserrat" panose="00000500000000000000" pitchFamily="50" charset="0"/>
                        </a:rPr>
                        <a:t>98%</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95%</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96%</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95%</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1731535489"/>
                  </a:ext>
                </a:extLst>
              </a:tr>
              <a:tr h="272364">
                <a:tc>
                  <a:txBody>
                    <a:bodyPr/>
                    <a:lstStyle/>
                    <a:p>
                      <a:pPr algn="l" fontAlgn="base"/>
                      <a:r>
                        <a:rPr lang="en-GB" sz="1000" b="0" i="0" dirty="0">
                          <a:solidFill>
                            <a:srgbClr val="000000"/>
                          </a:solidFill>
                          <a:effectLst/>
                          <a:latin typeface="Montserrat" panose="00000500000000000000" pitchFamily="50" charset="0"/>
                        </a:rPr>
                        <a:t>General examination​</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100%</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100%​</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96%​</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dirty="0">
                          <a:solidFill>
                            <a:srgbClr val="FFFFFF"/>
                          </a:solidFill>
                          <a:effectLst/>
                          <a:latin typeface="Montserrat" panose="00000500000000000000" pitchFamily="50" charset="0"/>
                        </a:rPr>
                        <a:t>93%</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92%</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93%</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93%</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1257989149"/>
                  </a:ext>
                </a:extLst>
              </a:tr>
              <a:tr h="272364">
                <a:tc>
                  <a:txBody>
                    <a:bodyPr/>
                    <a:lstStyle/>
                    <a:p>
                      <a:pPr algn="l" fontAlgn="base"/>
                      <a:r>
                        <a:rPr lang="en-GB" sz="1000" b="0" i="0" dirty="0">
                          <a:solidFill>
                            <a:srgbClr val="000000"/>
                          </a:solidFill>
                          <a:effectLst/>
                          <a:latin typeface="Montserrat" panose="00000500000000000000" pitchFamily="50" charset="0"/>
                        </a:rPr>
                        <a:t>Neurological examination​</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82%</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96%​</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97%​</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96%​</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dirty="0">
                          <a:solidFill>
                            <a:srgbClr val="FFFFFF"/>
                          </a:solidFill>
                          <a:effectLst/>
                          <a:latin typeface="Montserrat" panose="00000500000000000000" pitchFamily="50" charset="0"/>
                        </a:rPr>
                        <a:t>91%</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89%</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91%</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91%</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4282803508"/>
                  </a:ext>
                </a:extLst>
              </a:tr>
              <a:tr h="233971">
                <a:tc>
                  <a:txBody>
                    <a:bodyPr/>
                    <a:lstStyle/>
                    <a:p>
                      <a:pPr algn="l" fontAlgn="base"/>
                      <a:r>
                        <a:rPr lang="en-GB" sz="1000" b="0" i="0" dirty="0">
                          <a:solidFill>
                            <a:srgbClr val="000000"/>
                          </a:solidFill>
                          <a:effectLst/>
                          <a:latin typeface="Montserrat" panose="00000500000000000000" pitchFamily="50" charset="0"/>
                        </a:rPr>
                        <a:t>Developmental, learning, or schooling progress​</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u="none" strike="noStrike" dirty="0">
                          <a:solidFill>
                            <a:srgbClr val="000000"/>
                          </a:solidFill>
                          <a:effectLst/>
                          <a:latin typeface="Montserrat" panose="00000500000000000000" pitchFamily="50" charset="0"/>
                        </a:rPr>
                        <a:t>100%</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88%​</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87%​</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0" i="0" dirty="0">
                          <a:solidFill>
                            <a:srgbClr val="000000"/>
                          </a:solidFill>
                          <a:effectLst/>
                          <a:latin typeface="Montserrat" panose="00000500000000000000" pitchFamily="50" charset="0"/>
                        </a:rPr>
                        <a:t>75%​</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CCE1FA"/>
                    </a:solidFill>
                  </a:tcPr>
                </a:tc>
                <a:tc>
                  <a:txBody>
                    <a:bodyPr/>
                    <a:lstStyle/>
                    <a:p>
                      <a:pPr algn="l" fontAlgn="base"/>
                      <a:r>
                        <a:rPr lang="en-GB" sz="1000" b="1" i="0" dirty="0">
                          <a:solidFill>
                            <a:srgbClr val="FFFFFF"/>
                          </a:solidFill>
                          <a:effectLst/>
                          <a:latin typeface="Montserrat" panose="00000500000000000000" pitchFamily="50" charset="0"/>
                        </a:rPr>
                        <a:t>89%</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85%</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82%</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84%</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435367237"/>
                  </a:ext>
                </a:extLst>
              </a:tr>
              <a:tr h="400168">
                <a:tc>
                  <a:txBody>
                    <a:bodyPr/>
                    <a:lstStyle/>
                    <a:p>
                      <a:pPr algn="l" fontAlgn="base"/>
                      <a:r>
                        <a:rPr lang="en-GB" sz="1000" b="0" i="0" dirty="0">
                          <a:solidFill>
                            <a:srgbClr val="000000"/>
                          </a:solidFill>
                          <a:effectLst/>
                          <a:latin typeface="Montserrat" panose="00000500000000000000" pitchFamily="50" charset="0"/>
                        </a:rPr>
                        <a:t>Consideration of emotional or behavioural problems​</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u="none" strike="noStrike" dirty="0">
                          <a:solidFill>
                            <a:srgbClr val="000000"/>
                          </a:solidFill>
                          <a:effectLst/>
                          <a:latin typeface="Montserrat" panose="00000500000000000000" pitchFamily="50" charset="0"/>
                        </a:rPr>
                        <a:t>82%</a:t>
                      </a:r>
                      <a:r>
                        <a:rPr lang="en-GB" sz="1000" b="0" i="0" dirty="0">
                          <a:solidFill>
                            <a:srgbClr val="000000"/>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81%​</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87%​</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0" i="0" dirty="0">
                          <a:solidFill>
                            <a:srgbClr val="000000"/>
                          </a:solidFill>
                          <a:effectLst/>
                          <a:latin typeface="Montserrat" panose="00000500000000000000" pitchFamily="50" charset="0"/>
                        </a:rPr>
                        <a:t>75%​</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E7F1FC"/>
                    </a:solidFill>
                  </a:tcPr>
                </a:tc>
                <a:tc>
                  <a:txBody>
                    <a:bodyPr/>
                    <a:lstStyle/>
                    <a:p>
                      <a:pPr algn="l" fontAlgn="base"/>
                      <a:r>
                        <a:rPr lang="en-GB" sz="1000" b="1" i="0" dirty="0">
                          <a:solidFill>
                            <a:srgbClr val="FFFFFF"/>
                          </a:solidFill>
                          <a:effectLst/>
                          <a:latin typeface="Montserrat" panose="00000500000000000000" pitchFamily="50" charset="0"/>
                        </a:rPr>
                        <a:t>78%</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72%</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11A7F2"/>
                    </a:solidFill>
                  </a:tcPr>
                </a:tc>
                <a:tc>
                  <a:txBody>
                    <a:bodyPr/>
                    <a:lstStyle/>
                    <a:p>
                      <a:pPr algn="l" fontAlgn="base"/>
                      <a:r>
                        <a:rPr lang="en-GB" sz="1000" b="1" i="0" dirty="0">
                          <a:solidFill>
                            <a:srgbClr val="FFFFFF"/>
                          </a:solidFill>
                          <a:effectLst/>
                          <a:latin typeface="Montserrat" panose="00000500000000000000" pitchFamily="50" charset="0"/>
                        </a:rPr>
                        <a:t>62%</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tc>
                  <a:txBody>
                    <a:bodyPr/>
                    <a:lstStyle/>
                    <a:p>
                      <a:pPr algn="l" fontAlgn="base"/>
                      <a:r>
                        <a:rPr lang="en-GB" sz="1000" b="1" i="0" dirty="0">
                          <a:solidFill>
                            <a:srgbClr val="FFFFFF"/>
                          </a:solidFill>
                          <a:effectLst/>
                          <a:latin typeface="Montserrat" panose="00000500000000000000" pitchFamily="50" charset="0"/>
                        </a:rPr>
                        <a:t>70%</a:t>
                      </a:r>
                      <a:r>
                        <a:rPr lang="en-GB" sz="1000" b="0" i="0" dirty="0">
                          <a:solidFill>
                            <a:srgbClr val="FFFFFF"/>
                          </a:solidFill>
                          <a:effectLst/>
                          <a:latin typeface="Montserrat" panose="00000500000000000000" pitchFamily="50" charset="0"/>
                        </a:rPr>
                        <a:t>​</a:t>
                      </a:r>
                      <a:endParaRPr lang="en-GB" sz="1000" b="0" i="0" dirty="0">
                        <a:solidFill>
                          <a:srgbClr val="000000"/>
                        </a:solidFill>
                        <a:effectLst/>
                      </a:endParaRPr>
                    </a:p>
                  </a:txBody>
                  <a:tcPr marL="62853" marR="62853" marT="31427" marB="31427">
                    <a:lnL w="6585" cap="flat" cmpd="sng" algn="ctr">
                      <a:solidFill>
                        <a:srgbClr val="FFFFFF"/>
                      </a:solidFill>
                      <a:prstDash val="solid"/>
                      <a:round/>
                      <a:headEnd type="none" w="med" len="med"/>
                      <a:tailEnd type="none" w="med" len="med"/>
                    </a:lnL>
                    <a:lnR w="6585" cap="flat" cmpd="sng" algn="ctr">
                      <a:solidFill>
                        <a:srgbClr val="FFFFFF"/>
                      </a:solidFill>
                      <a:prstDash val="solid"/>
                      <a:round/>
                      <a:headEnd type="none" w="med" len="med"/>
                      <a:tailEnd type="none" w="med" len="med"/>
                    </a:lnR>
                    <a:lnT w="6585" cap="flat" cmpd="sng" algn="ctr">
                      <a:solidFill>
                        <a:srgbClr val="FFFFFF"/>
                      </a:solidFill>
                      <a:prstDash val="solid"/>
                      <a:round/>
                      <a:headEnd type="none" w="med" len="med"/>
                      <a:tailEnd type="none" w="med" len="med"/>
                    </a:lnT>
                    <a:lnB w="6585" cap="flat" cmpd="sng" algn="ctr">
                      <a:solidFill>
                        <a:srgbClr val="FFFFFF"/>
                      </a:solidFill>
                      <a:prstDash val="solid"/>
                      <a:round/>
                      <a:headEnd type="none" w="med" len="med"/>
                      <a:tailEnd type="none" w="med" len="med"/>
                    </a:lnB>
                    <a:solidFill>
                      <a:srgbClr val="0D0D58"/>
                    </a:solidFill>
                  </a:tcPr>
                </a:tc>
                <a:extLst>
                  <a:ext uri="{0D108BD9-81ED-4DB2-BD59-A6C34878D82A}">
                    <a16:rowId xmlns:a16="http://schemas.microsoft.com/office/drawing/2014/main" val="2082468937"/>
                  </a:ext>
                </a:extLst>
              </a:tr>
            </a:tbl>
          </a:graphicData>
        </a:graphic>
      </p:graphicFrame>
      <p:sp>
        <p:nvSpPr>
          <p:cNvPr id="3" name="TextBox 2">
            <a:extLst>
              <a:ext uri="{FF2B5EF4-FFF2-40B4-BE49-F238E27FC236}">
                <a16:creationId xmlns:a16="http://schemas.microsoft.com/office/drawing/2014/main" id="{6120F949-8487-ABEF-C48B-5269408F90ED}"/>
              </a:ext>
            </a:extLst>
          </p:cNvPr>
          <p:cNvSpPr txBox="1"/>
          <p:nvPr/>
        </p:nvSpPr>
        <p:spPr>
          <a:xfrm>
            <a:off x="392510" y="726194"/>
            <a:ext cx="8280918" cy="823752"/>
          </a:xfrm>
          <a:prstGeom prst="rect">
            <a:avLst/>
          </a:prstGeom>
          <a:solidFill>
            <a:schemeClr val="accent1">
              <a:lumMod val="20000"/>
              <a:lumOff val="80000"/>
            </a:schemeClr>
          </a:solidFill>
        </p:spPr>
        <p:txBody>
          <a:bodyPr wrap="square" rtlCol="0">
            <a:spAutoFit/>
          </a:bodyPr>
          <a:lstStyle/>
          <a:p>
            <a:pPr algn="just">
              <a:lnSpc>
                <a:spcPct val="150000"/>
              </a:lnSpc>
            </a:pPr>
            <a:r>
              <a:rPr lang="en-GB" sz="1100" b="1" i="0" dirty="0">
                <a:effectLst/>
                <a:latin typeface="Montserrat" panose="00000500000000000000" pitchFamily="50" charset="0"/>
              </a:rPr>
              <a:t>The percentage of children and young people with evidence of description of consideration of emotional or behavioural problems​ and </a:t>
            </a:r>
            <a:r>
              <a:rPr lang="en-GB" sz="1100" b="1" dirty="0">
                <a:solidFill>
                  <a:srgbClr val="000000"/>
                </a:solidFill>
                <a:latin typeface="Montserrat" panose="00000500000000000000" pitchFamily="50" charset="0"/>
              </a:rPr>
              <a:t>d</a:t>
            </a:r>
            <a:r>
              <a:rPr lang="en-GB" sz="1100" b="1" i="0" dirty="0">
                <a:solidFill>
                  <a:srgbClr val="000000"/>
                </a:solidFill>
                <a:effectLst/>
                <a:latin typeface="Montserrat" panose="00000500000000000000" pitchFamily="50" charset="0"/>
              </a:rPr>
              <a:t>evelopmental, learning, or schooling progress​,</a:t>
            </a:r>
            <a:r>
              <a:rPr lang="en-GB" sz="1100" b="1" dirty="0">
                <a:solidFill>
                  <a:srgbClr val="000000"/>
                </a:solidFill>
                <a:latin typeface="Montserrat" panose="00000500000000000000" pitchFamily="50" charset="0"/>
              </a:rPr>
              <a:t> </a:t>
            </a:r>
            <a:r>
              <a:rPr lang="en-GB" sz="1100" b="1" i="0" dirty="0">
                <a:effectLst/>
                <a:latin typeface="Montserrat" panose="00000500000000000000" pitchFamily="50" charset="0"/>
              </a:rPr>
              <a:t>increased to 87% in 2021 and </a:t>
            </a:r>
            <a:r>
              <a:rPr lang="en-GB" sz="1100" b="1" dirty="0">
                <a:latin typeface="Montserrat" panose="00000500000000000000" pitchFamily="50" charset="0"/>
              </a:rPr>
              <a:t>75% in 2022; however, both percentages remained above regional and national averages.</a:t>
            </a:r>
            <a:endParaRPr lang="en-GB" sz="1100" b="1" i="0" dirty="0">
              <a:effectLst/>
              <a:latin typeface="Montserrat" panose="00000500000000000000" pitchFamily="50" charset="0"/>
            </a:endParaRPr>
          </a:p>
        </p:txBody>
      </p:sp>
    </p:spTree>
    <p:extLst>
      <p:ext uri="{BB962C8B-B14F-4D97-AF65-F5344CB8AC3E}">
        <p14:creationId xmlns:p14="http://schemas.microsoft.com/office/powerpoint/2010/main" val="73239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4" name="Content Placeholder 3">
            <a:extLst>
              <a:ext uri="{FF2B5EF4-FFF2-40B4-BE49-F238E27FC236}">
                <a16:creationId xmlns:a16="http://schemas.microsoft.com/office/drawing/2014/main" id="{E9DCC0DD-F5A1-64AE-E84A-D2799721C8D3}"/>
              </a:ext>
            </a:extLst>
          </p:cNvPr>
          <p:cNvSpPr>
            <a:spLocks noGrp="1"/>
          </p:cNvSpPr>
          <p:nvPr>
            <p:ph idx="1"/>
          </p:nvPr>
        </p:nvSpPr>
        <p:spPr>
          <a:xfrm>
            <a:off x="323528" y="730498"/>
            <a:ext cx="8352928" cy="4289524"/>
          </a:xfrm>
        </p:spPr>
        <p:txBody>
          <a:bodyPr>
            <a:no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00" dirty="0"/>
              <a:t>A significant number of follow-up appointments were offered via telephone appointments, which made obtaining face-to-face input and feedback from our children and young people difficult.</a:t>
            </a:r>
          </a:p>
          <a:p>
            <a:pPr algn="just">
              <a:lnSpc>
                <a:spcPct val="150000"/>
              </a:lnSpc>
              <a:buFont typeface="Arial" panose="020B0604020202020204" pitchFamily="34" charset="0"/>
              <a:buChar char="•"/>
            </a:pPr>
            <a:r>
              <a:rPr lang="en-GB" sz="1100" dirty="0"/>
              <a:t>The Trust's Children’s Outpatient Department was relocated for redevelopment, which meant clinic appointments were also being switched to telephone clinics. However, the relocated service at the outpatient site allowed for some face-to-face appointments. Patients aged 11 and older were selected to see if they would attend face-to-face appointments to contribute to their project.</a:t>
            </a:r>
          </a:p>
          <a:p>
            <a:pPr algn="just">
              <a:lnSpc>
                <a:spcPct val="150000"/>
              </a:lnSpc>
              <a:buFont typeface="Arial" panose="020B0604020202020204" pitchFamily="34" charset="0"/>
              <a:buChar char="•"/>
            </a:pPr>
            <a:r>
              <a:rPr lang="en-GB" sz="1100" dirty="0"/>
              <a:t>Teamwork proved challenging due to team absences.</a:t>
            </a:r>
          </a:p>
          <a:p>
            <a:pPr algn="just">
              <a:lnSpc>
                <a:spcPct val="150000"/>
              </a:lnSpc>
              <a:buFont typeface="Arial" panose="020B0604020202020204" pitchFamily="34" charset="0"/>
              <a:buChar char="•"/>
            </a:pPr>
            <a:r>
              <a:rPr lang="en-GB" sz="1100" dirty="0"/>
              <a:t>Feedback from patients was limited due to issues with clinic relocation, phone follow-ups, cancelled clinics (holiday/duty weeks), age of patients in the clinic, and COVID patients.</a:t>
            </a:r>
          </a:p>
          <a:p>
            <a:pPr algn="just">
              <a:lnSpc>
                <a:spcPct val="150000"/>
              </a:lnSpc>
              <a:buFont typeface="Arial" panose="020B0604020202020204" pitchFamily="34" charset="0"/>
              <a:buChar char="•"/>
            </a:pPr>
            <a:r>
              <a:rPr lang="en-GB" sz="1100" dirty="0"/>
              <a:t>The team implemented a psychology referral pathway with CAMHS, but their service plans to recruit a psychologist for the team did not progress because no one had applied for the position. In the interim, senior management offered the following:</a:t>
            </a:r>
          </a:p>
          <a:p>
            <a:pPr lvl="1" algn="just">
              <a:lnSpc>
                <a:spcPct val="150000"/>
              </a:lnSpc>
            </a:pPr>
            <a:r>
              <a:rPr lang="en-GB" sz="1100" dirty="0"/>
              <a:t>To employ a CYWP.</a:t>
            </a:r>
          </a:p>
          <a:p>
            <a:pPr lvl="1" algn="just">
              <a:lnSpc>
                <a:spcPct val="150000"/>
              </a:lnSpc>
            </a:pPr>
            <a:r>
              <a:rPr lang="en-GB" sz="1100" dirty="0"/>
              <a:t>To refer patients on an individual basis for 6 sessions of psychological support via a private company as needed.</a:t>
            </a:r>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518122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699542"/>
            <a:ext cx="8471528" cy="4536504"/>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Outcomes</a:t>
            </a:r>
          </a:p>
          <a:p>
            <a:pPr algn="just">
              <a:lnSpc>
                <a:spcPct val="150000"/>
              </a:lnSpc>
              <a:buFont typeface="Arial" panose="020B0604020202020204" pitchFamily="34" charset="0"/>
              <a:buChar char="•"/>
            </a:pPr>
            <a:r>
              <a:rPr lang="en-GB" sz="1100" dirty="0"/>
              <a:t>Implemented a new Happy Strong Healthy Mind support package in co-design with patients and advice from mental health agencies. The package is designed to support the wellbeing of patients via 10 wallet-sized cards that provide resources for help, advice, and signposting to children over 11 years old. This was achieved and implemented by March 2022.</a:t>
            </a:r>
          </a:p>
          <a:p>
            <a:pPr algn="just">
              <a:lnSpc>
                <a:spcPct val="150000"/>
              </a:lnSpc>
              <a:buFont typeface="Arial" panose="020B0604020202020204" pitchFamily="34" charset="0"/>
              <a:buChar char="•"/>
            </a:pPr>
            <a:r>
              <a:rPr lang="en-GB" sz="1100" dirty="0"/>
              <a:t>Successful conversations with senior Trust members have resulted in repurposing funds to appoint CYWPs.</a:t>
            </a:r>
          </a:p>
          <a:p>
            <a:pPr algn="just">
              <a:lnSpc>
                <a:spcPct val="150000"/>
              </a:lnSpc>
              <a:buFont typeface="Arial" panose="020B0604020202020204" pitchFamily="34" charset="0"/>
              <a:buChar char="•"/>
            </a:pPr>
            <a:r>
              <a:rPr lang="en-GB" sz="1100" dirty="0"/>
              <a:t>Through an established new pathway with CAMHS, the service was able to signpost patients to schools within the area that have allocated CYWPs that offer additional support.</a:t>
            </a:r>
          </a:p>
          <a:p>
            <a:pPr algn="just">
              <a:lnSpc>
                <a:spcPct val="150000"/>
              </a:lnSpc>
              <a:buFont typeface="Arial" panose="020B0604020202020204" pitchFamily="34" charset="0"/>
              <a:buChar char="•"/>
            </a:pPr>
            <a:r>
              <a:rPr lang="en-GB" sz="1100" dirty="0"/>
              <a:t>The wellbeing pack had received positive feedback from patients and families on that content, which offered support and signposting for the main worries about their condition. Surprisingly, for the team, the areas on first aid, safety, and “what people around them could do if they had a seizure” were very popular with the children and young people.</a:t>
            </a:r>
          </a:p>
          <a:p>
            <a:pPr algn="just">
              <a:lnSpc>
                <a:spcPct val="150000"/>
              </a:lnSpc>
              <a:buFont typeface="Arial" panose="020B0604020202020204" pitchFamily="34" charset="0"/>
              <a:buChar char="•"/>
            </a:pPr>
            <a:r>
              <a:rPr lang="en-GB" sz="1100" dirty="0"/>
              <a:t>The wallet-style pack has gained interest amongst other epilepsy paediatric services within their region, and the EQIP team at West Yorkshire ICS plans to adopt and tailor a similar package for their patients and families.</a:t>
            </a:r>
          </a:p>
          <a:p>
            <a:pPr algn="just"/>
            <a:endParaRPr lang="en-GB" sz="110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81718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4" name="Content Placeholder 3">
            <a:extLst>
              <a:ext uri="{FF2B5EF4-FFF2-40B4-BE49-F238E27FC236}">
                <a16:creationId xmlns:a16="http://schemas.microsoft.com/office/drawing/2014/main" id="{E9DCC0DD-F5A1-64AE-E84A-D2799721C8D3}"/>
              </a:ext>
            </a:extLst>
          </p:cNvPr>
          <p:cNvSpPr>
            <a:spLocks noGrp="1"/>
          </p:cNvSpPr>
          <p:nvPr>
            <p:ph idx="1"/>
          </p:nvPr>
        </p:nvSpPr>
        <p:spPr>
          <a:xfrm>
            <a:off x="323528" y="751036"/>
            <a:ext cx="8229600" cy="4413002"/>
          </a:xfrm>
        </p:spPr>
        <p:txBody>
          <a:bodyPr>
            <a:normAutofit/>
          </a:bodyPr>
          <a:lstStyle/>
          <a:p>
            <a:pPr marL="0" indent="0" algn="just">
              <a:buNone/>
            </a:pPr>
            <a:r>
              <a:rPr lang="en-GB" sz="1150" b="1" dirty="0">
                <a:solidFill>
                  <a:schemeClr val="tx1"/>
                </a:solidFill>
                <a:latin typeface="Montserrat" panose="00000500000000000000" pitchFamily="50" charset="0"/>
                <a:cs typeface="Arial" panose="020B0604020202020204" pitchFamily="34" charset="0"/>
              </a:rPr>
              <a:t>Lessons learnt</a:t>
            </a:r>
          </a:p>
          <a:p>
            <a:pPr algn="just">
              <a:lnSpc>
                <a:spcPct val="150000"/>
              </a:lnSpc>
              <a:buFont typeface="Arial" panose="020B0604020202020204" pitchFamily="34" charset="0"/>
              <a:buChar char="•"/>
            </a:pPr>
            <a:r>
              <a:rPr lang="en-GB" sz="1100" dirty="0"/>
              <a:t>Taking small steps using QI tools was easy, fast, and effective.</a:t>
            </a:r>
          </a:p>
          <a:p>
            <a:pPr algn="just">
              <a:lnSpc>
                <a:spcPct val="150000"/>
              </a:lnSpc>
              <a:buFont typeface="Arial" panose="020B0604020202020204" pitchFamily="34" charset="0"/>
              <a:buChar char="•"/>
            </a:pPr>
            <a:r>
              <a:rPr lang="en-GB" sz="1100" dirty="0"/>
              <a:t>The team changed the way feedback is gathered and actioned by no longer creating long questionnaires and has learned new ways of engaging that are fun and effective for children and families.</a:t>
            </a:r>
          </a:p>
          <a:p>
            <a:pPr algn="just">
              <a:lnSpc>
                <a:spcPct val="150000"/>
              </a:lnSpc>
              <a:buFont typeface="Arial" panose="020B0604020202020204" pitchFamily="34" charset="0"/>
              <a:buChar char="•"/>
            </a:pPr>
            <a:r>
              <a:rPr lang="en-GB" sz="1100" dirty="0"/>
              <a:t>Staff absences within the service team became a challenge, as did the rise in COVID, which meant telephone appointments limited patient input, compounded by the Children’s Outpatient Department being relocated for redevelopment.</a:t>
            </a:r>
          </a:p>
          <a:p>
            <a:pPr algn="just">
              <a:lnSpc>
                <a:spcPct val="150000"/>
              </a:lnSpc>
              <a:buFont typeface="Arial" panose="020B0604020202020204" pitchFamily="34" charset="0"/>
              <a:buChar char="•"/>
            </a:pPr>
            <a:r>
              <a:rPr lang="en-GB" sz="1100" dirty="0"/>
              <a:t>Patients and families have the driving force behind making the required changes, which demonstrates the power of feedback that can help deliver what service users want.</a:t>
            </a:r>
          </a:p>
          <a:p>
            <a:pPr algn="just">
              <a:lnSpc>
                <a:spcPct val="150000"/>
              </a:lnSpc>
              <a:buFont typeface="Arial" panose="020B0604020202020204" pitchFamily="34" charset="0"/>
              <a:buChar char="•"/>
            </a:pPr>
            <a:r>
              <a:rPr lang="en-GB" sz="1100" dirty="0"/>
              <a:t>If everyone gives a little, a lot can be achieved.</a:t>
            </a:r>
          </a:p>
          <a:p>
            <a:pPr algn="just">
              <a:lnSpc>
                <a:spcPct val="150000"/>
              </a:lnSpc>
              <a:buFont typeface="Arial" panose="020B0604020202020204" pitchFamily="34" charset="0"/>
              <a:buChar char="•"/>
            </a:pPr>
            <a:r>
              <a:rPr lang="en-GB" sz="1100" dirty="0"/>
              <a:t>Shared learning of their EQIP QI journey and outcomes continues by presenting at network meetings attended by regional and local teams.</a:t>
            </a:r>
          </a:p>
          <a:p>
            <a:pPr marL="0" indent="0" algn="just">
              <a:buNone/>
            </a:pPr>
            <a:endParaRPr lang="en-GB" sz="1200" b="1" dirty="0">
              <a:solidFill>
                <a:schemeClr val="tx1"/>
              </a:solidFill>
              <a:latin typeface="Montserrat" panose="00000500000000000000" pitchFamily="50" charset="0"/>
              <a:cs typeface="Arial" panose="020B0604020202020204" pitchFamily="34" charset="0"/>
            </a:endParaRPr>
          </a:p>
          <a:p>
            <a:pPr marL="0" indent="0" algn="just">
              <a:buNone/>
            </a:pPr>
            <a:r>
              <a:rPr lang="en-GB" sz="1200" b="1" dirty="0">
                <a:solidFill>
                  <a:schemeClr val="tx1"/>
                </a:solidFill>
                <a:latin typeface="Montserrat" panose="00000500000000000000" pitchFamily="50" charset="0"/>
                <a:cs typeface="Arial" panose="020B0604020202020204" pitchFamily="34" charset="0"/>
              </a:rPr>
              <a:t>Visual presentation of team project intervention </a:t>
            </a:r>
            <a:endParaRPr lang="en-GB" sz="1150" b="1" dirty="0">
              <a:solidFill>
                <a:schemeClr val="tx1"/>
              </a:solidFill>
              <a:latin typeface="Montserrat" panose="00000500000000000000" pitchFamily="50" charset="0"/>
              <a:cs typeface="Arial" panose="020B0604020202020204" pitchFamily="34" charset="0"/>
              <a:hlinkClick r:id="rId2"/>
            </a:endParaRPr>
          </a:p>
          <a:p>
            <a:pPr marL="0" indent="0" algn="just">
              <a:buNone/>
            </a:pPr>
            <a:r>
              <a:rPr lang="en-GB" sz="1150" b="1" dirty="0">
                <a:solidFill>
                  <a:schemeClr val="tx1"/>
                </a:solidFill>
                <a:latin typeface="Montserrat" panose="00000500000000000000" pitchFamily="50" charset="0"/>
                <a:cs typeface="Arial" panose="020B0604020202020204" pitchFamily="34" charset="0"/>
                <a:hlinkClick r:id="rId2"/>
              </a:rPr>
              <a:t>Team poster</a:t>
            </a:r>
            <a:endParaRPr lang="en-GB" sz="1150" b="1" dirty="0">
              <a:solidFill>
                <a:schemeClr val="tx1"/>
              </a:solidFill>
              <a:latin typeface="Montserrat" panose="00000500000000000000" pitchFamily="50" charset="0"/>
              <a:cs typeface="Arial" panose="020B0604020202020204" pitchFamily="34" charset="0"/>
            </a:endParaRPr>
          </a:p>
          <a:p>
            <a:pPr marL="0" indent="0" algn="just">
              <a:buNone/>
            </a:pPr>
            <a:r>
              <a:rPr lang="en-GB" sz="1150" b="1" dirty="0">
                <a:solidFill>
                  <a:schemeClr val="tx1"/>
                </a:solidFill>
                <a:latin typeface="Montserrat" panose="00000500000000000000" pitchFamily="50" charset="0"/>
                <a:cs typeface="Arial" panose="020B0604020202020204" pitchFamily="34" charset="0"/>
                <a:hlinkClick r:id="rId3"/>
              </a:rPr>
              <a:t>Team video presentation</a:t>
            </a:r>
            <a:endParaRPr lang="en-GB" sz="1150" b="1"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261851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539552" y="3386648"/>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36982"/>
            <a:ext cx="793219"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467544" y="254888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659982"/>
            <a:ext cx="1024533" cy="219796"/>
          </a:xfrm>
          <a:prstGeom prst="rect">
            <a:avLst/>
          </a:prstGeom>
        </p:spPr>
      </p:pic>
    </p:spTree>
    <p:extLst>
      <p:ext uri="{BB962C8B-B14F-4D97-AF65-F5344CB8AC3E}">
        <p14:creationId xmlns:p14="http://schemas.microsoft.com/office/powerpoint/2010/main" val="79932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28368" y="667668"/>
            <a:ext cx="8543536" cy="4496370"/>
          </a:xfrm>
        </p:spPr>
        <p:txBody>
          <a:bodyPr>
            <a:noAutofit/>
          </a:bodyPr>
          <a:lstStyle/>
          <a:p>
            <a:pPr marL="0" indent="0" algn="just">
              <a:lnSpc>
                <a:spcPct val="150000"/>
              </a:lnSpc>
              <a:buNone/>
            </a:pPr>
            <a:r>
              <a:rPr lang="en-GB" sz="1100" b="1" dirty="0">
                <a:latin typeface="Montserrat" panose="00000500000000000000" pitchFamily="50" charset="0"/>
                <a:cs typeface="Arial" panose="020B0604020202020204" pitchFamily="34" charset="0"/>
              </a:rPr>
              <a:t>Project aim</a:t>
            </a:r>
          </a:p>
          <a:p>
            <a:pPr marL="0" indent="0" algn="just">
              <a:lnSpc>
                <a:spcPct val="150000"/>
              </a:lnSpc>
              <a:buNone/>
            </a:pPr>
            <a:r>
              <a:rPr lang="en-GB" sz="1100" dirty="0">
                <a:latin typeface="Montserrat" panose="00000500000000000000" pitchFamily="50" charset="0"/>
                <a:cs typeface="Arial" panose="020B0604020202020204" pitchFamily="34" charset="0"/>
              </a:rPr>
              <a:t>To engage with children and young people to improve the mental health referral pathways and create a mental health care package for children aged 11-17 years. All new patients in this age group will receive the package from March 2022​.</a:t>
            </a:r>
            <a:endParaRPr lang="en-GB" sz="1100" dirty="0">
              <a:highlight>
                <a:srgbClr val="00FF00"/>
              </a:highlight>
              <a:latin typeface="Montserrat" panose="00000500000000000000" pitchFamily="50" charset="0"/>
              <a:cs typeface="Arial" panose="020B0604020202020204" pitchFamily="34" charset="0"/>
            </a:endParaRPr>
          </a:p>
          <a:p>
            <a:pPr marL="0" indent="0" algn="just">
              <a:lnSpc>
                <a:spcPct val="150000"/>
              </a:lnSpc>
              <a:buNone/>
            </a:pPr>
            <a:r>
              <a:rPr lang="en-GB" sz="1100" b="1" dirty="0">
                <a:latin typeface="Montserrat" panose="00000500000000000000" pitchFamily="50" charset="0"/>
                <a:cs typeface="Arial" panose="020B0604020202020204" pitchFamily="34" charset="0"/>
              </a:rPr>
              <a:t>Background</a:t>
            </a:r>
            <a:endParaRPr lang="en-GB" sz="1100" dirty="0">
              <a:latin typeface="Montserrat" panose="00000500000000000000" pitchFamily="50" charset="0"/>
              <a:cs typeface="Arial" panose="020B0604020202020204" pitchFamily="34" charset="0"/>
            </a:endParaRPr>
          </a:p>
          <a:p>
            <a:pPr marL="0" indent="0">
              <a:lnSpc>
                <a:spcPct val="150000"/>
              </a:lnSpc>
              <a:buNone/>
            </a:pPr>
            <a:r>
              <a:rPr lang="en-GB" sz="1100" dirty="0"/>
              <a:t>Warrington and Halton Teaching Hospitals NHS Foundation Trust are a small team based in a district general hospital and are supported by tertiary neurologists and the Trust’s management team. They have two very experienced specialist nurses and three paediatric consultants. The initial project aim was influenced by Epilepsy12 audit data, which showed the Trust was underperforming in the documentation of comprehensive care planning. However, during the process of being on the RCPCH Epilepsy Quality Improvement Programme, the team gained insights from increased patient engagement, which led to an understanding of patients wanting more support in areas of mental health and wellbeing. This resulted in the team adjusting their project aim to improve upon current mental health pathways to meet the needs of their patients and families.</a:t>
            </a:r>
          </a:p>
          <a:p>
            <a:pPr marL="0" indent="0">
              <a:lnSpc>
                <a:spcPct val="150000"/>
              </a:lnSpc>
              <a:buNone/>
            </a:pPr>
            <a:r>
              <a:rPr lang="en-GB" sz="1100" b="1" dirty="0"/>
              <a:t>Area of focus</a:t>
            </a:r>
            <a:endParaRPr lang="en-GB" sz="1100" dirty="0"/>
          </a:p>
          <a:p>
            <a:pPr marL="0" indent="0">
              <a:lnSpc>
                <a:spcPct val="150000"/>
              </a:lnSpc>
              <a:buNone/>
            </a:pPr>
            <a:r>
              <a:rPr lang="en-GB" sz="1100" dirty="0"/>
              <a:t>Using patient engagement methods to capture the views of their current needs and mental health support to co‑produce a care package with relevant information and useful signposted links to local and national organisations.</a:t>
            </a:r>
            <a:endParaRPr lang="en-GB" sz="1100"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46086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pic>
        <p:nvPicPr>
          <p:cNvPr id="6" name="Content Placeholder 5">
            <a:extLst>
              <a:ext uri="{FF2B5EF4-FFF2-40B4-BE49-F238E27FC236}">
                <a16:creationId xmlns:a16="http://schemas.microsoft.com/office/drawing/2014/main" id="{92137501-68AE-18F9-0409-59650357AFBB}"/>
              </a:ext>
            </a:extLst>
          </p:cNvPr>
          <p:cNvPicPr>
            <a:picLocks noGrp="1" noChangeAspect="1"/>
          </p:cNvPicPr>
          <p:nvPr>
            <p:ph idx="1"/>
          </p:nvPr>
        </p:nvPicPr>
        <p:blipFill>
          <a:blip r:embed="rId2"/>
          <a:stretch>
            <a:fillRect/>
          </a:stretch>
        </p:blipFill>
        <p:spPr>
          <a:xfrm>
            <a:off x="1115616" y="843558"/>
            <a:ext cx="6370169" cy="4145310"/>
          </a:xfrm>
          <a:prstGeom prst="rect">
            <a:avLst/>
          </a:prstGeom>
        </p:spPr>
      </p:pic>
      <p:sp>
        <p:nvSpPr>
          <p:cNvPr id="7" name="TextBox 6">
            <a:extLst>
              <a:ext uri="{FF2B5EF4-FFF2-40B4-BE49-F238E27FC236}">
                <a16:creationId xmlns:a16="http://schemas.microsoft.com/office/drawing/2014/main" id="{D8E5D36A-C097-6E01-1F72-4871AAEA5B45}"/>
              </a:ext>
            </a:extLst>
          </p:cNvPr>
          <p:cNvSpPr txBox="1"/>
          <p:nvPr/>
        </p:nvSpPr>
        <p:spPr>
          <a:xfrm>
            <a:off x="395536" y="824665"/>
            <a:ext cx="1944216" cy="369332"/>
          </a:xfrm>
          <a:prstGeom prst="rect">
            <a:avLst/>
          </a:prstGeom>
          <a:noFill/>
        </p:spPr>
        <p:txBody>
          <a:bodyPr wrap="square" rtlCol="0">
            <a:spAutoFit/>
          </a:bodyPr>
          <a:lstStyle/>
          <a:p>
            <a:r>
              <a:rPr lang="en-GB" b="1" dirty="0"/>
              <a:t>Driver diagram</a:t>
            </a:r>
          </a:p>
        </p:txBody>
      </p:sp>
    </p:spTree>
    <p:extLst>
      <p:ext uri="{BB962C8B-B14F-4D97-AF65-F5344CB8AC3E}">
        <p14:creationId xmlns:p14="http://schemas.microsoft.com/office/powerpoint/2010/main" val="360144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04928" y="699542"/>
            <a:ext cx="8471528" cy="4299942"/>
          </a:xfrm>
        </p:spPr>
        <p:txBody>
          <a:bodyPr>
            <a:no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Changes</a:t>
            </a: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buFont typeface="Arial" panose="020B0604020202020204" pitchFamily="34" charset="0"/>
              <a:buChar char="•"/>
            </a:pPr>
            <a:r>
              <a:rPr lang="en-GB" sz="1100" dirty="0"/>
              <a:t>Following the EQIP initial training launch in September 2021, the team decided to initially focus their QI project on improving the documentation of clinic letters by producing standardised clinic letters. The overall aim was to develop a pro forma that could achieve the majority of this as a tick-box response or shorthand recording of a small narrative, which would then provide a wealth of information meeting Epilepsy12 standards, but in a personalised manner and by reducing the administration workload for the secretaries.</a:t>
            </a:r>
          </a:p>
          <a:p>
            <a:pPr algn="just">
              <a:lnSpc>
                <a:spcPct val="150000"/>
              </a:lnSpc>
              <a:buFont typeface="Arial" panose="020B0604020202020204" pitchFamily="34" charset="0"/>
              <a:buChar char="•"/>
            </a:pPr>
            <a:r>
              <a:rPr lang="en-GB" sz="1100" dirty="0"/>
              <a:t>However, over the course of the EQIP, the team decided to change their project aim based on insights from the views captured through patient engagement, which resulted in patients reporting back that they wanted more support in areas of mental health and wellbeing, which led to the idea of developing a mental health pathway/package for their epilepsy patients.</a:t>
            </a:r>
          </a:p>
          <a:p>
            <a:pPr algn="just">
              <a:lnSpc>
                <a:spcPct val="150000"/>
              </a:lnSpc>
              <a:buFont typeface="Arial" panose="020B0604020202020204" pitchFamily="34" charset="0"/>
              <a:buChar char="•"/>
            </a:pPr>
            <a:r>
              <a:rPr lang="en-GB" sz="1100" dirty="0"/>
              <a:t>In October 2021, the team engaged with the CAMHS department and had a productive meeting that discussed the following:</a:t>
            </a:r>
          </a:p>
          <a:p>
            <a:pPr lvl="1" algn="just">
              <a:lnSpc>
                <a:spcPct val="150000"/>
              </a:lnSpc>
            </a:pPr>
            <a:r>
              <a:rPr lang="en-GB" sz="1100" dirty="0"/>
              <a:t>Negotiated an agreed pathway with CAMHS service for children with epilepsy who had significant mental health symptoms would be accepted by CAMHS for assessment.</a:t>
            </a:r>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1331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23528" y="771550"/>
            <a:ext cx="8327512" cy="4299942"/>
          </a:xfrm>
        </p:spPr>
        <p:txBody>
          <a:bodyPr>
            <a:no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Changes</a:t>
            </a: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pPr>
            <a:r>
              <a:rPr lang="en-GB" sz="1100" dirty="0"/>
              <a:t>Discussed the children who did not meet the criteria but still required some support. </a:t>
            </a:r>
          </a:p>
          <a:p>
            <a:pPr algn="just">
              <a:lnSpc>
                <a:spcPct val="150000"/>
              </a:lnSpc>
            </a:pPr>
            <a:r>
              <a:rPr lang="en-GB" sz="1100" dirty="0"/>
              <a:t>Shared info on the PHE pilot to have Children and Young People Wellbeing Practitioners (CYWP) based in schools and how this may be an additional source of help. </a:t>
            </a:r>
          </a:p>
          <a:p>
            <a:pPr algn="just">
              <a:lnSpc>
                <a:spcPct val="150000"/>
              </a:lnSpc>
            </a:pPr>
            <a:r>
              <a:rPr lang="en-GB" sz="1100" dirty="0"/>
              <a:t>Provided information on the 40 schools within the area that have an allocated CYWP, so that can be signposted to their patients where possible as an additional level of support.</a:t>
            </a:r>
          </a:p>
          <a:p>
            <a:pPr algn="just">
              <a:lnSpc>
                <a:spcPct val="150000"/>
              </a:lnSpc>
            </a:pPr>
            <a:r>
              <a:rPr lang="en-GB" sz="1100" dirty="0"/>
              <a:t>Explored the current support in the area and the support that can be targeted for the package. The CAMHS representative helped with identifying age-appropriate wellbeing information for the packages.</a:t>
            </a:r>
          </a:p>
          <a:p>
            <a:pPr algn="just">
              <a:lnSpc>
                <a:spcPct val="150000"/>
              </a:lnSpc>
              <a:buFont typeface="Arial" panose="020B0604020202020204" pitchFamily="34" charset="0"/>
              <a:buChar char="•"/>
            </a:pPr>
            <a:r>
              <a:rPr lang="en-GB" sz="1100" dirty="0"/>
              <a:t>In terms of data collection, the team developed four questions using jars.</a:t>
            </a:r>
          </a:p>
          <a:p>
            <a:pPr lvl="1" algn="just">
              <a:lnSpc>
                <a:spcPct val="150000"/>
              </a:lnSpc>
            </a:pPr>
            <a:r>
              <a:rPr lang="en-GB" sz="1100" dirty="0"/>
              <a:t>&gt;1-year-old children were identified, without learning needs, to contribute to their data collection.</a:t>
            </a:r>
          </a:p>
          <a:p>
            <a:pPr algn="just">
              <a:lnSpc>
                <a:spcPct val="150000"/>
              </a:lnSpc>
              <a:buFont typeface="Arial" panose="020B0604020202020204" pitchFamily="34" charset="0"/>
              <a:buChar char="•"/>
            </a:pPr>
            <a:r>
              <a:rPr lang="en-GB" sz="1100" dirty="0"/>
              <a:t>Changes to communications to patients by letter were tested and standardised.</a:t>
            </a:r>
          </a:p>
          <a:p>
            <a:pPr algn="just">
              <a:lnSpc>
                <a:spcPct val="150000"/>
              </a:lnSpc>
              <a:buFont typeface="Arial" panose="020B0604020202020204" pitchFamily="34" charset="0"/>
              <a:buChar char="•"/>
            </a:pPr>
            <a:r>
              <a:rPr lang="en-GB" sz="1100" dirty="0"/>
              <a:t>Local data identified information and support for mental health issues that was lacking.</a:t>
            </a:r>
          </a:p>
          <a:p>
            <a:pPr algn="just">
              <a:lnSpc>
                <a:spcPct val="150000"/>
              </a:lnSpc>
              <a:buFont typeface="Arial" panose="020B0604020202020204" pitchFamily="34" charset="0"/>
              <a:buChar char="•"/>
            </a:pPr>
            <a:r>
              <a:rPr lang="en-GB" sz="1100" dirty="0"/>
              <a:t>Patient journeys were mapped and examined.</a:t>
            </a:r>
          </a:p>
          <a:p>
            <a:pPr algn="just">
              <a:lnSpc>
                <a:spcPct val="150000"/>
              </a:lnSpc>
              <a:buFont typeface="Arial" panose="020B0604020202020204" pitchFamily="34" charset="0"/>
              <a:buChar char="•"/>
            </a:pPr>
            <a:r>
              <a:rPr lang="en-GB" sz="1100" dirty="0"/>
              <a:t>Reviewed and revised the current assessment tools with three consultants.</a:t>
            </a:r>
            <a:endParaRPr lang="en-GB" sz="11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50981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sp>
        <p:nvSpPr>
          <p:cNvPr id="4" name="Content Placeholder 3">
            <a:extLst>
              <a:ext uri="{FF2B5EF4-FFF2-40B4-BE49-F238E27FC236}">
                <a16:creationId xmlns:a16="http://schemas.microsoft.com/office/drawing/2014/main" id="{E9DCC0DD-F5A1-64AE-E84A-D2799721C8D3}"/>
              </a:ext>
            </a:extLst>
          </p:cNvPr>
          <p:cNvSpPr>
            <a:spLocks noGrp="1"/>
          </p:cNvSpPr>
          <p:nvPr>
            <p:ph idx="1"/>
          </p:nvPr>
        </p:nvSpPr>
        <p:spPr>
          <a:xfrm>
            <a:off x="323528" y="771550"/>
            <a:ext cx="8229600" cy="3672408"/>
          </a:xfrm>
        </p:spPr>
        <p:txBody>
          <a:bodyPr>
            <a:noAutofit/>
          </a:bodyPr>
          <a:lstStyle/>
          <a:p>
            <a:pPr marL="0" indent="0" algn="just">
              <a:buNone/>
            </a:pPr>
            <a:r>
              <a:rPr lang="en-GB" sz="110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00" dirty="0"/>
              <a:t>Feedback from interaction with the jar display included the following:</a:t>
            </a:r>
          </a:p>
          <a:p>
            <a:pPr lvl="1" algn="just">
              <a:lnSpc>
                <a:spcPct val="150000"/>
              </a:lnSpc>
            </a:pPr>
            <a:r>
              <a:rPr lang="en-GB" sz="1100" dirty="0"/>
              <a:t>&gt;50% of patients do have worries and anxieties about having epilepsy; they worry about being lonely or getting a job, and, generally, patients seek help from friends and family.</a:t>
            </a:r>
          </a:p>
          <a:p>
            <a:pPr algn="just">
              <a:lnSpc>
                <a:spcPct val="150000"/>
              </a:lnSpc>
              <a:buFont typeface="Arial" panose="020B0604020202020204" pitchFamily="34" charset="0"/>
              <a:buChar char="•"/>
            </a:pPr>
            <a:r>
              <a:rPr lang="en-GB" sz="1100" dirty="0"/>
              <a:t>This helped the team develop and shape their mental health package to focus more on maintaining wellbeing and not just on signposting for support. Through engagement with the epilepsy charity Epilepsy Action, the CAMHS team, and Sophie Bennett, a psychologist involved with the MICE project developed by GOSH, the team gained support and advice on the content provided within the pack.</a:t>
            </a:r>
          </a:p>
          <a:p>
            <a:pPr algn="just">
              <a:lnSpc>
                <a:spcPct val="150000"/>
              </a:lnSpc>
              <a:buFont typeface="Arial" panose="020B0604020202020204" pitchFamily="34" charset="0"/>
              <a:buChar char="•"/>
            </a:pPr>
            <a:r>
              <a:rPr lang="en-GB" sz="1100" dirty="0"/>
              <a:t>Both Sophie Bennett and the CAMHS team provided guidance and reading support on wellbeing resources to go alongside the research completed by the team.</a:t>
            </a:r>
          </a:p>
        </p:txBody>
      </p:sp>
    </p:spTree>
    <p:extLst>
      <p:ext uri="{BB962C8B-B14F-4D97-AF65-F5344CB8AC3E}">
        <p14:creationId xmlns:p14="http://schemas.microsoft.com/office/powerpoint/2010/main" val="417299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pic>
        <p:nvPicPr>
          <p:cNvPr id="1026" name="Picture 2">
            <a:extLst>
              <a:ext uri="{FF2B5EF4-FFF2-40B4-BE49-F238E27FC236}">
                <a16:creationId xmlns:a16="http://schemas.microsoft.com/office/drawing/2014/main" id="{83CF002B-F809-342C-F1A1-F93EF3AA6A9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1520" y="772290"/>
            <a:ext cx="2883005" cy="39597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4DE5F36-A7BB-6103-804B-ADC9E93493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08" t="15350" r="6795" b="12877"/>
          <a:stretch/>
        </p:blipFill>
        <p:spPr bwMode="auto">
          <a:xfrm>
            <a:off x="3347864" y="903174"/>
            <a:ext cx="2592288" cy="1733507"/>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7C03D93-8383-C65E-1960-FBE021C09B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84" t="13215" r="4404" b="11830"/>
          <a:stretch/>
        </p:blipFill>
        <p:spPr bwMode="auto">
          <a:xfrm>
            <a:off x="6084168" y="868572"/>
            <a:ext cx="2710888" cy="1750916"/>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A0834A7-7EF3-220D-74A7-A9AFE89ABA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57" t="16925" r="3947" b="10314"/>
          <a:stretch/>
        </p:blipFill>
        <p:spPr bwMode="auto">
          <a:xfrm>
            <a:off x="3317955" y="2722527"/>
            <a:ext cx="2653464" cy="1577416"/>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46F8953-E6A1-D114-3EF5-2D203741827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31" t="15350" r="2751" b="10642"/>
          <a:stretch/>
        </p:blipFill>
        <p:spPr bwMode="auto">
          <a:xfrm>
            <a:off x="6084168" y="2713658"/>
            <a:ext cx="2620932" cy="1558947"/>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6" name="Picture 5" descr="A picture containing text, different&#10;&#10;Description automatically generated">
            <a:extLst>
              <a:ext uri="{FF2B5EF4-FFF2-40B4-BE49-F238E27FC236}">
                <a16:creationId xmlns:a16="http://schemas.microsoft.com/office/drawing/2014/main" id="{86C21C87-223A-EEEC-4DD3-AA5B0FF3F11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3781"/>
          <a:stretch/>
        </p:blipFill>
        <p:spPr bwMode="auto">
          <a:xfrm>
            <a:off x="3317955" y="4348879"/>
            <a:ext cx="4187041" cy="766221"/>
          </a:xfrm>
          <a:prstGeom prst="rect">
            <a:avLst/>
          </a:prstGeom>
          <a:noFill/>
          <a:ln>
            <a:noFill/>
          </a:ln>
        </p:spPr>
      </p:pic>
    </p:spTree>
    <p:extLst>
      <p:ext uri="{BB962C8B-B14F-4D97-AF65-F5344CB8AC3E}">
        <p14:creationId xmlns:p14="http://schemas.microsoft.com/office/powerpoint/2010/main" val="371494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04928" y="771550"/>
            <a:ext cx="8229600" cy="475562"/>
          </a:xfrm>
        </p:spPr>
        <p:txBody>
          <a:bodyPr>
            <a:noAutofit/>
          </a:bodyPr>
          <a:lstStyle/>
          <a:p>
            <a:r>
              <a:rPr lang="en-GB" sz="2000" dirty="0"/>
              <a:t>Mental health referral pathways –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pic>
        <p:nvPicPr>
          <p:cNvPr id="2052" name="Picture 4">
            <a:extLst>
              <a:ext uri="{FF2B5EF4-FFF2-40B4-BE49-F238E27FC236}">
                <a16:creationId xmlns:a16="http://schemas.microsoft.com/office/drawing/2014/main" id="{62D1E4D6-6F8A-EA77-3A9B-B26D01AAD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771550"/>
            <a:ext cx="6348567" cy="420453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E9DCC0DD-F5A1-64AE-E84A-D2799721C8D3}"/>
              </a:ext>
            </a:extLst>
          </p:cNvPr>
          <p:cNvSpPr>
            <a:spLocks noGrp="1"/>
          </p:cNvSpPr>
          <p:nvPr>
            <p:ph idx="1"/>
          </p:nvPr>
        </p:nvSpPr>
        <p:spPr>
          <a:xfrm>
            <a:off x="323528" y="830669"/>
            <a:ext cx="8229600" cy="372598"/>
          </a:xfrm>
        </p:spPr>
        <p:txBody>
          <a:bodyPr>
            <a:normAutofit/>
          </a:bodyPr>
          <a:lstStyle/>
          <a:p>
            <a:pPr marL="0" indent="0">
              <a:buNone/>
            </a:pPr>
            <a:r>
              <a:rPr lang="en-GB" sz="1100" b="1" dirty="0">
                <a:solidFill>
                  <a:schemeClr val="tx1"/>
                </a:solidFill>
                <a:latin typeface="Montserrat" panose="00000500000000000000" pitchFamily="50" charset="0"/>
                <a:cs typeface="Arial" panose="020B0604020202020204" pitchFamily="34" charset="0"/>
              </a:rPr>
              <a:t>Examples of patient feedback​</a:t>
            </a:r>
          </a:p>
        </p:txBody>
      </p:sp>
      <p:sp>
        <p:nvSpPr>
          <p:cNvPr id="11" name="TextBox 1">
            <a:extLst>
              <a:ext uri="{FF2B5EF4-FFF2-40B4-BE49-F238E27FC236}">
                <a16:creationId xmlns:a16="http://schemas.microsoft.com/office/drawing/2014/main" id="{DEBC1BBA-8691-550B-9116-21D1C57A6ECF}"/>
              </a:ext>
            </a:extLst>
          </p:cNvPr>
          <p:cNvSpPr txBox="1"/>
          <p:nvPr/>
        </p:nvSpPr>
        <p:spPr>
          <a:xfrm rot="20431564">
            <a:off x="6091872" y="2988173"/>
            <a:ext cx="1910503" cy="1492716"/>
          </a:xfrm>
          <a:prstGeom prst="rect">
            <a:avLst/>
          </a:prstGeom>
          <a:noFill/>
        </p:spPr>
        <p:txBody>
          <a:bodyPr wrap="square" rtlCol="0">
            <a:spAutoFit/>
          </a:bodyPr>
          <a:lstStyle>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a:r>
              <a:rPr lang="en-GB" sz="1300" b="1" dirty="0"/>
              <a:t>What more can the epilepsy team do?</a:t>
            </a:r>
          </a:p>
          <a:p>
            <a:pPr marL="285750" indent="-285750">
              <a:buFont typeface="Arial" panose="020B0604020202020204" pitchFamily="34" charset="0"/>
              <a:buChar char="•"/>
            </a:pPr>
            <a:r>
              <a:rPr lang="en-GB" sz="1300" b="1" i="1" dirty="0"/>
              <a:t>Get a psychologist</a:t>
            </a:r>
          </a:p>
          <a:p>
            <a:pPr marL="285750" indent="-285750">
              <a:buFont typeface="Arial" panose="020B0604020202020204" pitchFamily="34" charset="0"/>
              <a:buChar char="•"/>
            </a:pPr>
            <a:r>
              <a:rPr lang="en-GB" sz="1300" b="1" i="1" dirty="0"/>
              <a:t>You do enough</a:t>
            </a:r>
          </a:p>
          <a:p>
            <a:pPr marL="285750" indent="-285750">
              <a:buFont typeface="Arial" panose="020B0604020202020204" pitchFamily="34" charset="0"/>
              <a:buChar char="•"/>
            </a:pPr>
            <a:r>
              <a:rPr lang="en-GB" sz="1300" b="1" i="1" dirty="0"/>
              <a:t>You don’t know how it feels if you don’t have epilepsy</a:t>
            </a:r>
          </a:p>
        </p:txBody>
      </p:sp>
      <p:sp>
        <p:nvSpPr>
          <p:cNvPr id="12" name="TextBox 1">
            <a:extLst>
              <a:ext uri="{FF2B5EF4-FFF2-40B4-BE49-F238E27FC236}">
                <a16:creationId xmlns:a16="http://schemas.microsoft.com/office/drawing/2014/main" id="{1525FD20-205E-3508-95FD-02BA6F4E3FEA}"/>
              </a:ext>
            </a:extLst>
          </p:cNvPr>
          <p:cNvSpPr txBox="1"/>
          <p:nvPr/>
        </p:nvSpPr>
        <p:spPr>
          <a:xfrm rot="21038055">
            <a:off x="5622664" y="1277063"/>
            <a:ext cx="1884699" cy="138499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Things that help?</a:t>
            </a:r>
          </a:p>
          <a:p>
            <a:pPr marL="285750" indent="-285750">
              <a:buFont typeface="Arial" panose="020B0604020202020204" pitchFamily="34" charset="0"/>
              <a:buChar char="•"/>
            </a:pPr>
            <a:r>
              <a:rPr lang="en-GB" sz="1400" b="1" i="1" dirty="0"/>
              <a:t>Talking to family/friends</a:t>
            </a:r>
          </a:p>
          <a:p>
            <a:pPr marL="285750" indent="-285750">
              <a:buFont typeface="Arial" panose="020B0604020202020204" pitchFamily="34" charset="0"/>
              <a:buChar char="•"/>
            </a:pPr>
            <a:r>
              <a:rPr lang="en-GB" sz="1400" b="1" i="1" dirty="0"/>
              <a:t>Listening to music</a:t>
            </a:r>
          </a:p>
          <a:p>
            <a:pPr marL="285750" indent="-285750">
              <a:buFont typeface="Arial" panose="020B0604020202020204" pitchFamily="34" charset="0"/>
              <a:buChar char="•"/>
            </a:pPr>
            <a:r>
              <a:rPr lang="en-GB" sz="1400" b="1" i="1" dirty="0"/>
              <a:t>Playing with my dog</a:t>
            </a:r>
          </a:p>
        </p:txBody>
      </p:sp>
      <p:sp>
        <p:nvSpPr>
          <p:cNvPr id="13" name="TextBox 1">
            <a:extLst>
              <a:ext uri="{FF2B5EF4-FFF2-40B4-BE49-F238E27FC236}">
                <a16:creationId xmlns:a16="http://schemas.microsoft.com/office/drawing/2014/main" id="{E03ABE6B-D19E-2A16-906F-3D8BFAFEB6CE}"/>
              </a:ext>
            </a:extLst>
          </p:cNvPr>
          <p:cNvSpPr txBox="1"/>
          <p:nvPr/>
        </p:nvSpPr>
        <p:spPr>
          <a:xfrm rot="1166135">
            <a:off x="3740739" y="1026863"/>
            <a:ext cx="1627539" cy="1384995"/>
          </a:xfrm>
          <a:prstGeom prst="rect">
            <a:avLst/>
          </a:prstGeom>
          <a:noFill/>
        </p:spPr>
        <p:txBody>
          <a:bodyPr wrap="square" rtlCol="0">
            <a:spAutoFit/>
          </a:bodyPr>
          <a:lstStyle>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a:r>
              <a:rPr lang="en-GB" sz="1400" b="1" dirty="0"/>
              <a:t>Top Worry</a:t>
            </a:r>
          </a:p>
          <a:p>
            <a:pPr marL="285750" indent="-285750">
              <a:buFont typeface="Arial" panose="020B0604020202020204" pitchFamily="34" charset="0"/>
              <a:buChar char="•"/>
            </a:pPr>
            <a:r>
              <a:rPr lang="en-GB" sz="1400" b="1" i="1" dirty="0"/>
              <a:t>Fear of having a seizure. </a:t>
            </a:r>
          </a:p>
          <a:p>
            <a:pPr marL="285750" indent="-285750">
              <a:buFont typeface="Arial" panose="020B0604020202020204" pitchFamily="34" charset="0"/>
              <a:buChar char="•"/>
            </a:pPr>
            <a:r>
              <a:rPr lang="en-GB" sz="1400" b="1" i="1" dirty="0"/>
              <a:t>People not knowing what to do.</a:t>
            </a:r>
          </a:p>
        </p:txBody>
      </p:sp>
      <p:sp>
        <p:nvSpPr>
          <p:cNvPr id="14" name="TextBox 1">
            <a:extLst>
              <a:ext uri="{FF2B5EF4-FFF2-40B4-BE49-F238E27FC236}">
                <a16:creationId xmlns:a16="http://schemas.microsoft.com/office/drawing/2014/main" id="{018A4219-D48E-791F-FAA3-C3AA79517280}"/>
              </a:ext>
            </a:extLst>
          </p:cNvPr>
          <p:cNvSpPr txBox="1"/>
          <p:nvPr/>
        </p:nvSpPr>
        <p:spPr>
          <a:xfrm rot="20441041">
            <a:off x="2240789" y="2548572"/>
            <a:ext cx="1564226"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Do you ever feel sad or worried?</a:t>
            </a:r>
          </a:p>
          <a:p>
            <a:pPr marL="457200" indent="-457200">
              <a:buFont typeface="Arial" panose="020B0604020202020204" pitchFamily="34" charset="0"/>
              <a:buChar char="•"/>
            </a:pPr>
            <a:r>
              <a:rPr lang="en-GB" sz="1400" dirty="0"/>
              <a:t>Yes 54%</a:t>
            </a:r>
          </a:p>
          <a:p>
            <a:pPr marL="457200" indent="-457200">
              <a:buFont typeface="Arial" panose="020B0604020202020204" pitchFamily="34" charset="0"/>
              <a:buChar char="•"/>
            </a:pPr>
            <a:r>
              <a:rPr lang="en-GB" sz="1400" dirty="0"/>
              <a:t>No 46%</a:t>
            </a:r>
          </a:p>
        </p:txBody>
      </p:sp>
      <p:sp>
        <p:nvSpPr>
          <p:cNvPr id="15" name="TextBox 1">
            <a:extLst>
              <a:ext uri="{FF2B5EF4-FFF2-40B4-BE49-F238E27FC236}">
                <a16:creationId xmlns:a16="http://schemas.microsoft.com/office/drawing/2014/main" id="{5AC47249-85DF-FFFF-B0BB-30BF399AC010}"/>
              </a:ext>
            </a:extLst>
          </p:cNvPr>
          <p:cNvSpPr txBox="1"/>
          <p:nvPr/>
        </p:nvSpPr>
        <p:spPr>
          <a:xfrm rot="21404609">
            <a:off x="4206550" y="2522756"/>
            <a:ext cx="1838551" cy="2462213"/>
          </a:xfrm>
          <a:prstGeom prst="rect">
            <a:avLst/>
          </a:prstGeom>
          <a:noFill/>
        </p:spPr>
        <p:txBody>
          <a:bodyPr wrap="square" rtlCol="0">
            <a:spAutoFit/>
          </a:bodyPr>
          <a:lstStyle>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a:r>
              <a:rPr lang="en-GB" sz="1400" b="1" dirty="0"/>
              <a:t>Other Worries……</a:t>
            </a:r>
          </a:p>
          <a:p>
            <a:pPr marL="285750" indent="-285750">
              <a:buFont typeface="Arial" panose="020B0604020202020204" pitchFamily="34" charset="0"/>
              <a:buChar char="•"/>
            </a:pPr>
            <a:r>
              <a:rPr lang="en-GB" sz="1400" b="1" i="1" dirty="0"/>
              <a:t>Feeling embarrassed, feeling self-conscious, People judging me</a:t>
            </a:r>
          </a:p>
          <a:p>
            <a:pPr marL="285750" indent="-285750">
              <a:buFont typeface="Arial" panose="020B0604020202020204" pitchFamily="34" charset="0"/>
              <a:buChar char="•"/>
            </a:pPr>
            <a:r>
              <a:rPr lang="en-GB" sz="1400" b="1" i="1" dirty="0"/>
              <a:t>Fear of being alone</a:t>
            </a:r>
          </a:p>
          <a:p>
            <a:pPr marL="285750" indent="-285750">
              <a:buFont typeface="Arial" panose="020B0604020202020204" pitchFamily="34" charset="0"/>
              <a:buChar char="•"/>
            </a:pPr>
            <a:r>
              <a:rPr lang="en-GB" sz="1400" b="1" i="1" dirty="0"/>
              <a:t>Unable to do normal activities</a:t>
            </a:r>
          </a:p>
          <a:p>
            <a:endParaRPr lang="en-GB" sz="1400" dirty="0"/>
          </a:p>
        </p:txBody>
      </p:sp>
    </p:spTree>
    <p:extLst>
      <p:ext uri="{BB962C8B-B14F-4D97-AF65-F5344CB8AC3E}">
        <p14:creationId xmlns:p14="http://schemas.microsoft.com/office/powerpoint/2010/main" val="336825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51520" y="771550"/>
            <a:ext cx="8229600" cy="475562"/>
          </a:xfrm>
        </p:spPr>
        <p:txBody>
          <a:bodyPr>
            <a:noAutofit/>
          </a:bodyPr>
          <a:lstStyle/>
          <a:p>
            <a:r>
              <a:rPr lang="en-GB" sz="2000" dirty="0"/>
              <a:t>Mental health referral pathways – Warrington and Halton Teaching Hospitals NHS Foundation Trust​</a:t>
            </a:r>
            <a:br>
              <a:rPr lang="en-GB" sz="2000" dirty="0"/>
            </a:br>
            <a:br>
              <a:rPr lang="en-GB" sz="2000" dirty="0"/>
            </a:br>
            <a:r>
              <a:rPr lang="en-GB" sz="2000" dirty="0"/>
              <a:t>​</a:t>
            </a:r>
            <a:br>
              <a:rPr lang="en-GB" sz="2000" dirty="0"/>
            </a:br>
            <a:br>
              <a:rPr lang="en-GB" sz="2000" dirty="0"/>
            </a:br>
            <a:endParaRPr lang="en-GB" sz="2000" dirty="0"/>
          </a:p>
        </p:txBody>
      </p:sp>
      <p:pic>
        <p:nvPicPr>
          <p:cNvPr id="4098" name="Picture 2">
            <a:extLst>
              <a:ext uri="{FF2B5EF4-FFF2-40B4-BE49-F238E27FC236}">
                <a16:creationId xmlns:a16="http://schemas.microsoft.com/office/drawing/2014/main" id="{1D5857AD-68E8-4231-1F08-8CC93131E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31590"/>
            <a:ext cx="2490900" cy="357418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502EBE63-3969-976E-1871-3D340FC92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154" y="1131590"/>
            <a:ext cx="2503873" cy="3574182"/>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10335E49-FAB5-EBB7-982D-5CA8075CA871}"/>
              </a:ext>
            </a:extLst>
          </p:cNvPr>
          <p:cNvSpPr/>
          <p:nvPr/>
        </p:nvSpPr>
        <p:spPr>
          <a:xfrm>
            <a:off x="3260008" y="2497048"/>
            <a:ext cx="1420427" cy="4793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4" name="TextBox 3">
            <a:extLst>
              <a:ext uri="{FF2B5EF4-FFF2-40B4-BE49-F238E27FC236}">
                <a16:creationId xmlns:a16="http://schemas.microsoft.com/office/drawing/2014/main" id="{0459AF36-CD3C-7F6B-5D95-49F9030847EF}"/>
              </a:ext>
            </a:extLst>
          </p:cNvPr>
          <p:cNvSpPr txBox="1"/>
          <p:nvPr/>
        </p:nvSpPr>
        <p:spPr>
          <a:xfrm>
            <a:off x="226440" y="758325"/>
            <a:ext cx="6793831" cy="261610"/>
          </a:xfrm>
          <a:prstGeom prst="rect">
            <a:avLst/>
          </a:prstGeom>
          <a:noFill/>
        </p:spPr>
        <p:txBody>
          <a:bodyPr wrap="square" rtlCol="0">
            <a:spAutoFit/>
          </a:bodyPr>
          <a:lstStyle/>
          <a:p>
            <a:r>
              <a:rPr lang="en-GB" sz="1100" b="1" dirty="0">
                <a:latin typeface="Montserrat" panose="00000500000000000000" pitchFamily="50" charset="0"/>
                <a:cs typeface="Arial" panose="020B0604020202020204" pitchFamily="34" charset="0"/>
              </a:rPr>
              <a:t>Co-designing support pack with patients and families</a:t>
            </a:r>
          </a:p>
        </p:txBody>
      </p:sp>
    </p:spTree>
    <p:extLst>
      <p:ext uri="{BB962C8B-B14F-4D97-AF65-F5344CB8AC3E}">
        <p14:creationId xmlns:p14="http://schemas.microsoft.com/office/powerpoint/2010/main" val="4195571222"/>
      </p:ext>
    </p:extLst>
  </p:cSld>
  <p:clrMapOvr>
    <a:masterClrMapping/>
  </p:clrMapOvr>
</p:sld>
</file>

<file path=ppt/theme/theme1.xml><?xml version="1.0" encoding="utf-8"?>
<a:theme xmlns:a="http://schemas.openxmlformats.org/drawingml/2006/main" name="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8156b1bb3564c62c0c928768bbf78dd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9dfd0235534e6e908d96032a58ca0ce4"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b00261-fff3-41e0-a06e-29be7bbb4b90">
      <Terms xmlns="http://schemas.microsoft.com/office/infopath/2007/PartnerControls"/>
    </lcf76f155ced4ddcb4097134ff3c332f>
    <TaxCatchAll xmlns="19cfbb22-967d-441b-b2d0-56543b08ad7d">
      <Value>2</Value>
      <Value>1</Value>
    </TaxCatchAll>
    <MediaLengthInSeconds xmlns="e7b00261-fff3-41e0-a06e-29be7bbb4b90" xsi:nil="true"/>
    <SharedWithUsers xmlns="19cfbb22-967d-441b-b2d0-56543b08ad7d">
      <UserInfo>
        <DisplayName/>
        <AccountId xsi:nil="true"/>
        <AccountType/>
      </UserInfo>
    </SharedWithUsers>
    <i17683cc25004393bf5e7a85079a67d2 xmlns="19cfbb22-967d-441b-b2d0-56543b08ad7d">
      <Terms xmlns="http://schemas.microsoft.com/office/infopath/2007/PartnerControls"/>
    </i17683cc25004393bf5e7a85079a67d2>
    <_Source xmlns="http://schemas.microsoft.com/sharepoint/v3/fields" xsi:nil="true"/>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documentManagement>
</p:properties>
</file>

<file path=customXml/itemProps1.xml><?xml version="1.0" encoding="utf-8"?>
<ds:datastoreItem xmlns:ds="http://schemas.openxmlformats.org/officeDocument/2006/customXml" ds:itemID="{BEB12CE7-3897-4E97-90C7-7944684A0DB5}">
  <ds:schemaRefs>
    <ds:schemaRef ds:uri="http://schemas.microsoft.com/sharepoint/v3/contenttype/forms"/>
  </ds:schemaRefs>
</ds:datastoreItem>
</file>

<file path=customXml/itemProps2.xml><?xml version="1.0" encoding="utf-8"?>
<ds:datastoreItem xmlns:ds="http://schemas.openxmlformats.org/officeDocument/2006/customXml" ds:itemID="{D5BC655D-0152-40A0-853F-D706102AA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29D8D8-B6CC-4567-96DC-4A66CDBDCB9D}">
  <ds:schemaRefs>
    <ds:schemaRef ds:uri="http://purl.org/dc/elements/1.1/"/>
    <ds:schemaRef ds:uri="http://schemas.microsoft.com/office/2006/metadata/properties"/>
    <ds:schemaRef ds:uri="19cfbb22-967d-441b-b2d0-56543b08ad7d"/>
    <ds:schemaRef ds:uri="http://schemas.microsoft.com/office/2006/documentManagement/types"/>
    <ds:schemaRef ds:uri="http://schemas.microsoft.com/sharepoint/v3/field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e7b00261-fff3-41e0-a06e-29be7bbb4b90"/>
    <ds:schemaRef ds:uri="44e40524-91c9-4f1a-8c93-91673b8fc013"/>
    <ds:schemaRef ds:uri="37df6dd1-1f47-4b51-841c-0243d18555eb"/>
  </ds:schemaRefs>
</ds:datastoreItem>
</file>

<file path=docProps/app.xml><?xml version="1.0" encoding="utf-8"?>
<Properties xmlns="http://schemas.openxmlformats.org/officeDocument/2006/extended-properties" xmlns:vt="http://schemas.openxmlformats.org/officeDocument/2006/docPropsVTypes">
  <TotalTime>39051</TotalTime>
  <Words>2749</Words>
  <Application>Microsoft Office PowerPoint</Application>
  <PresentationFormat>On-screen Show (16:9)</PresentationFormat>
  <Paragraphs>347</Paragraphs>
  <Slides>18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Courier New</vt:lpstr>
      <vt:lpstr>Montserrat</vt:lpstr>
      <vt:lpstr>Office Theme</vt:lpstr>
      <vt:lpstr>3_Office Theme</vt:lpstr>
      <vt:lpstr> ​  </vt:lpstr>
      <vt:lpstr>Mental health referral pathways – Warrington and Halton Teaching Hospitals NHS Foundation Trust​  ​  </vt:lpstr>
      <vt:lpstr>Mental health referral pathways – Warrington and Halton Teaching Hospitals NHS Foundation Trust​  ​  </vt:lpstr>
      <vt:lpstr>Mental health referral pathways – Warrington and Halton Teaching Hospitals NHS Foundation Trust​  ​  </vt:lpstr>
      <vt:lpstr>Mental health referral pathways – Warrington and Halton Teaching Hospitals NHS Foundation Trust​  ​  </vt:lpstr>
      <vt:lpstr>Mental health referral pathways – Warrington and Halton Teaching Hospitals NHS Foundation Trust​  ​  </vt:lpstr>
      <vt:lpstr>Mental health referral pathways – Warrington and Halton Teaching Hospitals NHS Foundation Trust​  ​  </vt:lpstr>
      <vt:lpstr>Mental health referral pathways – Warrington and Halton Teaching Hospitals NHS Foundation Trust​  ​  </vt:lpstr>
      <vt:lpstr>Mental health referral pathways – Warrington and Halton Teaching Hospitals NHS Foundation Trust​  ​  </vt:lpstr>
      <vt:lpstr>Mental health referral pathways – Warrington and Halton Teaching Hospitals NHS Foundation Trust​  ​  </vt:lpstr>
      <vt:lpstr>PowerPoint Presentation</vt:lpstr>
      <vt:lpstr>Audit results cohort 3/4 – ability to refer – Warrington and Halton Teaching Hospitals NHS Foundation Trust​</vt:lpstr>
      <vt:lpstr>Audit results cohort 3/4 – referral pathways​ – Warrington and Halton Teaching Hospitals NHS Foundation Trust​</vt:lpstr>
      <vt:lpstr>Audit results cohort 3/4 – appropriate first assessment​ – Warrington and Halton Teaching Hospitals NHS Foundation Trust​</vt:lpstr>
      <vt:lpstr>Mental health referral pathways – Warrington and Halton Teaching Hospitals NHS Foundation Trust​  ​  </vt:lpstr>
      <vt:lpstr>Mental health referral pathways – Warrington and Halton Teaching Hospitals NHS Foundation Trust​  ​  </vt:lpstr>
      <vt:lpstr>Mental health referral pathways – Warrington and Halton Teaching Hospitals NHS Foundation Trust​  ​  </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Melanie David-Feveck</cp:lastModifiedBy>
  <cp:revision>143</cp:revision>
  <dcterms:created xsi:type="dcterms:W3CDTF">2014-06-02T14:56:21Z</dcterms:created>
  <dcterms:modified xsi:type="dcterms:W3CDTF">2024-07-23T19:31:50Z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tatus">
    <vt:lpwstr/>
  </property>
  <property fmtid="{D5CDD505-2E9C-101B-9397-08002B2CF9AE}" pid="3" name="Archive">
    <vt:lpwstr/>
  </property>
  <property fmtid="{D5CDD505-2E9C-101B-9397-08002B2CF9AE}" pid="4" name="Business Activity">
    <vt:lpwstr/>
  </property>
  <property fmtid="{D5CDD505-2E9C-101B-9397-08002B2CF9AE}" pid="5" name="MediaServiceImageTags">
    <vt:lpwstr/>
  </property>
  <property fmtid="{D5CDD505-2E9C-101B-9397-08002B2CF9AE}" pid="6" name="ContentTypeId">
    <vt:lpwstr>0x010100F73892B6BD4C814D864FE852C6B62926</vt:lpwstr>
  </property>
  <property fmtid="{D5CDD505-2E9C-101B-9397-08002B2CF9AE}" pid="7" name="Project/ contract status">
    <vt:lpwstr/>
  </property>
  <property fmtid="{D5CDD505-2E9C-101B-9397-08002B2CF9AE}" pid="8" name="Division">
    <vt:lpwstr>1;#Research ＆ Quality Improvement|40ffecb9-eb64-4eb4-bbcd-9ff92017558e</vt:lpwstr>
  </property>
  <property fmtid="{D5CDD505-2E9C-101B-9397-08002B2CF9AE}" pid="9" name="Information type">
    <vt:lpwstr/>
  </property>
  <property fmtid="{D5CDD505-2E9C-101B-9397-08002B2CF9AE}" pid="10" name="Business Function">
    <vt:lpwstr>2;#Quality Improvement|f929b268-8fc1-4432-9c8d-4653c804bdfc</vt:lpwstr>
  </property>
  <property fmtid="{D5CDD505-2E9C-101B-9397-08002B2CF9AE}" pid="11" name="xd_ProgID">
    <vt:lpwstr/>
  </property>
  <property fmtid="{D5CDD505-2E9C-101B-9397-08002B2CF9AE}" pid="12" name="_ColorHex">
    <vt:lpwstr/>
  </property>
  <property fmtid="{D5CDD505-2E9C-101B-9397-08002B2CF9AE}" pid="13" name="ComplianceAssetId">
    <vt:lpwstr/>
  </property>
  <property fmtid="{D5CDD505-2E9C-101B-9397-08002B2CF9AE}" pid="14" name="TemplateUrl">
    <vt:lpwstr/>
  </property>
  <property fmtid="{D5CDD505-2E9C-101B-9397-08002B2CF9AE}" pid="15" name="l9151f26d9d24fb2bafecc2135ce3309">
    <vt:lpwstr>Research ＆ Quality Improvement|c788aced-109f-432d-9368-116094370ebc</vt:lpwstr>
  </property>
  <property fmtid="{D5CDD505-2E9C-101B-9397-08002B2CF9AE}" pid="16" name="_ExtendedDescription">
    <vt:lpwstr/>
  </property>
  <property fmtid="{D5CDD505-2E9C-101B-9397-08002B2CF9AE}" pid="17" name="_ColorTag">
    <vt:lpwstr/>
  </property>
  <property fmtid="{D5CDD505-2E9C-101B-9397-08002B2CF9AE}" pid="18" name="TriggerFlowInfo">
    <vt:lpwstr/>
  </property>
  <property fmtid="{D5CDD505-2E9C-101B-9397-08002B2CF9AE}" pid="19" name="xd_Signature">
    <vt:bool>false</vt:bool>
  </property>
  <property fmtid="{D5CDD505-2E9C-101B-9397-08002B2CF9AE}" pid="20" name="_Emoji">
    <vt:lpwstr/>
  </property>
  <property fmtid="{D5CDD505-2E9C-101B-9397-08002B2CF9AE}" pid="21" name="ba13835014884b89bed364837ca9ec39">
    <vt:lpwstr>Audits|ae63694e-9999-473c-882e-084b09c6631d</vt:lpwstr>
  </property>
  <property fmtid="{D5CDD505-2E9C-101B-9397-08002B2CF9AE}" pid="22" name="Project_x002F__x0020_contract_x0020_status">
    <vt:lpwstr/>
  </property>
  <property fmtid="{D5CDD505-2E9C-101B-9397-08002B2CF9AE}" pid="23" name="Business_x0020_Activity">
    <vt:lpwstr/>
  </property>
  <property fmtid="{D5CDD505-2E9C-101B-9397-08002B2CF9AE}" pid="24" name="Document_x0020_status">
    <vt:lpwstr/>
  </property>
  <property fmtid="{D5CDD505-2E9C-101B-9397-08002B2CF9AE}" pid="25" name="Information_x0020_type">
    <vt:lpwstr/>
  </property>
</Properties>
</file>