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18"/>
  </p:notesMasterIdLst>
  <p:sldIdLst>
    <p:sldId id="300" r:id="rId6"/>
    <p:sldId id="498" r:id="rId7"/>
    <p:sldId id="334" r:id="rId8"/>
    <p:sldId id="335" r:id="rId9"/>
    <p:sldId id="338" r:id="rId10"/>
    <p:sldId id="339" r:id="rId11"/>
    <p:sldId id="419" r:id="rId12"/>
    <p:sldId id="421" r:id="rId13"/>
    <p:sldId id="336" r:id="rId14"/>
    <p:sldId id="340" r:id="rId15"/>
    <p:sldId id="337" r:id="rId16"/>
    <p:sldId id="259" r:id="rId17"/>
  </p:sldIdLst>
  <p:sldSz cx="9144000" cy="5143500" type="screen16x9"/>
  <p:notesSz cx="6858000" cy="9144000"/>
  <p:embeddedFontLst>
    <p:embeddedFont>
      <p:font typeface="Montserrat" panose="00000500000000000000" pitchFamily="50"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9" d="100"/>
          <a:sy n="79" d="100"/>
        </p:scale>
        <p:origin x="524" y="3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4.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E7C577D7-4918-429E-8EF0-58753A5041ED}"/>
    <pc:docChg chg="custSel modSld">
      <pc:chgData name="Melanie David-Feveck" userId="9e4d456e-893c-4367-b601-72fce04ebd6b" providerId="ADAL" clId="{E7C577D7-4918-429E-8EF0-58753A5041ED}" dt="2024-07-24T08:24:50.667" v="24" actId="27107"/>
      <pc:docMkLst>
        <pc:docMk/>
      </pc:docMkLst>
      <pc:sldChg chg="modSp mod">
        <pc:chgData name="Melanie David-Feveck" userId="9e4d456e-893c-4367-b601-72fce04ebd6b" providerId="ADAL" clId="{E7C577D7-4918-429E-8EF0-58753A5041ED}" dt="2024-07-24T08:24:50.667" v="24" actId="27107"/>
        <pc:sldMkLst>
          <pc:docMk/>
          <pc:sldMk cId="1966837309" sldId="300"/>
        </pc:sldMkLst>
        <pc:spChg chg="mod">
          <ac:chgData name="Melanie David-Feveck" userId="9e4d456e-893c-4367-b601-72fce04ebd6b" providerId="ADAL" clId="{E7C577D7-4918-429E-8EF0-58753A5041ED}" dt="2024-07-24T08:24:50.667" v="24" actId="27107"/>
          <ac:spMkLst>
            <pc:docMk/>
            <pc:sldMk cId="1966837309" sldId="300"/>
            <ac:spMk id="5" creationId="{17624B36-A292-AB0C-54D5-FD657CE3438E}"/>
          </ac:spMkLst>
        </pc:spChg>
      </pc:sldChg>
      <pc:sldChg chg="modSp mod delCm modCm">
        <pc:chgData name="Melanie David-Feveck" userId="9e4d456e-893c-4367-b601-72fce04ebd6b" providerId="ADAL" clId="{E7C577D7-4918-429E-8EF0-58753A5041ED}" dt="2024-07-24T08:23:52.956" v="21"/>
        <pc:sldMkLst>
          <pc:docMk/>
          <pc:sldMk cId="1782538445" sldId="336"/>
        </pc:sldMkLst>
        <pc:spChg chg="mod">
          <ac:chgData name="Melanie David-Feveck" userId="9e4d456e-893c-4367-b601-72fce04ebd6b" providerId="ADAL" clId="{E7C577D7-4918-429E-8EF0-58753A5041ED}" dt="2024-07-24T08:23:45.122" v="20" actId="20577"/>
          <ac:spMkLst>
            <pc:docMk/>
            <pc:sldMk cId="1782538445" sldId="336"/>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E7C577D7-4918-429E-8EF0-58753A5041ED}" dt="2024-07-24T08:23:52.956" v="21"/>
              <pc2:cmMkLst xmlns:pc2="http://schemas.microsoft.com/office/powerpoint/2019/9/main/command">
                <pc:docMk/>
                <pc:sldMk cId="1782538445" sldId="336"/>
                <pc2:cmMk id="{B451C86C-CD88-4178-8C68-0EC335F2C6DD}"/>
              </pc2:cmMkLst>
            </pc226:cmChg>
          </p:ext>
        </pc:extLst>
      </pc:sldChg>
      <pc:sldChg chg="modSp mod delCm">
        <pc:chgData name="Melanie David-Feveck" userId="9e4d456e-893c-4367-b601-72fce04ebd6b" providerId="ADAL" clId="{E7C577D7-4918-429E-8EF0-58753A5041ED}" dt="2024-07-24T08:24:32.530" v="23"/>
        <pc:sldMkLst>
          <pc:docMk/>
          <pc:sldMk cId="2348483254" sldId="337"/>
        </pc:sldMkLst>
        <pc:spChg chg="mod">
          <ac:chgData name="Melanie David-Feveck" userId="9e4d456e-893c-4367-b601-72fce04ebd6b" providerId="ADAL" clId="{E7C577D7-4918-429E-8EF0-58753A5041ED}" dt="2024-07-24T08:24:28.063" v="22" actId="6549"/>
          <ac:spMkLst>
            <pc:docMk/>
            <pc:sldMk cId="2348483254" sldId="337"/>
            <ac:spMk id="5" creationId="{17624B36-A292-AB0C-54D5-FD657CE3438E}"/>
          </ac:spMkLst>
        </pc:spChg>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E7C577D7-4918-429E-8EF0-58753A5041ED}" dt="2024-07-24T08:24:32.530" v="23"/>
              <pc2:cmMkLst xmlns:pc2="http://schemas.microsoft.com/office/powerpoint/2019/9/main/command">
                <pc:docMk/>
                <pc:sldMk cId="2348483254" sldId="337"/>
                <pc2:cmMk id="{200F2669-F097-43D2-93F9-AE0EDC3409E0}"/>
              </pc2:cmMkLst>
            </pc226:cmChg>
          </p:ext>
        </pc:extLst>
      </pc:sldChg>
    </pc:docChg>
  </pc:docChgLst>
  <pc:docChgLst>
    <pc:chgData name="Melanie David-Feveck" userId="9e4d456e-893c-4367-b601-72fce04ebd6b" providerId="ADAL" clId="{CF36FC3C-A8F6-4480-997E-D730EB45CD07}"/>
    <pc:docChg chg="delSld delMainMaster delSection modSection">
      <pc:chgData name="Melanie David-Feveck" userId="9e4d456e-893c-4367-b601-72fce04ebd6b" providerId="ADAL" clId="{CF36FC3C-A8F6-4480-997E-D730EB45CD07}" dt="2024-03-05T11:35:26.509" v="2" actId="17853"/>
      <pc:docMkLst>
        <pc:docMk/>
      </pc:docMkLst>
      <pc:sldChg chg="del">
        <pc:chgData name="Melanie David-Feveck" userId="9e4d456e-893c-4367-b601-72fce04ebd6b" providerId="ADAL" clId="{CF36FC3C-A8F6-4480-997E-D730EB45CD07}" dt="2024-03-05T11:35:21.921" v="1" actId="47"/>
        <pc:sldMkLst>
          <pc:docMk/>
          <pc:sldMk cId="3106167386" sldId="262"/>
        </pc:sldMkLst>
      </pc:sldChg>
      <pc:sldChg chg="del">
        <pc:chgData name="Melanie David-Feveck" userId="9e4d456e-893c-4367-b601-72fce04ebd6b" providerId="ADAL" clId="{CF36FC3C-A8F6-4480-997E-D730EB45CD07}" dt="2024-03-05T11:35:21.921" v="1" actId="47"/>
        <pc:sldMkLst>
          <pc:docMk/>
          <pc:sldMk cId="3642888077" sldId="264"/>
        </pc:sldMkLst>
      </pc:sldChg>
      <pc:sldChg chg="del">
        <pc:chgData name="Melanie David-Feveck" userId="9e4d456e-893c-4367-b601-72fce04ebd6b" providerId="ADAL" clId="{CF36FC3C-A8F6-4480-997E-D730EB45CD07}" dt="2024-03-05T11:35:21.921" v="1" actId="47"/>
        <pc:sldMkLst>
          <pc:docMk/>
          <pc:sldMk cId="1014389851" sldId="265"/>
        </pc:sldMkLst>
      </pc:sldChg>
      <pc:sldChg chg="del">
        <pc:chgData name="Melanie David-Feveck" userId="9e4d456e-893c-4367-b601-72fce04ebd6b" providerId="ADAL" clId="{CF36FC3C-A8F6-4480-997E-D730EB45CD07}" dt="2024-03-05T11:35:21.921" v="1" actId="47"/>
        <pc:sldMkLst>
          <pc:docMk/>
          <pc:sldMk cId="2399632935" sldId="266"/>
        </pc:sldMkLst>
      </pc:sldChg>
      <pc:sldChg chg="del">
        <pc:chgData name="Melanie David-Feveck" userId="9e4d456e-893c-4367-b601-72fce04ebd6b" providerId="ADAL" clId="{CF36FC3C-A8F6-4480-997E-D730EB45CD07}" dt="2024-03-05T11:35:21.921" v="1" actId="47"/>
        <pc:sldMkLst>
          <pc:docMk/>
          <pc:sldMk cId="1056245645" sldId="268"/>
        </pc:sldMkLst>
      </pc:sldChg>
      <pc:sldChg chg="del">
        <pc:chgData name="Melanie David-Feveck" userId="9e4d456e-893c-4367-b601-72fce04ebd6b" providerId="ADAL" clId="{CF36FC3C-A8F6-4480-997E-D730EB45CD07}" dt="2024-03-05T11:35:04.531" v="0" actId="47"/>
        <pc:sldMkLst>
          <pc:docMk/>
          <pc:sldMk cId="4107759899" sldId="270"/>
        </pc:sldMkLst>
      </pc:sldChg>
      <pc:sldChg chg="del">
        <pc:chgData name="Melanie David-Feveck" userId="9e4d456e-893c-4367-b601-72fce04ebd6b" providerId="ADAL" clId="{CF36FC3C-A8F6-4480-997E-D730EB45CD07}" dt="2024-03-05T11:35:04.531" v="0" actId="47"/>
        <pc:sldMkLst>
          <pc:docMk/>
          <pc:sldMk cId="1630786046" sldId="271"/>
        </pc:sldMkLst>
      </pc:sldChg>
      <pc:sldChg chg="del">
        <pc:chgData name="Melanie David-Feveck" userId="9e4d456e-893c-4367-b601-72fce04ebd6b" providerId="ADAL" clId="{CF36FC3C-A8F6-4480-997E-D730EB45CD07}" dt="2024-03-05T11:35:04.531" v="0" actId="47"/>
        <pc:sldMkLst>
          <pc:docMk/>
          <pc:sldMk cId="1831537921" sldId="284"/>
        </pc:sldMkLst>
      </pc:sldChg>
      <pc:sldChg chg="del">
        <pc:chgData name="Melanie David-Feveck" userId="9e4d456e-893c-4367-b601-72fce04ebd6b" providerId="ADAL" clId="{CF36FC3C-A8F6-4480-997E-D730EB45CD07}" dt="2024-03-05T11:35:04.531" v="0" actId="47"/>
        <pc:sldMkLst>
          <pc:docMk/>
          <pc:sldMk cId="2114353960" sldId="290"/>
        </pc:sldMkLst>
      </pc:sldChg>
      <pc:sldChg chg="del">
        <pc:chgData name="Melanie David-Feveck" userId="9e4d456e-893c-4367-b601-72fce04ebd6b" providerId="ADAL" clId="{CF36FC3C-A8F6-4480-997E-D730EB45CD07}" dt="2024-03-05T11:35:04.531" v="0" actId="47"/>
        <pc:sldMkLst>
          <pc:docMk/>
          <pc:sldMk cId="3546561670" sldId="293"/>
        </pc:sldMkLst>
      </pc:sldChg>
      <pc:sldChg chg="del">
        <pc:chgData name="Melanie David-Feveck" userId="9e4d456e-893c-4367-b601-72fce04ebd6b" providerId="ADAL" clId="{CF36FC3C-A8F6-4480-997E-D730EB45CD07}" dt="2024-03-05T11:35:04.531" v="0" actId="47"/>
        <pc:sldMkLst>
          <pc:docMk/>
          <pc:sldMk cId="3488180697" sldId="294"/>
        </pc:sldMkLst>
      </pc:sldChg>
      <pc:sldChg chg="del">
        <pc:chgData name="Melanie David-Feveck" userId="9e4d456e-893c-4367-b601-72fce04ebd6b" providerId="ADAL" clId="{CF36FC3C-A8F6-4480-997E-D730EB45CD07}" dt="2024-03-05T11:35:04.531" v="0" actId="47"/>
        <pc:sldMkLst>
          <pc:docMk/>
          <pc:sldMk cId="4289185173" sldId="295"/>
        </pc:sldMkLst>
      </pc:sldChg>
      <pc:sldChg chg="del">
        <pc:chgData name="Melanie David-Feveck" userId="9e4d456e-893c-4367-b601-72fce04ebd6b" providerId="ADAL" clId="{CF36FC3C-A8F6-4480-997E-D730EB45CD07}" dt="2024-03-05T11:35:04.531" v="0" actId="47"/>
        <pc:sldMkLst>
          <pc:docMk/>
          <pc:sldMk cId="1361587176" sldId="296"/>
        </pc:sldMkLst>
      </pc:sldChg>
      <pc:sldChg chg="del">
        <pc:chgData name="Melanie David-Feveck" userId="9e4d456e-893c-4367-b601-72fce04ebd6b" providerId="ADAL" clId="{CF36FC3C-A8F6-4480-997E-D730EB45CD07}" dt="2024-03-05T11:35:21.921" v="1" actId="47"/>
        <pc:sldMkLst>
          <pc:docMk/>
          <pc:sldMk cId="3571238085" sldId="298"/>
        </pc:sldMkLst>
      </pc:sldChg>
      <pc:sldChg chg="del">
        <pc:chgData name="Melanie David-Feveck" userId="9e4d456e-893c-4367-b601-72fce04ebd6b" providerId="ADAL" clId="{CF36FC3C-A8F6-4480-997E-D730EB45CD07}" dt="2024-03-05T11:35:04.531" v="0" actId="47"/>
        <pc:sldMkLst>
          <pc:docMk/>
          <pc:sldMk cId="2409761706" sldId="303"/>
        </pc:sldMkLst>
      </pc:sldChg>
      <pc:sldChg chg="del">
        <pc:chgData name="Melanie David-Feveck" userId="9e4d456e-893c-4367-b601-72fce04ebd6b" providerId="ADAL" clId="{CF36FC3C-A8F6-4480-997E-D730EB45CD07}" dt="2024-03-05T11:35:04.531" v="0" actId="47"/>
        <pc:sldMkLst>
          <pc:docMk/>
          <pc:sldMk cId="2103544846" sldId="304"/>
        </pc:sldMkLst>
      </pc:sldChg>
      <pc:sldChg chg="del">
        <pc:chgData name="Melanie David-Feveck" userId="9e4d456e-893c-4367-b601-72fce04ebd6b" providerId="ADAL" clId="{CF36FC3C-A8F6-4480-997E-D730EB45CD07}" dt="2024-03-05T11:35:21.921" v="1" actId="47"/>
        <pc:sldMkLst>
          <pc:docMk/>
          <pc:sldMk cId="4251052806" sldId="305"/>
        </pc:sldMkLst>
      </pc:sldChg>
      <pc:sldChg chg="del">
        <pc:chgData name="Melanie David-Feveck" userId="9e4d456e-893c-4367-b601-72fce04ebd6b" providerId="ADAL" clId="{CF36FC3C-A8F6-4480-997E-D730EB45CD07}" dt="2024-03-05T11:35:21.921" v="1" actId="47"/>
        <pc:sldMkLst>
          <pc:docMk/>
          <pc:sldMk cId="2930578258" sldId="306"/>
        </pc:sldMkLst>
      </pc:sldChg>
      <pc:sldChg chg="del">
        <pc:chgData name="Melanie David-Feveck" userId="9e4d456e-893c-4367-b601-72fce04ebd6b" providerId="ADAL" clId="{CF36FC3C-A8F6-4480-997E-D730EB45CD07}" dt="2024-03-05T11:35:21.921" v="1" actId="47"/>
        <pc:sldMkLst>
          <pc:docMk/>
          <pc:sldMk cId="118721866" sldId="307"/>
        </pc:sldMkLst>
      </pc:sldChg>
      <pc:sldChg chg="del">
        <pc:chgData name="Melanie David-Feveck" userId="9e4d456e-893c-4367-b601-72fce04ebd6b" providerId="ADAL" clId="{CF36FC3C-A8F6-4480-997E-D730EB45CD07}" dt="2024-03-05T11:35:21.921" v="1" actId="47"/>
        <pc:sldMkLst>
          <pc:docMk/>
          <pc:sldMk cId="3018464882" sldId="308"/>
        </pc:sldMkLst>
      </pc:sldChg>
      <pc:sldChg chg="del">
        <pc:chgData name="Melanie David-Feveck" userId="9e4d456e-893c-4367-b601-72fce04ebd6b" providerId="ADAL" clId="{CF36FC3C-A8F6-4480-997E-D730EB45CD07}" dt="2024-03-05T11:35:04.531" v="0" actId="47"/>
        <pc:sldMkLst>
          <pc:docMk/>
          <pc:sldMk cId="1243319100" sldId="309"/>
        </pc:sldMkLst>
      </pc:sldChg>
      <pc:sldChg chg="del">
        <pc:chgData name="Melanie David-Feveck" userId="9e4d456e-893c-4367-b601-72fce04ebd6b" providerId="ADAL" clId="{CF36FC3C-A8F6-4480-997E-D730EB45CD07}" dt="2024-03-05T11:35:04.531" v="0" actId="47"/>
        <pc:sldMkLst>
          <pc:docMk/>
          <pc:sldMk cId="557046507" sldId="310"/>
        </pc:sldMkLst>
      </pc:sldChg>
      <pc:sldChg chg="del">
        <pc:chgData name="Melanie David-Feveck" userId="9e4d456e-893c-4367-b601-72fce04ebd6b" providerId="ADAL" clId="{CF36FC3C-A8F6-4480-997E-D730EB45CD07}" dt="2024-03-05T11:35:04.531" v="0" actId="47"/>
        <pc:sldMkLst>
          <pc:docMk/>
          <pc:sldMk cId="3527910704" sldId="311"/>
        </pc:sldMkLst>
      </pc:sldChg>
      <pc:sldChg chg="del">
        <pc:chgData name="Melanie David-Feveck" userId="9e4d456e-893c-4367-b601-72fce04ebd6b" providerId="ADAL" clId="{CF36FC3C-A8F6-4480-997E-D730EB45CD07}" dt="2024-03-05T11:35:04.531" v="0" actId="47"/>
        <pc:sldMkLst>
          <pc:docMk/>
          <pc:sldMk cId="242218943" sldId="312"/>
        </pc:sldMkLst>
      </pc:sldChg>
      <pc:sldChg chg="del">
        <pc:chgData name="Melanie David-Feveck" userId="9e4d456e-893c-4367-b601-72fce04ebd6b" providerId="ADAL" clId="{CF36FC3C-A8F6-4480-997E-D730EB45CD07}" dt="2024-03-05T11:35:04.531" v="0" actId="47"/>
        <pc:sldMkLst>
          <pc:docMk/>
          <pc:sldMk cId="4168993559" sldId="313"/>
        </pc:sldMkLst>
      </pc:sldChg>
      <pc:sldChg chg="del">
        <pc:chgData name="Melanie David-Feveck" userId="9e4d456e-893c-4367-b601-72fce04ebd6b" providerId="ADAL" clId="{CF36FC3C-A8F6-4480-997E-D730EB45CD07}" dt="2024-03-05T11:35:04.531" v="0" actId="47"/>
        <pc:sldMkLst>
          <pc:docMk/>
          <pc:sldMk cId="2973973880" sldId="314"/>
        </pc:sldMkLst>
      </pc:sldChg>
      <pc:sldChg chg="del">
        <pc:chgData name="Melanie David-Feveck" userId="9e4d456e-893c-4367-b601-72fce04ebd6b" providerId="ADAL" clId="{CF36FC3C-A8F6-4480-997E-D730EB45CD07}" dt="2024-03-05T11:35:04.531" v="0" actId="47"/>
        <pc:sldMkLst>
          <pc:docMk/>
          <pc:sldMk cId="3120971044" sldId="315"/>
        </pc:sldMkLst>
      </pc:sldChg>
      <pc:sldChg chg="del">
        <pc:chgData name="Melanie David-Feveck" userId="9e4d456e-893c-4367-b601-72fce04ebd6b" providerId="ADAL" clId="{CF36FC3C-A8F6-4480-997E-D730EB45CD07}" dt="2024-03-05T11:35:04.531" v="0" actId="47"/>
        <pc:sldMkLst>
          <pc:docMk/>
          <pc:sldMk cId="3704695639" sldId="316"/>
        </pc:sldMkLst>
      </pc:sldChg>
      <pc:sldChg chg="del">
        <pc:chgData name="Melanie David-Feveck" userId="9e4d456e-893c-4367-b601-72fce04ebd6b" providerId="ADAL" clId="{CF36FC3C-A8F6-4480-997E-D730EB45CD07}" dt="2024-03-05T11:35:04.531" v="0" actId="47"/>
        <pc:sldMkLst>
          <pc:docMk/>
          <pc:sldMk cId="1462029673" sldId="317"/>
        </pc:sldMkLst>
      </pc:sldChg>
      <pc:sldChg chg="del">
        <pc:chgData name="Melanie David-Feveck" userId="9e4d456e-893c-4367-b601-72fce04ebd6b" providerId="ADAL" clId="{CF36FC3C-A8F6-4480-997E-D730EB45CD07}" dt="2024-03-05T11:35:04.531" v="0" actId="47"/>
        <pc:sldMkLst>
          <pc:docMk/>
          <pc:sldMk cId="978536239" sldId="318"/>
        </pc:sldMkLst>
      </pc:sldChg>
      <pc:sldChg chg="del">
        <pc:chgData name="Melanie David-Feveck" userId="9e4d456e-893c-4367-b601-72fce04ebd6b" providerId="ADAL" clId="{CF36FC3C-A8F6-4480-997E-D730EB45CD07}" dt="2024-03-05T11:35:04.531" v="0" actId="47"/>
        <pc:sldMkLst>
          <pc:docMk/>
          <pc:sldMk cId="857462270" sldId="320"/>
        </pc:sldMkLst>
      </pc:sldChg>
      <pc:sldChg chg="del">
        <pc:chgData name="Melanie David-Feveck" userId="9e4d456e-893c-4367-b601-72fce04ebd6b" providerId="ADAL" clId="{CF36FC3C-A8F6-4480-997E-D730EB45CD07}" dt="2024-03-05T11:35:04.531" v="0" actId="47"/>
        <pc:sldMkLst>
          <pc:docMk/>
          <pc:sldMk cId="3022686975" sldId="321"/>
        </pc:sldMkLst>
      </pc:sldChg>
      <pc:sldChg chg="del">
        <pc:chgData name="Melanie David-Feveck" userId="9e4d456e-893c-4367-b601-72fce04ebd6b" providerId="ADAL" clId="{CF36FC3C-A8F6-4480-997E-D730EB45CD07}" dt="2024-03-05T11:35:04.531" v="0" actId="47"/>
        <pc:sldMkLst>
          <pc:docMk/>
          <pc:sldMk cId="2467286272" sldId="322"/>
        </pc:sldMkLst>
      </pc:sldChg>
      <pc:sldChg chg="del">
        <pc:chgData name="Melanie David-Feveck" userId="9e4d456e-893c-4367-b601-72fce04ebd6b" providerId="ADAL" clId="{CF36FC3C-A8F6-4480-997E-D730EB45CD07}" dt="2024-03-05T11:35:04.531" v="0" actId="47"/>
        <pc:sldMkLst>
          <pc:docMk/>
          <pc:sldMk cId="3004121511" sldId="323"/>
        </pc:sldMkLst>
      </pc:sldChg>
      <pc:sldChg chg="del">
        <pc:chgData name="Melanie David-Feveck" userId="9e4d456e-893c-4367-b601-72fce04ebd6b" providerId="ADAL" clId="{CF36FC3C-A8F6-4480-997E-D730EB45CD07}" dt="2024-03-05T11:35:04.531" v="0" actId="47"/>
        <pc:sldMkLst>
          <pc:docMk/>
          <pc:sldMk cId="80574681" sldId="324"/>
        </pc:sldMkLst>
      </pc:sldChg>
      <pc:sldChg chg="del">
        <pc:chgData name="Melanie David-Feveck" userId="9e4d456e-893c-4367-b601-72fce04ebd6b" providerId="ADAL" clId="{CF36FC3C-A8F6-4480-997E-D730EB45CD07}" dt="2024-03-05T11:35:04.531" v="0" actId="47"/>
        <pc:sldMkLst>
          <pc:docMk/>
          <pc:sldMk cId="3601447193" sldId="325"/>
        </pc:sldMkLst>
      </pc:sldChg>
      <pc:sldChg chg="del">
        <pc:chgData name="Melanie David-Feveck" userId="9e4d456e-893c-4367-b601-72fce04ebd6b" providerId="ADAL" clId="{CF36FC3C-A8F6-4480-997E-D730EB45CD07}" dt="2024-03-05T11:35:04.531" v="0" actId="47"/>
        <pc:sldMkLst>
          <pc:docMk/>
          <pc:sldMk cId="1817188485" sldId="326"/>
        </pc:sldMkLst>
      </pc:sldChg>
      <pc:sldChg chg="del">
        <pc:chgData name="Melanie David-Feveck" userId="9e4d456e-893c-4367-b601-72fce04ebd6b" providerId="ADAL" clId="{CF36FC3C-A8F6-4480-997E-D730EB45CD07}" dt="2024-03-05T11:35:04.531" v="0" actId="47"/>
        <pc:sldMkLst>
          <pc:docMk/>
          <pc:sldMk cId="3368257059" sldId="327"/>
        </pc:sldMkLst>
      </pc:sldChg>
      <pc:sldChg chg="del">
        <pc:chgData name="Melanie David-Feveck" userId="9e4d456e-893c-4367-b601-72fce04ebd6b" providerId="ADAL" clId="{CF36FC3C-A8F6-4480-997E-D730EB45CD07}" dt="2024-03-05T11:35:04.531" v="0" actId="47"/>
        <pc:sldMkLst>
          <pc:docMk/>
          <pc:sldMk cId="4172991778" sldId="328"/>
        </pc:sldMkLst>
      </pc:sldChg>
      <pc:sldChg chg="del">
        <pc:chgData name="Melanie David-Feveck" userId="9e4d456e-893c-4367-b601-72fce04ebd6b" providerId="ADAL" clId="{CF36FC3C-A8F6-4480-997E-D730EB45CD07}" dt="2024-03-05T11:35:04.531" v="0" actId="47"/>
        <pc:sldMkLst>
          <pc:docMk/>
          <pc:sldMk cId="509819724" sldId="329"/>
        </pc:sldMkLst>
      </pc:sldChg>
      <pc:sldChg chg="del">
        <pc:chgData name="Melanie David-Feveck" userId="9e4d456e-893c-4367-b601-72fce04ebd6b" providerId="ADAL" clId="{CF36FC3C-A8F6-4480-997E-D730EB45CD07}" dt="2024-03-05T11:35:04.531" v="0" actId="47"/>
        <pc:sldMkLst>
          <pc:docMk/>
          <pc:sldMk cId="3714943454" sldId="330"/>
        </pc:sldMkLst>
      </pc:sldChg>
      <pc:sldChg chg="del">
        <pc:chgData name="Melanie David-Feveck" userId="9e4d456e-893c-4367-b601-72fce04ebd6b" providerId="ADAL" clId="{CF36FC3C-A8F6-4480-997E-D730EB45CD07}" dt="2024-03-05T11:35:04.531" v="0" actId="47"/>
        <pc:sldMkLst>
          <pc:docMk/>
          <pc:sldMk cId="4261851776" sldId="331"/>
        </pc:sldMkLst>
      </pc:sldChg>
      <pc:sldChg chg="del">
        <pc:chgData name="Melanie David-Feveck" userId="9e4d456e-893c-4367-b601-72fce04ebd6b" providerId="ADAL" clId="{CF36FC3C-A8F6-4480-997E-D730EB45CD07}" dt="2024-03-05T11:35:04.531" v="0" actId="47"/>
        <pc:sldMkLst>
          <pc:docMk/>
          <pc:sldMk cId="3363119584" sldId="332"/>
        </pc:sldMkLst>
      </pc:sldChg>
      <pc:sldChg chg="del">
        <pc:chgData name="Melanie David-Feveck" userId="9e4d456e-893c-4367-b601-72fce04ebd6b" providerId="ADAL" clId="{CF36FC3C-A8F6-4480-997E-D730EB45CD07}" dt="2024-03-05T11:35:04.531" v="0" actId="47"/>
        <pc:sldMkLst>
          <pc:docMk/>
          <pc:sldMk cId="4195571222" sldId="333"/>
        </pc:sldMkLst>
      </pc:sldChg>
      <pc:sldChg chg="del">
        <pc:chgData name="Melanie David-Feveck" userId="9e4d456e-893c-4367-b601-72fce04ebd6b" providerId="ADAL" clId="{CF36FC3C-A8F6-4480-997E-D730EB45CD07}" dt="2024-03-05T11:35:21.921" v="1" actId="47"/>
        <pc:sldMkLst>
          <pc:docMk/>
          <pc:sldMk cId="413456050" sldId="341"/>
        </pc:sldMkLst>
      </pc:sldChg>
      <pc:sldChg chg="del">
        <pc:chgData name="Melanie David-Feveck" userId="9e4d456e-893c-4367-b601-72fce04ebd6b" providerId="ADAL" clId="{CF36FC3C-A8F6-4480-997E-D730EB45CD07}" dt="2024-03-05T11:35:21.921" v="1" actId="47"/>
        <pc:sldMkLst>
          <pc:docMk/>
          <pc:sldMk cId="201185743" sldId="342"/>
        </pc:sldMkLst>
      </pc:sldChg>
      <pc:sldChg chg="del">
        <pc:chgData name="Melanie David-Feveck" userId="9e4d456e-893c-4367-b601-72fce04ebd6b" providerId="ADAL" clId="{CF36FC3C-A8F6-4480-997E-D730EB45CD07}" dt="2024-03-05T11:35:21.921" v="1" actId="47"/>
        <pc:sldMkLst>
          <pc:docMk/>
          <pc:sldMk cId="3446751220" sldId="343"/>
        </pc:sldMkLst>
      </pc:sldChg>
      <pc:sldChg chg="del">
        <pc:chgData name="Melanie David-Feveck" userId="9e4d456e-893c-4367-b601-72fce04ebd6b" providerId="ADAL" clId="{CF36FC3C-A8F6-4480-997E-D730EB45CD07}" dt="2024-03-05T11:35:21.921" v="1" actId="47"/>
        <pc:sldMkLst>
          <pc:docMk/>
          <pc:sldMk cId="3094607354" sldId="344"/>
        </pc:sldMkLst>
      </pc:sldChg>
      <pc:sldChg chg="del">
        <pc:chgData name="Melanie David-Feveck" userId="9e4d456e-893c-4367-b601-72fce04ebd6b" providerId="ADAL" clId="{CF36FC3C-A8F6-4480-997E-D730EB45CD07}" dt="2024-03-05T11:35:21.921" v="1" actId="47"/>
        <pc:sldMkLst>
          <pc:docMk/>
          <pc:sldMk cId="1508438556" sldId="345"/>
        </pc:sldMkLst>
      </pc:sldChg>
      <pc:sldChg chg="del">
        <pc:chgData name="Melanie David-Feveck" userId="9e4d456e-893c-4367-b601-72fce04ebd6b" providerId="ADAL" clId="{CF36FC3C-A8F6-4480-997E-D730EB45CD07}" dt="2024-03-05T11:35:04.531" v="0" actId="47"/>
        <pc:sldMkLst>
          <pc:docMk/>
          <pc:sldMk cId="518122681" sldId="346"/>
        </pc:sldMkLst>
      </pc:sldChg>
      <pc:sldChg chg="del">
        <pc:chgData name="Melanie David-Feveck" userId="9e4d456e-893c-4367-b601-72fce04ebd6b" providerId="ADAL" clId="{CF36FC3C-A8F6-4480-997E-D730EB45CD07}" dt="2024-03-05T11:35:21.921" v="1" actId="47"/>
        <pc:sldMkLst>
          <pc:docMk/>
          <pc:sldMk cId="3142425602" sldId="347"/>
        </pc:sldMkLst>
      </pc:sldChg>
      <pc:sldChg chg="del">
        <pc:chgData name="Melanie David-Feveck" userId="9e4d456e-893c-4367-b601-72fce04ebd6b" providerId="ADAL" clId="{CF36FC3C-A8F6-4480-997E-D730EB45CD07}" dt="2024-03-05T11:35:21.921" v="1" actId="47"/>
        <pc:sldMkLst>
          <pc:docMk/>
          <pc:sldMk cId="71837271" sldId="348"/>
        </pc:sldMkLst>
      </pc:sldChg>
      <pc:sldChg chg="del">
        <pc:chgData name="Melanie David-Feveck" userId="9e4d456e-893c-4367-b601-72fce04ebd6b" providerId="ADAL" clId="{CF36FC3C-A8F6-4480-997E-D730EB45CD07}" dt="2024-03-05T11:35:21.921" v="1" actId="47"/>
        <pc:sldMkLst>
          <pc:docMk/>
          <pc:sldMk cId="2962753233" sldId="349"/>
        </pc:sldMkLst>
      </pc:sldChg>
      <pc:sldChg chg="del">
        <pc:chgData name="Melanie David-Feveck" userId="9e4d456e-893c-4367-b601-72fce04ebd6b" providerId="ADAL" clId="{CF36FC3C-A8F6-4480-997E-D730EB45CD07}" dt="2024-03-05T11:35:21.921" v="1" actId="47"/>
        <pc:sldMkLst>
          <pc:docMk/>
          <pc:sldMk cId="477585754" sldId="350"/>
        </pc:sldMkLst>
      </pc:sldChg>
      <pc:sldChg chg="del">
        <pc:chgData name="Melanie David-Feveck" userId="9e4d456e-893c-4367-b601-72fce04ebd6b" providerId="ADAL" clId="{CF36FC3C-A8F6-4480-997E-D730EB45CD07}" dt="2024-03-05T11:35:21.921" v="1" actId="47"/>
        <pc:sldMkLst>
          <pc:docMk/>
          <pc:sldMk cId="3658809137" sldId="351"/>
        </pc:sldMkLst>
      </pc:sldChg>
      <pc:sldChg chg="del">
        <pc:chgData name="Melanie David-Feveck" userId="9e4d456e-893c-4367-b601-72fce04ebd6b" providerId="ADAL" clId="{CF36FC3C-A8F6-4480-997E-D730EB45CD07}" dt="2024-03-05T11:35:21.921" v="1" actId="47"/>
        <pc:sldMkLst>
          <pc:docMk/>
          <pc:sldMk cId="4033628699" sldId="352"/>
        </pc:sldMkLst>
      </pc:sldChg>
      <pc:sldChg chg="del">
        <pc:chgData name="Melanie David-Feveck" userId="9e4d456e-893c-4367-b601-72fce04ebd6b" providerId="ADAL" clId="{CF36FC3C-A8F6-4480-997E-D730EB45CD07}" dt="2024-03-05T11:35:21.921" v="1" actId="47"/>
        <pc:sldMkLst>
          <pc:docMk/>
          <pc:sldMk cId="3034713817" sldId="353"/>
        </pc:sldMkLst>
      </pc:sldChg>
      <pc:sldChg chg="del">
        <pc:chgData name="Melanie David-Feveck" userId="9e4d456e-893c-4367-b601-72fce04ebd6b" providerId="ADAL" clId="{CF36FC3C-A8F6-4480-997E-D730EB45CD07}" dt="2024-03-05T11:35:21.921" v="1" actId="47"/>
        <pc:sldMkLst>
          <pc:docMk/>
          <pc:sldMk cId="854659263" sldId="354"/>
        </pc:sldMkLst>
      </pc:sldChg>
      <pc:sldChg chg="del">
        <pc:chgData name="Melanie David-Feveck" userId="9e4d456e-893c-4367-b601-72fce04ebd6b" providerId="ADAL" clId="{CF36FC3C-A8F6-4480-997E-D730EB45CD07}" dt="2024-03-05T11:35:21.921" v="1" actId="47"/>
        <pc:sldMkLst>
          <pc:docMk/>
          <pc:sldMk cId="2473806954" sldId="355"/>
        </pc:sldMkLst>
      </pc:sldChg>
      <pc:sldChg chg="del">
        <pc:chgData name="Melanie David-Feveck" userId="9e4d456e-893c-4367-b601-72fce04ebd6b" providerId="ADAL" clId="{CF36FC3C-A8F6-4480-997E-D730EB45CD07}" dt="2024-03-05T11:35:21.921" v="1" actId="47"/>
        <pc:sldMkLst>
          <pc:docMk/>
          <pc:sldMk cId="2919490116" sldId="356"/>
        </pc:sldMkLst>
      </pc:sldChg>
      <pc:sldChg chg="del">
        <pc:chgData name="Melanie David-Feveck" userId="9e4d456e-893c-4367-b601-72fce04ebd6b" providerId="ADAL" clId="{CF36FC3C-A8F6-4480-997E-D730EB45CD07}" dt="2024-03-05T11:35:21.921" v="1" actId="47"/>
        <pc:sldMkLst>
          <pc:docMk/>
          <pc:sldMk cId="1072399950" sldId="357"/>
        </pc:sldMkLst>
      </pc:sldChg>
      <pc:sldChg chg="del">
        <pc:chgData name="Melanie David-Feveck" userId="9e4d456e-893c-4367-b601-72fce04ebd6b" providerId="ADAL" clId="{CF36FC3C-A8F6-4480-997E-D730EB45CD07}" dt="2024-03-05T11:35:21.921" v="1" actId="47"/>
        <pc:sldMkLst>
          <pc:docMk/>
          <pc:sldMk cId="2137743403" sldId="358"/>
        </pc:sldMkLst>
      </pc:sldChg>
      <pc:sldChg chg="del">
        <pc:chgData name="Melanie David-Feveck" userId="9e4d456e-893c-4367-b601-72fce04ebd6b" providerId="ADAL" clId="{CF36FC3C-A8F6-4480-997E-D730EB45CD07}" dt="2024-03-05T11:35:21.921" v="1" actId="47"/>
        <pc:sldMkLst>
          <pc:docMk/>
          <pc:sldMk cId="2351758061" sldId="359"/>
        </pc:sldMkLst>
      </pc:sldChg>
      <pc:sldChg chg="del">
        <pc:chgData name="Melanie David-Feveck" userId="9e4d456e-893c-4367-b601-72fce04ebd6b" providerId="ADAL" clId="{CF36FC3C-A8F6-4480-997E-D730EB45CD07}" dt="2024-03-05T11:35:21.921" v="1" actId="47"/>
        <pc:sldMkLst>
          <pc:docMk/>
          <pc:sldMk cId="2344174708" sldId="360"/>
        </pc:sldMkLst>
      </pc:sldChg>
      <pc:sldChg chg="del">
        <pc:chgData name="Melanie David-Feveck" userId="9e4d456e-893c-4367-b601-72fce04ebd6b" providerId="ADAL" clId="{CF36FC3C-A8F6-4480-997E-D730EB45CD07}" dt="2024-03-05T11:35:21.921" v="1" actId="47"/>
        <pc:sldMkLst>
          <pc:docMk/>
          <pc:sldMk cId="195155253" sldId="361"/>
        </pc:sldMkLst>
      </pc:sldChg>
      <pc:sldChg chg="del">
        <pc:chgData name="Melanie David-Feveck" userId="9e4d456e-893c-4367-b601-72fce04ebd6b" providerId="ADAL" clId="{CF36FC3C-A8F6-4480-997E-D730EB45CD07}" dt="2024-03-05T11:35:21.921" v="1" actId="47"/>
        <pc:sldMkLst>
          <pc:docMk/>
          <pc:sldMk cId="876040960" sldId="362"/>
        </pc:sldMkLst>
      </pc:sldChg>
      <pc:sldChg chg="del">
        <pc:chgData name="Melanie David-Feveck" userId="9e4d456e-893c-4367-b601-72fce04ebd6b" providerId="ADAL" clId="{CF36FC3C-A8F6-4480-997E-D730EB45CD07}" dt="2024-03-05T11:35:21.921" v="1" actId="47"/>
        <pc:sldMkLst>
          <pc:docMk/>
          <pc:sldMk cId="3572883483" sldId="363"/>
        </pc:sldMkLst>
      </pc:sldChg>
      <pc:sldChg chg="del">
        <pc:chgData name="Melanie David-Feveck" userId="9e4d456e-893c-4367-b601-72fce04ebd6b" providerId="ADAL" clId="{CF36FC3C-A8F6-4480-997E-D730EB45CD07}" dt="2024-03-05T11:35:21.921" v="1" actId="47"/>
        <pc:sldMkLst>
          <pc:docMk/>
          <pc:sldMk cId="508037425" sldId="364"/>
        </pc:sldMkLst>
      </pc:sldChg>
      <pc:sldChg chg="del">
        <pc:chgData name="Melanie David-Feveck" userId="9e4d456e-893c-4367-b601-72fce04ebd6b" providerId="ADAL" clId="{CF36FC3C-A8F6-4480-997E-D730EB45CD07}" dt="2024-03-05T11:35:21.921" v="1" actId="47"/>
        <pc:sldMkLst>
          <pc:docMk/>
          <pc:sldMk cId="2333218553" sldId="365"/>
        </pc:sldMkLst>
      </pc:sldChg>
      <pc:sldChg chg="del">
        <pc:chgData name="Melanie David-Feveck" userId="9e4d456e-893c-4367-b601-72fce04ebd6b" providerId="ADAL" clId="{CF36FC3C-A8F6-4480-997E-D730EB45CD07}" dt="2024-03-05T11:35:21.921" v="1" actId="47"/>
        <pc:sldMkLst>
          <pc:docMk/>
          <pc:sldMk cId="2054154810" sldId="366"/>
        </pc:sldMkLst>
      </pc:sldChg>
      <pc:sldChg chg="del">
        <pc:chgData name="Melanie David-Feveck" userId="9e4d456e-893c-4367-b601-72fce04ebd6b" providerId="ADAL" clId="{CF36FC3C-A8F6-4480-997E-D730EB45CD07}" dt="2024-03-05T11:35:21.921" v="1" actId="47"/>
        <pc:sldMkLst>
          <pc:docMk/>
          <pc:sldMk cId="2911078151" sldId="367"/>
        </pc:sldMkLst>
      </pc:sldChg>
      <pc:sldChg chg="del">
        <pc:chgData name="Melanie David-Feveck" userId="9e4d456e-893c-4367-b601-72fce04ebd6b" providerId="ADAL" clId="{CF36FC3C-A8F6-4480-997E-D730EB45CD07}" dt="2024-03-05T11:35:21.921" v="1" actId="47"/>
        <pc:sldMkLst>
          <pc:docMk/>
          <pc:sldMk cId="1938009894" sldId="368"/>
        </pc:sldMkLst>
      </pc:sldChg>
      <pc:sldChg chg="del">
        <pc:chgData name="Melanie David-Feveck" userId="9e4d456e-893c-4367-b601-72fce04ebd6b" providerId="ADAL" clId="{CF36FC3C-A8F6-4480-997E-D730EB45CD07}" dt="2024-03-05T11:35:21.921" v="1" actId="47"/>
        <pc:sldMkLst>
          <pc:docMk/>
          <pc:sldMk cId="2519889301" sldId="370"/>
        </pc:sldMkLst>
      </pc:sldChg>
      <pc:sldChg chg="del">
        <pc:chgData name="Melanie David-Feveck" userId="9e4d456e-893c-4367-b601-72fce04ebd6b" providerId="ADAL" clId="{CF36FC3C-A8F6-4480-997E-D730EB45CD07}" dt="2024-03-05T11:35:21.921" v="1" actId="47"/>
        <pc:sldMkLst>
          <pc:docMk/>
          <pc:sldMk cId="65238759" sldId="371"/>
        </pc:sldMkLst>
      </pc:sldChg>
      <pc:sldChg chg="del">
        <pc:chgData name="Melanie David-Feveck" userId="9e4d456e-893c-4367-b601-72fce04ebd6b" providerId="ADAL" clId="{CF36FC3C-A8F6-4480-997E-D730EB45CD07}" dt="2024-03-05T11:35:21.921" v="1" actId="47"/>
        <pc:sldMkLst>
          <pc:docMk/>
          <pc:sldMk cId="3079950256" sldId="372"/>
        </pc:sldMkLst>
      </pc:sldChg>
      <pc:sldChg chg="del">
        <pc:chgData name="Melanie David-Feveck" userId="9e4d456e-893c-4367-b601-72fce04ebd6b" providerId="ADAL" clId="{CF36FC3C-A8F6-4480-997E-D730EB45CD07}" dt="2024-03-05T11:35:21.921" v="1" actId="47"/>
        <pc:sldMkLst>
          <pc:docMk/>
          <pc:sldMk cId="3167577545" sldId="373"/>
        </pc:sldMkLst>
      </pc:sldChg>
      <pc:sldChg chg="del">
        <pc:chgData name="Melanie David-Feveck" userId="9e4d456e-893c-4367-b601-72fce04ebd6b" providerId="ADAL" clId="{CF36FC3C-A8F6-4480-997E-D730EB45CD07}" dt="2024-03-05T11:35:21.921" v="1" actId="47"/>
        <pc:sldMkLst>
          <pc:docMk/>
          <pc:sldMk cId="1096051488" sldId="374"/>
        </pc:sldMkLst>
      </pc:sldChg>
      <pc:sldChg chg="del">
        <pc:chgData name="Melanie David-Feveck" userId="9e4d456e-893c-4367-b601-72fce04ebd6b" providerId="ADAL" clId="{CF36FC3C-A8F6-4480-997E-D730EB45CD07}" dt="2024-03-05T11:35:21.921" v="1" actId="47"/>
        <pc:sldMkLst>
          <pc:docMk/>
          <pc:sldMk cId="1781166583" sldId="375"/>
        </pc:sldMkLst>
      </pc:sldChg>
      <pc:sldChg chg="del">
        <pc:chgData name="Melanie David-Feveck" userId="9e4d456e-893c-4367-b601-72fce04ebd6b" providerId="ADAL" clId="{CF36FC3C-A8F6-4480-997E-D730EB45CD07}" dt="2024-03-05T11:35:21.921" v="1" actId="47"/>
        <pc:sldMkLst>
          <pc:docMk/>
          <pc:sldMk cId="2511501103" sldId="376"/>
        </pc:sldMkLst>
      </pc:sldChg>
      <pc:sldChg chg="del">
        <pc:chgData name="Melanie David-Feveck" userId="9e4d456e-893c-4367-b601-72fce04ebd6b" providerId="ADAL" clId="{CF36FC3C-A8F6-4480-997E-D730EB45CD07}" dt="2024-03-05T11:35:21.921" v="1" actId="47"/>
        <pc:sldMkLst>
          <pc:docMk/>
          <pc:sldMk cId="3916649303" sldId="377"/>
        </pc:sldMkLst>
      </pc:sldChg>
      <pc:sldChg chg="del">
        <pc:chgData name="Melanie David-Feveck" userId="9e4d456e-893c-4367-b601-72fce04ebd6b" providerId="ADAL" clId="{CF36FC3C-A8F6-4480-997E-D730EB45CD07}" dt="2024-03-05T11:35:21.921" v="1" actId="47"/>
        <pc:sldMkLst>
          <pc:docMk/>
          <pc:sldMk cId="236243353" sldId="378"/>
        </pc:sldMkLst>
      </pc:sldChg>
      <pc:sldChg chg="del">
        <pc:chgData name="Melanie David-Feveck" userId="9e4d456e-893c-4367-b601-72fce04ebd6b" providerId="ADAL" clId="{CF36FC3C-A8F6-4480-997E-D730EB45CD07}" dt="2024-03-05T11:35:21.921" v="1" actId="47"/>
        <pc:sldMkLst>
          <pc:docMk/>
          <pc:sldMk cId="3052478774" sldId="379"/>
        </pc:sldMkLst>
      </pc:sldChg>
      <pc:sldChg chg="del">
        <pc:chgData name="Melanie David-Feveck" userId="9e4d456e-893c-4367-b601-72fce04ebd6b" providerId="ADAL" clId="{CF36FC3C-A8F6-4480-997E-D730EB45CD07}" dt="2024-03-05T11:35:21.921" v="1" actId="47"/>
        <pc:sldMkLst>
          <pc:docMk/>
          <pc:sldMk cId="1116700380" sldId="380"/>
        </pc:sldMkLst>
      </pc:sldChg>
      <pc:sldChg chg="del">
        <pc:chgData name="Melanie David-Feveck" userId="9e4d456e-893c-4367-b601-72fce04ebd6b" providerId="ADAL" clId="{CF36FC3C-A8F6-4480-997E-D730EB45CD07}" dt="2024-03-05T11:35:21.921" v="1" actId="47"/>
        <pc:sldMkLst>
          <pc:docMk/>
          <pc:sldMk cId="4171149375" sldId="382"/>
        </pc:sldMkLst>
      </pc:sldChg>
      <pc:sldChg chg="del">
        <pc:chgData name="Melanie David-Feveck" userId="9e4d456e-893c-4367-b601-72fce04ebd6b" providerId="ADAL" clId="{CF36FC3C-A8F6-4480-997E-D730EB45CD07}" dt="2024-03-05T11:35:21.921" v="1" actId="47"/>
        <pc:sldMkLst>
          <pc:docMk/>
          <pc:sldMk cId="3880032885" sldId="383"/>
        </pc:sldMkLst>
      </pc:sldChg>
      <pc:sldChg chg="del">
        <pc:chgData name="Melanie David-Feveck" userId="9e4d456e-893c-4367-b601-72fce04ebd6b" providerId="ADAL" clId="{CF36FC3C-A8F6-4480-997E-D730EB45CD07}" dt="2024-03-05T11:35:21.921" v="1" actId="47"/>
        <pc:sldMkLst>
          <pc:docMk/>
          <pc:sldMk cId="572544500" sldId="384"/>
        </pc:sldMkLst>
      </pc:sldChg>
      <pc:sldChg chg="del">
        <pc:chgData name="Melanie David-Feveck" userId="9e4d456e-893c-4367-b601-72fce04ebd6b" providerId="ADAL" clId="{CF36FC3C-A8F6-4480-997E-D730EB45CD07}" dt="2024-03-05T11:35:21.921" v="1" actId="47"/>
        <pc:sldMkLst>
          <pc:docMk/>
          <pc:sldMk cId="3576284009" sldId="385"/>
        </pc:sldMkLst>
      </pc:sldChg>
      <pc:sldChg chg="del">
        <pc:chgData name="Melanie David-Feveck" userId="9e4d456e-893c-4367-b601-72fce04ebd6b" providerId="ADAL" clId="{CF36FC3C-A8F6-4480-997E-D730EB45CD07}" dt="2024-03-05T11:35:21.921" v="1" actId="47"/>
        <pc:sldMkLst>
          <pc:docMk/>
          <pc:sldMk cId="3296836041" sldId="386"/>
        </pc:sldMkLst>
      </pc:sldChg>
      <pc:sldChg chg="del">
        <pc:chgData name="Melanie David-Feveck" userId="9e4d456e-893c-4367-b601-72fce04ebd6b" providerId="ADAL" clId="{CF36FC3C-A8F6-4480-997E-D730EB45CD07}" dt="2024-03-05T11:35:21.921" v="1" actId="47"/>
        <pc:sldMkLst>
          <pc:docMk/>
          <pc:sldMk cId="2953786491" sldId="388"/>
        </pc:sldMkLst>
      </pc:sldChg>
      <pc:sldChg chg="del">
        <pc:chgData name="Melanie David-Feveck" userId="9e4d456e-893c-4367-b601-72fce04ebd6b" providerId="ADAL" clId="{CF36FC3C-A8F6-4480-997E-D730EB45CD07}" dt="2024-03-05T11:35:21.921" v="1" actId="47"/>
        <pc:sldMkLst>
          <pc:docMk/>
          <pc:sldMk cId="4029077535" sldId="389"/>
        </pc:sldMkLst>
      </pc:sldChg>
      <pc:sldChg chg="del">
        <pc:chgData name="Melanie David-Feveck" userId="9e4d456e-893c-4367-b601-72fce04ebd6b" providerId="ADAL" clId="{CF36FC3C-A8F6-4480-997E-D730EB45CD07}" dt="2024-03-05T11:35:21.921" v="1" actId="47"/>
        <pc:sldMkLst>
          <pc:docMk/>
          <pc:sldMk cId="650555656" sldId="390"/>
        </pc:sldMkLst>
      </pc:sldChg>
      <pc:sldChg chg="del">
        <pc:chgData name="Melanie David-Feveck" userId="9e4d456e-893c-4367-b601-72fce04ebd6b" providerId="ADAL" clId="{CF36FC3C-A8F6-4480-997E-D730EB45CD07}" dt="2024-03-05T11:35:21.921" v="1" actId="47"/>
        <pc:sldMkLst>
          <pc:docMk/>
          <pc:sldMk cId="3498185661" sldId="391"/>
        </pc:sldMkLst>
      </pc:sldChg>
      <pc:sldChg chg="del">
        <pc:chgData name="Melanie David-Feveck" userId="9e4d456e-893c-4367-b601-72fce04ebd6b" providerId="ADAL" clId="{CF36FC3C-A8F6-4480-997E-D730EB45CD07}" dt="2024-03-05T11:35:21.921" v="1" actId="47"/>
        <pc:sldMkLst>
          <pc:docMk/>
          <pc:sldMk cId="548487661" sldId="392"/>
        </pc:sldMkLst>
      </pc:sldChg>
      <pc:sldChg chg="del">
        <pc:chgData name="Melanie David-Feveck" userId="9e4d456e-893c-4367-b601-72fce04ebd6b" providerId="ADAL" clId="{CF36FC3C-A8F6-4480-997E-D730EB45CD07}" dt="2024-03-05T11:35:21.921" v="1" actId="47"/>
        <pc:sldMkLst>
          <pc:docMk/>
          <pc:sldMk cId="1171499046" sldId="393"/>
        </pc:sldMkLst>
      </pc:sldChg>
      <pc:sldChg chg="del">
        <pc:chgData name="Melanie David-Feveck" userId="9e4d456e-893c-4367-b601-72fce04ebd6b" providerId="ADAL" clId="{CF36FC3C-A8F6-4480-997E-D730EB45CD07}" dt="2024-03-05T11:35:21.921" v="1" actId="47"/>
        <pc:sldMkLst>
          <pc:docMk/>
          <pc:sldMk cId="2889733101" sldId="394"/>
        </pc:sldMkLst>
      </pc:sldChg>
      <pc:sldChg chg="del">
        <pc:chgData name="Melanie David-Feveck" userId="9e4d456e-893c-4367-b601-72fce04ebd6b" providerId="ADAL" clId="{CF36FC3C-A8F6-4480-997E-D730EB45CD07}" dt="2024-03-05T11:35:21.921" v="1" actId="47"/>
        <pc:sldMkLst>
          <pc:docMk/>
          <pc:sldMk cId="2446259697" sldId="395"/>
        </pc:sldMkLst>
      </pc:sldChg>
      <pc:sldChg chg="del">
        <pc:chgData name="Melanie David-Feveck" userId="9e4d456e-893c-4367-b601-72fce04ebd6b" providerId="ADAL" clId="{CF36FC3C-A8F6-4480-997E-D730EB45CD07}" dt="2024-03-05T11:35:21.921" v="1" actId="47"/>
        <pc:sldMkLst>
          <pc:docMk/>
          <pc:sldMk cId="3246416292" sldId="396"/>
        </pc:sldMkLst>
      </pc:sldChg>
      <pc:sldChg chg="del">
        <pc:chgData name="Melanie David-Feveck" userId="9e4d456e-893c-4367-b601-72fce04ebd6b" providerId="ADAL" clId="{CF36FC3C-A8F6-4480-997E-D730EB45CD07}" dt="2024-03-05T11:35:21.921" v="1" actId="47"/>
        <pc:sldMkLst>
          <pc:docMk/>
          <pc:sldMk cId="1271376576" sldId="397"/>
        </pc:sldMkLst>
      </pc:sldChg>
      <pc:sldChg chg="del">
        <pc:chgData name="Melanie David-Feveck" userId="9e4d456e-893c-4367-b601-72fce04ebd6b" providerId="ADAL" clId="{CF36FC3C-A8F6-4480-997E-D730EB45CD07}" dt="2024-03-05T11:35:21.921" v="1" actId="47"/>
        <pc:sldMkLst>
          <pc:docMk/>
          <pc:sldMk cId="3641166149" sldId="398"/>
        </pc:sldMkLst>
      </pc:sldChg>
      <pc:sldChg chg="del">
        <pc:chgData name="Melanie David-Feveck" userId="9e4d456e-893c-4367-b601-72fce04ebd6b" providerId="ADAL" clId="{CF36FC3C-A8F6-4480-997E-D730EB45CD07}" dt="2024-03-05T11:35:21.921" v="1" actId="47"/>
        <pc:sldMkLst>
          <pc:docMk/>
          <pc:sldMk cId="105121312" sldId="399"/>
        </pc:sldMkLst>
      </pc:sldChg>
      <pc:sldChg chg="del">
        <pc:chgData name="Melanie David-Feveck" userId="9e4d456e-893c-4367-b601-72fce04ebd6b" providerId="ADAL" clId="{CF36FC3C-A8F6-4480-997E-D730EB45CD07}" dt="2024-03-05T11:35:21.921" v="1" actId="47"/>
        <pc:sldMkLst>
          <pc:docMk/>
          <pc:sldMk cId="4263888783" sldId="400"/>
        </pc:sldMkLst>
      </pc:sldChg>
      <pc:sldChg chg="del">
        <pc:chgData name="Melanie David-Feveck" userId="9e4d456e-893c-4367-b601-72fce04ebd6b" providerId="ADAL" clId="{CF36FC3C-A8F6-4480-997E-D730EB45CD07}" dt="2024-03-05T11:35:21.921" v="1" actId="47"/>
        <pc:sldMkLst>
          <pc:docMk/>
          <pc:sldMk cId="2628212859" sldId="401"/>
        </pc:sldMkLst>
      </pc:sldChg>
      <pc:sldChg chg="del">
        <pc:chgData name="Melanie David-Feveck" userId="9e4d456e-893c-4367-b601-72fce04ebd6b" providerId="ADAL" clId="{CF36FC3C-A8F6-4480-997E-D730EB45CD07}" dt="2024-03-05T11:35:21.921" v="1" actId="47"/>
        <pc:sldMkLst>
          <pc:docMk/>
          <pc:sldMk cId="4081215543" sldId="402"/>
        </pc:sldMkLst>
      </pc:sldChg>
      <pc:sldChg chg="del">
        <pc:chgData name="Melanie David-Feveck" userId="9e4d456e-893c-4367-b601-72fce04ebd6b" providerId="ADAL" clId="{CF36FC3C-A8F6-4480-997E-D730EB45CD07}" dt="2024-03-05T11:35:21.921" v="1" actId="47"/>
        <pc:sldMkLst>
          <pc:docMk/>
          <pc:sldMk cId="3325888369" sldId="403"/>
        </pc:sldMkLst>
      </pc:sldChg>
      <pc:sldChg chg="del">
        <pc:chgData name="Melanie David-Feveck" userId="9e4d456e-893c-4367-b601-72fce04ebd6b" providerId="ADAL" clId="{CF36FC3C-A8F6-4480-997E-D730EB45CD07}" dt="2024-03-05T11:35:21.921" v="1" actId="47"/>
        <pc:sldMkLst>
          <pc:docMk/>
          <pc:sldMk cId="616487758" sldId="404"/>
        </pc:sldMkLst>
      </pc:sldChg>
      <pc:sldChg chg="del">
        <pc:chgData name="Melanie David-Feveck" userId="9e4d456e-893c-4367-b601-72fce04ebd6b" providerId="ADAL" clId="{CF36FC3C-A8F6-4480-997E-D730EB45CD07}" dt="2024-03-05T11:35:21.921" v="1" actId="47"/>
        <pc:sldMkLst>
          <pc:docMk/>
          <pc:sldMk cId="3085451066" sldId="405"/>
        </pc:sldMkLst>
      </pc:sldChg>
      <pc:sldChg chg="del">
        <pc:chgData name="Melanie David-Feveck" userId="9e4d456e-893c-4367-b601-72fce04ebd6b" providerId="ADAL" clId="{CF36FC3C-A8F6-4480-997E-D730EB45CD07}" dt="2024-03-05T11:35:21.921" v="1" actId="47"/>
        <pc:sldMkLst>
          <pc:docMk/>
          <pc:sldMk cId="1925068609" sldId="406"/>
        </pc:sldMkLst>
      </pc:sldChg>
      <pc:sldChg chg="del">
        <pc:chgData name="Melanie David-Feveck" userId="9e4d456e-893c-4367-b601-72fce04ebd6b" providerId="ADAL" clId="{CF36FC3C-A8F6-4480-997E-D730EB45CD07}" dt="2024-03-05T11:35:21.921" v="1" actId="47"/>
        <pc:sldMkLst>
          <pc:docMk/>
          <pc:sldMk cId="4287138671" sldId="407"/>
        </pc:sldMkLst>
      </pc:sldChg>
      <pc:sldChg chg="del">
        <pc:chgData name="Melanie David-Feveck" userId="9e4d456e-893c-4367-b601-72fce04ebd6b" providerId="ADAL" clId="{CF36FC3C-A8F6-4480-997E-D730EB45CD07}" dt="2024-03-05T11:35:21.921" v="1" actId="47"/>
        <pc:sldMkLst>
          <pc:docMk/>
          <pc:sldMk cId="246758797" sldId="408"/>
        </pc:sldMkLst>
      </pc:sldChg>
      <pc:sldChg chg="del">
        <pc:chgData name="Melanie David-Feveck" userId="9e4d456e-893c-4367-b601-72fce04ebd6b" providerId="ADAL" clId="{CF36FC3C-A8F6-4480-997E-D730EB45CD07}" dt="2024-03-05T11:35:21.921" v="1" actId="47"/>
        <pc:sldMkLst>
          <pc:docMk/>
          <pc:sldMk cId="4055243545" sldId="409"/>
        </pc:sldMkLst>
      </pc:sldChg>
      <pc:sldChg chg="del">
        <pc:chgData name="Melanie David-Feveck" userId="9e4d456e-893c-4367-b601-72fce04ebd6b" providerId="ADAL" clId="{CF36FC3C-A8F6-4480-997E-D730EB45CD07}" dt="2024-03-05T11:35:21.921" v="1" actId="47"/>
        <pc:sldMkLst>
          <pc:docMk/>
          <pc:sldMk cId="3673237679" sldId="410"/>
        </pc:sldMkLst>
      </pc:sldChg>
      <pc:sldChg chg="del">
        <pc:chgData name="Melanie David-Feveck" userId="9e4d456e-893c-4367-b601-72fce04ebd6b" providerId="ADAL" clId="{CF36FC3C-A8F6-4480-997E-D730EB45CD07}" dt="2024-03-05T11:35:04.531" v="0" actId="47"/>
        <pc:sldMkLst>
          <pc:docMk/>
          <pc:sldMk cId="1662654301" sldId="411"/>
        </pc:sldMkLst>
      </pc:sldChg>
      <pc:sldChg chg="del">
        <pc:chgData name="Melanie David-Feveck" userId="9e4d456e-893c-4367-b601-72fce04ebd6b" providerId="ADAL" clId="{CF36FC3C-A8F6-4480-997E-D730EB45CD07}" dt="2024-03-05T11:35:04.531" v="0" actId="47"/>
        <pc:sldMkLst>
          <pc:docMk/>
          <pc:sldMk cId="1779116050" sldId="412"/>
        </pc:sldMkLst>
      </pc:sldChg>
      <pc:sldChg chg="del">
        <pc:chgData name="Melanie David-Feveck" userId="9e4d456e-893c-4367-b601-72fce04ebd6b" providerId="ADAL" clId="{CF36FC3C-A8F6-4480-997E-D730EB45CD07}" dt="2024-03-05T11:35:04.531" v="0" actId="47"/>
        <pc:sldMkLst>
          <pc:docMk/>
          <pc:sldMk cId="3452828591" sldId="415"/>
        </pc:sldMkLst>
      </pc:sldChg>
      <pc:sldChg chg="del">
        <pc:chgData name="Melanie David-Feveck" userId="9e4d456e-893c-4367-b601-72fce04ebd6b" providerId="ADAL" clId="{CF36FC3C-A8F6-4480-997E-D730EB45CD07}" dt="2024-03-05T11:35:04.531" v="0" actId="47"/>
        <pc:sldMkLst>
          <pc:docMk/>
          <pc:sldMk cId="732391162" sldId="416"/>
        </pc:sldMkLst>
      </pc:sldChg>
      <pc:sldChg chg="del">
        <pc:chgData name="Melanie David-Feveck" userId="9e4d456e-893c-4367-b601-72fce04ebd6b" providerId="ADAL" clId="{CF36FC3C-A8F6-4480-997E-D730EB45CD07}" dt="2024-03-05T11:35:04.531" v="0" actId="47"/>
        <pc:sldMkLst>
          <pc:docMk/>
          <pc:sldMk cId="3080919392" sldId="417"/>
        </pc:sldMkLst>
      </pc:sldChg>
      <pc:sldChg chg="del">
        <pc:chgData name="Melanie David-Feveck" userId="9e4d456e-893c-4367-b601-72fce04ebd6b" providerId="ADAL" clId="{CF36FC3C-A8F6-4480-997E-D730EB45CD07}" dt="2024-03-05T11:35:21.921" v="1" actId="47"/>
        <pc:sldMkLst>
          <pc:docMk/>
          <pc:sldMk cId="423810642" sldId="422"/>
        </pc:sldMkLst>
      </pc:sldChg>
      <pc:sldChg chg="del">
        <pc:chgData name="Melanie David-Feveck" userId="9e4d456e-893c-4367-b601-72fce04ebd6b" providerId="ADAL" clId="{CF36FC3C-A8F6-4480-997E-D730EB45CD07}" dt="2024-03-05T11:35:21.921" v="1" actId="47"/>
        <pc:sldMkLst>
          <pc:docMk/>
          <pc:sldMk cId="3701264867" sldId="423"/>
        </pc:sldMkLst>
      </pc:sldChg>
      <pc:sldChg chg="del">
        <pc:chgData name="Melanie David-Feveck" userId="9e4d456e-893c-4367-b601-72fce04ebd6b" providerId="ADAL" clId="{CF36FC3C-A8F6-4480-997E-D730EB45CD07}" dt="2024-03-05T11:35:21.921" v="1" actId="47"/>
        <pc:sldMkLst>
          <pc:docMk/>
          <pc:sldMk cId="735557111" sldId="425"/>
        </pc:sldMkLst>
      </pc:sldChg>
      <pc:sldChg chg="del">
        <pc:chgData name="Melanie David-Feveck" userId="9e4d456e-893c-4367-b601-72fce04ebd6b" providerId="ADAL" clId="{CF36FC3C-A8F6-4480-997E-D730EB45CD07}" dt="2024-03-05T11:35:21.921" v="1" actId="47"/>
        <pc:sldMkLst>
          <pc:docMk/>
          <pc:sldMk cId="590462970" sldId="426"/>
        </pc:sldMkLst>
      </pc:sldChg>
      <pc:sldChg chg="del">
        <pc:chgData name="Melanie David-Feveck" userId="9e4d456e-893c-4367-b601-72fce04ebd6b" providerId="ADAL" clId="{CF36FC3C-A8F6-4480-997E-D730EB45CD07}" dt="2024-03-05T11:35:21.921" v="1" actId="47"/>
        <pc:sldMkLst>
          <pc:docMk/>
          <pc:sldMk cId="772856586" sldId="427"/>
        </pc:sldMkLst>
      </pc:sldChg>
      <pc:sldChg chg="del">
        <pc:chgData name="Melanie David-Feveck" userId="9e4d456e-893c-4367-b601-72fce04ebd6b" providerId="ADAL" clId="{CF36FC3C-A8F6-4480-997E-D730EB45CD07}" dt="2024-03-05T11:35:21.921" v="1" actId="47"/>
        <pc:sldMkLst>
          <pc:docMk/>
          <pc:sldMk cId="4190354768" sldId="429"/>
        </pc:sldMkLst>
      </pc:sldChg>
      <pc:sldChg chg="del">
        <pc:chgData name="Melanie David-Feveck" userId="9e4d456e-893c-4367-b601-72fce04ebd6b" providerId="ADAL" clId="{CF36FC3C-A8F6-4480-997E-D730EB45CD07}" dt="2024-03-05T11:35:21.921" v="1" actId="47"/>
        <pc:sldMkLst>
          <pc:docMk/>
          <pc:sldMk cId="1336212680" sldId="430"/>
        </pc:sldMkLst>
      </pc:sldChg>
      <pc:sldChg chg="del">
        <pc:chgData name="Melanie David-Feveck" userId="9e4d456e-893c-4367-b601-72fce04ebd6b" providerId="ADAL" clId="{CF36FC3C-A8F6-4480-997E-D730EB45CD07}" dt="2024-03-05T11:35:21.921" v="1" actId="47"/>
        <pc:sldMkLst>
          <pc:docMk/>
          <pc:sldMk cId="1591166742" sldId="431"/>
        </pc:sldMkLst>
      </pc:sldChg>
      <pc:sldChg chg="del">
        <pc:chgData name="Melanie David-Feveck" userId="9e4d456e-893c-4367-b601-72fce04ebd6b" providerId="ADAL" clId="{CF36FC3C-A8F6-4480-997E-D730EB45CD07}" dt="2024-03-05T11:35:21.921" v="1" actId="47"/>
        <pc:sldMkLst>
          <pc:docMk/>
          <pc:sldMk cId="3499811240" sldId="432"/>
        </pc:sldMkLst>
      </pc:sldChg>
      <pc:sldChg chg="del">
        <pc:chgData name="Melanie David-Feveck" userId="9e4d456e-893c-4367-b601-72fce04ebd6b" providerId="ADAL" clId="{CF36FC3C-A8F6-4480-997E-D730EB45CD07}" dt="2024-03-05T11:35:21.921" v="1" actId="47"/>
        <pc:sldMkLst>
          <pc:docMk/>
          <pc:sldMk cId="3566342715" sldId="437"/>
        </pc:sldMkLst>
      </pc:sldChg>
      <pc:sldChg chg="del">
        <pc:chgData name="Melanie David-Feveck" userId="9e4d456e-893c-4367-b601-72fce04ebd6b" providerId="ADAL" clId="{CF36FC3C-A8F6-4480-997E-D730EB45CD07}" dt="2024-03-05T11:35:21.921" v="1" actId="47"/>
        <pc:sldMkLst>
          <pc:docMk/>
          <pc:sldMk cId="603553427" sldId="439"/>
        </pc:sldMkLst>
      </pc:sldChg>
      <pc:sldChg chg="del">
        <pc:chgData name="Melanie David-Feveck" userId="9e4d456e-893c-4367-b601-72fce04ebd6b" providerId="ADAL" clId="{CF36FC3C-A8F6-4480-997E-D730EB45CD07}" dt="2024-03-05T11:35:21.921" v="1" actId="47"/>
        <pc:sldMkLst>
          <pc:docMk/>
          <pc:sldMk cId="2518042097" sldId="440"/>
        </pc:sldMkLst>
      </pc:sldChg>
      <pc:sldChg chg="del">
        <pc:chgData name="Melanie David-Feveck" userId="9e4d456e-893c-4367-b601-72fce04ebd6b" providerId="ADAL" clId="{CF36FC3C-A8F6-4480-997E-D730EB45CD07}" dt="2024-03-05T11:35:21.921" v="1" actId="47"/>
        <pc:sldMkLst>
          <pc:docMk/>
          <pc:sldMk cId="752542424" sldId="441"/>
        </pc:sldMkLst>
      </pc:sldChg>
      <pc:sldChg chg="del">
        <pc:chgData name="Melanie David-Feveck" userId="9e4d456e-893c-4367-b601-72fce04ebd6b" providerId="ADAL" clId="{CF36FC3C-A8F6-4480-997E-D730EB45CD07}" dt="2024-03-05T11:35:21.921" v="1" actId="47"/>
        <pc:sldMkLst>
          <pc:docMk/>
          <pc:sldMk cId="676931151" sldId="442"/>
        </pc:sldMkLst>
      </pc:sldChg>
      <pc:sldChg chg="del">
        <pc:chgData name="Melanie David-Feveck" userId="9e4d456e-893c-4367-b601-72fce04ebd6b" providerId="ADAL" clId="{CF36FC3C-A8F6-4480-997E-D730EB45CD07}" dt="2024-03-05T11:35:21.921" v="1" actId="47"/>
        <pc:sldMkLst>
          <pc:docMk/>
          <pc:sldMk cId="3992568705" sldId="443"/>
        </pc:sldMkLst>
      </pc:sldChg>
      <pc:sldChg chg="del">
        <pc:chgData name="Melanie David-Feveck" userId="9e4d456e-893c-4367-b601-72fce04ebd6b" providerId="ADAL" clId="{CF36FC3C-A8F6-4480-997E-D730EB45CD07}" dt="2024-03-05T11:35:21.921" v="1" actId="47"/>
        <pc:sldMkLst>
          <pc:docMk/>
          <pc:sldMk cId="4143037159" sldId="445"/>
        </pc:sldMkLst>
      </pc:sldChg>
      <pc:sldChg chg="del">
        <pc:chgData name="Melanie David-Feveck" userId="9e4d456e-893c-4367-b601-72fce04ebd6b" providerId="ADAL" clId="{CF36FC3C-A8F6-4480-997E-D730EB45CD07}" dt="2024-03-05T11:35:04.531" v="0" actId="47"/>
        <pc:sldMkLst>
          <pc:docMk/>
          <pc:sldMk cId="3684821566" sldId="450"/>
        </pc:sldMkLst>
      </pc:sldChg>
      <pc:sldChg chg="del">
        <pc:chgData name="Melanie David-Feveck" userId="9e4d456e-893c-4367-b601-72fce04ebd6b" providerId="ADAL" clId="{CF36FC3C-A8F6-4480-997E-D730EB45CD07}" dt="2024-03-05T11:35:04.531" v="0" actId="47"/>
        <pc:sldMkLst>
          <pc:docMk/>
          <pc:sldMk cId="2933474359" sldId="451"/>
        </pc:sldMkLst>
      </pc:sldChg>
      <pc:sldChg chg="del">
        <pc:chgData name="Melanie David-Feveck" userId="9e4d456e-893c-4367-b601-72fce04ebd6b" providerId="ADAL" clId="{CF36FC3C-A8F6-4480-997E-D730EB45CD07}" dt="2024-03-05T11:35:04.531" v="0" actId="47"/>
        <pc:sldMkLst>
          <pc:docMk/>
          <pc:sldMk cId="3885691169" sldId="452"/>
        </pc:sldMkLst>
      </pc:sldChg>
      <pc:sldChg chg="del">
        <pc:chgData name="Melanie David-Feveck" userId="9e4d456e-893c-4367-b601-72fce04ebd6b" providerId="ADAL" clId="{CF36FC3C-A8F6-4480-997E-D730EB45CD07}" dt="2024-03-05T11:35:04.531" v="0" actId="47"/>
        <pc:sldMkLst>
          <pc:docMk/>
          <pc:sldMk cId="656893314" sldId="453"/>
        </pc:sldMkLst>
      </pc:sldChg>
      <pc:sldChg chg="del">
        <pc:chgData name="Melanie David-Feveck" userId="9e4d456e-893c-4367-b601-72fce04ebd6b" providerId="ADAL" clId="{CF36FC3C-A8F6-4480-997E-D730EB45CD07}" dt="2024-03-05T11:35:04.531" v="0" actId="47"/>
        <pc:sldMkLst>
          <pc:docMk/>
          <pc:sldMk cId="700725215" sldId="454"/>
        </pc:sldMkLst>
      </pc:sldChg>
      <pc:sldChg chg="del">
        <pc:chgData name="Melanie David-Feveck" userId="9e4d456e-893c-4367-b601-72fce04ebd6b" providerId="ADAL" clId="{CF36FC3C-A8F6-4480-997E-D730EB45CD07}" dt="2024-03-05T11:35:04.531" v="0" actId="47"/>
        <pc:sldMkLst>
          <pc:docMk/>
          <pc:sldMk cId="3356237185" sldId="455"/>
        </pc:sldMkLst>
      </pc:sldChg>
      <pc:sldChg chg="del">
        <pc:chgData name="Melanie David-Feveck" userId="9e4d456e-893c-4367-b601-72fce04ebd6b" providerId="ADAL" clId="{CF36FC3C-A8F6-4480-997E-D730EB45CD07}" dt="2024-03-05T11:35:04.531" v="0" actId="47"/>
        <pc:sldMkLst>
          <pc:docMk/>
          <pc:sldMk cId="613315942" sldId="456"/>
        </pc:sldMkLst>
      </pc:sldChg>
      <pc:sldChg chg="del">
        <pc:chgData name="Melanie David-Feveck" userId="9e4d456e-893c-4367-b601-72fce04ebd6b" providerId="ADAL" clId="{CF36FC3C-A8F6-4480-997E-D730EB45CD07}" dt="2024-03-05T11:35:21.921" v="1" actId="47"/>
        <pc:sldMkLst>
          <pc:docMk/>
          <pc:sldMk cId="2517995486" sldId="457"/>
        </pc:sldMkLst>
      </pc:sldChg>
      <pc:sldChg chg="del">
        <pc:chgData name="Melanie David-Feveck" userId="9e4d456e-893c-4367-b601-72fce04ebd6b" providerId="ADAL" clId="{CF36FC3C-A8F6-4480-997E-D730EB45CD07}" dt="2024-03-05T11:35:21.921" v="1" actId="47"/>
        <pc:sldMkLst>
          <pc:docMk/>
          <pc:sldMk cId="795071605" sldId="458"/>
        </pc:sldMkLst>
      </pc:sldChg>
      <pc:sldChg chg="del">
        <pc:chgData name="Melanie David-Feveck" userId="9e4d456e-893c-4367-b601-72fce04ebd6b" providerId="ADAL" clId="{CF36FC3C-A8F6-4480-997E-D730EB45CD07}" dt="2024-03-05T11:35:21.921" v="1" actId="47"/>
        <pc:sldMkLst>
          <pc:docMk/>
          <pc:sldMk cId="3176042895" sldId="459"/>
        </pc:sldMkLst>
      </pc:sldChg>
      <pc:sldChg chg="del">
        <pc:chgData name="Melanie David-Feveck" userId="9e4d456e-893c-4367-b601-72fce04ebd6b" providerId="ADAL" clId="{CF36FC3C-A8F6-4480-997E-D730EB45CD07}" dt="2024-03-05T11:35:21.921" v="1" actId="47"/>
        <pc:sldMkLst>
          <pc:docMk/>
          <pc:sldMk cId="2864121389" sldId="460"/>
        </pc:sldMkLst>
      </pc:sldChg>
      <pc:sldChg chg="del">
        <pc:chgData name="Melanie David-Feveck" userId="9e4d456e-893c-4367-b601-72fce04ebd6b" providerId="ADAL" clId="{CF36FC3C-A8F6-4480-997E-D730EB45CD07}" dt="2024-03-05T11:35:21.921" v="1" actId="47"/>
        <pc:sldMkLst>
          <pc:docMk/>
          <pc:sldMk cId="1175796632" sldId="461"/>
        </pc:sldMkLst>
      </pc:sldChg>
      <pc:sldChg chg="del">
        <pc:chgData name="Melanie David-Feveck" userId="9e4d456e-893c-4367-b601-72fce04ebd6b" providerId="ADAL" clId="{CF36FC3C-A8F6-4480-997E-D730EB45CD07}" dt="2024-03-05T11:35:21.921" v="1" actId="47"/>
        <pc:sldMkLst>
          <pc:docMk/>
          <pc:sldMk cId="3892761199" sldId="463"/>
        </pc:sldMkLst>
      </pc:sldChg>
      <pc:sldChg chg="del">
        <pc:chgData name="Melanie David-Feveck" userId="9e4d456e-893c-4367-b601-72fce04ebd6b" providerId="ADAL" clId="{CF36FC3C-A8F6-4480-997E-D730EB45CD07}" dt="2024-03-05T11:35:21.921" v="1" actId="47"/>
        <pc:sldMkLst>
          <pc:docMk/>
          <pc:sldMk cId="52911537" sldId="464"/>
        </pc:sldMkLst>
      </pc:sldChg>
      <pc:sldChg chg="del">
        <pc:chgData name="Melanie David-Feveck" userId="9e4d456e-893c-4367-b601-72fce04ebd6b" providerId="ADAL" clId="{CF36FC3C-A8F6-4480-997E-D730EB45CD07}" dt="2024-03-05T11:35:04.531" v="0" actId="47"/>
        <pc:sldMkLst>
          <pc:docMk/>
          <pc:sldMk cId="3084596321" sldId="475"/>
        </pc:sldMkLst>
      </pc:sldChg>
      <pc:sldChg chg="del">
        <pc:chgData name="Melanie David-Feveck" userId="9e4d456e-893c-4367-b601-72fce04ebd6b" providerId="ADAL" clId="{CF36FC3C-A8F6-4480-997E-D730EB45CD07}" dt="2024-03-05T11:35:04.531" v="0" actId="47"/>
        <pc:sldMkLst>
          <pc:docMk/>
          <pc:sldMk cId="3102619462" sldId="476"/>
        </pc:sldMkLst>
      </pc:sldChg>
      <pc:sldChg chg="del">
        <pc:chgData name="Melanie David-Feveck" userId="9e4d456e-893c-4367-b601-72fce04ebd6b" providerId="ADAL" clId="{CF36FC3C-A8F6-4480-997E-D730EB45CD07}" dt="2024-03-05T11:35:04.531" v="0" actId="47"/>
        <pc:sldMkLst>
          <pc:docMk/>
          <pc:sldMk cId="1099119162" sldId="477"/>
        </pc:sldMkLst>
      </pc:sldChg>
      <pc:sldChg chg="del">
        <pc:chgData name="Melanie David-Feveck" userId="9e4d456e-893c-4367-b601-72fce04ebd6b" providerId="ADAL" clId="{CF36FC3C-A8F6-4480-997E-D730EB45CD07}" dt="2024-03-05T11:35:04.531" v="0" actId="47"/>
        <pc:sldMkLst>
          <pc:docMk/>
          <pc:sldMk cId="3689699137" sldId="478"/>
        </pc:sldMkLst>
      </pc:sldChg>
      <pc:sldChg chg="del">
        <pc:chgData name="Melanie David-Feveck" userId="9e4d456e-893c-4367-b601-72fce04ebd6b" providerId="ADAL" clId="{CF36FC3C-A8F6-4480-997E-D730EB45CD07}" dt="2024-03-05T11:35:04.531" v="0" actId="47"/>
        <pc:sldMkLst>
          <pc:docMk/>
          <pc:sldMk cId="3843746581" sldId="479"/>
        </pc:sldMkLst>
      </pc:sldChg>
      <pc:sldChg chg="del">
        <pc:chgData name="Melanie David-Feveck" userId="9e4d456e-893c-4367-b601-72fce04ebd6b" providerId="ADAL" clId="{CF36FC3C-A8F6-4480-997E-D730EB45CD07}" dt="2024-03-05T11:35:04.531" v="0" actId="47"/>
        <pc:sldMkLst>
          <pc:docMk/>
          <pc:sldMk cId="3948179326" sldId="480"/>
        </pc:sldMkLst>
      </pc:sldChg>
      <pc:sldChg chg="del">
        <pc:chgData name="Melanie David-Feveck" userId="9e4d456e-893c-4367-b601-72fce04ebd6b" providerId="ADAL" clId="{CF36FC3C-A8F6-4480-997E-D730EB45CD07}" dt="2024-03-05T11:35:04.531" v="0" actId="47"/>
        <pc:sldMkLst>
          <pc:docMk/>
          <pc:sldMk cId="3732292685" sldId="481"/>
        </pc:sldMkLst>
      </pc:sldChg>
      <pc:sldChg chg="del">
        <pc:chgData name="Melanie David-Feveck" userId="9e4d456e-893c-4367-b601-72fce04ebd6b" providerId="ADAL" clId="{CF36FC3C-A8F6-4480-997E-D730EB45CD07}" dt="2024-03-05T11:35:04.531" v="0" actId="47"/>
        <pc:sldMkLst>
          <pc:docMk/>
          <pc:sldMk cId="1841303415" sldId="482"/>
        </pc:sldMkLst>
      </pc:sldChg>
      <pc:sldChg chg="del">
        <pc:chgData name="Melanie David-Feveck" userId="9e4d456e-893c-4367-b601-72fce04ebd6b" providerId="ADAL" clId="{CF36FC3C-A8F6-4480-997E-D730EB45CD07}" dt="2024-03-05T11:35:04.531" v="0" actId="47"/>
        <pc:sldMkLst>
          <pc:docMk/>
          <pc:sldMk cId="339926716" sldId="483"/>
        </pc:sldMkLst>
      </pc:sldChg>
      <pc:sldChg chg="del">
        <pc:chgData name="Melanie David-Feveck" userId="9e4d456e-893c-4367-b601-72fce04ebd6b" providerId="ADAL" clId="{CF36FC3C-A8F6-4480-997E-D730EB45CD07}" dt="2024-03-05T11:35:04.531" v="0" actId="47"/>
        <pc:sldMkLst>
          <pc:docMk/>
          <pc:sldMk cId="1985489591" sldId="484"/>
        </pc:sldMkLst>
      </pc:sldChg>
      <pc:sldChg chg="del">
        <pc:chgData name="Melanie David-Feveck" userId="9e4d456e-893c-4367-b601-72fce04ebd6b" providerId="ADAL" clId="{CF36FC3C-A8F6-4480-997E-D730EB45CD07}" dt="2024-03-05T11:35:04.531" v="0" actId="47"/>
        <pc:sldMkLst>
          <pc:docMk/>
          <pc:sldMk cId="2846312978" sldId="485"/>
        </pc:sldMkLst>
      </pc:sldChg>
      <pc:sldChg chg="del">
        <pc:chgData name="Melanie David-Feveck" userId="9e4d456e-893c-4367-b601-72fce04ebd6b" providerId="ADAL" clId="{CF36FC3C-A8F6-4480-997E-D730EB45CD07}" dt="2024-03-05T11:35:04.531" v="0" actId="47"/>
        <pc:sldMkLst>
          <pc:docMk/>
          <pc:sldMk cId="1408415645" sldId="486"/>
        </pc:sldMkLst>
      </pc:sldChg>
      <pc:sldChg chg="del">
        <pc:chgData name="Melanie David-Feveck" userId="9e4d456e-893c-4367-b601-72fce04ebd6b" providerId="ADAL" clId="{CF36FC3C-A8F6-4480-997E-D730EB45CD07}" dt="2024-03-05T11:35:04.531" v="0" actId="47"/>
        <pc:sldMkLst>
          <pc:docMk/>
          <pc:sldMk cId="224640493" sldId="487"/>
        </pc:sldMkLst>
      </pc:sldChg>
      <pc:sldChg chg="del">
        <pc:chgData name="Melanie David-Feveck" userId="9e4d456e-893c-4367-b601-72fce04ebd6b" providerId="ADAL" clId="{CF36FC3C-A8F6-4480-997E-D730EB45CD07}" dt="2024-03-05T11:35:04.531" v="0" actId="47"/>
        <pc:sldMkLst>
          <pc:docMk/>
          <pc:sldMk cId="3782698119" sldId="488"/>
        </pc:sldMkLst>
      </pc:sldChg>
      <pc:sldChg chg="del">
        <pc:chgData name="Melanie David-Feveck" userId="9e4d456e-893c-4367-b601-72fce04ebd6b" providerId="ADAL" clId="{CF36FC3C-A8F6-4480-997E-D730EB45CD07}" dt="2024-03-05T11:35:04.531" v="0" actId="47"/>
        <pc:sldMkLst>
          <pc:docMk/>
          <pc:sldMk cId="638403673" sldId="489"/>
        </pc:sldMkLst>
      </pc:sldChg>
      <pc:sldChg chg="del">
        <pc:chgData name="Melanie David-Feveck" userId="9e4d456e-893c-4367-b601-72fce04ebd6b" providerId="ADAL" clId="{CF36FC3C-A8F6-4480-997E-D730EB45CD07}" dt="2024-03-05T11:35:04.531" v="0" actId="47"/>
        <pc:sldMkLst>
          <pc:docMk/>
          <pc:sldMk cId="4223392598" sldId="490"/>
        </pc:sldMkLst>
      </pc:sldChg>
      <pc:sldChg chg="del">
        <pc:chgData name="Melanie David-Feveck" userId="9e4d456e-893c-4367-b601-72fce04ebd6b" providerId="ADAL" clId="{CF36FC3C-A8F6-4480-997E-D730EB45CD07}" dt="2024-03-05T11:35:04.531" v="0" actId="47"/>
        <pc:sldMkLst>
          <pc:docMk/>
          <pc:sldMk cId="2203668026" sldId="491"/>
        </pc:sldMkLst>
      </pc:sldChg>
      <pc:sldChg chg="del">
        <pc:chgData name="Melanie David-Feveck" userId="9e4d456e-893c-4367-b601-72fce04ebd6b" providerId="ADAL" clId="{CF36FC3C-A8F6-4480-997E-D730EB45CD07}" dt="2024-03-05T11:35:04.531" v="0" actId="47"/>
        <pc:sldMkLst>
          <pc:docMk/>
          <pc:sldMk cId="3460998395" sldId="492"/>
        </pc:sldMkLst>
      </pc:sldChg>
      <pc:sldChg chg="del">
        <pc:chgData name="Melanie David-Feveck" userId="9e4d456e-893c-4367-b601-72fce04ebd6b" providerId="ADAL" clId="{CF36FC3C-A8F6-4480-997E-D730EB45CD07}" dt="2024-03-05T11:35:04.531" v="0" actId="47"/>
        <pc:sldMkLst>
          <pc:docMk/>
          <pc:sldMk cId="2844231151" sldId="493"/>
        </pc:sldMkLst>
      </pc:sldChg>
      <pc:sldChg chg="del">
        <pc:chgData name="Melanie David-Feveck" userId="9e4d456e-893c-4367-b601-72fce04ebd6b" providerId="ADAL" clId="{CF36FC3C-A8F6-4480-997E-D730EB45CD07}" dt="2024-03-05T11:35:04.531" v="0" actId="47"/>
        <pc:sldMkLst>
          <pc:docMk/>
          <pc:sldMk cId="2985375637" sldId="494"/>
        </pc:sldMkLst>
      </pc:sldChg>
      <pc:sldChg chg="del">
        <pc:chgData name="Melanie David-Feveck" userId="9e4d456e-893c-4367-b601-72fce04ebd6b" providerId="ADAL" clId="{CF36FC3C-A8F6-4480-997E-D730EB45CD07}" dt="2024-03-05T11:35:04.531" v="0" actId="47"/>
        <pc:sldMkLst>
          <pc:docMk/>
          <pc:sldMk cId="662781459" sldId="495"/>
        </pc:sldMkLst>
      </pc:sldChg>
      <pc:sldChg chg="del">
        <pc:chgData name="Melanie David-Feveck" userId="9e4d456e-893c-4367-b601-72fce04ebd6b" providerId="ADAL" clId="{CF36FC3C-A8F6-4480-997E-D730EB45CD07}" dt="2024-03-05T11:35:04.531" v="0" actId="47"/>
        <pc:sldMkLst>
          <pc:docMk/>
          <pc:sldMk cId="3784992337" sldId="496"/>
        </pc:sldMkLst>
      </pc:sldChg>
      <pc:sldChg chg="del">
        <pc:chgData name="Melanie David-Feveck" userId="9e4d456e-893c-4367-b601-72fce04ebd6b" providerId="ADAL" clId="{CF36FC3C-A8F6-4480-997E-D730EB45CD07}" dt="2024-03-05T11:35:04.531" v="0" actId="47"/>
        <pc:sldMkLst>
          <pc:docMk/>
          <pc:sldMk cId="3460864953" sldId="497"/>
        </pc:sldMkLst>
      </pc:sldChg>
      <pc:sldChg chg="del">
        <pc:chgData name="Melanie David-Feveck" userId="9e4d456e-893c-4367-b601-72fce04ebd6b" providerId="ADAL" clId="{CF36FC3C-A8F6-4480-997E-D730EB45CD07}" dt="2024-03-05T11:35:21.921" v="1" actId="47"/>
        <pc:sldMkLst>
          <pc:docMk/>
          <pc:sldMk cId="1323981311" sldId="499"/>
        </pc:sldMkLst>
      </pc:sldChg>
      <pc:sldChg chg="del">
        <pc:chgData name="Melanie David-Feveck" userId="9e4d456e-893c-4367-b601-72fce04ebd6b" providerId="ADAL" clId="{CF36FC3C-A8F6-4480-997E-D730EB45CD07}" dt="2024-03-05T11:35:21.921" v="1" actId="47"/>
        <pc:sldMkLst>
          <pc:docMk/>
          <pc:sldMk cId="3647972125" sldId="500"/>
        </pc:sldMkLst>
      </pc:sldChg>
      <pc:sldChg chg="del">
        <pc:chgData name="Melanie David-Feveck" userId="9e4d456e-893c-4367-b601-72fce04ebd6b" providerId="ADAL" clId="{CF36FC3C-A8F6-4480-997E-D730EB45CD07}" dt="2024-03-05T11:35:21.921" v="1" actId="47"/>
        <pc:sldMkLst>
          <pc:docMk/>
          <pc:sldMk cId="2546413215" sldId="501"/>
        </pc:sldMkLst>
      </pc:sldChg>
      <pc:sldChg chg="del">
        <pc:chgData name="Melanie David-Feveck" userId="9e4d456e-893c-4367-b601-72fce04ebd6b" providerId="ADAL" clId="{CF36FC3C-A8F6-4480-997E-D730EB45CD07}" dt="2024-03-05T11:35:21.921" v="1" actId="47"/>
        <pc:sldMkLst>
          <pc:docMk/>
          <pc:sldMk cId="1988007053" sldId="502"/>
        </pc:sldMkLst>
      </pc:sldChg>
      <pc:sldChg chg="del">
        <pc:chgData name="Melanie David-Feveck" userId="9e4d456e-893c-4367-b601-72fce04ebd6b" providerId="ADAL" clId="{CF36FC3C-A8F6-4480-997E-D730EB45CD07}" dt="2024-03-05T11:35:21.921" v="1" actId="47"/>
        <pc:sldMkLst>
          <pc:docMk/>
          <pc:sldMk cId="1764495830" sldId="503"/>
        </pc:sldMkLst>
      </pc:sldChg>
      <pc:sldChg chg="del">
        <pc:chgData name="Melanie David-Feveck" userId="9e4d456e-893c-4367-b601-72fce04ebd6b" providerId="ADAL" clId="{CF36FC3C-A8F6-4480-997E-D730EB45CD07}" dt="2024-03-05T11:35:21.921" v="1" actId="47"/>
        <pc:sldMkLst>
          <pc:docMk/>
          <pc:sldMk cId="250124114" sldId="504"/>
        </pc:sldMkLst>
      </pc:sldChg>
      <pc:sldChg chg="del">
        <pc:chgData name="Melanie David-Feveck" userId="9e4d456e-893c-4367-b601-72fce04ebd6b" providerId="ADAL" clId="{CF36FC3C-A8F6-4480-997E-D730EB45CD07}" dt="2024-03-05T11:35:21.921" v="1" actId="47"/>
        <pc:sldMkLst>
          <pc:docMk/>
          <pc:sldMk cId="4114967015" sldId="505"/>
        </pc:sldMkLst>
      </pc:sldChg>
      <pc:sldChg chg="del">
        <pc:chgData name="Melanie David-Feveck" userId="9e4d456e-893c-4367-b601-72fce04ebd6b" providerId="ADAL" clId="{CF36FC3C-A8F6-4480-997E-D730EB45CD07}" dt="2024-03-05T11:35:21.921" v="1" actId="47"/>
        <pc:sldMkLst>
          <pc:docMk/>
          <pc:sldMk cId="3465156152" sldId="506"/>
        </pc:sldMkLst>
      </pc:sldChg>
      <pc:sldChg chg="del">
        <pc:chgData name="Melanie David-Feveck" userId="9e4d456e-893c-4367-b601-72fce04ebd6b" providerId="ADAL" clId="{CF36FC3C-A8F6-4480-997E-D730EB45CD07}" dt="2024-03-05T11:35:21.921" v="1" actId="47"/>
        <pc:sldMkLst>
          <pc:docMk/>
          <pc:sldMk cId="4110531314" sldId="507"/>
        </pc:sldMkLst>
      </pc:sldChg>
      <pc:sldMasterChg chg="del delSldLayout">
        <pc:chgData name="Melanie David-Feveck" userId="9e4d456e-893c-4367-b601-72fce04ebd6b" providerId="ADAL" clId="{CF36FC3C-A8F6-4480-997E-D730EB45CD07}" dt="2024-03-05T11:35:21.921" v="1" actId="47"/>
        <pc:sldMasterMkLst>
          <pc:docMk/>
          <pc:sldMasterMk cId="3701706100" sldId="2147483661"/>
        </pc:sldMasterMkLst>
        <pc:sldLayoutChg chg="del">
          <pc:chgData name="Melanie David-Feveck" userId="9e4d456e-893c-4367-b601-72fce04ebd6b" providerId="ADAL" clId="{CF36FC3C-A8F6-4480-997E-D730EB45CD07}" dt="2024-03-05T11:35:21.921" v="1" actId="47"/>
          <pc:sldLayoutMkLst>
            <pc:docMk/>
            <pc:sldMasterMk cId="3701706100" sldId="2147483661"/>
            <pc:sldLayoutMk cId="3420560461" sldId="2147483662"/>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744269948" sldId="2147483663"/>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1034504356" sldId="2147483664"/>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3326354470" sldId="2147483665"/>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221178462" sldId="2147483666"/>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4202938723" sldId="2147483667"/>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3829214415" sldId="2147483668"/>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3608700832" sldId="2147483669"/>
          </pc:sldLayoutMkLst>
        </pc:sldLayoutChg>
        <pc:sldLayoutChg chg="del">
          <pc:chgData name="Melanie David-Feveck" userId="9e4d456e-893c-4367-b601-72fce04ebd6b" providerId="ADAL" clId="{CF36FC3C-A8F6-4480-997E-D730EB45CD07}" dt="2024-03-05T11:35:21.921"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CF36FC3C-A8F6-4480-997E-D730EB45CD07}" dt="2024-03-05T11:35:21.921" v="1" actId="47"/>
        <pc:sldMasterMkLst>
          <pc:docMk/>
          <pc:sldMasterMk cId="935955166" sldId="2147483671"/>
        </pc:sldMasterMkLst>
        <pc:sldLayoutChg chg="del">
          <pc:chgData name="Melanie David-Feveck" userId="9e4d456e-893c-4367-b601-72fce04ebd6b" providerId="ADAL" clId="{CF36FC3C-A8F6-4480-997E-D730EB45CD07}" dt="2024-03-05T11:35:21.921" v="1" actId="47"/>
          <pc:sldLayoutMkLst>
            <pc:docMk/>
            <pc:sldMasterMk cId="935955166" sldId="2147483671"/>
            <pc:sldLayoutMk cId="1141343930" sldId="2147483672"/>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212347124" sldId="2147483673"/>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582253257" sldId="2147483674"/>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2202459834" sldId="2147483675"/>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222110108" sldId="2147483676"/>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467669654" sldId="2147483677"/>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1067865728" sldId="2147483678"/>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321623811" sldId="2147483679"/>
          </pc:sldLayoutMkLst>
        </pc:sldLayoutChg>
        <pc:sldLayoutChg chg="del">
          <pc:chgData name="Melanie David-Feveck" userId="9e4d456e-893c-4367-b601-72fce04ebd6b" providerId="ADAL" clId="{CF36FC3C-A8F6-4480-997E-D730EB45CD07}" dt="2024-03-05T11:35:21.921" v="1" actId="47"/>
          <pc:sldLayoutMkLst>
            <pc:docMk/>
            <pc:sldMasterMk cId="935955166" sldId="2147483671"/>
            <pc:sldLayoutMk cId="1516998309" sldId="2147483680"/>
          </pc:sldLayoutMkLst>
        </pc:sldLayoutChg>
      </pc:sldMasterChg>
    </pc:docChg>
  </pc:docChgLst>
</pc:chgInfo>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dirty="0">
                <a:solidFill>
                  <a:schemeClr val="tx1"/>
                </a:solidFill>
              </a:rPr>
              <a:t>Percentage of </a:t>
            </a:r>
            <a:r>
              <a:rPr lang="en-GB" sz="1100" b="1" i="0" u="none" strike="noStrike" baseline="0" dirty="0">
                <a:solidFill>
                  <a:schemeClr val="tx1"/>
                </a:solidFill>
                <a:effectLst/>
              </a:rPr>
              <a:t>CYP</a:t>
            </a:r>
            <a:r>
              <a:rPr lang="en-GB" sz="1100" b="1" dirty="0">
                <a:solidFill>
                  <a:schemeClr val="tx1"/>
                </a:solidFill>
              </a:rPr>
              <a:t> with appropriate first paediatric assessment</a:t>
            </a:r>
          </a:p>
        </c:rich>
      </c:tx>
      <c:layout>
        <c:manualLayout>
          <c:xMode val="edge"/>
          <c:yMode val="edge"/>
          <c:x val="0.14814826388888888"/>
          <c:y val="2.5888964879682563E-2"/>
        </c:manualLayout>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barChart>
        <c:barDir val="col"/>
        <c:grouping val="clustered"/>
        <c:varyColors val="0"/>
        <c:ser>
          <c:idx val="1"/>
          <c:order val="1"/>
          <c:tx>
            <c:strRef>
              <c:f>Sheet1!$C$1</c:f>
              <c:strCache>
                <c:ptCount val="1"/>
                <c:pt idx="0">
                  <c:v>Episodes</c:v>
                </c:pt>
              </c:strCache>
            </c:strRef>
          </c:tx>
          <c:spPr>
            <a:solidFill>
              <a:schemeClr val="accent2"/>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Sheet1!$C$2:$C$5</c:f>
              <c:numCache>
                <c:formatCode>0%</c:formatCode>
                <c:ptCount val="4"/>
                <c:pt idx="0">
                  <c:v>1</c:v>
                </c:pt>
                <c:pt idx="1">
                  <c:v>1</c:v>
                </c:pt>
                <c:pt idx="2">
                  <c:v>1</c:v>
                </c:pt>
                <c:pt idx="3">
                  <c:v>1</c:v>
                </c:pt>
              </c:numCache>
            </c:numRef>
          </c:val>
          <c:extLst>
            <c:ext xmlns:c16="http://schemas.microsoft.com/office/drawing/2014/chart" uri="{C3380CC4-5D6E-409C-BE32-E72D297353CC}">
              <c16:uniqueId val="{00000000-403F-4420-B334-9E83C5392DD5}"/>
            </c:ext>
          </c:extLst>
        </c:ser>
        <c:ser>
          <c:idx val="2"/>
          <c:order val="2"/>
          <c:tx>
            <c:strRef>
              <c:f>Sheet1!$D$1</c:f>
              <c:strCache>
                <c:ptCount val="1"/>
                <c:pt idx="0">
                  <c:v>Age of child/timing of first episode</c:v>
                </c:pt>
              </c:strCache>
            </c:strRef>
          </c:tx>
          <c:spPr>
            <a:solidFill>
              <a:schemeClr val="accent3"/>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Sheet1!$D$2:$D$5</c:f>
              <c:numCache>
                <c:formatCode>0%</c:formatCode>
                <c:ptCount val="4"/>
                <c:pt idx="0">
                  <c:v>0.75</c:v>
                </c:pt>
                <c:pt idx="1">
                  <c:v>0.86</c:v>
                </c:pt>
                <c:pt idx="2">
                  <c:v>0.9</c:v>
                </c:pt>
                <c:pt idx="3">
                  <c:v>0.82</c:v>
                </c:pt>
              </c:numCache>
            </c:numRef>
          </c:val>
          <c:extLst>
            <c:ext xmlns:c16="http://schemas.microsoft.com/office/drawing/2014/chart" uri="{C3380CC4-5D6E-409C-BE32-E72D297353CC}">
              <c16:uniqueId val="{00000001-403F-4420-B334-9E83C5392DD5}"/>
            </c:ext>
          </c:extLst>
        </c:ser>
        <c:ser>
          <c:idx val="3"/>
          <c:order val="3"/>
          <c:tx>
            <c:strRef>
              <c:f>Sheet1!$E$1</c:f>
              <c:strCache>
                <c:ptCount val="1"/>
                <c:pt idx="0">
                  <c:v>Frequency</c:v>
                </c:pt>
              </c:strCache>
            </c:strRef>
          </c:tx>
          <c:spPr>
            <a:solidFill>
              <a:schemeClr val="accent4"/>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Sheet1!$E$2:$E$5</c:f>
              <c:numCache>
                <c:formatCode>0%</c:formatCode>
                <c:ptCount val="4"/>
                <c:pt idx="0">
                  <c:v>0.25</c:v>
                </c:pt>
                <c:pt idx="1">
                  <c:v>1</c:v>
                </c:pt>
                <c:pt idx="2">
                  <c:v>0.9</c:v>
                </c:pt>
                <c:pt idx="3">
                  <c:v>1</c:v>
                </c:pt>
              </c:numCache>
            </c:numRef>
          </c:val>
          <c:extLst>
            <c:ext xmlns:c16="http://schemas.microsoft.com/office/drawing/2014/chart" uri="{C3380CC4-5D6E-409C-BE32-E72D297353CC}">
              <c16:uniqueId val="{00000002-403F-4420-B334-9E83C5392DD5}"/>
            </c:ext>
          </c:extLst>
        </c:ser>
        <c:ser>
          <c:idx val="4"/>
          <c:order val="4"/>
          <c:tx>
            <c:strRef>
              <c:f>Sheet1!$F$1</c:f>
              <c:strCache>
                <c:ptCount val="1"/>
                <c:pt idx="0">
                  <c:v>General examination</c:v>
                </c:pt>
              </c:strCache>
            </c:strRef>
          </c:tx>
          <c:spPr>
            <a:solidFill>
              <a:schemeClr val="accent5"/>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Sheet1!$F$2:$F$5</c:f>
              <c:numCache>
                <c:formatCode>0%</c:formatCode>
                <c:ptCount val="4"/>
                <c:pt idx="0">
                  <c:v>1</c:v>
                </c:pt>
                <c:pt idx="1">
                  <c:v>1</c:v>
                </c:pt>
                <c:pt idx="2">
                  <c:v>0.97</c:v>
                </c:pt>
                <c:pt idx="3">
                  <c:v>0.86</c:v>
                </c:pt>
              </c:numCache>
            </c:numRef>
          </c:val>
          <c:extLst>
            <c:ext xmlns:c16="http://schemas.microsoft.com/office/drawing/2014/chart" uri="{C3380CC4-5D6E-409C-BE32-E72D297353CC}">
              <c16:uniqueId val="{00000003-403F-4420-B334-9E83C5392DD5}"/>
            </c:ext>
          </c:extLst>
        </c:ser>
        <c:ser>
          <c:idx val="5"/>
          <c:order val="5"/>
          <c:tx>
            <c:strRef>
              <c:f>Sheet1!$G$1</c:f>
              <c:strCache>
                <c:ptCount val="1"/>
                <c:pt idx="0">
                  <c:v>Neurological examination</c:v>
                </c:pt>
              </c:strCache>
            </c:strRef>
          </c:tx>
          <c:spPr>
            <a:solidFill>
              <a:schemeClr val="accent6"/>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Sheet1!$G$2:$G$5</c:f>
              <c:numCache>
                <c:formatCode>0%</c:formatCode>
                <c:ptCount val="4"/>
                <c:pt idx="0">
                  <c:v>1</c:v>
                </c:pt>
                <c:pt idx="1">
                  <c:v>0.71</c:v>
                </c:pt>
                <c:pt idx="2">
                  <c:v>0.97</c:v>
                </c:pt>
                <c:pt idx="3">
                  <c:v>0.82</c:v>
                </c:pt>
              </c:numCache>
            </c:numRef>
          </c:val>
          <c:extLst>
            <c:ext xmlns:c16="http://schemas.microsoft.com/office/drawing/2014/chart" uri="{C3380CC4-5D6E-409C-BE32-E72D297353CC}">
              <c16:uniqueId val="{00000004-403F-4420-B334-9E83C5392DD5}"/>
            </c:ext>
          </c:extLst>
        </c:ser>
        <c:ser>
          <c:idx val="6"/>
          <c:order val="6"/>
          <c:tx>
            <c:strRef>
              <c:f>Sheet1!$H$1</c:f>
              <c:strCache>
                <c:ptCount val="1"/>
                <c:pt idx="0">
                  <c:v>Developmental progress</c:v>
                </c:pt>
              </c:strCache>
            </c:strRef>
          </c:tx>
          <c:spPr>
            <a:solidFill>
              <a:srgbClr val="9310AA"/>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Sheet1!$H$2:$H$5</c:f>
              <c:numCache>
                <c:formatCode>0%</c:formatCode>
                <c:ptCount val="4"/>
                <c:pt idx="0">
                  <c:v>0.5</c:v>
                </c:pt>
                <c:pt idx="1">
                  <c:v>0.86</c:v>
                </c:pt>
                <c:pt idx="2">
                  <c:v>0.93</c:v>
                </c:pt>
                <c:pt idx="3">
                  <c:v>0.93</c:v>
                </c:pt>
              </c:numCache>
            </c:numRef>
          </c:val>
          <c:extLst>
            <c:ext xmlns:c16="http://schemas.microsoft.com/office/drawing/2014/chart" uri="{C3380CC4-5D6E-409C-BE32-E72D297353CC}">
              <c16:uniqueId val="{00000005-403F-4420-B334-9E83C5392DD5}"/>
            </c:ext>
          </c:extLst>
        </c:ser>
        <c:ser>
          <c:idx val="7"/>
          <c:order val="7"/>
          <c:tx>
            <c:strRef>
              <c:f>Sheet1!$I$1</c:f>
              <c:strCache>
                <c:ptCount val="1"/>
                <c:pt idx="0">
                  <c:v>Emotional/behavioural problems</c:v>
                </c:pt>
              </c:strCache>
            </c:strRef>
          </c:tx>
          <c:spPr>
            <a:solidFill>
              <a:srgbClr val="00BDAA"/>
            </a:solidFill>
            <a:ln>
              <a:noFill/>
            </a:ln>
            <a:effectLst/>
          </c:spPr>
          <c:invertIfNegative val="0"/>
          <c:cat>
            <c:numRef>
              <c:f>Sheet1!$A$2:$A$5</c:f>
              <c:numCache>
                <c:formatCode>General</c:formatCode>
                <c:ptCount val="4"/>
                <c:pt idx="0">
                  <c:v>2019</c:v>
                </c:pt>
                <c:pt idx="1">
                  <c:v>2020</c:v>
                </c:pt>
                <c:pt idx="2">
                  <c:v>2021</c:v>
                </c:pt>
                <c:pt idx="3">
                  <c:v>2022</c:v>
                </c:pt>
              </c:numCache>
            </c:numRef>
          </c:cat>
          <c:val>
            <c:numRef>
              <c:f>Sheet1!$I$2:$I$5</c:f>
              <c:numCache>
                <c:formatCode>0%</c:formatCode>
                <c:ptCount val="4"/>
                <c:pt idx="0">
                  <c:v>0.5</c:v>
                </c:pt>
                <c:pt idx="1">
                  <c:v>0.86</c:v>
                </c:pt>
                <c:pt idx="2">
                  <c:v>0.9</c:v>
                </c:pt>
                <c:pt idx="3">
                  <c:v>0.86</c:v>
                </c:pt>
              </c:numCache>
            </c:numRef>
          </c:val>
          <c:extLst>
            <c:ext xmlns:c16="http://schemas.microsoft.com/office/drawing/2014/chart" uri="{C3380CC4-5D6E-409C-BE32-E72D297353CC}">
              <c16:uniqueId val="{00000006-403F-4420-B334-9E83C5392DD5}"/>
            </c:ext>
          </c:extLst>
        </c:ser>
        <c:dLbls>
          <c:showLegendKey val="0"/>
          <c:showVal val="0"/>
          <c:showCatName val="0"/>
          <c:showSerName val="0"/>
          <c:showPercent val="0"/>
          <c:showBubbleSize val="0"/>
        </c:dLbls>
        <c:gapWidth val="150"/>
        <c:axId val="297277151"/>
        <c:axId val="297270911"/>
      </c:barChart>
      <c:lineChart>
        <c:grouping val="standard"/>
        <c:varyColors val="0"/>
        <c:ser>
          <c:idx val="0"/>
          <c:order val="0"/>
          <c:tx>
            <c:strRef>
              <c:f>Sheet1!$B$1</c:f>
              <c:strCache>
                <c:ptCount val="1"/>
                <c:pt idx="0">
                  <c:v>Appropriate first paediatric assessment</c:v>
                </c:pt>
              </c:strCache>
            </c:strRef>
          </c:tx>
          <c:spPr>
            <a:ln w="28575" cap="rnd">
              <a:solidFill>
                <a:srgbClr val="00B0F0"/>
              </a:solidFill>
              <a:round/>
            </a:ln>
            <a:effectLst/>
          </c:spPr>
          <c:marker>
            <c:symbol val="none"/>
          </c:marker>
          <c:dLbls>
            <c:delete val="1"/>
          </c:dLbls>
          <c:cat>
            <c:numRef>
              <c:f>Sheet1!$A$2:$A$5</c:f>
              <c:numCache>
                <c:formatCode>General</c:formatCode>
                <c:ptCount val="4"/>
                <c:pt idx="0">
                  <c:v>2019</c:v>
                </c:pt>
                <c:pt idx="1">
                  <c:v>2020</c:v>
                </c:pt>
                <c:pt idx="2">
                  <c:v>2021</c:v>
                </c:pt>
                <c:pt idx="3">
                  <c:v>2022</c:v>
                </c:pt>
              </c:numCache>
            </c:numRef>
          </c:cat>
          <c:val>
            <c:numRef>
              <c:f>Sheet1!$B$2:$B$5</c:f>
              <c:numCache>
                <c:formatCode>0%</c:formatCode>
                <c:ptCount val="4"/>
                <c:pt idx="0">
                  <c:v>0.25</c:v>
                </c:pt>
                <c:pt idx="1">
                  <c:v>0.56999999999999995</c:v>
                </c:pt>
                <c:pt idx="2">
                  <c:v>0.83</c:v>
                </c:pt>
                <c:pt idx="3">
                  <c:v>0.68</c:v>
                </c:pt>
              </c:numCache>
            </c:numRef>
          </c:val>
          <c:smooth val="0"/>
          <c:extLst>
            <c:ext xmlns:c16="http://schemas.microsoft.com/office/drawing/2014/chart" uri="{C3380CC4-5D6E-409C-BE32-E72D297353CC}">
              <c16:uniqueId val="{00000007-403F-4420-B334-9E83C5392DD5}"/>
            </c:ext>
          </c:extLst>
        </c:ser>
        <c:dLbls>
          <c:showLegendKey val="0"/>
          <c:showVal val="1"/>
          <c:showCatName val="0"/>
          <c:showSerName val="0"/>
          <c:showPercent val="0"/>
          <c:showBubbleSize val="0"/>
        </c:dLbls>
        <c:marker val="1"/>
        <c:smooth val="0"/>
        <c:axId val="297277151"/>
        <c:axId val="297270911"/>
      </c:lineChart>
      <c:catAx>
        <c:axId val="2972771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7270911"/>
        <c:crosses val="autoZero"/>
        <c:auto val="1"/>
        <c:lblAlgn val="ctr"/>
        <c:lblOffset val="100"/>
        <c:noMultiLvlLbl val="0"/>
      </c:catAx>
      <c:valAx>
        <c:axId val="297270911"/>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7277151"/>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sz="900">
          <a:latin typeface="Montserrat" panose="00000500000000000000" pitchFamily="50" charset="0"/>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24/07/2024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24/07/2024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24/07/2024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24/07/2024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8978" y="749742"/>
            <a:ext cx="8352928" cy="4464496"/>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Montserrat" panose="00000500000000000000" pitchFamily="50" charset="0"/>
              </a:rPr>
              <a:t>Mental health referral pathways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Montserrat" panose="00000500000000000000" pitchFamily="50" charset="0"/>
              </a:rPr>
              <a:t>North West Anglia Foundation Trust​</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Nicki Astle, Paediatric Epilepsy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Usha Rajalingam, Paediatrician with an interest in Epilepsy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Philip Amato-Gauci, Paediatrician with an interest in Epilepsy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Nadira Maharaj, Paediatrician with an interest in Epilepsy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Martin Smith, Specialist Epilepsy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Una Frederick, Specialist Epilepsy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Shannon Wilkin, Specialist Epilepsy Nurse 	</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74816" y="267494"/>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endParaRPr lang="en-GB" sz="2000" dirty="0"/>
          </a:p>
        </p:txBody>
      </p:sp>
      <p:sp>
        <p:nvSpPr>
          <p:cNvPr id="3" name="TextBox 2">
            <a:extLst>
              <a:ext uri="{FF2B5EF4-FFF2-40B4-BE49-F238E27FC236}">
                <a16:creationId xmlns:a16="http://schemas.microsoft.com/office/drawing/2014/main" id="{4D298A4C-145B-433D-C50F-56288AA71D50}"/>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196683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71550"/>
            <a:ext cx="8352928" cy="4104456"/>
          </a:xfrm>
        </p:spPr>
        <p:txBody>
          <a:bodyPr>
            <a:normAutofit lnSpcReduction="10000"/>
          </a:bodyPr>
          <a:lstStyle/>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Using patient engagement methods, the team was able to identify their patients’ needs for mental health support based on the feedback received from children with epilepsy. The main area of concern for patients was worries and anxieties regarding epilepsy, and they wanted access to talk to someone. ​</a:t>
            </a:r>
          </a:p>
          <a:p>
            <a:pPr algn="just">
              <a:lnSpc>
                <a:spcPct val="150000"/>
              </a:lnSpc>
              <a:buFont typeface="Arial" panose="020B0604020202020204" pitchFamily="34" charset="0"/>
              <a:buChar char="•"/>
            </a:pPr>
            <a:r>
              <a:rPr lang="en-GB" sz="1100" dirty="0"/>
              <a:t>The team was able to develop a leaflet of relevant information that signposted children and young people to local and national mental health charities and organisations, along with recommended and useful apps to provide information and support. ​</a:t>
            </a:r>
          </a:p>
          <a:p>
            <a:pPr algn="just">
              <a:lnSpc>
                <a:spcPct val="150000"/>
              </a:lnSpc>
              <a:buFont typeface="Arial" panose="020B0604020202020204" pitchFamily="34" charset="0"/>
              <a:buChar char="•"/>
            </a:pPr>
            <a:r>
              <a:rPr lang="en-GB" sz="1100" dirty="0"/>
              <a:t>Cross-site working increased team communication due to having to work together to achieve the project aim, which led to being able to utilise patient cohorts from both sites. ​</a:t>
            </a:r>
          </a:p>
          <a:p>
            <a:pPr algn="just">
              <a:lnSpc>
                <a:spcPct val="150000"/>
              </a:lnSpc>
              <a:buFont typeface="Arial" panose="020B0604020202020204" pitchFamily="34" charset="0"/>
              <a:buChar char="•"/>
            </a:pPr>
            <a:r>
              <a:rPr lang="en-GB" sz="1100" dirty="0"/>
              <a:t>It was agreed that plans would be put in place to provide more support and training based on patient feedback for nurses to help meet the needs of children and young people and discuss with nursing line management regarding additional nursing time. ​</a:t>
            </a:r>
          </a:p>
          <a:p>
            <a:pPr algn="just">
              <a:lnSpc>
                <a:spcPct val="150000"/>
              </a:lnSpc>
              <a:buFont typeface="Arial" panose="020B0604020202020204" pitchFamily="34" charset="0"/>
              <a:buChar char="•"/>
            </a:pPr>
            <a:r>
              <a:rPr lang="en-GB" sz="1100" dirty="0"/>
              <a:t>The team plans to explore with the patients who requested to talk with the epilepsy nurses if they would be interested in speaking to a psychologist for additional support. ​</a:t>
            </a:r>
          </a:p>
          <a:p>
            <a:pPr algn="just">
              <a:lnSpc>
                <a:spcPct val="150000"/>
              </a:lnSpc>
              <a:buFont typeface="Arial" panose="020B0604020202020204" pitchFamily="34" charset="0"/>
              <a:buChar char="•"/>
            </a:pPr>
            <a:r>
              <a:rPr lang="en-GB" sz="1100" dirty="0"/>
              <a:t>The next step is to invite the children and young people who wanted support to form a working group where they provide their views on future service improvements to further support them in meeting their needs.</a:t>
            </a:r>
            <a:endParaRPr lang="en-GB" sz="1100" b="1"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1520" y="338973"/>
            <a:ext cx="8183008" cy="339941"/>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130202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54336"/>
            <a:ext cx="8352928" cy="3905110"/>
          </a:xfrm>
        </p:spPr>
        <p:txBody>
          <a:bodyPr>
            <a:noAutofit/>
          </a:bodyPr>
          <a:lstStyle/>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Worked effectively together despite being geographically distant and working with different clinic set up, different staff, and different populations. ​</a:t>
            </a:r>
          </a:p>
          <a:p>
            <a:pPr algn="just">
              <a:lnSpc>
                <a:spcPct val="150000"/>
              </a:lnSpc>
              <a:buFont typeface="Arial" panose="020B0604020202020204" pitchFamily="34" charset="0"/>
              <a:buChar char="•"/>
            </a:pPr>
            <a:r>
              <a:rPr lang="en-GB" sz="1100" dirty="0"/>
              <a:t>It was identified that the nurses would take the opportunity to collect information as part of their consultation during normal clinic time, and designated roles were allotted to every team member. ​</a:t>
            </a:r>
          </a:p>
          <a:p>
            <a:pPr algn="just">
              <a:lnSpc>
                <a:spcPct val="150000"/>
              </a:lnSpc>
              <a:buFont typeface="Arial" panose="020B0604020202020204" pitchFamily="34" charset="0"/>
              <a:buChar char="•"/>
            </a:pPr>
            <a:r>
              <a:rPr lang="en-GB" sz="1100" dirty="0"/>
              <a:t>The EQIP team champion took the responsibility to ensure the team had an agreed-upon date to meet and sent reminders to help remain focused and targeted. There were agreed timelines and actions at every meeting to ensure that the project continued to progress throughout the programme. ​</a:t>
            </a:r>
          </a:p>
          <a:p>
            <a:pPr algn="just">
              <a:lnSpc>
                <a:spcPct val="150000"/>
              </a:lnSpc>
              <a:buFont typeface="Arial" panose="020B0604020202020204" pitchFamily="34" charset="0"/>
              <a:buChar char="•"/>
            </a:pPr>
            <a:r>
              <a:rPr lang="en-GB" sz="1100" dirty="0"/>
              <a:t>Meetings were kept short and happened during the lunch hours for people to attend, utilising Microsoft Teams and emails to work together across sites. ​</a:t>
            </a:r>
          </a:p>
          <a:p>
            <a:pPr algn="just">
              <a:lnSpc>
                <a:spcPct val="150000"/>
              </a:lnSpc>
              <a:buFont typeface="Arial" panose="020B0604020202020204" pitchFamily="34" charset="0"/>
              <a:buChar char="•"/>
            </a:pPr>
            <a:r>
              <a:rPr lang="en-GB" sz="1100" dirty="0"/>
              <a:t>Increased engagement and the ability to utilise peripheral members of the team, such as CAMHS and psychologists, when required. ​</a:t>
            </a:r>
          </a:p>
          <a:p>
            <a:pPr marL="0" indent="0">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1520" y="278898"/>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2348483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80274" y="699542"/>
            <a:ext cx="8396182" cy="4464496"/>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create signposting processes to support patients' wellbeing and mental health via easily accessible applications and internet websites. </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t>The service has experienced a number of changes over the last few years, which included a merger of Trusts and new members of staff joining the service. They are seeking support in finding a way to work together effectively and to improve the service as a whole. Initially, the team planned to focus on transition and audit how many young people have been discharged into adult services and seen by the appropriate team. During the progress of EQIP, the team changed their project aim due to a lack of buy-in to achieving the aim by March and therefore focused on a practical and impactful aim of improving mental health support, which was identified as a cross-site service need for patients requiring psychological support, although there is no in-house psychology available.</a:t>
            </a:r>
            <a:endParaRPr lang="en-GB" sz="1100" b="1" dirty="0"/>
          </a:p>
          <a:p>
            <a:pPr marL="0" indent="0" algn="just">
              <a:lnSpc>
                <a:spcPct val="150000"/>
              </a:lnSpc>
              <a:buNone/>
            </a:pPr>
            <a:r>
              <a:rPr lang="en-GB" sz="1100" b="1" dirty="0"/>
              <a:t>Area of focus</a:t>
            </a:r>
            <a:endParaRPr lang="en-GB" sz="1100" dirty="0"/>
          </a:p>
          <a:p>
            <a:pPr marL="0" indent="0" algn="just">
              <a:lnSpc>
                <a:spcPct val="150000"/>
              </a:lnSpc>
              <a:buNone/>
            </a:pPr>
            <a:r>
              <a:rPr lang="en-GB" sz="1100" dirty="0"/>
              <a:t>The team plans to use patient engagement methods to understand the needs of children and young people to develop a signposting leaflet that provides details of relevant charities and organisations websites and apps that can provide mental health support.</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74816" y="267494"/>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184922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81569" y="786893"/>
            <a:ext cx="8352928" cy="3905110"/>
          </a:xfrm>
        </p:spPr>
        <p:txBody>
          <a:bodyPr>
            <a:noAutofit/>
          </a:bodyPr>
          <a:lstStyle/>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t>Introduced nurse-led clinics for engagement and follow-up discussions.</a:t>
            </a:r>
          </a:p>
          <a:p>
            <a:pPr algn="just">
              <a:lnSpc>
                <a:spcPct val="150000"/>
              </a:lnSpc>
              <a:buFont typeface="Arial" panose="020B0604020202020204" pitchFamily="34" charset="0"/>
              <a:buChar char="•"/>
            </a:pPr>
            <a:r>
              <a:rPr lang="en-GB" sz="1100" dirty="0"/>
              <a:t>Identified that children and young people within their service required psychological support, but there was no in-house psychology or intervention available. Therefore, the team planned to develop an efficient pathway to signpost patients to mental health support organisations and easily accessible applications and internet websites. ​</a:t>
            </a:r>
          </a:p>
          <a:p>
            <a:pPr algn="just">
              <a:lnSpc>
                <a:spcPct val="150000"/>
              </a:lnSpc>
              <a:buFont typeface="Arial" panose="020B0604020202020204" pitchFamily="34" charset="0"/>
              <a:buChar char="•"/>
            </a:pPr>
            <a:r>
              <a:rPr lang="en-GB" sz="1100" dirty="0"/>
              <a:t>The project was supported by colleagues with appropriate expertise from the CAMHS paediatric registrar and psychologist. ​</a:t>
            </a: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295988"/>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3357208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295988"/>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pic>
        <p:nvPicPr>
          <p:cNvPr id="10" name="Content Placeholder 9">
            <a:extLst>
              <a:ext uri="{FF2B5EF4-FFF2-40B4-BE49-F238E27FC236}">
                <a16:creationId xmlns:a16="http://schemas.microsoft.com/office/drawing/2014/main" id="{703EEEDA-E77B-CAEB-4DCB-952D4DE7397C}"/>
              </a:ext>
            </a:extLst>
          </p:cNvPr>
          <p:cNvPicPr>
            <a:picLocks noGrp="1" noChangeAspect="1"/>
          </p:cNvPicPr>
          <p:nvPr>
            <p:ph idx="1"/>
          </p:nvPr>
        </p:nvPicPr>
        <p:blipFill rotWithShape="1">
          <a:blip r:embed="rId2"/>
          <a:srcRect l="13117" t="3096" r="12892" b="5133"/>
          <a:stretch/>
        </p:blipFill>
        <p:spPr>
          <a:xfrm>
            <a:off x="1043608" y="771550"/>
            <a:ext cx="6192688" cy="4320480"/>
          </a:xfrm>
        </p:spPr>
      </p:pic>
    </p:spTree>
    <p:extLst>
      <p:ext uri="{BB962C8B-B14F-4D97-AF65-F5344CB8AC3E}">
        <p14:creationId xmlns:p14="http://schemas.microsoft.com/office/powerpoint/2010/main" val="903726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71550"/>
            <a:ext cx="8352928" cy="3905110"/>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t>Designed a questionnaire to be used with up to five children across each site and signposted them to apps and websites. The patients were called by a team member after two weeks to obtain feedback, and overwhelmingly, all children were sad about epilepsy. ​</a:t>
            </a:r>
          </a:p>
          <a:p>
            <a:pPr algn="just">
              <a:lnSpc>
                <a:spcPct val="150000"/>
              </a:lnSpc>
              <a:buFont typeface="Arial" panose="020B0604020202020204" pitchFamily="34" charset="0"/>
              <a:buChar char="•"/>
            </a:pPr>
            <a:r>
              <a:rPr lang="en-GB" sz="1100" dirty="0"/>
              <a:t>Modified questionnaire as all children were sad about epilepsy and asked another group of children if talking to someone would help identify the most suitable member of the team. Children felt they would benefit from talking to the epilepsy nurse. ​</a:t>
            </a:r>
          </a:p>
          <a:p>
            <a:pPr algn="just">
              <a:lnSpc>
                <a:spcPct val="150000"/>
              </a:lnSpc>
              <a:buFont typeface="Arial" panose="020B0604020202020204" pitchFamily="34" charset="0"/>
              <a:buChar char="•"/>
            </a:pPr>
            <a:r>
              <a:rPr lang="en-GB" sz="1100" dirty="0"/>
              <a:t>The questionnaire went through a number of iterations, which were modified to include feedback from children less than 11 years old.</a:t>
            </a:r>
          </a:p>
          <a:p>
            <a:pPr algn="just">
              <a:lnSpc>
                <a:spcPct val="150000"/>
              </a:lnSpc>
              <a:buFont typeface="Arial" panose="020B0604020202020204" pitchFamily="34" charset="0"/>
              <a:buChar char="•"/>
            </a:pPr>
            <a:r>
              <a:rPr lang="en-GB" sz="1100" dirty="0"/>
              <a:t>Some families preferred not to talk about their worries but were happy with being signposted to support organisations and websites. ​</a:t>
            </a:r>
          </a:p>
          <a:p>
            <a:pPr algn="just">
              <a:lnSpc>
                <a:spcPct val="150000"/>
              </a:lnSpc>
              <a:buFont typeface="Arial" panose="020B0604020202020204" pitchFamily="34" charset="0"/>
              <a:buChar char="•"/>
            </a:pPr>
            <a:r>
              <a:rPr lang="en-GB" sz="1100" dirty="0"/>
              <a:t>The team engaged with families, who helped identify further websites and apps that they felt were useful. </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295988"/>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351481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295988"/>
            <a:ext cx="8183008"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pic>
        <p:nvPicPr>
          <p:cNvPr id="5122" name="Picture 2">
            <a:extLst>
              <a:ext uri="{FF2B5EF4-FFF2-40B4-BE49-F238E27FC236}">
                <a16:creationId xmlns:a16="http://schemas.microsoft.com/office/drawing/2014/main" id="{269FD5CF-7394-1164-BC97-27BF80F6FA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796861"/>
            <a:ext cx="6372162" cy="4223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7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0"/>
            <a:ext cx="8183008" cy="77155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Audit results cohort 3/4 – agreed referral pathways – North West Anglia Foundation Trust​</a:t>
            </a:r>
          </a:p>
        </p:txBody>
      </p:sp>
      <p:graphicFrame>
        <p:nvGraphicFramePr>
          <p:cNvPr id="3" name="Table 2">
            <a:extLst>
              <a:ext uri="{FF2B5EF4-FFF2-40B4-BE49-F238E27FC236}">
                <a16:creationId xmlns:a16="http://schemas.microsoft.com/office/drawing/2014/main" id="{EF0DB0C1-A50C-C9DD-8226-21727E33F364}"/>
              </a:ext>
            </a:extLst>
          </p:cNvPr>
          <p:cNvGraphicFramePr>
            <a:graphicFrameLocks noGrp="1"/>
          </p:cNvGraphicFramePr>
          <p:nvPr>
            <p:extLst>
              <p:ext uri="{D42A27DB-BD31-4B8C-83A1-F6EECF244321}">
                <p14:modId xmlns:p14="http://schemas.microsoft.com/office/powerpoint/2010/main" val="1966932896"/>
              </p:ext>
            </p:extLst>
          </p:nvPr>
        </p:nvGraphicFramePr>
        <p:xfrm>
          <a:off x="539552" y="1510347"/>
          <a:ext cx="7941566" cy="2468880"/>
        </p:xfrm>
        <a:graphic>
          <a:graphicData uri="http://schemas.openxmlformats.org/drawingml/2006/table">
            <a:tbl>
              <a:tblPr/>
              <a:tblGrid>
                <a:gridCol w="1905222">
                  <a:extLst>
                    <a:ext uri="{9D8B030D-6E8A-4147-A177-3AD203B41FA5}">
                      <a16:colId xmlns:a16="http://schemas.microsoft.com/office/drawing/2014/main" val="2659984873"/>
                    </a:ext>
                  </a:extLst>
                </a:gridCol>
                <a:gridCol w="754543">
                  <a:extLst>
                    <a:ext uri="{9D8B030D-6E8A-4147-A177-3AD203B41FA5}">
                      <a16:colId xmlns:a16="http://schemas.microsoft.com/office/drawing/2014/main" val="929043349"/>
                    </a:ext>
                  </a:extLst>
                </a:gridCol>
                <a:gridCol w="754543">
                  <a:extLst>
                    <a:ext uri="{9D8B030D-6E8A-4147-A177-3AD203B41FA5}">
                      <a16:colId xmlns:a16="http://schemas.microsoft.com/office/drawing/2014/main" val="4039282494"/>
                    </a:ext>
                  </a:extLst>
                </a:gridCol>
                <a:gridCol w="754543">
                  <a:extLst>
                    <a:ext uri="{9D8B030D-6E8A-4147-A177-3AD203B41FA5}">
                      <a16:colId xmlns:a16="http://schemas.microsoft.com/office/drawing/2014/main" val="1292808005"/>
                    </a:ext>
                  </a:extLst>
                </a:gridCol>
                <a:gridCol w="754543">
                  <a:extLst>
                    <a:ext uri="{9D8B030D-6E8A-4147-A177-3AD203B41FA5}">
                      <a16:colId xmlns:a16="http://schemas.microsoft.com/office/drawing/2014/main" val="2188759771"/>
                    </a:ext>
                  </a:extLst>
                </a:gridCol>
                <a:gridCol w="693230">
                  <a:extLst>
                    <a:ext uri="{9D8B030D-6E8A-4147-A177-3AD203B41FA5}">
                      <a16:colId xmlns:a16="http://schemas.microsoft.com/office/drawing/2014/main" val="1882054072"/>
                    </a:ext>
                  </a:extLst>
                </a:gridCol>
                <a:gridCol w="815856">
                  <a:extLst>
                    <a:ext uri="{9D8B030D-6E8A-4147-A177-3AD203B41FA5}">
                      <a16:colId xmlns:a16="http://schemas.microsoft.com/office/drawing/2014/main" val="925779201"/>
                    </a:ext>
                  </a:extLst>
                </a:gridCol>
                <a:gridCol w="696312">
                  <a:extLst>
                    <a:ext uri="{9D8B030D-6E8A-4147-A177-3AD203B41FA5}">
                      <a16:colId xmlns:a16="http://schemas.microsoft.com/office/drawing/2014/main" val="2157997844"/>
                    </a:ext>
                  </a:extLst>
                </a:gridCol>
                <a:gridCol w="812774">
                  <a:extLst>
                    <a:ext uri="{9D8B030D-6E8A-4147-A177-3AD203B41FA5}">
                      <a16:colId xmlns:a16="http://schemas.microsoft.com/office/drawing/2014/main" val="4049674850"/>
                    </a:ext>
                  </a:extLst>
                </a:gridCol>
              </a:tblGrid>
              <a:tr h="184150">
                <a:tc>
                  <a:txBody>
                    <a:bodyPr/>
                    <a:lstStyle/>
                    <a:p>
                      <a:pPr algn="l" fontAlgn="base"/>
                      <a:r>
                        <a:rPr lang="en-GB" sz="1000" b="1" i="0" dirty="0">
                          <a:solidFill>
                            <a:srgbClr val="FFFFFF"/>
                          </a:solidFill>
                          <a:effectLst/>
                          <a:latin typeface="Montserrat" panose="00000500000000000000" pitchFamily="50" charset="0"/>
                        </a:rPr>
                        <a:t>Does </a:t>
                      </a:r>
                      <a:r>
                        <a:rPr lang="en-GB" sz="1000" b="1" i="0">
                          <a:solidFill>
                            <a:srgbClr val="FFFFFF"/>
                          </a:solidFill>
                          <a:effectLst/>
                          <a:latin typeface="Montserrat" panose="00000500000000000000" pitchFamily="50" charset="0"/>
                        </a:rPr>
                        <a:t>the trust </a:t>
                      </a:r>
                      <a:r>
                        <a:rPr lang="en-GB" sz="1000" b="1" i="0" dirty="0">
                          <a:solidFill>
                            <a:srgbClr val="FFFFFF"/>
                          </a:solidFill>
                          <a:effectLst/>
                          <a:latin typeface="Montserrat" panose="00000500000000000000" pitchFamily="50" charset="0"/>
                        </a:rPr>
                        <a:t>have agreed referral pathways for children with mental health concerns?​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EPEN​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EPEN​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638766228"/>
                  </a:ext>
                </a:extLst>
              </a:tr>
              <a:tr h="127000">
                <a:tc>
                  <a:txBody>
                    <a:bodyPr/>
                    <a:lstStyle/>
                    <a:p>
                      <a:pPr algn="l" fontAlgn="base"/>
                      <a:r>
                        <a:rPr lang="en-GB" sz="1000" b="0" i="0" dirty="0">
                          <a:solidFill>
                            <a:srgbClr val="000000"/>
                          </a:solidFill>
                          <a:effectLst/>
                          <a:latin typeface="Montserrat" panose="00000500000000000000" pitchFamily="50" charset="0"/>
                        </a:rPr>
                        <a:t>Anxiety​</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230536261"/>
                  </a:ext>
                </a:extLst>
              </a:tr>
              <a:tr h="127000">
                <a:tc>
                  <a:txBody>
                    <a:bodyPr/>
                    <a:lstStyle/>
                    <a:p>
                      <a:pPr algn="l" fontAlgn="base"/>
                      <a:r>
                        <a:rPr lang="en-GB" sz="1000" b="0" i="0" dirty="0">
                          <a:solidFill>
                            <a:srgbClr val="000000"/>
                          </a:solidFill>
                          <a:effectLst/>
                          <a:latin typeface="Montserrat" panose="00000500000000000000" pitchFamily="50" charset="0"/>
                        </a:rPr>
                        <a:t>Depression​</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365206440"/>
                  </a:ext>
                </a:extLst>
              </a:tr>
              <a:tr h="127000">
                <a:tc>
                  <a:txBody>
                    <a:bodyPr/>
                    <a:lstStyle/>
                    <a:p>
                      <a:pPr algn="l" fontAlgn="base"/>
                      <a:r>
                        <a:rPr lang="en-GB" sz="1000" b="0" i="0" dirty="0">
                          <a:solidFill>
                            <a:srgbClr val="000000"/>
                          </a:solidFill>
                          <a:effectLst/>
                          <a:latin typeface="Montserrat" panose="00000500000000000000" pitchFamily="50" charset="0"/>
                        </a:rPr>
                        <a:t>Mood disorder​</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417808590"/>
                  </a:ext>
                </a:extLst>
              </a:tr>
              <a:tr h="127000">
                <a:tc>
                  <a:txBody>
                    <a:bodyPr/>
                    <a:lstStyle/>
                    <a:p>
                      <a:pPr algn="l" fontAlgn="base"/>
                      <a:r>
                        <a:rPr lang="en-GB" sz="1000" b="0" i="0" dirty="0">
                          <a:solidFill>
                            <a:srgbClr val="000000"/>
                          </a:solidFill>
                          <a:effectLst/>
                          <a:latin typeface="Montserrat" panose="00000500000000000000" pitchFamily="50" charset="0"/>
                        </a:rPr>
                        <a:t>Non-epileptic attack disorder​</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38%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44%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52%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193291081"/>
                  </a:ext>
                </a:extLst>
              </a:tr>
              <a:tr h="127000">
                <a:tc>
                  <a:txBody>
                    <a:bodyPr/>
                    <a:lstStyle/>
                    <a:p>
                      <a:pPr algn="l" fontAlgn="base"/>
                      <a:r>
                        <a:rPr lang="en-GB" sz="1000" b="0" i="0" dirty="0">
                          <a:solidFill>
                            <a:srgbClr val="000000"/>
                          </a:solidFill>
                          <a:effectLst/>
                          <a:latin typeface="Montserrat" panose="00000500000000000000" pitchFamily="50" charset="0"/>
                        </a:rPr>
                        <a:t>Other​</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780467326"/>
                  </a:ext>
                </a:extLst>
              </a:tr>
              <a:tr h="127000">
                <a:tc>
                  <a:txBody>
                    <a:bodyPr/>
                    <a:lstStyle/>
                    <a:p>
                      <a:pPr algn="l" fontAlgn="base"/>
                      <a:r>
                        <a:rPr lang="en-GB" sz="1000" b="0" i="0" dirty="0">
                          <a:solidFill>
                            <a:srgbClr val="000000"/>
                          </a:solidFill>
                          <a:effectLst/>
                          <a:latin typeface="Montserrat" panose="00000500000000000000" pitchFamily="50" charset="0"/>
                        </a:rPr>
                        <a:t>None​</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31%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34%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31%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30%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23398240"/>
                  </a:ext>
                </a:extLst>
              </a:tr>
            </a:tbl>
          </a:graphicData>
        </a:graphic>
      </p:graphicFrame>
      <p:sp>
        <p:nvSpPr>
          <p:cNvPr id="5" name="TextBox 4">
            <a:extLst>
              <a:ext uri="{FF2B5EF4-FFF2-40B4-BE49-F238E27FC236}">
                <a16:creationId xmlns:a16="http://schemas.microsoft.com/office/drawing/2014/main" id="{E27B28AC-A751-D404-1480-7B7E2899E864}"/>
              </a:ext>
            </a:extLst>
          </p:cNvPr>
          <p:cNvSpPr txBox="1"/>
          <p:nvPr/>
        </p:nvSpPr>
        <p:spPr>
          <a:xfrm>
            <a:off x="539552" y="794900"/>
            <a:ext cx="7941566" cy="430887"/>
          </a:xfrm>
          <a:prstGeom prst="rect">
            <a:avLst/>
          </a:prstGeom>
          <a:solidFill>
            <a:schemeClr val="accent1">
              <a:lumMod val="20000"/>
              <a:lumOff val="80000"/>
            </a:schemeClr>
          </a:solidFill>
        </p:spPr>
        <p:txBody>
          <a:bodyPr wrap="square" rtlCol="0">
            <a:spAutoFit/>
          </a:bodyPr>
          <a:lstStyle/>
          <a:p>
            <a:pPr algn="just"/>
            <a:r>
              <a:rPr lang="en-GB" sz="1100" b="1" dirty="0">
                <a:latin typeface="Montserrat" panose="00000500000000000000" pitchFamily="50" charset="0"/>
              </a:rPr>
              <a:t>Currently North West Anglia service does not have agreed referral pathways for children with mental health concerns.</a:t>
            </a:r>
          </a:p>
        </p:txBody>
      </p:sp>
    </p:spTree>
    <p:extLst>
      <p:ext uri="{BB962C8B-B14F-4D97-AF65-F5344CB8AC3E}">
        <p14:creationId xmlns:p14="http://schemas.microsoft.com/office/powerpoint/2010/main" val="1232467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9811" y="0"/>
            <a:ext cx="8183008" cy="77155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Audit results cohort 3/4 – appropriate first assessment – North West Anglia Foundation Trust​</a:t>
            </a:r>
          </a:p>
        </p:txBody>
      </p:sp>
      <p:sp>
        <p:nvSpPr>
          <p:cNvPr id="3" name="TextBox 2">
            <a:extLst>
              <a:ext uri="{FF2B5EF4-FFF2-40B4-BE49-F238E27FC236}">
                <a16:creationId xmlns:a16="http://schemas.microsoft.com/office/drawing/2014/main" id="{6683D0F9-0A02-CB3E-84AB-6D67DED329BE}"/>
              </a:ext>
            </a:extLst>
          </p:cNvPr>
          <p:cNvSpPr txBox="1"/>
          <p:nvPr/>
        </p:nvSpPr>
        <p:spPr>
          <a:xfrm>
            <a:off x="837928" y="784318"/>
            <a:ext cx="6908106" cy="600164"/>
          </a:xfrm>
          <a:prstGeom prst="rect">
            <a:avLst/>
          </a:prstGeom>
          <a:solidFill>
            <a:schemeClr val="accent1">
              <a:lumMod val="20000"/>
              <a:lumOff val="80000"/>
            </a:schemeClr>
          </a:solidFill>
        </p:spPr>
        <p:txBody>
          <a:bodyPr wrap="square" rtlCol="0">
            <a:spAutoFit/>
          </a:bodyPr>
          <a:lstStyle/>
          <a:p>
            <a:pPr algn="just"/>
            <a:r>
              <a:rPr lang="en-GB" sz="1100" b="1" i="0" dirty="0">
                <a:effectLst/>
                <a:latin typeface="Montserrat" panose="00000500000000000000" pitchFamily="50" charset="0"/>
              </a:rPr>
              <a:t>The percentage of children and young people with evidence of description of consideration of emotional or behavioural problems​</a:t>
            </a:r>
            <a:r>
              <a:rPr lang="en-GB" sz="1100" b="1" i="0" dirty="0">
                <a:solidFill>
                  <a:srgbClr val="000000"/>
                </a:solidFill>
                <a:effectLst/>
                <a:latin typeface="Montserrat" panose="00000500000000000000" pitchFamily="50" charset="0"/>
              </a:rPr>
              <a:t>​</a:t>
            </a:r>
            <a:r>
              <a:rPr lang="en-GB" sz="1100" b="1" dirty="0">
                <a:solidFill>
                  <a:srgbClr val="000000"/>
                </a:solidFill>
                <a:latin typeface="Montserrat" panose="00000500000000000000" pitchFamily="50" charset="0"/>
              </a:rPr>
              <a:t> </a:t>
            </a:r>
            <a:r>
              <a:rPr lang="en-GB" sz="1100" b="1" i="0" dirty="0">
                <a:effectLst/>
                <a:latin typeface="Montserrat" panose="00000500000000000000" pitchFamily="50" charset="0"/>
              </a:rPr>
              <a:t>increased to 90% in 2021, </a:t>
            </a:r>
            <a:r>
              <a:rPr lang="en-GB" sz="1100" b="1" dirty="0">
                <a:latin typeface="Montserrat" panose="00000500000000000000" pitchFamily="50" charset="0"/>
              </a:rPr>
              <a:t>above regional and national averages, </a:t>
            </a:r>
            <a:r>
              <a:rPr lang="en-GB" sz="1100" b="1" i="0" dirty="0">
                <a:effectLst/>
                <a:latin typeface="Montserrat" panose="00000500000000000000" pitchFamily="50" charset="0"/>
              </a:rPr>
              <a:t>and 86</a:t>
            </a:r>
            <a:r>
              <a:rPr lang="en-GB" sz="1100" b="1" dirty="0">
                <a:latin typeface="Montserrat" panose="00000500000000000000" pitchFamily="50" charset="0"/>
              </a:rPr>
              <a:t>% in 2022.</a:t>
            </a:r>
            <a:endParaRPr lang="en-GB" sz="1100" b="1" i="0" dirty="0">
              <a:effectLst/>
              <a:latin typeface="Montserrat" panose="00000500000000000000" pitchFamily="50" charset="0"/>
            </a:endParaRPr>
          </a:p>
        </p:txBody>
      </p:sp>
      <p:graphicFrame>
        <p:nvGraphicFramePr>
          <p:cNvPr id="8" name="Content Placeholder 5">
            <a:extLst>
              <a:ext uri="{FF2B5EF4-FFF2-40B4-BE49-F238E27FC236}">
                <a16:creationId xmlns:a16="http://schemas.microsoft.com/office/drawing/2014/main" id="{980220D2-0D02-F023-652C-52DEDB4AE395}"/>
              </a:ext>
            </a:extLst>
          </p:cNvPr>
          <p:cNvGraphicFramePr>
            <a:graphicFrameLocks noGrp="1"/>
          </p:cNvGraphicFramePr>
          <p:nvPr>
            <p:extLst>
              <p:ext uri="{D42A27DB-BD31-4B8C-83A1-F6EECF244321}">
                <p14:modId xmlns:p14="http://schemas.microsoft.com/office/powerpoint/2010/main" val="1213264161"/>
              </p:ext>
            </p:extLst>
          </p:nvPr>
        </p:nvGraphicFramePr>
        <p:xfrm>
          <a:off x="837928" y="1485402"/>
          <a:ext cx="6908106" cy="32816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73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57798"/>
            <a:ext cx="8352928" cy="4478248"/>
          </a:xfrm>
        </p:spPr>
        <p:txBody>
          <a:bodyPr>
            <a:noAutofit/>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team found it difficult at times to find time as a team to make plans and move the project forward due to cross-site working</a:t>
            </a:r>
            <a:r>
              <a:rPr lang="en-GB" sz="1100" b="1" dirty="0"/>
              <a:t>.</a:t>
            </a:r>
            <a:endParaRPr lang="en-GB" sz="1100" dirty="0"/>
          </a:p>
          <a:p>
            <a:pPr algn="just">
              <a:lnSpc>
                <a:spcPct val="150000"/>
              </a:lnSpc>
              <a:buFont typeface="Arial" panose="020B0604020202020204" pitchFamily="34" charset="0"/>
              <a:buChar char="•"/>
            </a:pPr>
            <a:r>
              <a:rPr lang="en-GB" sz="1100" dirty="0"/>
              <a:t>The team was made aware that formal services, such as CAMHS, were not always accepting referrals, and even if they were, patients would experience long waiting times. ​</a:t>
            </a:r>
          </a:p>
          <a:p>
            <a:pPr algn="just">
              <a:lnSpc>
                <a:spcPct val="150000"/>
              </a:lnSpc>
              <a:buFont typeface="Arial" panose="020B0604020202020204" pitchFamily="34" charset="0"/>
              <a:buChar char="•"/>
            </a:pPr>
            <a:r>
              <a:rPr lang="en-GB" sz="1100" dirty="0"/>
              <a:t>Challenges with participating in the EQIP across both sites with different teams and different patient populations. ​</a:t>
            </a:r>
          </a:p>
          <a:p>
            <a:pPr algn="just">
              <a:lnSpc>
                <a:spcPct val="150000"/>
              </a:lnSpc>
              <a:buFont typeface="Arial" panose="020B0604020202020204" pitchFamily="34" charset="0"/>
              <a:buChar char="•"/>
            </a:pPr>
            <a:r>
              <a:rPr lang="en-GB" sz="1100" dirty="0"/>
              <a:t>The team had to be adaptable and opportunistic to identify children over 11 years old within their epilepsy clinics due to logistics. ​</a:t>
            </a:r>
          </a:p>
          <a:p>
            <a:pPr algn="just">
              <a:lnSpc>
                <a:spcPct val="150000"/>
              </a:lnSpc>
              <a:buFont typeface="Arial" panose="020B0604020202020204" pitchFamily="34" charset="0"/>
              <a:buChar char="•"/>
            </a:pPr>
            <a:r>
              <a:rPr lang="en-GB" sz="1100" dirty="0"/>
              <a:t>The team struggled with staff absences, time constraints, and winter pressures. ​</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 </a:t>
            </a: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51520" y="338973"/>
            <a:ext cx="8183008" cy="339941"/>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Mental health referral pathways – North West Anglia Foundation Trust​</a:t>
            </a:r>
          </a:p>
          <a:p>
            <a:endParaRPr lang="en-GB" sz="2000" dirty="0"/>
          </a:p>
        </p:txBody>
      </p:sp>
    </p:spTree>
    <p:extLst>
      <p:ext uri="{BB962C8B-B14F-4D97-AF65-F5344CB8AC3E}">
        <p14:creationId xmlns:p14="http://schemas.microsoft.com/office/powerpoint/2010/main" val="1782538445"/>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customXml/itemProps2.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3.xml><?xml version="1.0" encoding="utf-8"?>
<ds:datastoreItem xmlns:ds="http://schemas.openxmlformats.org/officeDocument/2006/customXml" ds:itemID="{73BE088C-5B1D-4D2D-B7D7-D9971B4100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39075</TotalTime>
  <Words>1491</Words>
  <Application>Microsoft Office PowerPoint</Application>
  <PresentationFormat>On-screen Show (16:9)</PresentationFormat>
  <Paragraphs>144</Paragraphs>
  <Slides>12</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Calibri</vt:lpstr>
      <vt:lpstr>Arial</vt:lpstr>
      <vt:lpstr>Courier New</vt:lpstr>
      <vt:lpstr>Montserrat</vt:lpstr>
      <vt:lpstr>Office Theme</vt:lpstr>
      <vt:lpstr>3_Office Theme</vt:lpstr>
      <vt:lpstr>  ​  </vt:lpstr>
      <vt:lpstr>  ​  </vt:lpstr>
      <vt:lpstr>  ​  </vt:lpstr>
      <vt:lpstr>PowerPoint Presentation</vt:lpstr>
      <vt:lpstr>  ​  </vt:lpstr>
      <vt:lpstr>  ​  </vt:lpstr>
      <vt:lpstr>  ​  </vt:lpstr>
      <vt:lpstr>  ​  </vt:lpstr>
      <vt:lpstr>PowerPoint Presentation</vt:lpstr>
      <vt:lpstr>PowerPoint Presentation</vt:lpstr>
      <vt:lpstr>  ​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142</cp:revision>
  <dcterms:created xsi:type="dcterms:W3CDTF">2014-06-02T14:56:21Z</dcterms:created>
  <dcterms:modified xsi:type="dcterms:W3CDTF">2024-07-24T08:24:59Z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