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48" r:id="rId4"/>
  </p:sldMasterIdLst>
  <p:notesMasterIdLst>
    <p:notesMasterId r:id="rId20"/>
  </p:notesMasterIdLst>
  <p:sldIdLst>
    <p:sldId id="341" r:id="rId5"/>
    <p:sldId id="482" r:id="rId6"/>
    <p:sldId id="430" r:id="rId7"/>
    <p:sldId id="342" r:id="rId8"/>
    <p:sldId id="445" r:id="rId9"/>
    <p:sldId id="446" r:id="rId10"/>
    <p:sldId id="388" r:id="rId11"/>
    <p:sldId id="452" r:id="rId12"/>
    <p:sldId id="353" r:id="rId13"/>
    <p:sldId id="387" r:id="rId14"/>
    <p:sldId id="392" r:id="rId15"/>
    <p:sldId id="389" r:id="rId16"/>
    <p:sldId id="391" r:id="rId17"/>
    <p:sldId id="393" r:id="rId18"/>
    <p:sldId id="494" r:id="rId19"/>
  </p:sldIdLst>
  <p:sldSz cx="9144000" cy="5143500" type="screen16x9"/>
  <p:notesSz cx="6858000" cy="9144000"/>
  <p:embeddedFontLst>
    <p:embeddedFont>
      <p:font typeface="Montserrat" panose="00000500000000000000" pitchFamily="50" charset="0"/>
      <p:regular r:id="rId21"/>
      <p:bold r:id="rId22"/>
      <p:italic r:id="rId23"/>
      <p:boldItalic r:id="rId24"/>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667" userDrawn="1">
          <p15:clr>
            <a:srgbClr val="A4A3A4"/>
          </p15:clr>
        </p15:guide>
        <p15:guide id="2" pos="204"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D108E5A-D424-00D1-78EC-25CEB0C91121}" name="Amani Krayem" initials="AK" userId="S::Amani.Krayem@rcpch.ac.uk::3a362885-ad58-4e9d-8cde-f704dc3f94aa" providerId="AD"/>
  <p188:author id="{6CFBE966-9DE2-E16B-3164-560FF21C1940}" name="Melanie David-Feveck" initials="MDF" userId="S::Melanie.David-Feveck@rcpch.ac.uk::9e4d456e-893c-4367-b601-72fce04ebd6b" providerId="AD"/>
  <p188:author id="{0C0947D4-1CE5-6BAD-4A7B-69B9C71390CC}" name="Melanie David-Feveck" initials="MD" userId="S::melanie.david-feveck@rcpch.ac.uk::9e4d456e-893c-4367-b601-72fce04ebd6b" providerId="AD"/>
  <p188:author id="{0EA95DFC-F513-F43A-97CC-E33B7E7B6110}" name="Max Thomas" initials="MT" userId="8394e6cfb77d9503"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D4D4D"/>
    <a:srgbClr val="21275B"/>
    <a:srgbClr val="009CCE"/>
    <a:srgbClr val="11A7F2"/>
    <a:srgbClr val="83D1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848" autoAdjust="0"/>
  </p:normalViewPr>
  <p:slideViewPr>
    <p:cSldViewPr>
      <p:cViewPr varScale="1">
        <p:scale>
          <a:sx n="78" d="100"/>
          <a:sy n="78" d="100"/>
        </p:scale>
        <p:origin x="60" y="48"/>
      </p:cViewPr>
      <p:guideLst>
        <p:guide orient="horz" pos="667"/>
        <p:guide pos="204"/>
      </p:guideLst>
    </p:cSldViewPr>
  </p:slideViewPr>
  <p:notesTextViewPr>
    <p:cViewPr>
      <p:scale>
        <a:sx n="1" d="1"/>
        <a:sy n="1" d="1"/>
      </p:scale>
      <p:origin x="0" y="0"/>
    </p:cViewPr>
  </p:notesTextViewPr>
  <p:sorterViewPr>
    <p:cViewPr varScale="1">
      <p:scale>
        <a:sx n="100" d="100"/>
        <a:sy n="100" d="100"/>
      </p:scale>
      <p:origin x="0" y="-1128"/>
    </p:cViewPr>
  </p:sorterViewPr>
  <p:notesViewPr>
    <p:cSldViewPr>
      <p:cViewPr varScale="1">
        <p:scale>
          <a:sx n="97" d="100"/>
          <a:sy n="97" d="100"/>
        </p:scale>
        <p:origin x="-606"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font" Target="fonts/font1.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4.fntdata"/><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font" Target="fonts/font3.fntdata"/><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font" Target="fonts/font2.fntdata"/><Relationship Id="rId27" Type="http://schemas.openxmlformats.org/officeDocument/2006/relationships/theme" Target="theme/theme1.xml"/><Relationship Id="rId30"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elanie David-Feveck" userId="9e4d456e-893c-4367-b601-72fce04ebd6b" providerId="ADAL" clId="{AD62E615-AC3A-48D7-B07E-1EE790CC091A}"/>
    <pc:docChg chg="custSel modSld">
      <pc:chgData name="Melanie David-Feveck" userId="9e4d456e-893c-4367-b601-72fce04ebd6b" providerId="ADAL" clId="{AD62E615-AC3A-48D7-B07E-1EE790CC091A}" dt="2024-04-12T11:43:31.905" v="2" actId="33524"/>
      <pc:docMkLst>
        <pc:docMk/>
      </pc:docMkLst>
      <pc:sldChg chg="modSp mod">
        <pc:chgData name="Melanie David-Feveck" userId="9e4d456e-893c-4367-b601-72fce04ebd6b" providerId="ADAL" clId="{AD62E615-AC3A-48D7-B07E-1EE790CC091A}" dt="2024-04-12T11:43:31.905" v="2" actId="33524"/>
        <pc:sldMkLst>
          <pc:docMk/>
          <pc:sldMk cId="4083119633" sldId="482"/>
        </pc:sldMkLst>
        <pc:spChg chg="mod">
          <ac:chgData name="Melanie David-Feveck" userId="9e4d456e-893c-4367-b601-72fce04ebd6b" providerId="ADAL" clId="{AD62E615-AC3A-48D7-B07E-1EE790CC091A}" dt="2024-04-12T11:43:31.905" v="2" actId="33524"/>
          <ac:spMkLst>
            <pc:docMk/>
            <pc:sldMk cId="4083119633" sldId="482"/>
            <ac:spMk id="5" creationId="{17624B36-A292-AB0C-54D5-FD657CE3438E}"/>
          </ac:spMkLst>
        </pc:spChg>
      </pc:sldChg>
    </pc:docChg>
  </pc:docChgLst>
  <pc:docChgLst>
    <pc:chgData name="Melanie David-Feveck" userId="9e4d456e-893c-4367-b601-72fce04ebd6b" providerId="ADAL" clId="{5E274D9B-E676-45DF-B1A9-CD3664B0CE5E}"/>
    <pc:docChg chg="delSld modSld delMainMaster delSection modSection">
      <pc:chgData name="Melanie David-Feveck" userId="9e4d456e-893c-4367-b601-72fce04ebd6b" providerId="ADAL" clId="{5E274D9B-E676-45DF-B1A9-CD3664B0CE5E}" dt="2024-03-05T10:08:21.261" v="3" actId="6549"/>
      <pc:docMkLst>
        <pc:docMk/>
      </pc:docMkLst>
      <pc:sldChg chg="del">
        <pc:chgData name="Melanie David-Feveck" userId="9e4d456e-893c-4367-b601-72fce04ebd6b" providerId="ADAL" clId="{5E274D9B-E676-45DF-B1A9-CD3664B0CE5E}" dt="2024-03-04T16:31:15.337" v="0" actId="47"/>
        <pc:sldMkLst>
          <pc:docMk/>
          <pc:sldMk cId="303593017" sldId="258"/>
        </pc:sldMkLst>
      </pc:sldChg>
      <pc:sldChg chg="del">
        <pc:chgData name="Melanie David-Feveck" userId="9e4d456e-893c-4367-b601-72fce04ebd6b" providerId="ADAL" clId="{5E274D9B-E676-45DF-B1A9-CD3664B0CE5E}" dt="2024-03-04T16:31:24.828" v="1" actId="47"/>
        <pc:sldMkLst>
          <pc:docMk/>
          <pc:sldMk cId="799324392" sldId="259"/>
        </pc:sldMkLst>
      </pc:sldChg>
      <pc:sldChg chg="del">
        <pc:chgData name="Melanie David-Feveck" userId="9e4d456e-893c-4367-b601-72fce04ebd6b" providerId="ADAL" clId="{5E274D9B-E676-45DF-B1A9-CD3664B0CE5E}" dt="2024-03-04T16:31:15.337" v="0" actId="47"/>
        <pc:sldMkLst>
          <pc:docMk/>
          <pc:sldMk cId="714852886" sldId="272"/>
        </pc:sldMkLst>
      </pc:sldChg>
      <pc:sldChg chg="del">
        <pc:chgData name="Melanie David-Feveck" userId="9e4d456e-893c-4367-b601-72fce04ebd6b" providerId="ADAL" clId="{5E274D9B-E676-45DF-B1A9-CD3664B0CE5E}" dt="2024-03-04T16:31:15.337" v="0" actId="47"/>
        <pc:sldMkLst>
          <pc:docMk/>
          <pc:sldMk cId="4210905463" sldId="273"/>
        </pc:sldMkLst>
      </pc:sldChg>
      <pc:sldChg chg="del">
        <pc:chgData name="Melanie David-Feveck" userId="9e4d456e-893c-4367-b601-72fce04ebd6b" providerId="ADAL" clId="{5E274D9B-E676-45DF-B1A9-CD3664B0CE5E}" dt="2024-03-04T16:31:15.337" v="0" actId="47"/>
        <pc:sldMkLst>
          <pc:docMk/>
          <pc:sldMk cId="672201223" sldId="274"/>
        </pc:sldMkLst>
      </pc:sldChg>
      <pc:sldChg chg="del">
        <pc:chgData name="Melanie David-Feveck" userId="9e4d456e-893c-4367-b601-72fce04ebd6b" providerId="ADAL" clId="{5E274D9B-E676-45DF-B1A9-CD3664B0CE5E}" dt="2024-03-04T16:31:15.337" v="0" actId="47"/>
        <pc:sldMkLst>
          <pc:docMk/>
          <pc:sldMk cId="2801206981" sldId="275"/>
        </pc:sldMkLst>
      </pc:sldChg>
      <pc:sldChg chg="del">
        <pc:chgData name="Melanie David-Feveck" userId="9e4d456e-893c-4367-b601-72fce04ebd6b" providerId="ADAL" clId="{5E274D9B-E676-45DF-B1A9-CD3664B0CE5E}" dt="2024-03-04T16:31:15.337" v="0" actId="47"/>
        <pc:sldMkLst>
          <pc:docMk/>
          <pc:sldMk cId="3438942381" sldId="276"/>
        </pc:sldMkLst>
      </pc:sldChg>
      <pc:sldChg chg="del">
        <pc:chgData name="Melanie David-Feveck" userId="9e4d456e-893c-4367-b601-72fce04ebd6b" providerId="ADAL" clId="{5E274D9B-E676-45DF-B1A9-CD3664B0CE5E}" dt="2024-03-04T16:31:15.337" v="0" actId="47"/>
        <pc:sldMkLst>
          <pc:docMk/>
          <pc:sldMk cId="901013441" sldId="277"/>
        </pc:sldMkLst>
      </pc:sldChg>
      <pc:sldChg chg="del">
        <pc:chgData name="Melanie David-Feveck" userId="9e4d456e-893c-4367-b601-72fce04ebd6b" providerId="ADAL" clId="{5E274D9B-E676-45DF-B1A9-CD3664B0CE5E}" dt="2024-03-04T16:31:15.337" v="0" actId="47"/>
        <pc:sldMkLst>
          <pc:docMk/>
          <pc:sldMk cId="3947318008" sldId="278"/>
        </pc:sldMkLst>
      </pc:sldChg>
      <pc:sldChg chg="del">
        <pc:chgData name="Melanie David-Feveck" userId="9e4d456e-893c-4367-b601-72fce04ebd6b" providerId="ADAL" clId="{5E274D9B-E676-45DF-B1A9-CD3664B0CE5E}" dt="2024-03-04T16:31:15.337" v="0" actId="47"/>
        <pc:sldMkLst>
          <pc:docMk/>
          <pc:sldMk cId="3239767682" sldId="279"/>
        </pc:sldMkLst>
      </pc:sldChg>
      <pc:sldChg chg="del">
        <pc:chgData name="Melanie David-Feveck" userId="9e4d456e-893c-4367-b601-72fce04ebd6b" providerId="ADAL" clId="{5E274D9B-E676-45DF-B1A9-CD3664B0CE5E}" dt="2024-03-04T16:31:15.337" v="0" actId="47"/>
        <pc:sldMkLst>
          <pc:docMk/>
          <pc:sldMk cId="1238911677" sldId="281"/>
        </pc:sldMkLst>
      </pc:sldChg>
      <pc:sldChg chg="del">
        <pc:chgData name="Melanie David-Feveck" userId="9e4d456e-893c-4367-b601-72fce04ebd6b" providerId="ADAL" clId="{5E274D9B-E676-45DF-B1A9-CD3664B0CE5E}" dt="2024-03-04T16:31:15.337" v="0" actId="47"/>
        <pc:sldMkLst>
          <pc:docMk/>
          <pc:sldMk cId="4014246823" sldId="283"/>
        </pc:sldMkLst>
      </pc:sldChg>
      <pc:sldChg chg="del">
        <pc:chgData name="Melanie David-Feveck" userId="9e4d456e-893c-4367-b601-72fce04ebd6b" providerId="ADAL" clId="{5E274D9B-E676-45DF-B1A9-CD3664B0CE5E}" dt="2024-03-04T16:31:15.337" v="0" actId="47"/>
        <pc:sldMkLst>
          <pc:docMk/>
          <pc:sldMk cId="780549538" sldId="285"/>
        </pc:sldMkLst>
      </pc:sldChg>
      <pc:sldChg chg="del">
        <pc:chgData name="Melanie David-Feveck" userId="9e4d456e-893c-4367-b601-72fce04ebd6b" providerId="ADAL" clId="{5E274D9B-E676-45DF-B1A9-CD3664B0CE5E}" dt="2024-03-04T16:31:15.337" v="0" actId="47"/>
        <pc:sldMkLst>
          <pc:docMk/>
          <pc:sldMk cId="2647118694" sldId="286"/>
        </pc:sldMkLst>
      </pc:sldChg>
      <pc:sldChg chg="del">
        <pc:chgData name="Melanie David-Feveck" userId="9e4d456e-893c-4367-b601-72fce04ebd6b" providerId="ADAL" clId="{5E274D9B-E676-45DF-B1A9-CD3664B0CE5E}" dt="2024-03-04T16:31:15.337" v="0" actId="47"/>
        <pc:sldMkLst>
          <pc:docMk/>
          <pc:sldMk cId="2800746859" sldId="287"/>
        </pc:sldMkLst>
      </pc:sldChg>
      <pc:sldChg chg="del">
        <pc:chgData name="Melanie David-Feveck" userId="9e4d456e-893c-4367-b601-72fce04ebd6b" providerId="ADAL" clId="{5E274D9B-E676-45DF-B1A9-CD3664B0CE5E}" dt="2024-03-04T16:31:15.337" v="0" actId="47"/>
        <pc:sldMkLst>
          <pc:docMk/>
          <pc:sldMk cId="2114802594" sldId="309"/>
        </pc:sldMkLst>
      </pc:sldChg>
      <pc:sldChg chg="del">
        <pc:chgData name="Melanie David-Feveck" userId="9e4d456e-893c-4367-b601-72fce04ebd6b" providerId="ADAL" clId="{5E274D9B-E676-45DF-B1A9-CD3664B0CE5E}" dt="2024-03-04T16:31:15.337" v="0" actId="47"/>
        <pc:sldMkLst>
          <pc:docMk/>
          <pc:sldMk cId="688575964" sldId="310"/>
        </pc:sldMkLst>
      </pc:sldChg>
      <pc:sldChg chg="del">
        <pc:chgData name="Melanie David-Feveck" userId="9e4d456e-893c-4367-b601-72fce04ebd6b" providerId="ADAL" clId="{5E274D9B-E676-45DF-B1A9-CD3664B0CE5E}" dt="2024-03-04T16:31:15.337" v="0" actId="47"/>
        <pc:sldMkLst>
          <pc:docMk/>
          <pc:sldMk cId="1576592309" sldId="311"/>
        </pc:sldMkLst>
      </pc:sldChg>
      <pc:sldChg chg="del">
        <pc:chgData name="Melanie David-Feveck" userId="9e4d456e-893c-4367-b601-72fce04ebd6b" providerId="ADAL" clId="{5E274D9B-E676-45DF-B1A9-CD3664B0CE5E}" dt="2024-03-04T16:31:15.337" v="0" actId="47"/>
        <pc:sldMkLst>
          <pc:docMk/>
          <pc:sldMk cId="2187250009" sldId="312"/>
        </pc:sldMkLst>
      </pc:sldChg>
      <pc:sldChg chg="del">
        <pc:chgData name="Melanie David-Feveck" userId="9e4d456e-893c-4367-b601-72fce04ebd6b" providerId="ADAL" clId="{5E274D9B-E676-45DF-B1A9-CD3664B0CE5E}" dt="2024-03-04T16:31:15.337" v="0" actId="47"/>
        <pc:sldMkLst>
          <pc:docMk/>
          <pc:sldMk cId="1741064527" sldId="313"/>
        </pc:sldMkLst>
      </pc:sldChg>
      <pc:sldChg chg="del">
        <pc:chgData name="Melanie David-Feveck" userId="9e4d456e-893c-4367-b601-72fce04ebd6b" providerId="ADAL" clId="{5E274D9B-E676-45DF-B1A9-CD3664B0CE5E}" dt="2024-03-04T16:31:15.337" v="0" actId="47"/>
        <pc:sldMkLst>
          <pc:docMk/>
          <pc:sldMk cId="3275864882" sldId="314"/>
        </pc:sldMkLst>
      </pc:sldChg>
      <pc:sldChg chg="del">
        <pc:chgData name="Melanie David-Feveck" userId="9e4d456e-893c-4367-b601-72fce04ebd6b" providerId="ADAL" clId="{5E274D9B-E676-45DF-B1A9-CD3664B0CE5E}" dt="2024-03-04T16:31:15.337" v="0" actId="47"/>
        <pc:sldMkLst>
          <pc:docMk/>
          <pc:sldMk cId="1117996879" sldId="315"/>
        </pc:sldMkLst>
      </pc:sldChg>
      <pc:sldChg chg="del">
        <pc:chgData name="Melanie David-Feveck" userId="9e4d456e-893c-4367-b601-72fce04ebd6b" providerId="ADAL" clId="{5E274D9B-E676-45DF-B1A9-CD3664B0CE5E}" dt="2024-03-04T16:31:15.337" v="0" actId="47"/>
        <pc:sldMkLst>
          <pc:docMk/>
          <pc:sldMk cId="3741197636" sldId="316"/>
        </pc:sldMkLst>
      </pc:sldChg>
      <pc:sldChg chg="del">
        <pc:chgData name="Melanie David-Feveck" userId="9e4d456e-893c-4367-b601-72fce04ebd6b" providerId="ADAL" clId="{5E274D9B-E676-45DF-B1A9-CD3664B0CE5E}" dt="2024-03-04T16:31:15.337" v="0" actId="47"/>
        <pc:sldMkLst>
          <pc:docMk/>
          <pc:sldMk cId="703211495" sldId="317"/>
        </pc:sldMkLst>
      </pc:sldChg>
      <pc:sldChg chg="del">
        <pc:chgData name="Melanie David-Feveck" userId="9e4d456e-893c-4367-b601-72fce04ebd6b" providerId="ADAL" clId="{5E274D9B-E676-45DF-B1A9-CD3664B0CE5E}" dt="2024-03-04T16:31:15.337" v="0" actId="47"/>
        <pc:sldMkLst>
          <pc:docMk/>
          <pc:sldMk cId="2457434082" sldId="318"/>
        </pc:sldMkLst>
      </pc:sldChg>
      <pc:sldChg chg="del">
        <pc:chgData name="Melanie David-Feveck" userId="9e4d456e-893c-4367-b601-72fce04ebd6b" providerId="ADAL" clId="{5E274D9B-E676-45DF-B1A9-CD3664B0CE5E}" dt="2024-03-04T16:31:15.337" v="0" actId="47"/>
        <pc:sldMkLst>
          <pc:docMk/>
          <pc:sldMk cId="2369293096" sldId="319"/>
        </pc:sldMkLst>
      </pc:sldChg>
      <pc:sldChg chg="del">
        <pc:chgData name="Melanie David-Feveck" userId="9e4d456e-893c-4367-b601-72fce04ebd6b" providerId="ADAL" clId="{5E274D9B-E676-45DF-B1A9-CD3664B0CE5E}" dt="2024-03-04T16:31:15.337" v="0" actId="47"/>
        <pc:sldMkLst>
          <pc:docMk/>
          <pc:sldMk cId="3112293656" sldId="320"/>
        </pc:sldMkLst>
      </pc:sldChg>
      <pc:sldChg chg="del">
        <pc:chgData name="Melanie David-Feveck" userId="9e4d456e-893c-4367-b601-72fce04ebd6b" providerId="ADAL" clId="{5E274D9B-E676-45DF-B1A9-CD3664B0CE5E}" dt="2024-03-04T16:31:15.337" v="0" actId="47"/>
        <pc:sldMkLst>
          <pc:docMk/>
          <pc:sldMk cId="1890341766" sldId="321"/>
        </pc:sldMkLst>
      </pc:sldChg>
      <pc:sldChg chg="del">
        <pc:chgData name="Melanie David-Feveck" userId="9e4d456e-893c-4367-b601-72fce04ebd6b" providerId="ADAL" clId="{5E274D9B-E676-45DF-B1A9-CD3664B0CE5E}" dt="2024-03-04T16:31:15.337" v="0" actId="47"/>
        <pc:sldMkLst>
          <pc:docMk/>
          <pc:sldMk cId="3959921299" sldId="322"/>
        </pc:sldMkLst>
      </pc:sldChg>
      <pc:sldChg chg="del">
        <pc:chgData name="Melanie David-Feveck" userId="9e4d456e-893c-4367-b601-72fce04ebd6b" providerId="ADAL" clId="{5E274D9B-E676-45DF-B1A9-CD3664B0CE5E}" dt="2024-03-04T16:31:15.337" v="0" actId="47"/>
        <pc:sldMkLst>
          <pc:docMk/>
          <pc:sldMk cId="3678095860" sldId="323"/>
        </pc:sldMkLst>
      </pc:sldChg>
      <pc:sldChg chg="del">
        <pc:chgData name="Melanie David-Feveck" userId="9e4d456e-893c-4367-b601-72fce04ebd6b" providerId="ADAL" clId="{5E274D9B-E676-45DF-B1A9-CD3664B0CE5E}" dt="2024-03-04T16:31:15.337" v="0" actId="47"/>
        <pc:sldMkLst>
          <pc:docMk/>
          <pc:sldMk cId="1421176562" sldId="324"/>
        </pc:sldMkLst>
      </pc:sldChg>
      <pc:sldChg chg="del">
        <pc:chgData name="Melanie David-Feveck" userId="9e4d456e-893c-4367-b601-72fce04ebd6b" providerId="ADAL" clId="{5E274D9B-E676-45DF-B1A9-CD3664B0CE5E}" dt="2024-03-04T16:31:15.337" v="0" actId="47"/>
        <pc:sldMkLst>
          <pc:docMk/>
          <pc:sldMk cId="356090061" sldId="325"/>
        </pc:sldMkLst>
      </pc:sldChg>
      <pc:sldChg chg="del">
        <pc:chgData name="Melanie David-Feveck" userId="9e4d456e-893c-4367-b601-72fce04ebd6b" providerId="ADAL" clId="{5E274D9B-E676-45DF-B1A9-CD3664B0CE5E}" dt="2024-03-04T16:31:15.337" v="0" actId="47"/>
        <pc:sldMkLst>
          <pc:docMk/>
          <pc:sldMk cId="1448134963" sldId="326"/>
        </pc:sldMkLst>
      </pc:sldChg>
      <pc:sldChg chg="del">
        <pc:chgData name="Melanie David-Feveck" userId="9e4d456e-893c-4367-b601-72fce04ebd6b" providerId="ADAL" clId="{5E274D9B-E676-45DF-B1A9-CD3664B0CE5E}" dt="2024-03-04T16:31:15.337" v="0" actId="47"/>
        <pc:sldMkLst>
          <pc:docMk/>
          <pc:sldMk cId="3562138926" sldId="327"/>
        </pc:sldMkLst>
      </pc:sldChg>
      <pc:sldChg chg="del">
        <pc:chgData name="Melanie David-Feveck" userId="9e4d456e-893c-4367-b601-72fce04ebd6b" providerId="ADAL" clId="{5E274D9B-E676-45DF-B1A9-CD3664B0CE5E}" dt="2024-03-04T16:31:15.337" v="0" actId="47"/>
        <pc:sldMkLst>
          <pc:docMk/>
          <pc:sldMk cId="2446223704" sldId="328"/>
        </pc:sldMkLst>
      </pc:sldChg>
      <pc:sldChg chg="del">
        <pc:chgData name="Melanie David-Feveck" userId="9e4d456e-893c-4367-b601-72fce04ebd6b" providerId="ADAL" clId="{5E274D9B-E676-45DF-B1A9-CD3664B0CE5E}" dt="2024-03-04T16:31:15.337" v="0" actId="47"/>
        <pc:sldMkLst>
          <pc:docMk/>
          <pc:sldMk cId="864478204" sldId="329"/>
        </pc:sldMkLst>
      </pc:sldChg>
      <pc:sldChg chg="del">
        <pc:chgData name="Melanie David-Feveck" userId="9e4d456e-893c-4367-b601-72fce04ebd6b" providerId="ADAL" clId="{5E274D9B-E676-45DF-B1A9-CD3664B0CE5E}" dt="2024-03-04T16:31:15.337" v="0" actId="47"/>
        <pc:sldMkLst>
          <pc:docMk/>
          <pc:sldMk cId="2319686188" sldId="330"/>
        </pc:sldMkLst>
      </pc:sldChg>
      <pc:sldChg chg="del">
        <pc:chgData name="Melanie David-Feveck" userId="9e4d456e-893c-4367-b601-72fce04ebd6b" providerId="ADAL" clId="{5E274D9B-E676-45DF-B1A9-CD3664B0CE5E}" dt="2024-03-04T16:31:15.337" v="0" actId="47"/>
        <pc:sldMkLst>
          <pc:docMk/>
          <pc:sldMk cId="4181250627" sldId="331"/>
        </pc:sldMkLst>
      </pc:sldChg>
      <pc:sldChg chg="del">
        <pc:chgData name="Melanie David-Feveck" userId="9e4d456e-893c-4367-b601-72fce04ebd6b" providerId="ADAL" clId="{5E274D9B-E676-45DF-B1A9-CD3664B0CE5E}" dt="2024-03-04T16:31:15.337" v="0" actId="47"/>
        <pc:sldMkLst>
          <pc:docMk/>
          <pc:sldMk cId="777786251" sldId="332"/>
        </pc:sldMkLst>
      </pc:sldChg>
      <pc:sldChg chg="del">
        <pc:chgData name="Melanie David-Feveck" userId="9e4d456e-893c-4367-b601-72fce04ebd6b" providerId="ADAL" clId="{5E274D9B-E676-45DF-B1A9-CD3664B0CE5E}" dt="2024-03-04T16:31:15.337" v="0" actId="47"/>
        <pc:sldMkLst>
          <pc:docMk/>
          <pc:sldMk cId="4202584737" sldId="333"/>
        </pc:sldMkLst>
      </pc:sldChg>
      <pc:sldChg chg="del">
        <pc:chgData name="Melanie David-Feveck" userId="9e4d456e-893c-4367-b601-72fce04ebd6b" providerId="ADAL" clId="{5E274D9B-E676-45DF-B1A9-CD3664B0CE5E}" dt="2024-03-04T16:31:15.337" v="0" actId="47"/>
        <pc:sldMkLst>
          <pc:docMk/>
          <pc:sldMk cId="1724377018" sldId="334"/>
        </pc:sldMkLst>
      </pc:sldChg>
      <pc:sldChg chg="del">
        <pc:chgData name="Melanie David-Feveck" userId="9e4d456e-893c-4367-b601-72fce04ebd6b" providerId="ADAL" clId="{5E274D9B-E676-45DF-B1A9-CD3664B0CE5E}" dt="2024-03-04T16:31:15.337" v="0" actId="47"/>
        <pc:sldMkLst>
          <pc:docMk/>
          <pc:sldMk cId="3994462069" sldId="335"/>
        </pc:sldMkLst>
      </pc:sldChg>
      <pc:sldChg chg="del">
        <pc:chgData name="Melanie David-Feveck" userId="9e4d456e-893c-4367-b601-72fce04ebd6b" providerId="ADAL" clId="{5E274D9B-E676-45DF-B1A9-CD3664B0CE5E}" dt="2024-03-04T16:31:15.337" v="0" actId="47"/>
        <pc:sldMkLst>
          <pc:docMk/>
          <pc:sldMk cId="363076698" sldId="336"/>
        </pc:sldMkLst>
      </pc:sldChg>
      <pc:sldChg chg="del">
        <pc:chgData name="Melanie David-Feveck" userId="9e4d456e-893c-4367-b601-72fce04ebd6b" providerId="ADAL" clId="{5E274D9B-E676-45DF-B1A9-CD3664B0CE5E}" dt="2024-03-04T16:31:15.337" v="0" actId="47"/>
        <pc:sldMkLst>
          <pc:docMk/>
          <pc:sldMk cId="936684007" sldId="337"/>
        </pc:sldMkLst>
      </pc:sldChg>
      <pc:sldChg chg="del">
        <pc:chgData name="Melanie David-Feveck" userId="9e4d456e-893c-4367-b601-72fce04ebd6b" providerId="ADAL" clId="{5E274D9B-E676-45DF-B1A9-CD3664B0CE5E}" dt="2024-03-04T16:31:15.337" v="0" actId="47"/>
        <pc:sldMkLst>
          <pc:docMk/>
          <pc:sldMk cId="3105523467" sldId="338"/>
        </pc:sldMkLst>
      </pc:sldChg>
      <pc:sldChg chg="del">
        <pc:chgData name="Melanie David-Feveck" userId="9e4d456e-893c-4367-b601-72fce04ebd6b" providerId="ADAL" clId="{5E274D9B-E676-45DF-B1A9-CD3664B0CE5E}" dt="2024-03-04T16:31:15.337" v="0" actId="47"/>
        <pc:sldMkLst>
          <pc:docMk/>
          <pc:sldMk cId="3067546019" sldId="339"/>
        </pc:sldMkLst>
      </pc:sldChg>
      <pc:sldChg chg="del">
        <pc:chgData name="Melanie David-Feveck" userId="9e4d456e-893c-4367-b601-72fce04ebd6b" providerId="ADAL" clId="{5E274D9B-E676-45DF-B1A9-CD3664B0CE5E}" dt="2024-03-04T16:31:15.337" v="0" actId="47"/>
        <pc:sldMkLst>
          <pc:docMk/>
          <pc:sldMk cId="586485687" sldId="340"/>
        </pc:sldMkLst>
      </pc:sldChg>
      <pc:sldChg chg="modSp mod">
        <pc:chgData name="Melanie David-Feveck" userId="9e4d456e-893c-4367-b601-72fce04ebd6b" providerId="ADAL" clId="{5E274D9B-E676-45DF-B1A9-CD3664B0CE5E}" dt="2024-03-05T10:08:21.261" v="3" actId="6549"/>
        <pc:sldMkLst>
          <pc:docMk/>
          <pc:sldMk cId="3744989211" sldId="341"/>
        </pc:sldMkLst>
        <pc:spChg chg="mod">
          <ac:chgData name="Melanie David-Feveck" userId="9e4d456e-893c-4367-b601-72fce04ebd6b" providerId="ADAL" clId="{5E274D9B-E676-45DF-B1A9-CD3664B0CE5E}" dt="2024-03-05T10:08:21.261" v="3" actId="6549"/>
          <ac:spMkLst>
            <pc:docMk/>
            <pc:sldMk cId="3744989211" sldId="341"/>
            <ac:spMk id="5" creationId="{17624B36-A292-AB0C-54D5-FD657CE3438E}"/>
          </ac:spMkLst>
        </pc:spChg>
      </pc:sldChg>
      <pc:sldChg chg="del">
        <pc:chgData name="Melanie David-Feveck" userId="9e4d456e-893c-4367-b601-72fce04ebd6b" providerId="ADAL" clId="{5E274D9B-E676-45DF-B1A9-CD3664B0CE5E}" dt="2024-03-04T16:31:24.828" v="1" actId="47"/>
        <pc:sldMkLst>
          <pc:docMk/>
          <pc:sldMk cId="1845257044" sldId="343"/>
        </pc:sldMkLst>
      </pc:sldChg>
      <pc:sldChg chg="del">
        <pc:chgData name="Melanie David-Feveck" userId="9e4d456e-893c-4367-b601-72fce04ebd6b" providerId="ADAL" clId="{5E274D9B-E676-45DF-B1A9-CD3664B0CE5E}" dt="2024-03-04T16:31:24.828" v="1" actId="47"/>
        <pc:sldMkLst>
          <pc:docMk/>
          <pc:sldMk cId="2033206711" sldId="344"/>
        </pc:sldMkLst>
      </pc:sldChg>
      <pc:sldChg chg="del">
        <pc:chgData name="Melanie David-Feveck" userId="9e4d456e-893c-4367-b601-72fce04ebd6b" providerId="ADAL" clId="{5E274D9B-E676-45DF-B1A9-CD3664B0CE5E}" dt="2024-03-04T16:31:24.828" v="1" actId="47"/>
        <pc:sldMkLst>
          <pc:docMk/>
          <pc:sldMk cId="937782167" sldId="345"/>
        </pc:sldMkLst>
      </pc:sldChg>
      <pc:sldChg chg="del">
        <pc:chgData name="Melanie David-Feveck" userId="9e4d456e-893c-4367-b601-72fce04ebd6b" providerId="ADAL" clId="{5E274D9B-E676-45DF-B1A9-CD3664B0CE5E}" dt="2024-03-04T16:31:24.828" v="1" actId="47"/>
        <pc:sldMkLst>
          <pc:docMk/>
          <pc:sldMk cId="3044016823" sldId="346"/>
        </pc:sldMkLst>
      </pc:sldChg>
      <pc:sldChg chg="del">
        <pc:chgData name="Melanie David-Feveck" userId="9e4d456e-893c-4367-b601-72fce04ebd6b" providerId="ADAL" clId="{5E274D9B-E676-45DF-B1A9-CD3664B0CE5E}" dt="2024-03-04T16:31:24.828" v="1" actId="47"/>
        <pc:sldMkLst>
          <pc:docMk/>
          <pc:sldMk cId="1033585047" sldId="347"/>
        </pc:sldMkLst>
      </pc:sldChg>
      <pc:sldChg chg="del">
        <pc:chgData name="Melanie David-Feveck" userId="9e4d456e-893c-4367-b601-72fce04ebd6b" providerId="ADAL" clId="{5E274D9B-E676-45DF-B1A9-CD3664B0CE5E}" dt="2024-03-04T16:31:24.828" v="1" actId="47"/>
        <pc:sldMkLst>
          <pc:docMk/>
          <pc:sldMk cId="123050639" sldId="348"/>
        </pc:sldMkLst>
      </pc:sldChg>
      <pc:sldChg chg="del">
        <pc:chgData name="Melanie David-Feveck" userId="9e4d456e-893c-4367-b601-72fce04ebd6b" providerId="ADAL" clId="{5E274D9B-E676-45DF-B1A9-CD3664B0CE5E}" dt="2024-03-04T16:31:15.337" v="0" actId="47"/>
        <pc:sldMkLst>
          <pc:docMk/>
          <pc:sldMk cId="3492931305" sldId="349"/>
        </pc:sldMkLst>
      </pc:sldChg>
      <pc:sldChg chg="del">
        <pc:chgData name="Melanie David-Feveck" userId="9e4d456e-893c-4367-b601-72fce04ebd6b" providerId="ADAL" clId="{5E274D9B-E676-45DF-B1A9-CD3664B0CE5E}" dt="2024-03-04T16:31:15.337" v="0" actId="47"/>
        <pc:sldMkLst>
          <pc:docMk/>
          <pc:sldMk cId="891830557" sldId="350"/>
        </pc:sldMkLst>
      </pc:sldChg>
      <pc:sldChg chg="del">
        <pc:chgData name="Melanie David-Feveck" userId="9e4d456e-893c-4367-b601-72fce04ebd6b" providerId="ADAL" clId="{5E274D9B-E676-45DF-B1A9-CD3664B0CE5E}" dt="2024-03-04T16:31:15.337" v="0" actId="47"/>
        <pc:sldMkLst>
          <pc:docMk/>
          <pc:sldMk cId="1172859723" sldId="351"/>
        </pc:sldMkLst>
      </pc:sldChg>
      <pc:sldChg chg="del">
        <pc:chgData name="Melanie David-Feveck" userId="9e4d456e-893c-4367-b601-72fce04ebd6b" providerId="ADAL" clId="{5E274D9B-E676-45DF-B1A9-CD3664B0CE5E}" dt="2024-03-04T16:31:15.337" v="0" actId="47"/>
        <pc:sldMkLst>
          <pc:docMk/>
          <pc:sldMk cId="2880871497" sldId="352"/>
        </pc:sldMkLst>
      </pc:sldChg>
      <pc:sldChg chg="del">
        <pc:chgData name="Melanie David-Feveck" userId="9e4d456e-893c-4367-b601-72fce04ebd6b" providerId="ADAL" clId="{5E274D9B-E676-45DF-B1A9-CD3664B0CE5E}" dt="2024-03-04T16:31:24.828" v="1" actId="47"/>
        <pc:sldMkLst>
          <pc:docMk/>
          <pc:sldMk cId="3897557875" sldId="354"/>
        </pc:sldMkLst>
      </pc:sldChg>
      <pc:sldChg chg="del">
        <pc:chgData name="Melanie David-Feveck" userId="9e4d456e-893c-4367-b601-72fce04ebd6b" providerId="ADAL" clId="{5E274D9B-E676-45DF-B1A9-CD3664B0CE5E}" dt="2024-03-04T16:31:24.828" v="1" actId="47"/>
        <pc:sldMkLst>
          <pc:docMk/>
          <pc:sldMk cId="1074214804" sldId="355"/>
        </pc:sldMkLst>
      </pc:sldChg>
      <pc:sldChg chg="del">
        <pc:chgData name="Melanie David-Feveck" userId="9e4d456e-893c-4367-b601-72fce04ebd6b" providerId="ADAL" clId="{5E274D9B-E676-45DF-B1A9-CD3664B0CE5E}" dt="2024-03-04T16:31:15.337" v="0" actId="47"/>
        <pc:sldMkLst>
          <pc:docMk/>
          <pc:sldMk cId="1684246087" sldId="356"/>
        </pc:sldMkLst>
      </pc:sldChg>
      <pc:sldChg chg="del">
        <pc:chgData name="Melanie David-Feveck" userId="9e4d456e-893c-4367-b601-72fce04ebd6b" providerId="ADAL" clId="{5E274D9B-E676-45DF-B1A9-CD3664B0CE5E}" dt="2024-03-04T16:31:15.337" v="0" actId="47"/>
        <pc:sldMkLst>
          <pc:docMk/>
          <pc:sldMk cId="3659033923" sldId="357"/>
        </pc:sldMkLst>
      </pc:sldChg>
      <pc:sldChg chg="del">
        <pc:chgData name="Melanie David-Feveck" userId="9e4d456e-893c-4367-b601-72fce04ebd6b" providerId="ADAL" clId="{5E274D9B-E676-45DF-B1A9-CD3664B0CE5E}" dt="2024-03-04T16:31:15.337" v="0" actId="47"/>
        <pc:sldMkLst>
          <pc:docMk/>
          <pc:sldMk cId="3413100092" sldId="358"/>
        </pc:sldMkLst>
      </pc:sldChg>
      <pc:sldChg chg="del">
        <pc:chgData name="Melanie David-Feveck" userId="9e4d456e-893c-4367-b601-72fce04ebd6b" providerId="ADAL" clId="{5E274D9B-E676-45DF-B1A9-CD3664B0CE5E}" dt="2024-03-04T16:31:15.337" v="0" actId="47"/>
        <pc:sldMkLst>
          <pc:docMk/>
          <pc:sldMk cId="2170354795" sldId="359"/>
        </pc:sldMkLst>
      </pc:sldChg>
      <pc:sldChg chg="del">
        <pc:chgData name="Melanie David-Feveck" userId="9e4d456e-893c-4367-b601-72fce04ebd6b" providerId="ADAL" clId="{5E274D9B-E676-45DF-B1A9-CD3664B0CE5E}" dt="2024-03-04T16:31:15.337" v="0" actId="47"/>
        <pc:sldMkLst>
          <pc:docMk/>
          <pc:sldMk cId="3860233872" sldId="360"/>
        </pc:sldMkLst>
      </pc:sldChg>
      <pc:sldChg chg="del">
        <pc:chgData name="Melanie David-Feveck" userId="9e4d456e-893c-4367-b601-72fce04ebd6b" providerId="ADAL" clId="{5E274D9B-E676-45DF-B1A9-CD3664B0CE5E}" dt="2024-03-04T16:31:24.828" v="1" actId="47"/>
        <pc:sldMkLst>
          <pc:docMk/>
          <pc:sldMk cId="2243942472" sldId="361"/>
        </pc:sldMkLst>
      </pc:sldChg>
      <pc:sldChg chg="del">
        <pc:chgData name="Melanie David-Feveck" userId="9e4d456e-893c-4367-b601-72fce04ebd6b" providerId="ADAL" clId="{5E274D9B-E676-45DF-B1A9-CD3664B0CE5E}" dt="2024-03-04T16:31:24.828" v="1" actId="47"/>
        <pc:sldMkLst>
          <pc:docMk/>
          <pc:sldMk cId="1573447348" sldId="362"/>
        </pc:sldMkLst>
      </pc:sldChg>
      <pc:sldChg chg="del">
        <pc:chgData name="Melanie David-Feveck" userId="9e4d456e-893c-4367-b601-72fce04ebd6b" providerId="ADAL" clId="{5E274D9B-E676-45DF-B1A9-CD3664B0CE5E}" dt="2024-03-04T16:31:24.828" v="1" actId="47"/>
        <pc:sldMkLst>
          <pc:docMk/>
          <pc:sldMk cId="866705017" sldId="363"/>
        </pc:sldMkLst>
      </pc:sldChg>
      <pc:sldChg chg="del">
        <pc:chgData name="Melanie David-Feveck" userId="9e4d456e-893c-4367-b601-72fce04ebd6b" providerId="ADAL" clId="{5E274D9B-E676-45DF-B1A9-CD3664B0CE5E}" dt="2024-03-04T16:31:24.828" v="1" actId="47"/>
        <pc:sldMkLst>
          <pc:docMk/>
          <pc:sldMk cId="3278423779" sldId="364"/>
        </pc:sldMkLst>
      </pc:sldChg>
      <pc:sldChg chg="del">
        <pc:chgData name="Melanie David-Feveck" userId="9e4d456e-893c-4367-b601-72fce04ebd6b" providerId="ADAL" clId="{5E274D9B-E676-45DF-B1A9-CD3664B0CE5E}" dt="2024-03-04T16:31:24.828" v="1" actId="47"/>
        <pc:sldMkLst>
          <pc:docMk/>
          <pc:sldMk cId="1682096862" sldId="365"/>
        </pc:sldMkLst>
      </pc:sldChg>
      <pc:sldChg chg="del">
        <pc:chgData name="Melanie David-Feveck" userId="9e4d456e-893c-4367-b601-72fce04ebd6b" providerId="ADAL" clId="{5E274D9B-E676-45DF-B1A9-CD3664B0CE5E}" dt="2024-03-04T16:31:24.828" v="1" actId="47"/>
        <pc:sldMkLst>
          <pc:docMk/>
          <pc:sldMk cId="2271441602" sldId="366"/>
        </pc:sldMkLst>
      </pc:sldChg>
      <pc:sldChg chg="del">
        <pc:chgData name="Melanie David-Feveck" userId="9e4d456e-893c-4367-b601-72fce04ebd6b" providerId="ADAL" clId="{5E274D9B-E676-45DF-B1A9-CD3664B0CE5E}" dt="2024-03-04T16:31:24.828" v="1" actId="47"/>
        <pc:sldMkLst>
          <pc:docMk/>
          <pc:sldMk cId="3369570512" sldId="367"/>
        </pc:sldMkLst>
      </pc:sldChg>
      <pc:sldChg chg="del">
        <pc:chgData name="Melanie David-Feveck" userId="9e4d456e-893c-4367-b601-72fce04ebd6b" providerId="ADAL" clId="{5E274D9B-E676-45DF-B1A9-CD3664B0CE5E}" dt="2024-03-04T16:31:24.828" v="1" actId="47"/>
        <pc:sldMkLst>
          <pc:docMk/>
          <pc:sldMk cId="734564673" sldId="368"/>
        </pc:sldMkLst>
      </pc:sldChg>
      <pc:sldChg chg="del">
        <pc:chgData name="Melanie David-Feveck" userId="9e4d456e-893c-4367-b601-72fce04ebd6b" providerId="ADAL" clId="{5E274D9B-E676-45DF-B1A9-CD3664B0CE5E}" dt="2024-03-04T16:31:24.828" v="1" actId="47"/>
        <pc:sldMkLst>
          <pc:docMk/>
          <pc:sldMk cId="3689536119" sldId="369"/>
        </pc:sldMkLst>
      </pc:sldChg>
      <pc:sldChg chg="del">
        <pc:chgData name="Melanie David-Feveck" userId="9e4d456e-893c-4367-b601-72fce04ebd6b" providerId="ADAL" clId="{5E274D9B-E676-45DF-B1A9-CD3664B0CE5E}" dt="2024-03-04T16:31:24.828" v="1" actId="47"/>
        <pc:sldMkLst>
          <pc:docMk/>
          <pc:sldMk cId="474592644" sldId="371"/>
        </pc:sldMkLst>
      </pc:sldChg>
      <pc:sldChg chg="del">
        <pc:chgData name="Melanie David-Feveck" userId="9e4d456e-893c-4367-b601-72fce04ebd6b" providerId="ADAL" clId="{5E274D9B-E676-45DF-B1A9-CD3664B0CE5E}" dt="2024-03-04T16:31:24.828" v="1" actId="47"/>
        <pc:sldMkLst>
          <pc:docMk/>
          <pc:sldMk cId="3937018332" sldId="372"/>
        </pc:sldMkLst>
      </pc:sldChg>
      <pc:sldChg chg="del">
        <pc:chgData name="Melanie David-Feveck" userId="9e4d456e-893c-4367-b601-72fce04ebd6b" providerId="ADAL" clId="{5E274D9B-E676-45DF-B1A9-CD3664B0CE5E}" dt="2024-03-04T16:31:24.828" v="1" actId="47"/>
        <pc:sldMkLst>
          <pc:docMk/>
          <pc:sldMk cId="1687094951" sldId="373"/>
        </pc:sldMkLst>
      </pc:sldChg>
      <pc:sldChg chg="del">
        <pc:chgData name="Melanie David-Feveck" userId="9e4d456e-893c-4367-b601-72fce04ebd6b" providerId="ADAL" clId="{5E274D9B-E676-45DF-B1A9-CD3664B0CE5E}" dt="2024-03-04T16:31:24.828" v="1" actId="47"/>
        <pc:sldMkLst>
          <pc:docMk/>
          <pc:sldMk cId="677597828" sldId="374"/>
        </pc:sldMkLst>
      </pc:sldChg>
      <pc:sldChg chg="del">
        <pc:chgData name="Melanie David-Feveck" userId="9e4d456e-893c-4367-b601-72fce04ebd6b" providerId="ADAL" clId="{5E274D9B-E676-45DF-B1A9-CD3664B0CE5E}" dt="2024-03-04T16:31:24.828" v="1" actId="47"/>
        <pc:sldMkLst>
          <pc:docMk/>
          <pc:sldMk cId="3930954874" sldId="375"/>
        </pc:sldMkLst>
      </pc:sldChg>
      <pc:sldChg chg="del">
        <pc:chgData name="Melanie David-Feveck" userId="9e4d456e-893c-4367-b601-72fce04ebd6b" providerId="ADAL" clId="{5E274D9B-E676-45DF-B1A9-CD3664B0CE5E}" dt="2024-03-04T16:31:24.828" v="1" actId="47"/>
        <pc:sldMkLst>
          <pc:docMk/>
          <pc:sldMk cId="2026227547" sldId="376"/>
        </pc:sldMkLst>
      </pc:sldChg>
      <pc:sldChg chg="del">
        <pc:chgData name="Melanie David-Feveck" userId="9e4d456e-893c-4367-b601-72fce04ebd6b" providerId="ADAL" clId="{5E274D9B-E676-45DF-B1A9-CD3664B0CE5E}" dt="2024-03-04T16:31:24.828" v="1" actId="47"/>
        <pc:sldMkLst>
          <pc:docMk/>
          <pc:sldMk cId="4008842626" sldId="377"/>
        </pc:sldMkLst>
      </pc:sldChg>
      <pc:sldChg chg="del">
        <pc:chgData name="Melanie David-Feveck" userId="9e4d456e-893c-4367-b601-72fce04ebd6b" providerId="ADAL" clId="{5E274D9B-E676-45DF-B1A9-CD3664B0CE5E}" dt="2024-03-04T16:31:24.828" v="1" actId="47"/>
        <pc:sldMkLst>
          <pc:docMk/>
          <pc:sldMk cId="3369681097" sldId="378"/>
        </pc:sldMkLst>
      </pc:sldChg>
      <pc:sldChg chg="del">
        <pc:chgData name="Melanie David-Feveck" userId="9e4d456e-893c-4367-b601-72fce04ebd6b" providerId="ADAL" clId="{5E274D9B-E676-45DF-B1A9-CD3664B0CE5E}" dt="2024-03-04T16:31:24.828" v="1" actId="47"/>
        <pc:sldMkLst>
          <pc:docMk/>
          <pc:sldMk cId="464951369" sldId="379"/>
        </pc:sldMkLst>
      </pc:sldChg>
      <pc:sldChg chg="del">
        <pc:chgData name="Melanie David-Feveck" userId="9e4d456e-893c-4367-b601-72fce04ebd6b" providerId="ADAL" clId="{5E274D9B-E676-45DF-B1A9-CD3664B0CE5E}" dt="2024-03-04T16:31:24.828" v="1" actId="47"/>
        <pc:sldMkLst>
          <pc:docMk/>
          <pc:sldMk cId="4170204607" sldId="380"/>
        </pc:sldMkLst>
      </pc:sldChg>
      <pc:sldChg chg="del">
        <pc:chgData name="Melanie David-Feveck" userId="9e4d456e-893c-4367-b601-72fce04ebd6b" providerId="ADAL" clId="{5E274D9B-E676-45DF-B1A9-CD3664B0CE5E}" dt="2024-03-04T16:31:24.828" v="1" actId="47"/>
        <pc:sldMkLst>
          <pc:docMk/>
          <pc:sldMk cId="612932941" sldId="381"/>
        </pc:sldMkLst>
      </pc:sldChg>
      <pc:sldChg chg="del">
        <pc:chgData name="Melanie David-Feveck" userId="9e4d456e-893c-4367-b601-72fce04ebd6b" providerId="ADAL" clId="{5E274D9B-E676-45DF-B1A9-CD3664B0CE5E}" dt="2024-03-04T16:31:24.828" v="1" actId="47"/>
        <pc:sldMkLst>
          <pc:docMk/>
          <pc:sldMk cId="2162584172" sldId="382"/>
        </pc:sldMkLst>
      </pc:sldChg>
      <pc:sldChg chg="del">
        <pc:chgData name="Melanie David-Feveck" userId="9e4d456e-893c-4367-b601-72fce04ebd6b" providerId="ADAL" clId="{5E274D9B-E676-45DF-B1A9-CD3664B0CE5E}" dt="2024-03-04T16:31:24.828" v="1" actId="47"/>
        <pc:sldMkLst>
          <pc:docMk/>
          <pc:sldMk cId="3069923250" sldId="383"/>
        </pc:sldMkLst>
      </pc:sldChg>
      <pc:sldChg chg="del">
        <pc:chgData name="Melanie David-Feveck" userId="9e4d456e-893c-4367-b601-72fce04ebd6b" providerId="ADAL" clId="{5E274D9B-E676-45DF-B1A9-CD3664B0CE5E}" dt="2024-03-04T16:31:24.828" v="1" actId="47"/>
        <pc:sldMkLst>
          <pc:docMk/>
          <pc:sldMk cId="1117279125" sldId="384"/>
        </pc:sldMkLst>
      </pc:sldChg>
      <pc:sldChg chg="del">
        <pc:chgData name="Melanie David-Feveck" userId="9e4d456e-893c-4367-b601-72fce04ebd6b" providerId="ADAL" clId="{5E274D9B-E676-45DF-B1A9-CD3664B0CE5E}" dt="2024-03-04T16:31:24.828" v="1" actId="47"/>
        <pc:sldMkLst>
          <pc:docMk/>
          <pc:sldMk cId="3093855387" sldId="385"/>
        </pc:sldMkLst>
      </pc:sldChg>
      <pc:sldChg chg="del">
        <pc:chgData name="Melanie David-Feveck" userId="9e4d456e-893c-4367-b601-72fce04ebd6b" providerId="ADAL" clId="{5E274D9B-E676-45DF-B1A9-CD3664B0CE5E}" dt="2024-03-04T16:31:24.828" v="1" actId="47"/>
        <pc:sldMkLst>
          <pc:docMk/>
          <pc:sldMk cId="1901009877" sldId="386"/>
        </pc:sldMkLst>
      </pc:sldChg>
      <pc:sldChg chg="del">
        <pc:chgData name="Melanie David-Feveck" userId="9e4d456e-893c-4367-b601-72fce04ebd6b" providerId="ADAL" clId="{5E274D9B-E676-45DF-B1A9-CD3664B0CE5E}" dt="2024-03-04T16:31:15.337" v="0" actId="47"/>
        <pc:sldMkLst>
          <pc:docMk/>
          <pc:sldMk cId="2619968914" sldId="394"/>
        </pc:sldMkLst>
      </pc:sldChg>
      <pc:sldChg chg="del">
        <pc:chgData name="Melanie David-Feveck" userId="9e4d456e-893c-4367-b601-72fce04ebd6b" providerId="ADAL" clId="{5E274D9B-E676-45DF-B1A9-CD3664B0CE5E}" dt="2024-03-04T16:31:15.337" v="0" actId="47"/>
        <pc:sldMkLst>
          <pc:docMk/>
          <pc:sldMk cId="775265358" sldId="395"/>
        </pc:sldMkLst>
      </pc:sldChg>
      <pc:sldChg chg="del">
        <pc:chgData name="Melanie David-Feveck" userId="9e4d456e-893c-4367-b601-72fce04ebd6b" providerId="ADAL" clId="{5E274D9B-E676-45DF-B1A9-CD3664B0CE5E}" dt="2024-03-04T16:31:15.337" v="0" actId="47"/>
        <pc:sldMkLst>
          <pc:docMk/>
          <pc:sldMk cId="2107756540" sldId="396"/>
        </pc:sldMkLst>
      </pc:sldChg>
      <pc:sldChg chg="del">
        <pc:chgData name="Melanie David-Feveck" userId="9e4d456e-893c-4367-b601-72fce04ebd6b" providerId="ADAL" clId="{5E274D9B-E676-45DF-B1A9-CD3664B0CE5E}" dt="2024-03-04T16:31:15.337" v="0" actId="47"/>
        <pc:sldMkLst>
          <pc:docMk/>
          <pc:sldMk cId="3388284942" sldId="397"/>
        </pc:sldMkLst>
      </pc:sldChg>
      <pc:sldChg chg="del">
        <pc:chgData name="Melanie David-Feveck" userId="9e4d456e-893c-4367-b601-72fce04ebd6b" providerId="ADAL" clId="{5E274D9B-E676-45DF-B1A9-CD3664B0CE5E}" dt="2024-03-04T16:31:15.337" v="0" actId="47"/>
        <pc:sldMkLst>
          <pc:docMk/>
          <pc:sldMk cId="2580212467" sldId="398"/>
        </pc:sldMkLst>
      </pc:sldChg>
      <pc:sldChg chg="del">
        <pc:chgData name="Melanie David-Feveck" userId="9e4d456e-893c-4367-b601-72fce04ebd6b" providerId="ADAL" clId="{5E274D9B-E676-45DF-B1A9-CD3664B0CE5E}" dt="2024-03-04T16:31:15.337" v="0" actId="47"/>
        <pc:sldMkLst>
          <pc:docMk/>
          <pc:sldMk cId="4033703934" sldId="400"/>
        </pc:sldMkLst>
      </pc:sldChg>
      <pc:sldChg chg="del">
        <pc:chgData name="Melanie David-Feveck" userId="9e4d456e-893c-4367-b601-72fce04ebd6b" providerId="ADAL" clId="{5E274D9B-E676-45DF-B1A9-CD3664B0CE5E}" dt="2024-03-04T16:31:15.337" v="0" actId="47"/>
        <pc:sldMkLst>
          <pc:docMk/>
          <pc:sldMk cId="757243504" sldId="401"/>
        </pc:sldMkLst>
      </pc:sldChg>
      <pc:sldChg chg="del">
        <pc:chgData name="Melanie David-Feveck" userId="9e4d456e-893c-4367-b601-72fce04ebd6b" providerId="ADAL" clId="{5E274D9B-E676-45DF-B1A9-CD3664B0CE5E}" dt="2024-03-04T16:31:15.337" v="0" actId="47"/>
        <pc:sldMkLst>
          <pc:docMk/>
          <pc:sldMk cId="3222120578" sldId="402"/>
        </pc:sldMkLst>
      </pc:sldChg>
      <pc:sldChg chg="del">
        <pc:chgData name="Melanie David-Feveck" userId="9e4d456e-893c-4367-b601-72fce04ebd6b" providerId="ADAL" clId="{5E274D9B-E676-45DF-B1A9-CD3664B0CE5E}" dt="2024-03-04T16:31:15.337" v="0" actId="47"/>
        <pc:sldMkLst>
          <pc:docMk/>
          <pc:sldMk cId="4092747308" sldId="403"/>
        </pc:sldMkLst>
      </pc:sldChg>
      <pc:sldChg chg="del">
        <pc:chgData name="Melanie David-Feveck" userId="9e4d456e-893c-4367-b601-72fce04ebd6b" providerId="ADAL" clId="{5E274D9B-E676-45DF-B1A9-CD3664B0CE5E}" dt="2024-03-04T16:31:15.337" v="0" actId="47"/>
        <pc:sldMkLst>
          <pc:docMk/>
          <pc:sldMk cId="1435041562" sldId="404"/>
        </pc:sldMkLst>
      </pc:sldChg>
      <pc:sldChg chg="del">
        <pc:chgData name="Melanie David-Feveck" userId="9e4d456e-893c-4367-b601-72fce04ebd6b" providerId="ADAL" clId="{5E274D9B-E676-45DF-B1A9-CD3664B0CE5E}" dt="2024-03-04T16:31:15.337" v="0" actId="47"/>
        <pc:sldMkLst>
          <pc:docMk/>
          <pc:sldMk cId="1953776874" sldId="405"/>
        </pc:sldMkLst>
      </pc:sldChg>
      <pc:sldChg chg="del">
        <pc:chgData name="Melanie David-Feveck" userId="9e4d456e-893c-4367-b601-72fce04ebd6b" providerId="ADAL" clId="{5E274D9B-E676-45DF-B1A9-CD3664B0CE5E}" dt="2024-03-04T16:31:15.337" v="0" actId="47"/>
        <pc:sldMkLst>
          <pc:docMk/>
          <pc:sldMk cId="850062160" sldId="406"/>
        </pc:sldMkLst>
      </pc:sldChg>
      <pc:sldChg chg="del">
        <pc:chgData name="Melanie David-Feveck" userId="9e4d456e-893c-4367-b601-72fce04ebd6b" providerId="ADAL" clId="{5E274D9B-E676-45DF-B1A9-CD3664B0CE5E}" dt="2024-03-04T16:31:15.337" v="0" actId="47"/>
        <pc:sldMkLst>
          <pc:docMk/>
          <pc:sldMk cId="3923400777" sldId="407"/>
        </pc:sldMkLst>
      </pc:sldChg>
      <pc:sldChg chg="del">
        <pc:chgData name="Melanie David-Feveck" userId="9e4d456e-893c-4367-b601-72fce04ebd6b" providerId="ADAL" clId="{5E274D9B-E676-45DF-B1A9-CD3664B0CE5E}" dt="2024-03-04T16:31:15.337" v="0" actId="47"/>
        <pc:sldMkLst>
          <pc:docMk/>
          <pc:sldMk cId="2541985933" sldId="408"/>
        </pc:sldMkLst>
      </pc:sldChg>
      <pc:sldChg chg="del">
        <pc:chgData name="Melanie David-Feveck" userId="9e4d456e-893c-4367-b601-72fce04ebd6b" providerId="ADAL" clId="{5E274D9B-E676-45DF-B1A9-CD3664B0CE5E}" dt="2024-03-04T16:31:15.337" v="0" actId="47"/>
        <pc:sldMkLst>
          <pc:docMk/>
          <pc:sldMk cId="3429231556" sldId="409"/>
        </pc:sldMkLst>
      </pc:sldChg>
      <pc:sldChg chg="del">
        <pc:chgData name="Melanie David-Feveck" userId="9e4d456e-893c-4367-b601-72fce04ebd6b" providerId="ADAL" clId="{5E274D9B-E676-45DF-B1A9-CD3664B0CE5E}" dt="2024-03-04T16:31:15.337" v="0" actId="47"/>
        <pc:sldMkLst>
          <pc:docMk/>
          <pc:sldMk cId="1852238695" sldId="412"/>
        </pc:sldMkLst>
      </pc:sldChg>
      <pc:sldChg chg="del">
        <pc:chgData name="Melanie David-Feveck" userId="9e4d456e-893c-4367-b601-72fce04ebd6b" providerId="ADAL" clId="{5E274D9B-E676-45DF-B1A9-CD3664B0CE5E}" dt="2024-03-04T16:31:15.337" v="0" actId="47"/>
        <pc:sldMkLst>
          <pc:docMk/>
          <pc:sldMk cId="3625257582" sldId="413"/>
        </pc:sldMkLst>
      </pc:sldChg>
      <pc:sldChg chg="del">
        <pc:chgData name="Melanie David-Feveck" userId="9e4d456e-893c-4367-b601-72fce04ebd6b" providerId="ADAL" clId="{5E274D9B-E676-45DF-B1A9-CD3664B0CE5E}" dt="2024-03-04T16:31:15.337" v="0" actId="47"/>
        <pc:sldMkLst>
          <pc:docMk/>
          <pc:sldMk cId="4248452479" sldId="414"/>
        </pc:sldMkLst>
      </pc:sldChg>
      <pc:sldChg chg="del">
        <pc:chgData name="Melanie David-Feveck" userId="9e4d456e-893c-4367-b601-72fce04ebd6b" providerId="ADAL" clId="{5E274D9B-E676-45DF-B1A9-CD3664B0CE5E}" dt="2024-03-04T16:31:15.337" v="0" actId="47"/>
        <pc:sldMkLst>
          <pc:docMk/>
          <pc:sldMk cId="2796021192" sldId="415"/>
        </pc:sldMkLst>
      </pc:sldChg>
      <pc:sldChg chg="del">
        <pc:chgData name="Melanie David-Feveck" userId="9e4d456e-893c-4367-b601-72fce04ebd6b" providerId="ADAL" clId="{5E274D9B-E676-45DF-B1A9-CD3664B0CE5E}" dt="2024-03-04T16:31:15.337" v="0" actId="47"/>
        <pc:sldMkLst>
          <pc:docMk/>
          <pc:sldMk cId="738911178" sldId="416"/>
        </pc:sldMkLst>
      </pc:sldChg>
      <pc:sldChg chg="del">
        <pc:chgData name="Melanie David-Feveck" userId="9e4d456e-893c-4367-b601-72fce04ebd6b" providerId="ADAL" clId="{5E274D9B-E676-45DF-B1A9-CD3664B0CE5E}" dt="2024-03-04T16:31:15.337" v="0" actId="47"/>
        <pc:sldMkLst>
          <pc:docMk/>
          <pc:sldMk cId="314188274" sldId="418"/>
        </pc:sldMkLst>
      </pc:sldChg>
      <pc:sldChg chg="del">
        <pc:chgData name="Melanie David-Feveck" userId="9e4d456e-893c-4367-b601-72fce04ebd6b" providerId="ADAL" clId="{5E274D9B-E676-45DF-B1A9-CD3664B0CE5E}" dt="2024-03-04T16:31:15.337" v="0" actId="47"/>
        <pc:sldMkLst>
          <pc:docMk/>
          <pc:sldMk cId="2683488589" sldId="419"/>
        </pc:sldMkLst>
      </pc:sldChg>
      <pc:sldChg chg="del">
        <pc:chgData name="Melanie David-Feveck" userId="9e4d456e-893c-4367-b601-72fce04ebd6b" providerId="ADAL" clId="{5E274D9B-E676-45DF-B1A9-CD3664B0CE5E}" dt="2024-03-04T16:31:15.337" v="0" actId="47"/>
        <pc:sldMkLst>
          <pc:docMk/>
          <pc:sldMk cId="3260923862" sldId="420"/>
        </pc:sldMkLst>
      </pc:sldChg>
      <pc:sldChg chg="del">
        <pc:chgData name="Melanie David-Feveck" userId="9e4d456e-893c-4367-b601-72fce04ebd6b" providerId="ADAL" clId="{5E274D9B-E676-45DF-B1A9-CD3664B0CE5E}" dt="2024-03-04T16:31:15.337" v="0" actId="47"/>
        <pc:sldMkLst>
          <pc:docMk/>
          <pc:sldMk cId="795708314" sldId="422"/>
        </pc:sldMkLst>
      </pc:sldChg>
      <pc:sldChg chg="del">
        <pc:chgData name="Melanie David-Feveck" userId="9e4d456e-893c-4367-b601-72fce04ebd6b" providerId="ADAL" clId="{5E274D9B-E676-45DF-B1A9-CD3664B0CE5E}" dt="2024-03-04T16:31:15.337" v="0" actId="47"/>
        <pc:sldMkLst>
          <pc:docMk/>
          <pc:sldMk cId="2056500664" sldId="423"/>
        </pc:sldMkLst>
      </pc:sldChg>
      <pc:sldChg chg="del">
        <pc:chgData name="Melanie David-Feveck" userId="9e4d456e-893c-4367-b601-72fce04ebd6b" providerId="ADAL" clId="{5E274D9B-E676-45DF-B1A9-CD3664B0CE5E}" dt="2024-03-04T16:31:15.337" v="0" actId="47"/>
        <pc:sldMkLst>
          <pc:docMk/>
          <pc:sldMk cId="2196677860" sldId="424"/>
        </pc:sldMkLst>
      </pc:sldChg>
      <pc:sldChg chg="del">
        <pc:chgData name="Melanie David-Feveck" userId="9e4d456e-893c-4367-b601-72fce04ebd6b" providerId="ADAL" clId="{5E274D9B-E676-45DF-B1A9-CD3664B0CE5E}" dt="2024-03-04T16:31:15.337" v="0" actId="47"/>
        <pc:sldMkLst>
          <pc:docMk/>
          <pc:sldMk cId="3874765618" sldId="425"/>
        </pc:sldMkLst>
      </pc:sldChg>
      <pc:sldChg chg="del">
        <pc:chgData name="Melanie David-Feveck" userId="9e4d456e-893c-4367-b601-72fce04ebd6b" providerId="ADAL" clId="{5E274D9B-E676-45DF-B1A9-CD3664B0CE5E}" dt="2024-03-04T16:31:15.337" v="0" actId="47"/>
        <pc:sldMkLst>
          <pc:docMk/>
          <pc:sldMk cId="4049363633" sldId="426"/>
        </pc:sldMkLst>
      </pc:sldChg>
      <pc:sldChg chg="del">
        <pc:chgData name="Melanie David-Feveck" userId="9e4d456e-893c-4367-b601-72fce04ebd6b" providerId="ADAL" clId="{5E274D9B-E676-45DF-B1A9-CD3664B0CE5E}" dt="2024-03-04T16:31:15.337" v="0" actId="47"/>
        <pc:sldMkLst>
          <pc:docMk/>
          <pc:sldMk cId="3308489339" sldId="427"/>
        </pc:sldMkLst>
      </pc:sldChg>
      <pc:sldChg chg="del">
        <pc:chgData name="Melanie David-Feveck" userId="9e4d456e-893c-4367-b601-72fce04ebd6b" providerId="ADAL" clId="{5E274D9B-E676-45DF-B1A9-CD3664B0CE5E}" dt="2024-03-04T16:31:15.337" v="0" actId="47"/>
        <pc:sldMkLst>
          <pc:docMk/>
          <pc:sldMk cId="3294098133" sldId="428"/>
        </pc:sldMkLst>
      </pc:sldChg>
      <pc:sldChg chg="del">
        <pc:chgData name="Melanie David-Feveck" userId="9e4d456e-893c-4367-b601-72fce04ebd6b" providerId="ADAL" clId="{5E274D9B-E676-45DF-B1A9-CD3664B0CE5E}" dt="2024-03-04T16:31:15.337" v="0" actId="47"/>
        <pc:sldMkLst>
          <pc:docMk/>
          <pc:sldMk cId="3318669567" sldId="429"/>
        </pc:sldMkLst>
      </pc:sldChg>
      <pc:sldChg chg="del">
        <pc:chgData name="Melanie David-Feveck" userId="9e4d456e-893c-4367-b601-72fce04ebd6b" providerId="ADAL" clId="{5E274D9B-E676-45DF-B1A9-CD3664B0CE5E}" dt="2024-03-04T16:31:24.828" v="1" actId="47"/>
        <pc:sldMkLst>
          <pc:docMk/>
          <pc:sldMk cId="125439977" sldId="431"/>
        </pc:sldMkLst>
      </pc:sldChg>
      <pc:sldChg chg="del">
        <pc:chgData name="Melanie David-Feveck" userId="9e4d456e-893c-4367-b601-72fce04ebd6b" providerId="ADAL" clId="{5E274D9B-E676-45DF-B1A9-CD3664B0CE5E}" dt="2024-03-04T16:31:24.828" v="1" actId="47"/>
        <pc:sldMkLst>
          <pc:docMk/>
          <pc:sldMk cId="938175707" sldId="432"/>
        </pc:sldMkLst>
      </pc:sldChg>
      <pc:sldChg chg="del">
        <pc:chgData name="Melanie David-Feveck" userId="9e4d456e-893c-4367-b601-72fce04ebd6b" providerId="ADAL" clId="{5E274D9B-E676-45DF-B1A9-CD3664B0CE5E}" dt="2024-03-04T16:31:24.828" v="1" actId="47"/>
        <pc:sldMkLst>
          <pc:docMk/>
          <pc:sldMk cId="3890644080" sldId="433"/>
        </pc:sldMkLst>
      </pc:sldChg>
      <pc:sldChg chg="del">
        <pc:chgData name="Melanie David-Feveck" userId="9e4d456e-893c-4367-b601-72fce04ebd6b" providerId="ADAL" clId="{5E274D9B-E676-45DF-B1A9-CD3664B0CE5E}" dt="2024-03-04T16:31:24.828" v="1" actId="47"/>
        <pc:sldMkLst>
          <pc:docMk/>
          <pc:sldMk cId="153995507" sldId="434"/>
        </pc:sldMkLst>
      </pc:sldChg>
      <pc:sldChg chg="del">
        <pc:chgData name="Melanie David-Feveck" userId="9e4d456e-893c-4367-b601-72fce04ebd6b" providerId="ADAL" clId="{5E274D9B-E676-45DF-B1A9-CD3664B0CE5E}" dt="2024-03-04T16:31:24.828" v="1" actId="47"/>
        <pc:sldMkLst>
          <pc:docMk/>
          <pc:sldMk cId="3510423669" sldId="435"/>
        </pc:sldMkLst>
      </pc:sldChg>
      <pc:sldChg chg="del">
        <pc:chgData name="Melanie David-Feveck" userId="9e4d456e-893c-4367-b601-72fce04ebd6b" providerId="ADAL" clId="{5E274D9B-E676-45DF-B1A9-CD3664B0CE5E}" dt="2024-03-04T16:31:15.337" v="0" actId="47"/>
        <pc:sldMkLst>
          <pc:docMk/>
          <pc:sldMk cId="2962534376" sldId="436"/>
        </pc:sldMkLst>
      </pc:sldChg>
      <pc:sldChg chg="del">
        <pc:chgData name="Melanie David-Feveck" userId="9e4d456e-893c-4367-b601-72fce04ebd6b" providerId="ADAL" clId="{5E274D9B-E676-45DF-B1A9-CD3664B0CE5E}" dt="2024-03-04T16:31:15.337" v="0" actId="47"/>
        <pc:sldMkLst>
          <pc:docMk/>
          <pc:sldMk cId="4292919957" sldId="437"/>
        </pc:sldMkLst>
      </pc:sldChg>
      <pc:sldChg chg="del">
        <pc:chgData name="Melanie David-Feveck" userId="9e4d456e-893c-4367-b601-72fce04ebd6b" providerId="ADAL" clId="{5E274D9B-E676-45DF-B1A9-CD3664B0CE5E}" dt="2024-03-04T16:31:15.337" v="0" actId="47"/>
        <pc:sldMkLst>
          <pc:docMk/>
          <pc:sldMk cId="3351046268" sldId="438"/>
        </pc:sldMkLst>
      </pc:sldChg>
      <pc:sldChg chg="del">
        <pc:chgData name="Melanie David-Feveck" userId="9e4d456e-893c-4367-b601-72fce04ebd6b" providerId="ADAL" clId="{5E274D9B-E676-45DF-B1A9-CD3664B0CE5E}" dt="2024-03-04T16:31:15.337" v="0" actId="47"/>
        <pc:sldMkLst>
          <pc:docMk/>
          <pc:sldMk cId="1445709222" sldId="439"/>
        </pc:sldMkLst>
      </pc:sldChg>
      <pc:sldChg chg="del">
        <pc:chgData name="Melanie David-Feveck" userId="9e4d456e-893c-4367-b601-72fce04ebd6b" providerId="ADAL" clId="{5E274D9B-E676-45DF-B1A9-CD3664B0CE5E}" dt="2024-03-04T16:31:15.337" v="0" actId="47"/>
        <pc:sldMkLst>
          <pc:docMk/>
          <pc:sldMk cId="1525323478" sldId="440"/>
        </pc:sldMkLst>
      </pc:sldChg>
      <pc:sldChg chg="del">
        <pc:chgData name="Melanie David-Feveck" userId="9e4d456e-893c-4367-b601-72fce04ebd6b" providerId="ADAL" clId="{5E274D9B-E676-45DF-B1A9-CD3664B0CE5E}" dt="2024-03-04T16:31:15.337" v="0" actId="47"/>
        <pc:sldMkLst>
          <pc:docMk/>
          <pc:sldMk cId="450357000" sldId="441"/>
        </pc:sldMkLst>
      </pc:sldChg>
      <pc:sldChg chg="del">
        <pc:chgData name="Melanie David-Feveck" userId="9e4d456e-893c-4367-b601-72fce04ebd6b" providerId="ADAL" clId="{5E274D9B-E676-45DF-B1A9-CD3664B0CE5E}" dt="2024-03-04T16:31:15.337" v="0" actId="47"/>
        <pc:sldMkLst>
          <pc:docMk/>
          <pc:sldMk cId="3069331202" sldId="442"/>
        </pc:sldMkLst>
      </pc:sldChg>
      <pc:sldChg chg="del">
        <pc:chgData name="Melanie David-Feveck" userId="9e4d456e-893c-4367-b601-72fce04ebd6b" providerId="ADAL" clId="{5E274D9B-E676-45DF-B1A9-CD3664B0CE5E}" dt="2024-03-04T16:31:15.337" v="0" actId="47"/>
        <pc:sldMkLst>
          <pc:docMk/>
          <pc:sldMk cId="3315078260" sldId="443"/>
        </pc:sldMkLst>
      </pc:sldChg>
      <pc:sldChg chg="del">
        <pc:chgData name="Melanie David-Feveck" userId="9e4d456e-893c-4367-b601-72fce04ebd6b" providerId="ADAL" clId="{5E274D9B-E676-45DF-B1A9-CD3664B0CE5E}" dt="2024-03-04T16:31:15.337" v="0" actId="47"/>
        <pc:sldMkLst>
          <pc:docMk/>
          <pc:sldMk cId="3860051648" sldId="444"/>
        </pc:sldMkLst>
      </pc:sldChg>
      <pc:sldChg chg="del">
        <pc:chgData name="Melanie David-Feveck" userId="9e4d456e-893c-4367-b601-72fce04ebd6b" providerId="ADAL" clId="{5E274D9B-E676-45DF-B1A9-CD3664B0CE5E}" dt="2024-03-04T16:31:24.828" v="1" actId="47"/>
        <pc:sldMkLst>
          <pc:docMk/>
          <pc:sldMk cId="2542350368" sldId="447"/>
        </pc:sldMkLst>
      </pc:sldChg>
      <pc:sldChg chg="del">
        <pc:chgData name="Melanie David-Feveck" userId="9e4d456e-893c-4367-b601-72fce04ebd6b" providerId="ADAL" clId="{5E274D9B-E676-45DF-B1A9-CD3664B0CE5E}" dt="2024-03-04T16:31:24.828" v="1" actId="47"/>
        <pc:sldMkLst>
          <pc:docMk/>
          <pc:sldMk cId="3288439341" sldId="448"/>
        </pc:sldMkLst>
      </pc:sldChg>
      <pc:sldChg chg="del">
        <pc:chgData name="Melanie David-Feveck" userId="9e4d456e-893c-4367-b601-72fce04ebd6b" providerId="ADAL" clId="{5E274D9B-E676-45DF-B1A9-CD3664B0CE5E}" dt="2024-03-04T16:31:24.828" v="1" actId="47"/>
        <pc:sldMkLst>
          <pc:docMk/>
          <pc:sldMk cId="1137403775" sldId="449"/>
        </pc:sldMkLst>
      </pc:sldChg>
      <pc:sldChg chg="del">
        <pc:chgData name="Melanie David-Feveck" userId="9e4d456e-893c-4367-b601-72fce04ebd6b" providerId="ADAL" clId="{5E274D9B-E676-45DF-B1A9-CD3664B0CE5E}" dt="2024-03-04T16:31:15.337" v="0" actId="47"/>
        <pc:sldMkLst>
          <pc:docMk/>
          <pc:sldMk cId="2186588987" sldId="450"/>
        </pc:sldMkLst>
      </pc:sldChg>
      <pc:sldChg chg="del">
        <pc:chgData name="Melanie David-Feveck" userId="9e4d456e-893c-4367-b601-72fce04ebd6b" providerId="ADAL" clId="{5E274D9B-E676-45DF-B1A9-CD3664B0CE5E}" dt="2024-03-04T16:31:15.337" v="0" actId="47"/>
        <pc:sldMkLst>
          <pc:docMk/>
          <pc:sldMk cId="271260616" sldId="451"/>
        </pc:sldMkLst>
      </pc:sldChg>
      <pc:sldChg chg="del">
        <pc:chgData name="Melanie David-Feveck" userId="9e4d456e-893c-4367-b601-72fce04ebd6b" providerId="ADAL" clId="{5E274D9B-E676-45DF-B1A9-CD3664B0CE5E}" dt="2024-03-04T16:31:24.828" v="1" actId="47"/>
        <pc:sldMkLst>
          <pc:docMk/>
          <pc:sldMk cId="1799724769" sldId="453"/>
        </pc:sldMkLst>
      </pc:sldChg>
      <pc:sldChg chg="del">
        <pc:chgData name="Melanie David-Feveck" userId="9e4d456e-893c-4367-b601-72fce04ebd6b" providerId="ADAL" clId="{5E274D9B-E676-45DF-B1A9-CD3664B0CE5E}" dt="2024-03-04T16:31:24.828" v="1" actId="47"/>
        <pc:sldMkLst>
          <pc:docMk/>
          <pc:sldMk cId="4087989055" sldId="454"/>
        </pc:sldMkLst>
      </pc:sldChg>
      <pc:sldChg chg="del">
        <pc:chgData name="Melanie David-Feveck" userId="9e4d456e-893c-4367-b601-72fce04ebd6b" providerId="ADAL" clId="{5E274D9B-E676-45DF-B1A9-CD3664B0CE5E}" dt="2024-03-04T16:31:15.337" v="0" actId="47"/>
        <pc:sldMkLst>
          <pc:docMk/>
          <pc:sldMk cId="2066130604" sldId="466"/>
        </pc:sldMkLst>
      </pc:sldChg>
      <pc:sldChg chg="del">
        <pc:chgData name="Melanie David-Feveck" userId="9e4d456e-893c-4367-b601-72fce04ebd6b" providerId="ADAL" clId="{5E274D9B-E676-45DF-B1A9-CD3664B0CE5E}" dt="2024-03-04T16:31:15.337" v="0" actId="47"/>
        <pc:sldMkLst>
          <pc:docMk/>
          <pc:sldMk cId="697864790" sldId="467"/>
        </pc:sldMkLst>
      </pc:sldChg>
      <pc:sldChg chg="del">
        <pc:chgData name="Melanie David-Feveck" userId="9e4d456e-893c-4367-b601-72fce04ebd6b" providerId="ADAL" clId="{5E274D9B-E676-45DF-B1A9-CD3664B0CE5E}" dt="2024-03-04T16:31:15.337" v="0" actId="47"/>
        <pc:sldMkLst>
          <pc:docMk/>
          <pc:sldMk cId="1181254030" sldId="468"/>
        </pc:sldMkLst>
      </pc:sldChg>
      <pc:sldChg chg="del">
        <pc:chgData name="Melanie David-Feveck" userId="9e4d456e-893c-4367-b601-72fce04ebd6b" providerId="ADAL" clId="{5E274D9B-E676-45DF-B1A9-CD3664B0CE5E}" dt="2024-03-04T16:31:15.337" v="0" actId="47"/>
        <pc:sldMkLst>
          <pc:docMk/>
          <pc:sldMk cId="2294281372" sldId="469"/>
        </pc:sldMkLst>
      </pc:sldChg>
      <pc:sldChg chg="del">
        <pc:chgData name="Melanie David-Feveck" userId="9e4d456e-893c-4367-b601-72fce04ebd6b" providerId="ADAL" clId="{5E274D9B-E676-45DF-B1A9-CD3664B0CE5E}" dt="2024-03-04T16:31:15.337" v="0" actId="47"/>
        <pc:sldMkLst>
          <pc:docMk/>
          <pc:sldMk cId="3036752072" sldId="470"/>
        </pc:sldMkLst>
      </pc:sldChg>
      <pc:sldChg chg="del">
        <pc:chgData name="Melanie David-Feveck" userId="9e4d456e-893c-4367-b601-72fce04ebd6b" providerId="ADAL" clId="{5E274D9B-E676-45DF-B1A9-CD3664B0CE5E}" dt="2024-03-04T16:31:15.337" v="0" actId="47"/>
        <pc:sldMkLst>
          <pc:docMk/>
          <pc:sldMk cId="3507553518" sldId="471"/>
        </pc:sldMkLst>
      </pc:sldChg>
      <pc:sldChg chg="del">
        <pc:chgData name="Melanie David-Feveck" userId="9e4d456e-893c-4367-b601-72fce04ebd6b" providerId="ADAL" clId="{5E274D9B-E676-45DF-B1A9-CD3664B0CE5E}" dt="2024-03-04T16:31:15.337" v="0" actId="47"/>
        <pc:sldMkLst>
          <pc:docMk/>
          <pc:sldMk cId="3529474266" sldId="472"/>
        </pc:sldMkLst>
      </pc:sldChg>
      <pc:sldChg chg="del">
        <pc:chgData name="Melanie David-Feveck" userId="9e4d456e-893c-4367-b601-72fce04ebd6b" providerId="ADAL" clId="{5E274D9B-E676-45DF-B1A9-CD3664B0CE5E}" dt="2024-03-04T16:31:15.337" v="0" actId="47"/>
        <pc:sldMkLst>
          <pc:docMk/>
          <pc:sldMk cId="4043515187" sldId="473"/>
        </pc:sldMkLst>
      </pc:sldChg>
      <pc:sldChg chg="del">
        <pc:chgData name="Melanie David-Feveck" userId="9e4d456e-893c-4367-b601-72fce04ebd6b" providerId="ADAL" clId="{5E274D9B-E676-45DF-B1A9-CD3664B0CE5E}" dt="2024-03-04T16:31:15.337" v="0" actId="47"/>
        <pc:sldMkLst>
          <pc:docMk/>
          <pc:sldMk cId="3168520191" sldId="474"/>
        </pc:sldMkLst>
      </pc:sldChg>
      <pc:sldChg chg="del">
        <pc:chgData name="Melanie David-Feveck" userId="9e4d456e-893c-4367-b601-72fce04ebd6b" providerId="ADAL" clId="{5E274D9B-E676-45DF-B1A9-CD3664B0CE5E}" dt="2024-03-04T16:31:15.337" v="0" actId="47"/>
        <pc:sldMkLst>
          <pc:docMk/>
          <pc:sldMk cId="1239296923" sldId="475"/>
        </pc:sldMkLst>
      </pc:sldChg>
      <pc:sldChg chg="del">
        <pc:chgData name="Melanie David-Feveck" userId="9e4d456e-893c-4367-b601-72fce04ebd6b" providerId="ADAL" clId="{5E274D9B-E676-45DF-B1A9-CD3664B0CE5E}" dt="2024-03-04T16:31:15.337" v="0" actId="47"/>
        <pc:sldMkLst>
          <pc:docMk/>
          <pc:sldMk cId="2667654800" sldId="476"/>
        </pc:sldMkLst>
      </pc:sldChg>
      <pc:sldChg chg="del">
        <pc:chgData name="Melanie David-Feveck" userId="9e4d456e-893c-4367-b601-72fce04ebd6b" providerId="ADAL" clId="{5E274D9B-E676-45DF-B1A9-CD3664B0CE5E}" dt="2024-03-04T16:31:15.337" v="0" actId="47"/>
        <pc:sldMkLst>
          <pc:docMk/>
          <pc:sldMk cId="808406318" sldId="477"/>
        </pc:sldMkLst>
      </pc:sldChg>
      <pc:sldChg chg="del">
        <pc:chgData name="Melanie David-Feveck" userId="9e4d456e-893c-4367-b601-72fce04ebd6b" providerId="ADAL" clId="{5E274D9B-E676-45DF-B1A9-CD3664B0CE5E}" dt="2024-03-04T16:31:15.337" v="0" actId="47"/>
        <pc:sldMkLst>
          <pc:docMk/>
          <pc:sldMk cId="2941344757" sldId="478"/>
        </pc:sldMkLst>
      </pc:sldChg>
      <pc:sldChg chg="del">
        <pc:chgData name="Melanie David-Feveck" userId="9e4d456e-893c-4367-b601-72fce04ebd6b" providerId="ADAL" clId="{5E274D9B-E676-45DF-B1A9-CD3664B0CE5E}" dt="2024-03-04T16:31:15.337" v="0" actId="47"/>
        <pc:sldMkLst>
          <pc:docMk/>
          <pc:sldMk cId="268687695" sldId="479"/>
        </pc:sldMkLst>
      </pc:sldChg>
      <pc:sldChg chg="del">
        <pc:chgData name="Melanie David-Feveck" userId="9e4d456e-893c-4367-b601-72fce04ebd6b" providerId="ADAL" clId="{5E274D9B-E676-45DF-B1A9-CD3664B0CE5E}" dt="2024-03-04T16:31:15.337" v="0" actId="47"/>
        <pc:sldMkLst>
          <pc:docMk/>
          <pc:sldMk cId="1002946590" sldId="480"/>
        </pc:sldMkLst>
      </pc:sldChg>
      <pc:sldChg chg="del">
        <pc:chgData name="Melanie David-Feveck" userId="9e4d456e-893c-4367-b601-72fce04ebd6b" providerId="ADAL" clId="{5E274D9B-E676-45DF-B1A9-CD3664B0CE5E}" dt="2024-03-04T16:31:15.337" v="0" actId="47"/>
        <pc:sldMkLst>
          <pc:docMk/>
          <pc:sldMk cId="490712198" sldId="481"/>
        </pc:sldMkLst>
      </pc:sldChg>
      <pc:sldChg chg="del">
        <pc:chgData name="Melanie David-Feveck" userId="9e4d456e-893c-4367-b601-72fce04ebd6b" providerId="ADAL" clId="{5E274D9B-E676-45DF-B1A9-CD3664B0CE5E}" dt="2024-03-04T16:31:24.828" v="1" actId="47"/>
        <pc:sldMkLst>
          <pc:docMk/>
          <pc:sldMk cId="723089563" sldId="483"/>
        </pc:sldMkLst>
      </pc:sldChg>
      <pc:sldChg chg="del">
        <pc:chgData name="Melanie David-Feveck" userId="9e4d456e-893c-4367-b601-72fce04ebd6b" providerId="ADAL" clId="{5E274D9B-E676-45DF-B1A9-CD3664B0CE5E}" dt="2024-03-04T16:31:24.828" v="1" actId="47"/>
        <pc:sldMkLst>
          <pc:docMk/>
          <pc:sldMk cId="700681731" sldId="484"/>
        </pc:sldMkLst>
      </pc:sldChg>
      <pc:sldChg chg="del">
        <pc:chgData name="Melanie David-Feveck" userId="9e4d456e-893c-4367-b601-72fce04ebd6b" providerId="ADAL" clId="{5E274D9B-E676-45DF-B1A9-CD3664B0CE5E}" dt="2024-03-04T16:31:24.828" v="1" actId="47"/>
        <pc:sldMkLst>
          <pc:docMk/>
          <pc:sldMk cId="363428946" sldId="485"/>
        </pc:sldMkLst>
      </pc:sldChg>
      <pc:sldChg chg="del">
        <pc:chgData name="Melanie David-Feveck" userId="9e4d456e-893c-4367-b601-72fce04ebd6b" providerId="ADAL" clId="{5E274D9B-E676-45DF-B1A9-CD3664B0CE5E}" dt="2024-03-04T16:31:15.337" v="0" actId="47"/>
        <pc:sldMkLst>
          <pc:docMk/>
          <pc:sldMk cId="3409563566" sldId="486"/>
        </pc:sldMkLst>
      </pc:sldChg>
      <pc:sldChg chg="del">
        <pc:chgData name="Melanie David-Feveck" userId="9e4d456e-893c-4367-b601-72fce04ebd6b" providerId="ADAL" clId="{5E274D9B-E676-45DF-B1A9-CD3664B0CE5E}" dt="2024-03-04T16:31:15.337" v="0" actId="47"/>
        <pc:sldMkLst>
          <pc:docMk/>
          <pc:sldMk cId="668264317" sldId="487"/>
        </pc:sldMkLst>
      </pc:sldChg>
      <pc:sldChg chg="del">
        <pc:chgData name="Melanie David-Feveck" userId="9e4d456e-893c-4367-b601-72fce04ebd6b" providerId="ADAL" clId="{5E274D9B-E676-45DF-B1A9-CD3664B0CE5E}" dt="2024-03-04T16:31:15.337" v="0" actId="47"/>
        <pc:sldMkLst>
          <pc:docMk/>
          <pc:sldMk cId="131314130" sldId="488"/>
        </pc:sldMkLst>
      </pc:sldChg>
      <pc:sldChg chg="del">
        <pc:chgData name="Melanie David-Feveck" userId="9e4d456e-893c-4367-b601-72fce04ebd6b" providerId="ADAL" clId="{5E274D9B-E676-45DF-B1A9-CD3664B0CE5E}" dt="2024-03-04T16:31:15.337" v="0" actId="47"/>
        <pc:sldMkLst>
          <pc:docMk/>
          <pc:sldMk cId="2472133182" sldId="489"/>
        </pc:sldMkLst>
      </pc:sldChg>
      <pc:sldChg chg="del">
        <pc:chgData name="Melanie David-Feveck" userId="9e4d456e-893c-4367-b601-72fce04ebd6b" providerId="ADAL" clId="{5E274D9B-E676-45DF-B1A9-CD3664B0CE5E}" dt="2024-03-04T16:31:15.337" v="0" actId="47"/>
        <pc:sldMkLst>
          <pc:docMk/>
          <pc:sldMk cId="1711767990" sldId="490"/>
        </pc:sldMkLst>
      </pc:sldChg>
      <pc:sldChg chg="del">
        <pc:chgData name="Melanie David-Feveck" userId="9e4d456e-893c-4367-b601-72fce04ebd6b" providerId="ADAL" clId="{5E274D9B-E676-45DF-B1A9-CD3664B0CE5E}" dt="2024-03-04T16:31:15.337" v="0" actId="47"/>
        <pc:sldMkLst>
          <pc:docMk/>
          <pc:sldMk cId="756053718" sldId="491"/>
        </pc:sldMkLst>
      </pc:sldChg>
      <pc:sldChg chg="del">
        <pc:chgData name="Melanie David-Feveck" userId="9e4d456e-893c-4367-b601-72fce04ebd6b" providerId="ADAL" clId="{5E274D9B-E676-45DF-B1A9-CD3664B0CE5E}" dt="2024-03-04T16:31:15.337" v="0" actId="47"/>
        <pc:sldMkLst>
          <pc:docMk/>
          <pc:sldMk cId="1875775254" sldId="492"/>
        </pc:sldMkLst>
      </pc:sldChg>
      <pc:sldChg chg="del">
        <pc:chgData name="Melanie David-Feveck" userId="9e4d456e-893c-4367-b601-72fce04ebd6b" providerId="ADAL" clId="{5E274D9B-E676-45DF-B1A9-CD3664B0CE5E}" dt="2024-03-04T16:31:15.337" v="0" actId="47"/>
        <pc:sldMkLst>
          <pc:docMk/>
          <pc:sldMk cId="3735325047" sldId="493"/>
        </pc:sldMkLst>
      </pc:sldChg>
      <pc:sldChg chg="del">
        <pc:chgData name="Melanie David-Feveck" userId="9e4d456e-893c-4367-b601-72fce04ebd6b" providerId="ADAL" clId="{5E274D9B-E676-45DF-B1A9-CD3664B0CE5E}" dt="2024-03-04T16:31:24.828" v="1" actId="47"/>
        <pc:sldMkLst>
          <pc:docMk/>
          <pc:sldMk cId="3827792318" sldId="495"/>
        </pc:sldMkLst>
      </pc:sldChg>
      <pc:sldChg chg="del">
        <pc:chgData name="Melanie David-Feveck" userId="9e4d456e-893c-4367-b601-72fce04ebd6b" providerId="ADAL" clId="{5E274D9B-E676-45DF-B1A9-CD3664B0CE5E}" dt="2024-03-04T16:31:24.828" v="1" actId="47"/>
        <pc:sldMkLst>
          <pc:docMk/>
          <pc:sldMk cId="3243977985" sldId="496"/>
        </pc:sldMkLst>
      </pc:sldChg>
      <pc:sldChg chg="del">
        <pc:chgData name="Melanie David-Feveck" userId="9e4d456e-893c-4367-b601-72fce04ebd6b" providerId="ADAL" clId="{5E274D9B-E676-45DF-B1A9-CD3664B0CE5E}" dt="2024-03-04T16:31:24.828" v="1" actId="47"/>
        <pc:sldMkLst>
          <pc:docMk/>
          <pc:sldMk cId="2331035921" sldId="497"/>
        </pc:sldMkLst>
      </pc:sldChg>
      <pc:sldMasterChg chg="del delSldLayout">
        <pc:chgData name="Melanie David-Feveck" userId="9e4d456e-893c-4367-b601-72fce04ebd6b" providerId="ADAL" clId="{5E274D9B-E676-45DF-B1A9-CD3664B0CE5E}" dt="2024-03-04T16:31:15.337" v="0" actId="47"/>
        <pc:sldMasterMkLst>
          <pc:docMk/>
          <pc:sldMasterMk cId="1926497552" sldId="2147483661"/>
        </pc:sldMasterMkLst>
        <pc:sldLayoutChg chg="del">
          <pc:chgData name="Melanie David-Feveck" userId="9e4d456e-893c-4367-b601-72fce04ebd6b" providerId="ADAL" clId="{5E274D9B-E676-45DF-B1A9-CD3664B0CE5E}" dt="2024-03-04T16:31:15.337" v="0" actId="47"/>
          <pc:sldLayoutMkLst>
            <pc:docMk/>
            <pc:sldMasterMk cId="1926497552" sldId="2147483661"/>
            <pc:sldLayoutMk cId="3509636175" sldId="2147483662"/>
          </pc:sldLayoutMkLst>
        </pc:sldLayoutChg>
        <pc:sldLayoutChg chg="del">
          <pc:chgData name="Melanie David-Feveck" userId="9e4d456e-893c-4367-b601-72fce04ebd6b" providerId="ADAL" clId="{5E274D9B-E676-45DF-B1A9-CD3664B0CE5E}" dt="2024-03-04T16:31:15.337" v="0" actId="47"/>
          <pc:sldLayoutMkLst>
            <pc:docMk/>
            <pc:sldMasterMk cId="1926497552" sldId="2147483661"/>
            <pc:sldLayoutMk cId="1898099811" sldId="2147483663"/>
          </pc:sldLayoutMkLst>
        </pc:sldLayoutChg>
        <pc:sldLayoutChg chg="del">
          <pc:chgData name="Melanie David-Feveck" userId="9e4d456e-893c-4367-b601-72fce04ebd6b" providerId="ADAL" clId="{5E274D9B-E676-45DF-B1A9-CD3664B0CE5E}" dt="2024-03-04T16:31:15.337" v="0" actId="47"/>
          <pc:sldLayoutMkLst>
            <pc:docMk/>
            <pc:sldMasterMk cId="1926497552" sldId="2147483661"/>
            <pc:sldLayoutMk cId="3255141331" sldId="2147483664"/>
          </pc:sldLayoutMkLst>
        </pc:sldLayoutChg>
        <pc:sldLayoutChg chg="del">
          <pc:chgData name="Melanie David-Feveck" userId="9e4d456e-893c-4367-b601-72fce04ebd6b" providerId="ADAL" clId="{5E274D9B-E676-45DF-B1A9-CD3664B0CE5E}" dt="2024-03-04T16:31:15.337" v="0" actId="47"/>
          <pc:sldLayoutMkLst>
            <pc:docMk/>
            <pc:sldMasterMk cId="1926497552" sldId="2147483661"/>
            <pc:sldLayoutMk cId="2232822972" sldId="2147483665"/>
          </pc:sldLayoutMkLst>
        </pc:sldLayoutChg>
        <pc:sldLayoutChg chg="del">
          <pc:chgData name="Melanie David-Feveck" userId="9e4d456e-893c-4367-b601-72fce04ebd6b" providerId="ADAL" clId="{5E274D9B-E676-45DF-B1A9-CD3664B0CE5E}" dt="2024-03-04T16:31:15.337" v="0" actId="47"/>
          <pc:sldLayoutMkLst>
            <pc:docMk/>
            <pc:sldMasterMk cId="1926497552" sldId="2147483661"/>
            <pc:sldLayoutMk cId="2343851447" sldId="2147483666"/>
          </pc:sldLayoutMkLst>
        </pc:sldLayoutChg>
        <pc:sldLayoutChg chg="del">
          <pc:chgData name="Melanie David-Feveck" userId="9e4d456e-893c-4367-b601-72fce04ebd6b" providerId="ADAL" clId="{5E274D9B-E676-45DF-B1A9-CD3664B0CE5E}" dt="2024-03-04T16:31:15.337" v="0" actId="47"/>
          <pc:sldLayoutMkLst>
            <pc:docMk/>
            <pc:sldMasterMk cId="1926497552" sldId="2147483661"/>
            <pc:sldLayoutMk cId="3256557551" sldId="2147483667"/>
          </pc:sldLayoutMkLst>
        </pc:sldLayoutChg>
        <pc:sldLayoutChg chg="del">
          <pc:chgData name="Melanie David-Feveck" userId="9e4d456e-893c-4367-b601-72fce04ebd6b" providerId="ADAL" clId="{5E274D9B-E676-45DF-B1A9-CD3664B0CE5E}" dt="2024-03-04T16:31:15.337" v="0" actId="47"/>
          <pc:sldLayoutMkLst>
            <pc:docMk/>
            <pc:sldMasterMk cId="1926497552" sldId="2147483661"/>
            <pc:sldLayoutMk cId="654735387" sldId="2147483668"/>
          </pc:sldLayoutMkLst>
        </pc:sldLayoutChg>
        <pc:sldLayoutChg chg="del">
          <pc:chgData name="Melanie David-Feveck" userId="9e4d456e-893c-4367-b601-72fce04ebd6b" providerId="ADAL" clId="{5E274D9B-E676-45DF-B1A9-CD3664B0CE5E}" dt="2024-03-04T16:31:15.337" v="0" actId="47"/>
          <pc:sldLayoutMkLst>
            <pc:docMk/>
            <pc:sldMasterMk cId="1926497552" sldId="2147483661"/>
            <pc:sldLayoutMk cId="3834494304" sldId="2147483669"/>
          </pc:sldLayoutMkLst>
        </pc:sldLayoutChg>
        <pc:sldLayoutChg chg="del">
          <pc:chgData name="Melanie David-Feveck" userId="9e4d456e-893c-4367-b601-72fce04ebd6b" providerId="ADAL" clId="{5E274D9B-E676-45DF-B1A9-CD3664B0CE5E}" dt="2024-03-04T16:31:15.337" v="0" actId="47"/>
          <pc:sldLayoutMkLst>
            <pc:docMk/>
            <pc:sldMasterMk cId="1926497552" sldId="2147483661"/>
            <pc:sldLayoutMk cId="2280983591" sldId="2147483670"/>
          </pc:sldLayoutMkLst>
        </pc:sldLayoutChg>
        <pc:sldLayoutChg chg="del">
          <pc:chgData name="Melanie David-Feveck" userId="9e4d456e-893c-4367-b601-72fce04ebd6b" providerId="ADAL" clId="{5E274D9B-E676-45DF-B1A9-CD3664B0CE5E}" dt="2024-03-04T16:31:15.337" v="0" actId="47"/>
          <pc:sldLayoutMkLst>
            <pc:docMk/>
            <pc:sldMasterMk cId="1926497552" sldId="2147483661"/>
            <pc:sldLayoutMk cId="1157135564" sldId="2147483671"/>
          </pc:sldLayoutMkLst>
        </pc:sldLayoutChg>
        <pc:sldLayoutChg chg="del">
          <pc:chgData name="Melanie David-Feveck" userId="9e4d456e-893c-4367-b601-72fce04ebd6b" providerId="ADAL" clId="{5E274D9B-E676-45DF-B1A9-CD3664B0CE5E}" dt="2024-03-04T16:31:15.337" v="0" actId="47"/>
          <pc:sldLayoutMkLst>
            <pc:docMk/>
            <pc:sldMasterMk cId="1926497552" sldId="2147483661"/>
            <pc:sldLayoutMk cId="3281175091" sldId="2147483672"/>
          </pc:sldLayoutMkLst>
        </pc:sldLayoutChg>
      </pc:sldMasterChg>
    </pc:docChg>
  </pc:docChgLst>
  <pc:docChgLst>
    <pc:chgData name="Melanie David-Feveck" userId="9e4d456e-893c-4367-b601-72fce04ebd6b" providerId="ADAL" clId="{415EADFB-070C-4A03-8D14-F1428E73B327}"/>
    <pc:docChg chg="modSld">
      <pc:chgData name="Melanie David-Feveck" userId="9e4d456e-893c-4367-b601-72fce04ebd6b" providerId="ADAL" clId="{415EADFB-070C-4A03-8D14-F1428E73B327}" dt="2024-07-22T07:20:01.591" v="85"/>
      <pc:docMkLst>
        <pc:docMk/>
      </pc:docMkLst>
      <pc:sldChg chg="modSp mod delCm modCm">
        <pc:chgData name="Melanie David-Feveck" userId="9e4d456e-893c-4367-b601-72fce04ebd6b" providerId="ADAL" clId="{415EADFB-070C-4A03-8D14-F1428E73B327}" dt="2024-07-19T11:25:48.260" v="28"/>
        <pc:sldMkLst>
          <pc:docMk/>
          <pc:sldMk cId="1938092505" sldId="342"/>
        </pc:sldMkLst>
        <pc:spChg chg="mod">
          <ac:chgData name="Melanie David-Feveck" userId="9e4d456e-893c-4367-b601-72fce04ebd6b" providerId="ADAL" clId="{415EADFB-070C-4A03-8D14-F1428E73B327}" dt="2024-07-19T11:25:38.219" v="25" actId="20577"/>
          <ac:spMkLst>
            <pc:docMk/>
            <pc:sldMk cId="1938092505" sldId="342"/>
            <ac:spMk id="5" creationId="{17624B36-A292-AB0C-54D5-FD657CE3438E}"/>
          </ac:spMkLst>
        </pc:spChg>
        <pc:extLst>
          <p:ext xmlns:p="http://schemas.openxmlformats.org/presentationml/2006/main" uri="{D6D511B9-2390-475A-947B-AFAB55BFBCF1}">
            <pc226:cmChg xmlns:pc226="http://schemas.microsoft.com/office/powerpoint/2022/06/main/command" chg="del mod modRxn">
              <pc226:chgData name="Melanie David-Feveck" userId="9e4d456e-893c-4367-b601-72fce04ebd6b" providerId="ADAL" clId="{415EADFB-070C-4A03-8D14-F1428E73B327}" dt="2024-07-19T11:25:48.260" v="28"/>
              <pc2:cmMkLst xmlns:pc2="http://schemas.microsoft.com/office/powerpoint/2019/9/main/command">
                <pc:docMk/>
                <pc:sldMk cId="1938092505" sldId="342"/>
                <pc2:cmMk id="{52896F77-4D7B-40AF-B531-565B8C928515}"/>
              </pc2:cmMkLst>
            </pc226:cmChg>
          </p:ext>
        </pc:extLst>
      </pc:sldChg>
      <pc:sldChg chg="modSp mod delCm modCm">
        <pc:chgData name="Melanie David-Feveck" userId="9e4d456e-893c-4367-b601-72fce04ebd6b" providerId="ADAL" clId="{415EADFB-070C-4A03-8D14-F1428E73B327}" dt="2024-07-19T11:28:05.819" v="76"/>
        <pc:sldMkLst>
          <pc:docMk/>
          <pc:sldMk cId="1148748229" sldId="388"/>
        </pc:sldMkLst>
        <pc:spChg chg="mod">
          <ac:chgData name="Melanie David-Feveck" userId="9e4d456e-893c-4367-b601-72fce04ebd6b" providerId="ADAL" clId="{415EADFB-070C-4A03-8D14-F1428E73B327}" dt="2024-07-19T11:27:53.331" v="75" actId="20577"/>
          <ac:spMkLst>
            <pc:docMk/>
            <pc:sldMk cId="1148748229" sldId="388"/>
            <ac:spMk id="5" creationId="{17624B36-A292-AB0C-54D5-FD657CE3438E}"/>
          </ac:spMkLst>
        </pc:spChg>
        <pc:extLst>
          <p:ext xmlns:p="http://schemas.openxmlformats.org/presentationml/2006/main" uri="{D6D511B9-2390-475A-947B-AFAB55BFBCF1}">
            <pc226:cmChg xmlns:pc226="http://schemas.microsoft.com/office/powerpoint/2022/06/main/command" chg="del mod">
              <pc226:chgData name="Melanie David-Feveck" userId="9e4d456e-893c-4367-b601-72fce04ebd6b" providerId="ADAL" clId="{415EADFB-070C-4A03-8D14-F1428E73B327}" dt="2024-07-19T11:28:05.819" v="76"/>
              <pc2:cmMkLst xmlns:pc2="http://schemas.microsoft.com/office/powerpoint/2019/9/main/command">
                <pc:docMk/>
                <pc:sldMk cId="1148748229" sldId="388"/>
                <pc2:cmMk id="{1B4D4E1C-5D88-41CE-8DD7-61F19E2A735E}"/>
              </pc2:cmMkLst>
            </pc226:cmChg>
          </p:ext>
        </pc:extLst>
      </pc:sldChg>
      <pc:sldChg chg="modSp mod delCm modCm">
        <pc:chgData name="Melanie David-Feveck" userId="9e4d456e-893c-4367-b601-72fce04ebd6b" providerId="ADAL" clId="{415EADFB-070C-4A03-8D14-F1428E73B327}" dt="2024-07-19T11:28:47.783" v="84"/>
        <pc:sldMkLst>
          <pc:docMk/>
          <pc:sldMk cId="76884431" sldId="389"/>
        </pc:sldMkLst>
        <pc:spChg chg="mod">
          <ac:chgData name="Melanie David-Feveck" userId="9e4d456e-893c-4367-b601-72fce04ebd6b" providerId="ADAL" clId="{415EADFB-070C-4A03-8D14-F1428E73B327}" dt="2024-07-19T11:28:37.509" v="82" actId="20577"/>
          <ac:spMkLst>
            <pc:docMk/>
            <pc:sldMk cId="76884431" sldId="389"/>
            <ac:spMk id="5" creationId="{17624B36-A292-AB0C-54D5-FD657CE3438E}"/>
          </ac:spMkLst>
        </pc:spChg>
        <pc:extLst>
          <p:ext xmlns:p="http://schemas.openxmlformats.org/presentationml/2006/main" uri="{D6D511B9-2390-475A-947B-AFAB55BFBCF1}">
            <pc226:cmChg xmlns:pc226="http://schemas.microsoft.com/office/powerpoint/2022/06/main/command" chg="del mod modRxn">
              <pc226:chgData name="Melanie David-Feveck" userId="9e4d456e-893c-4367-b601-72fce04ebd6b" providerId="ADAL" clId="{415EADFB-070C-4A03-8D14-F1428E73B327}" dt="2024-07-19T11:28:47.783" v="84"/>
              <pc2:cmMkLst xmlns:pc2="http://schemas.microsoft.com/office/powerpoint/2019/9/main/command">
                <pc:docMk/>
                <pc:sldMk cId="76884431" sldId="389"/>
                <pc2:cmMk id="{685B3F1F-C417-43D9-A63E-2F653EC6B448}"/>
              </pc2:cmMkLst>
            </pc226:cmChg>
          </p:ext>
        </pc:extLst>
      </pc:sldChg>
      <pc:sldChg chg="delCm">
        <pc:chgData name="Melanie David-Feveck" userId="9e4d456e-893c-4367-b601-72fce04ebd6b" providerId="ADAL" clId="{415EADFB-070C-4A03-8D14-F1428E73B327}" dt="2024-07-22T07:20:01.591" v="85"/>
        <pc:sldMkLst>
          <pc:docMk/>
          <pc:sldMk cId="963000563" sldId="445"/>
        </pc:sldMkLst>
        <pc:extLst>
          <p:ext xmlns:p="http://schemas.openxmlformats.org/presentationml/2006/main" uri="{D6D511B9-2390-475A-947B-AFAB55BFBCF1}">
            <pc226:cmChg xmlns:pc226="http://schemas.microsoft.com/office/powerpoint/2022/06/main/command" chg="del">
              <pc226:chgData name="Melanie David-Feveck" userId="9e4d456e-893c-4367-b601-72fce04ebd6b" providerId="ADAL" clId="{415EADFB-070C-4A03-8D14-F1428E73B327}" dt="2024-07-22T07:20:01.591" v="85"/>
              <pc2:cmMkLst xmlns:pc2="http://schemas.microsoft.com/office/powerpoint/2019/9/main/command">
                <pc:docMk/>
                <pc:sldMk cId="963000563" sldId="445"/>
                <pc2:cmMk id="{EC842DEE-4F2E-448B-9AC0-71BFD45A9292}"/>
              </pc2:cmMkLst>
            </pc226:cmChg>
          </p:ext>
        </pc:extLst>
      </pc:sldChg>
    </pc:docChg>
  </pc:docChgLst>
</pc:chgInfo>
</file>

<file path=ppt/charts/_rels/chart1.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latin typeface="Montserrat" panose="00000500000000000000" pitchFamily="50" charset="0"/>
                <a:cs typeface="Arial" panose="020B0604020202020204" pitchFamily="34" charset="0"/>
              </a:defRPr>
            </a:pPr>
            <a:r>
              <a:rPr lang="en-GB" sz="1200" dirty="0">
                <a:latin typeface="Montserrat" panose="00000500000000000000" pitchFamily="50" charset="0"/>
                <a:cs typeface="Arial" panose="020B0604020202020204" pitchFamily="34" charset="0"/>
              </a:rPr>
              <a:t>Average time in clinic (mins)</a:t>
            </a:r>
          </a:p>
        </c:rich>
      </c:tx>
      <c:layout>
        <c:manualLayout>
          <c:xMode val="edge"/>
          <c:yMode val="edge"/>
          <c:x val="0.13012329854117072"/>
          <c:y val="2.3289665211062592E-2"/>
        </c:manualLayout>
      </c:layout>
      <c:overlay val="0"/>
    </c:title>
    <c:autoTitleDeleted val="0"/>
    <c:plotArea>
      <c:layout/>
      <c:lineChart>
        <c:grouping val="standard"/>
        <c:varyColors val="0"/>
        <c:ser>
          <c:idx val="0"/>
          <c:order val="0"/>
          <c:marker>
            <c:symbol val="none"/>
          </c:marker>
          <c:cat>
            <c:strRef>
              <c:f>Sheet1!$A$3:$F$3</c:f>
              <c:strCache>
                <c:ptCount val="6"/>
                <c:pt idx="0">
                  <c:v>Baseline</c:v>
                </c:pt>
                <c:pt idx="1">
                  <c:v>PDSA 1 </c:v>
                </c:pt>
                <c:pt idx="2">
                  <c:v>PDSA 2</c:v>
                </c:pt>
                <c:pt idx="3">
                  <c:v>PDSA 3</c:v>
                </c:pt>
                <c:pt idx="4">
                  <c:v>PDSA 4</c:v>
                </c:pt>
                <c:pt idx="5">
                  <c:v>PDSA 5</c:v>
                </c:pt>
              </c:strCache>
            </c:strRef>
          </c:cat>
          <c:val>
            <c:numRef>
              <c:f>Sheet1!$A$4:$F$4</c:f>
              <c:numCache>
                <c:formatCode>General</c:formatCode>
                <c:ptCount val="6"/>
                <c:pt idx="0">
                  <c:v>41</c:v>
                </c:pt>
                <c:pt idx="1">
                  <c:v>27</c:v>
                </c:pt>
                <c:pt idx="2">
                  <c:v>38</c:v>
                </c:pt>
                <c:pt idx="3">
                  <c:v>67.2</c:v>
                </c:pt>
                <c:pt idx="4">
                  <c:v>30.2</c:v>
                </c:pt>
                <c:pt idx="5">
                  <c:v>68</c:v>
                </c:pt>
              </c:numCache>
            </c:numRef>
          </c:val>
          <c:smooth val="0"/>
          <c:extLst>
            <c:ext xmlns:c16="http://schemas.microsoft.com/office/drawing/2014/chart" uri="{C3380CC4-5D6E-409C-BE32-E72D297353CC}">
              <c16:uniqueId val="{00000000-366C-4CF7-948B-A8473450EE99}"/>
            </c:ext>
          </c:extLst>
        </c:ser>
        <c:dLbls>
          <c:showLegendKey val="0"/>
          <c:showVal val="0"/>
          <c:showCatName val="0"/>
          <c:showSerName val="0"/>
          <c:showPercent val="0"/>
          <c:showBubbleSize val="0"/>
        </c:dLbls>
        <c:smooth val="0"/>
        <c:axId val="200130944"/>
        <c:axId val="200132480"/>
      </c:lineChart>
      <c:catAx>
        <c:axId val="200130944"/>
        <c:scaling>
          <c:orientation val="minMax"/>
        </c:scaling>
        <c:delete val="0"/>
        <c:axPos val="b"/>
        <c:numFmt formatCode="General" sourceLinked="0"/>
        <c:majorTickMark val="none"/>
        <c:minorTickMark val="none"/>
        <c:tickLblPos val="nextTo"/>
        <c:txPr>
          <a:bodyPr/>
          <a:lstStyle/>
          <a:p>
            <a:pPr>
              <a:defRPr sz="800">
                <a:latin typeface="Montserrat" panose="00000500000000000000" pitchFamily="50" charset="0"/>
                <a:cs typeface="Arial" panose="020B0604020202020204" pitchFamily="34" charset="0"/>
              </a:defRPr>
            </a:pPr>
            <a:endParaRPr lang="en-US"/>
          </a:p>
        </c:txPr>
        <c:crossAx val="200132480"/>
        <c:crosses val="autoZero"/>
        <c:auto val="1"/>
        <c:lblAlgn val="ctr"/>
        <c:lblOffset val="100"/>
        <c:noMultiLvlLbl val="0"/>
      </c:catAx>
      <c:valAx>
        <c:axId val="200132480"/>
        <c:scaling>
          <c:orientation val="minMax"/>
        </c:scaling>
        <c:delete val="0"/>
        <c:axPos val="l"/>
        <c:majorGridlines/>
        <c:numFmt formatCode="General" sourceLinked="1"/>
        <c:majorTickMark val="none"/>
        <c:minorTickMark val="none"/>
        <c:tickLblPos val="nextTo"/>
        <c:spPr>
          <a:ln w="9525">
            <a:noFill/>
          </a:ln>
        </c:spPr>
        <c:txPr>
          <a:bodyPr/>
          <a:lstStyle/>
          <a:p>
            <a:pPr>
              <a:defRPr sz="800">
                <a:latin typeface="Montserrat" panose="00000500000000000000" pitchFamily="50" charset="0"/>
              </a:defRPr>
            </a:pPr>
            <a:endParaRPr lang="en-US"/>
          </a:p>
        </c:txPr>
        <c:crossAx val="200130944"/>
        <c:crosses val="autoZero"/>
        <c:crossBetween val="between"/>
      </c:valAx>
    </c:plotArea>
    <c:plotVisOnly val="1"/>
    <c:dispBlanksAs val="gap"/>
    <c:showDLblsOverMax val="0"/>
  </c:chart>
  <c:spPr>
    <a:ln>
      <a:solidFill>
        <a:schemeClr val="accent1"/>
      </a:solidFill>
    </a:ln>
  </c:sp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200">
                <a:latin typeface="Montserrat" panose="00000500000000000000" pitchFamily="50" charset="0"/>
                <a:cs typeface="Arial" panose="020B0604020202020204" pitchFamily="34" charset="0"/>
              </a:defRPr>
            </a:pPr>
            <a:r>
              <a:rPr lang="en-GB" sz="1200" dirty="0">
                <a:latin typeface="Montserrat" panose="00000500000000000000" pitchFamily="50" charset="0"/>
                <a:cs typeface="Arial" panose="020B0604020202020204" pitchFamily="34" charset="0"/>
              </a:rPr>
              <a:t>Average</a:t>
            </a:r>
            <a:r>
              <a:rPr lang="en-GB" sz="1200" baseline="0" dirty="0">
                <a:latin typeface="Montserrat" panose="00000500000000000000" pitchFamily="50" charset="0"/>
                <a:cs typeface="Arial" panose="020B0604020202020204" pitchFamily="34" charset="0"/>
              </a:rPr>
              <a:t> time to be seen compared to appointment time (mins)</a:t>
            </a:r>
            <a:endParaRPr lang="en-GB" sz="1200" dirty="0">
              <a:latin typeface="Montserrat" panose="00000500000000000000" pitchFamily="50" charset="0"/>
              <a:cs typeface="Arial" panose="020B0604020202020204" pitchFamily="34" charset="0"/>
            </a:endParaRPr>
          </a:p>
        </c:rich>
      </c:tx>
      <c:overlay val="0"/>
    </c:title>
    <c:autoTitleDeleted val="0"/>
    <c:plotArea>
      <c:layout/>
      <c:lineChart>
        <c:grouping val="standard"/>
        <c:varyColors val="0"/>
        <c:ser>
          <c:idx val="0"/>
          <c:order val="0"/>
          <c:marker>
            <c:symbol val="none"/>
          </c:marker>
          <c:cat>
            <c:strRef>
              <c:f>Sheet1!$A$3:$F$3</c:f>
              <c:strCache>
                <c:ptCount val="6"/>
                <c:pt idx="0">
                  <c:v>Baseline</c:v>
                </c:pt>
                <c:pt idx="1">
                  <c:v>PDSA 1 </c:v>
                </c:pt>
                <c:pt idx="2">
                  <c:v>PDSA 2</c:v>
                </c:pt>
                <c:pt idx="3">
                  <c:v>PDSA 3</c:v>
                </c:pt>
                <c:pt idx="4">
                  <c:v>PDSA 4</c:v>
                </c:pt>
                <c:pt idx="5">
                  <c:v>PDSA 5</c:v>
                </c:pt>
              </c:strCache>
            </c:strRef>
          </c:cat>
          <c:val>
            <c:numRef>
              <c:f>Sheet1!$A$4:$F$4</c:f>
              <c:numCache>
                <c:formatCode>General</c:formatCode>
                <c:ptCount val="6"/>
                <c:pt idx="0">
                  <c:v>41</c:v>
                </c:pt>
                <c:pt idx="1">
                  <c:v>27</c:v>
                </c:pt>
                <c:pt idx="2">
                  <c:v>38</c:v>
                </c:pt>
                <c:pt idx="3">
                  <c:v>67.2</c:v>
                </c:pt>
                <c:pt idx="4">
                  <c:v>30.2</c:v>
                </c:pt>
                <c:pt idx="5">
                  <c:v>68</c:v>
                </c:pt>
              </c:numCache>
            </c:numRef>
          </c:val>
          <c:smooth val="0"/>
          <c:extLst>
            <c:ext xmlns:c16="http://schemas.microsoft.com/office/drawing/2014/chart" uri="{C3380CC4-5D6E-409C-BE32-E72D297353CC}">
              <c16:uniqueId val="{00000000-CDC3-4AAD-91AC-9DEAB8B822BE}"/>
            </c:ext>
          </c:extLst>
        </c:ser>
        <c:dLbls>
          <c:showLegendKey val="0"/>
          <c:showVal val="0"/>
          <c:showCatName val="0"/>
          <c:showSerName val="0"/>
          <c:showPercent val="0"/>
          <c:showBubbleSize val="0"/>
        </c:dLbls>
        <c:smooth val="0"/>
        <c:axId val="140308864"/>
        <c:axId val="140310400"/>
      </c:lineChart>
      <c:catAx>
        <c:axId val="140308864"/>
        <c:scaling>
          <c:orientation val="minMax"/>
        </c:scaling>
        <c:delete val="0"/>
        <c:axPos val="b"/>
        <c:numFmt formatCode="General" sourceLinked="0"/>
        <c:majorTickMark val="none"/>
        <c:minorTickMark val="none"/>
        <c:tickLblPos val="nextTo"/>
        <c:spPr>
          <a:ln>
            <a:solidFill>
              <a:schemeClr val="accent1"/>
            </a:solidFill>
          </a:ln>
        </c:spPr>
        <c:txPr>
          <a:bodyPr/>
          <a:lstStyle/>
          <a:p>
            <a:pPr>
              <a:defRPr sz="800">
                <a:latin typeface="Montserrat" panose="00000500000000000000" pitchFamily="50" charset="0"/>
                <a:cs typeface="Arial" panose="020B0604020202020204" pitchFamily="34" charset="0"/>
              </a:defRPr>
            </a:pPr>
            <a:endParaRPr lang="en-US"/>
          </a:p>
        </c:txPr>
        <c:crossAx val="140310400"/>
        <c:crosses val="autoZero"/>
        <c:auto val="1"/>
        <c:lblAlgn val="ctr"/>
        <c:lblOffset val="100"/>
        <c:noMultiLvlLbl val="0"/>
      </c:catAx>
      <c:valAx>
        <c:axId val="140310400"/>
        <c:scaling>
          <c:orientation val="minMax"/>
        </c:scaling>
        <c:delete val="0"/>
        <c:axPos val="l"/>
        <c:majorGridlines/>
        <c:numFmt formatCode="General" sourceLinked="1"/>
        <c:majorTickMark val="none"/>
        <c:minorTickMark val="none"/>
        <c:tickLblPos val="nextTo"/>
        <c:spPr>
          <a:ln w="9525">
            <a:noFill/>
          </a:ln>
        </c:spPr>
        <c:txPr>
          <a:bodyPr/>
          <a:lstStyle/>
          <a:p>
            <a:pPr>
              <a:defRPr sz="800">
                <a:latin typeface="Montserrat" panose="00000500000000000000" pitchFamily="50" charset="0"/>
              </a:defRPr>
            </a:pPr>
            <a:endParaRPr lang="en-US"/>
          </a:p>
        </c:txPr>
        <c:crossAx val="140308864"/>
        <c:crosses val="autoZero"/>
        <c:crossBetween val="between"/>
      </c:valAx>
    </c:plotArea>
    <c:plotVisOnly val="1"/>
    <c:dispBlanksAs val="gap"/>
    <c:showDLblsOverMax val="0"/>
  </c:chart>
  <c:spPr>
    <a:ln>
      <a:solidFill>
        <a:schemeClr val="accent1"/>
      </a:solidFill>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1B75F26-17BA-4A3C-939A-A109702EB9D8}" type="datetimeFigureOut">
              <a:rPr lang="en-GB" smtClean="0"/>
              <a:t>19/07/2024</a:t>
            </a:fld>
            <a:endParaRPr lang="en-GB"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0FFA89-5C59-4AAF-8009-79353D94AE1E}" type="slidenum">
              <a:rPr lang="en-GB" smtClean="0"/>
              <a:t>‹#›</a:t>
            </a:fld>
            <a:endParaRPr lang="en-GB" dirty="0"/>
          </a:p>
        </p:txBody>
      </p:sp>
    </p:spTree>
    <p:extLst>
      <p:ext uri="{BB962C8B-B14F-4D97-AF65-F5344CB8AC3E}">
        <p14:creationId xmlns:p14="http://schemas.microsoft.com/office/powerpoint/2010/main" val="512876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0FFA89-5C59-4AAF-8009-79353D94AE1E}" type="slidenum">
              <a:rPr lang="en-GB" smtClean="0"/>
              <a:t>3</a:t>
            </a:fld>
            <a:endParaRPr lang="en-GB" dirty="0"/>
          </a:p>
        </p:txBody>
      </p:sp>
    </p:spTree>
    <p:extLst>
      <p:ext uri="{BB962C8B-B14F-4D97-AF65-F5344CB8AC3E}">
        <p14:creationId xmlns:p14="http://schemas.microsoft.com/office/powerpoint/2010/main" val="24184944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0FFA89-5C59-4AAF-8009-79353D94AE1E}" type="slidenum">
              <a:rPr lang="en-GB" smtClean="0"/>
              <a:t>10</a:t>
            </a:fld>
            <a:endParaRPr lang="en-GB" dirty="0"/>
          </a:p>
        </p:txBody>
      </p:sp>
    </p:spTree>
    <p:extLst>
      <p:ext uri="{BB962C8B-B14F-4D97-AF65-F5344CB8AC3E}">
        <p14:creationId xmlns:p14="http://schemas.microsoft.com/office/powerpoint/2010/main" val="633056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260FFA89-5C59-4AAF-8009-79353D94AE1E}" type="slidenum">
              <a:rPr lang="en-GB" smtClean="0"/>
              <a:t>12</a:t>
            </a:fld>
            <a:endParaRPr lang="en-GB" dirty="0"/>
          </a:p>
        </p:txBody>
      </p:sp>
    </p:spTree>
    <p:extLst>
      <p:ext uri="{BB962C8B-B14F-4D97-AF65-F5344CB8AC3E}">
        <p14:creationId xmlns:p14="http://schemas.microsoft.com/office/powerpoint/2010/main" val="21426958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60FFA89-5C59-4AAF-8009-79353D94AE1E}"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GB" sz="12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22891358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duction Title slide">
    <p:spTree>
      <p:nvGrpSpPr>
        <p:cNvPr id="1" name=""/>
        <p:cNvGrpSpPr/>
        <p:nvPr/>
      </p:nvGrpSpPr>
      <p:grpSpPr>
        <a:xfrm>
          <a:off x="0" y="0"/>
          <a:ext cx="0" cy="0"/>
          <a:chOff x="0" y="0"/>
          <a:chExt cx="0" cy="0"/>
        </a:xfrm>
      </p:grpSpPr>
      <p:sp>
        <p:nvSpPr>
          <p:cNvPr id="2" name="Title 1"/>
          <p:cNvSpPr>
            <a:spLocks noGrp="1"/>
          </p:cNvSpPr>
          <p:nvPr>
            <p:ph type="title"/>
          </p:nvPr>
        </p:nvSpPr>
        <p:spPr>
          <a:xfrm>
            <a:off x="467544" y="1707654"/>
            <a:ext cx="8229600" cy="857250"/>
          </a:xfrm>
        </p:spPr>
        <p:txBody>
          <a:bodyPr/>
          <a:lstStyle>
            <a:lvl1pPr algn="ctr">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19/07/2024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a:xfrm>
            <a:off x="6563544" y="4752666"/>
            <a:ext cx="2133600" cy="273844"/>
          </a:xfrm>
        </p:spPr>
        <p:txBody>
          <a:bodyPr/>
          <a:lstStyle/>
          <a:p>
            <a:fld id="{DA961FC0-C120-4E7B-A0CC-400EC9584A2A}" type="slidenum">
              <a:rPr lang="en-GB" smtClean="0"/>
              <a:t>‹#›</a:t>
            </a:fld>
            <a:endParaRPr lang="en-GB" dirty="0"/>
          </a:p>
        </p:txBody>
      </p:sp>
      <p:cxnSp>
        <p:nvCxnSpPr>
          <p:cNvPr id="7" name="Straight Connector 6"/>
          <p:cNvCxnSpPr/>
          <p:nvPr userDrawn="1"/>
        </p:nvCxnSpPr>
        <p:spPr>
          <a:xfrm>
            <a:off x="611560" y="2571750"/>
            <a:ext cx="7992888" cy="0"/>
          </a:xfrm>
          <a:prstGeom prst="line">
            <a:avLst/>
          </a:prstGeom>
          <a:ln w="19050">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580041" y="4554457"/>
            <a:ext cx="1117103" cy="670262"/>
          </a:xfrm>
          <a:prstGeom prst="rect">
            <a:avLst/>
          </a:prstGeom>
        </p:spPr>
      </p:pic>
      <p:pic>
        <p:nvPicPr>
          <p:cNvPr id="6" name="Picture 5">
            <a:extLst>
              <a:ext uri="{FF2B5EF4-FFF2-40B4-BE49-F238E27FC236}">
                <a16:creationId xmlns:a16="http://schemas.microsoft.com/office/drawing/2014/main" id="{FE1EB696-6D7D-BC5C-47DF-C280FFF9305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323528" y="124492"/>
            <a:ext cx="2357315" cy="503489"/>
          </a:xfrm>
          <a:prstGeom prst="rect">
            <a:avLst/>
          </a:prstGeom>
          <a:noFill/>
        </p:spPr>
      </p:pic>
    </p:spTree>
    <p:extLst>
      <p:ext uri="{BB962C8B-B14F-4D97-AF65-F5344CB8AC3E}">
        <p14:creationId xmlns:p14="http://schemas.microsoft.com/office/powerpoint/2010/main" val="1141732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1520" y="195487"/>
            <a:ext cx="8568952" cy="432048"/>
          </a:xfrm>
        </p:spPr>
        <p:txBody>
          <a:bodyPr>
            <a:noAutofit/>
          </a:bodyPr>
          <a:lstStyle>
            <a:lvl1pPr algn="l">
              <a:defRPr sz="3000" b="1">
                <a:solidFill>
                  <a:srgbClr val="11A7F2"/>
                </a:solidFill>
                <a:latin typeface="Montserrat" panose="02000505000000020004" pitchFamily="2" charset="0"/>
                <a:cs typeface="Arial" panose="020B0604020202020204" pitchFamily="34" charset="0"/>
              </a:defRPr>
            </a:lvl1pPr>
          </a:lstStyle>
          <a:p>
            <a:endParaRPr lang="en-GB" dirty="0"/>
          </a:p>
        </p:txBody>
      </p:sp>
      <p:sp>
        <p:nvSpPr>
          <p:cNvPr id="4" name="Date Placeholder 3"/>
          <p:cNvSpPr>
            <a:spLocks noGrp="1"/>
          </p:cNvSpPr>
          <p:nvPr>
            <p:ph type="dt" sz="half" idx="10"/>
          </p:nvPr>
        </p:nvSpPr>
        <p:spPr/>
        <p:txBody>
          <a:bodyPr/>
          <a:lstStyle/>
          <a:p>
            <a:fld id="{A8CC1BFE-7A9D-476F-853B-BE53F96D85CB}" type="datetimeFigureOut">
              <a:rPr lang="en-GB" smtClean="0"/>
              <a:t>19/07/2024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9" name="Straight Connector 8"/>
          <p:cNvCxnSpPr/>
          <p:nvPr userDrawn="1"/>
        </p:nvCxnSpPr>
        <p:spPr>
          <a:xfrm>
            <a:off x="323528" y="649304"/>
            <a:ext cx="8496944"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3" name="Picture 2">
            <a:extLst>
              <a:ext uri="{FF2B5EF4-FFF2-40B4-BE49-F238E27FC236}">
                <a16:creationId xmlns:a16="http://schemas.microsoft.com/office/drawing/2014/main" id="{106855C0-297C-F0B4-F703-DE386921F8B8}"/>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27493482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760" y="195487"/>
            <a:ext cx="8229600" cy="475562"/>
          </a:xfrm>
        </p:spPr>
        <p:txBody>
          <a:bodyPr/>
          <a:lstStyle>
            <a:lvl1pPr algn="l">
              <a:defRPr/>
            </a:lvl1pPr>
          </a:lstStyle>
          <a:p>
            <a:r>
              <a:rPr lang="en-US" dirty="0"/>
              <a:t>Click to edit Master title style</a:t>
            </a:r>
            <a:endParaRPr lang="en-GB" dirty="0"/>
          </a:p>
        </p:txBody>
      </p:sp>
      <p:sp>
        <p:nvSpPr>
          <p:cNvPr id="3" name="Content Placeholder 2"/>
          <p:cNvSpPr>
            <a:spLocks noGrp="1"/>
          </p:cNvSpPr>
          <p:nvPr>
            <p:ph idx="1"/>
          </p:nvPr>
        </p:nvSpPr>
        <p:spPr>
          <a:xfrm>
            <a:off x="305776" y="1042903"/>
            <a:ext cx="8229600" cy="33944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8CC1BFE-7A9D-476F-853B-BE53F96D85CB}" type="datetimeFigureOut">
              <a:rPr lang="en-GB" smtClean="0"/>
              <a:t>19/07/2024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8" name="Picture 7">
            <a:extLst>
              <a:ext uri="{FF2B5EF4-FFF2-40B4-BE49-F238E27FC236}">
                <a16:creationId xmlns:a16="http://schemas.microsoft.com/office/drawing/2014/main" id="{F7599BC2-4F18-3FDA-044D-AEE2C5362E67}"/>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14564009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23528" y="87474"/>
            <a:ext cx="8373616" cy="594066"/>
          </a:xfrm>
        </p:spPr>
        <p:txBody>
          <a:bodyPr/>
          <a:lstStyle>
            <a:lvl1pPr algn="l">
              <a:defRPr/>
            </a:lvl1pPr>
          </a:lstStyle>
          <a:p>
            <a:r>
              <a:rPr lang="en-US" dirty="0"/>
              <a:t>Click to edit Master title style</a:t>
            </a:r>
            <a:endParaRPr lang="en-GB" dirty="0"/>
          </a:p>
        </p:txBody>
      </p:sp>
      <p:sp>
        <p:nvSpPr>
          <p:cNvPr id="3" name="Date Placeholder 2"/>
          <p:cNvSpPr>
            <a:spLocks noGrp="1"/>
          </p:cNvSpPr>
          <p:nvPr>
            <p:ph type="dt" sz="half" idx="10"/>
          </p:nvPr>
        </p:nvSpPr>
        <p:spPr/>
        <p:txBody>
          <a:bodyPr/>
          <a:lstStyle/>
          <a:p>
            <a:fld id="{A8CC1BFE-7A9D-476F-853B-BE53F96D85CB}" type="datetimeFigureOut">
              <a:rPr lang="en-GB" smtClean="0"/>
              <a:t>19/07/2024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DA961FC0-C120-4E7B-A0CC-400EC9584A2A}" type="slidenum">
              <a:rPr lang="en-GB" smtClean="0"/>
              <a:t>‹#›</a:t>
            </a:fld>
            <a:endParaRPr lang="en-GB" dirty="0"/>
          </a:p>
        </p:txBody>
      </p:sp>
      <p:cxnSp>
        <p:nvCxnSpPr>
          <p:cNvPr id="7" name="Straight Connector 6"/>
          <p:cNvCxnSpPr/>
          <p:nvPr userDrawn="1"/>
        </p:nvCxnSpPr>
        <p:spPr>
          <a:xfrm>
            <a:off x="323528" y="710260"/>
            <a:ext cx="8352928"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BC0BA503-8AEC-8D1B-558A-700172A6CA9A}"/>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27538797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5908" y="205979"/>
            <a:ext cx="8229600" cy="857250"/>
          </a:xfrm>
        </p:spPr>
        <p:txBody>
          <a:bodyPr/>
          <a:lstStyle/>
          <a:p>
            <a:r>
              <a:rPr lang="en-US"/>
              <a:t>Click to edit Master title style</a:t>
            </a:r>
            <a:endParaRPr lang="en-GB"/>
          </a:p>
        </p:txBody>
      </p:sp>
      <p:sp>
        <p:nvSpPr>
          <p:cNvPr id="3" name="Content Placeholder 2"/>
          <p:cNvSpPr>
            <a:spLocks noGrp="1"/>
          </p:cNvSpPr>
          <p:nvPr>
            <p:ph sz="half" idx="1"/>
          </p:nvPr>
        </p:nvSpPr>
        <p:spPr>
          <a:xfrm>
            <a:off x="465908"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8CC1BFE-7A9D-476F-853B-BE53F96D85CB}" type="datetimeFigureOut">
              <a:rPr lang="en-GB" smtClean="0"/>
              <a:t>19/07/2024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cxnSp>
        <p:nvCxnSpPr>
          <p:cNvPr id="8" name="Straight Connector 7"/>
          <p:cNvCxnSpPr/>
          <p:nvPr userDrawn="1"/>
        </p:nvCxnSpPr>
        <p:spPr>
          <a:xfrm>
            <a:off x="467544" y="843558"/>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633A81B7-6CE4-538E-DF4E-4CF8A9826F77}"/>
              </a:ext>
            </a:extLst>
          </p:cNvPr>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620000" y="4803998"/>
            <a:ext cx="1078817" cy="230420"/>
          </a:xfrm>
          <a:prstGeom prst="rect">
            <a:avLst/>
          </a:prstGeom>
          <a:noFill/>
        </p:spPr>
      </p:pic>
    </p:spTree>
    <p:extLst>
      <p:ext uri="{BB962C8B-B14F-4D97-AF65-F5344CB8AC3E}">
        <p14:creationId xmlns:p14="http://schemas.microsoft.com/office/powerpoint/2010/main" val="33438132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151334"/>
            <a:ext cx="4040188"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endParaRPr lang="en-US" dirty="0"/>
          </a:p>
          <a:p>
            <a:pPr lvl="0"/>
            <a:endParaRPr lang="en-US" dirty="0"/>
          </a:p>
          <a:p>
            <a:pPr lvl="0"/>
            <a:r>
              <a:rPr lang="en-US" dirty="0"/>
              <a:t>Click to edit Master text styles</a:t>
            </a:r>
          </a:p>
        </p:txBody>
      </p:sp>
      <p:sp>
        <p:nvSpPr>
          <p:cNvPr id="4" name="Content Placeholder 3"/>
          <p:cNvSpPr>
            <a:spLocks noGrp="1"/>
          </p:cNvSpPr>
          <p:nvPr>
            <p:ph sz="half" idx="2"/>
          </p:nvPr>
        </p:nvSpPr>
        <p:spPr>
          <a:xfrm>
            <a:off x="457200" y="2067694"/>
            <a:ext cx="4040188" cy="2526928"/>
          </a:xfrm>
        </p:spPr>
        <p:txBody>
          <a:bodyPr/>
          <a:lstStyle>
            <a:lvl1pPr>
              <a:defRPr sz="2000" b="1"/>
            </a:lvl1pPr>
            <a:lvl2pPr>
              <a:defRPr sz="1800"/>
            </a:lvl2pPr>
            <a:lvl3pPr>
              <a:defRPr sz="1600"/>
            </a:lvl3pPr>
            <a:lvl4pPr>
              <a:defRPr sz="14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5" name="Text Placeholder 4"/>
          <p:cNvSpPr>
            <a:spLocks noGrp="1"/>
          </p:cNvSpPr>
          <p:nvPr>
            <p:ph type="body" sz="quarter" idx="3"/>
          </p:nvPr>
        </p:nvSpPr>
        <p:spPr>
          <a:xfrm>
            <a:off x="4645028" y="1151334"/>
            <a:ext cx="4041775" cy="7003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4645028" y="2067694"/>
            <a:ext cx="4041775" cy="2526928"/>
          </a:xfrm>
        </p:spPr>
        <p:txBody>
          <a:bodyPr/>
          <a:lstStyle>
            <a:lvl1pPr>
              <a:defRPr sz="20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7" name="Date Placeholder 6"/>
          <p:cNvSpPr>
            <a:spLocks noGrp="1"/>
          </p:cNvSpPr>
          <p:nvPr>
            <p:ph type="dt" sz="half" idx="10"/>
          </p:nvPr>
        </p:nvSpPr>
        <p:spPr/>
        <p:txBody>
          <a:bodyPr/>
          <a:lstStyle/>
          <a:p>
            <a:fld id="{A8CC1BFE-7A9D-476F-853B-BE53F96D85CB}" type="datetimeFigureOut">
              <a:rPr lang="en-GB" smtClean="0"/>
              <a:t>19/07/2024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DA961FC0-C120-4E7B-A0CC-400EC9584A2A}" type="slidenum">
              <a:rPr lang="en-GB" smtClean="0"/>
              <a:t>‹#›</a:t>
            </a:fld>
            <a:endParaRPr lang="en-GB" dirty="0"/>
          </a:p>
        </p:txBody>
      </p:sp>
      <p:cxnSp>
        <p:nvCxnSpPr>
          <p:cNvPr id="10" name="Straight Connector 9"/>
          <p:cNvCxnSpPr/>
          <p:nvPr userDrawn="1"/>
        </p:nvCxnSpPr>
        <p:spPr>
          <a:xfrm>
            <a:off x="467544" y="961450"/>
            <a:ext cx="8208912" cy="0"/>
          </a:xfrm>
          <a:prstGeom prst="line">
            <a:avLst/>
          </a:prstGeom>
          <a:ln w="28575">
            <a:solidFill>
              <a:srgbClr val="11A7F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648540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8CC1BFE-7A9D-476F-853B-BE53F96D85CB}" type="datetimeFigureOut">
              <a:rPr lang="en-GB" smtClean="0"/>
              <a:t>19/07/2024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695183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3" y="204787"/>
            <a:ext cx="3008313" cy="871538"/>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04789"/>
            <a:ext cx="5111750" cy="4389835"/>
          </a:xfrm>
        </p:spPr>
        <p:txBody>
          <a:bodyPr/>
          <a:lstStyle>
            <a:lvl1pPr>
              <a:defRPr sz="2000"/>
            </a:lvl1pPr>
            <a:lvl2pPr>
              <a:defRPr sz="1800"/>
            </a:lvl2pPr>
            <a:lvl3pPr>
              <a:defRPr sz="1600"/>
            </a:lvl3pPr>
            <a:lvl4pPr>
              <a:defRPr sz="14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Text Placeholder 3"/>
          <p:cNvSpPr>
            <a:spLocks noGrp="1"/>
          </p:cNvSpPr>
          <p:nvPr>
            <p:ph type="body" sz="half" idx="2"/>
          </p:nvPr>
        </p:nvSpPr>
        <p:spPr>
          <a:xfrm>
            <a:off x="457203" y="1076327"/>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19/07/2024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22179735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1"/>
            <a:ext cx="5486400" cy="425054"/>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4025504"/>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8CC1BFE-7A9D-476F-853B-BE53F96D85CB}" type="datetimeFigureOut">
              <a:rPr lang="en-GB" smtClean="0"/>
              <a:t>19/07/2024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DA961FC0-C120-4E7B-A0CC-400EC9584A2A}" type="slidenum">
              <a:rPr lang="en-GB" smtClean="0"/>
              <a:t>‹#›</a:t>
            </a:fld>
            <a:endParaRPr lang="en-GB" dirty="0"/>
          </a:p>
        </p:txBody>
      </p:sp>
    </p:spTree>
    <p:extLst>
      <p:ext uri="{BB962C8B-B14F-4D97-AF65-F5344CB8AC3E}">
        <p14:creationId xmlns:p14="http://schemas.microsoft.com/office/powerpoint/2010/main" val="18431934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p:txBody>
      </p:sp>
      <p:sp>
        <p:nvSpPr>
          <p:cNvPr id="4" name="Date Placeholder 3"/>
          <p:cNvSpPr>
            <a:spLocks noGrp="1"/>
          </p:cNvSpPr>
          <p:nvPr>
            <p:ph type="dt" sz="half" idx="2"/>
          </p:nvPr>
        </p:nvSpPr>
        <p:spPr>
          <a:xfrm>
            <a:off x="457200" y="4767264"/>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A8CC1BFE-7A9D-476F-853B-BE53F96D85CB}" type="datetimeFigureOut">
              <a:rPr lang="en-GB" smtClean="0"/>
              <a:t>19/07/2024</a:t>
            </a:fld>
            <a:endParaRPr lang="en-GB" dirty="0"/>
          </a:p>
        </p:txBody>
      </p:sp>
      <p:sp>
        <p:nvSpPr>
          <p:cNvPr id="5" name="Footer Placeholder 4"/>
          <p:cNvSpPr>
            <a:spLocks noGrp="1"/>
          </p:cNvSpPr>
          <p:nvPr>
            <p:ph type="ftr" sz="quarter" idx="3"/>
          </p:nvPr>
        </p:nvSpPr>
        <p:spPr>
          <a:xfrm>
            <a:off x="3124200"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6553200" y="4767264"/>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A961FC0-C120-4E7B-A0CC-400EC9584A2A}" type="slidenum">
              <a:rPr lang="en-GB" smtClean="0"/>
              <a:t>‹#›</a:t>
            </a:fld>
            <a:endParaRPr lang="en-GB" dirty="0"/>
          </a:p>
        </p:txBody>
      </p:sp>
    </p:spTree>
    <p:extLst>
      <p:ext uri="{BB962C8B-B14F-4D97-AF65-F5344CB8AC3E}">
        <p14:creationId xmlns:p14="http://schemas.microsoft.com/office/powerpoint/2010/main" val="1369869086"/>
      </p:ext>
    </p:extLst>
  </p:cSld>
  <p:clrMap bg1="lt1" tx1="dk1" bg2="lt2" tx2="dk2" accent1="accent1" accent2="accent2" accent3="accent3" accent4="accent4" accent5="accent5" accent6="accent6" hlink="hlink" folHlink="folHlink"/>
  <p:sldLayoutIdLst>
    <p:sldLayoutId id="2147483660" r:id="rId1"/>
    <p:sldLayoutId id="2147483649" r:id="rId2"/>
    <p:sldLayoutId id="2147483650" r:id="rId3"/>
    <p:sldLayoutId id="2147483654" r:id="rId4"/>
    <p:sldLayoutId id="2147483652" r:id="rId5"/>
    <p:sldLayoutId id="2147483653" r:id="rId6"/>
    <p:sldLayoutId id="2147483655" r:id="rId7"/>
    <p:sldLayoutId id="2147483656" r:id="rId8"/>
    <p:sldLayoutId id="2147483657" r:id="rId9"/>
  </p:sldLayoutIdLst>
  <p:txStyles>
    <p:titleStyle>
      <a:lvl1pPr algn="l"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2800" b="0" kern="1200">
          <a:solidFill>
            <a:srgbClr val="4D4D4D"/>
          </a:solidFill>
          <a:latin typeface="Montserrat" panose="02000505000000020004" pitchFamily="2" charset="0"/>
          <a:ea typeface="+mn-ea"/>
          <a:cs typeface="+mn-cs"/>
        </a:defRPr>
      </a:lvl1pPr>
      <a:lvl2pPr marL="742950" indent="-285750" algn="l" defTabSz="914400" rtl="0" eaLnBrk="1" latinLnBrk="0" hangingPunct="1">
        <a:spcBef>
          <a:spcPct val="20000"/>
        </a:spcBef>
        <a:buClr>
          <a:srgbClr val="4D4D4D"/>
        </a:buClr>
        <a:buSzPct val="80000"/>
        <a:buFont typeface="Courier New" panose="02070309020205020404" pitchFamily="49" charset="0"/>
        <a:buChar char="o"/>
        <a:defRPr sz="2400" b="0" kern="1200">
          <a:solidFill>
            <a:schemeClr val="tx1"/>
          </a:solidFill>
          <a:latin typeface="Montserrat" panose="02000505000000020004" pitchFamily="2" charset="0"/>
          <a:ea typeface="+mn-ea"/>
          <a:cs typeface="+mn-cs"/>
        </a:defRPr>
      </a:lvl2pPr>
      <a:lvl3pPr marL="1257300" indent="-342900" algn="l" defTabSz="914400" rtl="0" eaLnBrk="1" latinLnBrk="0" hangingPunct="1">
        <a:spcBef>
          <a:spcPct val="20000"/>
        </a:spcBef>
        <a:buFont typeface="Montserrat" panose="02000505000000020004" pitchFamily="2" charset="0"/>
        <a:buChar char="—"/>
        <a:defRPr sz="2000" kern="1200">
          <a:solidFill>
            <a:schemeClr val="tx1"/>
          </a:solidFill>
          <a:latin typeface="Montserrat" panose="02000505000000020004" pitchFamily="2" charset="0"/>
          <a:ea typeface="+mn-ea"/>
          <a:cs typeface="+mn-cs"/>
        </a:defRPr>
      </a:lvl3pPr>
      <a:lvl4pPr marL="1600200" indent="-228600" algn="l" defTabSz="914400" rtl="0" eaLnBrk="1" latinLnBrk="0" hangingPunct="1">
        <a:spcBef>
          <a:spcPct val="20000"/>
        </a:spcBef>
        <a:buFont typeface="Arial" panose="020B0604020202020204" pitchFamily="34" charset="0"/>
        <a:buChar char="–"/>
        <a:defRPr sz="1600" kern="1200">
          <a:solidFill>
            <a:schemeClr val="tx1"/>
          </a:solidFill>
          <a:latin typeface="Montserrat" panose="02000505000000020004" pitchFamily="2" charset="0"/>
          <a:ea typeface="+mn-ea"/>
          <a:cs typeface="+mn-cs"/>
        </a:defRPr>
      </a:lvl4pPr>
      <a:lvl5pPr marL="2057400" indent="-228600" algn="l" defTabSz="914400" rtl="0" eaLnBrk="1" latinLnBrk="0" hangingPunct="1">
        <a:spcBef>
          <a:spcPct val="20000"/>
        </a:spcBef>
        <a:buFont typeface="Arial" panose="020B0604020202020204" pitchFamily="34" charset="0"/>
        <a:buChar char="»"/>
        <a:defRPr sz="1400" kern="1200">
          <a:solidFill>
            <a:schemeClr val="tx1"/>
          </a:solidFill>
          <a:latin typeface="Montserrat" panose="02000505000000020004" pitchFamily="2" charset="0"/>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hyperlink" Target="https://eqip.rcpch.ac.uk/wpcontent/uploads/sites/19/2022/02/manchester_university_hospitals_nhs_trust_eqip_team.pdf" TargetMode="External"/><Relationship Id="rId2" Type="http://schemas.openxmlformats.org/officeDocument/2006/relationships/hyperlink" Target="https://www.youtube.com/watch?v=CDxgI23iRqg&amp;list=PLnZ0WSeOKq5zYOo6UMRXrgt7QQJ3UNRJz&amp;t=13s" TargetMode="Externa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3.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95536" y="795675"/>
            <a:ext cx="8543536" cy="4176464"/>
          </a:xfrm>
        </p:spPr>
        <p:txBody>
          <a:bodyPr>
            <a:normAutofit/>
          </a:bodyPr>
          <a:lstStyle/>
          <a:p>
            <a:pPr marL="0" indent="0" algn="just">
              <a:buNone/>
            </a:pPr>
            <a:endParaRPr lang="en-GB" sz="1100" b="1" dirty="0">
              <a:solidFill>
                <a:schemeClr val="tx1"/>
              </a:solidFill>
              <a:latin typeface="Montserrat" panose="00000500000000000000" pitchFamily="50" charset="0"/>
              <a:cs typeface="Arial" panose="020B0604020202020204" pitchFamily="34" charset="0"/>
            </a:endParaRPr>
          </a:p>
          <a:p>
            <a:pPr marL="0" indent="0" algn="just">
              <a:buNone/>
            </a:pPr>
            <a:r>
              <a:rPr lang="en-GB" sz="2000" b="1" dirty="0">
                <a:solidFill>
                  <a:schemeClr val="accent1"/>
                </a:solidFill>
              </a:rPr>
              <a:t>Improving the quality of ketogenic diet therapy clinics</a:t>
            </a:r>
            <a:endParaRPr lang="en-GB" sz="2000" b="1" dirty="0">
              <a:solidFill>
                <a:schemeClr val="accent1"/>
              </a:solidFill>
              <a:latin typeface="Montserrat" panose="00000500000000000000" pitchFamily="50" charset="0"/>
              <a:cs typeface="Arial" panose="020B0604020202020204" pitchFamily="34" charset="0"/>
            </a:endParaRPr>
          </a:p>
          <a:p>
            <a:pPr marL="0" indent="0" algn="just">
              <a:buNone/>
            </a:pPr>
            <a:endParaRPr lang="en-GB" sz="1100" b="1" dirty="0">
              <a:solidFill>
                <a:schemeClr val="tx1"/>
              </a:solidFill>
              <a:latin typeface="Montserrat" panose="00000500000000000000" pitchFamily="50" charset="0"/>
              <a:cs typeface="Arial" panose="020B0604020202020204" pitchFamily="34" charset="0"/>
            </a:endParaRPr>
          </a:p>
          <a:p>
            <a:pPr marL="0" indent="0" algn="just">
              <a:buNone/>
            </a:pPr>
            <a:r>
              <a:rPr lang="en-GB" sz="1600" b="1" dirty="0">
                <a:solidFill>
                  <a:schemeClr val="tx1"/>
                </a:solidFill>
              </a:rPr>
              <a:t>Manchester University NHS Foundation Trust</a:t>
            </a:r>
            <a:endParaRPr lang="en-GB" sz="1600" b="1" dirty="0">
              <a:solidFill>
                <a:schemeClr val="tx1"/>
              </a:solidFill>
              <a:latin typeface="Montserrat" panose="00000500000000000000" pitchFamily="50" charset="0"/>
              <a:cs typeface="Arial" panose="020B0604020202020204" pitchFamily="34" charset="0"/>
            </a:endParaRPr>
          </a:p>
          <a:p>
            <a:pPr marL="0" indent="0" algn="just">
              <a:buNone/>
            </a:pPr>
            <a:endParaRPr lang="en-GB" sz="1100" b="1" dirty="0">
              <a:solidFill>
                <a:schemeClr val="tx1"/>
              </a:solidFill>
              <a:latin typeface="Montserrat" panose="00000500000000000000" pitchFamily="50" charset="0"/>
              <a:cs typeface="Arial" panose="020B0604020202020204" pitchFamily="34" charset="0"/>
            </a:endParaRPr>
          </a:p>
          <a:p>
            <a:pPr marL="0" indent="0" algn="just">
              <a:buNone/>
            </a:pPr>
            <a:r>
              <a:rPr lang="en-GB" sz="1100" b="1" dirty="0">
                <a:solidFill>
                  <a:schemeClr val="tx1"/>
                </a:solidFill>
                <a:latin typeface="Montserrat" panose="00000500000000000000" pitchFamily="50" charset="0"/>
                <a:cs typeface="Arial" panose="020B0604020202020204" pitchFamily="34" charset="0"/>
              </a:rPr>
              <a:t>RCPCH Epilepsy Quality Improvement Programme project team:</a:t>
            </a:r>
          </a:p>
          <a:p>
            <a:pPr marL="0" indent="0" algn="just">
              <a:buNone/>
            </a:pPr>
            <a:r>
              <a:rPr lang="en-GB" sz="1100" dirty="0">
                <a:solidFill>
                  <a:schemeClr val="tx1"/>
                </a:solidFill>
                <a:latin typeface="Montserrat" panose="00000500000000000000" pitchFamily="50" charset="0"/>
                <a:cs typeface="Arial" panose="020B0604020202020204" pitchFamily="34" charset="0"/>
              </a:rPr>
              <a:t>Dr Jeen Tan,	Paediatric Neurologist</a:t>
            </a:r>
          </a:p>
          <a:p>
            <a:pPr marL="0" indent="0" algn="just">
              <a:buNone/>
            </a:pPr>
            <a:r>
              <a:rPr lang="en-GB" sz="1100" dirty="0">
                <a:solidFill>
                  <a:schemeClr val="tx1"/>
                </a:solidFill>
                <a:latin typeface="Montserrat" panose="00000500000000000000" pitchFamily="50" charset="0"/>
                <a:cs typeface="Arial" panose="020B0604020202020204" pitchFamily="34" charset="0"/>
              </a:rPr>
              <a:t>Dr Muthugovindan, Paediatric Neurologist</a:t>
            </a:r>
          </a:p>
          <a:p>
            <a:pPr marL="0" indent="0" algn="just">
              <a:buNone/>
            </a:pPr>
            <a:r>
              <a:rPr lang="en-GB" sz="1100" dirty="0">
                <a:solidFill>
                  <a:schemeClr val="tx1"/>
                </a:solidFill>
                <a:latin typeface="Montserrat" panose="00000500000000000000" pitchFamily="50" charset="0"/>
                <a:cs typeface="Arial" panose="020B0604020202020204" pitchFamily="34" charset="0"/>
              </a:rPr>
              <a:t>Rebecca Soponski, Epilepsy Specialist Nurse</a:t>
            </a:r>
          </a:p>
          <a:p>
            <a:pPr marL="0" indent="0" algn="just">
              <a:buNone/>
            </a:pPr>
            <a:r>
              <a:rPr lang="en-GB" sz="1100" dirty="0">
                <a:solidFill>
                  <a:schemeClr val="tx1"/>
                </a:solidFill>
                <a:latin typeface="Montserrat" panose="00000500000000000000" pitchFamily="50" charset="0"/>
                <a:cs typeface="Arial" panose="020B0604020202020204" pitchFamily="34" charset="0"/>
              </a:rPr>
              <a:t>Victoria Whiteley, Advanced Clinical Practitioner</a:t>
            </a:r>
          </a:p>
          <a:p>
            <a:pPr marL="0" indent="0" algn="just">
              <a:buNone/>
            </a:pPr>
            <a:r>
              <a:rPr lang="en-GB" sz="1100" dirty="0">
                <a:solidFill>
                  <a:schemeClr val="tx1"/>
                </a:solidFill>
                <a:latin typeface="Montserrat" panose="00000500000000000000" pitchFamily="50" charset="0"/>
                <a:cs typeface="Arial" panose="020B0604020202020204" pitchFamily="34" charset="0"/>
              </a:rPr>
              <a:t>Amy Skelton, Ketogenic Dietitian</a:t>
            </a:r>
          </a:p>
          <a:p>
            <a:pPr marL="0" indent="0" algn="just">
              <a:buNone/>
            </a:pPr>
            <a:r>
              <a:rPr lang="en-GB" sz="1100" dirty="0">
                <a:solidFill>
                  <a:schemeClr val="tx1"/>
                </a:solidFill>
                <a:latin typeface="Montserrat" panose="00000500000000000000" pitchFamily="50" charset="0"/>
                <a:cs typeface="Arial" panose="020B0604020202020204" pitchFamily="34" charset="0"/>
              </a:rPr>
              <a:t>Verity Burt, Ketogenic Dietitian</a:t>
            </a:r>
          </a:p>
          <a:p>
            <a:pPr marL="0" indent="0" algn="just">
              <a:buNone/>
            </a:pPr>
            <a:r>
              <a:rPr lang="en-GB" sz="1100" dirty="0">
                <a:solidFill>
                  <a:schemeClr val="tx1"/>
                </a:solidFill>
                <a:latin typeface="Montserrat" panose="00000500000000000000" pitchFamily="50" charset="0"/>
                <a:cs typeface="Arial" panose="020B0604020202020204" pitchFamily="34" charset="0"/>
              </a:rPr>
              <a:t>Debrah Amoah, Ketogenic Dietitian</a:t>
            </a:r>
          </a:p>
          <a:p>
            <a:pPr marL="0" indent="0" algn="just">
              <a:buNone/>
            </a:pPr>
            <a:r>
              <a:rPr lang="en-GB" sz="1100" dirty="0">
                <a:solidFill>
                  <a:schemeClr val="tx1"/>
                </a:solidFill>
                <a:latin typeface="Montserrat" panose="00000500000000000000" pitchFamily="50" charset="0"/>
                <a:cs typeface="Arial" panose="020B0604020202020204" pitchFamily="34" charset="0"/>
              </a:rPr>
              <a:t>Nicola Nelson, Ketogenic Diet Assistant</a:t>
            </a:r>
          </a:p>
        </p:txBody>
      </p:sp>
      <p:sp>
        <p:nvSpPr>
          <p:cNvPr id="3" name="TextBox 2">
            <a:extLst>
              <a:ext uri="{FF2B5EF4-FFF2-40B4-BE49-F238E27FC236}">
                <a16:creationId xmlns:a16="http://schemas.microsoft.com/office/drawing/2014/main" id="{750E321F-9154-4CA3-A551-5871153D73EE}"/>
              </a:ext>
            </a:extLst>
          </p:cNvPr>
          <p:cNvSpPr txBox="1"/>
          <p:nvPr/>
        </p:nvSpPr>
        <p:spPr>
          <a:xfrm>
            <a:off x="251520" y="125219"/>
            <a:ext cx="8424936" cy="646331"/>
          </a:xfrm>
          <a:prstGeom prst="rect">
            <a:avLst/>
          </a:prstGeom>
          <a:noFill/>
        </p:spPr>
        <p:txBody>
          <a:bodyPr wrap="square" rtlCol="0">
            <a:spAutoFit/>
          </a:bodyPr>
          <a:lstStyle/>
          <a:p>
            <a:r>
              <a:rPr lang="en-GB" b="1" dirty="0">
                <a:solidFill>
                  <a:schemeClr val="accent1"/>
                </a:solidFill>
                <a:latin typeface="Montserrat" panose="00000500000000000000" pitchFamily="50" charset="0"/>
                <a:cs typeface="Arial" panose="020B0604020202020204" pitchFamily="34" charset="0"/>
              </a:rPr>
              <a:t>RCPCH Epilepsy Quality Improvement Programme </a:t>
            </a:r>
          </a:p>
          <a:p>
            <a:r>
              <a:rPr lang="en-GB" b="1" dirty="0">
                <a:solidFill>
                  <a:schemeClr val="accent1"/>
                </a:solidFill>
                <a:latin typeface="Montserrat" panose="00000500000000000000" pitchFamily="50" charset="0"/>
                <a:cs typeface="Arial" panose="020B0604020202020204" pitchFamily="34" charset="0"/>
              </a:rPr>
              <a:t>November 2019 – July 2020</a:t>
            </a:r>
            <a:endParaRPr lang="en-GB" dirty="0">
              <a:solidFill>
                <a:schemeClr val="accent1"/>
              </a:solidFill>
            </a:endParaRPr>
          </a:p>
        </p:txBody>
      </p:sp>
    </p:spTree>
    <p:extLst>
      <p:ext uri="{BB962C8B-B14F-4D97-AF65-F5344CB8AC3E}">
        <p14:creationId xmlns:p14="http://schemas.microsoft.com/office/powerpoint/2010/main" val="3744989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p:txBody>
          <a:bodyPr>
            <a:noAutofit/>
          </a:bodyPr>
          <a:lstStyle/>
          <a:p>
            <a:r>
              <a:rPr lang="en-GB" sz="2000" dirty="0"/>
              <a:t>Ketogenic diet therapy clinic – Manchester University NHS Foundation Trust</a:t>
            </a:r>
          </a:p>
        </p:txBody>
      </p:sp>
      <p:graphicFrame>
        <p:nvGraphicFramePr>
          <p:cNvPr id="3" name="Table 2">
            <a:extLst>
              <a:ext uri="{FF2B5EF4-FFF2-40B4-BE49-F238E27FC236}">
                <a16:creationId xmlns:a16="http://schemas.microsoft.com/office/drawing/2014/main" id="{3A53EF6D-B4AD-E7D3-A45B-958DF99AE408}"/>
              </a:ext>
            </a:extLst>
          </p:cNvPr>
          <p:cNvGraphicFramePr>
            <a:graphicFrameLocks noGrp="1"/>
          </p:cNvGraphicFramePr>
          <p:nvPr>
            <p:extLst>
              <p:ext uri="{D42A27DB-BD31-4B8C-83A1-F6EECF244321}">
                <p14:modId xmlns:p14="http://schemas.microsoft.com/office/powerpoint/2010/main" val="1475802233"/>
              </p:ext>
            </p:extLst>
          </p:nvPr>
        </p:nvGraphicFramePr>
        <p:xfrm>
          <a:off x="376078" y="1181657"/>
          <a:ext cx="8391844" cy="3643680"/>
        </p:xfrm>
        <a:graphic>
          <a:graphicData uri="http://schemas.openxmlformats.org/drawingml/2006/table">
            <a:tbl>
              <a:tblPr firstRow="1" firstCol="1" bandRow="1">
                <a:tableStyleId>{F5AB1C69-6EDB-4FF4-983F-18BD219EF322}</a:tableStyleId>
              </a:tblPr>
              <a:tblGrid>
                <a:gridCol w="809739">
                  <a:extLst>
                    <a:ext uri="{9D8B030D-6E8A-4147-A177-3AD203B41FA5}">
                      <a16:colId xmlns:a16="http://schemas.microsoft.com/office/drawing/2014/main" val="2577685236"/>
                    </a:ext>
                  </a:extLst>
                </a:gridCol>
                <a:gridCol w="1104190">
                  <a:extLst>
                    <a:ext uri="{9D8B030D-6E8A-4147-A177-3AD203B41FA5}">
                      <a16:colId xmlns:a16="http://schemas.microsoft.com/office/drawing/2014/main" val="1250709901"/>
                    </a:ext>
                  </a:extLst>
                </a:gridCol>
                <a:gridCol w="2429218">
                  <a:extLst>
                    <a:ext uri="{9D8B030D-6E8A-4147-A177-3AD203B41FA5}">
                      <a16:colId xmlns:a16="http://schemas.microsoft.com/office/drawing/2014/main" val="999816583"/>
                    </a:ext>
                  </a:extLst>
                </a:gridCol>
                <a:gridCol w="2092375">
                  <a:extLst>
                    <a:ext uri="{9D8B030D-6E8A-4147-A177-3AD203B41FA5}">
                      <a16:colId xmlns:a16="http://schemas.microsoft.com/office/drawing/2014/main" val="1725592090"/>
                    </a:ext>
                  </a:extLst>
                </a:gridCol>
                <a:gridCol w="1956322">
                  <a:extLst>
                    <a:ext uri="{9D8B030D-6E8A-4147-A177-3AD203B41FA5}">
                      <a16:colId xmlns:a16="http://schemas.microsoft.com/office/drawing/2014/main" val="757596699"/>
                    </a:ext>
                  </a:extLst>
                </a:gridCol>
              </a:tblGrid>
              <a:tr h="89660">
                <a:tc>
                  <a:txBody>
                    <a:bodyPr/>
                    <a:lstStyle/>
                    <a:p>
                      <a:pPr marL="88900" indent="0" algn="ctr"/>
                      <a:r>
                        <a:rPr lang="en-GB" sz="800" dirty="0">
                          <a:effectLst/>
                          <a:latin typeface="Montserrat" panose="00000500000000000000" pitchFamily="50" charset="0"/>
                          <a:cs typeface="Arial" panose="020B0604020202020204" pitchFamily="34" charset="0"/>
                        </a:rPr>
                        <a:t>Patient feedback</a:t>
                      </a:r>
                      <a:endParaRPr lang="en-GB" sz="800"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18000" marB="18000"/>
                </a:tc>
                <a:tc>
                  <a:txBody>
                    <a:bodyPr/>
                    <a:lstStyle/>
                    <a:p>
                      <a:pPr algn="ctr"/>
                      <a:r>
                        <a:rPr lang="en-GB" sz="800" dirty="0">
                          <a:effectLst/>
                          <a:latin typeface="Montserrat" panose="00000500000000000000" pitchFamily="50" charset="0"/>
                          <a:cs typeface="Arial" panose="020B0604020202020204" pitchFamily="34" charset="0"/>
                        </a:rPr>
                        <a:t>Satisfaction with clinic</a:t>
                      </a:r>
                      <a:endParaRPr lang="en-GB" sz="800"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18000" marB="18000"/>
                </a:tc>
                <a:tc>
                  <a:txBody>
                    <a:bodyPr/>
                    <a:lstStyle/>
                    <a:p>
                      <a:pPr algn="ctr"/>
                      <a:r>
                        <a:rPr lang="en-GB" sz="800" dirty="0">
                          <a:effectLst/>
                          <a:latin typeface="Montserrat" panose="00000500000000000000" pitchFamily="50" charset="0"/>
                          <a:cs typeface="Arial" panose="020B0604020202020204" pitchFamily="34" charset="0"/>
                        </a:rPr>
                        <a:t>What went well?</a:t>
                      </a:r>
                      <a:endParaRPr lang="en-GB" sz="800"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18000" marB="18000"/>
                </a:tc>
                <a:tc>
                  <a:txBody>
                    <a:bodyPr/>
                    <a:lstStyle/>
                    <a:p>
                      <a:pPr algn="ctr"/>
                      <a:r>
                        <a:rPr lang="en-GB" sz="800" dirty="0">
                          <a:effectLst/>
                          <a:latin typeface="Montserrat" panose="00000500000000000000" pitchFamily="50" charset="0"/>
                          <a:cs typeface="Arial" panose="020B0604020202020204" pitchFamily="34" charset="0"/>
                        </a:rPr>
                        <a:t>What didn’t go well?</a:t>
                      </a:r>
                      <a:endParaRPr lang="en-GB" sz="800"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18000" marB="18000"/>
                </a:tc>
                <a:tc>
                  <a:txBody>
                    <a:bodyPr/>
                    <a:lstStyle/>
                    <a:p>
                      <a:pPr algn="ctr"/>
                      <a:r>
                        <a:rPr lang="en-GB" sz="800" dirty="0">
                          <a:effectLst/>
                          <a:latin typeface="Montserrat" panose="00000500000000000000" pitchFamily="50" charset="0"/>
                          <a:cs typeface="Arial" panose="020B0604020202020204" pitchFamily="34" charset="0"/>
                        </a:rPr>
                        <a:t>How could we improve?</a:t>
                      </a:r>
                      <a:endParaRPr lang="en-GB" sz="800"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18000" marB="18000"/>
                </a:tc>
                <a:extLst>
                  <a:ext uri="{0D108BD9-81ED-4DB2-BD59-A6C34878D82A}">
                    <a16:rowId xmlns:a16="http://schemas.microsoft.com/office/drawing/2014/main" val="4250821974"/>
                  </a:ext>
                </a:extLst>
              </a:tr>
              <a:tr h="1165575">
                <a:tc>
                  <a:txBody>
                    <a:bodyPr/>
                    <a:lstStyle/>
                    <a:p>
                      <a:pPr marL="0" indent="0"/>
                      <a:r>
                        <a:rPr lang="en-GB" sz="800" dirty="0">
                          <a:effectLst/>
                          <a:latin typeface="Montserrat" panose="00000500000000000000" pitchFamily="50" charset="0"/>
                          <a:cs typeface="Arial" panose="020B0604020202020204" pitchFamily="34" charset="0"/>
                        </a:rPr>
                        <a:t>Baseline</a:t>
                      </a:r>
                      <a:endParaRPr lang="en-GB" sz="800"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18000" marB="18000"/>
                </a:tc>
                <a:tc>
                  <a:txBody>
                    <a:bodyPr/>
                    <a:lstStyle/>
                    <a:p>
                      <a:r>
                        <a:rPr lang="en-GB" sz="800" b="1" dirty="0">
                          <a:effectLst/>
                          <a:latin typeface="Montserrat" panose="00000500000000000000" pitchFamily="50" charset="0"/>
                          <a:cs typeface="Arial" panose="020B0604020202020204" pitchFamily="34" charset="0"/>
                        </a:rPr>
                        <a:t>100% positive</a:t>
                      </a:r>
                      <a:endParaRPr lang="en-GB" sz="800" b="1"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18000" marB="18000"/>
                </a:tc>
                <a:tc>
                  <a:txBody>
                    <a:bodyPr/>
                    <a:lstStyle/>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I was happy with the appointment and discussions</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Attitude of staff</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Supportive to patients</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Quick service from start to finish</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Waiting time – very quick today</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They weren’t worrying and didn’t make me anxious</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Very efficient, no issues and no waiting</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Familiar staff</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Flexible approach to treating our child who is needle phobic</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Very good care and support</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No waiting and straight into the appointment</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The play workers gave me a united top and everyone knows my name and who I am</a:t>
                      </a:r>
                      <a:endParaRPr lang="en-GB" sz="800"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18000" marB="18000"/>
                </a:tc>
                <a:tc>
                  <a:txBody>
                    <a:bodyPr/>
                    <a:lstStyle/>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Delays</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Had to wait for ages</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Weighing, very difficult, the room is too small</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The lift in car park has broken and I had to carry my child down 3 flights</a:t>
                      </a:r>
                      <a:endParaRPr lang="en-GB" sz="800"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18000" marB="18000"/>
                </a:tc>
                <a:tc>
                  <a:txBody>
                    <a:bodyPr/>
                    <a:lstStyle/>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Timing of appointments – we always have to wait</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Better weighing facilities for disabled patients</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Make it quicker and easier for children with severe disabilities to prevent agitation and upset</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May help to get bloods and urine done locally</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Previous visits we have waited 5 hours</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Took 40 minutes to find a parking space</a:t>
                      </a:r>
                      <a:endParaRPr lang="en-GB" sz="800"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18000" marB="18000"/>
                </a:tc>
                <a:extLst>
                  <a:ext uri="{0D108BD9-81ED-4DB2-BD59-A6C34878D82A}">
                    <a16:rowId xmlns:a16="http://schemas.microsoft.com/office/drawing/2014/main" val="4108139400"/>
                  </a:ext>
                </a:extLst>
              </a:tr>
              <a:tr h="1165575">
                <a:tc>
                  <a:txBody>
                    <a:bodyPr/>
                    <a:lstStyle/>
                    <a:p>
                      <a:r>
                        <a:rPr lang="en-GB" sz="800" dirty="0">
                          <a:effectLst/>
                          <a:latin typeface="Montserrat" panose="00000500000000000000" pitchFamily="50" charset="0"/>
                          <a:cs typeface="Arial" panose="020B0604020202020204" pitchFamily="34" charset="0"/>
                        </a:rPr>
                        <a:t>PDSA 1</a:t>
                      </a:r>
                      <a:endParaRPr lang="en-GB" sz="800"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18000" marB="18000"/>
                </a:tc>
                <a:tc>
                  <a:txBody>
                    <a:bodyPr/>
                    <a:lstStyle/>
                    <a:p>
                      <a:r>
                        <a:rPr lang="en-GB" sz="800" b="1" dirty="0">
                          <a:effectLst/>
                          <a:latin typeface="Montserrat" panose="00000500000000000000" pitchFamily="50" charset="0"/>
                          <a:cs typeface="Arial" panose="020B0604020202020204" pitchFamily="34" charset="0"/>
                        </a:rPr>
                        <a:t>100% positive</a:t>
                      </a:r>
                      <a:endParaRPr lang="en-GB" sz="800" b="1"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18000" marB="18000"/>
                </a:tc>
                <a:tc>
                  <a:txBody>
                    <a:bodyPr/>
                    <a:lstStyle/>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Everything went well</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Friendly staff</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I value the Team approach</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Clinic was on time</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Everything ran smoothly</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I was seen very quickly</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Everyone was calm and understanding of my sons behaviour</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The clinic was helpful</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We were very happy</a:t>
                      </a:r>
                      <a:endParaRPr lang="en-GB" sz="800"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18000" marB="18000"/>
                </a:tc>
                <a:tc>
                  <a:txBody>
                    <a:bodyPr/>
                    <a:lstStyle/>
                    <a:p>
                      <a:pPr marL="171450" indent="-171450">
                        <a:buFont typeface="Arial" panose="020B0604020202020204" pitchFamily="34" charset="0"/>
                        <a:buChar char="•"/>
                      </a:pPr>
                      <a:endParaRPr lang="en-GB" sz="800"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18000" marB="18000"/>
                </a:tc>
                <a:tc>
                  <a:txBody>
                    <a:bodyPr/>
                    <a:lstStyle/>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I would like to take the prescriptions to my own pharmacy rather than here at the hospital</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No improvement needed, it's always a good experience</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You can’t</a:t>
                      </a:r>
                      <a:endParaRPr lang="en-GB" sz="800"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18000" marB="18000"/>
                </a:tc>
                <a:extLst>
                  <a:ext uri="{0D108BD9-81ED-4DB2-BD59-A6C34878D82A}">
                    <a16:rowId xmlns:a16="http://schemas.microsoft.com/office/drawing/2014/main" val="3151436420"/>
                  </a:ext>
                </a:extLst>
              </a:tr>
            </a:tbl>
          </a:graphicData>
        </a:graphic>
      </p:graphicFrame>
      <p:sp>
        <p:nvSpPr>
          <p:cNvPr id="4" name="TextBox 3">
            <a:extLst>
              <a:ext uri="{FF2B5EF4-FFF2-40B4-BE49-F238E27FC236}">
                <a16:creationId xmlns:a16="http://schemas.microsoft.com/office/drawing/2014/main" id="{29287E10-EBA5-E7BD-8B8D-4D829648578C}"/>
              </a:ext>
            </a:extLst>
          </p:cNvPr>
          <p:cNvSpPr txBox="1"/>
          <p:nvPr/>
        </p:nvSpPr>
        <p:spPr>
          <a:xfrm>
            <a:off x="323528" y="843558"/>
            <a:ext cx="5976664" cy="261610"/>
          </a:xfrm>
          <a:prstGeom prst="rect">
            <a:avLst/>
          </a:prstGeom>
          <a:noFill/>
        </p:spPr>
        <p:txBody>
          <a:bodyPr wrap="square" rtlCol="0">
            <a:spAutoFit/>
          </a:bodyPr>
          <a:lstStyle/>
          <a:p>
            <a:r>
              <a:rPr lang="en-GB" sz="1100" b="1" dirty="0">
                <a:latin typeface="Montserrat" panose="00000500000000000000" pitchFamily="50" charset="0"/>
                <a:cs typeface="Arial" panose="020B0604020202020204" pitchFamily="34" charset="0"/>
              </a:rPr>
              <a:t>This table provides the feedback collated from patients and their families </a:t>
            </a:r>
          </a:p>
        </p:txBody>
      </p:sp>
    </p:spTree>
    <p:extLst>
      <p:ext uri="{BB962C8B-B14F-4D97-AF65-F5344CB8AC3E}">
        <p14:creationId xmlns:p14="http://schemas.microsoft.com/office/powerpoint/2010/main" val="40737724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p:txBody>
          <a:bodyPr>
            <a:noAutofit/>
          </a:bodyPr>
          <a:lstStyle/>
          <a:p>
            <a:r>
              <a:rPr lang="en-GB" sz="2000" dirty="0"/>
              <a:t>Ketogenic diet therapy clinic – Manchester University NHS Foundation Trust</a:t>
            </a:r>
          </a:p>
        </p:txBody>
      </p:sp>
      <p:graphicFrame>
        <p:nvGraphicFramePr>
          <p:cNvPr id="7" name="Table 6">
            <a:extLst>
              <a:ext uri="{FF2B5EF4-FFF2-40B4-BE49-F238E27FC236}">
                <a16:creationId xmlns:a16="http://schemas.microsoft.com/office/drawing/2014/main" id="{FE3D616A-B159-112A-8945-5A069077A8D0}"/>
              </a:ext>
            </a:extLst>
          </p:cNvPr>
          <p:cNvGraphicFramePr>
            <a:graphicFrameLocks noGrp="1"/>
          </p:cNvGraphicFramePr>
          <p:nvPr>
            <p:extLst>
              <p:ext uri="{D42A27DB-BD31-4B8C-83A1-F6EECF244321}">
                <p14:modId xmlns:p14="http://schemas.microsoft.com/office/powerpoint/2010/main" val="513448557"/>
              </p:ext>
            </p:extLst>
          </p:nvPr>
        </p:nvGraphicFramePr>
        <p:xfrm>
          <a:off x="191306" y="987574"/>
          <a:ext cx="8761388" cy="3291840"/>
        </p:xfrm>
        <a:graphic>
          <a:graphicData uri="http://schemas.openxmlformats.org/drawingml/2006/table">
            <a:tbl>
              <a:tblPr firstRow="1" firstCol="1" bandRow="1">
                <a:tableStyleId>{F5AB1C69-6EDB-4FF4-983F-18BD219EF322}</a:tableStyleId>
              </a:tblPr>
              <a:tblGrid>
                <a:gridCol w="552476">
                  <a:extLst>
                    <a:ext uri="{9D8B030D-6E8A-4147-A177-3AD203B41FA5}">
                      <a16:colId xmlns:a16="http://schemas.microsoft.com/office/drawing/2014/main" val="4028613707"/>
                    </a:ext>
                  </a:extLst>
                </a:gridCol>
                <a:gridCol w="792088">
                  <a:extLst>
                    <a:ext uri="{9D8B030D-6E8A-4147-A177-3AD203B41FA5}">
                      <a16:colId xmlns:a16="http://schemas.microsoft.com/office/drawing/2014/main" val="4102523915"/>
                    </a:ext>
                  </a:extLst>
                </a:gridCol>
                <a:gridCol w="2808312">
                  <a:extLst>
                    <a:ext uri="{9D8B030D-6E8A-4147-A177-3AD203B41FA5}">
                      <a16:colId xmlns:a16="http://schemas.microsoft.com/office/drawing/2014/main" val="2442696237"/>
                    </a:ext>
                  </a:extLst>
                </a:gridCol>
                <a:gridCol w="2448272">
                  <a:extLst>
                    <a:ext uri="{9D8B030D-6E8A-4147-A177-3AD203B41FA5}">
                      <a16:colId xmlns:a16="http://schemas.microsoft.com/office/drawing/2014/main" val="2138733279"/>
                    </a:ext>
                  </a:extLst>
                </a:gridCol>
                <a:gridCol w="2160240">
                  <a:extLst>
                    <a:ext uri="{9D8B030D-6E8A-4147-A177-3AD203B41FA5}">
                      <a16:colId xmlns:a16="http://schemas.microsoft.com/office/drawing/2014/main" val="474715805"/>
                    </a:ext>
                  </a:extLst>
                </a:gridCol>
              </a:tblGrid>
              <a:tr h="141247">
                <a:tc>
                  <a:txBody>
                    <a:bodyPr/>
                    <a:lstStyle/>
                    <a:p>
                      <a:pPr algn="ctr"/>
                      <a:r>
                        <a:rPr lang="en-GB" sz="800" dirty="0">
                          <a:effectLst/>
                          <a:latin typeface="Montserrat" panose="00000500000000000000" pitchFamily="50" charset="0"/>
                          <a:cs typeface="Arial" panose="020B0604020202020204" pitchFamily="34" charset="0"/>
                        </a:rPr>
                        <a:t>Patient feedback</a:t>
                      </a:r>
                    </a:p>
                  </a:txBody>
                  <a:tcPr marL="17801" marR="17801" marT="0" marB="0"/>
                </a:tc>
                <a:tc>
                  <a:txBody>
                    <a:bodyPr/>
                    <a:lstStyle/>
                    <a:p>
                      <a:pPr algn="ctr"/>
                      <a:r>
                        <a:rPr lang="en-GB" sz="800" dirty="0">
                          <a:effectLst/>
                          <a:latin typeface="Montserrat" panose="00000500000000000000" pitchFamily="50" charset="0"/>
                          <a:cs typeface="Arial" panose="020B0604020202020204" pitchFamily="34" charset="0"/>
                        </a:rPr>
                        <a:t>Satisfaction with clinic</a:t>
                      </a:r>
                      <a:endParaRPr lang="en-GB" sz="800"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0" marB="0"/>
                </a:tc>
                <a:tc>
                  <a:txBody>
                    <a:bodyPr/>
                    <a:lstStyle/>
                    <a:p>
                      <a:pPr algn="ctr"/>
                      <a:r>
                        <a:rPr lang="en-GB" sz="800" dirty="0">
                          <a:effectLst/>
                          <a:latin typeface="Montserrat" panose="00000500000000000000" pitchFamily="50" charset="0"/>
                          <a:cs typeface="Arial" panose="020B0604020202020204" pitchFamily="34" charset="0"/>
                        </a:rPr>
                        <a:t>What went well?</a:t>
                      </a:r>
                      <a:endParaRPr lang="en-GB" sz="800"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0" marB="0"/>
                </a:tc>
                <a:tc>
                  <a:txBody>
                    <a:bodyPr/>
                    <a:lstStyle/>
                    <a:p>
                      <a:pPr algn="ctr"/>
                      <a:r>
                        <a:rPr lang="en-GB" sz="800" dirty="0">
                          <a:effectLst/>
                          <a:latin typeface="Montserrat" panose="00000500000000000000" pitchFamily="50" charset="0"/>
                          <a:cs typeface="Arial" panose="020B0604020202020204" pitchFamily="34" charset="0"/>
                        </a:rPr>
                        <a:t>What didn’t go well?</a:t>
                      </a:r>
                      <a:endParaRPr lang="en-GB" sz="800"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0" marB="0"/>
                </a:tc>
                <a:tc>
                  <a:txBody>
                    <a:bodyPr/>
                    <a:lstStyle/>
                    <a:p>
                      <a:pPr algn="ctr"/>
                      <a:r>
                        <a:rPr lang="en-GB" sz="800" dirty="0">
                          <a:effectLst/>
                          <a:latin typeface="Montserrat" panose="00000500000000000000" pitchFamily="50" charset="0"/>
                          <a:cs typeface="Arial" panose="020B0604020202020204" pitchFamily="34" charset="0"/>
                        </a:rPr>
                        <a:t>How could we improve?</a:t>
                      </a:r>
                      <a:endParaRPr lang="en-GB" sz="800"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0" marB="0"/>
                </a:tc>
                <a:extLst>
                  <a:ext uri="{0D108BD9-81ED-4DB2-BD59-A6C34878D82A}">
                    <a16:rowId xmlns:a16="http://schemas.microsoft.com/office/drawing/2014/main" val="769884227"/>
                  </a:ext>
                </a:extLst>
              </a:tr>
              <a:tr h="847478">
                <a:tc>
                  <a:txBody>
                    <a:bodyPr/>
                    <a:lstStyle/>
                    <a:p>
                      <a:r>
                        <a:rPr lang="en-GB" sz="800" dirty="0">
                          <a:effectLst/>
                          <a:latin typeface="Montserrat" panose="00000500000000000000" pitchFamily="50" charset="0"/>
                          <a:cs typeface="Arial" panose="020B0604020202020204" pitchFamily="34" charset="0"/>
                        </a:rPr>
                        <a:t>PDSA 2</a:t>
                      </a:r>
                      <a:endParaRPr lang="en-GB" sz="800"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0" marB="0"/>
                </a:tc>
                <a:tc>
                  <a:txBody>
                    <a:bodyPr/>
                    <a:lstStyle/>
                    <a:p>
                      <a:r>
                        <a:rPr lang="en-GB" sz="800" b="1" dirty="0">
                          <a:effectLst/>
                          <a:latin typeface="Montserrat" panose="00000500000000000000" pitchFamily="50" charset="0"/>
                          <a:cs typeface="Arial" panose="020B0604020202020204" pitchFamily="34" charset="0"/>
                        </a:rPr>
                        <a:t>100% positive</a:t>
                      </a:r>
                      <a:endParaRPr lang="en-GB" sz="800" b="1"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0" marB="0"/>
                </a:tc>
                <a:tc>
                  <a:txBody>
                    <a:bodyPr/>
                    <a:lstStyle/>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Good in-depth chat about our daughter and different options to try</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Felt happy with outcome</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We were seen promptly</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All staff were friendly and professional</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Large disabled changing facility</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Explained the plan well</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Staff care about my daughters well-being</a:t>
                      </a:r>
                      <a:endParaRPr lang="en-GB" sz="800"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0" marB="0"/>
                </a:tc>
                <a:tc>
                  <a:txBody>
                    <a:bodyPr/>
                    <a:lstStyle/>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Parking!</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Inadequate parking for blue badge holders</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Difficult to get a wheelchair bound child out of a multi-storey car park</a:t>
                      </a:r>
                      <a:endParaRPr lang="en-GB" sz="800"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0" marB="0"/>
                </a:tc>
                <a:tc>
                  <a:txBody>
                    <a:bodyPr/>
                    <a:lstStyle/>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More blue badge bays</a:t>
                      </a:r>
                      <a:endParaRPr lang="en-GB" sz="800"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0" marB="0"/>
                </a:tc>
                <a:extLst>
                  <a:ext uri="{0D108BD9-81ED-4DB2-BD59-A6C34878D82A}">
                    <a16:rowId xmlns:a16="http://schemas.microsoft.com/office/drawing/2014/main" val="1361978171"/>
                  </a:ext>
                </a:extLst>
              </a:tr>
              <a:tr h="1059349">
                <a:tc>
                  <a:txBody>
                    <a:bodyPr/>
                    <a:lstStyle/>
                    <a:p>
                      <a:r>
                        <a:rPr lang="en-GB" sz="800" dirty="0">
                          <a:effectLst/>
                          <a:latin typeface="Montserrat" panose="00000500000000000000" pitchFamily="50" charset="0"/>
                          <a:cs typeface="Arial" panose="020B0604020202020204" pitchFamily="34" charset="0"/>
                        </a:rPr>
                        <a:t>PDSA 3</a:t>
                      </a:r>
                      <a:endParaRPr lang="en-GB" sz="800"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0" marB="0"/>
                </a:tc>
                <a:tc>
                  <a:txBody>
                    <a:bodyPr/>
                    <a:lstStyle/>
                    <a:p>
                      <a:r>
                        <a:rPr lang="en-GB" sz="800" b="1" dirty="0">
                          <a:effectLst/>
                          <a:latin typeface="Montserrat" panose="00000500000000000000" pitchFamily="50" charset="0"/>
                          <a:cs typeface="Arial" panose="020B0604020202020204" pitchFamily="34" charset="0"/>
                        </a:rPr>
                        <a:t>100% positive</a:t>
                      </a:r>
                      <a:endParaRPr lang="en-GB" sz="800" b="1"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0" marB="0"/>
                </a:tc>
                <a:tc>
                  <a:txBody>
                    <a:bodyPr/>
                    <a:lstStyle/>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Well explained</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Friendly team</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Good discussion of points I raised</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Good in-depth conversation</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Answered all my questions</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Everything</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Rebecca and Amy are SUPERSTARS!</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Everything went well today</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We are very satisfied with the service</a:t>
                      </a:r>
                      <a:endParaRPr lang="en-GB" sz="800"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0" marB="0"/>
                </a:tc>
                <a:tc>
                  <a:txBody>
                    <a:bodyPr/>
                    <a:lstStyle/>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We didn’t get to see our usual consultant which we would have preferred</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Parking was really difficult</a:t>
                      </a:r>
                      <a:endParaRPr lang="en-GB" sz="800"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0" marB="0"/>
                </a:tc>
                <a:tc>
                  <a:txBody>
                    <a:bodyPr/>
                    <a:lstStyle/>
                    <a:p>
                      <a:pPr marL="0" indent="0">
                        <a:buFont typeface="Arial" panose="020B0604020202020204" pitchFamily="34" charset="0"/>
                        <a:buNone/>
                      </a:pPr>
                      <a:r>
                        <a:rPr lang="en-GB" sz="800" dirty="0">
                          <a:effectLst/>
                          <a:latin typeface="Montserrat" panose="00000500000000000000" pitchFamily="50" charset="0"/>
                          <a:cs typeface="Arial" panose="020B0604020202020204" pitchFamily="34" charset="0"/>
                        </a:rPr>
                        <a:t> </a:t>
                      </a:r>
                      <a:endParaRPr lang="en-GB" sz="800"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0" marB="0"/>
                </a:tc>
                <a:extLst>
                  <a:ext uri="{0D108BD9-81ED-4DB2-BD59-A6C34878D82A}">
                    <a16:rowId xmlns:a16="http://schemas.microsoft.com/office/drawing/2014/main" val="3926608219"/>
                  </a:ext>
                </a:extLst>
              </a:tr>
              <a:tr h="211870">
                <a:tc>
                  <a:txBody>
                    <a:bodyPr/>
                    <a:lstStyle/>
                    <a:p>
                      <a:r>
                        <a:rPr lang="en-GB" sz="800" dirty="0">
                          <a:effectLst/>
                          <a:latin typeface="Montserrat" panose="00000500000000000000" pitchFamily="50" charset="0"/>
                          <a:cs typeface="Arial" panose="020B0604020202020204" pitchFamily="34" charset="0"/>
                        </a:rPr>
                        <a:t>PDSA 4</a:t>
                      </a:r>
                      <a:endParaRPr lang="en-GB" sz="800"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0" marB="0"/>
                </a:tc>
                <a:tc>
                  <a:txBody>
                    <a:bodyPr/>
                    <a:lstStyle/>
                    <a:p>
                      <a:r>
                        <a:rPr lang="en-GB" sz="800" b="1" dirty="0">
                          <a:effectLst/>
                          <a:latin typeface="Montserrat" panose="00000500000000000000" pitchFamily="50" charset="0"/>
                          <a:cs typeface="Arial" panose="020B0604020202020204" pitchFamily="34" charset="0"/>
                        </a:rPr>
                        <a:t>100% positive</a:t>
                      </a:r>
                      <a:endParaRPr lang="en-GB" sz="800" b="1"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0" marB="0"/>
                </a:tc>
                <a:tc>
                  <a:txBody>
                    <a:bodyPr/>
                    <a:lstStyle/>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Team really care for my daughter</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They all know us so well</a:t>
                      </a:r>
                      <a:endParaRPr lang="en-GB" sz="800"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0" marB="0"/>
                </a:tc>
                <a:tc>
                  <a:txBody>
                    <a:bodyPr/>
                    <a:lstStyle/>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No need to change</a:t>
                      </a:r>
                      <a:endParaRPr lang="en-GB" sz="800"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0" marB="0"/>
                </a:tc>
                <a:tc>
                  <a:txBody>
                    <a:bodyPr/>
                    <a:lstStyle/>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Nothing</a:t>
                      </a:r>
                      <a:endParaRPr lang="en-GB" sz="800"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0" marB="0"/>
                </a:tc>
                <a:extLst>
                  <a:ext uri="{0D108BD9-81ED-4DB2-BD59-A6C34878D82A}">
                    <a16:rowId xmlns:a16="http://schemas.microsoft.com/office/drawing/2014/main" val="3670211157"/>
                  </a:ext>
                </a:extLst>
              </a:tr>
              <a:tr h="564986">
                <a:tc>
                  <a:txBody>
                    <a:bodyPr/>
                    <a:lstStyle/>
                    <a:p>
                      <a:r>
                        <a:rPr lang="en-GB" sz="800" dirty="0">
                          <a:effectLst/>
                          <a:latin typeface="Montserrat" panose="00000500000000000000" pitchFamily="50" charset="0"/>
                          <a:cs typeface="Arial" panose="020B0604020202020204" pitchFamily="34" charset="0"/>
                        </a:rPr>
                        <a:t>PDSA 5</a:t>
                      </a:r>
                      <a:endParaRPr lang="en-GB" sz="800"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0" marB="0"/>
                </a:tc>
                <a:tc>
                  <a:txBody>
                    <a:bodyPr/>
                    <a:lstStyle/>
                    <a:p>
                      <a:r>
                        <a:rPr lang="en-GB" sz="800" b="1" dirty="0">
                          <a:effectLst/>
                          <a:latin typeface="Montserrat" panose="00000500000000000000" pitchFamily="50" charset="0"/>
                          <a:cs typeface="Arial" panose="020B0604020202020204" pitchFamily="34" charset="0"/>
                        </a:rPr>
                        <a:t>100% positive</a:t>
                      </a:r>
                      <a:endParaRPr lang="en-GB" sz="800" b="1"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0" marB="0"/>
                </a:tc>
                <a:tc>
                  <a:txBody>
                    <a:bodyPr/>
                    <a:lstStyle/>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Able to see the dietitian as well as the doctor and nurse</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All my questions were answered</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I am always happy with my appointments</a:t>
                      </a:r>
                      <a:endParaRPr lang="en-GB" sz="800"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0" marB="0"/>
                </a:tc>
                <a:tc>
                  <a:txBody>
                    <a:bodyPr/>
                    <a:lstStyle/>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We had to wait a long time to see the consultant</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We had to wait to have our bloods taken</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We had to arrange to have bloods locally as clinic just took so long</a:t>
                      </a:r>
                      <a:endParaRPr lang="en-GB" sz="800"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0" marB="0"/>
                </a:tc>
                <a:tc>
                  <a:txBody>
                    <a:bodyPr/>
                    <a:lstStyle/>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I would like to see my usual consultant</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We always have to sit and wait a long time</a:t>
                      </a:r>
                    </a:p>
                    <a:p>
                      <a:pPr marL="171450" indent="-171450">
                        <a:buFont typeface="Arial" panose="020B0604020202020204" pitchFamily="34" charset="0"/>
                        <a:buChar char="•"/>
                      </a:pPr>
                      <a:r>
                        <a:rPr lang="en-GB" sz="800" dirty="0">
                          <a:effectLst/>
                          <a:latin typeface="Montserrat" panose="00000500000000000000" pitchFamily="50" charset="0"/>
                          <a:cs typeface="Arial" panose="020B0604020202020204" pitchFamily="34" charset="0"/>
                        </a:rPr>
                        <a:t>Clinic felt unorganised and it was busy</a:t>
                      </a:r>
                      <a:endParaRPr lang="en-GB" sz="800" dirty="0">
                        <a:effectLst/>
                        <a:latin typeface="Montserrat" panose="00000500000000000000" pitchFamily="50" charset="0"/>
                        <a:ea typeface="Calibri" panose="020F0502020204030204" pitchFamily="34" charset="0"/>
                        <a:cs typeface="Arial" panose="020B0604020202020204" pitchFamily="34" charset="0"/>
                      </a:endParaRPr>
                    </a:p>
                  </a:txBody>
                  <a:tcPr marL="17801" marR="17801" marT="0" marB="0"/>
                </a:tc>
                <a:extLst>
                  <a:ext uri="{0D108BD9-81ED-4DB2-BD59-A6C34878D82A}">
                    <a16:rowId xmlns:a16="http://schemas.microsoft.com/office/drawing/2014/main" val="2593820372"/>
                  </a:ext>
                </a:extLst>
              </a:tr>
            </a:tbl>
          </a:graphicData>
        </a:graphic>
      </p:graphicFrame>
    </p:spTree>
    <p:extLst>
      <p:ext uri="{BB962C8B-B14F-4D97-AF65-F5344CB8AC3E}">
        <p14:creationId xmlns:p14="http://schemas.microsoft.com/office/powerpoint/2010/main" val="4415554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p:txBody>
          <a:bodyPr>
            <a:noAutofit/>
          </a:bodyPr>
          <a:lstStyle/>
          <a:p>
            <a:r>
              <a:rPr lang="en-GB" sz="2000" dirty="0"/>
              <a:t>Ketogenic diet therapy clinic – Manchester University NHS Foundation Trust</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04928" y="771550"/>
            <a:ext cx="8543536" cy="4176464"/>
          </a:xfrm>
        </p:spPr>
        <p:txBody>
          <a:bodyPr>
            <a:noAutofit/>
          </a:bodyPr>
          <a:lstStyle/>
          <a:p>
            <a:pPr marL="0" indent="0" algn="just">
              <a:buNone/>
            </a:pPr>
            <a:r>
              <a:rPr lang="en-GB" sz="1100" b="1" dirty="0">
                <a:solidFill>
                  <a:schemeClr val="tx1"/>
                </a:solidFill>
                <a:latin typeface="Montserrat" panose="00000500000000000000" pitchFamily="50" charset="0"/>
                <a:cs typeface="Arial" panose="020B0604020202020204" pitchFamily="34" charset="0"/>
              </a:rPr>
              <a:t>Challenges</a:t>
            </a:r>
          </a:p>
          <a:p>
            <a:pPr algn="just">
              <a:lnSpc>
                <a:spcPct val="150000"/>
              </a:lnSpc>
              <a:buFont typeface="Arial" panose="020B0604020202020204" pitchFamily="34" charset="0"/>
              <a:buChar char="•"/>
            </a:pPr>
            <a:r>
              <a:rPr lang="en-GB" sz="1100" dirty="0"/>
              <a:t>The plan to adjust clinic slot times to allow 45 minutes for new patients was abandoned due to the COVID pandemic, and they were therefore unable to put this plan into place.</a:t>
            </a:r>
          </a:p>
          <a:p>
            <a:pPr algn="just">
              <a:lnSpc>
                <a:spcPct val="150000"/>
              </a:lnSpc>
              <a:buFont typeface="Arial" panose="020B0604020202020204" pitchFamily="34" charset="0"/>
              <a:buChar char="•"/>
            </a:pPr>
            <a:r>
              <a:rPr lang="en-GB" sz="1100" dirty="0"/>
              <a:t>It has been challenging to create buy-in from the OPD team, but some progress has been made.</a:t>
            </a:r>
          </a:p>
          <a:p>
            <a:pPr algn="just">
              <a:lnSpc>
                <a:spcPct val="150000"/>
              </a:lnSpc>
              <a:buFont typeface="Arial" panose="020B0604020202020204" pitchFamily="34" charset="0"/>
              <a:buChar char="•"/>
            </a:pPr>
            <a:r>
              <a:rPr lang="en-GB" sz="1100" dirty="0"/>
              <a:t>Experienced reduced staff numbers due to illness.</a:t>
            </a:r>
          </a:p>
          <a:p>
            <a:pPr algn="just">
              <a:lnSpc>
                <a:spcPct val="150000"/>
              </a:lnSpc>
              <a:buFont typeface="Arial" panose="020B0604020202020204" pitchFamily="34" charset="0"/>
              <a:buChar char="•"/>
            </a:pPr>
            <a:r>
              <a:rPr lang="en-GB" sz="1100" dirty="0"/>
              <a:t>Received feedback concerning parking issues and facilities in OPD that, although outside the team’s control, was discussed with the relevant team or department.</a:t>
            </a:r>
          </a:p>
          <a:p>
            <a:pPr algn="just">
              <a:lnSpc>
                <a:spcPct val="150000"/>
              </a:lnSpc>
              <a:buFont typeface="Arial" panose="020B0604020202020204" pitchFamily="34" charset="0"/>
              <a:buChar char="•"/>
            </a:pPr>
            <a:r>
              <a:rPr lang="en-GB" sz="1100" dirty="0"/>
              <a:t>Some patients have challenging or complex needs, which sometimes leads to clinics overrunning and impacts the whole clinic.</a:t>
            </a:r>
          </a:p>
          <a:p>
            <a:pPr algn="just">
              <a:lnSpc>
                <a:spcPct val="150000"/>
              </a:lnSpc>
              <a:buFont typeface="Arial" panose="020B0604020202020204" pitchFamily="34" charset="0"/>
              <a:buChar char="•"/>
            </a:pPr>
            <a:r>
              <a:rPr lang="en-GB" sz="1100" dirty="0"/>
              <a:t>Including a registrar in the clinic did not help because the clinic ran over by 2 hours and patients reported being dissatisfied. The decision to include the registrar in clinics was made by one of the consultants, but due to their lack of experience and confidence in running a ketogenic diet clinic, it did not work out.</a:t>
            </a:r>
          </a:p>
          <a:p>
            <a:pPr algn="just">
              <a:lnSpc>
                <a:spcPct val="150000"/>
              </a:lnSpc>
              <a:buFont typeface="Arial" panose="020B0604020202020204" pitchFamily="34" charset="0"/>
              <a:buChar char="•"/>
            </a:pPr>
            <a:r>
              <a:rPr lang="en-GB" sz="1100" dirty="0"/>
              <a:t>The COVID-19 pandemic impacted the service in relation to face-to-face clinics. Clinics were cancelled, and consultants were moved onto an emergency rota.</a:t>
            </a:r>
          </a:p>
          <a:p>
            <a:pPr algn="just">
              <a:lnSpc>
                <a:spcPct val="150000"/>
              </a:lnSpc>
              <a:buFont typeface="Arial" panose="020B0604020202020204" pitchFamily="34" charset="0"/>
              <a:buChar char="•"/>
            </a:pPr>
            <a:r>
              <a:rPr lang="en-GB" sz="1100" dirty="0"/>
              <a:t>The introduction of video calls was agreed upon by the Trust.</a:t>
            </a:r>
            <a:endParaRPr lang="en-GB" sz="1100"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7688443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p:txBody>
          <a:bodyPr>
            <a:noAutofit/>
          </a:bodyPr>
          <a:lstStyle/>
          <a:p>
            <a:r>
              <a:rPr lang="en-GB" sz="2000" dirty="0"/>
              <a:t>Ketogenic diet therapy clinic – Manchester University NHS Foundation Trust</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28760" y="751012"/>
            <a:ext cx="8663720" cy="4392488"/>
          </a:xfrm>
        </p:spPr>
        <p:txBody>
          <a:bodyPr>
            <a:noAutofit/>
          </a:bodyPr>
          <a:lstStyle/>
          <a:p>
            <a:pPr marL="0" indent="0" algn="just">
              <a:buNone/>
            </a:pPr>
            <a:r>
              <a:rPr lang="en-GB" sz="1100" b="1" dirty="0">
                <a:solidFill>
                  <a:schemeClr val="tx1"/>
                </a:solidFill>
                <a:latin typeface="Montserrat" panose="00000500000000000000" pitchFamily="50" charset="0"/>
                <a:cs typeface="Arial" panose="020B0604020202020204" pitchFamily="34" charset="0"/>
              </a:rPr>
              <a:t>Outcomes</a:t>
            </a:r>
          </a:p>
          <a:p>
            <a:pPr algn="just">
              <a:lnSpc>
                <a:spcPct val="150000"/>
              </a:lnSpc>
              <a:buFont typeface="Arial" panose="020B0604020202020204" pitchFamily="34" charset="0"/>
              <a:buChar char="•"/>
            </a:pPr>
            <a:r>
              <a:rPr lang="en-GB" sz="1100" dirty="0"/>
              <a:t>Achieved 100% satisfaction with clinic experience on baseline assessment.</a:t>
            </a:r>
          </a:p>
          <a:p>
            <a:pPr algn="just">
              <a:lnSpc>
                <a:spcPct val="150000"/>
              </a:lnSpc>
              <a:buFont typeface="Arial" panose="020B0604020202020204" pitchFamily="34" charset="0"/>
              <a:buChar char="•"/>
            </a:pPr>
            <a:r>
              <a:rPr lang="en-GB" sz="1100" dirty="0"/>
              <a:t>Achieved the aim of reducing clinic times by an average of 29 minutes.</a:t>
            </a:r>
          </a:p>
          <a:p>
            <a:pPr algn="just">
              <a:lnSpc>
                <a:spcPct val="150000"/>
              </a:lnSpc>
              <a:buFont typeface="Arial" panose="020B0604020202020204" pitchFamily="34" charset="0"/>
              <a:buChar char="•"/>
            </a:pPr>
            <a:r>
              <a:rPr lang="en-GB" sz="1100" dirty="0"/>
              <a:t>Time taken to weigh the patient was reduced by 50%.</a:t>
            </a:r>
          </a:p>
          <a:p>
            <a:pPr algn="just">
              <a:lnSpc>
                <a:spcPct val="150000"/>
              </a:lnSpc>
              <a:buFont typeface="Arial" panose="020B0604020202020204" pitchFamily="34" charset="0"/>
              <a:buChar char="•"/>
            </a:pPr>
            <a:r>
              <a:rPr lang="en-GB" sz="1100" dirty="0"/>
              <a:t>Patients were seen 10 minutes earlier in the clinic.</a:t>
            </a:r>
          </a:p>
          <a:p>
            <a:pPr algn="just">
              <a:lnSpc>
                <a:spcPct val="150000"/>
              </a:lnSpc>
              <a:buFont typeface="Arial" panose="020B0604020202020204" pitchFamily="34" charset="0"/>
              <a:buChar char="•"/>
            </a:pPr>
            <a:r>
              <a:rPr lang="en-GB" sz="1100" dirty="0"/>
              <a:t>Team communication improved via the introduction of weekly huddles with the whole team to reduce staff stress by discussing patients who were having difficulties and those due in clinic to identify any missing information, increasing clinic preparation.</a:t>
            </a:r>
          </a:p>
          <a:p>
            <a:pPr algn="just">
              <a:lnSpc>
                <a:spcPct val="150000"/>
              </a:lnSpc>
              <a:buFont typeface="Arial" panose="020B0604020202020204" pitchFamily="34" charset="0"/>
              <a:buChar char="•"/>
            </a:pPr>
            <a:r>
              <a:rPr lang="en-GB" sz="1100" dirty="0"/>
              <a:t>The implementation of a telephone contact service with an ESN prior to clinic appointments led to increased patient and family satisfaction and increased engagement with the local team.</a:t>
            </a:r>
          </a:p>
          <a:p>
            <a:pPr algn="just">
              <a:lnSpc>
                <a:spcPct val="150000"/>
              </a:lnSpc>
              <a:buFont typeface="Arial" panose="020B0604020202020204" pitchFamily="34" charset="0"/>
              <a:buChar char="•"/>
            </a:pPr>
            <a:r>
              <a:rPr lang="en-GB" sz="1100" dirty="0"/>
              <a:t>Implemented ACP-led consultant replacement clinics.</a:t>
            </a:r>
          </a:p>
          <a:p>
            <a:pPr algn="just">
              <a:lnSpc>
                <a:spcPct val="150000"/>
              </a:lnSpc>
              <a:buFont typeface="Arial" panose="020B0604020202020204" pitchFamily="34" charset="0"/>
              <a:buChar char="•"/>
            </a:pPr>
            <a:r>
              <a:rPr lang="en-GB" sz="1100" dirty="0"/>
              <a:t>Developed a patient satisfaction survey with an option to provide information on what we do well and identified areas for improvement.</a:t>
            </a:r>
          </a:p>
          <a:p>
            <a:pPr algn="just">
              <a:lnSpc>
                <a:spcPct val="150000"/>
              </a:lnSpc>
              <a:buFont typeface="Arial" panose="020B0604020202020204" pitchFamily="34" charset="0"/>
              <a:buChar char="•"/>
            </a:pPr>
            <a:r>
              <a:rPr lang="en-GB" sz="1100" dirty="0"/>
              <a:t>Developed a template for the team to record data on identified issues around clinic wait times, which included: arrival time, appointment time, time to get anthropometry, time to see the consultant, time the appointment ended, time when blood was taken, and time the patient left the clinic.</a:t>
            </a:r>
          </a:p>
          <a:p>
            <a:pPr algn="just"/>
            <a:endParaRPr lang="en-GB" sz="1100" b="1" dirty="0">
              <a:solidFill>
                <a:schemeClr val="tx1"/>
              </a:solidFill>
              <a:latin typeface="Montserrat" panose="00000500000000000000" pitchFamily="50" charset="0"/>
              <a:cs typeface="Arial" panose="020B0604020202020204" pitchFamily="34" charset="0"/>
            </a:endParaRPr>
          </a:p>
          <a:p>
            <a:pPr algn="just"/>
            <a:endParaRPr lang="en-GB" sz="1100" b="1" dirty="0">
              <a:solidFill>
                <a:schemeClr val="tx1"/>
              </a:solidFill>
              <a:latin typeface="Montserrat" panose="00000500000000000000" pitchFamily="50" charset="0"/>
              <a:cs typeface="Arial" panose="020B0604020202020204" pitchFamily="34" charset="0"/>
            </a:endParaRPr>
          </a:p>
          <a:p>
            <a:pPr marL="0" indent="0" algn="just">
              <a:buNone/>
            </a:pPr>
            <a:r>
              <a:rPr lang="en-GB" sz="1100" b="1" dirty="0">
                <a:solidFill>
                  <a:schemeClr val="tx1"/>
                </a:solidFill>
                <a:latin typeface="Montserrat" panose="00000500000000000000" pitchFamily="50" charset="0"/>
                <a:cs typeface="Arial" panose="020B0604020202020204" pitchFamily="34" charset="0"/>
              </a:rPr>
              <a:t> </a:t>
            </a:r>
          </a:p>
          <a:p>
            <a:pPr marL="0" indent="0" algn="just">
              <a:buNone/>
            </a:pPr>
            <a:endParaRPr lang="en-GB" sz="1100" b="1"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16939778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p:txBody>
          <a:bodyPr>
            <a:noAutofit/>
          </a:bodyPr>
          <a:lstStyle/>
          <a:p>
            <a:r>
              <a:rPr lang="en-GB" sz="2000" dirty="0"/>
              <a:t>Ketogenic diet therapy clinic – Manchester University NHS Foundation Trust</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28760" y="699542"/>
            <a:ext cx="8591712" cy="4392488"/>
          </a:xfrm>
        </p:spPr>
        <p:txBody>
          <a:bodyPr>
            <a:noAutofit/>
          </a:bodyPr>
          <a:lstStyle/>
          <a:p>
            <a:pPr marL="0" indent="0" algn="just">
              <a:buNone/>
            </a:pPr>
            <a:r>
              <a:rPr lang="en-GB" sz="1100" b="1" dirty="0">
                <a:solidFill>
                  <a:schemeClr val="tx1"/>
                </a:solidFill>
                <a:latin typeface="Montserrat" panose="00000500000000000000" pitchFamily="50" charset="0"/>
                <a:cs typeface="Arial" panose="020B0604020202020204" pitchFamily="34" charset="0"/>
              </a:rPr>
              <a:t>Lessons learnt</a:t>
            </a:r>
          </a:p>
          <a:p>
            <a:pPr algn="just">
              <a:lnSpc>
                <a:spcPct val="150000"/>
              </a:lnSpc>
              <a:buFont typeface="Arial" panose="020B0604020202020204" pitchFamily="34" charset="0"/>
              <a:buChar char="•"/>
            </a:pPr>
            <a:r>
              <a:rPr lang="en-GB" sz="1100" dirty="0"/>
              <a:t>Communication is key; the team experienced improved interactions with families, which made the clinic appointments more useful.</a:t>
            </a:r>
          </a:p>
          <a:p>
            <a:pPr algn="just">
              <a:lnSpc>
                <a:spcPct val="150000"/>
              </a:lnSpc>
              <a:buFont typeface="Arial" panose="020B0604020202020204" pitchFamily="34" charset="0"/>
              <a:buChar char="•"/>
            </a:pPr>
            <a:r>
              <a:rPr lang="en-GB" sz="1100" dirty="0"/>
              <a:t>The team no longer uses paper medical notes in the clinic and now uses the electronic system, reducing time and improving the experience of patients being weighed.</a:t>
            </a:r>
          </a:p>
          <a:p>
            <a:pPr algn="just">
              <a:lnSpc>
                <a:spcPct val="150000"/>
              </a:lnSpc>
              <a:buFont typeface="Arial" panose="020B0604020202020204" pitchFamily="34" charset="0"/>
              <a:buChar char="•"/>
            </a:pPr>
            <a:r>
              <a:rPr lang="en-GB" sz="1100" dirty="0"/>
              <a:t>Working as a team, acknowledging the different roles within the team, and considering how best these can be used has enabled the team to continue to successfully provide the service within the COVID restrictions.</a:t>
            </a:r>
          </a:p>
          <a:p>
            <a:pPr algn="just">
              <a:lnSpc>
                <a:spcPct val="150000"/>
              </a:lnSpc>
              <a:buFont typeface="Arial" panose="020B0604020202020204" pitchFamily="34" charset="0"/>
              <a:buChar char="•"/>
            </a:pPr>
            <a:r>
              <a:rPr lang="en-GB" sz="1100" dirty="0"/>
              <a:t>The huddles that were introduced following EQIP have been essential to improving communication. Team morale has improved overall; they feel stress-free prior to running clinics because they are more prepared for clinics.</a:t>
            </a:r>
          </a:p>
          <a:p>
            <a:pPr algn="just">
              <a:lnSpc>
                <a:spcPct val="150000"/>
              </a:lnSpc>
              <a:buFont typeface="Arial" panose="020B0604020202020204" pitchFamily="34" charset="0"/>
              <a:buChar char="•"/>
            </a:pPr>
            <a:r>
              <a:rPr lang="en-GB" sz="1100" dirty="0"/>
              <a:t>The team learned that the introduction of registrars to help run the clinics was not well planned, and communication within the team could have been improved around this, which meant the registrars were unprepared and the time spent in clinics became considerably longer than normal.</a:t>
            </a:r>
          </a:p>
          <a:p>
            <a:pPr algn="just">
              <a:lnSpc>
                <a:spcPct val="150000"/>
              </a:lnSpc>
              <a:buFont typeface="Arial" panose="020B0604020202020204" pitchFamily="34" charset="0"/>
              <a:buChar char="•"/>
            </a:pPr>
            <a:r>
              <a:rPr lang="en-GB" sz="1100" dirty="0"/>
              <a:t>The team acknowledges that the registrars had little knowledge of the ketogenic diet and a lack of consideration of which patients would have been more suitable for them to see in clinic.</a:t>
            </a:r>
          </a:p>
          <a:p>
            <a:pPr algn="just">
              <a:lnSpc>
                <a:spcPct val="150000"/>
              </a:lnSpc>
              <a:buFont typeface="Arial" panose="020B0604020202020204" pitchFamily="34" charset="0"/>
              <a:buChar char="•"/>
            </a:pPr>
            <a:r>
              <a:rPr lang="en-GB" sz="1100" dirty="0"/>
              <a:t>The most important thing is that patients and families are happy with the care provided, and the service improvements have contributed to that fact.</a:t>
            </a:r>
          </a:p>
          <a:p>
            <a:pPr marL="0" indent="0">
              <a:buNone/>
            </a:pPr>
            <a:r>
              <a:rPr lang="en-GB" sz="1100" b="1" dirty="0">
                <a:solidFill>
                  <a:schemeClr val="tx1"/>
                </a:solidFill>
                <a:latin typeface="Montserrat" panose="00000500000000000000" pitchFamily="50" charset="0"/>
                <a:cs typeface="Arial" panose="020B0604020202020204" pitchFamily="34" charset="0"/>
              </a:rPr>
              <a:t>Visual presentation of team project intervention: </a:t>
            </a:r>
            <a:r>
              <a:rPr lang="en-GB" sz="1100" b="1" dirty="0">
                <a:solidFill>
                  <a:schemeClr val="tx1"/>
                </a:solidFill>
                <a:latin typeface="Montserrat" panose="00000500000000000000" pitchFamily="50" charset="0"/>
                <a:cs typeface="Arial" panose="020B0604020202020204" pitchFamily="34" charset="0"/>
                <a:hlinkClick r:id="rId2"/>
              </a:rPr>
              <a:t>Video presentation</a:t>
            </a:r>
            <a:r>
              <a:rPr lang="en-GB" sz="1100" b="1" dirty="0">
                <a:solidFill>
                  <a:schemeClr val="tx1"/>
                </a:solidFill>
                <a:latin typeface="Montserrat" panose="00000500000000000000" pitchFamily="50" charset="0"/>
                <a:cs typeface="Arial" panose="020B0604020202020204" pitchFamily="34" charset="0"/>
              </a:rPr>
              <a:t>    </a:t>
            </a:r>
            <a:r>
              <a:rPr lang="en-GB" sz="1100" b="1" dirty="0">
                <a:solidFill>
                  <a:schemeClr val="tx1"/>
                </a:solidFill>
                <a:latin typeface="Montserrat" panose="00000500000000000000" pitchFamily="50" charset="0"/>
                <a:cs typeface="Arial" panose="020B0604020202020204" pitchFamily="34" charset="0"/>
                <a:hlinkClick r:id="rId3"/>
              </a:rPr>
              <a:t>Team poster</a:t>
            </a:r>
            <a:r>
              <a:rPr lang="en-GB" sz="1100" b="1" dirty="0">
                <a:solidFill>
                  <a:schemeClr val="tx1"/>
                </a:solidFill>
                <a:latin typeface="Montserrat" panose="00000500000000000000" pitchFamily="50" charset="0"/>
                <a:cs typeface="Arial" panose="020B0604020202020204" pitchFamily="34" charset="0"/>
              </a:rPr>
              <a:t> 	</a:t>
            </a:r>
            <a:endParaRPr lang="en-GB" sz="1100"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3608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1647FB1-529E-44C1-8D0A-3A7AC22A53D2}"/>
              </a:ext>
            </a:extLst>
          </p:cNvPr>
          <p:cNvSpPr>
            <a:spLocks noGrp="1"/>
          </p:cNvSpPr>
          <p:nvPr>
            <p:ph type="title"/>
          </p:nvPr>
        </p:nvSpPr>
        <p:spPr/>
        <p:txBody>
          <a:bodyPr/>
          <a:lstStyle/>
          <a:p>
            <a:r>
              <a:rPr lang="en-GB" dirty="0"/>
              <a:t> https://eqip.rcpch.ac.uk</a:t>
            </a:r>
          </a:p>
        </p:txBody>
      </p:sp>
      <p:sp>
        <p:nvSpPr>
          <p:cNvPr id="6" name="Title 4">
            <a:extLst>
              <a:ext uri="{FF2B5EF4-FFF2-40B4-BE49-F238E27FC236}">
                <a16:creationId xmlns:a16="http://schemas.microsoft.com/office/drawing/2014/main" id="{3AB3A9E1-E79D-46DF-A4FC-3E6B942782F5}"/>
              </a:ext>
            </a:extLst>
          </p:cNvPr>
          <p:cNvSpPr txBox="1">
            <a:spLocks/>
          </p:cNvSpPr>
          <p:nvPr/>
        </p:nvSpPr>
        <p:spPr>
          <a:xfrm>
            <a:off x="539552" y="3386648"/>
            <a:ext cx="8229600"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0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rPr>
              <a:t>@RCPCHEQIP</a:t>
            </a:r>
          </a:p>
        </p:txBody>
      </p:sp>
      <p:pic>
        <p:nvPicPr>
          <p:cNvPr id="1032" name="Picture 8" descr="Who Made That Twitter Bird? - The New York Times">
            <a:extLst>
              <a:ext uri="{FF2B5EF4-FFF2-40B4-BE49-F238E27FC236}">
                <a16:creationId xmlns:a16="http://schemas.microsoft.com/office/drawing/2014/main" id="{63274F3C-D6C4-48A8-B2D5-E07426174CB7}"/>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483768" y="3536982"/>
            <a:ext cx="793219" cy="576064"/>
          </a:xfrm>
          <a:prstGeom prst="rect">
            <a:avLst/>
          </a:prstGeom>
          <a:noFill/>
          <a:extLst>
            <a:ext uri="{909E8E84-426E-40DD-AFC4-6F175D3DCCD1}">
              <a14:hiddenFill xmlns:a14="http://schemas.microsoft.com/office/drawing/2010/main">
                <a:solidFill>
                  <a:srgbClr val="FFFFFF"/>
                </a:solidFill>
              </a14:hiddenFill>
            </a:ext>
          </a:extLst>
        </p:spPr>
      </p:pic>
      <p:sp>
        <p:nvSpPr>
          <p:cNvPr id="14" name="Title 4">
            <a:extLst>
              <a:ext uri="{FF2B5EF4-FFF2-40B4-BE49-F238E27FC236}">
                <a16:creationId xmlns:a16="http://schemas.microsoft.com/office/drawing/2014/main" id="{E106F2C0-4576-49BD-A74C-325DAA248F37}"/>
              </a:ext>
            </a:extLst>
          </p:cNvPr>
          <p:cNvSpPr txBox="1">
            <a:spLocks/>
          </p:cNvSpPr>
          <p:nvPr/>
        </p:nvSpPr>
        <p:spPr>
          <a:xfrm>
            <a:off x="467544" y="2548880"/>
            <a:ext cx="8229600" cy="85725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3000" b="1" kern="1200">
                <a:solidFill>
                  <a:srgbClr val="11A7F2"/>
                </a:solidFill>
                <a:latin typeface="Montserrat" panose="02000505000000020004" pitchFamily="2" charset="0"/>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0" lang="en-GB" sz="3000" b="1" i="0" u="none" strike="noStrike" kern="1200" cap="none" spc="0" normalizeH="0" baseline="0" noProof="0" dirty="0">
                <a:ln>
                  <a:noFill/>
                </a:ln>
                <a:solidFill>
                  <a:srgbClr val="11A7F2"/>
                </a:solidFill>
                <a:effectLst/>
                <a:uLnTx/>
                <a:uFillTx/>
                <a:latin typeface="Montserrat" panose="02000505000000020004" pitchFamily="2" charset="0"/>
                <a:ea typeface="+mj-ea"/>
                <a:cs typeface="+mj-cs"/>
              </a:rPr>
              <a:t>eqip@rcpch.ac.uk</a:t>
            </a:r>
          </a:p>
        </p:txBody>
      </p:sp>
      <p:pic>
        <p:nvPicPr>
          <p:cNvPr id="2" name="Picture 1" descr="A picture containing text, clipart&#10;&#10;Description automatically generated">
            <a:extLst>
              <a:ext uri="{FF2B5EF4-FFF2-40B4-BE49-F238E27FC236}">
                <a16:creationId xmlns:a16="http://schemas.microsoft.com/office/drawing/2014/main" id="{9317DDE4-C3BF-1D70-E774-5A84519F47A1}"/>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395536" y="4659982"/>
            <a:ext cx="1024533" cy="219796"/>
          </a:xfrm>
          <a:prstGeom prst="rect">
            <a:avLst/>
          </a:prstGeom>
        </p:spPr>
      </p:pic>
    </p:spTree>
    <p:extLst>
      <p:ext uri="{BB962C8B-B14F-4D97-AF65-F5344CB8AC3E}">
        <p14:creationId xmlns:p14="http://schemas.microsoft.com/office/powerpoint/2010/main" val="39495481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p:txBody>
          <a:bodyPr>
            <a:noAutofit/>
          </a:bodyPr>
          <a:lstStyle/>
          <a:p>
            <a:r>
              <a:rPr lang="en-GB" sz="2000" dirty="0"/>
              <a:t>Ketogenic diet therapy clinic – Manchester University NHS Foundation Trust</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04928" y="843558"/>
            <a:ext cx="8543536" cy="4176464"/>
          </a:xfrm>
        </p:spPr>
        <p:txBody>
          <a:bodyPr>
            <a:normAutofit/>
          </a:bodyPr>
          <a:lstStyle/>
          <a:p>
            <a:pPr marL="0" indent="0" algn="just">
              <a:buNone/>
            </a:pPr>
            <a:r>
              <a:rPr lang="en-GB" sz="1100" b="1" dirty="0">
                <a:solidFill>
                  <a:schemeClr val="tx1"/>
                </a:solidFill>
                <a:latin typeface="Montserrat" panose="00000500000000000000" pitchFamily="50" charset="0"/>
                <a:cs typeface="Arial" panose="020B0604020202020204" pitchFamily="34" charset="0"/>
              </a:rPr>
              <a:t>Project aim </a:t>
            </a:r>
          </a:p>
          <a:p>
            <a:pPr marL="0" indent="0" algn="just">
              <a:buNone/>
            </a:pPr>
            <a:r>
              <a:rPr lang="en-GB" sz="1100" dirty="0">
                <a:solidFill>
                  <a:schemeClr val="tx1"/>
                </a:solidFill>
                <a:latin typeface="Montserrat" panose="00000500000000000000" pitchFamily="50" charset="0"/>
                <a:cs typeface="Arial" panose="020B0604020202020204" pitchFamily="34" charset="0"/>
              </a:rPr>
              <a:t>To improve patient experience and reduce clinic waiting times in outpatient MDT ketogenic diet clinic.</a:t>
            </a:r>
          </a:p>
          <a:p>
            <a:pPr marL="0" indent="0" algn="just">
              <a:buNone/>
            </a:pPr>
            <a:endParaRPr lang="en-GB" sz="1100" dirty="0">
              <a:solidFill>
                <a:schemeClr val="tx1"/>
              </a:solidFill>
              <a:latin typeface="Montserrat" panose="00000500000000000000" pitchFamily="50" charset="0"/>
              <a:cs typeface="Arial" panose="020B0604020202020204" pitchFamily="34" charset="0"/>
            </a:endParaRPr>
          </a:p>
          <a:p>
            <a:pPr marL="0" indent="0" algn="just">
              <a:buNone/>
            </a:pPr>
            <a:r>
              <a:rPr lang="en-GB" sz="1100" b="1" dirty="0">
                <a:solidFill>
                  <a:schemeClr val="tx1"/>
                </a:solidFill>
                <a:latin typeface="Montserrat" panose="00000500000000000000" pitchFamily="50" charset="0"/>
                <a:cs typeface="Arial" panose="020B0604020202020204" pitchFamily="34" charset="0"/>
              </a:rPr>
              <a:t>Background</a:t>
            </a:r>
          </a:p>
          <a:p>
            <a:pPr marL="0" indent="0" algn="just">
              <a:lnSpc>
                <a:spcPct val="150000"/>
              </a:lnSpc>
              <a:buNone/>
            </a:pPr>
            <a:r>
              <a:rPr lang="en-GB" sz="1100" dirty="0"/>
              <a:t>Families were spending an average of 2 hours in clinic, which often led to complaints about the long wait times and families leaving before investigations were completed, impacting patient care. The clinics often ran behind, and staff felt under pressure to work faster and felt they were not doing a good job. Additionally, staff felt unprepared prior to clinics and sometimes did not have complete or accurate information about a patient to provide the required advice and support.</a:t>
            </a:r>
          </a:p>
          <a:p>
            <a:pPr marL="0" indent="0" algn="just">
              <a:lnSpc>
                <a:spcPct val="150000"/>
              </a:lnSpc>
              <a:buNone/>
            </a:pPr>
            <a:endParaRPr lang="en-GB" sz="1100" b="1" dirty="0"/>
          </a:p>
          <a:p>
            <a:pPr marL="0" indent="0" algn="just">
              <a:lnSpc>
                <a:spcPct val="150000"/>
              </a:lnSpc>
              <a:buNone/>
            </a:pPr>
            <a:r>
              <a:rPr lang="en-GB" sz="1100" b="1" dirty="0"/>
              <a:t>Area of focus</a:t>
            </a:r>
            <a:endParaRPr lang="en-GB" sz="1100" dirty="0"/>
          </a:p>
          <a:p>
            <a:pPr marL="0" indent="0" algn="just">
              <a:lnSpc>
                <a:spcPct val="150000"/>
              </a:lnSpc>
              <a:buNone/>
            </a:pPr>
            <a:r>
              <a:rPr lang="en-GB" sz="1100" dirty="0"/>
              <a:t>Reduce the 2 hour clinic wait time for patients through service review and mapping of the patient journey. Reduce the number of complaints by engaging patients and families and capturing their experiences, and reduce staff stress by improving patient experience in the outpatient MDT ketogenic diet clinic.</a:t>
            </a:r>
            <a:endParaRPr lang="en-GB" sz="1100"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40831196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p:txBody>
          <a:bodyPr>
            <a:noAutofit/>
          </a:bodyPr>
          <a:lstStyle/>
          <a:p>
            <a:r>
              <a:rPr lang="en-GB" sz="2000" dirty="0"/>
              <a:t>Ketogenic diet therapy clinic – Manchester University NHS Foundation Trust</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28760" y="764207"/>
            <a:ext cx="8543536" cy="4176464"/>
          </a:xfrm>
        </p:spPr>
        <p:txBody>
          <a:bodyPr>
            <a:noAutofit/>
          </a:bodyPr>
          <a:lstStyle/>
          <a:p>
            <a:pPr marL="0" indent="0">
              <a:buNone/>
            </a:pPr>
            <a:r>
              <a:rPr lang="en-GB" sz="900" b="1" dirty="0"/>
              <a:t>Changes</a:t>
            </a:r>
            <a:endParaRPr lang="en-GB" sz="900" dirty="0"/>
          </a:p>
          <a:p>
            <a:pPr>
              <a:lnSpc>
                <a:spcPct val="150000"/>
              </a:lnSpc>
              <a:buFont typeface="Arial" panose="020B0604020202020204" pitchFamily="34" charset="0"/>
              <a:buChar char="•"/>
            </a:pPr>
            <a:r>
              <a:rPr lang="en-GB" sz="1100" dirty="0"/>
              <a:t>The current clinic slot times are 30 minutes, and 6 patients were seen within a clinic session. The data captured showed that, on average, 2-3 patients took longer than 30 minutes.</a:t>
            </a:r>
          </a:p>
          <a:p>
            <a:pPr>
              <a:lnSpc>
                <a:spcPct val="150000"/>
              </a:lnSpc>
              <a:buFont typeface="Arial" panose="020B0604020202020204" pitchFamily="34" charset="0"/>
              <a:buChar char="•"/>
            </a:pPr>
            <a:r>
              <a:rPr lang="en-GB" sz="1100" dirty="0"/>
              <a:t>Plans were made to adjust the clinic slot times to allow 45 minute slots for new patients and extra time for complex patients.</a:t>
            </a:r>
          </a:p>
          <a:p>
            <a:pPr>
              <a:lnSpc>
                <a:spcPct val="150000"/>
              </a:lnSpc>
              <a:buFont typeface="Arial" panose="020B0604020202020204" pitchFamily="34" charset="0"/>
              <a:buChar char="•"/>
            </a:pPr>
            <a:r>
              <a:rPr lang="en-GB" sz="1100" dirty="0"/>
              <a:t>Created a pre-clinic questionnaire to promote agenda setting and the collation of relevant data (ketone results and seizure diaries).</a:t>
            </a:r>
          </a:p>
          <a:p>
            <a:pPr>
              <a:lnSpc>
                <a:spcPct val="150000"/>
              </a:lnSpc>
              <a:buFont typeface="Arial" panose="020B0604020202020204" pitchFamily="34" charset="0"/>
              <a:buChar char="•"/>
            </a:pPr>
            <a:r>
              <a:rPr lang="en-GB" sz="1100" dirty="0"/>
              <a:t>Trialled patients and their families attended 30 minutes prior to their appointment to be weighed and measured, as well as other investigations.</a:t>
            </a:r>
          </a:p>
          <a:p>
            <a:pPr>
              <a:lnSpc>
                <a:spcPct val="150000"/>
              </a:lnSpc>
              <a:buFont typeface="Arial" panose="020B0604020202020204" pitchFamily="34" charset="0"/>
              <a:buChar char="•"/>
            </a:pPr>
            <a:r>
              <a:rPr lang="en-GB" sz="1100" dirty="0"/>
              <a:t>The idea to ask patients and their families to attend clinic 30 minutes prior to their appointment was abandoned because patients and their families either did not attend or having the investigations prior to the appointment caused a delay and therefore they were not available at their appointment time.</a:t>
            </a:r>
          </a:p>
          <a:p>
            <a:pPr>
              <a:lnSpc>
                <a:spcPct val="150000"/>
              </a:lnSpc>
              <a:buFont typeface="Arial" panose="020B0604020202020204" pitchFamily="34" charset="0"/>
              <a:buChar char="•"/>
            </a:pPr>
            <a:r>
              <a:rPr lang="en-GB" sz="1100" dirty="0"/>
              <a:t>Created a weekly huddle with the whole team in attendance to discuss patients with difficulties or complex needs and those seen prior to clinic to identify any missing information in preparation for clinic.</a:t>
            </a:r>
          </a:p>
          <a:p>
            <a:pPr>
              <a:lnSpc>
                <a:spcPct val="150000"/>
              </a:lnSpc>
              <a:buFont typeface="Arial" panose="020B0604020202020204" pitchFamily="34" charset="0"/>
              <a:buChar char="•"/>
            </a:pPr>
            <a:r>
              <a:rPr lang="en-GB" sz="1100" dirty="0"/>
              <a:t>Appointment letter templates were adjusted with the new times to send out to families.</a:t>
            </a:r>
          </a:p>
        </p:txBody>
      </p:sp>
    </p:spTree>
    <p:extLst>
      <p:ext uri="{BB962C8B-B14F-4D97-AF65-F5344CB8AC3E}">
        <p14:creationId xmlns:p14="http://schemas.microsoft.com/office/powerpoint/2010/main" val="3419854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p:txBody>
          <a:bodyPr>
            <a:noAutofit/>
          </a:bodyPr>
          <a:lstStyle/>
          <a:p>
            <a:r>
              <a:rPr lang="en-GB" sz="2000" dirty="0"/>
              <a:t>Ketogenic diet therapy clinic – Manchester University NHS Foundation Trust</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04928" y="843558"/>
            <a:ext cx="8543536" cy="4176464"/>
          </a:xfrm>
        </p:spPr>
        <p:txBody>
          <a:bodyPr>
            <a:noAutofit/>
          </a:bodyPr>
          <a:lstStyle/>
          <a:p>
            <a:pPr marL="0" indent="0" algn="just">
              <a:lnSpc>
                <a:spcPct val="150000"/>
              </a:lnSpc>
              <a:buNone/>
            </a:pPr>
            <a:r>
              <a:rPr lang="en-GB" sz="1100" b="1" dirty="0"/>
              <a:t>Changes</a:t>
            </a:r>
            <a:endParaRPr lang="en-GB" sz="1100" dirty="0"/>
          </a:p>
          <a:p>
            <a:pPr algn="just">
              <a:lnSpc>
                <a:spcPct val="150000"/>
              </a:lnSpc>
              <a:buFont typeface="Arial" panose="020B0604020202020204" pitchFamily="34" charset="0"/>
              <a:buChar char="•"/>
            </a:pPr>
            <a:r>
              <a:rPr lang="en-GB" sz="1100" dirty="0"/>
              <a:t>Trialled an ESN telephone contact service for patients and families to improve engagement with the local team 2‑4 weeks prior to the clinic to discuss any concerns or queries.</a:t>
            </a:r>
          </a:p>
          <a:p>
            <a:pPr algn="just">
              <a:lnSpc>
                <a:spcPct val="150000"/>
              </a:lnSpc>
              <a:buFont typeface="Arial" panose="020B0604020202020204" pitchFamily="34" charset="0"/>
              <a:buChar char="•"/>
            </a:pPr>
            <a:r>
              <a:rPr lang="en-GB" sz="1100" dirty="0"/>
              <a:t>Introduced a registrar to join the clinics to see patients with complex needs that require more than the 30 minute allocated slot. Baseline assessments were used to review stable follow-up patients.</a:t>
            </a:r>
          </a:p>
          <a:p>
            <a:pPr algn="just">
              <a:lnSpc>
                <a:spcPct val="150000"/>
              </a:lnSpc>
              <a:buFont typeface="Arial" panose="020B0604020202020204" pitchFamily="34" charset="0"/>
              <a:buChar char="•"/>
            </a:pPr>
            <a:r>
              <a:rPr lang="en-GB" sz="1100" dirty="0"/>
              <a:t>The team adjusted their project aim in January 2020 to focus on standardising clinic processes to reduce the time spent in clinic to no more than 90 minutes for </a:t>
            </a:r>
            <a:r>
              <a:rPr lang="en-GB" sz="1100" b="1" dirty="0"/>
              <a:t>75</a:t>
            </a:r>
            <a:r>
              <a:rPr lang="en-GB" sz="1100" dirty="0"/>
              <a:t>% of patients and to improve the team’s perception of clinic processes.</a:t>
            </a:r>
          </a:p>
          <a:p>
            <a:pPr algn="just">
              <a:lnSpc>
                <a:spcPct val="150000"/>
              </a:lnSpc>
              <a:buFont typeface="Arial" panose="020B0604020202020204" pitchFamily="34" charset="0"/>
              <a:buChar char="•"/>
            </a:pPr>
            <a:r>
              <a:rPr lang="en-GB" sz="1100" dirty="0"/>
              <a:t>By the end of April 2020, </a:t>
            </a:r>
            <a:r>
              <a:rPr lang="en-GB" sz="1100" b="1" dirty="0"/>
              <a:t>80</a:t>
            </a:r>
            <a:r>
              <a:rPr lang="en-GB" sz="1100" dirty="0"/>
              <a:t>% of the team were satisfied with the clinic process.</a:t>
            </a:r>
          </a:p>
        </p:txBody>
      </p:sp>
    </p:spTree>
    <p:extLst>
      <p:ext uri="{BB962C8B-B14F-4D97-AF65-F5344CB8AC3E}">
        <p14:creationId xmlns:p14="http://schemas.microsoft.com/office/powerpoint/2010/main" val="1938092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p:txBody>
          <a:bodyPr>
            <a:noAutofit/>
          </a:bodyPr>
          <a:lstStyle/>
          <a:p>
            <a:r>
              <a:rPr lang="en-GB" sz="2000" dirty="0"/>
              <a:t>Ketogenic diet therapy clinic – Manchester University NHS Foundation Trust</a:t>
            </a:r>
          </a:p>
        </p:txBody>
      </p:sp>
      <p:pic>
        <p:nvPicPr>
          <p:cNvPr id="3" name="Picture 2">
            <a:extLst>
              <a:ext uri="{FF2B5EF4-FFF2-40B4-BE49-F238E27FC236}">
                <a16:creationId xmlns:a16="http://schemas.microsoft.com/office/drawing/2014/main" id="{E4A8AD8F-5FAA-BB04-03C7-691827261B89}"/>
              </a:ext>
            </a:extLst>
          </p:cNvPr>
          <p:cNvPicPr>
            <a:picLocks noChangeAspect="1"/>
          </p:cNvPicPr>
          <p:nvPr/>
        </p:nvPicPr>
        <p:blipFill rotWithShape="1">
          <a:blip r:embed="rId2"/>
          <a:srcRect l="9592" t="21748" r="10101" b="10488"/>
          <a:stretch/>
        </p:blipFill>
        <p:spPr>
          <a:xfrm>
            <a:off x="755576" y="882032"/>
            <a:ext cx="7933111" cy="3763530"/>
          </a:xfrm>
          <a:prstGeom prst="rect">
            <a:avLst/>
          </a:prstGeom>
        </p:spPr>
      </p:pic>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04928" y="843558"/>
            <a:ext cx="8543536" cy="576064"/>
          </a:xfrm>
        </p:spPr>
        <p:txBody>
          <a:bodyPr>
            <a:noAutofit/>
          </a:bodyPr>
          <a:lstStyle/>
          <a:p>
            <a:pPr marL="0" indent="0" algn="just">
              <a:buNone/>
            </a:pPr>
            <a:r>
              <a:rPr lang="en-GB" sz="1100" b="1" dirty="0"/>
              <a:t>Project driver diagram</a:t>
            </a:r>
          </a:p>
          <a:p>
            <a:pPr algn="just"/>
            <a:endParaRPr lang="en-GB" sz="1200" dirty="0">
              <a:solidFill>
                <a:schemeClr val="tx1"/>
              </a:solidFill>
              <a:latin typeface="Arial" panose="020B0604020202020204" pitchFamily="34" charset="0"/>
              <a:cs typeface="Arial" panose="020B0604020202020204" pitchFamily="34" charset="0"/>
            </a:endParaRPr>
          </a:p>
          <a:p>
            <a:pPr marL="0" indent="0" algn="just">
              <a:buNone/>
            </a:pPr>
            <a:endParaRPr lang="en-GB" sz="1200" dirty="0">
              <a:solidFill>
                <a:schemeClr val="tx1"/>
              </a:solidFill>
              <a:latin typeface="Arial" panose="020B0604020202020204" pitchFamily="34" charset="0"/>
              <a:cs typeface="Arial" panose="020B0604020202020204" pitchFamily="34" charset="0"/>
            </a:endParaRPr>
          </a:p>
          <a:p>
            <a:pPr marL="0" indent="0" algn="just">
              <a:buNone/>
            </a:pPr>
            <a:endParaRPr lang="en-GB" sz="1200" dirty="0">
              <a:solidFill>
                <a:schemeClr val="tx1"/>
              </a:solidFill>
              <a:latin typeface="Arial" panose="020B0604020202020204" pitchFamily="34" charset="0"/>
              <a:cs typeface="Arial" panose="020B0604020202020204" pitchFamily="34" charset="0"/>
            </a:endParaRPr>
          </a:p>
          <a:p>
            <a:pPr marL="0" indent="0" algn="just">
              <a:buNone/>
            </a:pPr>
            <a:endParaRPr lang="en-GB" sz="1200" dirty="0">
              <a:solidFill>
                <a:schemeClr val="tx1"/>
              </a:solidFill>
              <a:latin typeface="Arial" panose="020B0604020202020204" pitchFamily="34" charset="0"/>
              <a:cs typeface="Arial" panose="020B0604020202020204" pitchFamily="34" charset="0"/>
            </a:endParaRPr>
          </a:p>
          <a:p>
            <a:pPr marL="0" indent="0" algn="just">
              <a:buNone/>
            </a:pPr>
            <a:endParaRPr lang="en-GB" sz="1200" dirty="0">
              <a:solidFill>
                <a:schemeClr val="tx1"/>
              </a:solidFill>
              <a:latin typeface="Arial" panose="020B0604020202020204" pitchFamily="34" charset="0"/>
              <a:cs typeface="Arial" panose="020B0604020202020204" pitchFamily="34" charset="0"/>
            </a:endParaRPr>
          </a:p>
          <a:p>
            <a:pPr marL="0" indent="0" algn="just">
              <a:buNone/>
            </a:pPr>
            <a:endParaRPr lang="en-GB" sz="1200" dirty="0">
              <a:solidFill>
                <a:schemeClr val="tx1"/>
              </a:solidFill>
              <a:latin typeface="Arial" panose="020B0604020202020204" pitchFamily="34" charset="0"/>
              <a:cs typeface="Arial" panose="020B0604020202020204" pitchFamily="34" charset="0"/>
            </a:endParaRPr>
          </a:p>
          <a:p>
            <a:pPr marL="0" indent="0" algn="just">
              <a:buNone/>
            </a:pPr>
            <a:endParaRPr lang="en-GB" sz="1200" dirty="0">
              <a:solidFill>
                <a:schemeClr val="tx1"/>
              </a:solidFill>
              <a:latin typeface="Arial" panose="020B0604020202020204" pitchFamily="34" charset="0"/>
              <a:cs typeface="Arial" panose="020B0604020202020204" pitchFamily="34" charset="0"/>
            </a:endParaRPr>
          </a:p>
          <a:p>
            <a:pPr marL="0" indent="0" algn="just">
              <a:buNone/>
            </a:pPr>
            <a:endParaRPr lang="en-GB" sz="1200" dirty="0">
              <a:solidFill>
                <a:schemeClr val="tx1"/>
              </a:solidFill>
              <a:latin typeface="Arial" panose="020B0604020202020204" pitchFamily="34" charset="0"/>
              <a:cs typeface="Arial" panose="020B0604020202020204" pitchFamily="34" charset="0"/>
            </a:endParaRPr>
          </a:p>
          <a:p>
            <a:pPr marL="0" indent="0" algn="just">
              <a:buNone/>
            </a:pPr>
            <a:endParaRPr lang="en-GB" sz="1200" dirty="0">
              <a:solidFill>
                <a:schemeClr val="tx1"/>
              </a:solidFill>
              <a:latin typeface="Arial" panose="020B0604020202020204" pitchFamily="34" charset="0"/>
              <a:cs typeface="Arial" panose="020B0604020202020204" pitchFamily="34" charset="0"/>
            </a:endParaRPr>
          </a:p>
          <a:p>
            <a:pPr marL="0" indent="0" algn="just">
              <a:buNone/>
            </a:pPr>
            <a:endParaRPr lang="en-GB" sz="1200" dirty="0">
              <a:solidFill>
                <a:schemeClr val="tx1"/>
              </a:solidFill>
              <a:latin typeface="Arial" panose="020B0604020202020204" pitchFamily="34" charset="0"/>
              <a:cs typeface="Arial" panose="020B0604020202020204" pitchFamily="34" charset="0"/>
            </a:endParaRPr>
          </a:p>
          <a:p>
            <a:pPr marL="0" indent="0" algn="just">
              <a:buNone/>
            </a:pPr>
            <a:endParaRPr lang="en-GB" sz="1200" dirty="0">
              <a:solidFill>
                <a:schemeClr val="tx1"/>
              </a:solidFill>
              <a:latin typeface="Arial" panose="020B0604020202020204" pitchFamily="34" charset="0"/>
              <a:cs typeface="Arial" panose="020B0604020202020204" pitchFamily="34" charset="0"/>
            </a:endParaRPr>
          </a:p>
          <a:p>
            <a:pPr marL="0" indent="0" algn="just">
              <a:buNone/>
            </a:pPr>
            <a:endParaRPr lang="en-GB"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630005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p:txBody>
          <a:bodyPr>
            <a:noAutofit/>
          </a:bodyPr>
          <a:lstStyle/>
          <a:p>
            <a:r>
              <a:rPr lang="en-GB" sz="2000" dirty="0"/>
              <a:t>Ketogenic diet therapy clinic – Manchester University NHS Foundation Trust</a:t>
            </a:r>
          </a:p>
        </p:txBody>
      </p:sp>
      <p:pic>
        <p:nvPicPr>
          <p:cNvPr id="4" name="Picture 3">
            <a:extLst>
              <a:ext uri="{FF2B5EF4-FFF2-40B4-BE49-F238E27FC236}">
                <a16:creationId xmlns:a16="http://schemas.microsoft.com/office/drawing/2014/main" id="{06518BC7-2FB1-65C0-E3D8-DB80D49FDA02}"/>
              </a:ext>
            </a:extLst>
          </p:cNvPr>
          <p:cNvPicPr>
            <a:picLocks noChangeAspect="1"/>
          </p:cNvPicPr>
          <p:nvPr/>
        </p:nvPicPr>
        <p:blipFill rotWithShape="1">
          <a:blip r:embed="rId2"/>
          <a:srcRect l="32698" t="36919" r="30855" b="26305"/>
          <a:stretch/>
        </p:blipFill>
        <p:spPr>
          <a:xfrm>
            <a:off x="971600" y="915566"/>
            <a:ext cx="6858832" cy="3891010"/>
          </a:xfrm>
          <a:prstGeom prst="rect">
            <a:avLst/>
          </a:prstGeom>
        </p:spPr>
      </p:pic>
    </p:spTree>
    <p:extLst>
      <p:ext uri="{BB962C8B-B14F-4D97-AF65-F5344CB8AC3E}">
        <p14:creationId xmlns:p14="http://schemas.microsoft.com/office/powerpoint/2010/main" val="2890435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p:txBody>
          <a:bodyPr>
            <a:noAutofit/>
          </a:bodyPr>
          <a:lstStyle/>
          <a:p>
            <a:r>
              <a:rPr lang="en-GB" sz="2000" dirty="0"/>
              <a:t>Ketogenic diet therapy clinic – Manchester University NHS Foundation Trust</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300232" y="771550"/>
            <a:ext cx="8543536" cy="4392488"/>
          </a:xfrm>
        </p:spPr>
        <p:txBody>
          <a:bodyPr>
            <a:noAutofit/>
          </a:bodyPr>
          <a:lstStyle/>
          <a:p>
            <a:pPr marL="0" indent="0" algn="just">
              <a:buNone/>
            </a:pPr>
            <a:r>
              <a:rPr lang="en-GB" sz="1100" b="1" dirty="0">
                <a:solidFill>
                  <a:schemeClr val="tx1"/>
                </a:solidFill>
                <a:latin typeface="Montserrat" panose="00000500000000000000" pitchFamily="50" charset="0"/>
                <a:cs typeface="Arial" panose="020B0604020202020204" pitchFamily="34" charset="0"/>
              </a:rPr>
              <a:t>Results</a:t>
            </a:r>
          </a:p>
          <a:p>
            <a:pPr algn="just">
              <a:lnSpc>
                <a:spcPct val="150000"/>
              </a:lnSpc>
              <a:buFont typeface="Arial" panose="020B0604020202020204" pitchFamily="34" charset="0"/>
              <a:buChar char="•"/>
            </a:pPr>
            <a:r>
              <a:rPr lang="en-GB" sz="1100" dirty="0"/>
              <a:t>December 2020: From a clinic waiting time perspective, improving this is part of the overall aim. The results of the December data collection really helped to motivate the team.</a:t>
            </a:r>
          </a:p>
          <a:p>
            <a:pPr algn="just">
              <a:lnSpc>
                <a:spcPct val="150000"/>
              </a:lnSpc>
              <a:buFont typeface="Arial" panose="020B0604020202020204" pitchFamily="34" charset="0"/>
              <a:buChar char="•"/>
            </a:pPr>
            <a:r>
              <a:rPr lang="en-GB" sz="1100" dirty="0"/>
              <a:t>The average time in the clinic was reduced by 29 minutes. Implementing the team huddles resulted in improving clinic preparation.</a:t>
            </a:r>
          </a:p>
          <a:p>
            <a:pPr algn="just">
              <a:lnSpc>
                <a:spcPct val="150000"/>
              </a:lnSpc>
              <a:buFont typeface="Arial" panose="020B0604020202020204" pitchFamily="34" charset="0"/>
              <a:buChar char="•"/>
            </a:pPr>
            <a:r>
              <a:rPr lang="en-GB" sz="1100" dirty="0"/>
              <a:t>Time taken to weigh patients was reduced by 50% as a direct result of removing the use of paper medical notes and using the electronic system.</a:t>
            </a:r>
          </a:p>
          <a:p>
            <a:pPr algn="just">
              <a:lnSpc>
                <a:spcPct val="150000"/>
              </a:lnSpc>
              <a:buFont typeface="Arial" panose="020B0604020202020204" pitchFamily="34" charset="0"/>
              <a:buChar char="•"/>
            </a:pPr>
            <a:r>
              <a:rPr lang="en-GB" sz="1100" dirty="0"/>
              <a:t>Patients were seen 10 minutes sooner in clinic, reducing the time previously spent on average of 22 minutes after their appointment.</a:t>
            </a:r>
          </a:p>
          <a:p>
            <a:pPr algn="just">
              <a:lnSpc>
                <a:spcPct val="150000"/>
              </a:lnSpc>
              <a:buFont typeface="Arial" panose="020B0604020202020204" pitchFamily="34" charset="0"/>
              <a:buChar char="•"/>
            </a:pPr>
            <a:r>
              <a:rPr lang="en-GB" sz="1100" dirty="0"/>
              <a:t>Improved patient feedback while addressing complaints received, which helped to prepare the team and added to the huddle discussions. This was a valuable addition to service improvements to address any potential issues in advance.</a:t>
            </a:r>
          </a:p>
          <a:p>
            <a:pPr algn="just">
              <a:lnSpc>
                <a:spcPct val="150000"/>
              </a:lnSpc>
              <a:buFont typeface="Arial" panose="020B0604020202020204" pitchFamily="34" charset="0"/>
              <a:buChar char="•"/>
            </a:pPr>
            <a:r>
              <a:rPr lang="en-GB" sz="1100" dirty="0"/>
              <a:t>February 2020: Telephone contact service with the ESN has improved the family’s relationship with the ESN. Some of the less urgent queries are dealt with over the phone, reducing the time required with the consultant in the clinic.</a:t>
            </a:r>
            <a:endParaRPr lang="en-GB" sz="1100" b="1"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1148748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p:txBody>
          <a:bodyPr>
            <a:noAutofit/>
          </a:bodyPr>
          <a:lstStyle/>
          <a:p>
            <a:r>
              <a:rPr lang="en-GB" sz="2000" dirty="0"/>
              <a:t>Ketogenic diet therapy clinic – Manchester University NHS Foundation Trust</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04928" y="843558"/>
            <a:ext cx="8543536" cy="4392488"/>
          </a:xfrm>
        </p:spPr>
        <p:txBody>
          <a:bodyPr>
            <a:noAutofit/>
          </a:bodyPr>
          <a:lstStyle/>
          <a:p>
            <a:pPr marL="0" indent="0" algn="just">
              <a:buNone/>
            </a:pPr>
            <a:r>
              <a:rPr lang="en-GB" sz="1100" b="1" dirty="0">
                <a:solidFill>
                  <a:schemeClr val="tx1"/>
                </a:solidFill>
                <a:latin typeface="Montserrat" panose="00000500000000000000" pitchFamily="50" charset="0"/>
                <a:cs typeface="Arial" panose="020B0604020202020204" pitchFamily="34" charset="0"/>
              </a:rPr>
              <a:t>Results</a:t>
            </a:r>
          </a:p>
          <a:p>
            <a:pPr algn="just">
              <a:lnSpc>
                <a:spcPct val="150000"/>
              </a:lnSpc>
              <a:buFont typeface="Arial" panose="020B0604020202020204" pitchFamily="34" charset="0"/>
              <a:buChar char="•"/>
            </a:pPr>
            <a:r>
              <a:rPr lang="en-GB" sz="1100" dirty="0"/>
              <a:t>Initially planned to introduce patients attending earlier for their appointment as one of the first tests of change, but incurred difficulties getting the appointment letters adjusted in time because these are automatically generated.</a:t>
            </a:r>
          </a:p>
          <a:p>
            <a:pPr algn="just">
              <a:lnSpc>
                <a:spcPct val="150000"/>
              </a:lnSpc>
              <a:buFont typeface="Arial" panose="020B0604020202020204" pitchFamily="34" charset="0"/>
              <a:buChar char="•"/>
            </a:pPr>
            <a:r>
              <a:rPr lang="en-GB" sz="1100" dirty="0"/>
              <a:t>Plans to provide some training to outpatient department (OPD) staff were suggested, but finding suitable times proved challenging, so this had to be delayed.</a:t>
            </a:r>
          </a:p>
          <a:p>
            <a:pPr algn="just">
              <a:lnSpc>
                <a:spcPct val="150000"/>
              </a:lnSpc>
              <a:buFont typeface="Arial" panose="020B0604020202020204" pitchFamily="34" charset="0"/>
              <a:buChar char="•"/>
            </a:pPr>
            <a:r>
              <a:rPr lang="en-GB" sz="1100" dirty="0"/>
              <a:t>March 2020: Planned to adjust clinic slot times to allow 45 minutes for new patients, but due to COVID, we were unable to implement this change.</a:t>
            </a:r>
          </a:p>
          <a:p>
            <a:pPr algn="just">
              <a:lnSpc>
                <a:spcPct val="150000"/>
              </a:lnSpc>
              <a:buFont typeface="Arial" panose="020B0604020202020204" pitchFamily="34" charset="0"/>
              <a:buChar char="•"/>
            </a:pPr>
            <a:r>
              <a:rPr lang="en-GB" sz="1100" dirty="0"/>
              <a:t>Developed more electronic resources for ketogenic diet education, and there are plans to create video resources to support patients.</a:t>
            </a:r>
          </a:p>
          <a:p>
            <a:pPr marL="0" indent="0" algn="just">
              <a:lnSpc>
                <a:spcPct val="150000"/>
              </a:lnSpc>
              <a:buNone/>
            </a:pPr>
            <a:endParaRPr lang="en-GB" sz="1100" dirty="0"/>
          </a:p>
          <a:p>
            <a:pPr lvl="1" algn="just">
              <a:lnSpc>
                <a:spcPct val="150000"/>
              </a:lnSpc>
            </a:pPr>
            <a:endParaRPr lang="en-GB" sz="1100" dirty="0">
              <a:latin typeface="Montserrat" panose="00000500000000000000" pitchFamily="50" charset="0"/>
              <a:cs typeface="Arial" panose="020B0604020202020204" pitchFamily="34" charset="0"/>
            </a:endParaRPr>
          </a:p>
          <a:p>
            <a:pPr lvl="1" algn="just">
              <a:lnSpc>
                <a:spcPct val="150000"/>
              </a:lnSpc>
            </a:pPr>
            <a:endParaRPr lang="en-GB" sz="1100" dirty="0">
              <a:latin typeface="Montserrat" panose="00000500000000000000" pitchFamily="50" charset="0"/>
              <a:cs typeface="Arial" panose="020B0604020202020204" pitchFamily="34" charset="0"/>
            </a:endParaRPr>
          </a:p>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	</a:t>
            </a:r>
          </a:p>
          <a:p>
            <a:pPr marL="0" indent="0" algn="just">
              <a:buNone/>
            </a:pPr>
            <a:endParaRPr lang="en-GB" sz="1100" b="1" dirty="0">
              <a:solidFill>
                <a:schemeClr val="tx1"/>
              </a:solidFill>
              <a:latin typeface="Montserrat" panose="00000500000000000000" pitchFamily="50" charset="0"/>
              <a:cs typeface="Arial" panose="020B0604020202020204" pitchFamily="34" charset="0"/>
            </a:endParaRPr>
          </a:p>
        </p:txBody>
      </p:sp>
    </p:spTree>
    <p:extLst>
      <p:ext uri="{BB962C8B-B14F-4D97-AF65-F5344CB8AC3E}">
        <p14:creationId xmlns:p14="http://schemas.microsoft.com/office/powerpoint/2010/main" val="9154261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42DF3-181F-8CA7-D221-4BBF2DA5B080}"/>
              </a:ext>
            </a:extLst>
          </p:cNvPr>
          <p:cNvSpPr>
            <a:spLocks noGrp="1"/>
          </p:cNvSpPr>
          <p:nvPr>
            <p:ph type="title"/>
          </p:nvPr>
        </p:nvSpPr>
        <p:spPr/>
        <p:txBody>
          <a:bodyPr>
            <a:noAutofit/>
          </a:bodyPr>
          <a:lstStyle/>
          <a:p>
            <a:r>
              <a:rPr lang="en-GB" sz="2000" dirty="0"/>
              <a:t>Ketogenic diet therapy clinic – Manchester University NHS Foundation Trust</a:t>
            </a:r>
          </a:p>
        </p:txBody>
      </p:sp>
      <p:sp>
        <p:nvSpPr>
          <p:cNvPr id="5" name="Content Placeholder 4">
            <a:extLst>
              <a:ext uri="{FF2B5EF4-FFF2-40B4-BE49-F238E27FC236}">
                <a16:creationId xmlns:a16="http://schemas.microsoft.com/office/drawing/2014/main" id="{17624B36-A292-AB0C-54D5-FD657CE3438E}"/>
              </a:ext>
            </a:extLst>
          </p:cNvPr>
          <p:cNvSpPr>
            <a:spLocks noGrp="1"/>
          </p:cNvSpPr>
          <p:nvPr>
            <p:ph idx="1"/>
          </p:nvPr>
        </p:nvSpPr>
        <p:spPr>
          <a:xfrm>
            <a:off x="239848" y="3072326"/>
            <a:ext cx="3646992" cy="1530638"/>
          </a:xfrm>
        </p:spPr>
        <p:txBody>
          <a:bodyPr>
            <a:normAutofit/>
          </a:bodyPr>
          <a:lstStyle/>
          <a:p>
            <a:pPr marL="0" indent="0" algn="just">
              <a:lnSpc>
                <a:spcPct val="150000"/>
              </a:lnSpc>
              <a:buNone/>
            </a:pPr>
            <a:r>
              <a:rPr lang="en-GB" sz="1100" dirty="0">
                <a:solidFill>
                  <a:schemeClr val="tx1"/>
                </a:solidFill>
                <a:latin typeface="Montserrat" panose="00000500000000000000" pitchFamily="50" charset="0"/>
                <a:cs typeface="Arial" panose="020B0604020202020204" pitchFamily="34" charset="0"/>
              </a:rPr>
              <a:t>The results of the December data collection really helped to motivate the team. Even at baseline, patients and families provided </a:t>
            </a:r>
            <a:r>
              <a:rPr lang="en-GB" sz="1100" b="1" dirty="0">
                <a:solidFill>
                  <a:schemeClr val="tx1"/>
                </a:solidFill>
                <a:latin typeface="Montserrat" panose="00000500000000000000" pitchFamily="50" charset="0"/>
                <a:cs typeface="Arial" panose="020B0604020202020204" pitchFamily="34" charset="0"/>
              </a:rPr>
              <a:t>100</a:t>
            </a:r>
            <a:r>
              <a:rPr lang="en-GB" sz="1100" dirty="0">
                <a:solidFill>
                  <a:schemeClr val="tx1"/>
                </a:solidFill>
                <a:latin typeface="Montserrat" panose="00000500000000000000" pitchFamily="50" charset="0"/>
                <a:cs typeface="Arial" panose="020B0604020202020204" pitchFamily="34" charset="0"/>
              </a:rPr>
              <a:t>% positive feedback, which helped to keep us motivated. </a:t>
            </a:r>
          </a:p>
        </p:txBody>
      </p:sp>
      <p:graphicFrame>
        <p:nvGraphicFramePr>
          <p:cNvPr id="3" name="Chart 2">
            <a:extLst>
              <a:ext uri="{FF2B5EF4-FFF2-40B4-BE49-F238E27FC236}">
                <a16:creationId xmlns:a16="http://schemas.microsoft.com/office/drawing/2014/main" id="{EC9FF72C-EC05-6FC6-22DE-A57F868510FB}"/>
              </a:ext>
            </a:extLst>
          </p:cNvPr>
          <p:cNvGraphicFramePr/>
          <p:nvPr>
            <p:extLst>
              <p:ext uri="{D42A27DB-BD31-4B8C-83A1-F6EECF244321}">
                <p14:modId xmlns:p14="http://schemas.microsoft.com/office/powerpoint/2010/main" val="66494022"/>
              </p:ext>
            </p:extLst>
          </p:nvPr>
        </p:nvGraphicFramePr>
        <p:xfrm>
          <a:off x="323528" y="781075"/>
          <a:ext cx="3276600" cy="21812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a:extLst>
              <a:ext uri="{FF2B5EF4-FFF2-40B4-BE49-F238E27FC236}">
                <a16:creationId xmlns:a16="http://schemas.microsoft.com/office/drawing/2014/main" id="{0001BC7B-38BD-2F2B-632D-E6E2660ED5FB}"/>
              </a:ext>
            </a:extLst>
          </p:cNvPr>
          <p:cNvGraphicFramePr/>
          <p:nvPr>
            <p:extLst>
              <p:ext uri="{D42A27DB-BD31-4B8C-83A1-F6EECF244321}">
                <p14:modId xmlns:p14="http://schemas.microsoft.com/office/powerpoint/2010/main" val="4180476984"/>
              </p:ext>
            </p:extLst>
          </p:nvPr>
        </p:nvGraphicFramePr>
        <p:xfrm>
          <a:off x="5381972" y="781075"/>
          <a:ext cx="3276600" cy="2171700"/>
        </p:xfrm>
        <a:graphic>
          <a:graphicData uri="http://schemas.openxmlformats.org/drawingml/2006/chart">
            <c:chart xmlns:c="http://schemas.openxmlformats.org/drawingml/2006/chart" xmlns:r="http://schemas.openxmlformats.org/officeDocument/2006/relationships" r:id="rId3"/>
          </a:graphicData>
        </a:graphic>
      </p:graphicFrame>
      <p:pic>
        <p:nvPicPr>
          <p:cNvPr id="6" name="Picture 5">
            <a:extLst>
              <a:ext uri="{FF2B5EF4-FFF2-40B4-BE49-F238E27FC236}">
                <a16:creationId xmlns:a16="http://schemas.microsoft.com/office/drawing/2014/main" id="{FC118EF8-6032-47E2-8433-0639BA5EA823}"/>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4028983" y="3023675"/>
            <a:ext cx="3276600" cy="2005540"/>
          </a:xfrm>
          <a:prstGeom prst="rect">
            <a:avLst/>
          </a:prstGeom>
          <a:noFill/>
          <a:ln>
            <a:solidFill>
              <a:schemeClr val="accent1"/>
            </a:solidFill>
          </a:ln>
        </p:spPr>
      </p:pic>
    </p:spTree>
    <p:extLst>
      <p:ext uri="{BB962C8B-B14F-4D97-AF65-F5344CB8AC3E}">
        <p14:creationId xmlns:p14="http://schemas.microsoft.com/office/powerpoint/2010/main" val="4230812645"/>
      </p:ext>
    </p:extLst>
  </p:cSld>
  <p:clrMapOvr>
    <a:masterClrMapping/>
  </p:clrMapOvr>
</p:sld>
</file>

<file path=ppt/theme/theme1.xml><?xml version="1.0" encoding="utf-8"?>
<a:theme xmlns:a="http://schemas.openxmlformats.org/drawingml/2006/main" name="Office Theme">
  <a:themeElements>
    <a:clrScheme name="RCPCH Colours">
      <a:dk1>
        <a:sysClr val="windowText" lastClr="000000"/>
      </a:dk1>
      <a:lt1>
        <a:sysClr val="window" lastClr="FFFFFF"/>
      </a:lt1>
      <a:dk2>
        <a:srgbClr val="0D0D58"/>
      </a:dk2>
      <a:lt2>
        <a:srgbClr val="FFFFFF"/>
      </a:lt2>
      <a:accent1>
        <a:srgbClr val="11A7F2"/>
      </a:accent1>
      <a:accent2>
        <a:srgbClr val="3366CC"/>
      </a:accent2>
      <a:accent3>
        <a:srgbClr val="E00087"/>
      </a:accent3>
      <a:accent4>
        <a:srgbClr val="66CC33"/>
      </a:accent4>
      <a:accent5>
        <a:srgbClr val="E60700"/>
      </a:accent5>
      <a:accent6>
        <a:srgbClr val="FF8000"/>
      </a:accent6>
      <a:hlink>
        <a:srgbClr val="E00087"/>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19cfbb22-967d-441b-b2d0-56543b08ad7d">
      <Value>2</Value>
      <Value>1</Value>
    </TaxCatchAll>
    <lcf76f155ced4ddcb4097134ff3c332f xmlns="e7b00261-fff3-41e0-a06e-29be7bbb4b90">
      <Terms xmlns="http://schemas.microsoft.com/office/infopath/2007/PartnerControls"/>
    </lcf76f155ced4ddcb4097134ff3c332f>
    <MediaLengthInSeconds xmlns="e7b00261-fff3-41e0-a06e-29be7bbb4b90" xsi:nil="true"/>
    <SharedWithUsers xmlns="19cfbb22-967d-441b-b2d0-56543b08ad7d">
      <UserInfo>
        <DisplayName/>
        <AccountId xsi:nil="true"/>
        <AccountType/>
      </UserInfo>
    </SharedWithUsers>
    <i17683cc25004393bf5e7a85079a67d2 xmlns="19cfbb22-967d-441b-b2d0-56543b08ad7d">
      <Terms xmlns="http://schemas.microsoft.com/office/infopath/2007/PartnerControls"/>
    </i17683cc25004393bf5e7a85079a67d2>
    <_Source xmlns="http://schemas.microsoft.com/sharepoint/v3/fields" xsi:nil="true"/>
    <pbf2f93df8dd4eb080efdd315b87a374 xmlns="19cfbb22-967d-441b-b2d0-56543b08ad7d">
      <Terms xmlns="http://schemas.microsoft.com/office/infopath/2007/PartnerControls">
        <TermInfo xmlns="http://schemas.microsoft.com/office/infopath/2007/PartnerControls">
          <TermName xmlns="http://schemas.microsoft.com/office/infopath/2007/PartnerControls">Quality Improvement</TermName>
          <TermId xmlns="http://schemas.microsoft.com/office/infopath/2007/PartnerControls">f929b268-8fc1-4432-9c8d-4653c804bdfc</TermId>
        </TermInfo>
      </Terms>
    </pbf2f93df8dd4eb080efdd315b87a374>
    <nf553947567e4e08a7a428dd067c6ddf xmlns="19cfbb22-967d-441b-b2d0-56543b08ad7d">
      <Terms xmlns="http://schemas.microsoft.com/office/infopath/2007/PartnerControls"/>
    </nf553947567e4e08a7a428dd067c6ddf>
    <Project_x002f__x0020_contract_x0020_end_x0020_date xmlns="19cfbb22-967d-441b-b2d0-56543b08ad7d" xsi:nil="true"/>
    <mc9a21fcd6b24904b2be8748004271cc xmlns="19cfbb22-967d-441b-b2d0-56543b08ad7d">
      <Terms xmlns="http://schemas.microsoft.com/office/infopath/2007/PartnerControls">
        <TermInfo xmlns="http://schemas.microsoft.com/office/infopath/2007/PartnerControls">
          <TermName xmlns="http://schemas.microsoft.com/office/infopath/2007/PartnerControls">Research ＆ Quality Improvement</TermName>
          <TermId xmlns="http://schemas.microsoft.com/office/infopath/2007/PartnerControls">40ffecb9-eb64-4eb4-bbcd-9ff92017558e</TermId>
        </TermInfo>
      </Terms>
    </mc9a21fcd6b24904b2be8748004271cc>
    <fdb3048ee4f64c2ab103fa5c08134177 xmlns="19cfbb22-967d-441b-b2d0-56543b08ad7d">
      <Terms xmlns="http://schemas.microsoft.com/office/infopath/2007/PartnerControls"/>
    </fdb3048ee4f64c2ab103fa5c08134177>
    <n63e5b34d79144c59fc93a19d30f3a0b xmlns="19cfbb22-967d-441b-b2d0-56543b08ad7d">
      <Terms xmlns="http://schemas.microsoft.com/office/infopath/2007/PartnerControls"/>
    </n63e5b34d79144c59fc93a19d30f3a0b>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73892B6BD4C814D864FE852C6B62926" ma:contentTypeVersion="32" ma:contentTypeDescription="Create a new document." ma:contentTypeScope="" ma:versionID="8156b1bb3564c62c0c928768bbf78ddf">
  <xsd:schema xmlns:xsd="http://www.w3.org/2001/XMLSchema" xmlns:xs="http://www.w3.org/2001/XMLSchema" xmlns:p="http://schemas.microsoft.com/office/2006/metadata/properties" xmlns:ns2="19cfbb22-967d-441b-b2d0-56543b08ad7d" xmlns:ns3="http://schemas.microsoft.com/sharepoint/v3/fields" xmlns:ns4="e7b00261-fff3-41e0-a06e-29be7bbb4b90" targetNamespace="http://schemas.microsoft.com/office/2006/metadata/properties" ma:root="true" ma:fieldsID="9dfd0235534e6e908d96032a58ca0ce4" ns2:_="" ns3:_="" ns4:_="">
    <xsd:import namespace="19cfbb22-967d-441b-b2d0-56543b08ad7d"/>
    <xsd:import namespace="http://schemas.microsoft.com/sharepoint/v3/fields"/>
    <xsd:import namespace="e7b00261-fff3-41e0-a06e-29be7bbb4b90"/>
    <xsd:element name="properties">
      <xsd:complexType>
        <xsd:sequence>
          <xsd:element name="documentManagement">
            <xsd:complexType>
              <xsd:all>
                <xsd:element ref="ns2:nf553947567e4e08a7a428dd067c6ddf" minOccurs="0"/>
                <xsd:element ref="ns2:TaxCatchAll" minOccurs="0"/>
                <xsd:element ref="ns2:pbf2f93df8dd4eb080efdd315b87a374" minOccurs="0"/>
                <xsd:element ref="ns2:mc9a21fcd6b24904b2be8748004271cc" minOccurs="0"/>
                <xsd:element ref="ns2:fdb3048ee4f64c2ab103fa5c08134177" minOccurs="0"/>
                <xsd:element ref="ns2:i17683cc25004393bf5e7a85079a67d2" minOccurs="0"/>
                <xsd:element ref="ns2:Project_x002f__x0020_contract_x0020_end_x0020_date" minOccurs="0"/>
                <xsd:element ref="ns2:n63e5b34d79144c59fc93a19d30f3a0b" minOccurs="0"/>
                <xsd:element ref="ns3:_Source" minOccurs="0"/>
                <xsd:element ref="ns4:MediaServiceMetadata" minOccurs="0"/>
                <xsd:element ref="ns4:MediaServiceFastMetadata" minOccurs="0"/>
                <xsd:element ref="ns4:MediaServiceDateTaken" minOccurs="0"/>
                <xsd:element ref="ns4:MediaServiceAutoTags" minOccurs="0"/>
                <xsd:element ref="ns4:MediaLengthInSeconds" minOccurs="0"/>
                <xsd:element ref="ns4:MediaServiceAutoKeyPoints" minOccurs="0"/>
                <xsd:element ref="ns4:MediaServiceKeyPoints" minOccurs="0"/>
                <xsd:element ref="ns4:MediaServiceGenerationTime" minOccurs="0"/>
                <xsd:element ref="ns4:MediaServiceEventHashCode" minOccurs="0"/>
                <xsd:element ref="ns4:MediaServiceOCR" minOccurs="0"/>
                <xsd:element ref="ns4:lcf76f155ced4ddcb4097134ff3c332f" minOccurs="0"/>
                <xsd:element ref="ns2:SharedWithUsers" minOccurs="0"/>
                <xsd:element ref="ns2:SharedWithDetails" minOccurs="0"/>
                <xsd:element ref="ns4:MediaServiceObjectDetectorVersions" minOccurs="0"/>
                <xsd:element ref="ns4:MediaServiceSearchProperties" minOccurs="0"/>
                <xsd:element ref="ns4: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cfbb22-967d-441b-b2d0-56543b08ad7d" elementFormDefault="qualified">
    <xsd:import namespace="http://schemas.microsoft.com/office/2006/documentManagement/types"/>
    <xsd:import namespace="http://schemas.microsoft.com/office/infopath/2007/PartnerControls"/>
    <xsd:element name="nf553947567e4e08a7a428dd067c6ddf" ma:index="9" nillable="true" ma:taxonomy="true" ma:internalName="nf553947567e4e08a7a428dd067c6ddf" ma:taxonomyFieldName="Business_x0020_Activity" ma:displayName="Business Activity" ma:default="" ma:fieldId="{7f553947-567e-4e08-a7a4-28dd067c6ddf}" ma:sspId="72c748ba-2422-442a-8da0-8c3a11393106" ma:termSetId="281f97d3-173f-40b8-9fc1-2bb96af60e0e" ma:anchorId="00000000-0000-0000-0000-000000000000" ma:open="false" ma:isKeyword="false">
      <xsd:complexType>
        <xsd:sequence>
          <xsd:element ref="pc:Terms" minOccurs="0" maxOccurs="1"/>
        </xsd:sequence>
      </xsd:complexType>
    </xsd:element>
    <xsd:element name="TaxCatchAll" ma:index="10" nillable="true" ma:displayName="Taxonomy Catch All Column" ma:hidden="true" ma:list="{c84e03c9-4683-4d6d-9e6e-c6fa35f1947e}" ma:internalName="TaxCatchAll" ma:showField="CatchAllData" ma:web="19cfbb22-967d-441b-b2d0-56543b08ad7d">
      <xsd:complexType>
        <xsd:complexContent>
          <xsd:extension base="dms:MultiChoiceLookup">
            <xsd:sequence>
              <xsd:element name="Value" type="dms:Lookup" maxOccurs="unbounded" minOccurs="0" nillable="true"/>
            </xsd:sequence>
          </xsd:extension>
        </xsd:complexContent>
      </xsd:complexType>
    </xsd:element>
    <xsd:element name="pbf2f93df8dd4eb080efdd315b87a374" ma:index="12" nillable="true" ma:taxonomy="true" ma:internalName="pbf2f93df8dd4eb080efdd315b87a374" ma:taxonomyFieldName="Business_x0020_Function" ma:displayName="Business Function" ma:default="2;#Quality Improvement|f929b268-8fc1-4432-9c8d-4653c804bdfc" ma:fieldId="{9bf2f93d-f8dd-4eb0-80ef-dd315b87a374}" ma:sspId="72c748ba-2422-442a-8da0-8c3a11393106" ma:termSetId="1a054ad0-931e-4bb0-a70b-dc33d2e19bcb" ma:anchorId="c788aced-109f-432d-9368-116094370ebc" ma:open="false" ma:isKeyword="false">
      <xsd:complexType>
        <xsd:sequence>
          <xsd:element ref="pc:Terms" minOccurs="0" maxOccurs="1"/>
        </xsd:sequence>
      </xsd:complexType>
    </xsd:element>
    <xsd:element name="mc9a21fcd6b24904b2be8748004271cc" ma:index="14" nillable="true" ma:taxonomy="true" ma:internalName="mc9a21fcd6b24904b2be8748004271cc" ma:taxonomyFieldName="Division" ma:displayName="Division" ma:default="1;#Research ＆ Quality Improvement|40ffecb9-eb64-4eb4-bbcd-9ff92017558e" ma:fieldId="{6c9a21fc-d6b2-4904-b2be-8748004271cc}" ma:sspId="72c748ba-2422-442a-8da0-8c3a11393106" ma:termSetId="854525bc-11e5-4801-9a2e-02bd235a7eec" ma:anchorId="00000000-0000-0000-0000-000000000000" ma:open="false" ma:isKeyword="false">
      <xsd:complexType>
        <xsd:sequence>
          <xsd:element ref="pc:Terms" minOccurs="0" maxOccurs="1"/>
        </xsd:sequence>
      </xsd:complexType>
    </xsd:element>
    <xsd:element name="fdb3048ee4f64c2ab103fa5c08134177" ma:index="16" nillable="true" ma:taxonomy="true" ma:internalName="fdb3048ee4f64c2ab103fa5c08134177" ma:taxonomyFieldName="Document_x0020_status" ma:displayName="Document status" ma:default="" ma:fieldId="{fdb3048e-e4f6-4c2a-b103-fa5c08134177}" ma:sspId="72c748ba-2422-442a-8da0-8c3a11393106" ma:termSetId="81537ae4-bb63-4a0b-b036-a59c8bb24956" ma:anchorId="00000000-0000-0000-0000-000000000000" ma:open="false" ma:isKeyword="false">
      <xsd:complexType>
        <xsd:sequence>
          <xsd:element ref="pc:Terms" minOccurs="0" maxOccurs="1"/>
        </xsd:sequence>
      </xsd:complexType>
    </xsd:element>
    <xsd:element name="i17683cc25004393bf5e7a85079a67d2" ma:index="18" nillable="true" ma:taxonomy="true" ma:internalName="i17683cc25004393bf5e7a85079a67d2" ma:taxonomyFieldName="Information_x0020_type" ma:displayName="Information type" ma:default="" ma:fieldId="{217683cc-2500-4393-bf5e-7a85079a67d2}" ma:sspId="72c748ba-2422-442a-8da0-8c3a11393106" ma:termSetId="7c5dc89c-5a38-404b-b798-27b2a4c32a36" ma:anchorId="00000000-0000-0000-0000-000000000000" ma:open="false" ma:isKeyword="false">
      <xsd:complexType>
        <xsd:sequence>
          <xsd:element ref="pc:Terms" minOccurs="0" maxOccurs="1"/>
        </xsd:sequence>
      </xsd:complexType>
    </xsd:element>
    <xsd:element name="Project_x002f__x0020_contract_x0020_end_x0020_date" ma:index="19" nillable="true" ma:displayName="Project/ contract end date" ma:format="DateOnly" ma:internalName="Project_x002F__x0020_contract_x0020_end_x0020_date">
      <xsd:simpleType>
        <xsd:restriction base="dms:DateTime"/>
      </xsd:simpleType>
    </xsd:element>
    <xsd:element name="n63e5b34d79144c59fc93a19d30f3a0b" ma:index="21" nillable="true" ma:taxonomy="true" ma:internalName="n63e5b34d79144c59fc93a19d30f3a0b" ma:taxonomyFieldName="Project_x002F__x0020_contract_x0020_status" ma:displayName="Project/ contract status" ma:default="" ma:fieldId="{763e5b34-d791-44c5-9fc9-3a19d30f3a0b}" ma:sspId="72c748ba-2422-442a-8da0-8c3a11393106" ma:termSetId="6fb53340-93dd-45ae-88d8-d63e0eb70bfd" ma:anchorId="00000000-0000-0000-0000-000000000000" ma:open="false" ma:isKeyword="false">
      <xsd:complexType>
        <xsd:sequence>
          <xsd:element ref="pc:Terms" minOccurs="0" maxOccurs="1"/>
        </xsd:sequence>
      </xsd:complexType>
    </xsd:element>
    <xsd:element name="SharedWithUsers" ma:index="3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36"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ource" ma:index="22" nillable="true" ma:displayName="Source filepath" ma:description="References to resources from which this resource was derived. This is the filepath that was lifted from the Q Drive" ma:internalName="_Sourc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e7b00261-fff3-41e0-a06e-29be7bbb4b90" elementFormDefault="qualified">
    <xsd:import namespace="http://schemas.microsoft.com/office/2006/documentManagement/types"/>
    <xsd:import namespace="http://schemas.microsoft.com/office/infopath/2007/PartnerControls"/>
    <xsd:element name="MediaServiceMetadata" ma:index="23" nillable="true" ma:displayName="MediaServiceMetadata" ma:hidden="true" ma:internalName="MediaServiceMetadata" ma:readOnly="true">
      <xsd:simpleType>
        <xsd:restriction base="dms:Note"/>
      </xsd:simpleType>
    </xsd:element>
    <xsd:element name="MediaServiceFastMetadata" ma:index="24" nillable="true" ma:displayName="MediaServiceFastMetadata" ma:hidden="true" ma:internalName="MediaServiceFastMetadata" ma:readOnly="true">
      <xsd:simpleType>
        <xsd:restriction base="dms:Note"/>
      </xsd:simpleType>
    </xsd:element>
    <xsd:element name="MediaServiceDateTaken" ma:index="25" nillable="true" ma:displayName="MediaServiceDateTaken" ma:hidden="true" ma:internalName="MediaServiceDateTaken" ma:readOnly="true">
      <xsd:simpleType>
        <xsd:restriction base="dms:Text"/>
      </xsd:simpleType>
    </xsd:element>
    <xsd:element name="MediaServiceAutoTags" ma:index="26" nillable="true" ma:displayName="Tags" ma:internalName="MediaServiceAutoTags" ma:readOnly="true">
      <xsd:simpleType>
        <xsd:restriction base="dms:Text"/>
      </xsd:simpleType>
    </xsd:element>
    <xsd:element name="MediaLengthInSeconds" ma:index="27" nillable="true" ma:displayName="MediaLengthInSeconds" ma:hidden="true" ma:internalName="MediaLengthInSeconds" ma:readOnly="true">
      <xsd:simpleType>
        <xsd:restriction base="dms:Unknown"/>
      </xsd:simpleType>
    </xsd:element>
    <xsd:element name="MediaServiceAutoKeyPoints" ma:index="28" nillable="true" ma:displayName="MediaServiceAutoKeyPoints" ma:hidden="true" ma:internalName="MediaServiceAutoKeyPoints" ma:readOnly="true">
      <xsd:simpleType>
        <xsd:restriction base="dms:Note"/>
      </xsd:simpleType>
    </xsd:element>
    <xsd:element name="MediaServiceKeyPoints" ma:index="29" nillable="true" ma:displayName="KeyPoints" ma:internalName="MediaServiceKeyPoints" ma:readOnly="true">
      <xsd:simpleType>
        <xsd:restriction base="dms:Note">
          <xsd:maxLength value="255"/>
        </xsd:restriction>
      </xsd:simpleType>
    </xsd:element>
    <xsd:element name="MediaServiceGenerationTime" ma:index="30" nillable="true" ma:displayName="MediaServiceGenerationTime" ma:hidden="true" ma:internalName="MediaServiceGenerationTime" ma:readOnly="true">
      <xsd:simpleType>
        <xsd:restriction base="dms:Text"/>
      </xsd:simpleType>
    </xsd:element>
    <xsd:element name="MediaServiceEventHashCode" ma:index="31" nillable="true" ma:displayName="MediaServiceEventHashCode" ma:hidden="true" ma:internalName="MediaServiceEventHashCode" ma:readOnly="true">
      <xsd:simpleType>
        <xsd:restriction base="dms:Text"/>
      </xsd:simpleType>
    </xsd:element>
    <xsd:element name="MediaServiceOCR" ma:index="32" nillable="true" ma:displayName="Extracted Text" ma:internalName="MediaServiceOCR" ma:readOnly="true">
      <xsd:simpleType>
        <xsd:restriction base="dms:Note">
          <xsd:maxLength value="255"/>
        </xsd:restriction>
      </xsd:simpleType>
    </xsd:element>
    <xsd:element name="lcf76f155ced4ddcb4097134ff3c332f" ma:index="34" nillable="true" ma:taxonomy="true" ma:internalName="lcf76f155ced4ddcb4097134ff3c332f" ma:taxonomyFieldName="MediaServiceImageTags" ma:displayName="Image Tags" ma:readOnly="false" ma:fieldId="{5cf76f15-5ced-4ddc-b409-7134ff3c332f}" ma:taxonomyMulti="true" ma:sspId="72c748ba-2422-442a-8da0-8c3a11393106"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7"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38" nillable="true" ma:displayName="MediaServiceSearchProperties" ma:hidden="true" ma:internalName="MediaServiceSearchProperties" ma:readOnly="true">
      <xsd:simpleType>
        <xsd:restriction base="dms:Note"/>
      </xsd:simpleType>
    </xsd:element>
    <xsd:element name="MediaServiceLocation" ma:index="39" nillable="true" ma:displayName="Location" ma:descrip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0B52ABB-3948-495F-8B80-D5F3B6115A4C}">
  <ds:schemaRefs>
    <ds:schemaRef ds:uri="19d55dec-64db-48ca-8a2a-bb7d318d4195"/>
    <ds:schemaRef ds:uri="5acc4cad-2aa3-4eb2-8220-20c2ac6d16ff"/>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fields"/>
    <ds:schemaRef ds:uri="http://schemas.openxmlformats.org/package/2006/metadata/core-properties"/>
    <ds:schemaRef ds:uri="http://www.w3.org/XML/1998/namespace"/>
    <ds:schemaRef ds:uri="19cfbb22-967d-441b-b2d0-56543b08ad7d"/>
    <ds:schemaRef ds:uri="e7b00261-fff3-41e0-a06e-29be7bbb4b90"/>
    <ds:schemaRef ds:uri="37df6dd1-1f47-4b51-841c-0243d18555eb"/>
    <ds:schemaRef ds:uri="44e40524-91c9-4f1a-8c93-91673b8fc013"/>
  </ds:schemaRefs>
</ds:datastoreItem>
</file>

<file path=customXml/itemProps2.xml><?xml version="1.0" encoding="utf-8"?>
<ds:datastoreItem xmlns:ds="http://schemas.openxmlformats.org/officeDocument/2006/customXml" ds:itemID="{D5E8230C-F434-4FFA-8609-EE06FF290EC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cfbb22-967d-441b-b2d0-56543b08ad7d"/>
    <ds:schemaRef ds:uri="http://schemas.microsoft.com/sharepoint/v3/fields"/>
    <ds:schemaRef ds:uri="e7b00261-fff3-41e0-a06e-29be7bbb4b9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0FA2067-290E-40B1-9BC8-CCD0CB98B20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51868</TotalTime>
  <Words>2256</Words>
  <Application>Microsoft Office PowerPoint</Application>
  <PresentationFormat>On-screen Show (16:9)</PresentationFormat>
  <Paragraphs>211</Paragraphs>
  <Slides>15</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Calibri</vt:lpstr>
      <vt:lpstr>Courier New</vt:lpstr>
      <vt:lpstr>Montserrat</vt:lpstr>
      <vt:lpstr>Office Theme</vt:lpstr>
      <vt:lpstr>PowerPoint Presentation</vt:lpstr>
      <vt:lpstr>Ketogenic diet therapy clinic – Manchester University NHS Foundation Trust</vt:lpstr>
      <vt:lpstr>Ketogenic diet therapy clinic – Manchester University NHS Foundation Trust</vt:lpstr>
      <vt:lpstr>Ketogenic diet therapy clinic – Manchester University NHS Foundation Trust</vt:lpstr>
      <vt:lpstr>Ketogenic diet therapy clinic – Manchester University NHS Foundation Trust</vt:lpstr>
      <vt:lpstr>Ketogenic diet therapy clinic – Manchester University NHS Foundation Trust</vt:lpstr>
      <vt:lpstr>Ketogenic diet therapy clinic – Manchester University NHS Foundation Trust</vt:lpstr>
      <vt:lpstr>Ketogenic diet therapy clinic – Manchester University NHS Foundation Trust</vt:lpstr>
      <vt:lpstr>Ketogenic diet therapy clinic – Manchester University NHS Foundation Trust</vt:lpstr>
      <vt:lpstr>Ketogenic diet therapy clinic – Manchester University NHS Foundation Trust</vt:lpstr>
      <vt:lpstr>Ketogenic diet therapy clinic – Manchester University NHS Foundation Trust</vt:lpstr>
      <vt:lpstr>Ketogenic diet therapy clinic – Manchester University NHS Foundation Trust</vt:lpstr>
      <vt:lpstr>Ketogenic diet therapy clinic – Manchester University NHS Foundation Trust</vt:lpstr>
      <vt:lpstr>Ketogenic diet therapy clinic – Manchester University NHS Foundation Trust</vt:lpstr>
      <vt:lpstr> https://eqip.rcpch.ac.uk</vt:lpstr>
    </vt:vector>
  </TitlesOfParts>
  <Company>RCPCH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 Ball</dc:creator>
  <cp:lastModifiedBy>Melanie David-Feveck</cp:lastModifiedBy>
  <cp:revision>127</cp:revision>
  <dcterms:created xsi:type="dcterms:W3CDTF">2014-06-02T14:56:21Z</dcterms:created>
  <dcterms:modified xsi:type="dcterms:W3CDTF">2024-07-22T07:20:10Z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0x0101007751973C6449E24E8C84C36CA9C913D6</vt:lpwstr>
  </property>
  <property fmtid="{D5CDD505-2E9C-101B-9397-08002B2CF9AE}" pid="3" name="Archive">
    <vt:lpwstr/>
  </property>
  <property fmtid="{D5CDD505-2E9C-101B-9397-08002B2CF9AE}" pid="4" name="Document status">
    <vt:lpwstr/>
  </property>
  <property fmtid="{D5CDD505-2E9C-101B-9397-08002B2CF9AE}" pid="5" name="Business Activity">
    <vt:lpwstr/>
  </property>
  <property fmtid="{D5CDD505-2E9C-101B-9397-08002B2CF9AE}" pid="6" name="Business Function">
    <vt:lpwstr>2;#Quality Improvement|f929b268-8fc1-4432-9c8d-4653c804bdfc</vt:lpwstr>
  </property>
  <property fmtid="{D5CDD505-2E9C-101B-9397-08002B2CF9AE}" pid="7" name="Project/ contract status">
    <vt:lpwstr/>
  </property>
  <property fmtid="{D5CDD505-2E9C-101B-9397-08002B2CF9AE}" pid="8" name="Division">
    <vt:lpwstr>1;#Research ＆ Quality Improvement|40ffecb9-eb64-4eb4-bbcd-9ff92017558e</vt:lpwstr>
  </property>
  <property fmtid="{D5CDD505-2E9C-101B-9397-08002B2CF9AE}" pid="9" name="Information type">
    <vt:lpwstr/>
  </property>
  <property fmtid="{D5CDD505-2E9C-101B-9397-08002B2CF9AE}" pid="10" name="MediaServiceImageTags">
    <vt:lpwstr/>
  </property>
  <property fmtid="{D5CDD505-2E9C-101B-9397-08002B2CF9AE}" pid="11" name="xd_ProgID">
    <vt:lpwstr/>
  </property>
  <property fmtid="{D5CDD505-2E9C-101B-9397-08002B2CF9AE}" pid="12" name="ComplianceAssetId">
    <vt:lpwstr/>
  </property>
  <property fmtid="{D5CDD505-2E9C-101B-9397-08002B2CF9AE}" pid="13" name="TemplateUrl">
    <vt:lpwstr/>
  </property>
  <property fmtid="{D5CDD505-2E9C-101B-9397-08002B2CF9AE}" pid="14" name="l9151f26d9d24fb2bafecc2135ce3309">
    <vt:lpwstr>Research ＆ Quality Improvement|c788aced-109f-432d-9368-116094370ebc</vt:lpwstr>
  </property>
  <property fmtid="{D5CDD505-2E9C-101B-9397-08002B2CF9AE}" pid="15" name="_ExtendedDescription">
    <vt:lpwstr/>
  </property>
  <property fmtid="{D5CDD505-2E9C-101B-9397-08002B2CF9AE}" pid="16" name="xd_Signature">
    <vt:lpwstr/>
  </property>
  <property fmtid="{D5CDD505-2E9C-101B-9397-08002B2CF9AE}" pid="17" name="ba13835014884b89bed364837ca9ec39">
    <vt:lpwstr>Audits|ae63694e-9999-473c-882e-084b09c6631d</vt:lpwstr>
  </property>
  <property fmtid="{D5CDD505-2E9C-101B-9397-08002B2CF9AE}" pid="18" name="TriggerFlowInfo">
    <vt:lpwstr/>
  </property>
  <property fmtid="{D5CDD505-2E9C-101B-9397-08002B2CF9AE}" pid="19" name="Document_x0020_status">
    <vt:lpwstr/>
  </property>
  <property fmtid="{D5CDD505-2E9C-101B-9397-08002B2CF9AE}" pid="20" name="Business_x0020_Activity">
    <vt:lpwstr/>
  </property>
  <property fmtid="{D5CDD505-2E9C-101B-9397-08002B2CF9AE}" pid="21" name="Project_x002F__x0020_contract_x0020_status">
    <vt:lpwstr/>
  </property>
  <property fmtid="{D5CDD505-2E9C-101B-9397-08002B2CF9AE}" pid="22" name="Information_x0020_type">
    <vt:lpwstr/>
  </property>
</Properties>
</file>