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09" r:id="rId5"/>
    <p:sldId id="466" r:id="rId6"/>
    <p:sldId id="274" r:id="rId7"/>
    <p:sldId id="403" r:id="rId8"/>
    <p:sldId id="356" r:id="rId9"/>
    <p:sldId id="467" r:id="rId10"/>
    <p:sldId id="468" r:id="rId11"/>
    <p:sldId id="469" r:id="rId12"/>
    <p:sldId id="275" r:id="rId13"/>
    <p:sldId id="404" r:id="rId14"/>
    <p:sldId id="277" r:id="rId15"/>
    <p:sldId id="276" r:id="rId16"/>
    <p:sldId id="311" r:id="rId17"/>
    <p:sldId id="358" r:id="rId18"/>
    <p:sldId id="310" r:id="rId19"/>
    <p:sldId id="486" r:id="rId20"/>
  </p:sldIdLst>
  <p:sldSz cx="9144000" cy="5143500" type="screen16x9"/>
  <p:notesSz cx="6858000" cy="9144000"/>
  <p:embeddedFontLst>
    <p:embeddedFont>
      <p:font typeface="Montserrat" panose="000005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8" autoAdjust="0"/>
  </p:normalViewPr>
  <p:slideViewPr>
    <p:cSldViewPr>
      <p:cViewPr varScale="1">
        <p:scale>
          <a:sx n="97" d="100"/>
          <a:sy n="97" d="100"/>
        </p:scale>
        <p:origin x="398" y="43"/>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7D07379D-1EA2-4973-BBE0-C36AD801E002}"/>
    <pc:docChg chg="delSld delMainMaster delSection modSection">
      <pc:chgData name="Melanie David-Feveck" userId="9e4d456e-893c-4367-b601-72fce04ebd6b" providerId="ADAL" clId="{7D07379D-1EA2-4973-BBE0-C36AD801E002}" dt="2024-03-01T23:14:59.953" v="2" actId="17853"/>
      <pc:docMkLst>
        <pc:docMk/>
      </pc:docMkLst>
      <pc:sldChg chg="del">
        <pc:chgData name="Melanie David-Feveck" userId="9e4d456e-893c-4367-b601-72fce04ebd6b" providerId="ADAL" clId="{7D07379D-1EA2-4973-BBE0-C36AD801E002}" dt="2024-03-01T23:14:35.446" v="0" actId="2696"/>
        <pc:sldMkLst>
          <pc:docMk/>
          <pc:sldMk cId="303593017" sldId="258"/>
        </pc:sldMkLst>
      </pc:sldChg>
      <pc:sldChg chg="del">
        <pc:chgData name="Melanie David-Feveck" userId="9e4d456e-893c-4367-b601-72fce04ebd6b" providerId="ADAL" clId="{7D07379D-1EA2-4973-BBE0-C36AD801E002}" dt="2024-03-01T23:14:49.477" v="1" actId="47"/>
        <pc:sldMkLst>
          <pc:docMk/>
          <pc:sldMk cId="799324392" sldId="259"/>
        </pc:sldMkLst>
      </pc:sldChg>
      <pc:sldChg chg="del">
        <pc:chgData name="Melanie David-Feveck" userId="9e4d456e-893c-4367-b601-72fce04ebd6b" providerId="ADAL" clId="{7D07379D-1EA2-4973-BBE0-C36AD801E002}" dt="2024-03-01T23:14:49.477" v="1" actId="47"/>
        <pc:sldMkLst>
          <pc:docMk/>
          <pc:sldMk cId="714852886" sldId="272"/>
        </pc:sldMkLst>
      </pc:sldChg>
      <pc:sldChg chg="del">
        <pc:chgData name="Melanie David-Feveck" userId="9e4d456e-893c-4367-b601-72fce04ebd6b" providerId="ADAL" clId="{7D07379D-1EA2-4973-BBE0-C36AD801E002}" dt="2024-03-01T23:14:49.477" v="1" actId="47"/>
        <pc:sldMkLst>
          <pc:docMk/>
          <pc:sldMk cId="4210905463" sldId="273"/>
        </pc:sldMkLst>
      </pc:sldChg>
      <pc:sldChg chg="del">
        <pc:chgData name="Melanie David-Feveck" userId="9e4d456e-893c-4367-b601-72fce04ebd6b" providerId="ADAL" clId="{7D07379D-1EA2-4973-BBE0-C36AD801E002}" dt="2024-03-01T23:14:49.477" v="1" actId="47"/>
        <pc:sldMkLst>
          <pc:docMk/>
          <pc:sldMk cId="3947318008" sldId="278"/>
        </pc:sldMkLst>
      </pc:sldChg>
      <pc:sldChg chg="del">
        <pc:chgData name="Melanie David-Feveck" userId="9e4d456e-893c-4367-b601-72fce04ebd6b" providerId="ADAL" clId="{7D07379D-1EA2-4973-BBE0-C36AD801E002}" dt="2024-03-01T23:14:49.477" v="1" actId="47"/>
        <pc:sldMkLst>
          <pc:docMk/>
          <pc:sldMk cId="3239767682" sldId="279"/>
        </pc:sldMkLst>
      </pc:sldChg>
      <pc:sldChg chg="del">
        <pc:chgData name="Melanie David-Feveck" userId="9e4d456e-893c-4367-b601-72fce04ebd6b" providerId="ADAL" clId="{7D07379D-1EA2-4973-BBE0-C36AD801E002}" dt="2024-03-01T23:14:49.477" v="1" actId="47"/>
        <pc:sldMkLst>
          <pc:docMk/>
          <pc:sldMk cId="1238911677" sldId="281"/>
        </pc:sldMkLst>
      </pc:sldChg>
      <pc:sldChg chg="del">
        <pc:chgData name="Melanie David-Feveck" userId="9e4d456e-893c-4367-b601-72fce04ebd6b" providerId="ADAL" clId="{7D07379D-1EA2-4973-BBE0-C36AD801E002}" dt="2024-03-01T23:14:49.477" v="1" actId="47"/>
        <pc:sldMkLst>
          <pc:docMk/>
          <pc:sldMk cId="4014246823" sldId="283"/>
        </pc:sldMkLst>
      </pc:sldChg>
      <pc:sldChg chg="del">
        <pc:chgData name="Melanie David-Feveck" userId="9e4d456e-893c-4367-b601-72fce04ebd6b" providerId="ADAL" clId="{7D07379D-1EA2-4973-BBE0-C36AD801E002}" dt="2024-03-01T23:14:49.477" v="1" actId="47"/>
        <pc:sldMkLst>
          <pc:docMk/>
          <pc:sldMk cId="780549538" sldId="285"/>
        </pc:sldMkLst>
      </pc:sldChg>
      <pc:sldChg chg="del">
        <pc:chgData name="Melanie David-Feveck" userId="9e4d456e-893c-4367-b601-72fce04ebd6b" providerId="ADAL" clId="{7D07379D-1EA2-4973-BBE0-C36AD801E002}" dt="2024-03-01T23:14:49.477" v="1" actId="47"/>
        <pc:sldMkLst>
          <pc:docMk/>
          <pc:sldMk cId="2647118694" sldId="286"/>
        </pc:sldMkLst>
      </pc:sldChg>
      <pc:sldChg chg="del">
        <pc:chgData name="Melanie David-Feveck" userId="9e4d456e-893c-4367-b601-72fce04ebd6b" providerId="ADAL" clId="{7D07379D-1EA2-4973-BBE0-C36AD801E002}" dt="2024-03-01T23:14:49.477" v="1" actId="47"/>
        <pc:sldMkLst>
          <pc:docMk/>
          <pc:sldMk cId="2800746859" sldId="287"/>
        </pc:sldMkLst>
      </pc:sldChg>
      <pc:sldChg chg="del">
        <pc:chgData name="Melanie David-Feveck" userId="9e4d456e-893c-4367-b601-72fce04ebd6b" providerId="ADAL" clId="{7D07379D-1EA2-4973-BBE0-C36AD801E002}" dt="2024-03-01T23:14:49.477" v="1" actId="47"/>
        <pc:sldMkLst>
          <pc:docMk/>
          <pc:sldMk cId="2187250009" sldId="312"/>
        </pc:sldMkLst>
      </pc:sldChg>
      <pc:sldChg chg="del">
        <pc:chgData name="Melanie David-Feveck" userId="9e4d456e-893c-4367-b601-72fce04ebd6b" providerId="ADAL" clId="{7D07379D-1EA2-4973-BBE0-C36AD801E002}" dt="2024-03-01T23:14:49.477" v="1" actId="47"/>
        <pc:sldMkLst>
          <pc:docMk/>
          <pc:sldMk cId="1741064527" sldId="313"/>
        </pc:sldMkLst>
      </pc:sldChg>
      <pc:sldChg chg="del">
        <pc:chgData name="Melanie David-Feveck" userId="9e4d456e-893c-4367-b601-72fce04ebd6b" providerId="ADAL" clId="{7D07379D-1EA2-4973-BBE0-C36AD801E002}" dt="2024-03-01T23:14:49.477" v="1" actId="47"/>
        <pc:sldMkLst>
          <pc:docMk/>
          <pc:sldMk cId="3275864882" sldId="314"/>
        </pc:sldMkLst>
      </pc:sldChg>
      <pc:sldChg chg="del">
        <pc:chgData name="Melanie David-Feveck" userId="9e4d456e-893c-4367-b601-72fce04ebd6b" providerId="ADAL" clId="{7D07379D-1EA2-4973-BBE0-C36AD801E002}" dt="2024-03-01T23:14:49.477" v="1" actId="47"/>
        <pc:sldMkLst>
          <pc:docMk/>
          <pc:sldMk cId="1117996879" sldId="315"/>
        </pc:sldMkLst>
      </pc:sldChg>
      <pc:sldChg chg="del">
        <pc:chgData name="Melanie David-Feveck" userId="9e4d456e-893c-4367-b601-72fce04ebd6b" providerId="ADAL" clId="{7D07379D-1EA2-4973-BBE0-C36AD801E002}" dt="2024-03-01T23:14:49.477" v="1" actId="47"/>
        <pc:sldMkLst>
          <pc:docMk/>
          <pc:sldMk cId="3741197636" sldId="316"/>
        </pc:sldMkLst>
      </pc:sldChg>
      <pc:sldChg chg="del">
        <pc:chgData name="Melanie David-Feveck" userId="9e4d456e-893c-4367-b601-72fce04ebd6b" providerId="ADAL" clId="{7D07379D-1EA2-4973-BBE0-C36AD801E002}" dt="2024-03-01T23:14:49.477" v="1" actId="47"/>
        <pc:sldMkLst>
          <pc:docMk/>
          <pc:sldMk cId="703211495" sldId="317"/>
        </pc:sldMkLst>
      </pc:sldChg>
      <pc:sldChg chg="del">
        <pc:chgData name="Melanie David-Feveck" userId="9e4d456e-893c-4367-b601-72fce04ebd6b" providerId="ADAL" clId="{7D07379D-1EA2-4973-BBE0-C36AD801E002}" dt="2024-03-01T23:14:49.477" v="1" actId="47"/>
        <pc:sldMkLst>
          <pc:docMk/>
          <pc:sldMk cId="2457434082" sldId="318"/>
        </pc:sldMkLst>
      </pc:sldChg>
      <pc:sldChg chg="del">
        <pc:chgData name="Melanie David-Feveck" userId="9e4d456e-893c-4367-b601-72fce04ebd6b" providerId="ADAL" clId="{7D07379D-1EA2-4973-BBE0-C36AD801E002}" dt="2024-03-01T23:14:49.477" v="1" actId="47"/>
        <pc:sldMkLst>
          <pc:docMk/>
          <pc:sldMk cId="2369293096" sldId="319"/>
        </pc:sldMkLst>
      </pc:sldChg>
      <pc:sldChg chg="del">
        <pc:chgData name="Melanie David-Feveck" userId="9e4d456e-893c-4367-b601-72fce04ebd6b" providerId="ADAL" clId="{7D07379D-1EA2-4973-BBE0-C36AD801E002}" dt="2024-03-01T23:14:49.477" v="1" actId="47"/>
        <pc:sldMkLst>
          <pc:docMk/>
          <pc:sldMk cId="3112293656" sldId="320"/>
        </pc:sldMkLst>
      </pc:sldChg>
      <pc:sldChg chg="del">
        <pc:chgData name="Melanie David-Feveck" userId="9e4d456e-893c-4367-b601-72fce04ebd6b" providerId="ADAL" clId="{7D07379D-1EA2-4973-BBE0-C36AD801E002}" dt="2024-03-01T23:14:49.477" v="1" actId="47"/>
        <pc:sldMkLst>
          <pc:docMk/>
          <pc:sldMk cId="1890341766" sldId="321"/>
        </pc:sldMkLst>
      </pc:sldChg>
      <pc:sldChg chg="del">
        <pc:chgData name="Melanie David-Feveck" userId="9e4d456e-893c-4367-b601-72fce04ebd6b" providerId="ADAL" clId="{7D07379D-1EA2-4973-BBE0-C36AD801E002}" dt="2024-03-01T23:14:49.477" v="1" actId="47"/>
        <pc:sldMkLst>
          <pc:docMk/>
          <pc:sldMk cId="3959921299" sldId="322"/>
        </pc:sldMkLst>
      </pc:sldChg>
      <pc:sldChg chg="del">
        <pc:chgData name="Melanie David-Feveck" userId="9e4d456e-893c-4367-b601-72fce04ebd6b" providerId="ADAL" clId="{7D07379D-1EA2-4973-BBE0-C36AD801E002}" dt="2024-03-01T23:14:49.477" v="1" actId="47"/>
        <pc:sldMkLst>
          <pc:docMk/>
          <pc:sldMk cId="3678095860" sldId="323"/>
        </pc:sldMkLst>
      </pc:sldChg>
      <pc:sldChg chg="del">
        <pc:chgData name="Melanie David-Feveck" userId="9e4d456e-893c-4367-b601-72fce04ebd6b" providerId="ADAL" clId="{7D07379D-1EA2-4973-BBE0-C36AD801E002}" dt="2024-03-01T23:14:49.477" v="1" actId="47"/>
        <pc:sldMkLst>
          <pc:docMk/>
          <pc:sldMk cId="1421176562" sldId="324"/>
        </pc:sldMkLst>
      </pc:sldChg>
      <pc:sldChg chg="del">
        <pc:chgData name="Melanie David-Feveck" userId="9e4d456e-893c-4367-b601-72fce04ebd6b" providerId="ADAL" clId="{7D07379D-1EA2-4973-BBE0-C36AD801E002}" dt="2024-03-01T23:14:49.477" v="1" actId="47"/>
        <pc:sldMkLst>
          <pc:docMk/>
          <pc:sldMk cId="356090061" sldId="325"/>
        </pc:sldMkLst>
      </pc:sldChg>
      <pc:sldChg chg="del">
        <pc:chgData name="Melanie David-Feveck" userId="9e4d456e-893c-4367-b601-72fce04ebd6b" providerId="ADAL" clId="{7D07379D-1EA2-4973-BBE0-C36AD801E002}" dt="2024-03-01T23:14:49.477" v="1" actId="47"/>
        <pc:sldMkLst>
          <pc:docMk/>
          <pc:sldMk cId="1448134963" sldId="326"/>
        </pc:sldMkLst>
      </pc:sldChg>
      <pc:sldChg chg="del">
        <pc:chgData name="Melanie David-Feveck" userId="9e4d456e-893c-4367-b601-72fce04ebd6b" providerId="ADAL" clId="{7D07379D-1EA2-4973-BBE0-C36AD801E002}" dt="2024-03-01T23:14:49.477" v="1" actId="47"/>
        <pc:sldMkLst>
          <pc:docMk/>
          <pc:sldMk cId="3562138926" sldId="327"/>
        </pc:sldMkLst>
      </pc:sldChg>
      <pc:sldChg chg="del">
        <pc:chgData name="Melanie David-Feveck" userId="9e4d456e-893c-4367-b601-72fce04ebd6b" providerId="ADAL" clId="{7D07379D-1EA2-4973-BBE0-C36AD801E002}" dt="2024-03-01T23:14:49.477" v="1" actId="47"/>
        <pc:sldMkLst>
          <pc:docMk/>
          <pc:sldMk cId="2446223704" sldId="328"/>
        </pc:sldMkLst>
      </pc:sldChg>
      <pc:sldChg chg="del">
        <pc:chgData name="Melanie David-Feveck" userId="9e4d456e-893c-4367-b601-72fce04ebd6b" providerId="ADAL" clId="{7D07379D-1EA2-4973-BBE0-C36AD801E002}" dt="2024-03-01T23:14:49.477" v="1" actId="47"/>
        <pc:sldMkLst>
          <pc:docMk/>
          <pc:sldMk cId="864478204" sldId="329"/>
        </pc:sldMkLst>
      </pc:sldChg>
      <pc:sldChg chg="del">
        <pc:chgData name="Melanie David-Feveck" userId="9e4d456e-893c-4367-b601-72fce04ebd6b" providerId="ADAL" clId="{7D07379D-1EA2-4973-BBE0-C36AD801E002}" dt="2024-03-01T23:14:49.477" v="1" actId="47"/>
        <pc:sldMkLst>
          <pc:docMk/>
          <pc:sldMk cId="2319686188" sldId="330"/>
        </pc:sldMkLst>
      </pc:sldChg>
      <pc:sldChg chg="del">
        <pc:chgData name="Melanie David-Feveck" userId="9e4d456e-893c-4367-b601-72fce04ebd6b" providerId="ADAL" clId="{7D07379D-1EA2-4973-BBE0-C36AD801E002}" dt="2024-03-01T23:14:49.477" v="1" actId="47"/>
        <pc:sldMkLst>
          <pc:docMk/>
          <pc:sldMk cId="4181250627" sldId="331"/>
        </pc:sldMkLst>
      </pc:sldChg>
      <pc:sldChg chg="del">
        <pc:chgData name="Melanie David-Feveck" userId="9e4d456e-893c-4367-b601-72fce04ebd6b" providerId="ADAL" clId="{7D07379D-1EA2-4973-BBE0-C36AD801E002}" dt="2024-03-01T23:14:49.477" v="1" actId="47"/>
        <pc:sldMkLst>
          <pc:docMk/>
          <pc:sldMk cId="777786251" sldId="332"/>
        </pc:sldMkLst>
      </pc:sldChg>
      <pc:sldChg chg="del">
        <pc:chgData name="Melanie David-Feveck" userId="9e4d456e-893c-4367-b601-72fce04ebd6b" providerId="ADAL" clId="{7D07379D-1EA2-4973-BBE0-C36AD801E002}" dt="2024-03-01T23:14:49.477" v="1" actId="47"/>
        <pc:sldMkLst>
          <pc:docMk/>
          <pc:sldMk cId="4202584737" sldId="333"/>
        </pc:sldMkLst>
      </pc:sldChg>
      <pc:sldChg chg="del">
        <pc:chgData name="Melanie David-Feveck" userId="9e4d456e-893c-4367-b601-72fce04ebd6b" providerId="ADAL" clId="{7D07379D-1EA2-4973-BBE0-C36AD801E002}" dt="2024-03-01T23:14:49.477" v="1" actId="47"/>
        <pc:sldMkLst>
          <pc:docMk/>
          <pc:sldMk cId="1724377018" sldId="334"/>
        </pc:sldMkLst>
      </pc:sldChg>
      <pc:sldChg chg="del">
        <pc:chgData name="Melanie David-Feveck" userId="9e4d456e-893c-4367-b601-72fce04ebd6b" providerId="ADAL" clId="{7D07379D-1EA2-4973-BBE0-C36AD801E002}" dt="2024-03-01T23:14:49.477" v="1" actId="47"/>
        <pc:sldMkLst>
          <pc:docMk/>
          <pc:sldMk cId="3994462069" sldId="335"/>
        </pc:sldMkLst>
      </pc:sldChg>
      <pc:sldChg chg="del">
        <pc:chgData name="Melanie David-Feveck" userId="9e4d456e-893c-4367-b601-72fce04ebd6b" providerId="ADAL" clId="{7D07379D-1EA2-4973-BBE0-C36AD801E002}" dt="2024-03-01T23:14:49.477" v="1" actId="47"/>
        <pc:sldMkLst>
          <pc:docMk/>
          <pc:sldMk cId="363076698" sldId="336"/>
        </pc:sldMkLst>
      </pc:sldChg>
      <pc:sldChg chg="del">
        <pc:chgData name="Melanie David-Feveck" userId="9e4d456e-893c-4367-b601-72fce04ebd6b" providerId="ADAL" clId="{7D07379D-1EA2-4973-BBE0-C36AD801E002}" dt="2024-03-01T23:14:49.477" v="1" actId="47"/>
        <pc:sldMkLst>
          <pc:docMk/>
          <pc:sldMk cId="936684007" sldId="337"/>
        </pc:sldMkLst>
      </pc:sldChg>
      <pc:sldChg chg="del">
        <pc:chgData name="Melanie David-Feveck" userId="9e4d456e-893c-4367-b601-72fce04ebd6b" providerId="ADAL" clId="{7D07379D-1EA2-4973-BBE0-C36AD801E002}" dt="2024-03-01T23:14:49.477" v="1" actId="47"/>
        <pc:sldMkLst>
          <pc:docMk/>
          <pc:sldMk cId="3105523467" sldId="338"/>
        </pc:sldMkLst>
      </pc:sldChg>
      <pc:sldChg chg="del">
        <pc:chgData name="Melanie David-Feveck" userId="9e4d456e-893c-4367-b601-72fce04ebd6b" providerId="ADAL" clId="{7D07379D-1EA2-4973-BBE0-C36AD801E002}" dt="2024-03-01T23:14:49.477" v="1" actId="47"/>
        <pc:sldMkLst>
          <pc:docMk/>
          <pc:sldMk cId="3067546019" sldId="339"/>
        </pc:sldMkLst>
      </pc:sldChg>
      <pc:sldChg chg="del">
        <pc:chgData name="Melanie David-Feveck" userId="9e4d456e-893c-4367-b601-72fce04ebd6b" providerId="ADAL" clId="{7D07379D-1EA2-4973-BBE0-C36AD801E002}" dt="2024-03-01T23:14:49.477" v="1" actId="47"/>
        <pc:sldMkLst>
          <pc:docMk/>
          <pc:sldMk cId="586485687" sldId="340"/>
        </pc:sldMkLst>
      </pc:sldChg>
      <pc:sldChg chg="del">
        <pc:chgData name="Melanie David-Feveck" userId="9e4d456e-893c-4367-b601-72fce04ebd6b" providerId="ADAL" clId="{7D07379D-1EA2-4973-BBE0-C36AD801E002}" dt="2024-03-01T23:14:49.477" v="1" actId="47"/>
        <pc:sldMkLst>
          <pc:docMk/>
          <pc:sldMk cId="3744989211" sldId="341"/>
        </pc:sldMkLst>
      </pc:sldChg>
      <pc:sldChg chg="del">
        <pc:chgData name="Melanie David-Feveck" userId="9e4d456e-893c-4367-b601-72fce04ebd6b" providerId="ADAL" clId="{7D07379D-1EA2-4973-BBE0-C36AD801E002}" dt="2024-03-01T23:14:49.477" v="1" actId="47"/>
        <pc:sldMkLst>
          <pc:docMk/>
          <pc:sldMk cId="1938092505" sldId="342"/>
        </pc:sldMkLst>
      </pc:sldChg>
      <pc:sldChg chg="del">
        <pc:chgData name="Melanie David-Feveck" userId="9e4d456e-893c-4367-b601-72fce04ebd6b" providerId="ADAL" clId="{7D07379D-1EA2-4973-BBE0-C36AD801E002}" dt="2024-03-01T23:14:49.477" v="1" actId="47"/>
        <pc:sldMkLst>
          <pc:docMk/>
          <pc:sldMk cId="1845257044" sldId="343"/>
        </pc:sldMkLst>
      </pc:sldChg>
      <pc:sldChg chg="del">
        <pc:chgData name="Melanie David-Feveck" userId="9e4d456e-893c-4367-b601-72fce04ebd6b" providerId="ADAL" clId="{7D07379D-1EA2-4973-BBE0-C36AD801E002}" dt="2024-03-01T23:14:49.477" v="1" actId="47"/>
        <pc:sldMkLst>
          <pc:docMk/>
          <pc:sldMk cId="2033206711" sldId="344"/>
        </pc:sldMkLst>
      </pc:sldChg>
      <pc:sldChg chg="del">
        <pc:chgData name="Melanie David-Feveck" userId="9e4d456e-893c-4367-b601-72fce04ebd6b" providerId="ADAL" clId="{7D07379D-1EA2-4973-BBE0-C36AD801E002}" dt="2024-03-01T23:14:49.477" v="1" actId="47"/>
        <pc:sldMkLst>
          <pc:docMk/>
          <pc:sldMk cId="937782167" sldId="345"/>
        </pc:sldMkLst>
      </pc:sldChg>
      <pc:sldChg chg="del">
        <pc:chgData name="Melanie David-Feveck" userId="9e4d456e-893c-4367-b601-72fce04ebd6b" providerId="ADAL" clId="{7D07379D-1EA2-4973-BBE0-C36AD801E002}" dt="2024-03-01T23:14:49.477" v="1" actId="47"/>
        <pc:sldMkLst>
          <pc:docMk/>
          <pc:sldMk cId="3044016823" sldId="346"/>
        </pc:sldMkLst>
      </pc:sldChg>
      <pc:sldChg chg="del">
        <pc:chgData name="Melanie David-Feveck" userId="9e4d456e-893c-4367-b601-72fce04ebd6b" providerId="ADAL" clId="{7D07379D-1EA2-4973-BBE0-C36AD801E002}" dt="2024-03-01T23:14:49.477" v="1" actId="47"/>
        <pc:sldMkLst>
          <pc:docMk/>
          <pc:sldMk cId="1033585047" sldId="347"/>
        </pc:sldMkLst>
      </pc:sldChg>
      <pc:sldChg chg="del">
        <pc:chgData name="Melanie David-Feveck" userId="9e4d456e-893c-4367-b601-72fce04ebd6b" providerId="ADAL" clId="{7D07379D-1EA2-4973-BBE0-C36AD801E002}" dt="2024-03-01T23:14:49.477" v="1" actId="47"/>
        <pc:sldMkLst>
          <pc:docMk/>
          <pc:sldMk cId="123050639" sldId="348"/>
        </pc:sldMkLst>
      </pc:sldChg>
      <pc:sldChg chg="del">
        <pc:chgData name="Melanie David-Feveck" userId="9e4d456e-893c-4367-b601-72fce04ebd6b" providerId="ADAL" clId="{7D07379D-1EA2-4973-BBE0-C36AD801E002}" dt="2024-03-01T23:14:49.477" v="1" actId="47"/>
        <pc:sldMkLst>
          <pc:docMk/>
          <pc:sldMk cId="3492931305" sldId="349"/>
        </pc:sldMkLst>
      </pc:sldChg>
      <pc:sldChg chg="del">
        <pc:chgData name="Melanie David-Feveck" userId="9e4d456e-893c-4367-b601-72fce04ebd6b" providerId="ADAL" clId="{7D07379D-1EA2-4973-BBE0-C36AD801E002}" dt="2024-03-01T23:14:49.477" v="1" actId="47"/>
        <pc:sldMkLst>
          <pc:docMk/>
          <pc:sldMk cId="891830557" sldId="350"/>
        </pc:sldMkLst>
      </pc:sldChg>
      <pc:sldChg chg="del">
        <pc:chgData name="Melanie David-Feveck" userId="9e4d456e-893c-4367-b601-72fce04ebd6b" providerId="ADAL" clId="{7D07379D-1EA2-4973-BBE0-C36AD801E002}" dt="2024-03-01T23:14:49.477" v="1" actId="47"/>
        <pc:sldMkLst>
          <pc:docMk/>
          <pc:sldMk cId="1172859723" sldId="351"/>
        </pc:sldMkLst>
      </pc:sldChg>
      <pc:sldChg chg="del">
        <pc:chgData name="Melanie David-Feveck" userId="9e4d456e-893c-4367-b601-72fce04ebd6b" providerId="ADAL" clId="{7D07379D-1EA2-4973-BBE0-C36AD801E002}" dt="2024-03-01T23:14:49.477" v="1" actId="47"/>
        <pc:sldMkLst>
          <pc:docMk/>
          <pc:sldMk cId="2880871497" sldId="352"/>
        </pc:sldMkLst>
      </pc:sldChg>
      <pc:sldChg chg="del">
        <pc:chgData name="Melanie David-Feveck" userId="9e4d456e-893c-4367-b601-72fce04ebd6b" providerId="ADAL" clId="{7D07379D-1EA2-4973-BBE0-C36AD801E002}" dt="2024-03-01T23:14:49.477" v="1" actId="47"/>
        <pc:sldMkLst>
          <pc:docMk/>
          <pc:sldMk cId="4230812645" sldId="353"/>
        </pc:sldMkLst>
      </pc:sldChg>
      <pc:sldChg chg="del">
        <pc:chgData name="Melanie David-Feveck" userId="9e4d456e-893c-4367-b601-72fce04ebd6b" providerId="ADAL" clId="{7D07379D-1EA2-4973-BBE0-C36AD801E002}" dt="2024-03-01T23:14:49.477" v="1" actId="47"/>
        <pc:sldMkLst>
          <pc:docMk/>
          <pc:sldMk cId="3897557875" sldId="354"/>
        </pc:sldMkLst>
      </pc:sldChg>
      <pc:sldChg chg="del">
        <pc:chgData name="Melanie David-Feveck" userId="9e4d456e-893c-4367-b601-72fce04ebd6b" providerId="ADAL" clId="{7D07379D-1EA2-4973-BBE0-C36AD801E002}" dt="2024-03-01T23:14:49.477" v="1" actId="47"/>
        <pc:sldMkLst>
          <pc:docMk/>
          <pc:sldMk cId="1074214804" sldId="355"/>
        </pc:sldMkLst>
      </pc:sldChg>
      <pc:sldChg chg="del">
        <pc:chgData name="Melanie David-Feveck" userId="9e4d456e-893c-4367-b601-72fce04ebd6b" providerId="ADAL" clId="{7D07379D-1EA2-4973-BBE0-C36AD801E002}" dt="2024-03-01T23:14:49.477" v="1" actId="47"/>
        <pc:sldMkLst>
          <pc:docMk/>
          <pc:sldMk cId="3659033923" sldId="357"/>
        </pc:sldMkLst>
      </pc:sldChg>
      <pc:sldChg chg="del">
        <pc:chgData name="Melanie David-Feveck" userId="9e4d456e-893c-4367-b601-72fce04ebd6b" providerId="ADAL" clId="{7D07379D-1EA2-4973-BBE0-C36AD801E002}" dt="2024-03-01T23:14:49.477" v="1" actId="47"/>
        <pc:sldMkLst>
          <pc:docMk/>
          <pc:sldMk cId="2170354795" sldId="359"/>
        </pc:sldMkLst>
      </pc:sldChg>
      <pc:sldChg chg="del">
        <pc:chgData name="Melanie David-Feveck" userId="9e4d456e-893c-4367-b601-72fce04ebd6b" providerId="ADAL" clId="{7D07379D-1EA2-4973-BBE0-C36AD801E002}" dt="2024-03-01T23:14:49.477" v="1" actId="47"/>
        <pc:sldMkLst>
          <pc:docMk/>
          <pc:sldMk cId="3860233872" sldId="360"/>
        </pc:sldMkLst>
      </pc:sldChg>
      <pc:sldChg chg="del">
        <pc:chgData name="Melanie David-Feveck" userId="9e4d456e-893c-4367-b601-72fce04ebd6b" providerId="ADAL" clId="{7D07379D-1EA2-4973-BBE0-C36AD801E002}" dt="2024-03-01T23:14:49.477" v="1" actId="47"/>
        <pc:sldMkLst>
          <pc:docMk/>
          <pc:sldMk cId="2243942472" sldId="361"/>
        </pc:sldMkLst>
      </pc:sldChg>
      <pc:sldChg chg="del">
        <pc:chgData name="Melanie David-Feveck" userId="9e4d456e-893c-4367-b601-72fce04ebd6b" providerId="ADAL" clId="{7D07379D-1EA2-4973-BBE0-C36AD801E002}" dt="2024-03-01T23:14:49.477" v="1" actId="47"/>
        <pc:sldMkLst>
          <pc:docMk/>
          <pc:sldMk cId="1573447348" sldId="362"/>
        </pc:sldMkLst>
      </pc:sldChg>
      <pc:sldChg chg="del">
        <pc:chgData name="Melanie David-Feveck" userId="9e4d456e-893c-4367-b601-72fce04ebd6b" providerId="ADAL" clId="{7D07379D-1EA2-4973-BBE0-C36AD801E002}" dt="2024-03-01T23:14:49.477" v="1" actId="47"/>
        <pc:sldMkLst>
          <pc:docMk/>
          <pc:sldMk cId="866705017" sldId="363"/>
        </pc:sldMkLst>
      </pc:sldChg>
      <pc:sldChg chg="del">
        <pc:chgData name="Melanie David-Feveck" userId="9e4d456e-893c-4367-b601-72fce04ebd6b" providerId="ADAL" clId="{7D07379D-1EA2-4973-BBE0-C36AD801E002}" dt="2024-03-01T23:14:49.477" v="1" actId="47"/>
        <pc:sldMkLst>
          <pc:docMk/>
          <pc:sldMk cId="3278423779" sldId="364"/>
        </pc:sldMkLst>
      </pc:sldChg>
      <pc:sldChg chg="del">
        <pc:chgData name="Melanie David-Feveck" userId="9e4d456e-893c-4367-b601-72fce04ebd6b" providerId="ADAL" clId="{7D07379D-1EA2-4973-BBE0-C36AD801E002}" dt="2024-03-01T23:14:49.477" v="1" actId="47"/>
        <pc:sldMkLst>
          <pc:docMk/>
          <pc:sldMk cId="1682096862" sldId="365"/>
        </pc:sldMkLst>
      </pc:sldChg>
      <pc:sldChg chg="del">
        <pc:chgData name="Melanie David-Feveck" userId="9e4d456e-893c-4367-b601-72fce04ebd6b" providerId="ADAL" clId="{7D07379D-1EA2-4973-BBE0-C36AD801E002}" dt="2024-03-01T23:14:49.477" v="1" actId="47"/>
        <pc:sldMkLst>
          <pc:docMk/>
          <pc:sldMk cId="2271441602" sldId="366"/>
        </pc:sldMkLst>
      </pc:sldChg>
      <pc:sldChg chg="del">
        <pc:chgData name="Melanie David-Feveck" userId="9e4d456e-893c-4367-b601-72fce04ebd6b" providerId="ADAL" clId="{7D07379D-1EA2-4973-BBE0-C36AD801E002}" dt="2024-03-01T23:14:49.477" v="1" actId="47"/>
        <pc:sldMkLst>
          <pc:docMk/>
          <pc:sldMk cId="3369570512" sldId="367"/>
        </pc:sldMkLst>
      </pc:sldChg>
      <pc:sldChg chg="del">
        <pc:chgData name="Melanie David-Feveck" userId="9e4d456e-893c-4367-b601-72fce04ebd6b" providerId="ADAL" clId="{7D07379D-1EA2-4973-BBE0-C36AD801E002}" dt="2024-03-01T23:14:49.477" v="1" actId="47"/>
        <pc:sldMkLst>
          <pc:docMk/>
          <pc:sldMk cId="734564673" sldId="368"/>
        </pc:sldMkLst>
      </pc:sldChg>
      <pc:sldChg chg="del">
        <pc:chgData name="Melanie David-Feveck" userId="9e4d456e-893c-4367-b601-72fce04ebd6b" providerId="ADAL" clId="{7D07379D-1EA2-4973-BBE0-C36AD801E002}" dt="2024-03-01T23:14:49.477" v="1" actId="47"/>
        <pc:sldMkLst>
          <pc:docMk/>
          <pc:sldMk cId="3689536119" sldId="369"/>
        </pc:sldMkLst>
      </pc:sldChg>
      <pc:sldChg chg="del">
        <pc:chgData name="Melanie David-Feveck" userId="9e4d456e-893c-4367-b601-72fce04ebd6b" providerId="ADAL" clId="{7D07379D-1EA2-4973-BBE0-C36AD801E002}" dt="2024-03-01T23:14:49.477" v="1" actId="47"/>
        <pc:sldMkLst>
          <pc:docMk/>
          <pc:sldMk cId="474592644" sldId="371"/>
        </pc:sldMkLst>
      </pc:sldChg>
      <pc:sldChg chg="del">
        <pc:chgData name="Melanie David-Feveck" userId="9e4d456e-893c-4367-b601-72fce04ebd6b" providerId="ADAL" clId="{7D07379D-1EA2-4973-BBE0-C36AD801E002}" dt="2024-03-01T23:14:49.477" v="1" actId="47"/>
        <pc:sldMkLst>
          <pc:docMk/>
          <pc:sldMk cId="3937018332" sldId="372"/>
        </pc:sldMkLst>
      </pc:sldChg>
      <pc:sldChg chg="del">
        <pc:chgData name="Melanie David-Feveck" userId="9e4d456e-893c-4367-b601-72fce04ebd6b" providerId="ADAL" clId="{7D07379D-1EA2-4973-BBE0-C36AD801E002}" dt="2024-03-01T23:14:49.477" v="1" actId="47"/>
        <pc:sldMkLst>
          <pc:docMk/>
          <pc:sldMk cId="1687094951" sldId="373"/>
        </pc:sldMkLst>
      </pc:sldChg>
      <pc:sldChg chg="del">
        <pc:chgData name="Melanie David-Feveck" userId="9e4d456e-893c-4367-b601-72fce04ebd6b" providerId="ADAL" clId="{7D07379D-1EA2-4973-BBE0-C36AD801E002}" dt="2024-03-01T23:14:49.477" v="1" actId="47"/>
        <pc:sldMkLst>
          <pc:docMk/>
          <pc:sldMk cId="677597828" sldId="374"/>
        </pc:sldMkLst>
      </pc:sldChg>
      <pc:sldChg chg="del">
        <pc:chgData name="Melanie David-Feveck" userId="9e4d456e-893c-4367-b601-72fce04ebd6b" providerId="ADAL" clId="{7D07379D-1EA2-4973-BBE0-C36AD801E002}" dt="2024-03-01T23:14:49.477" v="1" actId="47"/>
        <pc:sldMkLst>
          <pc:docMk/>
          <pc:sldMk cId="3930954874" sldId="375"/>
        </pc:sldMkLst>
      </pc:sldChg>
      <pc:sldChg chg="del">
        <pc:chgData name="Melanie David-Feveck" userId="9e4d456e-893c-4367-b601-72fce04ebd6b" providerId="ADAL" clId="{7D07379D-1EA2-4973-BBE0-C36AD801E002}" dt="2024-03-01T23:14:49.477" v="1" actId="47"/>
        <pc:sldMkLst>
          <pc:docMk/>
          <pc:sldMk cId="2026227547" sldId="376"/>
        </pc:sldMkLst>
      </pc:sldChg>
      <pc:sldChg chg="del">
        <pc:chgData name="Melanie David-Feveck" userId="9e4d456e-893c-4367-b601-72fce04ebd6b" providerId="ADAL" clId="{7D07379D-1EA2-4973-BBE0-C36AD801E002}" dt="2024-03-01T23:14:49.477" v="1" actId="47"/>
        <pc:sldMkLst>
          <pc:docMk/>
          <pc:sldMk cId="4008842626" sldId="377"/>
        </pc:sldMkLst>
      </pc:sldChg>
      <pc:sldChg chg="del">
        <pc:chgData name="Melanie David-Feveck" userId="9e4d456e-893c-4367-b601-72fce04ebd6b" providerId="ADAL" clId="{7D07379D-1EA2-4973-BBE0-C36AD801E002}" dt="2024-03-01T23:14:49.477" v="1" actId="47"/>
        <pc:sldMkLst>
          <pc:docMk/>
          <pc:sldMk cId="3369681097" sldId="378"/>
        </pc:sldMkLst>
      </pc:sldChg>
      <pc:sldChg chg="del">
        <pc:chgData name="Melanie David-Feveck" userId="9e4d456e-893c-4367-b601-72fce04ebd6b" providerId="ADAL" clId="{7D07379D-1EA2-4973-BBE0-C36AD801E002}" dt="2024-03-01T23:14:49.477" v="1" actId="47"/>
        <pc:sldMkLst>
          <pc:docMk/>
          <pc:sldMk cId="464951369" sldId="379"/>
        </pc:sldMkLst>
      </pc:sldChg>
      <pc:sldChg chg="del">
        <pc:chgData name="Melanie David-Feveck" userId="9e4d456e-893c-4367-b601-72fce04ebd6b" providerId="ADAL" clId="{7D07379D-1EA2-4973-BBE0-C36AD801E002}" dt="2024-03-01T23:14:49.477" v="1" actId="47"/>
        <pc:sldMkLst>
          <pc:docMk/>
          <pc:sldMk cId="4170204607" sldId="380"/>
        </pc:sldMkLst>
      </pc:sldChg>
      <pc:sldChg chg="del">
        <pc:chgData name="Melanie David-Feveck" userId="9e4d456e-893c-4367-b601-72fce04ebd6b" providerId="ADAL" clId="{7D07379D-1EA2-4973-BBE0-C36AD801E002}" dt="2024-03-01T23:14:49.477" v="1" actId="47"/>
        <pc:sldMkLst>
          <pc:docMk/>
          <pc:sldMk cId="612932941" sldId="381"/>
        </pc:sldMkLst>
      </pc:sldChg>
      <pc:sldChg chg="del">
        <pc:chgData name="Melanie David-Feveck" userId="9e4d456e-893c-4367-b601-72fce04ebd6b" providerId="ADAL" clId="{7D07379D-1EA2-4973-BBE0-C36AD801E002}" dt="2024-03-01T23:14:49.477" v="1" actId="47"/>
        <pc:sldMkLst>
          <pc:docMk/>
          <pc:sldMk cId="2162584172" sldId="382"/>
        </pc:sldMkLst>
      </pc:sldChg>
      <pc:sldChg chg="del">
        <pc:chgData name="Melanie David-Feveck" userId="9e4d456e-893c-4367-b601-72fce04ebd6b" providerId="ADAL" clId="{7D07379D-1EA2-4973-BBE0-C36AD801E002}" dt="2024-03-01T23:14:49.477" v="1" actId="47"/>
        <pc:sldMkLst>
          <pc:docMk/>
          <pc:sldMk cId="3069923250" sldId="383"/>
        </pc:sldMkLst>
      </pc:sldChg>
      <pc:sldChg chg="del">
        <pc:chgData name="Melanie David-Feveck" userId="9e4d456e-893c-4367-b601-72fce04ebd6b" providerId="ADAL" clId="{7D07379D-1EA2-4973-BBE0-C36AD801E002}" dt="2024-03-01T23:14:49.477" v="1" actId="47"/>
        <pc:sldMkLst>
          <pc:docMk/>
          <pc:sldMk cId="1117279125" sldId="384"/>
        </pc:sldMkLst>
      </pc:sldChg>
      <pc:sldChg chg="del">
        <pc:chgData name="Melanie David-Feveck" userId="9e4d456e-893c-4367-b601-72fce04ebd6b" providerId="ADAL" clId="{7D07379D-1EA2-4973-BBE0-C36AD801E002}" dt="2024-03-01T23:14:49.477" v="1" actId="47"/>
        <pc:sldMkLst>
          <pc:docMk/>
          <pc:sldMk cId="3093855387" sldId="385"/>
        </pc:sldMkLst>
      </pc:sldChg>
      <pc:sldChg chg="del">
        <pc:chgData name="Melanie David-Feveck" userId="9e4d456e-893c-4367-b601-72fce04ebd6b" providerId="ADAL" clId="{7D07379D-1EA2-4973-BBE0-C36AD801E002}" dt="2024-03-01T23:14:49.477" v="1" actId="47"/>
        <pc:sldMkLst>
          <pc:docMk/>
          <pc:sldMk cId="1901009877" sldId="386"/>
        </pc:sldMkLst>
      </pc:sldChg>
      <pc:sldChg chg="del">
        <pc:chgData name="Melanie David-Feveck" userId="9e4d456e-893c-4367-b601-72fce04ebd6b" providerId="ADAL" clId="{7D07379D-1EA2-4973-BBE0-C36AD801E002}" dt="2024-03-01T23:14:49.477" v="1" actId="47"/>
        <pc:sldMkLst>
          <pc:docMk/>
          <pc:sldMk cId="4073772492" sldId="387"/>
        </pc:sldMkLst>
      </pc:sldChg>
      <pc:sldChg chg="del">
        <pc:chgData name="Melanie David-Feveck" userId="9e4d456e-893c-4367-b601-72fce04ebd6b" providerId="ADAL" clId="{7D07379D-1EA2-4973-BBE0-C36AD801E002}" dt="2024-03-01T23:14:49.477" v="1" actId="47"/>
        <pc:sldMkLst>
          <pc:docMk/>
          <pc:sldMk cId="1148748229" sldId="388"/>
        </pc:sldMkLst>
      </pc:sldChg>
      <pc:sldChg chg="del">
        <pc:chgData name="Melanie David-Feveck" userId="9e4d456e-893c-4367-b601-72fce04ebd6b" providerId="ADAL" clId="{7D07379D-1EA2-4973-BBE0-C36AD801E002}" dt="2024-03-01T23:14:49.477" v="1" actId="47"/>
        <pc:sldMkLst>
          <pc:docMk/>
          <pc:sldMk cId="76884431" sldId="389"/>
        </pc:sldMkLst>
      </pc:sldChg>
      <pc:sldChg chg="del">
        <pc:chgData name="Melanie David-Feveck" userId="9e4d456e-893c-4367-b601-72fce04ebd6b" providerId="ADAL" clId="{7D07379D-1EA2-4973-BBE0-C36AD801E002}" dt="2024-03-01T23:14:49.477" v="1" actId="47"/>
        <pc:sldMkLst>
          <pc:docMk/>
          <pc:sldMk cId="1693977819" sldId="391"/>
        </pc:sldMkLst>
      </pc:sldChg>
      <pc:sldChg chg="del">
        <pc:chgData name="Melanie David-Feveck" userId="9e4d456e-893c-4367-b601-72fce04ebd6b" providerId="ADAL" clId="{7D07379D-1EA2-4973-BBE0-C36AD801E002}" dt="2024-03-01T23:14:49.477" v="1" actId="47"/>
        <pc:sldMkLst>
          <pc:docMk/>
          <pc:sldMk cId="441555424" sldId="392"/>
        </pc:sldMkLst>
      </pc:sldChg>
      <pc:sldChg chg="del">
        <pc:chgData name="Melanie David-Feveck" userId="9e4d456e-893c-4367-b601-72fce04ebd6b" providerId="ADAL" clId="{7D07379D-1EA2-4973-BBE0-C36AD801E002}" dt="2024-03-01T23:14:49.477" v="1" actId="47"/>
        <pc:sldMkLst>
          <pc:docMk/>
          <pc:sldMk cId="360806" sldId="393"/>
        </pc:sldMkLst>
      </pc:sldChg>
      <pc:sldChg chg="del">
        <pc:chgData name="Melanie David-Feveck" userId="9e4d456e-893c-4367-b601-72fce04ebd6b" providerId="ADAL" clId="{7D07379D-1EA2-4973-BBE0-C36AD801E002}" dt="2024-03-01T23:14:49.477" v="1" actId="47"/>
        <pc:sldMkLst>
          <pc:docMk/>
          <pc:sldMk cId="2619968914" sldId="394"/>
        </pc:sldMkLst>
      </pc:sldChg>
      <pc:sldChg chg="del">
        <pc:chgData name="Melanie David-Feveck" userId="9e4d456e-893c-4367-b601-72fce04ebd6b" providerId="ADAL" clId="{7D07379D-1EA2-4973-BBE0-C36AD801E002}" dt="2024-03-01T23:14:49.477" v="1" actId="47"/>
        <pc:sldMkLst>
          <pc:docMk/>
          <pc:sldMk cId="775265358" sldId="395"/>
        </pc:sldMkLst>
      </pc:sldChg>
      <pc:sldChg chg="del">
        <pc:chgData name="Melanie David-Feveck" userId="9e4d456e-893c-4367-b601-72fce04ebd6b" providerId="ADAL" clId="{7D07379D-1EA2-4973-BBE0-C36AD801E002}" dt="2024-03-01T23:14:49.477" v="1" actId="47"/>
        <pc:sldMkLst>
          <pc:docMk/>
          <pc:sldMk cId="2107756540" sldId="396"/>
        </pc:sldMkLst>
      </pc:sldChg>
      <pc:sldChg chg="del">
        <pc:chgData name="Melanie David-Feveck" userId="9e4d456e-893c-4367-b601-72fce04ebd6b" providerId="ADAL" clId="{7D07379D-1EA2-4973-BBE0-C36AD801E002}" dt="2024-03-01T23:14:49.477" v="1" actId="47"/>
        <pc:sldMkLst>
          <pc:docMk/>
          <pc:sldMk cId="3388284942" sldId="397"/>
        </pc:sldMkLst>
      </pc:sldChg>
      <pc:sldChg chg="del">
        <pc:chgData name="Melanie David-Feveck" userId="9e4d456e-893c-4367-b601-72fce04ebd6b" providerId="ADAL" clId="{7D07379D-1EA2-4973-BBE0-C36AD801E002}" dt="2024-03-01T23:14:49.477" v="1" actId="47"/>
        <pc:sldMkLst>
          <pc:docMk/>
          <pc:sldMk cId="2580212467" sldId="398"/>
        </pc:sldMkLst>
      </pc:sldChg>
      <pc:sldChg chg="del">
        <pc:chgData name="Melanie David-Feveck" userId="9e4d456e-893c-4367-b601-72fce04ebd6b" providerId="ADAL" clId="{7D07379D-1EA2-4973-BBE0-C36AD801E002}" dt="2024-03-01T23:14:49.477" v="1" actId="47"/>
        <pc:sldMkLst>
          <pc:docMk/>
          <pc:sldMk cId="4033703934" sldId="400"/>
        </pc:sldMkLst>
      </pc:sldChg>
      <pc:sldChg chg="del">
        <pc:chgData name="Melanie David-Feveck" userId="9e4d456e-893c-4367-b601-72fce04ebd6b" providerId="ADAL" clId="{7D07379D-1EA2-4973-BBE0-C36AD801E002}" dt="2024-03-01T23:14:49.477" v="1" actId="47"/>
        <pc:sldMkLst>
          <pc:docMk/>
          <pc:sldMk cId="757243504" sldId="401"/>
        </pc:sldMkLst>
      </pc:sldChg>
      <pc:sldChg chg="del">
        <pc:chgData name="Melanie David-Feveck" userId="9e4d456e-893c-4367-b601-72fce04ebd6b" providerId="ADAL" clId="{7D07379D-1EA2-4973-BBE0-C36AD801E002}" dt="2024-03-01T23:14:49.477" v="1" actId="47"/>
        <pc:sldMkLst>
          <pc:docMk/>
          <pc:sldMk cId="3222120578" sldId="402"/>
        </pc:sldMkLst>
      </pc:sldChg>
      <pc:sldChg chg="del">
        <pc:chgData name="Melanie David-Feveck" userId="9e4d456e-893c-4367-b601-72fce04ebd6b" providerId="ADAL" clId="{7D07379D-1EA2-4973-BBE0-C36AD801E002}" dt="2024-03-01T23:14:49.477" v="1" actId="47"/>
        <pc:sldMkLst>
          <pc:docMk/>
          <pc:sldMk cId="1953776874" sldId="405"/>
        </pc:sldMkLst>
      </pc:sldChg>
      <pc:sldChg chg="del">
        <pc:chgData name="Melanie David-Feveck" userId="9e4d456e-893c-4367-b601-72fce04ebd6b" providerId="ADAL" clId="{7D07379D-1EA2-4973-BBE0-C36AD801E002}" dt="2024-03-01T23:14:49.477" v="1" actId="47"/>
        <pc:sldMkLst>
          <pc:docMk/>
          <pc:sldMk cId="850062160" sldId="406"/>
        </pc:sldMkLst>
      </pc:sldChg>
      <pc:sldChg chg="del">
        <pc:chgData name="Melanie David-Feveck" userId="9e4d456e-893c-4367-b601-72fce04ebd6b" providerId="ADAL" clId="{7D07379D-1EA2-4973-BBE0-C36AD801E002}" dt="2024-03-01T23:14:49.477" v="1" actId="47"/>
        <pc:sldMkLst>
          <pc:docMk/>
          <pc:sldMk cId="3923400777" sldId="407"/>
        </pc:sldMkLst>
      </pc:sldChg>
      <pc:sldChg chg="del">
        <pc:chgData name="Melanie David-Feveck" userId="9e4d456e-893c-4367-b601-72fce04ebd6b" providerId="ADAL" clId="{7D07379D-1EA2-4973-BBE0-C36AD801E002}" dt="2024-03-01T23:14:49.477" v="1" actId="47"/>
        <pc:sldMkLst>
          <pc:docMk/>
          <pc:sldMk cId="2541985933" sldId="408"/>
        </pc:sldMkLst>
      </pc:sldChg>
      <pc:sldChg chg="del">
        <pc:chgData name="Melanie David-Feveck" userId="9e4d456e-893c-4367-b601-72fce04ebd6b" providerId="ADAL" clId="{7D07379D-1EA2-4973-BBE0-C36AD801E002}" dt="2024-03-01T23:14:49.477" v="1" actId="47"/>
        <pc:sldMkLst>
          <pc:docMk/>
          <pc:sldMk cId="3429231556" sldId="409"/>
        </pc:sldMkLst>
      </pc:sldChg>
      <pc:sldChg chg="del">
        <pc:chgData name="Melanie David-Feveck" userId="9e4d456e-893c-4367-b601-72fce04ebd6b" providerId="ADAL" clId="{7D07379D-1EA2-4973-BBE0-C36AD801E002}" dt="2024-03-01T23:14:49.477" v="1" actId="47"/>
        <pc:sldMkLst>
          <pc:docMk/>
          <pc:sldMk cId="1852238695" sldId="412"/>
        </pc:sldMkLst>
      </pc:sldChg>
      <pc:sldChg chg="del">
        <pc:chgData name="Melanie David-Feveck" userId="9e4d456e-893c-4367-b601-72fce04ebd6b" providerId="ADAL" clId="{7D07379D-1EA2-4973-BBE0-C36AD801E002}" dt="2024-03-01T23:14:49.477" v="1" actId="47"/>
        <pc:sldMkLst>
          <pc:docMk/>
          <pc:sldMk cId="3625257582" sldId="413"/>
        </pc:sldMkLst>
      </pc:sldChg>
      <pc:sldChg chg="del">
        <pc:chgData name="Melanie David-Feveck" userId="9e4d456e-893c-4367-b601-72fce04ebd6b" providerId="ADAL" clId="{7D07379D-1EA2-4973-BBE0-C36AD801E002}" dt="2024-03-01T23:14:49.477" v="1" actId="47"/>
        <pc:sldMkLst>
          <pc:docMk/>
          <pc:sldMk cId="4248452479" sldId="414"/>
        </pc:sldMkLst>
      </pc:sldChg>
      <pc:sldChg chg="del">
        <pc:chgData name="Melanie David-Feveck" userId="9e4d456e-893c-4367-b601-72fce04ebd6b" providerId="ADAL" clId="{7D07379D-1EA2-4973-BBE0-C36AD801E002}" dt="2024-03-01T23:14:49.477" v="1" actId="47"/>
        <pc:sldMkLst>
          <pc:docMk/>
          <pc:sldMk cId="2796021192" sldId="415"/>
        </pc:sldMkLst>
      </pc:sldChg>
      <pc:sldChg chg="del">
        <pc:chgData name="Melanie David-Feveck" userId="9e4d456e-893c-4367-b601-72fce04ebd6b" providerId="ADAL" clId="{7D07379D-1EA2-4973-BBE0-C36AD801E002}" dt="2024-03-01T23:14:49.477" v="1" actId="47"/>
        <pc:sldMkLst>
          <pc:docMk/>
          <pc:sldMk cId="738911178" sldId="416"/>
        </pc:sldMkLst>
      </pc:sldChg>
      <pc:sldChg chg="del">
        <pc:chgData name="Melanie David-Feveck" userId="9e4d456e-893c-4367-b601-72fce04ebd6b" providerId="ADAL" clId="{7D07379D-1EA2-4973-BBE0-C36AD801E002}" dt="2024-03-01T23:14:49.477" v="1" actId="47"/>
        <pc:sldMkLst>
          <pc:docMk/>
          <pc:sldMk cId="314188274" sldId="418"/>
        </pc:sldMkLst>
      </pc:sldChg>
      <pc:sldChg chg="del">
        <pc:chgData name="Melanie David-Feveck" userId="9e4d456e-893c-4367-b601-72fce04ebd6b" providerId="ADAL" clId="{7D07379D-1EA2-4973-BBE0-C36AD801E002}" dt="2024-03-01T23:14:49.477" v="1" actId="47"/>
        <pc:sldMkLst>
          <pc:docMk/>
          <pc:sldMk cId="2683488589" sldId="419"/>
        </pc:sldMkLst>
      </pc:sldChg>
      <pc:sldChg chg="del">
        <pc:chgData name="Melanie David-Feveck" userId="9e4d456e-893c-4367-b601-72fce04ebd6b" providerId="ADAL" clId="{7D07379D-1EA2-4973-BBE0-C36AD801E002}" dt="2024-03-01T23:14:49.477" v="1" actId="47"/>
        <pc:sldMkLst>
          <pc:docMk/>
          <pc:sldMk cId="3260923862" sldId="420"/>
        </pc:sldMkLst>
      </pc:sldChg>
      <pc:sldChg chg="del">
        <pc:chgData name="Melanie David-Feveck" userId="9e4d456e-893c-4367-b601-72fce04ebd6b" providerId="ADAL" clId="{7D07379D-1EA2-4973-BBE0-C36AD801E002}" dt="2024-03-01T23:14:49.477" v="1" actId="47"/>
        <pc:sldMkLst>
          <pc:docMk/>
          <pc:sldMk cId="795708314" sldId="422"/>
        </pc:sldMkLst>
      </pc:sldChg>
      <pc:sldChg chg="del">
        <pc:chgData name="Melanie David-Feveck" userId="9e4d456e-893c-4367-b601-72fce04ebd6b" providerId="ADAL" clId="{7D07379D-1EA2-4973-BBE0-C36AD801E002}" dt="2024-03-01T23:14:49.477" v="1" actId="47"/>
        <pc:sldMkLst>
          <pc:docMk/>
          <pc:sldMk cId="2056500664" sldId="423"/>
        </pc:sldMkLst>
      </pc:sldChg>
      <pc:sldChg chg="del">
        <pc:chgData name="Melanie David-Feveck" userId="9e4d456e-893c-4367-b601-72fce04ebd6b" providerId="ADAL" clId="{7D07379D-1EA2-4973-BBE0-C36AD801E002}" dt="2024-03-01T23:14:49.477" v="1" actId="47"/>
        <pc:sldMkLst>
          <pc:docMk/>
          <pc:sldMk cId="2196677860" sldId="424"/>
        </pc:sldMkLst>
      </pc:sldChg>
      <pc:sldChg chg="del">
        <pc:chgData name="Melanie David-Feveck" userId="9e4d456e-893c-4367-b601-72fce04ebd6b" providerId="ADAL" clId="{7D07379D-1EA2-4973-BBE0-C36AD801E002}" dt="2024-03-01T23:14:49.477" v="1" actId="47"/>
        <pc:sldMkLst>
          <pc:docMk/>
          <pc:sldMk cId="3874765618" sldId="425"/>
        </pc:sldMkLst>
      </pc:sldChg>
      <pc:sldChg chg="del">
        <pc:chgData name="Melanie David-Feveck" userId="9e4d456e-893c-4367-b601-72fce04ebd6b" providerId="ADAL" clId="{7D07379D-1EA2-4973-BBE0-C36AD801E002}" dt="2024-03-01T23:14:49.477" v="1" actId="47"/>
        <pc:sldMkLst>
          <pc:docMk/>
          <pc:sldMk cId="4049363633" sldId="426"/>
        </pc:sldMkLst>
      </pc:sldChg>
      <pc:sldChg chg="del">
        <pc:chgData name="Melanie David-Feveck" userId="9e4d456e-893c-4367-b601-72fce04ebd6b" providerId="ADAL" clId="{7D07379D-1EA2-4973-BBE0-C36AD801E002}" dt="2024-03-01T23:14:49.477" v="1" actId="47"/>
        <pc:sldMkLst>
          <pc:docMk/>
          <pc:sldMk cId="3308489339" sldId="427"/>
        </pc:sldMkLst>
      </pc:sldChg>
      <pc:sldChg chg="del">
        <pc:chgData name="Melanie David-Feveck" userId="9e4d456e-893c-4367-b601-72fce04ebd6b" providerId="ADAL" clId="{7D07379D-1EA2-4973-BBE0-C36AD801E002}" dt="2024-03-01T23:14:49.477" v="1" actId="47"/>
        <pc:sldMkLst>
          <pc:docMk/>
          <pc:sldMk cId="3294098133" sldId="428"/>
        </pc:sldMkLst>
      </pc:sldChg>
      <pc:sldChg chg="del">
        <pc:chgData name="Melanie David-Feveck" userId="9e4d456e-893c-4367-b601-72fce04ebd6b" providerId="ADAL" clId="{7D07379D-1EA2-4973-BBE0-C36AD801E002}" dt="2024-03-01T23:14:49.477" v="1" actId="47"/>
        <pc:sldMkLst>
          <pc:docMk/>
          <pc:sldMk cId="3318669567" sldId="429"/>
        </pc:sldMkLst>
      </pc:sldChg>
      <pc:sldChg chg="del">
        <pc:chgData name="Melanie David-Feveck" userId="9e4d456e-893c-4367-b601-72fce04ebd6b" providerId="ADAL" clId="{7D07379D-1EA2-4973-BBE0-C36AD801E002}" dt="2024-03-01T23:14:49.477" v="1" actId="47"/>
        <pc:sldMkLst>
          <pc:docMk/>
          <pc:sldMk cId="3419854797" sldId="430"/>
        </pc:sldMkLst>
      </pc:sldChg>
      <pc:sldChg chg="del">
        <pc:chgData name="Melanie David-Feveck" userId="9e4d456e-893c-4367-b601-72fce04ebd6b" providerId="ADAL" clId="{7D07379D-1EA2-4973-BBE0-C36AD801E002}" dt="2024-03-01T23:14:49.477" v="1" actId="47"/>
        <pc:sldMkLst>
          <pc:docMk/>
          <pc:sldMk cId="125439977" sldId="431"/>
        </pc:sldMkLst>
      </pc:sldChg>
      <pc:sldChg chg="del">
        <pc:chgData name="Melanie David-Feveck" userId="9e4d456e-893c-4367-b601-72fce04ebd6b" providerId="ADAL" clId="{7D07379D-1EA2-4973-BBE0-C36AD801E002}" dt="2024-03-01T23:14:49.477" v="1" actId="47"/>
        <pc:sldMkLst>
          <pc:docMk/>
          <pc:sldMk cId="938175707" sldId="432"/>
        </pc:sldMkLst>
      </pc:sldChg>
      <pc:sldChg chg="del">
        <pc:chgData name="Melanie David-Feveck" userId="9e4d456e-893c-4367-b601-72fce04ebd6b" providerId="ADAL" clId="{7D07379D-1EA2-4973-BBE0-C36AD801E002}" dt="2024-03-01T23:14:49.477" v="1" actId="47"/>
        <pc:sldMkLst>
          <pc:docMk/>
          <pc:sldMk cId="3890644080" sldId="433"/>
        </pc:sldMkLst>
      </pc:sldChg>
      <pc:sldChg chg="del">
        <pc:chgData name="Melanie David-Feveck" userId="9e4d456e-893c-4367-b601-72fce04ebd6b" providerId="ADAL" clId="{7D07379D-1EA2-4973-BBE0-C36AD801E002}" dt="2024-03-01T23:14:49.477" v="1" actId="47"/>
        <pc:sldMkLst>
          <pc:docMk/>
          <pc:sldMk cId="153995507" sldId="434"/>
        </pc:sldMkLst>
      </pc:sldChg>
      <pc:sldChg chg="del">
        <pc:chgData name="Melanie David-Feveck" userId="9e4d456e-893c-4367-b601-72fce04ebd6b" providerId="ADAL" clId="{7D07379D-1EA2-4973-BBE0-C36AD801E002}" dt="2024-03-01T23:14:49.477" v="1" actId="47"/>
        <pc:sldMkLst>
          <pc:docMk/>
          <pc:sldMk cId="3510423669" sldId="435"/>
        </pc:sldMkLst>
      </pc:sldChg>
      <pc:sldChg chg="del">
        <pc:chgData name="Melanie David-Feveck" userId="9e4d456e-893c-4367-b601-72fce04ebd6b" providerId="ADAL" clId="{7D07379D-1EA2-4973-BBE0-C36AD801E002}" dt="2024-03-01T23:14:49.477" v="1" actId="47"/>
        <pc:sldMkLst>
          <pc:docMk/>
          <pc:sldMk cId="2962534376" sldId="436"/>
        </pc:sldMkLst>
      </pc:sldChg>
      <pc:sldChg chg="del">
        <pc:chgData name="Melanie David-Feveck" userId="9e4d456e-893c-4367-b601-72fce04ebd6b" providerId="ADAL" clId="{7D07379D-1EA2-4973-BBE0-C36AD801E002}" dt="2024-03-01T23:14:49.477" v="1" actId="47"/>
        <pc:sldMkLst>
          <pc:docMk/>
          <pc:sldMk cId="4292919957" sldId="437"/>
        </pc:sldMkLst>
      </pc:sldChg>
      <pc:sldChg chg="del">
        <pc:chgData name="Melanie David-Feveck" userId="9e4d456e-893c-4367-b601-72fce04ebd6b" providerId="ADAL" clId="{7D07379D-1EA2-4973-BBE0-C36AD801E002}" dt="2024-03-01T23:14:49.477" v="1" actId="47"/>
        <pc:sldMkLst>
          <pc:docMk/>
          <pc:sldMk cId="3351046268" sldId="438"/>
        </pc:sldMkLst>
      </pc:sldChg>
      <pc:sldChg chg="del">
        <pc:chgData name="Melanie David-Feveck" userId="9e4d456e-893c-4367-b601-72fce04ebd6b" providerId="ADAL" clId="{7D07379D-1EA2-4973-BBE0-C36AD801E002}" dt="2024-03-01T23:14:49.477" v="1" actId="47"/>
        <pc:sldMkLst>
          <pc:docMk/>
          <pc:sldMk cId="1445709222" sldId="439"/>
        </pc:sldMkLst>
      </pc:sldChg>
      <pc:sldChg chg="del">
        <pc:chgData name="Melanie David-Feveck" userId="9e4d456e-893c-4367-b601-72fce04ebd6b" providerId="ADAL" clId="{7D07379D-1EA2-4973-BBE0-C36AD801E002}" dt="2024-03-01T23:14:49.477" v="1" actId="47"/>
        <pc:sldMkLst>
          <pc:docMk/>
          <pc:sldMk cId="1525323478" sldId="440"/>
        </pc:sldMkLst>
      </pc:sldChg>
      <pc:sldChg chg="del">
        <pc:chgData name="Melanie David-Feveck" userId="9e4d456e-893c-4367-b601-72fce04ebd6b" providerId="ADAL" clId="{7D07379D-1EA2-4973-BBE0-C36AD801E002}" dt="2024-03-01T23:14:49.477" v="1" actId="47"/>
        <pc:sldMkLst>
          <pc:docMk/>
          <pc:sldMk cId="450357000" sldId="441"/>
        </pc:sldMkLst>
      </pc:sldChg>
      <pc:sldChg chg="del">
        <pc:chgData name="Melanie David-Feveck" userId="9e4d456e-893c-4367-b601-72fce04ebd6b" providerId="ADAL" clId="{7D07379D-1EA2-4973-BBE0-C36AD801E002}" dt="2024-03-01T23:14:49.477" v="1" actId="47"/>
        <pc:sldMkLst>
          <pc:docMk/>
          <pc:sldMk cId="3069331202" sldId="442"/>
        </pc:sldMkLst>
      </pc:sldChg>
      <pc:sldChg chg="del">
        <pc:chgData name="Melanie David-Feveck" userId="9e4d456e-893c-4367-b601-72fce04ebd6b" providerId="ADAL" clId="{7D07379D-1EA2-4973-BBE0-C36AD801E002}" dt="2024-03-01T23:14:49.477" v="1" actId="47"/>
        <pc:sldMkLst>
          <pc:docMk/>
          <pc:sldMk cId="3315078260" sldId="443"/>
        </pc:sldMkLst>
      </pc:sldChg>
      <pc:sldChg chg="del">
        <pc:chgData name="Melanie David-Feveck" userId="9e4d456e-893c-4367-b601-72fce04ebd6b" providerId="ADAL" clId="{7D07379D-1EA2-4973-BBE0-C36AD801E002}" dt="2024-03-01T23:14:49.477" v="1" actId="47"/>
        <pc:sldMkLst>
          <pc:docMk/>
          <pc:sldMk cId="3860051648" sldId="444"/>
        </pc:sldMkLst>
      </pc:sldChg>
      <pc:sldChg chg="del">
        <pc:chgData name="Melanie David-Feveck" userId="9e4d456e-893c-4367-b601-72fce04ebd6b" providerId="ADAL" clId="{7D07379D-1EA2-4973-BBE0-C36AD801E002}" dt="2024-03-01T23:14:49.477" v="1" actId="47"/>
        <pc:sldMkLst>
          <pc:docMk/>
          <pc:sldMk cId="963000563" sldId="445"/>
        </pc:sldMkLst>
      </pc:sldChg>
      <pc:sldChg chg="del">
        <pc:chgData name="Melanie David-Feveck" userId="9e4d456e-893c-4367-b601-72fce04ebd6b" providerId="ADAL" clId="{7D07379D-1EA2-4973-BBE0-C36AD801E002}" dt="2024-03-01T23:14:49.477" v="1" actId="47"/>
        <pc:sldMkLst>
          <pc:docMk/>
          <pc:sldMk cId="2890435125" sldId="446"/>
        </pc:sldMkLst>
      </pc:sldChg>
      <pc:sldChg chg="del">
        <pc:chgData name="Melanie David-Feveck" userId="9e4d456e-893c-4367-b601-72fce04ebd6b" providerId="ADAL" clId="{7D07379D-1EA2-4973-BBE0-C36AD801E002}" dt="2024-03-01T23:14:49.477" v="1" actId="47"/>
        <pc:sldMkLst>
          <pc:docMk/>
          <pc:sldMk cId="2542350368" sldId="447"/>
        </pc:sldMkLst>
      </pc:sldChg>
      <pc:sldChg chg="del">
        <pc:chgData name="Melanie David-Feveck" userId="9e4d456e-893c-4367-b601-72fce04ebd6b" providerId="ADAL" clId="{7D07379D-1EA2-4973-BBE0-C36AD801E002}" dt="2024-03-01T23:14:49.477" v="1" actId="47"/>
        <pc:sldMkLst>
          <pc:docMk/>
          <pc:sldMk cId="3288439341" sldId="448"/>
        </pc:sldMkLst>
      </pc:sldChg>
      <pc:sldChg chg="del">
        <pc:chgData name="Melanie David-Feveck" userId="9e4d456e-893c-4367-b601-72fce04ebd6b" providerId="ADAL" clId="{7D07379D-1EA2-4973-BBE0-C36AD801E002}" dt="2024-03-01T23:14:49.477" v="1" actId="47"/>
        <pc:sldMkLst>
          <pc:docMk/>
          <pc:sldMk cId="1137403775" sldId="449"/>
        </pc:sldMkLst>
      </pc:sldChg>
      <pc:sldChg chg="del">
        <pc:chgData name="Melanie David-Feveck" userId="9e4d456e-893c-4367-b601-72fce04ebd6b" providerId="ADAL" clId="{7D07379D-1EA2-4973-BBE0-C36AD801E002}" dt="2024-03-01T23:14:49.477" v="1" actId="47"/>
        <pc:sldMkLst>
          <pc:docMk/>
          <pc:sldMk cId="2186588987" sldId="450"/>
        </pc:sldMkLst>
      </pc:sldChg>
      <pc:sldChg chg="del">
        <pc:chgData name="Melanie David-Feveck" userId="9e4d456e-893c-4367-b601-72fce04ebd6b" providerId="ADAL" clId="{7D07379D-1EA2-4973-BBE0-C36AD801E002}" dt="2024-03-01T23:14:49.477" v="1" actId="47"/>
        <pc:sldMkLst>
          <pc:docMk/>
          <pc:sldMk cId="271260616" sldId="451"/>
        </pc:sldMkLst>
      </pc:sldChg>
      <pc:sldChg chg="del">
        <pc:chgData name="Melanie David-Feveck" userId="9e4d456e-893c-4367-b601-72fce04ebd6b" providerId="ADAL" clId="{7D07379D-1EA2-4973-BBE0-C36AD801E002}" dt="2024-03-01T23:14:49.477" v="1" actId="47"/>
        <pc:sldMkLst>
          <pc:docMk/>
          <pc:sldMk cId="915426161" sldId="452"/>
        </pc:sldMkLst>
      </pc:sldChg>
      <pc:sldChg chg="del">
        <pc:chgData name="Melanie David-Feveck" userId="9e4d456e-893c-4367-b601-72fce04ebd6b" providerId="ADAL" clId="{7D07379D-1EA2-4973-BBE0-C36AD801E002}" dt="2024-03-01T23:14:49.477" v="1" actId="47"/>
        <pc:sldMkLst>
          <pc:docMk/>
          <pc:sldMk cId="1799724769" sldId="453"/>
        </pc:sldMkLst>
      </pc:sldChg>
      <pc:sldChg chg="del">
        <pc:chgData name="Melanie David-Feveck" userId="9e4d456e-893c-4367-b601-72fce04ebd6b" providerId="ADAL" clId="{7D07379D-1EA2-4973-BBE0-C36AD801E002}" dt="2024-03-01T23:14:49.477" v="1" actId="47"/>
        <pc:sldMkLst>
          <pc:docMk/>
          <pc:sldMk cId="4087989055" sldId="454"/>
        </pc:sldMkLst>
      </pc:sldChg>
      <pc:sldChg chg="del">
        <pc:chgData name="Melanie David-Feveck" userId="9e4d456e-893c-4367-b601-72fce04ebd6b" providerId="ADAL" clId="{7D07379D-1EA2-4973-BBE0-C36AD801E002}" dt="2024-03-01T23:14:49.477" v="1" actId="47"/>
        <pc:sldMkLst>
          <pc:docMk/>
          <pc:sldMk cId="3036752072" sldId="470"/>
        </pc:sldMkLst>
      </pc:sldChg>
      <pc:sldChg chg="del">
        <pc:chgData name="Melanie David-Feveck" userId="9e4d456e-893c-4367-b601-72fce04ebd6b" providerId="ADAL" clId="{7D07379D-1EA2-4973-BBE0-C36AD801E002}" dt="2024-03-01T23:14:49.477" v="1" actId="47"/>
        <pc:sldMkLst>
          <pc:docMk/>
          <pc:sldMk cId="3507553518" sldId="471"/>
        </pc:sldMkLst>
      </pc:sldChg>
      <pc:sldChg chg="del">
        <pc:chgData name="Melanie David-Feveck" userId="9e4d456e-893c-4367-b601-72fce04ebd6b" providerId="ADAL" clId="{7D07379D-1EA2-4973-BBE0-C36AD801E002}" dt="2024-03-01T23:14:49.477" v="1" actId="47"/>
        <pc:sldMkLst>
          <pc:docMk/>
          <pc:sldMk cId="3529474266" sldId="472"/>
        </pc:sldMkLst>
      </pc:sldChg>
      <pc:sldChg chg="del">
        <pc:chgData name="Melanie David-Feveck" userId="9e4d456e-893c-4367-b601-72fce04ebd6b" providerId="ADAL" clId="{7D07379D-1EA2-4973-BBE0-C36AD801E002}" dt="2024-03-01T23:14:49.477" v="1" actId="47"/>
        <pc:sldMkLst>
          <pc:docMk/>
          <pc:sldMk cId="4043515187" sldId="473"/>
        </pc:sldMkLst>
      </pc:sldChg>
      <pc:sldChg chg="del">
        <pc:chgData name="Melanie David-Feveck" userId="9e4d456e-893c-4367-b601-72fce04ebd6b" providerId="ADAL" clId="{7D07379D-1EA2-4973-BBE0-C36AD801E002}" dt="2024-03-01T23:14:49.477" v="1" actId="47"/>
        <pc:sldMkLst>
          <pc:docMk/>
          <pc:sldMk cId="3168520191" sldId="474"/>
        </pc:sldMkLst>
      </pc:sldChg>
      <pc:sldChg chg="del">
        <pc:chgData name="Melanie David-Feveck" userId="9e4d456e-893c-4367-b601-72fce04ebd6b" providerId="ADAL" clId="{7D07379D-1EA2-4973-BBE0-C36AD801E002}" dt="2024-03-01T23:14:49.477" v="1" actId="47"/>
        <pc:sldMkLst>
          <pc:docMk/>
          <pc:sldMk cId="1239296923" sldId="475"/>
        </pc:sldMkLst>
      </pc:sldChg>
      <pc:sldChg chg="del">
        <pc:chgData name="Melanie David-Feveck" userId="9e4d456e-893c-4367-b601-72fce04ebd6b" providerId="ADAL" clId="{7D07379D-1EA2-4973-BBE0-C36AD801E002}" dt="2024-03-01T23:14:49.477" v="1" actId="47"/>
        <pc:sldMkLst>
          <pc:docMk/>
          <pc:sldMk cId="2667654800" sldId="476"/>
        </pc:sldMkLst>
      </pc:sldChg>
      <pc:sldChg chg="del">
        <pc:chgData name="Melanie David-Feveck" userId="9e4d456e-893c-4367-b601-72fce04ebd6b" providerId="ADAL" clId="{7D07379D-1EA2-4973-BBE0-C36AD801E002}" dt="2024-03-01T23:14:49.477" v="1" actId="47"/>
        <pc:sldMkLst>
          <pc:docMk/>
          <pc:sldMk cId="808406318" sldId="477"/>
        </pc:sldMkLst>
      </pc:sldChg>
      <pc:sldChg chg="del">
        <pc:chgData name="Melanie David-Feveck" userId="9e4d456e-893c-4367-b601-72fce04ebd6b" providerId="ADAL" clId="{7D07379D-1EA2-4973-BBE0-C36AD801E002}" dt="2024-03-01T23:14:49.477" v="1" actId="47"/>
        <pc:sldMkLst>
          <pc:docMk/>
          <pc:sldMk cId="2941344757" sldId="478"/>
        </pc:sldMkLst>
      </pc:sldChg>
      <pc:sldChg chg="del">
        <pc:chgData name="Melanie David-Feveck" userId="9e4d456e-893c-4367-b601-72fce04ebd6b" providerId="ADAL" clId="{7D07379D-1EA2-4973-BBE0-C36AD801E002}" dt="2024-03-01T23:14:49.477" v="1" actId="47"/>
        <pc:sldMkLst>
          <pc:docMk/>
          <pc:sldMk cId="268687695" sldId="479"/>
        </pc:sldMkLst>
      </pc:sldChg>
      <pc:sldChg chg="del">
        <pc:chgData name="Melanie David-Feveck" userId="9e4d456e-893c-4367-b601-72fce04ebd6b" providerId="ADAL" clId="{7D07379D-1EA2-4973-BBE0-C36AD801E002}" dt="2024-03-01T23:14:49.477" v="1" actId="47"/>
        <pc:sldMkLst>
          <pc:docMk/>
          <pc:sldMk cId="1002946590" sldId="480"/>
        </pc:sldMkLst>
      </pc:sldChg>
      <pc:sldChg chg="del">
        <pc:chgData name="Melanie David-Feveck" userId="9e4d456e-893c-4367-b601-72fce04ebd6b" providerId="ADAL" clId="{7D07379D-1EA2-4973-BBE0-C36AD801E002}" dt="2024-03-01T23:14:49.477" v="1" actId="47"/>
        <pc:sldMkLst>
          <pc:docMk/>
          <pc:sldMk cId="490712198" sldId="481"/>
        </pc:sldMkLst>
      </pc:sldChg>
      <pc:sldChg chg="del">
        <pc:chgData name="Melanie David-Feveck" userId="9e4d456e-893c-4367-b601-72fce04ebd6b" providerId="ADAL" clId="{7D07379D-1EA2-4973-BBE0-C36AD801E002}" dt="2024-03-01T23:14:49.477" v="1" actId="47"/>
        <pc:sldMkLst>
          <pc:docMk/>
          <pc:sldMk cId="4083119633" sldId="482"/>
        </pc:sldMkLst>
      </pc:sldChg>
      <pc:sldChg chg="del">
        <pc:chgData name="Melanie David-Feveck" userId="9e4d456e-893c-4367-b601-72fce04ebd6b" providerId="ADAL" clId="{7D07379D-1EA2-4973-BBE0-C36AD801E002}" dt="2024-03-01T23:14:49.477" v="1" actId="47"/>
        <pc:sldMkLst>
          <pc:docMk/>
          <pc:sldMk cId="723089563" sldId="483"/>
        </pc:sldMkLst>
      </pc:sldChg>
      <pc:sldChg chg="del">
        <pc:chgData name="Melanie David-Feveck" userId="9e4d456e-893c-4367-b601-72fce04ebd6b" providerId="ADAL" clId="{7D07379D-1EA2-4973-BBE0-C36AD801E002}" dt="2024-03-01T23:14:49.477" v="1" actId="47"/>
        <pc:sldMkLst>
          <pc:docMk/>
          <pc:sldMk cId="700681731" sldId="484"/>
        </pc:sldMkLst>
      </pc:sldChg>
      <pc:sldChg chg="del">
        <pc:chgData name="Melanie David-Feveck" userId="9e4d456e-893c-4367-b601-72fce04ebd6b" providerId="ADAL" clId="{7D07379D-1EA2-4973-BBE0-C36AD801E002}" dt="2024-03-01T23:14:49.477" v="1" actId="47"/>
        <pc:sldMkLst>
          <pc:docMk/>
          <pc:sldMk cId="363428946" sldId="485"/>
        </pc:sldMkLst>
      </pc:sldChg>
      <pc:sldChg chg="del">
        <pc:chgData name="Melanie David-Feveck" userId="9e4d456e-893c-4367-b601-72fce04ebd6b" providerId="ADAL" clId="{7D07379D-1EA2-4973-BBE0-C36AD801E002}" dt="2024-03-01T23:14:49.477" v="1" actId="47"/>
        <pc:sldMkLst>
          <pc:docMk/>
          <pc:sldMk cId="668264317" sldId="487"/>
        </pc:sldMkLst>
      </pc:sldChg>
      <pc:sldChg chg="del">
        <pc:chgData name="Melanie David-Feveck" userId="9e4d456e-893c-4367-b601-72fce04ebd6b" providerId="ADAL" clId="{7D07379D-1EA2-4973-BBE0-C36AD801E002}" dt="2024-03-01T23:14:49.477" v="1" actId="47"/>
        <pc:sldMkLst>
          <pc:docMk/>
          <pc:sldMk cId="131314130" sldId="488"/>
        </pc:sldMkLst>
      </pc:sldChg>
      <pc:sldChg chg="del">
        <pc:chgData name="Melanie David-Feveck" userId="9e4d456e-893c-4367-b601-72fce04ebd6b" providerId="ADAL" clId="{7D07379D-1EA2-4973-BBE0-C36AD801E002}" dt="2024-03-01T23:14:49.477" v="1" actId="47"/>
        <pc:sldMkLst>
          <pc:docMk/>
          <pc:sldMk cId="2472133182" sldId="489"/>
        </pc:sldMkLst>
      </pc:sldChg>
      <pc:sldChg chg="del">
        <pc:chgData name="Melanie David-Feveck" userId="9e4d456e-893c-4367-b601-72fce04ebd6b" providerId="ADAL" clId="{7D07379D-1EA2-4973-BBE0-C36AD801E002}" dt="2024-03-01T23:14:49.477" v="1" actId="47"/>
        <pc:sldMkLst>
          <pc:docMk/>
          <pc:sldMk cId="1711767990" sldId="490"/>
        </pc:sldMkLst>
      </pc:sldChg>
      <pc:sldChg chg="del">
        <pc:chgData name="Melanie David-Feveck" userId="9e4d456e-893c-4367-b601-72fce04ebd6b" providerId="ADAL" clId="{7D07379D-1EA2-4973-BBE0-C36AD801E002}" dt="2024-03-01T23:14:49.477" v="1" actId="47"/>
        <pc:sldMkLst>
          <pc:docMk/>
          <pc:sldMk cId="756053718" sldId="491"/>
        </pc:sldMkLst>
      </pc:sldChg>
      <pc:sldChg chg="del">
        <pc:chgData name="Melanie David-Feveck" userId="9e4d456e-893c-4367-b601-72fce04ebd6b" providerId="ADAL" clId="{7D07379D-1EA2-4973-BBE0-C36AD801E002}" dt="2024-03-01T23:14:49.477" v="1" actId="47"/>
        <pc:sldMkLst>
          <pc:docMk/>
          <pc:sldMk cId="1875775254" sldId="492"/>
        </pc:sldMkLst>
      </pc:sldChg>
      <pc:sldChg chg="del">
        <pc:chgData name="Melanie David-Feveck" userId="9e4d456e-893c-4367-b601-72fce04ebd6b" providerId="ADAL" clId="{7D07379D-1EA2-4973-BBE0-C36AD801E002}" dt="2024-03-01T23:14:49.477" v="1" actId="47"/>
        <pc:sldMkLst>
          <pc:docMk/>
          <pc:sldMk cId="3735325047" sldId="493"/>
        </pc:sldMkLst>
      </pc:sldChg>
      <pc:sldChg chg="del">
        <pc:chgData name="Melanie David-Feveck" userId="9e4d456e-893c-4367-b601-72fce04ebd6b" providerId="ADAL" clId="{7D07379D-1EA2-4973-BBE0-C36AD801E002}" dt="2024-03-01T23:14:49.477" v="1" actId="47"/>
        <pc:sldMkLst>
          <pc:docMk/>
          <pc:sldMk cId="3949548102" sldId="494"/>
        </pc:sldMkLst>
      </pc:sldChg>
      <pc:sldChg chg="del">
        <pc:chgData name="Melanie David-Feveck" userId="9e4d456e-893c-4367-b601-72fce04ebd6b" providerId="ADAL" clId="{7D07379D-1EA2-4973-BBE0-C36AD801E002}" dt="2024-03-01T23:14:49.477" v="1" actId="47"/>
        <pc:sldMkLst>
          <pc:docMk/>
          <pc:sldMk cId="3827792318" sldId="495"/>
        </pc:sldMkLst>
      </pc:sldChg>
      <pc:sldChg chg="del">
        <pc:chgData name="Melanie David-Feveck" userId="9e4d456e-893c-4367-b601-72fce04ebd6b" providerId="ADAL" clId="{7D07379D-1EA2-4973-BBE0-C36AD801E002}" dt="2024-03-01T23:14:49.477" v="1" actId="47"/>
        <pc:sldMkLst>
          <pc:docMk/>
          <pc:sldMk cId="3243977985" sldId="496"/>
        </pc:sldMkLst>
      </pc:sldChg>
      <pc:sldChg chg="del">
        <pc:chgData name="Melanie David-Feveck" userId="9e4d456e-893c-4367-b601-72fce04ebd6b" providerId="ADAL" clId="{7D07379D-1EA2-4973-BBE0-C36AD801E002}" dt="2024-03-01T23:14:49.477" v="1" actId="47"/>
        <pc:sldMkLst>
          <pc:docMk/>
          <pc:sldMk cId="2331035921" sldId="497"/>
        </pc:sldMkLst>
      </pc:sldChg>
      <pc:sldMasterChg chg="del delSldLayout">
        <pc:chgData name="Melanie David-Feveck" userId="9e4d456e-893c-4367-b601-72fce04ebd6b" providerId="ADAL" clId="{7D07379D-1EA2-4973-BBE0-C36AD801E002}" dt="2024-03-01T23:14:49.477" v="1" actId="47"/>
        <pc:sldMasterMkLst>
          <pc:docMk/>
          <pc:sldMasterMk cId="1926497552" sldId="2147483661"/>
        </pc:sldMasterMkLst>
        <pc:sldLayoutChg chg="del">
          <pc:chgData name="Melanie David-Feveck" userId="9e4d456e-893c-4367-b601-72fce04ebd6b" providerId="ADAL" clId="{7D07379D-1EA2-4973-BBE0-C36AD801E002}" dt="2024-03-01T23:14:49.477" v="1" actId="47"/>
          <pc:sldLayoutMkLst>
            <pc:docMk/>
            <pc:sldMasterMk cId="1926497552" sldId="2147483661"/>
            <pc:sldLayoutMk cId="3509636175" sldId="2147483662"/>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1898099811" sldId="2147483663"/>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55141331" sldId="2147483664"/>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232822972" sldId="2147483665"/>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343851447" sldId="2147483666"/>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56557551" sldId="2147483667"/>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654735387" sldId="2147483668"/>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834494304" sldId="2147483669"/>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2280983591" sldId="2147483670"/>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1157135564" sldId="2147483671"/>
          </pc:sldLayoutMkLst>
        </pc:sldLayoutChg>
        <pc:sldLayoutChg chg="del">
          <pc:chgData name="Melanie David-Feveck" userId="9e4d456e-893c-4367-b601-72fce04ebd6b" providerId="ADAL" clId="{7D07379D-1EA2-4973-BBE0-C36AD801E002}" dt="2024-03-01T23:14:49.477" v="1" actId="47"/>
          <pc:sldLayoutMkLst>
            <pc:docMk/>
            <pc:sldMasterMk cId="1926497552" sldId="2147483661"/>
            <pc:sldLayoutMk cId="328117509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ontserrat" panose="00000500000000000000" pitchFamily="50" charset="0"/>
                <a:ea typeface="+mn-ea"/>
                <a:cs typeface="+mn-cs"/>
              </a:defRPr>
            </a:pPr>
            <a:r>
              <a:rPr lang="en-GB" sz="1050" b="0" dirty="0">
                <a:latin typeface="Montserrat" panose="00000500000000000000" pitchFamily="50" charset="0"/>
                <a:cs typeface="Arial" panose="020B0604020202020204" pitchFamily="34" charset="0"/>
              </a:rPr>
              <a:t>Percentage of </a:t>
            </a:r>
            <a:r>
              <a:rPr lang="en-GB" sz="1050" b="0" i="0" u="none" strike="noStrike" baseline="0" dirty="0">
                <a:effectLst/>
                <a:latin typeface="Montserrat" panose="00000500000000000000" pitchFamily="50" charset="0"/>
                <a:cs typeface="Arial" panose="020B0604020202020204" pitchFamily="34" charset="0"/>
              </a:rPr>
              <a:t>CYP</a:t>
            </a:r>
            <a:r>
              <a:rPr lang="en-GB" sz="1050" b="0" dirty="0">
                <a:latin typeface="Montserrat" panose="00000500000000000000" pitchFamily="50" charset="0"/>
                <a:cs typeface="Arial" panose="020B0604020202020204" pitchFamily="34" charset="0"/>
              </a:rPr>
              <a:t> with documented evidence of communication regarding core elements of care planning</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barChart>
        <c:barDir val="col"/>
        <c:grouping val="clustered"/>
        <c:varyColors val="0"/>
        <c:ser>
          <c:idx val="1"/>
          <c:order val="1"/>
          <c:tx>
            <c:strRef>
              <c:f>Sheet1!$C$1</c:f>
              <c:strCache>
                <c:ptCount val="1"/>
                <c:pt idx="0">
                  <c:v>Prolonged seizures</c:v>
                </c:pt>
              </c:strCache>
            </c:strRef>
          </c:tx>
          <c:spPr>
            <a:solidFill>
              <a:schemeClr val="accent2"/>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Sheet1!$C$2:$C$4</c:f>
              <c:numCache>
                <c:formatCode>0%</c:formatCode>
                <c:ptCount val="3"/>
                <c:pt idx="0">
                  <c:v>0</c:v>
                </c:pt>
                <c:pt idx="1">
                  <c:v>0.91</c:v>
                </c:pt>
                <c:pt idx="2">
                  <c:v>0.8</c:v>
                </c:pt>
              </c:numCache>
            </c:numRef>
          </c:val>
          <c:extLst>
            <c:ext xmlns:c16="http://schemas.microsoft.com/office/drawing/2014/chart" uri="{C3380CC4-5D6E-409C-BE32-E72D297353CC}">
              <c16:uniqueId val="{00000000-67E6-4AE9-8F0D-1ACD7043CD27}"/>
            </c:ext>
          </c:extLst>
        </c:ser>
        <c:ser>
          <c:idx val="2"/>
          <c:order val="2"/>
          <c:tx>
            <c:strRef>
              <c:f>Sheet1!$D$1</c:f>
              <c:strCache>
                <c:ptCount val="1"/>
                <c:pt idx="0">
                  <c:v>Water safety</c:v>
                </c:pt>
              </c:strCache>
            </c:strRef>
          </c:tx>
          <c:spPr>
            <a:solidFill>
              <a:schemeClr val="accent3"/>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Sheet1!$D$2:$D$4</c:f>
              <c:numCache>
                <c:formatCode>0%</c:formatCode>
                <c:ptCount val="3"/>
                <c:pt idx="0">
                  <c:v>0.83</c:v>
                </c:pt>
                <c:pt idx="1">
                  <c:v>0.95</c:v>
                </c:pt>
                <c:pt idx="2">
                  <c:v>1</c:v>
                </c:pt>
              </c:numCache>
            </c:numRef>
          </c:val>
          <c:extLst>
            <c:ext xmlns:c16="http://schemas.microsoft.com/office/drawing/2014/chart" uri="{C3380CC4-5D6E-409C-BE32-E72D297353CC}">
              <c16:uniqueId val="{00000001-67E6-4AE9-8F0D-1ACD7043CD27}"/>
            </c:ext>
          </c:extLst>
        </c:ser>
        <c:ser>
          <c:idx val="3"/>
          <c:order val="3"/>
          <c:tx>
            <c:strRef>
              <c:f>Sheet1!$E$1</c:f>
              <c:strCache>
                <c:ptCount val="1"/>
                <c:pt idx="0">
                  <c:v>First aid</c:v>
                </c:pt>
              </c:strCache>
            </c:strRef>
          </c:tx>
          <c:spPr>
            <a:solidFill>
              <a:schemeClr val="accent4"/>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Sheet1!$E$2:$E$4</c:f>
              <c:numCache>
                <c:formatCode>0%</c:formatCode>
                <c:ptCount val="3"/>
                <c:pt idx="0">
                  <c:v>1</c:v>
                </c:pt>
                <c:pt idx="1">
                  <c:v>0.97</c:v>
                </c:pt>
                <c:pt idx="2">
                  <c:v>1</c:v>
                </c:pt>
              </c:numCache>
            </c:numRef>
          </c:val>
          <c:extLst>
            <c:ext xmlns:c16="http://schemas.microsoft.com/office/drawing/2014/chart" uri="{C3380CC4-5D6E-409C-BE32-E72D297353CC}">
              <c16:uniqueId val="{00000002-67E6-4AE9-8F0D-1ACD7043CD27}"/>
            </c:ext>
          </c:extLst>
        </c:ser>
        <c:ser>
          <c:idx val="4"/>
          <c:order val="4"/>
          <c:tx>
            <c:strRef>
              <c:f>Sheet1!$F$1</c:f>
              <c:strCache>
                <c:ptCount val="1"/>
                <c:pt idx="0">
                  <c:v>General participation and risk</c:v>
                </c:pt>
              </c:strCache>
            </c:strRef>
          </c:tx>
          <c:spPr>
            <a:solidFill>
              <a:schemeClr val="accent5"/>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Sheet1!$F$2:$F$4</c:f>
              <c:numCache>
                <c:formatCode>0%</c:formatCode>
                <c:ptCount val="3"/>
                <c:pt idx="0">
                  <c:v>0.75</c:v>
                </c:pt>
                <c:pt idx="1">
                  <c:v>0.92</c:v>
                </c:pt>
                <c:pt idx="2">
                  <c:v>1</c:v>
                </c:pt>
              </c:numCache>
            </c:numRef>
          </c:val>
          <c:extLst>
            <c:ext xmlns:c16="http://schemas.microsoft.com/office/drawing/2014/chart" uri="{C3380CC4-5D6E-409C-BE32-E72D297353CC}">
              <c16:uniqueId val="{00000003-67E6-4AE9-8F0D-1ACD7043CD27}"/>
            </c:ext>
          </c:extLst>
        </c:ser>
        <c:ser>
          <c:idx val="5"/>
          <c:order val="5"/>
          <c:tx>
            <c:strRef>
              <c:f>Sheet1!$G$1</c:f>
              <c:strCache>
                <c:ptCount val="1"/>
                <c:pt idx="0">
                  <c:v>Service contact details</c:v>
                </c:pt>
              </c:strCache>
            </c:strRef>
          </c:tx>
          <c:spPr>
            <a:solidFill>
              <a:schemeClr val="accent6"/>
            </a:solidFill>
            <a:ln>
              <a:noFill/>
            </a:ln>
            <a:effectLst/>
          </c:spPr>
          <c:invertIfNegative val="0"/>
          <c:dLbls>
            <c:delete val="1"/>
          </c:dLbls>
          <c:cat>
            <c:numRef>
              <c:f>Sheet1!$A$2:$A$4</c:f>
              <c:numCache>
                <c:formatCode>General</c:formatCode>
                <c:ptCount val="3"/>
                <c:pt idx="0">
                  <c:v>2019</c:v>
                </c:pt>
                <c:pt idx="1">
                  <c:v>2020</c:v>
                </c:pt>
                <c:pt idx="2">
                  <c:v>2021</c:v>
                </c:pt>
              </c:numCache>
            </c:numRef>
          </c:cat>
          <c:val>
            <c:numRef>
              <c:f>Sheet1!$G$2:$G$4</c:f>
              <c:numCache>
                <c:formatCode>0%</c:formatCode>
                <c:ptCount val="3"/>
                <c:pt idx="0">
                  <c:v>0.92</c:v>
                </c:pt>
                <c:pt idx="1">
                  <c:v>0.95</c:v>
                </c:pt>
                <c:pt idx="2">
                  <c:v>1</c:v>
                </c:pt>
              </c:numCache>
            </c:numRef>
          </c:val>
          <c:extLst>
            <c:ext xmlns:c16="http://schemas.microsoft.com/office/drawing/2014/chart" uri="{C3380CC4-5D6E-409C-BE32-E72D297353CC}">
              <c16:uniqueId val="{00000004-67E6-4AE9-8F0D-1ACD7043CD27}"/>
            </c:ext>
          </c:extLst>
        </c:ser>
        <c:dLbls>
          <c:showLegendKey val="0"/>
          <c:showVal val="1"/>
          <c:showCatName val="0"/>
          <c:showSerName val="0"/>
          <c:showPercent val="0"/>
          <c:showBubbleSize val="0"/>
        </c:dLbls>
        <c:gapWidth val="150"/>
        <c:axId val="297277151"/>
        <c:axId val="297270911"/>
      </c:barChart>
      <c:lineChart>
        <c:grouping val="standard"/>
        <c:varyColors val="0"/>
        <c:ser>
          <c:idx val="0"/>
          <c:order val="0"/>
          <c:tx>
            <c:strRef>
              <c:f>Sheet1!$B$1</c:f>
              <c:strCache>
                <c:ptCount val="1"/>
                <c:pt idx="0">
                  <c:v>Core elements</c:v>
                </c:pt>
              </c:strCache>
            </c:strRef>
          </c:tx>
          <c:spPr>
            <a:ln w="28575" cap="rnd">
              <a:solidFill>
                <a:schemeClr val="accent1"/>
              </a:solidFill>
              <a:round/>
            </a:ln>
            <a:effectLst/>
          </c:spPr>
          <c:marker>
            <c:symbol val="none"/>
          </c:marker>
          <c:dLbls>
            <c:delete val="1"/>
          </c:dLbls>
          <c:cat>
            <c:numRef>
              <c:f>Sheet1!$A$2:$A$4</c:f>
              <c:numCache>
                <c:formatCode>General</c:formatCode>
                <c:ptCount val="3"/>
                <c:pt idx="0">
                  <c:v>2019</c:v>
                </c:pt>
                <c:pt idx="1">
                  <c:v>2020</c:v>
                </c:pt>
                <c:pt idx="2">
                  <c:v>2021</c:v>
                </c:pt>
              </c:numCache>
            </c:numRef>
          </c:cat>
          <c:val>
            <c:numRef>
              <c:f>Sheet1!$B$2:$B$4</c:f>
              <c:numCache>
                <c:formatCode>0%</c:formatCode>
                <c:ptCount val="3"/>
                <c:pt idx="0">
                  <c:v>0.67</c:v>
                </c:pt>
                <c:pt idx="1">
                  <c:v>0.87</c:v>
                </c:pt>
                <c:pt idx="2">
                  <c:v>1</c:v>
                </c:pt>
              </c:numCache>
            </c:numRef>
          </c:val>
          <c:smooth val="0"/>
          <c:extLst>
            <c:ext xmlns:c16="http://schemas.microsoft.com/office/drawing/2014/chart" uri="{C3380CC4-5D6E-409C-BE32-E72D297353CC}">
              <c16:uniqueId val="{00000005-67E6-4AE9-8F0D-1ACD7043CD27}"/>
            </c:ext>
          </c:extLst>
        </c:ser>
        <c:dLbls>
          <c:showLegendKey val="0"/>
          <c:showVal val="1"/>
          <c:showCatName val="0"/>
          <c:showSerName val="0"/>
          <c:showPercent val="0"/>
          <c:showBubbleSize val="0"/>
        </c:dLbls>
        <c:marker val="1"/>
        <c:smooth val="0"/>
        <c:axId val="297277151"/>
        <c:axId val="297270911"/>
      </c:lineChart>
      <c:catAx>
        <c:axId val="29727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297270911"/>
        <c:crosses val="autoZero"/>
        <c:auto val="1"/>
        <c:lblAlgn val="ctr"/>
        <c:lblOffset val="100"/>
        <c:noMultiLvlLbl val="0"/>
      </c:catAx>
      <c:valAx>
        <c:axId val="2972709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29727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ontserrat" panose="000005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ontserrat" panose="00000500000000000000" pitchFamily="50" charset="0"/>
                <a:ea typeface="+mn-ea"/>
                <a:cs typeface="Arial" panose="020B0604020202020204" pitchFamily="34" charset="0"/>
              </a:defRPr>
            </a:pPr>
            <a:r>
              <a:rPr lang="en-GB" sz="1050" b="0" dirty="0">
                <a:latin typeface="Montserrat" panose="00000500000000000000" pitchFamily="50" charset="0"/>
                <a:cs typeface="Arial" panose="020B0604020202020204" pitchFamily="34" charset="0"/>
              </a:rPr>
              <a:t>Percentage of CYP with documented evidence of communication regarding core elements of care planning</a:t>
            </a:r>
          </a:p>
        </c:rich>
      </c:tx>
      <c:layout>
        <c:manualLayout>
          <c:xMode val="edge"/>
          <c:yMode val="edge"/>
          <c:x val="0.11216941503854069"/>
          <c:y val="2.6248789610439714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title>
    <c:autoTitleDeleted val="0"/>
    <c:plotArea>
      <c:layout>
        <c:manualLayout>
          <c:layoutTarget val="inner"/>
          <c:xMode val="edge"/>
          <c:yMode val="edge"/>
          <c:x val="0.12416830228740017"/>
          <c:y val="0.26401528630298887"/>
          <c:w val="0.84503705937435525"/>
          <c:h val="0.55386907206857572"/>
        </c:manualLayout>
      </c:layout>
      <c:barChart>
        <c:barDir val="col"/>
        <c:grouping val="clustered"/>
        <c:varyColors val="0"/>
        <c:ser>
          <c:idx val="0"/>
          <c:order val="0"/>
          <c:tx>
            <c:strRef>
              <c:f>Sheet1!$B$1</c:f>
              <c:strCache>
                <c:ptCount val="1"/>
                <c:pt idx="0">
                  <c:v>RCB</c:v>
                </c:pt>
              </c:strCache>
            </c:strRef>
          </c:tx>
          <c:spPr>
            <a:solidFill>
              <a:schemeClr val="accent1"/>
            </a:solidFill>
            <a:ln>
              <a:noFill/>
            </a:ln>
            <a:effectLst/>
          </c:spPr>
          <c:invertIfNegative val="0"/>
          <c:cat>
            <c:numRef>
              <c:f>Sheet1!$A$2:$A$4</c:f>
              <c:numCache>
                <c:formatCode>General</c:formatCode>
                <c:ptCount val="3"/>
                <c:pt idx="0">
                  <c:v>2019</c:v>
                </c:pt>
                <c:pt idx="1">
                  <c:v>2020</c:v>
                </c:pt>
                <c:pt idx="2">
                  <c:v>2021</c:v>
                </c:pt>
              </c:numCache>
            </c:numRef>
          </c:cat>
          <c:val>
            <c:numRef>
              <c:f>Sheet1!$B$2:$B$4</c:f>
              <c:numCache>
                <c:formatCode>0%</c:formatCode>
                <c:ptCount val="3"/>
                <c:pt idx="0">
                  <c:v>0.67</c:v>
                </c:pt>
                <c:pt idx="1">
                  <c:v>0.87</c:v>
                </c:pt>
                <c:pt idx="2">
                  <c:v>1</c:v>
                </c:pt>
              </c:numCache>
            </c:numRef>
          </c:val>
          <c:extLst>
            <c:ext xmlns:c16="http://schemas.microsoft.com/office/drawing/2014/chart" uri="{C3380CC4-5D6E-409C-BE32-E72D297353CC}">
              <c16:uniqueId val="{00000000-D8D2-475B-8A26-8338A395E1A1}"/>
            </c:ext>
          </c:extLst>
        </c:ser>
        <c:ser>
          <c:idx val="1"/>
          <c:order val="1"/>
          <c:tx>
            <c:strRef>
              <c:f>Sheet1!$C$1</c:f>
              <c:strCache>
                <c:ptCount val="1"/>
                <c:pt idx="0">
                  <c:v>YPEN</c:v>
                </c:pt>
              </c:strCache>
            </c:strRef>
          </c:tx>
          <c:spPr>
            <a:solidFill>
              <a:schemeClr val="accent2"/>
            </a:solidFill>
            <a:ln>
              <a:noFill/>
            </a:ln>
            <a:effectLst/>
          </c:spPr>
          <c:invertIfNegative val="0"/>
          <c:cat>
            <c:numRef>
              <c:f>Sheet1!$A$2:$A$4</c:f>
              <c:numCache>
                <c:formatCode>General</c:formatCode>
                <c:ptCount val="3"/>
                <c:pt idx="0">
                  <c:v>2019</c:v>
                </c:pt>
                <c:pt idx="1">
                  <c:v>2020</c:v>
                </c:pt>
                <c:pt idx="2">
                  <c:v>2021</c:v>
                </c:pt>
              </c:numCache>
            </c:numRef>
          </c:cat>
          <c:val>
            <c:numRef>
              <c:f>Sheet1!$C$2:$C$4</c:f>
              <c:numCache>
                <c:formatCode>0%</c:formatCode>
                <c:ptCount val="3"/>
                <c:pt idx="0">
                  <c:v>0.76</c:v>
                </c:pt>
                <c:pt idx="1">
                  <c:v>0.86</c:v>
                </c:pt>
                <c:pt idx="2">
                  <c:v>0.92</c:v>
                </c:pt>
              </c:numCache>
            </c:numRef>
          </c:val>
          <c:extLst>
            <c:ext xmlns:c16="http://schemas.microsoft.com/office/drawing/2014/chart" uri="{C3380CC4-5D6E-409C-BE32-E72D297353CC}">
              <c16:uniqueId val="{00000001-D8D2-475B-8A26-8338A395E1A1}"/>
            </c:ext>
          </c:extLst>
        </c:ser>
        <c:ser>
          <c:idx val="2"/>
          <c:order val="2"/>
          <c:tx>
            <c:strRef>
              <c:f>Sheet1!$D$1</c:f>
              <c:strCache>
                <c:ptCount val="1"/>
                <c:pt idx="0">
                  <c:v>England &amp; Wales</c:v>
                </c:pt>
              </c:strCache>
            </c:strRef>
          </c:tx>
          <c:spPr>
            <a:solidFill>
              <a:schemeClr val="accent3"/>
            </a:solidFill>
            <a:ln>
              <a:noFill/>
            </a:ln>
            <a:effectLst/>
          </c:spPr>
          <c:invertIfNegative val="0"/>
          <c:cat>
            <c:numRef>
              <c:f>Sheet1!$A$2:$A$4</c:f>
              <c:numCache>
                <c:formatCode>General</c:formatCode>
                <c:ptCount val="3"/>
                <c:pt idx="0">
                  <c:v>2019</c:v>
                </c:pt>
                <c:pt idx="1">
                  <c:v>2020</c:v>
                </c:pt>
                <c:pt idx="2">
                  <c:v>2021</c:v>
                </c:pt>
              </c:numCache>
            </c:numRef>
          </c:cat>
          <c:val>
            <c:numRef>
              <c:f>Sheet1!$D$2:$D$4</c:f>
              <c:numCache>
                <c:formatCode>0%</c:formatCode>
                <c:ptCount val="3"/>
                <c:pt idx="0">
                  <c:v>0.62</c:v>
                </c:pt>
                <c:pt idx="1">
                  <c:v>0.7</c:v>
                </c:pt>
                <c:pt idx="2">
                  <c:v>0.75</c:v>
                </c:pt>
              </c:numCache>
            </c:numRef>
          </c:val>
          <c:extLst>
            <c:ext xmlns:c16="http://schemas.microsoft.com/office/drawing/2014/chart" uri="{C3380CC4-5D6E-409C-BE32-E72D297353CC}">
              <c16:uniqueId val="{00000002-D8D2-475B-8A26-8338A395E1A1}"/>
            </c:ext>
          </c:extLst>
        </c:ser>
        <c:dLbls>
          <c:showLegendKey val="0"/>
          <c:showVal val="0"/>
          <c:showCatName val="0"/>
          <c:showSerName val="0"/>
          <c:showPercent val="0"/>
          <c:showBubbleSize val="0"/>
        </c:dLbls>
        <c:gapWidth val="219"/>
        <c:overlap val="-27"/>
        <c:axId val="450040143"/>
        <c:axId val="450045135"/>
      </c:barChart>
      <c:catAx>
        <c:axId val="45004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450045135"/>
        <c:crosses val="autoZero"/>
        <c:auto val="1"/>
        <c:lblAlgn val="ctr"/>
        <c:lblOffset val="100"/>
        <c:noMultiLvlLbl val="0"/>
      </c:catAx>
      <c:valAx>
        <c:axId val="4500451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450040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50"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ontserrat" panose="000005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16/07/2024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1</a:t>
            </a:fld>
            <a:endParaRPr lang="en-GB" dirty="0"/>
          </a:p>
        </p:txBody>
      </p:sp>
    </p:spTree>
    <p:extLst>
      <p:ext uri="{BB962C8B-B14F-4D97-AF65-F5344CB8AC3E}">
        <p14:creationId xmlns:p14="http://schemas.microsoft.com/office/powerpoint/2010/main" val="364569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a:t>
            </a:fld>
            <a:endParaRPr lang="en-GB" dirty="0"/>
          </a:p>
        </p:txBody>
      </p:sp>
    </p:spTree>
    <p:extLst>
      <p:ext uri="{BB962C8B-B14F-4D97-AF65-F5344CB8AC3E}">
        <p14:creationId xmlns:p14="http://schemas.microsoft.com/office/powerpoint/2010/main" val="235287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4</a:t>
            </a:fld>
            <a:endParaRPr lang="en-GB" dirty="0"/>
          </a:p>
        </p:txBody>
      </p:sp>
    </p:spTree>
    <p:extLst>
      <p:ext uri="{BB962C8B-B14F-4D97-AF65-F5344CB8AC3E}">
        <p14:creationId xmlns:p14="http://schemas.microsoft.com/office/powerpoint/2010/main" val="361708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5</a:t>
            </a:fld>
            <a:endParaRPr lang="en-GB" dirty="0"/>
          </a:p>
        </p:txBody>
      </p:sp>
    </p:spTree>
    <p:extLst>
      <p:ext uri="{BB962C8B-B14F-4D97-AF65-F5344CB8AC3E}">
        <p14:creationId xmlns:p14="http://schemas.microsoft.com/office/powerpoint/2010/main" val="425053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6</a:t>
            </a:fld>
            <a:endParaRPr lang="en-GB" dirty="0"/>
          </a:p>
        </p:txBody>
      </p:sp>
    </p:spTree>
    <p:extLst>
      <p:ext uri="{BB962C8B-B14F-4D97-AF65-F5344CB8AC3E}">
        <p14:creationId xmlns:p14="http://schemas.microsoft.com/office/powerpoint/2010/main" val="152548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7</a:t>
            </a:fld>
            <a:endParaRPr lang="en-GB" dirty="0"/>
          </a:p>
        </p:txBody>
      </p:sp>
    </p:spTree>
    <p:extLst>
      <p:ext uri="{BB962C8B-B14F-4D97-AF65-F5344CB8AC3E}">
        <p14:creationId xmlns:p14="http://schemas.microsoft.com/office/powerpoint/2010/main" val="143723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8</a:t>
            </a:fld>
            <a:endParaRPr lang="en-GB" dirty="0"/>
          </a:p>
        </p:txBody>
      </p:sp>
    </p:spTree>
    <p:extLst>
      <p:ext uri="{BB962C8B-B14F-4D97-AF65-F5344CB8AC3E}">
        <p14:creationId xmlns:p14="http://schemas.microsoft.com/office/powerpoint/2010/main" val="39610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71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16/07/2024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16/07/2024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qip.rcpch.ac.uk/wp-content/uploads/sites/19/2022/02/york_teaching_hospitals_nhs_foundation_trust_eqip_team.pdf" TargetMode="External"/><Relationship Id="rId2" Type="http://schemas.openxmlformats.org/officeDocument/2006/relationships/hyperlink" Target="https://www.youtube.com/watch?v=h_eUDV3gqT8&amp;t=1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36798" y="915566"/>
            <a:ext cx="8229600" cy="475562"/>
          </a:xfrm>
        </p:spPr>
        <p:txBody>
          <a:bodyPr>
            <a:noAutofit/>
          </a:bodyPr>
          <a:lstStyle/>
          <a:p>
            <a:r>
              <a:rPr lang="en-GB" sz="2000" dirty="0"/>
              <a:t>Individualised emergency seizure plan</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84156" y="1563638"/>
            <a:ext cx="8436316" cy="3168352"/>
          </a:xfrm>
        </p:spPr>
        <p:txBody>
          <a:bodyPr>
            <a:noAutofit/>
          </a:bodyPr>
          <a:lstStyle/>
          <a:p>
            <a:pPr marL="0" indent="0" algn="just">
              <a:buNone/>
            </a:pPr>
            <a:r>
              <a:rPr lang="en-GB" sz="1600" b="1" dirty="0"/>
              <a:t>York Teaching Hospitals NHS Foundation Trust</a:t>
            </a:r>
          </a:p>
          <a:p>
            <a:pPr marL="0" indent="0" algn="just">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dirty="0">
                <a:solidFill>
                  <a:schemeClr val="tx1"/>
                </a:solidFill>
                <a:latin typeface="Montserrat" panose="00000500000000000000" pitchFamily="50" charset="0"/>
                <a:cs typeface="Arial" panose="020B0604020202020204" pitchFamily="34" charset="0"/>
              </a:rPr>
              <a:t>Dr Ianthe Abbey, Consultant paediatrician with an interest in epilepsy</a:t>
            </a:r>
          </a:p>
          <a:p>
            <a:pPr marL="0" indent="0" algn="just">
              <a:buNone/>
            </a:pPr>
            <a:r>
              <a:rPr lang="en-GB" sz="1100" dirty="0">
                <a:solidFill>
                  <a:schemeClr val="tx1"/>
                </a:solidFill>
                <a:latin typeface="Montserrat" panose="00000500000000000000" pitchFamily="50" charset="0"/>
                <a:cs typeface="Arial" panose="020B0604020202020204" pitchFamily="34" charset="0"/>
              </a:rPr>
              <a:t>Dr Ruchi Gulati, Consultant paediatrician</a:t>
            </a:r>
          </a:p>
          <a:p>
            <a:pPr marL="0" indent="0" algn="just">
              <a:buNone/>
            </a:pPr>
            <a:r>
              <a:rPr lang="en-GB" sz="1100" dirty="0">
                <a:solidFill>
                  <a:schemeClr val="tx1"/>
                </a:solidFill>
                <a:latin typeface="Montserrat" panose="00000500000000000000" pitchFamily="50" charset="0"/>
                <a:cs typeface="Arial" panose="020B0604020202020204" pitchFamily="34" charset="0"/>
              </a:rPr>
              <a:t>Annette Gowland, Epilepsy Nurse Specialist</a:t>
            </a:r>
          </a:p>
          <a:p>
            <a:pPr marL="0" indent="0" algn="just">
              <a:buNone/>
            </a:pPr>
            <a:r>
              <a:rPr lang="en-GB" sz="1100" dirty="0">
                <a:solidFill>
                  <a:schemeClr val="tx1"/>
                </a:solidFill>
                <a:latin typeface="Montserrat" panose="00000500000000000000" pitchFamily="50" charset="0"/>
                <a:cs typeface="Arial" panose="020B0604020202020204" pitchFamily="34" charset="0"/>
              </a:rPr>
              <a:t>Janette Clark, Epilepsy Nurse Specialist</a:t>
            </a:r>
          </a:p>
          <a:p>
            <a:pPr marL="0" indent="0" algn="just">
              <a:buNone/>
            </a:pPr>
            <a:r>
              <a:rPr lang="en-GB" sz="1100" dirty="0">
                <a:solidFill>
                  <a:schemeClr val="tx1"/>
                </a:solidFill>
                <a:latin typeface="Montserrat" panose="00000500000000000000" pitchFamily="50" charset="0"/>
                <a:cs typeface="Arial" panose="020B0604020202020204" pitchFamily="34" charset="0"/>
              </a:rPr>
              <a:t>Dr Lisa Harrison, Chief Neurophysiologist</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buNone/>
            </a:pPr>
            <a:br>
              <a:rPr lang="en-GB" sz="1100" b="1" dirty="0">
                <a:solidFill>
                  <a:schemeClr val="tx1"/>
                </a:solidFill>
                <a:latin typeface="Montserrat" panose="00000500000000000000" pitchFamily="50" charset="0"/>
                <a:cs typeface="Arial" panose="020B0604020202020204" pitchFamily="34" charset="0"/>
              </a:rPr>
            </a:br>
            <a:endParaRPr lang="en-GB" sz="1100" b="1" dirty="0">
              <a:solidFill>
                <a:schemeClr val="tx1"/>
              </a:solidFill>
              <a:latin typeface="Montserrat" panose="00000500000000000000" pitchFamily="50" charset="0"/>
              <a:cs typeface="Arial" panose="020B0604020202020204" pitchFamily="34" charset="0"/>
            </a:endParaRPr>
          </a:p>
          <a:p>
            <a:pPr marL="0" indent="0">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in the Epilepsy12. </a:t>
            </a:r>
          </a:p>
          <a:p>
            <a:pPr marL="0" indent="0">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p:txBody>
      </p:sp>
      <p:sp>
        <p:nvSpPr>
          <p:cNvPr id="9" name="TextBox 8">
            <a:extLst>
              <a:ext uri="{FF2B5EF4-FFF2-40B4-BE49-F238E27FC236}">
                <a16:creationId xmlns:a16="http://schemas.microsoft.com/office/drawing/2014/main" id="{E80F510C-C085-AE2A-A52C-8F2872DB74EA}"/>
              </a:ext>
            </a:extLst>
          </p:cNvPr>
          <p:cNvSpPr txBox="1"/>
          <p:nvPr/>
        </p:nvSpPr>
        <p:spPr>
          <a:xfrm>
            <a:off x="251520" y="123478"/>
            <a:ext cx="698477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211480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 York Teaching Hospitals NHS Foundation Trust</a:t>
            </a:r>
          </a:p>
        </p:txBody>
      </p:sp>
      <p:sp>
        <p:nvSpPr>
          <p:cNvPr id="5" name="TextBox 4">
            <a:extLst>
              <a:ext uri="{FF2B5EF4-FFF2-40B4-BE49-F238E27FC236}">
                <a16:creationId xmlns:a16="http://schemas.microsoft.com/office/drawing/2014/main" id="{2704C500-F5B2-25A2-71F5-B50966E5BE1A}"/>
              </a:ext>
            </a:extLst>
          </p:cNvPr>
          <p:cNvSpPr txBox="1"/>
          <p:nvPr/>
        </p:nvSpPr>
        <p:spPr>
          <a:xfrm>
            <a:off x="228760" y="771550"/>
            <a:ext cx="8519704" cy="1077667"/>
          </a:xfrm>
          <a:prstGeom prst="rect">
            <a:avLst/>
          </a:prstGeom>
          <a:noFill/>
        </p:spPr>
        <p:txBody>
          <a:bodyPr wrap="square" rtlCol="0">
            <a:spAutoFit/>
          </a:bodyPr>
          <a:lstStyle/>
          <a:p>
            <a:pPr algn="just">
              <a:lnSpc>
                <a:spcPct val="150000"/>
              </a:lnSpc>
            </a:pPr>
            <a:r>
              <a:rPr lang="en-GB" sz="1100" dirty="0">
                <a:latin typeface="Montserrat" panose="00000500000000000000" pitchFamily="50" charset="0"/>
                <a:cs typeface="Arial" panose="020B0604020202020204" pitchFamily="34" charset="0"/>
              </a:rPr>
              <a:t>NICE recommends that children and young people with epilepsy have an agreed and comprehensive care plan (Quality statement 4). </a:t>
            </a:r>
          </a:p>
          <a:p>
            <a:pPr algn="just">
              <a:lnSpc>
                <a:spcPct val="150000"/>
              </a:lnSpc>
            </a:pPr>
            <a:r>
              <a:rPr lang="en-GB" sz="1100" dirty="0">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p:txBody>
      </p:sp>
      <p:sp>
        <p:nvSpPr>
          <p:cNvPr id="3" name="TextBox 2">
            <a:extLst>
              <a:ext uri="{FF2B5EF4-FFF2-40B4-BE49-F238E27FC236}">
                <a16:creationId xmlns:a16="http://schemas.microsoft.com/office/drawing/2014/main" id="{DE6F438B-B783-29A9-DA2C-2743B7143055}"/>
              </a:ext>
            </a:extLst>
          </p:cNvPr>
          <p:cNvSpPr txBox="1"/>
          <p:nvPr/>
        </p:nvSpPr>
        <p:spPr>
          <a:xfrm>
            <a:off x="245528" y="1928350"/>
            <a:ext cx="7068789" cy="82272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The percentage of CYP with evidence of communication regarding each element of care planning has continued to increase in 2021, with most core elements achieving 100%, above regional and national average results.</a:t>
            </a:r>
          </a:p>
        </p:txBody>
      </p:sp>
      <p:graphicFrame>
        <p:nvGraphicFramePr>
          <p:cNvPr id="8" name="Content Placeholder 7">
            <a:extLst>
              <a:ext uri="{FF2B5EF4-FFF2-40B4-BE49-F238E27FC236}">
                <a16:creationId xmlns:a16="http://schemas.microsoft.com/office/drawing/2014/main" id="{4F5959FA-8FB1-A2D5-6AF6-4EE5B0351092}"/>
              </a:ext>
            </a:extLst>
          </p:cNvPr>
          <p:cNvGraphicFramePr>
            <a:graphicFrameLocks noGrp="1"/>
          </p:cNvGraphicFramePr>
          <p:nvPr>
            <p:ph idx="1"/>
            <p:extLst>
              <p:ext uri="{D42A27DB-BD31-4B8C-83A1-F6EECF244321}">
                <p14:modId xmlns:p14="http://schemas.microsoft.com/office/powerpoint/2010/main" val="1315021553"/>
              </p:ext>
            </p:extLst>
          </p:nvPr>
        </p:nvGraphicFramePr>
        <p:xfrm>
          <a:off x="245528" y="2936333"/>
          <a:ext cx="7068789" cy="2011680"/>
        </p:xfrm>
        <a:graphic>
          <a:graphicData uri="http://schemas.openxmlformats.org/drawingml/2006/table">
            <a:tbl>
              <a:tblPr/>
              <a:tblGrid>
                <a:gridCol w="2770819">
                  <a:extLst>
                    <a:ext uri="{9D8B030D-6E8A-4147-A177-3AD203B41FA5}">
                      <a16:colId xmlns:a16="http://schemas.microsoft.com/office/drawing/2014/main" val="1043261800"/>
                    </a:ext>
                  </a:extLst>
                </a:gridCol>
                <a:gridCol w="859594">
                  <a:extLst>
                    <a:ext uri="{9D8B030D-6E8A-4147-A177-3AD203B41FA5}">
                      <a16:colId xmlns:a16="http://schemas.microsoft.com/office/drawing/2014/main" val="1202684935"/>
                    </a:ext>
                  </a:extLst>
                </a:gridCol>
                <a:gridCol w="859594">
                  <a:extLst>
                    <a:ext uri="{9D8B030D-6E8A-4147-A177-3AD203B41FA5}">
                      <a16:colId xmlns:a16="http://schemas.microsoft.com/office/drawing/2014/main" val="110352758"/>
                    </a:ext>
                  </a:extLst>
                </a:gridCol>
                <a:gridCol w="859594">
                  <a:extLst>
                    <a:ext uri="{9D8B030D-6E8A-4147-A177-3AD203B41FA5}">
                      <a16:colId xmlns:a16="http://schemas.microsoft.com/office/drawing/2014/main" val="1239034590"/>
                    </a:ext>
                  </a:extLst>
                </a:gridCol>
                <a:gridCol w="859594">
                  <a:extLst>
                    <a:ext uri="{9D8B030D-6E8A-4147-A177-3AD203B41FA5}">
                      <a16:colId xmlns:a16="http://schemas.microsoft.com/office/drawing/2014/main" val="750509425"/>
                    </a:ext>
                  </a:extLst>
                </a:gridCol>
                <a:gridCol w="859594">
                  <a:extLst>
                    <a:ext uri="{9D8B030D-6E8A-4147-A177-3AD203B41FA5}">
                      <a16:colId xmlns:a16="http://schemas.microsoft.com/office/drawing/2014/main" val="20801597"/>
                    </a:ext>
                  </a:extLst>
                </a:gridCol>
              </a:tblGrid>
              <a:tr h="152400">
                <a:tc>
                  <a:txBody>
                    <a:bodyPr/>
                    <a:lstStyle/>
                    <a:p>
                      <a:pPr algn="l" fontAlgn="base"/>
                      <a:r>
                        <a:rPr lang="en-GB" sz="1000" b="1" i="0" dirty="0">
                          <a:solidFill>
                            <a:srgbClr val="FFFFFF"/>
                          </a:solidFill>
                          <a:effectLst/>
                          <a:latin typeface="Montserrat" panose="00000500000000000000" pitchFamily="50" charset="0"/>
                        </a:rPr>
                        <a:t>Percentage of children with documented evidence of discussion of:​</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YPEN​</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England &amp; Wales​</a:t>
                      </a:r>
                      <a:endParaRPr lang="en-GB" b="1" i="0" dirty="0">
                        <a:solidFill>
                          <a:srgbClr val="FFFFFF"/>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089352702"/>
                  </a:ext>
                </a:extLst>
              </a:tr>
              <a:tr h="0">
                <a:tc>
                  <a:txBody>
                    <a:bodyPr/>
                    <a:lstStyle/>
                    <a:p>
                      <a:pPr algn="l" fontAlgn="base"/>
                      <a:r>
                        <a:rPr lang="en-GB" sz="1000" b="0" i="0" dirty="0">
                          <a:solidFill>
                            <a:srgbClr val="000000"/>
                          </a:solidFill>
                          <a:effectLst/>
                          <a:latin typeface="Montserrat" panose="00000500000000000000" pitchFamily="50" charset="0"/>
                        </a:rPr>
                        <a:t>Core elements of care planning​</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67%</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87%​</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75%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936818957"/>
                  </a:ext>
                </a:extLst>
              </a:tr>
              <a:tr h="0">
                <a:tc>
                  <a:txBody>
                    <a:bodyPr/>
                    <a:lstStyle/>
                    <a:p>
                      <a:pPr algn="l" fontAlgn="base"/>
                      <a:r>
                        <a:rPr lang="en-GB" sz="1000" b="0" i="0" dirty="0">
                          <a:solidFill>
                            <a:srgbClr val="000000"/>
                          </a:solidFill>
                          <a:effectLst/>
                          <a:latin typeface="Montserrat" panose="00000500000000000000" pitchFamily="50" charset="0"/>
                        </a:rPr>
                        <a:t>Parental prolonged seizures care plan​</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91%​</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80%​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97%</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798574985"/>
                  </a:ext>
                </a:extLst>
              </a:tr>
              <a:tr h="0">
                <a:tc>
                  <a:txBody>
                    <a:bodyPr/>
                    <a:lstStyle/>
                    <a:p>
                      <a:pPr algn="l" fontAlgn="base"/>
                      <a:r>
                        <a:rPr lang="en-GB" sz="1000" b="0" i="0" dirty="0">
                          <a:solidFill>
                            <a:srgbClr val="000000"/>
                          </a:solidFill>
                          <a:effectLst/>
                          <a:latin typeface="Montserrat" panose="00000500000000000000" pitchFamily="50" charset="0"/>
                        </a:rPr>
                        <a:t>Water safety​</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83%</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95%​</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244661122"/>
                  </a:ext>
                </a:extLst>
              </a:tr>
              <a:tr h="0">
                <a:tc>
                  <a:txBody>
                    <a:bodyPr/>
                    <a:lstStyle/>
                    <a:p>
                      <a:pPr algn="l" fontAlgn="base"/>
                      <a:r>
                        <a:rPr lang="en-GB" sz="1000" b="0" i="0" dirty="0">
                          <a:solidFill>
                            <a:srgbClr val="000000"/>
                          </a:solidFill>
                          <a:effectLst/>
                          <a:latin typeface="Montserrat" panose="00000500000000000000" pitchFamily="50" charset="0"/>
                        </a:rPr>
                        <a:t>First aid​</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97%​</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98%</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87%</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925925568"/>
                  </a:ext>
                </a:extLst>
              </a:tr>
              <a:tr h="0">
                <a:tc>
                  <a:txBody>
                    <a:bodyPr/>
                    <a:lstStyle/>
                    <a:p>
                      <a:pPr algn="l" fontAlgn="base"/>
                      <a:r>
                        <a:rPr lang="en-GB" sz="1000" b="0" i="0" dirty="0">
                          <a:solidFill>
                            <a:srgbClr val="000000"/>
                          </a:solidFill>
                          <a:effectLst/>
                          <a:latin typeface="Montserrat" panose="00000500000000000000" pitchFamily="50" charset="0"/>
                        </a:rPr>
                        <a:t>General participation and risk​</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75%</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92%​</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7720024"/>
                  </a:ext>
                </a:extLst>
              </a:tr>
              <a:tr h="0">
                <a:tc>
                  <a:txBody>
                    <a:bodyPr/>
                    <a:lstStyle/>
                    <a:p>
                      <a:pPr algn="l" fontAlgn="base"/>
                      <a:r>
                        <a:rPr lang="en-GB" sz="1000" b="0" i="0" dirty="0">
                          <a:solidFill>
                            <a:srgbClr val="000000"/>
                          </a:solidFill>
                          <a:effectLst/>
                          <a:latin typeface="Montserrat" panose="00000500000000000000" pitchFamily="50" charset="0"/>
                        </a:rPr>
                        <a:t>Service contact details​</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92%</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95%​</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98%</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490" cap="flat" cmpd="sng" algn="ctr">
                      <a:solidFill>
                        <a:srgbClr val="FFFFFF"/>
                      </a:solidFill>
                      <a:prstDash val="solid"/>
                      <a:round/>
                      <a:headEnd type="none" w="med" len="med"/>
                      <a:tailEnd type="none" w="med" len="med"/>
                    </a:lnL>
                    <a:lnR w="6490" cap="flat" cmpd="sng" algn="ctr">
                      <a:solidFill>
                        <a:srgbClr val="FFFFFF"/>
                      </a:solidFill>
                      <a:prstDash val="solid"/>
                      <a:round/>
                      <a:headEnd type="none" w="med" len="med"/>
                      <a:tailEnd type="none" w="med" len="med"/>
                    </a:lnR>
                    <a:lnT w="6490" cap="flat" cmpd="sng" algn="ctr">
                      <a:solidFill>
                        <a:srgbClr val="FFFFFF"/>
                      </a:solidFill>
                      <a:prstDash val="solid"/>
                      <a:round/>
                      <a:headEnd type="none" w="med" len="med"/>
                      <a:tailEnd type="none" w="med" len="med"/>
                    </a:lnT>
                    <a:lnB w="6490"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2654364293"/>
                  </a:ext>
                </a:extLst>
              </a:tr>
            </a:tbl>
          </a:graphicData>
        </a:graphic>
      </p:graphicFrame>
    </p:spTree>
    <p:extLst>
      <p:ext uri="{BB962C8B-B14F-4D97-AF65-F5344CB8AC3E}">
        <p14:creationId xmlns:p14="http://schemas.microsoft.com/office/powerpoint/2010/main" val="143504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 York Teaching Hospitals NHS Foundation Trust</a:t>
            </a:r>
          </a:p>
        </p:txBody>
      </p:sp>
      <p:graphicFrame>
        <p:nvGraphicFramePr>
          <p:cNvPr id="4" name="Chart 3">
            <a:extLst>
              <a:ext uri="{FF2B5EF4-FFF2-40B4-BE49-F238E27FC236}">
                <a16:creationId xmlns:a16="http://schemas.microsoft.com/office/drawing/2014/main" id="{EAFCD120-AC09-EBCB-099A-C2E4D89D6CDA}"/>
              </a:ext>
            </a:extLst>
          </p:cNvPr>
          <p:cNvGraphicFramePr/>
          <p:nvPr>
            <p:extLst>
              <p:ext uri="{D42A27DB-BD31-4B8C-83A1-F6EECF244321}">
                <p14:modId xmlns:p14="http://schemas.microsoft.com/office/powerpoint/2010/main" val="2680975322"/>
              </p:ext>
            </p:extLst>
          </p:nvPr>
        </p:nvGraphicFramePr>
        <p:xfrm>
          <a:off x="899592" y="1491630"/>
          <a:ext cx="5400600" cy="34563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F5901AA-1E9D-03E3-7D55-CDA314A83348}"/>
              </a:ext>
            </a:extLst>
          </p:cNvPr>
          <p:cNvSpPr txBox="1"/>
          <p:nvPr/>
        </p:nvSpPr>
        <p:spPr>
          <a:xfrm>
            <a:off x="321456" y="896370"/>
            <a:ext cx="8136904" cy="430887"/>
          </a:xfrm>
          <a:prstGeom prst="rect">
            <a:avLst/>
          </a:prstGeom>
          <a:solidFill>
            <a:schemeClr val="accent1">
              <a:lumMod val="20000"/>
              <a:lumOff val="80000"/>
            </a:schemeClr>
          </a:solidFill>
        </p:spPr>
        <p:txBody>
          <a:bodyPr wrap="square" rtlCol="0">
            <a:spAutoFit/>
          </a:bodyPr>
          <a:lstStyle/>
          <a:p>
            <a:pPr algn="just"/>
            <a:r>
              <a:rPr lang="en-GB" sz="1100" b="1" dirty="0">
                <a:latin typeface="Montserrat" panose="00000500000000000000" pitchFamily="50" charset="0"/>
                <a:cs typeface="Arial" panose="020B0604020202020204" pitchFamily="34" charset="0"/>
              </a:rPr>
              <a:t>The percentage of CYP with evidence of communication regarding core elements of care planning has continued to increase in 2021 and has risen above national and regional levels. </a:t>
            </a:r>
          </a:p>
        </p:txBody>
      </p:sp>
    </p:spTree>
    <p:extLst>
      <p:ext uri="{BB962C8B-B14F-4D97-AF65-F5344CB8AC3E}">
        <p14:creationId xmlns:p14="http://schemas.microsoft.com/office/powerpoint/2010/main" val="90101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28760" y="195487"/>
            <a:ext cx="8375688" cy="475562"/>
          </a:xfrm>
        </p:spPr>
        <p:txBody>
          <a:bodyPr>
            <a:noAutofit/>
          </a:bodyPr>
          <a:lstStyle/>
          <a:p>
            <a:r>
              <a:rPr lang="en-GB" sz="2000" dirty="0"/>
              <a:t>Audit results for cohort 3 – Individualised emergency seizure plan – York Teaching Hospitals NHS Foundation Trust</a:t>
            </a:r>
          </a:p>
        </p:txBody>
      </p:sp>
      <p:sp>
        <p:nvSpPr>
          <p:cNvPr id="4" name="Content Placeholder 3">
            <a:extLst>
              <a:ext uri="{FF2B5EF4-FFF2-40B4-BE49-F238E27FC236}">
                <a16:creationId xmlns:a16="http://schemas.microsoft.com/office/drawing/2014/main" id="{5F9F94A3-2149-CD2C-94DA-697FFCDD9C81}"/>
              </a:ext>
            </a:extLst>
          </p:cNvPr>
          <p:cNvSpPr>
            <a:spLocks noGrp="1"/>
          </p:cNvSpPr>
          <p:nvPr>
            <p:ph idx="1"/>
          </p:nvPr>
        </p:nvSpPr>
        <p:spPr>
          <a:xfrm>
            <a:off x="302924" y="791674"/>
            <a:ext cx="8229600" cy="1096799"/>
          </a:xfrm>
        </p:spPr>
        <p:txBody>
          <a:bodyPr>
            <a:normAutofit/>
          </a:bodyPr>
          <a:lstStyle/>
          <a:p>
            <a:pPr marL="0" indent="0" algn="just">
              <a:buNone/>
            </a:pPr>
            <a:r>
              <a:rPr lang="en-GB" sz="1100" dirty="0">
                <a:solidFill>
                  <a:schemeClr val="tx1"/>
                </a:solidFill>
                <a:latin typeface="Montserrat" panose="00000500000000000000" pitchFamily="50" charset="0"/>
                <a:cs typeface="Arial" panose="020B0604020202020204" pitchFamily="34" charset="0"/>
              </a:rPr>
              <a:t>NICE recommends that children and young people with a history of prolonged or repeated seizures have an agreed written emergency care plan (Quality statement 6). </a:t>
            </a:r>
          </a:p>
          <a:p>
            <a:pPr marL="0" indent="0" algn="just">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r>
              <a:rPr lang="en-GB" sz="1100" dirty="0">
                <a:solidFill>
                  <a:schemeClr val="tx1"/>
                </a:solidFill>
                <a:latin typeface="Montserrat" panose="00000500000000000000" pitchFamily="50" charset="0"/>
                <a:cs typeface="Arial" panose="020B0604020202020204" pitchFamily="34" charset="0"/>
              </a:rPr>
              <a:t>80% of children and young people diagnosed with epilepsy in York Teaching Hospital NHS Foundation Trust and on rescue medication had a parental prolonged seizure care plan. </a:t>
            </a:r>
          </a:p>
        </p:txBody>
      </p:sp>
      <p:sp>
        <p:nvSpPr>
          <p:cNvPr id="3" name="TextBox 2">
            <a:extLst>
              <a:ext uri="{FF2B5EF4-FFF2-40B4-BE49-F238E27FC236}">
                <a16:creationId xmlns:a16="http://schemas.microsoft.com/office/drawing/2014/main" id="{4F1DFE2E-7F20-9AC5-6E46-A9082E4B337B}"/>
              </a:ext>
            </a:extLst>
          </p:cNvPr>
          <p:cNvSpPr txBox="1"/>
          <p:nvPr/>
        </p:nvSpPr>
        <p:spPr>
          <a:xfrm>
            <a:off x="302924" y="1923678"/>
            <a:ext cx="8496944" cy="446276"/>
          </a:xfrm>
          <a:prstGeom prst="rect">
            <a:avLst/>
          </a:prstGeom>
          <a:solidFill>
            <a:schemeClr val="accent1">
              <a:lumMod val="20000"/>
              <a:lumOff val="80000"/>
            </a:schemeClr>
          </a:solidFill>
        </p:spPr>
        <p:txBody>
          <a:bodyPr wrap="square" rtlCol="0">
            <a:spAutoFit/>
          </a:bodyPr>
          <a:lstStyle/>
          <a:p>
            <a:pPr algn="just"/>
            <a:r>
              <a:rPr lang="en-GB" sz="1100" b="1" dirty="0">
                <a:latin typeface="Montserrat" panose="00000500000000000000" pitchFamily="50" charset="0"/>
                <a:cs typeface="Arial" panose="020B0604020202020204" pitchFamily="34" charset="0"/>
              </a:rPr>
              <a:t>The percentage of CYP with evidence of a documented Individualised emergency seizure plan has remained above national and regional levels in 2021. </a:t>
            </a:r>
          </a:p>
        </p:txBody>
      </p:sp>
      <p:graphicFrame>
        <p:nvGraphicFramePr>
          <p:cNvPr id="5" name="Table 4">
            <a:extLst>
              <a:ext uri="{FF2B5EF4-FFF2-40B4-BE49-F238E27FC236}">
                <a16:creationId xmlns:a16="http://schemas.microsoft.com/office/drawing/2014/main" id="{84C91C63-A129-3525-F11C-63BFBE6C8AD0}"/>
              </a:ext>
            </a:extLst>
          </p:cNvPr>
          <p:cNvGraphicFramePr>
            <a:graphicFrameLocks noGrp="1"/>
          </p:cNvGraphicFramePr>
          <p:nvPr>
            <p:extLst>
              <p:ext uri="{D42A27DB-BD31-4B8C-83A1-F6EECF244321}">
                <p14:modId xmlns:p14="http://schemas.microsoft.com/office/powerpoint/2010/main" val="458813060"/>
              </p:ext>
            </p:extLst>
          </p:nvPr>
        </p:nvGraphicFramePr>
        <p:xfrm>
          <a:off x="302924" y="2471957"/>
          <a:ext cx="8468964" cy="2301251"/>
        </p:xfrm>
        <a:graphic>
          <a:graphicData uri="http://schemas.openxmlformats.org/drawingml/2006/table">
            <a:tbl>
              <a:tblPr/>
              <a:tblGrid>
                <a:gridCol w="5658367">
                  <a:extLst>
                    <a:ext uri="{9D8B030D-6E8A-4147-A177-3AD203B41FA5}">
                      <a16:colId xmlns:a16="http://schemas.microsoft.com/office/drawing/2014/main" val="2601773121"/>
                    </a:ext>
                  </a:extLst>
                </a:gridCol>
                <a:gridCol w="470151">
                  <a:extLst>
                    <a:ext uri="{9D8B030D-6E8A-4147-A177-3AD203B41FA5}">
                      <a16:colId xmlns:a16="http://schemas.microsoft.com/office/drawing/2014/main" val="3126647627"/>
                    </a:ext>
                  </a:extLst>
                </a:gridCol>
                <a:gridCol w="470151">
                  <a:extLst>
                    <a:ext uri="{9D8B030D-6E8A-4147-A177-3AD203B41FA5}">
                      <a16:colId xmlns:a16="http://schemas.microsoft.com/office/drawing/2014/main" val="438706430"/>
                    </a:ext>
                  </a:extLst>
                </a:gridCol>
                <a:gridCol w="402986">
                  <a:extLst>
                    <a:ext uri="{9D8B030D-6E8A-4147-A177-3AD203B41FA5}">
                      <a16:colId xmlns:a16="http://schemas.microsoft.com/office/drawing/2014/main" val="4280519871"/>
                    </a:ext>
                  </a:extLst>
                </a:gridCol>
                <a:gridCol w="537315">
                  <a:extLst>
                    <a:ext uri="{9D8B030D-6E8A-4147-A177-3AD203B41FA5}">
                      <a16:colId xmlns:a16="http://schemas.microsoft.com/office/drawing/2014/main" val="3796818001"/>
                    </a:ext>
                  </a:extLst>
                </a:gridCol>
                <a:gridCol w="929994">
                  <a:extLst>
                    <a:ext uri="{9D8B030D-6E8A-4147-A177-3AD203B41FA5}">
                      <a16:colId xmlns:a16="http://schemas.microsoft.com/office/drawing/2014/main" val="3397960967"/>
                    </a:ext>
                  </a:extLst>
                </a:gridCol>
              </a:tblGrid>
              <a:tr h="274796">
                <a:tc>
                  <a:txBody>
                    <a:bodyPr/>
                    <a:lstStyle/>
                    <a:p>
                      <a:pPr algn="l" fontAlgn="base"/>
                      <a:r>
                        <a:rPr lang="en-GB" sz="900" b="1" i="0" u="none" strike="noStrike" dirty="0">
                          <a:solidFill>
                            <a:srgbClr val="FFFFFF"/>
                          </a:solidFill>
                          <a:effectLst/>
                          <a:latin typeface="Montserrat" panose="00000500000000000000" pitchFamily="50" charset="0"/>
                        </a:rPr>
                        <a:t>Performance indicator 10: Comprehensive Care Planning agreement</a:t>
                      </a:r>
                      <a:r>
                        <a:rPr lang="en-GB" sz="900" b="1" i="0" dirty="0">
                          <a:solidFill>
                            <a:srgbClr val="FFFFFF"/>
                          </a:solidFill>
                          <a:effectLst/>
                          <a:latin typeface="Montserrat" panose="00000500000000000000" pitchFamily="50" charset="0"/>
                        </a:rPr>
                        <a:t>​</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2019​</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2020​</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 – YPEN​</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dirty="0">
                          <a:solidFill>
                            <a:srgbClr val="FFFFFF"/>
                          </a:solidFill>
                          <a:effectLst/>
                          <a:latin typeface="Montserrat" panose="00000500000000000000" pitchFamily="50" charset="0"/>
                        </a:rPr>
                        <a:t>2021 – England &amp; Wales​</a:t>
                      </a:r>
                      <a:endParaRPr lang="en-GB" sz="900" b="1" i="0" dirty="0">
                        <a:solidFill>
                          <a:srgbClr val="FFFFFF"/>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4224138616"/>
                  </a:ext>
                </a:extLst>
              </a:tr>
              <a:tr h="573883">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of a comprehensive care plan that is agreed between the person, their family and/or carers and primary and secondary care providers, and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67%</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90%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88%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rgbClr val="FFFFFF"/>
                          </a:solidFill>
                          <a:effectLst/>
                          <a:latin typeface="Montserrat" panose="00000500000000000000" pitchFamily="50" charset="0"/>
                        </a:rPr>
                        <a:t>86%</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70%</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955470090"/>
                  </a:ext>
                </a:extLst>
              </a:tr>
              <a:tr h="41582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that had an individualised epilepsy document with individualised epilepsy document or a copy clinic letter that includes care planning information</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75%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100%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96%</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rgbClr val="FFFFFF"/>
                          </a:solidFill>
                          <a:effectLst/>
                          <a:latin typeface="Montserrat" panose="00000500000000000000" pitchFamily="50" charset="0"/>
                        </a:rPr>
                        <a:t>94%</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91%</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730856035"/>
                  </a:ext>
                </a:extLst>
              </a:tr>
              <a:tr h="336884">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was evidence of agreement between the person, their family and/or carers, as appropriate</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75%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90%</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0" i="0" u="none" strike="noStrike" dirty="0">
                          <a:solidFill>
                            <a:srgbClr val="000000"/>
                          </a:solidFill>
                          <a:effectLst/>
                          <a:latin typeface="Montserrat" panose="00000500000000000000" pitchFamily="50" charset="0"/>
                        </a:rPr>
                        <a:t>88%</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900" b="1" i="0" u="none" strike="noStrike" dirty="0">
                          <a:solidFill>
                            <a:srgbClr val="FFFFFF"/>
                          </a:solidFill>
                          <a:effectLst/>
                          <a:latin typeface="Montserrat" panose="00000500000000000000" pitchFamily="50" charset="0"/>
                        </a:rPr>
                        <a:t>90%</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79%</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954289657"/>
                  </a:ext>
                </a:extLst>
              </a:tr>
              <a:tr h="454012">
                <a:tc>
                  <a:txBody>
                    <a:bodyPr/>
                    <a:lstStyle/>
                    <a:p>
                      <a:pPr algn="l" fontAlgn="base"/>
                      <a:r>
                        <a:rPr lang="en-GB" sz="900" b="0" i="0" u="none" strike="noStrike" dirty="0">
                          <a:solidFill>
                            <a:srgbClr val="000000"/>
                          </a:solidFill>
                          <a:effectLst/>
                          <a:latin typeface="Montserrat" panose="00000500000000000000" pitchFamily="50" charset="0"/>
                        </a:rPr>
                        <a:t>% of children and young people with epilepsy after 12 months where there is evidence that the care plan has been updated where necessary</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67% </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92%</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0" i="0" u="none" strike="noStrike" dirty="0">
                          <a:solidFill>
                            <a:srgbClr val="000000"/>
                          </a:solidFill>
                          <a:effectLst/>
                          <a:latin typeface="Montserrat" panose="00000500000000000000" pitchFamily="50" charset="0"/>
                        </a:rPr>
                        <a:t>92%</a:t>
                      </a:r>
                      <a:r>
                        <a:rPr lang="en-GB" sz="900" b="0" i="0" dirty="0">
                          <a:solidFill>
                            <a:srgbClr val="000000"/>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900" b="1" i="0" u="none" strike="noStrike" dirty="0">
                          <a:solidFill>
                            <a:srgbClr val="FFFFFF"/>
                          </a:solidFill>
                          <a:effectLst/>
                          <a:latin typeface="Montserrat" panose="00000500000000000000" pitchFamily="50" charset="0"/>
                        </a:rPr>
                        <a:t>88%</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900" b="1" i="0" u="none" strike="noStrike" dirty="0">
                          <a:solidFill>
                            <a:srgbClr val="FFFFFF"/>
                          </a:solidFill>
                          <a:effectLst/>
                          <a:latin typeface="Montserrat" panose="00000500000000000000" pitchFamily="50" charset="0"/>
                        </a:rPr>
                        <a:t>75%</a:t>
                      </a:r>
                      <a:r>
                        <a:rPr lang="en-GB" sz="900" b="0" i="0" dirty="0">
                          <a:solidFill>
                            <a:srgbClr val="FFFFFF"/>
                          </a:solidFill>
                          <a:effectLst/>
                          <a:latin typeface="Montserrat" panose="00000500000000000000" pitchFamily="50" charset="0"/>
                        </a:rPr>
                        <a:t>​</a:t>
                      </a:r>
                      <a:endParaRPr lang="en-GB" sz="900" b="0" i="0" dirty="0">
                        <a:solidFill>
                          <a:srgbClr val="000000"/>
                        </a:solidFill>
                        <a:effectLst/>
                      </a:endParaRPr>
                    </a:p>
                  </a:txBody>
                  <a:tcPr marL="56757" marR="56757" marT="28378" marB="28378">
                    <a:lnL w="9735" cap="flat" cmpd="sng" algn="ctr">
                      <a:solidFill>
                        <a:srgbClr val="FFFFFF"/>
                      </a:solidFill>
                      <a:prstDash val="solid"/>
                      <a:round/>
                      <a:headEnd type="none" w="med" len="med"/>
                      <a:tailEnd type="none" w="med" len="med"/>
                    </a:lnL>
                    <a:lnR w="9735" cap="flat" cmpd="sng" algn="ctr">
                      <a:solidFill>
                        <a:srgbClr val="FFFFFF"/>
                      </a:solidFill>
                      <a:prstDash val="solid"/>
                      <a:round/>
                      <a:headEnd type="none" w="med" len="med"/>
                      <a:tailEnd type="none" w="med" len="med"/>
                    </a:lnR>
                    <a:lnT w="9735" cap="flat" cmpd="sng" algn="ctr">
                      <a:solidFill>
                        <a:srgbClr val="FFFFFF"/>
                      </a:solidFill>
                      <a:prstDash val="solid"/>
                      <a:round/>
                      <a:headEnd type="none" w="med" len="med"/>
                      <a:tailEnd type="none" w="med" len="med"/>
                    </a:lnT>
                    <a:lnB w="9735" cap="flat" cmpd="sng" algn="ctr">
                      <a:solidFill>
                        <a:srgbClr val="FFFFFF"/>
                      </a:solidFill>
                      <a:prstDash val="solid"/>
                      <a:round/>
                      <a:headEnd type="none" w="med" len="med"/>
                      <a:tailEnd type="none" w="med" len="med"/>
                    </a:lnB>
                    <a:solidFill>
                      <a:srgbClr val="11A7F2"/>
                    </a:solidFill>
                  </a:tcPr>
                </a:tc>
                <a:extLst>
                  <a:ext uri="{0D108BD9-81ED-4DB2-BD59-A6C34878D82A}">
                    <a16:rowId xmlns:a16="http://schemas.microsoft.com/office/drawing/2014/main" val="1429981752"/>
                  </a:ext>
                </a:extLst>
              </a:tr>
            </a:tbl>
          </a:graphicData>
        </a:graphic>
      </p:graphicFrame>
    </p:spTree>
    <p:extLst>
      <p:ext uri="{BB962C8B-B14F-4D97-AF65-F5344CB8AC3E}">
        <p14:creationId xmlns:p14="http://schemas.microsoft.com/office/powerpoint/2010/main" val="343894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843558"/>
            <a:ext cx="8663720" cy="3816424"/>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Challenges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Schools and many other organisations were closed due to the COVID-19 pandemic, which made it difficult to perform tests of the plan in schools, activity clubs, and short-break facilities.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Epilepsy nurses during the pandemic were being moved predominantly off-site, which became a barrier for the team to provide fast and effective communication with their patients.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May, there was recognised apathy amongst the team about the EQIP project, and due to the effects of the pandemic, the project became a low priority.</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Completing the tests and acting upon the changes became time-consuming due to cross-site working. Some team members were working from home, and annual leave was taken at different stages of the project. IT skills were also a challenge!</a:t>
            </a:r>
          </a:p>
        </p:txBody>
      </p:sp>
    </p:spTree>
    <p:extLst>
      <p:ext uri="{BB962C8B-B14F-4D97-AF65-F5344CB8AC3E}">
        <p14:creationId xmlns:p14="http://schemas.microsoft.com/office/powerpoint/2010/main" val="157659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699542"/>
            <a:ext cx="8496944" cy="4056494"/>
          </a:xfrm>
        </p:spPr>
        <p:txBody>
          <a:bodyPr>
            <a:noAutofit/>
          </a:bodyPr>
          <a:lstStyle/>
          <a:p>
            <a:pPr marL="0" indent="0">
              <a:lnSpc>
                <a:spcPct val="150000"/>
              </a:lnSpc>
              <a:buNone/>
            </a:pPr>
            <a:r>
              <a:rPr lang="en-GB" sz="1100" b="1" dirty="0">
                <a:solidFill>
                  <a:schemeClr val="tx1"/>
                </a:solidFill>
                <a:latin typeface="Montserrat" panose="00000500000000000000" pitchFamily="50" charset="0"/>
                <a:cs typeface="Arial" panose="020B0604020202020204" pitchFamily="34" charset="0"/>
              </a:rPr>
              <a:t>Outcomes – the team achieved the following:</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Increased engagement with IT led to creating an alert for individualised emergency seizure plans on internal systems that is accessible for ED teams.</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100% of the individualised emergency seizure plans were uploaded to the Trust system.</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Developed the structure and content of a locally tested epilepsy passport in co-production with patients, families, and Epilepsy Action.</a:t>
            </a:r>
          </a:p>
          <a:p>
            <a:pPr marL="0" indent="0">
              <a:lnSpc>
                <a:spcPct val="150000"/>
              </a:lnSpc>
              <a:buNone/>
            </a:pPr>
            <a:r>
              <a:rPr lang="en-GB" sz="1100" u="sng" dirty="0">
                <a:solidFill>
                  <a:schemeClr val="tx1"/>
                </a:solidFill>
                <a:latin typeface="Montserrat" panose="00000500000000000000" pitchFamily="50" charset="0"/>
                <a:cs typeface="Arial" panose="020B0604020202020204" pitchFamily="34" charset="0"/>
              </a:rPr>
              <a:t>National audit results confirmed</a:t>
            </a:r>
            <a:r>
              <a:rPr lang="en-GB" sz="1100" dirty="0">
                <a:solidFill>
                  <a:schemeClr val="tx1"/>
                </a:solidFill>
                <a:latin typeface="Montserrat" panose="00000500000000000000" pitchFamily="50" charset="0"/>
                <a:cs typeface="Arial" panose="020B0604020202020204" pitchFamily="34" charset="0"/>
              </a:rPr>
              <a:t>:</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The percentage of CYP with evidence of communication regarding each element of care planning continued to increase in 2021.</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Most core elements achieved 100%, above regional and national average results.</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The percentage of CYP with evidence of communication regarding core elements of care planning continued to increase in 2021 and has risen above national and regional levels. </a:t>
            </a:r>
          </a:p>
          <a:p>
            <a:pPr>
              <a:lnSpc>
                <a:spcPct val="150000"/>
              </a:lnSpc>
              <a:buFont typeface="Wingdings" panose="05000000000000000000" pitchFamily="2" charset="2"/>
              <a:buChar char="ü"/>
            </a:pPr>
            <a:r>
              <a:rPr lang="en-GB" sz="1100" dirty="0">
                <a:solidFill>
                  <a:schemeClr val="tx1"/>
                </a:solidFill>
                <a:latin typeface="Montserrat" panose="00000500000000000000" pitchFamily="50" charset="0"/>
                <a:cs typeface="Arial" panose="020B0604020202020204" pitchFamily="34" charset="0"/>
              </a:rPr>
              <a:t>80% of children and young people diagnosed with epilepsy in York Teaching Hospital NHS Foundation Trust and on rescue medication had a parental prolonged seizure care plan. </a:t>
            </a: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a:p>
            <a:pPr>
              <a:lnSpc>
                <a:spcPct val="150000"/>
              </a:lnSpc>
              <a:buFont typeface="Wingdings" panose="05000000000000000000" pitchFamily="2" charset="2"/>
              <a:buChar char="ü"/>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41310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95536" y="771550"/>
            <a:ext cx="8229600" cy="4248472"/>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Lessons learnt</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We worked collaboratively as a team over the course of the programme and were able to develop better working relationships, despite the difficulties experienced with the pandemic.</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team plans to distribute the developed passport electronically to families with embedded links that signpost them to extra information, whereas previously this would have been in paper format.</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Stay positive as much as possible!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many ways, virtual and remote working have benefited both staff members and families. Although there was no replacement for face-to-face contact, the team plans to continue to review the service changes made.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Families were generally very understanding of service constraints.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Many families preferred virtual contact during the pandemic, which could be integrated into future processes.</a:t>
            </a:r>
          </a:p>
          <a:p>
            <a:pPr marL="0" indent="0" algn="just">
              <a:buNone/>
            </a:pPr>
            <a:endParaRPr lang="en-GB" sz="1100" dirty="0">
              <a:solidFill>
                <a:schemeClr val="tx1">
                  <a:lumMod val="75000"/>
                  <a:lumOff val="25000"/>
                </a:schemeClr>
              </a:solidFill>
              <a:latin typeface="Montserrat" panose="00000500000000000000" pitchFamily="50" charset="0"/>
            </a:endParaRPr>
          </a:p>
          <a:p>
            <a:pPr marL="0" indent="0" algn="just">
              <a:buNone/>
            </a:pPr>
            <a:endParaRPr lang="en-GB" sz="1100" b="1" dirty="0">
              <a:solidFill>
                <a:schemeClr val="tx1">
                  <a:lumMod val="75000"/>
                  <a:lumOff val="25000"/>
                </a:schemeClr>
              </a:solidFill>
              <a:latin typeface="Montserrat" panose="00000500000000000000" pitchFamily="50" charset="0"/>
            </a:endParaRPr>
          </a:p>
          <a:p>
            <a:pPr marL="0" indent="0" algn="just">
              <a:buNone/>
            </a:pPr>
            <a:r>
              <a:rPr lang="en-GB" sz="1100" b="1" dirty="0">
                <a:solidFill>
                  <a:schemeClr val="tx1">
                    <a:lumMod val="75000"/>
                    <a:lumOff val="25000"/>
                  </a:schemeClr>
                </a:solidFill>
                <a:latin typeface="Montserrat" panose="00000500000000000000" pitchFamily="50" charset="0"/>
              </a:rPr>
              <a:t>Visual presentation of team project intervention</a:t>
            </a:r>
          </a:p>
          <a:p>
            <a:pPr algn="just"/>
            <a:r>
              <a:rPr lang="en-GB" sz="1100" b="1" i="0" dirty="0">
                <a:solidFill>
                  <a:schemeClr val="tx1">
                    <a:lumMod val="75000"/>
                    <a:lumOff val="25000"/>
                  </a:schemeClr>
                </a:solidFill>
                <a:effectLst/>
                <a:latin typeface="Montserrat" panose="00000500000000000000" pitchFamily="50" charset="0"/>
                <a:cs typeface="Arial" panose="020B0604020202020204" pitchFamily="34" charset="0"/>
                <a:hlinkClick r:id="rId2"/>
              </a:rPr>
              <a:t>Video presentation</a:t>
            </a:r>
            <a:endParaRPr lang="en-GB" sz="1100" b="1" i="0" dirty="0">
              <a:solidFill>
                <a:schemeClr val="tx1">
                  <a:lumMod val="75000"/>
                  <a:lumOff val="25000"/>
                </a:schemeClr>
              </a:solidFill>
              <a:effectLst/>
              <a:latin typeface="Montserrat" panose="00000500000000000000" pitchFamily="50" charset="0"/>
              <a:cs typeface="Arial" panose="020B0604020202020204" pitchFamily="34" charset="0"/>
            </a:endParaRPr>
          </a:p>
          <a:p>
            <a:pPr algn="just"/>
            <a:r>
              <a:rPr lang="en-GB" sz="1100" b="1" dirty="0">
                <a:latin typeface="Montserrat" panose="00000500000000000000" pitchFamily="50" charset="0"/>
                <a:cs typeface="Arial" panose="020B0604020202020204" pitchFamily="34" charset="0"/>
                <a:hlinkClick r:id="rId3"/>
              </a:rPr>
              <a:t>Poster</a:t>
            </a:r>
            <a:r>
              <a:rPr lang="en-GB" sz="1100" dirty="0">
                <a:latin typeface="Montserrat" panose="00000500000000000000" pitchFamily="50" charset="0"/>
                <a:cs typeface="Arial" panose="020B0604020202020204" pitchFamily="34" charset="0"/>
              </a:rPr>
              <a:t>						</a:t>
            </a:r>
          </a:p>
        </p:txBody>
      </p:sp>
    </p:spTree>
    <p:extLst>
      <p:ext uri="{BB962C8B-B14F-4D97-AF65-F5344CB8AC3E}">
        <p14:creationId xmlns:p14="http://schemas.microsoft.com/office/powerpoint/2010/main" val="68857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40956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771549"/>
            <a:ext cx="8591712"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Project aim</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a digital epilepsy passport to communicate information to children and young children with the aim of improving their care and reducing risk by June 2020.</a:t>
            </a: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Background</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Prior to the EQIP, the York Teaching Hospitals NHS Foundation Trust paediatric epilepsy team experienced the misplacement of paper copy individualised emergency seizure plan for patients with complex epilepsy seen in the Emergency Department (ED). This would result in long delays in clinical treatment or the patient requiring intensive care admission because of the difficulties with locating the digital copy of the plan on the Trust system. Patients’ and families’ feedback on whether they felt the service held sufficient information on their child’s epilepsy were: 70% of families reported the service held sufficient information, 20% felt the current system was helpful to their child, and only 30% felt the schools found the current communication useful. When asked if a passport would be an improvement: 80% of families reported they strongly agreed it would help parents and carers; 90% strongly agreed it would help the child. </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Area of focus</a:t>
            </a:r>
            <a:endParaRPr lang="en-GB" sz="1100" dirty="0">
              <a:solidFill>
                <a:schemeClr val="tx1"/>
              </a:solidFill>
              <a:latin typeface="Montserrat" panose="00000500000000000000" pitchFamily="50" charset="0"/>
              <a:cs typeface="Arial" panose="020B0604020202020204" pitchFamily="34" charset="0"/>
            </a:endParaRPr>
          </a:p>
          <a:p>
            <a:pPr algn="just"/>
            <a:r>
              <a:rPr lang="en-GB" sz="1100" dirty="0">
                <a:solidFill>
                  <a:schemeClr val="tx1"/>
                </a:solidFill>
                <a:latin typeface="Montserrat" panose="00000500000000000000" pitchFamily="50" charset="0"/>
                <a:cs typeface="Arial" panose="020B0604020202020204" pitchFamily="34" charset="0"/>
              </a:rPr>
              <a:t>To create an alert for the individualised emergency seizure plans on the electronic medical records.</a:t>
            </a:r>
          </a:p>
          <a:p>
            <a:pPr algn="just"/>
            <a:r>
              <a:rPr lang="en-GB" sz="1100" dirty="0">
                <a:solidFill>
                  <a:schemeClr val="tx1"/>
                </a:solidFill>
                <a:latin typeface="Montserrat" panose="00000500000000000000" pitchFamily="50" charset="0"/>
                <a:cs typeface="Arial" panose="020B0604020202020204" pitchFamily="34" charset="0"/>
              </a:rPr>
              <a:t>To develop and test a patient held Epilepsy passport, incorporating an individual epilepsy care plan. </a:t>
            </a:r>
          </a:p>
        </p:txBody>
      </p:sp>
    </p:spTree>
    <p:extLst>
      <p:ext uri="{BB962C8B-B14F-4D97-AF65-F5344CB8AC3E}">
        <p14:creationId xmlns:p14="http://schemas.microsoft.com/office/powerpoint/2010/main" val="206613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pic>
        <p:nvPicPr>
          <p:cNvPr id="6" name="Content Placeholder 5">
            <a:extLst>
              <a:ext uri="{FF2B5EF4-FFF2-40B4-BE49-F238E27FC236}">
                <a16:creationId xmlns:a16="http://schemas.microsoft.com/office/drawing/2014/main" id="{13CA7DAC-B23D-0E3A-5C41-FE3D654A0D3E}"/>
              </a:ext>
            </a:extLst>
          </p:cNvPr>
          <p:cNvPicPr>
            <a:picLocks noGrp="1" noChangeAspect="1"/>
          </p:cNvPicPr>
          <p:nvPr>
            <p:ph idx="1"/>
          </p:nvPr>
        </p:nvPicPr>
        <p:blipFill>
          <a:blip r:embed="rId2"/>
          <a:stretch>
            <a:fillRect/>
          </a:stretch>
        </p:blipFill>
        <p:spPr>
          <a:xfrm>
            <a:off x="1043609" y="754485"/>
            <a:ext cx="6120680" cy="4430336"/>
          </a:xfrm>
        </p:spPr>
      </p:pic>
      <p:sp>
        <p:nvSpPr>
          <p:cNvPr id="3" name="TextBox 2">
            <a:extLst>
              <a:ext uri="{FF2B5EF4-FFF2-40B4-BE49-F238E27FC236}">
                <a16:creationId xmlns:a16="http://schemas.microsoft.com/office/drawing/2014/main" id="{DAB43CB1-93FA-D0A3-29AC-1CD069573CE4}"/>
              </a:ext>
            </a:extLst>
          </p:cNvPr>
          <p:cNvSpPr txBox="1"/>
          <p:nvPr/>
        </p:nvSpPr>
        <p:spPr>
          <a:xfrm>
            <a:off x="262504" y="843558"/>
            <a:ext cx="1978074" cy="276999"/>
          </a:xfrm>
          <a:prstGeom prst="rect">
            <a:avLst/>
          </a:prstGeom>
          <a:noFill/>
        </p:spPr>
        <p:txBody>
          <a:bodyPr wrap="square" rtlCol="0">
            <a:spAutoFit/>
          </a:bodyPr>
          <a:lstStyle/>
          <a:p>
            <a:r>
              <a:rPr lang="en-GB" sz="1200" b="1" dirty="0">
                <a:latin typeface="Montserrat" panose="00000500000000000000" pitchFamily="50" charset="0"/>
                <a:cs typeface="Arial" panose="020B0604020202020204" pitchFamily="34" charset="0"/>
              </a:rPr>
              <a:t>Team driver diagram</a:t>
            </a:r>
          </a:p>
        </p:txBody>
      </p:sp>
    </p:spTree>
    <p:extLst>
      <p:ext uri="{BB962C8B-B14F-4D97-AF65-F5344CB8AC3E}">
        <p14:creationId xmlns:p14="http://schemas.microsoft.com/office/powerpoint/2010/main" val="67220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95536" y="716567"/>
            <a:ext cx="8280920" cy="4426933"/>
          </a:xfrm>
        </p:spPr>
        <p:txBody>
          <a:bodyPr>
            <a:noAutofit/>
          </a:bodyPr>
          <a:lstStyle/>
          <a:p>
            <a:pPr marL="0" indent="0">
              <a:buNone/>
            </a:pPr>
            <a:r>
              <a:rPr lang="en-GB" sz="1100" b="1" dirty="0"/>
              <a:t>Changes</a:t>
            </a:r>
            <a:endParaRPr lang="en-GB" sz="1100" dirty="0"/>
          </a:p>
          <a:p>
            <a:pPr algn="just">
              <a:lnSpc>
                <a:spcPct val="150000"/>
              </a:lnSpc>
              <a:buFont typeface="Arial" panose="020B0604020202020204" pitchFamily="34" charset="0"/>
              <a:buChar char="•"/>
            </a:pPr>
            <a:r>
              <a:rPr lang="en-GB" sz="1100" dirty="0"/>
              <a:t>The team focused on two main changes for their improvement project. The first was to arrange a meeting with their Trust IT development team and the patient safety lead to discuss the effects of when ED staff are unable to find a digital copy of the patient’s individual emergency seizure plan, and the length of time it takes in comparison to finding an allergy status for a patient on the hospital system. Emphasising the importance of immediate treatment for patients experiencing seizures when a child arrives in the ED. The meeting resulted in confirming the addition of the alert to the hospital system against all epilepsy emergency seizure plans.</a:t>
            </a:r>
          </a:p>
          <a:p>
            <a:pPr algn="just">
              <a:lnSpc>
                <a:spcPct val="150000"/>
              </a:lnSpc>
              <a:buFont typeface="Arial" panose="020B0604020202020204" pitchFamily="34" charset="0"/>
              <a:buChar char="•"/>
            </a:pPr>
            <a:r>
              <a:rPr lang="en-GB" sz="1100" dirty="0"/>
              <a:t>A review of the RCPCH Epilepsy passport led to the redesign of a Trust version of the passport that went through multiple tests and iterations with NHS colleagues and patients and families. The feedback provided feeds into changes to enable more space for seizure descriptions and emergency rescue plans.</a:t>
            </a:r>
          </a:p>
          <a:p>
            <a:pPr marL="0" indent="0" algn="just">
              <a:lnSpc>
                <a:spcPct val="150000"/>
              </a:lnSpc>
              <a:buNone/>
            </a:pPr>
            <a:r>
              <a:rPr lang="en-GB" sz="1100" dirty="0"/>
              <a:t>Additional feedback captured from patients and families advised the following:</a:t>
            </a:r>
          </a:p>
          <a:p>
            <a:pPr lvl="1" algn="just">
              <a:lnSpc>
                <a:spcPct val="150000"/>
              </a:lnSpc>
              <a:buFont typeface="Arial" panose="020B0604020202020204" pitchFamily="34" charset="0"/>
              <a:buChar char="•"/>
            </a:pPr>
            <a:r>
              <a:rPr lang="en-GB" sz="1100" dirty="0"/>
              <a:t>Make the passport more user-friendly.</a:t>
            </a:r>
          </a:p>
          <a:p>
            <a:pPr lvl="1" algn="just">
              <a:lnSpc>
                <a:spcPct val="150000"/>
              </a:lnSpc>
              <a:buFont typeface="Arial" panose="020B0604020202020204" pitchFamily="34" charset="0"/>
              <a:buChar char="•"/>
            </a:pPr>
            <a:r>
              <a:rPr lang="en-GB" sz="1100" dirty="0"/>
              <a:t>Incorporate a clear individual care plan.</a:t>
            </a:r>
          </a:p>
          <a:p>
            <a:pPr lvl="1" algn="just">
              <a:lnSpc>
                <a:spcPct val="150000"/>
              </a:lnSpc>
              <a:buFont typeface="Arial" panose="020B0604020202020204" pitchFamily="34" charset="0"/>
              <a:buChar char="•"/>
            </a:pPr>
            <a:r>
              <a:rPr lang="en-GB" sz="1100" dirty="0"/>
              <a:t>Be more specific for the child.</a:t>
            </a:r>
          </a:p>
          <a:p>
            <a:pPr lvl="1" algn="just">
              <a:lnSpc>
                <a:spcPct val="150000"/>
              </a:lnSpc>
              <a:buFont typeface="Arial" panose="020B0604020202020204" pitchFamily="34" charset="0"/>
              <a:buChar char="•"/>
            </a:pPr>
            <a:r>
              <a:rPr lang="en-GB" sz="1100" dirty="0"/>
              <a:t>Aimed at the wrong target audience (e.g., currently focused on doctor-to-doctor communication).</a:t>
            </a:r>
          </a:p>
        </p:txBody>
      </p:sp>
    </p:spTree>
    <p:extLst>
      <p:ext uri="{BB962C8B-B14F-4D97-AF65-F5344CB8AC3E}">
        <p14:creationId xmlns:p14="http://schemas.microsoft.com/office/powerpoint/2010/main" val="409274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228760" y="804228"/>
            <a:ext cx="8663720" cy="4108541"/>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patients and families</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Using PDSA (Plan, Do, Study, Act) QI methodology, the Trust version of the passport went through several tests of change, which highlighted required changes in formatting the document to keep the document concise and created additional use of space for a detailed seizure description for non-medical carers. Identified inconsistencies in the use of medical terminology. The medical language was simplified, and the list of epilepsy syndromes was removed because it was not helpful to parents, carers, or education staff. Changed sections on when to call an ambulance from “If you believe that the child/young person needs urgent medical attention” to “If you remain worried about the child/young person”.</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Lots of positive feedback had been received, which had been shared widely.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Reduce the non-drug treatment section to one text box from three text boxes.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Removed conflicting statements on seizure management; many non-essential parts were removed.</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Electronic links to additional seizure information were added, and the same information was given in paper copy.</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Identified the need to gain permission from BUCCOLAM (the treatment medication for prolonged, acute, convulsive seizures in patients) to include their images for administration guidance.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Identified the need to approach Epilepsy Action to request the inclusion of their first-aid seizure advice.</a:t>
            </a:r>
          </a:p>
        </p:txBody>
      </p:sp>
    </p:spTree>
    <p:extLst>
      <p:ext uri="{BB962C8B-B14F-4D97-AF65-F5344CB8AC3E}">
        <p14:creationId xmlns:p14="http://schemas.microsoft.com/office/powerpoint/2010/main" val="168424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patients and families</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C8B2A514-919E-F1E9-2435-C0FF903EE166}"/>
              </a:ext>
            </a:extLst>
          </p:cNvPr>
          <p:cNvPicPr>
            <a:picLocks noChangeAspect="1"/>
          </p:cNvPicPr>
          <p:nvPr/>
        </p:nvPicPr>
        <p:blipFill>
          <a:blip r:embed="rId3"/>
          <a:stretch>
            <a:fillRect/>
          </a:stretch>
        </p:blipFill>
        <p:spPr>
          <a:xfrm>
            <a:off x="395535" y="1338943"/>
            <a:ext cx="2580063" cy="3681079"/>
          </a:xfrm>
          <a:prstGeom prst="rect">
            <a:avLst/>
          </a:prstGeom>
          <a:ln w="3175">
            <a:solidFill>
              <a:srgbClr val="4D4D4D"/>
            </a:solidFill>
          </a:ln>
        </p:spPr>
      </p:pic>
      <p:pic>
        <p:nvPicPr>
          <p:cNvPr id="4" name="Picture 3">
            <a:extLst>
              <a:ext uri="{FF2B5EF4-FFF2-40B4-BE49-F238E27FC236}">
                <a16:creationId xmlns:a16="http://schemas.microsoft.com/office/drawing/2014/main" id="{1D580AE1-0700-07F0-8EB1-2C2A4D0203F7}"/>
              </a:ext>
            </a:extLst>
          </p:cNvPr>
          <p:cNvPicPr>
            <a:picLocks noChangeAspect="1"/>
          </p:cNvPicPr>
          <p:nvPr/>
        </p:nvPicPr>
        <p:blipFill>
          <a:blip r:embed="rId4"/>
          <a:stretch>
            <a:fillRect/>
          </a:stretch>
        </p:blipFill>
        <p:spPr>
          <a:xfrm>
            <a:off x="3203847" y="1338943"/>
            <a:ext cx="2578648" cy="3681079"/>
          </a:xfrm>
          <a:prstGeom prst="rect">
            <a:avLst/>
          </a:prstGeom>
          <a:ln w="6350">
            <a:solidFill>
              <a:srgbClr val="4D4D4D"/>
            </a:solidFill>
          </a:ln>
        </p:spPr>
      </p:pic>
      <p:pic>
        <p:nvPicPr>
          <p:cNvPr id="5" name="Picture 4">
            <a:extLst>
              <a:ext uri="{FF2B5EF4-FFF2-40B4-BE49-F238E27FC236}">
                <a16:creationId xmlns:a16="http://schemas.microsoft.com/office/drawing/2014/main" id="{7E5A89BD-1168-3C01-77FF-A4B6BB9FCBBE}"/>
              </a:ext>
            </a:extLst>
          </p:cNvPr>
          <p:cNvPicPr>
            <a:picLocks noChangeAspect="1"/>
          </p:cNvPicPr>
          <p:nvPr/>
        </p:nvPicPr>
        <p:blipFill>
          <a:blip r:embed="rId5"/>
          <a:stretch>
            <a:fillRect/>
          </a:stretch>
        </p:blipFill>
        <p:spPr>
          <a:xfrm>
            <a:off x="6010744" y="1338943"/>
            <a:ext cx="2597575" cy="3681079"/>
          </a:xfrm>
          <a:prstGeom prst="rect">
            <a:avLst/>
          </a:prstGeom>
          <a:ln w="6350">
            <a:solidFill>
              <a:srgbClr val="4D4D4D"/>
            </a:solidFill>
          </a:ln>
        </p:spPr>
      </p:pic>
    </p:spTree>
    <p:extLst>
      <p:ext uri="{BB962C8B-B14F-4D97-AF65-F5344CB8AC3E}">
        <p14:creationId xmlns:p14="http://schemas.microsoft.com/office/powerpoint/2010/main" val="69786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Epilepsy Action </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6" name="Picture 5">
            <a:extLst>
              <a:ext uri="{FF2B5EF4-FFF2-40B4-BE49-F238E27FC236}">
                <a16:creationId xmlns:a16="http://schemas.microsoft.com/office/drawing/2014/main" id="{DF9FB2CB-5749-79D4-F0CA-852159792DE3}"/>
              </a:ext>
            </a:extLst>
          </p:cNvPr>
          <p:cNvPicPr>
            <a:picLocks noChangeAspect="1"/>
          </p:cNvPicPr>
          <p:nvPr/>
        </p:nvPicPr>
        <p:blipFill>
          <a:blip r:embed="rId3"/>
          <a:stretch>
            <a:fillRect/>
          </a:stretch>
        </p:blipFill>
        <p:spPr>
          <a:xfrm>
            <a:off x="467543" y="1358469"/>
            <a:ext cx="2563559" cy="3661553"/>
          </a:xfrm>
          <a:prstGeom prst="rect">
            <a:avLst/>
          </a:prstGeom>
          <a:ln w="6350">
            <a:solidFill>
              <a:srgbClr val="4D4D4D"/>
            </a:solidFill>
          </a:ln>
        </p:spPr>
      </p:pic>
      <p:pic>
        <p:nvPicPr>
          <p:cNvPr id="8" name="Picture 7">
            <a:extLst>
              <a:ext uri="{FF2B5EF4-FFF2-40B4-BE49-F238E27FC236}">
                <a16:creationId xmlns:a16="http://schemas.microsoft.com/office/drawing/2014/main" id="{B81E4638-75F1-7D4C-A72F-528B512A88E5}"/>
              </a:ext>
            </a:extLst>
          </p:cNvPr>
          <p:cNvPicPr>
            <a:picLocks noChangeAspect="1"/>
          </p:cNvPicPr>
          <p:nvPr/>
        </p:nvPicPr>
        <p:blipFill>
          <a:blip r:embed="rId4"/>
          <a:stretch>
            <a:fillRect/>
          </a:stretch>
        </p:blipFill>
        <p:spPr>
          <a:xfrm>
            <a:off x="3392215" y="1358468"/>
            <a:ext cx="2574977" cy="3661553"/>
          </a:xfrm>
          <a:prstGeom prst="rect">
            <a:avLst/>
          </a:prstGeom>
          <a:ln w="6350">
            <a:solidFill>
              <a:srgbClr val="4D4D4D"/>
            </a:solidFill>
          </a:ln>
        </p:spPr>
      </p:pic>
      <p:pic>
        <p:nvPicPr>
          <p:cNvPr id="9" name="Picture 8">
            <a:extLst>
              <a:ext uri="{FF2B5EF4-FFF2-40B4-BE49-F238E27FC236}">
                <a16:creationId xmlns:a16="http://schemas.microsoft.com/office/drawing/2014/main" id="{5E898032-3AB0-579F-F8BC-EEDB497D795B}"/>
              </a:ext>
            </a:extLst>
          </p:cNvPr>
          <p:cNvPicPr>
            <a:picLocks noChangeAspect="1"/>
          </p:cNvPicPr>
          <p:nvPr/>
        </p:nvPicPr>
        <p:blipFill>
          <a:blip r:embed="rId5"/>
          <a:stretch>
            <a:fillRect/>
          </a:stretch>
        </p:blipFill>
        <p:spPr>
          <a:xfrm>
            <a:off x="6215809" y="1358468"/>
            <a:ext cx="2585588" cy="3661553"/>
          </a:xfrm>
          <a:prstGeom prst="rect">
            <a:avLst/>
          </a:prstGeom>
          <a:ln w="6350">
            <a:solidFill>
              <a:srgbClr val="4D4D4D"/>
            </a:solidFill>
          </a:ln>
        </p:spPr>
      </p:pic>
    </p:spTree>
    <p:extLst>
      <p:ext uri="{BB962C8B-B14F-4D97-AF65-F5344CB8AC3E}">
        <p14:creationId xmlns:p14="http://schemas.microsoft.com/office/powerpoint/2010/main" val="118125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Individualised emergency seizure plan – York Teaching Hospitals NHS Foundation Trust</a:t>
            </a:r>
          </a:p>
        </p:txBody>
      </p:sp>
      <p:sp>
        <p:nvSpPr>
          <p:cNvPr id="7" name="Content Placeholder 6">
            <a:extLst>
              <a:ext uri="{FF2B5EF4-FFF2-40B4-BE49-F238E27FC236}">
                <a16:creationId xmlns:a16="http://schemas.microsoft.com/office/drawing/2014/main" id="{2C64664B-E862-7BB2-C38E-E8EAF4D5CA68}"/>
              </a:ext>
            </a:extLst>
          </p:cNvPr>
          <p:cNvSpPr>
            <a:spLocks noGrp="1"/>
          </p:cNvSpPr>
          <p:nvPr>
            <p:ph idx="1"/>
          </p:nvPr>
        </p:nvSpPr>
        <p:spPr>
          <a:xfrm>
            <a:off x="323528" y="771551"/>
            <a:ext cx="8663720" cy="360040"/>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 from developing the passport in co-production with BUCCOLAM</a:t>
            </a: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F5B053B9-E6FF-A408-98E3-7DA83CE339BD}"/>
              </a:ext>
            </a:extLst>
          </p:cNvPr>
          <p:cNvPicPr>
            <a:picLocks noChangeAspect="1"/>
          </p:cNvPicPr>
          <p:nvPr/>
        </p:nvPicPr>
        <p:blipFill>
          <a:blip r:embed="rId3"/>
          <a:stretch>
            <a:fillRect/>
          </a:stretch>
        </p:blipFill>
        <p:spPr>
          <a:xfrm>
            <a:off x="425834" y="1252850"/>
            <a:ext cx="2664296" cy="3778993"/>
          </a:xfrm>
          <a:prstGeom prst="rect">
            <a:avLst/>
          </a:prstGeom>
          <a:ln w="6350">
            <a:solidFill>
              <a:srgbClr val="4D4D4D"/>
            </a:solidFill>
          </a:ln>
        </p:spPr>
      </p:pic>
      <p:pic>
        <p:nvPicPr>
          <p:cNvPr id="4" name="Picture 3">
            <a:extLst>
              <a:ext uri="{FF2B5EF4-FFF2-40B4-BE49-F238E27FC236}">
                <a16:creationId xmlns:a16="http://schemas.microsoft.com/office/drawing/2014/main" id="{617C269B-C222-4448-23F3-0358EDF04265}"/>
              </a:ext>
            </a:extLst>
          </p:cNvPr>
          <p:cNvPicPr>
            <a:picLocks noChangeAspect="1"/>
          </p:cNvPicPr>
          <p:nvPr/>
        </p:nvPicPr>
        <p:blipFill>
          <a:blip r:embed="rId4"/>
          <a:stretch>
            <a:fillRect/>
          </a:stretch>
        </p:blipFill>
        <p:spPr>
          <a:xfrm>
            <a:off x="3419283" y="1242471"/>
            <a:ext cx="2598672" cy="3789372"/>
          </a:xfrm>
          <a:prstGeom prst="rect">
            <a:avLst/>
          </a:prstGeom>
          <a:ln w="6350">
            <a:solidFill>
              <a:srgbClr val="4D4D4D"/>
            </a:solidFill>
          </a:ln>
        </p:spPr>
      </p:pic>
      <p:pic>
        <p:nvPicPr>
          <p:cNvPr id="5" name="Picture 4">
            <a:extLst>
              <a:ext uri="{FF2B5EF4-FFF2-40B4-BE49-F238E27FC236}">
                <a16:creationId xmlns:a16="http://schemas.microsoft.com/office/drawing/2014/main" id="{B09F62CF-8B06-0FC4-83CC-4BE522038088}"/>
              </a:ext>
            </a:extLst>
          </p:cNvPr>
          <p:cNvPicPr>
            <a:picLocks noChangeAspect="1"/>
          </p:cNvPicPr>
          <p:nvPr/>
        </p:nvPicPr>
        <p:blipFill>
          <a:blip r:embed="rId5"/>
          <a:stretch>
            <a:fillRect/>
          </a:stretch>
        </p:blipFill>
        <p:spPr>
          <a:xfrm>
            <a:off x="6084168" y="1232093"/>
            <a:ext cx="2598672" cy="3789372"/>
          </a:xfrm>
          <a:prstGeom prst="rect">
            <a:avLst/>
          </a:prstGeom>
          <a:ln w="6350">
            <a:solidFill>
              <a:srgbClr val="4D4D4D"/>
            </a:solidFill>
          </a:ln>
        </p:spPr>
      </p:pic>
    </p:spTree>
    <p:extLst>
      <p:ext uri="{BB962C8B-B14F-4D97-AF65-F5344CB8AC3E}">
        <p14:creationId xmlns:p14="http://schemas.microsoft.com/office/powerpoint/2010/main" val="229428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Audit results for cohort 3 – Comprehensive care planning content – York Teaching Hospitals NHS Foundation Trust</a:t>
            </a:r>
          </a:p>
        </p:txBody>
      </p:sp>
      <p:graphicFrame>
        <p:nvGraphicFramePr>
          <p:cNvPr id="4" name="Content Placeholder 5">
            <a:extLst>
              <a:ext uri="{FF2B5EF4-FFF2-40B4-BE49-F238E27FC236}">
                <a16:creationId xmlns:a16="http://schemas.microsoft.com/office/drawing/2014/main" id="{D0192A72-60F1-BC1E-F9A4-EEB000B190F4}"/>
              </a:ext>
            </a:extLst>
          </p:cNvPr>
          <p:cNvGraphicFramePr>
            <a:graphicFrameLocks noGrp="1"/>
          </p:cNvGraphicFramePr>
          <p:nvPr>
            <p:ph idx="1"/>
            <p:extLst>
              <p:ext uri="{D42A27DB-BD31-4B8C-83A1-F6EECF244321}">
                <p14:modId xmlns:p14="http://schemas.microsoft.com/office/powerpoint/2010/main" val="246506289"/>
              </p:ext>
            </p:extLst>
          </p:nvPr>
        </p:nvGraphicFramePr>
        <p:xfrm>
          <a:off x="2699792" y="2074855"/>
          <a:ext cx="5351860" cy="27749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704C500-F5B2-25A2-71F5-B50966E5BE1A}"/>
              </a:ext>
            </a:extLst>
          </p:cNvPr>
          <p:cNvSpPr txBox="1"/>
          <p:nvPr/>
        </p:nvSpPr>
        <p:spPr>
          <a:xfrm>
            <a:off x="228760" y="771550"/>
            <a:ext cx="8519704" cy="1077667"/>
          </a:xfrm>
          <a:prstGeom prst="rect">
            <a:avLst/>
          </a:prstGeom>
          <a:noFill/>
        </p:spPr>
        <p:txBody>
          <a:bodyPr wrap="square" rtlCol="0">
            <a:spAutoFit/>
          </a:bodyPr>
          <a:lstStyle/>
          <a:p>
            <a:pPr algn="just">
              <a:lnSpc>
                <a:spcPct val="150000"/>
              </a:lnSpc>
            </a:pPr>
            <a:r>
              <a:rPr lang="en-GB" sz="1100" dirty="0">
                <a:latin typeface="Montserrat" panose="00000500000000000000" pitchFamily="50" charset="0"/>
                <a:cs typeface="Arial" panose="020B0604020202020204" pitchFamily="34" charset="0"/>
              </a:rPr>
              <a:t>NICE recommends that children and young people with epilepsy have an agreed and comprehensive care plan (Quality statement 4). </a:t>
            </a:r>
          </a:p>
          <a:p>
            <a:pPr algn="just">
              <a:lnSpc>
                <a:spcPct val="150000"/>
              </a:lnSpc>
            </a:pPr>
            <a:r>
              <a:rPr lang="en-GB" sz="1100" dirty="0">
                <a:latin typeface="Montserrat" panose="00000500000000000000" pitchFamily="50" charset="0"/>
                <a:cs typeface="Arial" panose="020B0604020202020204" pitchFamily="34" charset="0"/>
              </a:rPr>
              <a:t>100% of children and young people diagnosed with epilepsy in York Teaching Hospital NHS Foundation Trust had documented evidence of communication regarding relevant core elements of care planning.</a:t>
            </a:r>
          </a:p>
        </p:txBody>
      </p:sp>
      <p:sp>
        <p:nvSpPr>
          <p:cNvPr id="3" name="TextBox 2">
            <a:extLst>
              <a:ext uri="{FF2B5EF4-FFF2-40B4-BE49-F238E27FC236}">
                <a16:creationId xmlns:a16="http://schemas.microsoft.com/office/drawing/2014/main" id="{DE6F438B-B783-29A9-DA2C-2743B7143055}"/>
              </a:ext>
            </a:extLst>
          </p:cNvPr>
          <p:cNvSpPr txBox="1"/>
          <p:nvPr/>
        </p:nvSpPr>
        <p:spPr>
          <a:xfrm>
            <a:off x="323528" y="2074855"/>
            <a:ext cx="1966976" cy="2039020"/>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cs typeface="Arial" panose="020B0604020202020204" pitchFamily="34" charset="0"/>
              </a:rPr>
              <a:t>The percentage of CYP with evidence of communication regarding each element of care planning has continued to increase in 2021.</a:t>
            </a:r>
          </a:p>
          <a:p>
            <a:pPr algn="just"/>
            <a:endParaRPr lang="en-GB" sz="1100" dirty="0">
              <a:latin typeface="Montserrat" panose="00000500000000000000" pitchFamily="50" charset="0"/>
            </a:endParaRPr>
          </a:p>
        </p:txBody>
      </p:sp>
    </p:spTree>
    <p:extLst>
      <p:ext uri="{BB962C8B-B14F-4D97-AF65-F5344CB8AC3E}">
        <p14:creationId xmlns:p14="http://schemas.microsoft.com/office/powerpoint/2010/main" val="2801206981"/>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 ds:uri="37df6dd1-1f47-4b51-841c-0243d18555eb"/>
    <ds:schemaRef ds:uri="44e40524-91c9-4f1a-8c93-91673b8fc013"/>
  </ds:schemaRefs>
</ds:datastoreItem>
</file>

<file path=customXml/itemProps2.xml><?xml version="1.0" encoding="utf-8"?>
<ds:datastoreItem xmlns:ds="http://schemas.openxmlformats.org/officeDocument/2006/customXml" ds:itemID="{30FA2067-290E-40B1-9BC8-CCD0CB98B20D}">
  <ds:schemaRefs>
    <ds:schemaRef ds:uri="http://schemas.microsoft.com/sharepoint/v3/contenttype/forms"/>
  </ds:schemaRefs>
</ds:datastoreItem>
</file>

<file path=customXml/itemProps3.xml><?xml version="1.0" encoding="utf-8"?>
<ds:datastoreItem xmlns:ds="http://schemas.openxmlformats.org/officeDocument/2006/customXml" ds:itemID="{6896524C-01CA-4BB9-A3FE-E7D17165E331}"/>
</file>

<file path=docProps/app.xml><?xml version="1.0" encoding="utf-8"?>
<Properties xmlns="http://schemas.openxmlformats.org/officeDocument/2006/extended-properties" xmlns:vt="http://schemas.openxmlformats.org/officeDocument/2006/docPropsVTypes">
  <TotalTime>47785</TotalTime>
  <Words>2166</Words>
  <Application>Microsoft Office PowerPoint</Application>
  <PresentationFormat>On-screen Show (16:9)</PresentationFormat>
  <Paragraphs>185</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Wingdings</vt:lpstr>
      <vt:lpstr>Courier New</vt:lpstr>
      <vt:lpstr>Montserrat</vt:lpstr>
      <vt:lpstr>Office Theme</vt:lpstr>
      <vt:lpstr>Individualised emergency seizure plan</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Audit results for cohort 3 – Comprehensive care planning content – York Teaching Hospitals NHS Foundation Trust</vt:lpstr>
      <vt:lpstr>Audit results for cohort 3 – Comprehensive care planning content – York Teaching Hospitals NHS Foundation Trust</vt:lpstr>
      <vt:lpstr>Audit results for cohort 3 – Comprehensive care planning content – York Teaching Hospitals NHS Foundation Trust</vt:lpstr>
      <vt:lpstr>Audit results for cohort 3 – 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Individualised emergency seizure plan – York Teaching Hospitals NHS Foundation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Max Thomas</cp:lastModifiedBy>
  <cp:revision>128</cp:revision>
  <dcterms:created xsi:type="dcterms:W3CDTF">2014-06-02T14:56:21Z</dcterms:created>
  <dcterms:modified xsi:type="dcterms:W3CDTF">2024-07-16T09:50:02Z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0x0101007751973C6449E24E8C84C36CA9C913D6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