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5"/>
  </p:notesMasterIdLst>
  <p:sldIdLst>
    <p:sldId id="343" r:id="rId5"/>
    <p:sldId id="483" r:id="rId6"/>
    <p:sldId id="344" r:id="rId7"/>
    <p:sldId id="448" r:id="rId8"/>
    <p:sldId id="447" r:id="rId9"/>
    <p:sldId id="379" r:id="rId10"/>
    <p:sldId id="431" r:id="rId11"/>
    <p:sldId id="377" r:id="rId12"/>
    <p:sldId id="354" r:id="rId13"/>
    <p:sldId id="378" r:id="rId14"/>
    <p:sldId id="381" r:id="rId15"/>
    <p:sldId id="383" r:id="rId16"/>
    <p:sldId id="385" r:id="rId17"/>
    <p:sldId id="384" r:id="rId18"/>
    <p:sldId id="386" r:id="rId19"/>
    <p:sldId id="380" r:id="rId20"/>
    <p:sldId id="382" r:id="rId21"/>
    <p:sldId id="484" r:id="rId22"/>
    <p:sldId id="453" r:id="rId23"/>
    <p:sldId id="495" r:id="rId24"/>
  </p:sldIdLst>
  <p:sldSz cx="9144000" cy="5143500" type="screen16x9"/>
  <p:notesSz cx="6858000" cy="9144000"/>
  <p:embeddedFontLst>
    <p:embeddedFont>
      <p:font typeface="Montserrat" panose="00000500000000000000" pitchFamily="50"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7"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108E5A-D424-00D1-78EC-25CEB0C91121}" name="Amani Krayem" initials="AK" userId="S::Amani.Krayem@rcpch.ac.uk::3a362885-ad58-4e9d-8cde-f704dc3f94aa" providerId="AD"/>
  <p188:author id="{6CFBE966-9DE2-E16B-3164-560FF21C1940}" name="Melanie David-Feveck" initials="MDF" userId="S::Melanie.David-Feveck@rcpch.ac.uk::9e4d456e-893c-4367-b601-72fce04ebd6b" providerId="AD"/>
  <p188:author id="{0C0947D4-1CE5-6BAD-4A7B-69B9C71390CC}" name="Melanie David-Feveck" initials="MD" userId="S::melanie.david-feveck@rcpch.ac.uk::9e4d456e-893c-4367-b601-72fce04ebd6b" providerId="AD"/>
  <p188:author id="{0EA95DFC-F513-F43A-97CC-E33B7E7B6110}" name="Max Thomas" initials="MT" userId="8394e6cfb77d950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21275B"/>
    <a:srgbClr val="009CCE"/>
    <a:srgbClr val="11A7F2"/>
    <a:srgbClr val="83D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1BD008-BD38-45E4-ABCC-F83CE32FED7A}" v="2" dt="2024-07-18T23:13:20.3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48" autoAdjust="0"/>
  </p:normalViewPr>
  <p:slideViewPr>
    <p:cSldViewPr>
      <p:cViewPr varScale="1">
        <p:scale>
          <a:sx n="78" d="100"/>
          <a:sy n="78" d="100"/>
        </p:scale>
        <p:origin x="868" y="48"/>
      </p:cViewPr>
      <p:guideLst>
        <p:guide orient="horz" pos="667"/>
        <p:guide pos="204"/>
      </p:guideLst>
    </p:cSldViewPr>
  </p:slideViewPr>
  <p:notesTextViewPr>
    <p:cViewPr>
      <p:scale>
        <a:sx n="1" d="1"/>
        <a:sy n="1" d="1"/>
      </p:scale>
      <p:origin x="0" y="0"/>
    </p:cViewPr>
  </p:notesTextViewPr>
  <p:sorterViewPr>
    <p:cViewPr varScale="1">
      <p:scale>
        <a:sx n="100" d="100"/>
        <a:sy n="100" d="100"/>
      </p:scale>
      <p:origin x="0" y="-1128"/>
    </p:cViewPr>
  </p:sorterViewPr>
  <p:notesViewPr>
    <p:cSldViewPr>
      <p:cViewPr varScale="1">
        <p:scale>
          <a:sx n="97" d="100"/>
          <a:sy n="97" d="100"/>
        </p:scale>
        <p:origin x="-60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David-Feveck" userId="9e4d456e-893c-4367-b601-72fce04ebd6b" providerId="ADAL" clId="{7D47FA47-A2DB-421A-920A-AA846C6D7F70}"/>
    <pc:docChg chg="delSld delMainMaster delSection modSection">
      <pc:chgData name="Melanie David-Feveck" userId="9e4d456e-893c-4367-b601-72fce04ebd6b" providerId="ADAL" clId="{7D47FA47-A2DB-421A-920A-AA846C6D7F70}" dt="2024-03-04T16:20:25.739" v="2" actId="17853"/>
      <pc:docMkLst>
        <pc:docMk/>
      </pc:docMkLst>
      <pc:sldChg chg="del">
        <pc:chgData name="Melanie David-Feveck" userId="9e4d456e-893c-4367-b601-72fce04ebd6b" providerId="ADAL" clId="{7D47FA47-A2DB-421A-920A-AA846C6D7F70}" dt="2024-03-04T16:20:10.734" v="0" actId="47"/>
        <pc:sldMkLst>
          <pc:docMk/>
          <pc:sldMk cId="303593017" sldId="258"/>
        </pc:sldMkLst>
      </pc:sldChg>
      <pc:sldChg chg="del">
        <pc:chgData name="Melanie David-Feveck" userId="9e4d456e-893c-4367-b601-72fce04ebd6b" providerId="ADAL" clId="{7D47FA47-A2DB-421A-920A-AA846C6D7F70}" dt="2024-03-04T16:20:21.145" v="1" actId="47"/>
        <pc:sldMkLst>
          <pc:docMk/>
          <pc:sldMk cId="799324392" sldId="259"/>
        </pc:sldMkLst>
      </pc:sldChg>
      <pc:sldChg chg="del">
        <pc:chgData name="Melanie David-Feveck" userId="9e4d456e-893c-4367-b601-72fce04ebd6b" providerId="ADAL" clId="{7D47FA47-A2DB-421A-920A-AA846C6D7F70}" dt="2024-03-04T16:20:10.734" v="0" actId="47"/>
        <pc:sldMkLst>
          <pc:docMk/>
          <pc:sldMk cId="714852886" sldId="272"/>
        </pc:sldMkLst>
      </pc:sldChg>
      <pc:sldChg chg="del">
        <pc:chgData name="Melanie David-Feveck" userId="9e4d456e-893c-4367-b601-72fce04ebd6b" providerId="ADAL" clId="{7D47FA47-A2DB-421A-920A-AA846C6D7F70}" dt="2024-03-04T16:20:10.734" v="0" actId="47"/>
        <pc:sldMkLst>
          <pc:docMk/>
          <pc:sldMk cId="4210905463" sldId="273"/>
        </pc:sldMkLst>
      </pc:sldChg>
      <pc:sldChg chg="del">
        <pc:chgData name="Melanie David-Feveck" userId="9e4d456e-893c-4367-b601-72fce04ebd6b" providerId="ADAL" clId="{7D47FA47-A2DB-421A-920A-AA846C6D7F70}" dt="2024-03-04T16:20:10.734" v="0" actId="47"/>
        <pc:sldMkLst>
          <pc:docMk/>
          <pc:sldMk cId="672201223" sldId="274"/>
        </pc:sldMkLst>
      </pc:sldChg>
      <pc:sldChg chg="del">
        <pc:chgData name="Melanie David-Feveck" userId="9e4d456e-893c-4367-b601-72fce04ebd6b" providerId="ADAL" clId="{7D47FA47-A2DB-421A-920A-AA846C6D7F70}" dt="2024-03-04T16:20:10.734" v="0" actId="47"/>
        <pc:sldMkLst>
          <pc:docMk/>
          <pc:sldMk cId="2801206981" sldId="275"/>
        </pc:sldMkLst>
      </pc:sldChg>
      <pc:sldChg chg="del">
        <pc:chgData name="Melanie David-Feveck" userId="9e4d456e-893c-4367-b601-72fce04ebd6b" providerId="ADAL" clId="{7D47FA47-A2DB-421A-920A-AA846C6D7F70}" dt="2024-03-04T16:20:10.734" v="0" actId="47"/>
        <pc:sldMkLst>
          <pc:docMk/>
          <pc:sldMk cId="3438942381" sldId="276"/>
        </pc:sldMkLst>
      </pc:sldChg>
      <pc:sldChg chg="del">
        <pc:chgData name="Melanie David-Feveck" userId="9e4d456e-893c-4367-b601-72fce04ebd6b" providerId="ADAL" clId="{7D47FA47-A2DB-421A-920A-AA846C6D7F70}" dt="2024-03-04T16:20:10.734" v="0" actId="47"/>
        <pc:sldMkLst>
          <pc:docMk/>
          <pc:sldMk cId="901013441" sldId="277"/>
        </pc:sldMkLst>
      </pc:sldChg>
      <pc:sldChg chg="del">
        <pc:chgData name="Melanie David-Feveck" userId="9e4d456e-893c-4367-b601-72fce04ebd6b" providerId="ADAL" clId="{7D47FA47-A2DB-421A-920A-AA846C6D7F70}" dt="2024-03-04T16:20:10.734" v="0" actId="47"/>
        <pc:sldMkLst>
          <pc:docMk/>
          <pc:sldMk cId="3947318008" sldId="278"/>
        </pc:sldMkLst>
      </pc:sldChg>
      <pc:sldChg chg="del">
        <pc:chgData name="Melanie David-Feveck" userId="9e4d456e-893c-4367-b601-72fce04ebd6b" providerId="ADAL" clId="{7D47FA47-A2DB-421A-920A-AA846C6D7F70}" dt="2024-03-04T16:20:10.734" v="0" actId="47"/>
        <pc:sldMkLst>
          <pc:docMk/>
          <pc:sldMk cId="3239767682" sldId="279"/>
        </pc:sldMkLst>
      </pc:sldChg>
      <pc:sldChg chg="del">
        <pc:chgData name="Melanie David-Feveck" userId="9e4d456e-893c-4367-b601-72fce04ebd6b" providerId="ADAL" clId="{7D47FA47-A2DB-421A-920A-AA846C6D7F70}" dt="2024-03-04T16:20:10.734" v="0" actId="47"/>
        <pc:sldMkLst>
          <pc:docMk/>
          <pc:sldMk cId="1238911677" sldId="281"/>
        </pc:sldMkLst>
      </pc:sldChg>
      <pc:sldChg chg="del">
        <pc:chgData name="Melanie David-Feveck" userId="9e4d456e-893c-4367-b601-72fce04ebd6b" providerId="ADAL" clId="{7D47FA47-A2DB-421A-920A-AA846C6D7F70}" dt="2024-03-04T16:20:10.734" v="0" actId="47"/>
        <pc:sldMkLst>
          <pc:docMk/>
          <pc:sldMk cId="4014246823" sldId="283"/>
        </pc:sldMkLst>
      </pc:sldChg>
      <pc:sldChg chg="del">
        <pc:chgData name="Melanie David-Feveck" userId="9e4d456e-893c-4367-b601-72fce04ebd6b" providerId="ADAL" clId="{7D47FA47-A2DB-421A-920A-AA846C6D7F70}" dt="2024-03-04T16:20:10.734" v="0" actId="47"/>
        <pc:sldMkLst>
          <pc:docMk/>
          <pc:sldMk cId="780549538" sldId="285"/>
        </pc:sldMkLst>
      </pc:sldChg>
      <pc:sldChg chg="del">
        <pc:chgData name="Melanie David-Feveck" userId="9e4d456e-893c-4367-b601-72fce04ebd6b" providerId="ADAL" clId="{7D47FA47-A2DB-421A-920A-AA846C6D7F70}" dt="2024-03-04T16:20:10.734" v="0" actId="47"/>
        <pc:sldMkLst>
          <pc:docMk/>
          <pc:sldMk cId="2647118694" sldId="286"/>
        </pc:sldMkLst>
      </pc:sldChg>
      <pc:sldChg chg="del">
        <pc:chgData name="Melanie David-Feveck" userId="9e4d456e-893c-4367-b601-72fce04ebd6b" providerId="ADAL" clId="{7D47FA47-A2DB-421A-920A-AA846C6D7F70}" dt="2024-03-04T16:20:10.734" v="0" actId="47"/>
        <pc:sldMkLst>
          <pc:docMk/>
          <pc:sldMk cId="2800746859" sldId="287"/>
        </pc:sldMkLst>
      </pc:sldChg>
      <pc:sldChg chg="del">
        <pc:chgData name="Melanie David-Feveck" userId="9e4d456e-893c-4367-b601-72fce04ebd6b" providerId="ADAL" clId="{7D47FA47-A2DB-421A-920A-AA846C6D7F70}" dt="2024-03-04T16:20:10.734" v="0" actId="47"/>
        <pc:sldMkLst>
          <pc:docMk/>
          <pc:sldMk cId="2114802594" sldId="309"/>
        </pc:sldMkLst>
      </pc:sldChg>
      <pc:sldChg chg="del">
        <pc:chgData name="Melanie David-Feveck" userId="9e4d456e-893c-4367-b601-72fce04ebd6b" providerId="ADAL" clId="{7D47FA47-A2DB-421A-920A-AA846C6D7F70}" dt="2024-03-04T16:20:10.734" v="0" actId="47"/>
        <pc:sldMkLst>
          <pc:docMk/>
          <pc:sldMk cId="688575964" sldId="310"/>
        </pc:sldMkLst>
      </pc:sldChg>
      <pc:sldChg chg="del">
        <pc:chgData name="Melanie David-Feveck" userId="9e4d456e-893c-4367-b601-72fce04ebd6b" providerId="ADAL" clId="{7D47FA47-A2DB-421A-920A-AA846C6D7F70}" dt="2024-03-04T16:20:10.734" v="0" actId="47"/>
        <pc:sldMkLst>
          <pc:docMk/>
          <pc:sldMk cId="1576592309" sldId="311"/>
        </pc:sldMkLst>
      </pc:sldChg>
      <pc:sldChg chg="del">
        <pc:chgData name="Melanie David-Feveck" userId="9e4d456e-893c-4367-b601-72fce04ebd6b" providerId="ADAL" clId="{7D47FA47-A2DB-421A-920A-AA846C6D7F70}" dt="2024-03-04T16:20:10.734" v="0" actId="47"/>
        <pc:sldMkLst>
          <pc:docMk/>
          <pc:sldMk cId="2187250009" sldId="312"/>
        </pc:sldMkLst>
      </pc:sldChg>
      <pc:sldChg chg="del">
        <pc:chgData name="Melanie David-Feveck" userId="9e4d456e-893c-4367-b601-72fce04ebd6b" providerId="ADAL" clId="{7D47FA47-A2DB-421A-920A-AA846C6D7F70}" dt="2024-03-04T16:20:10.734" v="0" actId="47"/>
        <pc:sldMkLst>
          <pc:docMk/>
          <pc:sldMk cId="1741064527" sldId="313"/>
        </pc:sldMkLst>
      </pc:sldChg>
      <pc:sldChg chg="del">
        <pc:chgData name="Melanie David-Feveck" userId="9e4d456e-893c-4367-b601-72fce04ebd6b" providerId="ADAL" clId="{7D47FA47-A2DB-421A-920A-AA846C6D7F70}" dt="2024-03-04T16:20:10.734" v="0" actId="47"/>
        <pc:sldMkLst>
          <pc:docMk/>
          <pc:sldMk cId="3275864882" sldId="314"/>
        </pc:sldMkLst>
      </pc:sldChg>
      <pc:sldChg chg="del">
        <pc:chgData name="Melanie David-Feveck" userId="9e4d456e-893c-4367-b601-72fce04ebd6b" providerId="ADAL" clId="{7D47FA47-A2DB-421A-920A-AA846C6D7F70}" dt="2024-03-04T16:20:10.734" v="0" actId="47"/>
        <pc:sldMkLst>
          <pc:docMk/>
          <pc:sldMk cId="1117996879" sldId="315"/>
        </pc:sldMkLst>
      </pc:sldChg>
      <pc:sldChg chg="del">
        <pc:chgData name="Melanie David-Feveck" userId="9e4d456e-893c-4367-b601-72fce04ebd6b" providerId="ADAL" clId="{7D47FA47-A2DB-421A-920A-AA846C6D7F70}" dt="2024-03-04T16:20:10.734" v="0" actId="47"/>
        <pc:sldMkLst>
          <pc:docMk/>
          <pc:sldMk cId="3741197636" sldId="316"/>
        </pc:sldMkLst>
      </pc:sldChg>
      <pc:sldChg chg="del">
        <pc:chgData name="Melanie David-Feveck" userId="9e4d456e-893c-4367-b601-72fce04ebd6b" providerId="ADAL" clId="{7D47FA47-A2DB-421A-920A-AA846C6D7F70}" dt="2024-03-04T16:20:10.734" v="0" actId="47"/>
        <pc:sldMkLst>
          <pc:docMk/>
          <pc:sldMk cId="703211495" sldId="317"/>
        </pc:sldMkLst>
      </pc:sldChg>
      <pc:sldChg chg="del">
        <pc:chgData name="Melanie David-Feveck" userId="9e4d456e-893c-4367-b601-72fce04ebd6b" providerId="ADAL" clId="{7D47FA47-A2DB-421A-920A-AA846C6D7F70}" dt="2024-03-04T16:20:10.734" v="0" actId="47"/>
        <pc:sldMkLst>
          <pc:docMk/>
          <pc:sldMk cId="2457434082" sldId="318"/>
        </pc:sldMkLst>
      </pc:sldChg>
      <pc:sldChg chg="del">
        <pc:chgData name="Melanie David-Feveck" userId="9e4d456e-893c-4367-b601-72fce04ebd6b" providerId="ADAL" clId="{7D47FA47-A2DB-421A-920A-AA846C6D7F70}" dt="2024-03-04T16:20:10.734" v="0" actId="47"/>
        <pc:sldMkLst>
          <pc:docMk/>
          <pc:sldMk cId="2369293096" sldId="319"/>
        </pc:sldMkLst>
      </pc:sldChg>
      <pc:sldChg chg="del">
        <pc:chgData name="Melanie David-Feveck" userId="9e4d456e-893c-4367-b601-72fce04ebd6b" providerId="ADAL" clId="{7D47FA47-A2DB-421A-920A-AA846C6D7F70}" dt="2024-03-04T16:20:10.734" v="0" actId="47"/>
        <pc:sldMkLst>
          <pc:docMk/>
          <pc:sldMk cId="3112293656" sldId="320"/>
        </pc:sldMkLst>
      </pc:sldChg>
      <pc:sldChg chg="del">
        <pc:chgData name="Melanie David-Feveck" userId="9e4d456e-893c-4367-b601-72fce04ebd6b" providerId="ADAL" clId="{7D47FA47-A2DB-421A-920A-AA846C6D7F70}" dt="2024-03-04T16:20:10.734" v="0" actId="47"/>
        <pc:sldMkLst>
          <pc:docMk/>
          <pc:sldMk cId="1890341766" sldId="321"/>
        </pc:sldMkLst>
      </pc:sldChg>
      <pc:sldChg chg="del">
        <pc:chgData name="Melanie David-Feveck" userId="9e4d456e-893c-4367-b601-72fce04ebd6b" providerId="ADAL" clId="{7D47FA47-A2DB-421A-920A-AA846C6D7F70}" dt="2024-03-04T16:20:10.734" v="0" actId="47"/>
        <pc:sldMkLst>
          <pc:docMk/>
          <pc:sldMk cId="3959921299" sldId="322"/>
        </pc:sldMkLst>
      </pc:sldChg>
      <pc:sldChg chg="del">
        <pc:chgData name="Melanie David-Feveck" userId="9e4d456e-893c-4367-b601-72fce04ebd6b" providerId="ADAL" clId="{7D47FA47-A2DB-421A-920A-AA846C6D7F70}" dt="2024-03-04T16:20:10.734" v="0" actId="47"/>
        <pc:sldMkLst>
          <pc:docMk/>
          <pc:sldMk cId="3678095860" sldId="323"/>
        </pc:sldMkLst>
      </pc:sldChg>
      <pc:sldChg chg="del">
        <pc:chgData name="Melanie David-Feveck" userId="9e4d456e-893c-4367-b601-72fce04ebd6b" providerId="ADAL" clId="{7D47FA47-A2DB-421A-920A-AA846C6D7F70}" dt="2024-03-04T16:20:10.734" v="0" actId="47"/>
        <pc:sldMkLst>
          <pc:docMk/>
          <pc:sldMk cId="1421176562" sldId="324"/>
        </pc:sldMkLst>
      </pc:sldChg>
      <pc:sldChg chg="del">
        <pc:chgData name="Melanie David-Feveck" userId="9e4d456e-893c-4367-b601-72fce04ebd6b" providerId="ADAL" clId="{7D47FA47-A2DB-421A-920A-AA846C6D7F70}" dt="2024-03-04T16:20:10.734" v="0" actId="47"/>
        <pc:sldMkLst>
          <pc:docMk/>
          <pc:sldMk cId="356090061" sldId="325"/>
        </pc:sldMkLst>
      </pc:sldChg>
      <pc:sldChg chg="del">
        <pc:chgData name="Melanie David-Feveck" userId="9e4d456e-893c-4367-b601-72fce04ebd6b" providerId="ADAL" clId="{7D47FA47-A2DB-421A-920A-AA846C6D7F70}" dt="2024-03-04T16:20:10.734" v="0" actId="47"/>
        <pc:sldMkLst>
          <pc:docMk/>
          <pc:sldMk cId="1448134963" sldId="326"/>
        </pc:sldMkLst>
      </pc:sldChg>
      <pc:sldChg chg="del">
        <pc:chgData name="Melanie David-Feveck" userId="9e4d456e-893c-4367-b601-72fce04ebd6b" providerId="ADAL" clId="{7D47FA47-A2DB-421A-920A-AA846C6D7F70}" dt="2024-03-04T16:20:10.734" v="0" actId="47"/>
        <pc:sldMkLst>
          <pc:docMk/>
          <pc:sldMk cId="3562138926" sldId="327"/>
        </pc:sldMkLst>
      </pc:sldChg>
      <pc:sldChg chg="del">
        <pc:chgData name="Melanie David-Feveck" userId="9e4d456e-893c-4367-b601-72fce04ebd6b" providerId="ADAL" clId="{7D47FA47-A2DB-421A-920A-AA846C6D7F70}" dt="2024-03-04T16:20:10.734" v="0" actId="47"/>
        <pc:sldMkLst>
          <pc:docMk/>
          <pc:sldMk cId="2446223704" sldId="328"/>
        </pc:sldMkLst>
      </pc:sldChg>
      <pc:sldChg chg="del">
        <pc:chgData name="Melanie David-Feveck" userId="9e4d456e-893c-4367-b601-72fce04ebd6b" providerId="ADAL" clId="{7D47FA47-A2DB-421A-920A-AA846C6D7F70}" dt="2024-03-04T16:20:10.734" v="0" actId="47"/>
        <pc:sldMkLst>
          <pc:docMk/>
          <pc:sldMk cId="864478204" sldId="329"/>
        </pc:sldMkLst>
      </pc:sldChg>
      <pc:sldChg chg="del">
        <pc:chgData name="Melanie David-Feveck" userId="9e4d456e-893c-4367-b601-72fce04ebd6b" providerId="ADAL" clId="{7D47FA47-A2DB-421A-920A-AA846C6D7F70}" dt="2024-03-04T16:20:10.734" v="0" actId="47"/>
        <pc:sldMkLst>
          <pc:docMk/>
          <pc:sldMk cId="2319686188" sldId="330"/>
        </pc:sldMkLst>
      </pc:sldChg>
      <pc:sldChg chg="del">
        <pc:chgData name="Melanie David-Feveck" userId="9e4d456e-893c-4367-b601-72fce04ebd6b" providerId="ADAL" clId="{7D47FA47-A2DB-421A-920A-AA846C6D7F70}" dt="2024-03-04T16:20:10.734" v="0" actId="47"/>
        <pc:sldMkLst>
          <pc:docMk/>
          <pc:sldMk cId="4181250627" sldId="331"/>
        </pc:sldMkLst>
      </pc:sldChg>
      <pc:sldChg chg="del">
        <pc:chgData name="Melanie David-Feveck" userId="9e4d456e-893c-4367-b601-72fce04ebd6b" providerId="ADAL" clId="{7D47FA47-A2DB-421A-920A-AA846C6D7F70}" dt="2024-03-04T16:20:10.734" v="0" actId="47"/>
        <pc:sldMkLst>
          <pc:docMk/>
          <pc:sldMk cId="777786251" sldId="332"/>
        </pc:sldMkLst>
      </pc:sldChg>
      <pc:sldChg chg="del">
        <pc:chgData name="Melanie David-Feveck" userId="9e4d456e-893c-4367-b601-72fce04ebd6b" providerId="ADAL" clId="{7D47FA47-A2DB-421A-920A-AA846C6D7F70}" dt="2024-03-04T16:20:10.734" v="0" actId="47"/>
        <pc:sldMkLst>
          <pc:docMk/>
          <pc:sldMk cId="4202584737" sldId="333"/>
        </pc:sldMkLst>
      </pc:sldChg>
      <pc:sldChg chg="del">
        <pc:chgData name="Melanie David-Feveck" userId="9e4d456e-893c-4367-b601-72fce04ebd6b" providerId="ADAL" clId="{7D47FA47-A2DB-421A-920A-AA846C6D7F70}" dt="2024-03-04T16:20:10.734" v="0" actId="47"/>
        <pc:sldMkLst>
          <pc:docMk/>
          <pc:sldMk cId="1724377018" sldId="334"/>
        </pc:sldMkLst>
      </pc:sldChg>
      <pc:sldChg chg="del">
        <pc:chgData name="Melanie David-Feveck" userId="9e4d456e-893c-4367-b601-72fce04ebd6b" providerId="ADAL" clId="{7D47FA47-A2DB-421A-920A-AA846C6D7F70}" dt="2024-03-04T16:20:10.734" v="0" actId="47"/>
        <pc:sldMkLst>
          <pc:docMk/>
          <pc:sldMk cId="3994462069" sldId="335"/>
        </pc:sldMkLst>
      </pc:sldChg>
      <pc:sldChg chg="del">
        <pc:chgData name="Melanie David-Feveck" userId="9e4d456e-893c-4367-b601-72fce04ebd6b" providerId="ADAL" clId="{7D47FA47-A2DB-421A-920A-AA846C6D7F70}" dt="2024-03-04T16:20:10.734" v="0" actId="47"/>
        <pc:sldMkLst>
          <pc:docMk/>
          <pc:sldMk cId="363076698" sldId="336"/>
        </pc:sldMkLst>
      </pc:sldChg>
      <pc:sldChg chg="del">
        <pc:chgData name="Melanie David-Feveck" userId="9e4d456e-893c-4367-b601-72fce04ebd6b" providerId="ADAL" clId="{7D47FA47-A2DB-421A-920A-AA846C6D7F70}" dt="2024-03-04T16:20:10.734" v="0" actId="47"/>
        <pc:sldMkLst>
          <pc:docMk/>
          <pc:sldMk cId="936684007" sldId="337"/>
        </pc:sldMkLst>
      </pc:sldChg>
      <pc:sldChg chg="del">
        <pc:chgData name="Melanie David-Feveck" userId="9e4d456e-893c-4367-b601-72fce04ebd6b" providerId="ADAL" clId="{7D47FA47-A2DB-421A-920A-AA846C6D7F70}" dt="2024-03-04T16:20:10.734" v="0" actId="47"/>
        <pc:sldMkLst>
          <pc:docMk/>
          <pc:sldMk cId="3105523467" sldId="338"/>
        </pc:sldMkLst>
      </pc:sldChg>
      <pc:sldChg chg="del">
        <pc:chgData name="Melanie David-Feveck" userId="9e4d456e-893c-4367-b601-72fce04ebd6b" providerId="ADAL" clId="{7D47FA47-A2DB-421A-920A-AA846C6D7F70}" dt="2024-03-04T16:20:10.734" v="0" actId="47"/>
        <pc:sldMkLst>
          <pc:docMk/>
          <pc:sldMk cId="3067546019" sldId="339"/>
        </pc:sldMkLst>
      </pc:sldChg>
      <pc:sldChg chg="del">
        <pc:chgData name="Melanie David-Feveck" userId="9e4d456e-893c-4367-b601-72fce04ebd6b" providerId="ADAL" clId="{7D47FA47-A2DB-421A-920A-AA846C6D7F70}" dt="2024-03-04T16:20:10.734" v="0" actId="47"/>
        <pc:sldMkLst>
          <pc:docMk/>
          <pc:sldMk cId="586485687" sldId="340"/>
        </pc:sldMkLst>
      </pc:sldChg>
      <pc:sldChg chg="del">
        <pc:chgData name="Melanie David-Feveck" userId="9e4d456e-893c-4367-b601-72fce04ebd6b" providerId="ADAL" clId="{7D47FA47-A2DB-421A-920A-AA846C6D7F70}" dt="2024-03-04T16:20:10.734" v="0" actId="47"/>
        <pc:sldMkLst>
          <pc:docMk/>
          <pc:sldMk cId="3744989211" sldId="341"/>
        </pc:sldMkLst>
      </pc:sldChg>
      <pc:sldChg chg="del">
        <pc:chgData name="Melanie David-Feveck" userId="9e4d456e-893c-4367-b601-72fce04ebd6b" providerId="ADAL" clId="{7D47FA47-A2DB-421A-920A-AA846C6D7F70}" dt="2024-03-04T16:20:10.734" v="0" actId="47"/>
        <pc:sldMkLst>
          <pc:docMk/>
          <pc:sldMk cId="1938092505" sldId="342"/>
        </pc:sldMkLst>
      </pc:sldChg>
      <pc:sldChg chg="del">
        <pc:chgData name="Melanie David-Feveck" userId="9e4d456e-893c-4367-b601-72fce04ebd6b" providerId="ADAL" clId="{7D47FA47-A2DB-421A-920A-AA846C6D7F70}" dt="2024-03-04T16:20:21.145" v="1" actId="47"/>
        <pc:sldMkLst>
          <pc:docMk/>
          <pc:sldMk cId="937782167" sldId="345"/>
        </pc:sldMkLst>
      </pc:sldChg>
      <pc:sldChg chg="del">
        <pc:chgData name="Melanie David-Feveck" userId="9e4d456e-893c-4367-b601-72fce04ebd6b" providerId="ADAL" clId="{7D47FA47-A2DB-421A-920A-AA846C6D7F70}" dt="2024-03-04T16:20:21.145" v="1" actId="47"/>
        <pc:sldMkLst>
          <pc:docMk/>
          <pc:sldMk cId="3044016823" sldId="346"/>
        </pc:sldMkLst>
      </pc:sldChg>
      <pc:sldChg chg="del">
        <pc:chgData name="Melanie David-Feveck" userId="9e4d456e-893c-4367-b601-72fce04ebd6b" providerId="ADAL" clId="{7D47FA47-A2DB-421A-920A-AA846C6D7F70}" dt="2024-03-04T16:20:21.145" v="1" actId="47"/>
        <pc:sldMkLst>
          <pc:docMk/>
          <pc:sldMk cId="1033585047" sldId="347"/>
        </pc:sldMkLst>
      </pc:sldChg>
      <pc:sldChg chg="del">
        <pc:chgData name="Melanie David-Feveck" userId="9e4d456e-893c-4367-b601-72fce04ebd6b" providerId="ADAL" clId="{7D47FA47-A2DB-421A-920A-AA846C6D7F70}" dt="2024-03-04T16:20:21.145" v="1" actId="47"/>
        <pc:sldMkLst>
          <pc:docMk/>
          <pc:sldMk cId="123050639" sldId="348"/>
        </pc:sldMkLst>
      </pc:sldChg>
      <pc:sldChg chg="del">
        <pc:chgData name="Melanie David-Feveck" userId="9e4d456e-893c-4367-b601-72fce04ebd6b" providerId="ADAL" clId="{7D47FA47-A2DB-421A-920A-AA846C6D7F70}" dt="2024-03-04T16:20:10.734" v="0" actId="47"/>
        <pc:sldMkLst>
          <pc:docMk/>
          <pc:sldMk cId="3492931305" sldId="349"/>
        </pc:sldMkLst>
      </pc:sldChg>
      <pc:sldChg chg="del">
        <pc:chgData name="Melanie David-Feveck" userId="9e4d456e-893c-4367-b601-72fce04ebd6b" providerId="ADAL" clId="{7D47FA47-A2DB-421A-920A-AA846C6D7F70}" dt="2024-03-04T16:20:10.734" v="0" actId="47"/>
        <pc:sldMkLst>
          <pc:docMk/>
          <pc:sldMk cId="891830557" sldId="350"/>
        </pc:sldMkLst>
      </pc:sldChg>
      <pc:sldChg chg="del">
        <pc:chgData name="Melanie David-Feveck" userId="9e4d456e-893c-4367-b601-72fce04ebd6b" providerId="ADAL" clId="{7D47FA47-A2DB-421A-920A-AA846C6D7F70}" dt="2024-03-04T16:20:10.734" v="0" actId="47"/>
        <pc:sldMkLst>
          <pc:docMk/>
          <pc:sldMk cId="1172859723" sldId="351"/>
        </pc:sldMkLst>
      </pc:sldChg>
      <pc:sldChg chg="del">
        <pc:chgData name="Melanie David-Feveck" userId="9e4d456e-893c-4367-b601-72fce04ebd6b" providerId="ADAL" clId="{7D47FA47-A2DB-421A-920A-AA846C6D7F70}" dt="2024-03-04T16:20:10.734" v="0" actId="47"/>
        <pc:sldMkLst>
          <pc:docMk/>
          <pc:sldMk cId="2880871497" sldId="352"/>
        </pc:sldMkLst>
      </pc:sldChg>
      <pc:sldChg chg="del">
        <pc:chgData name="Melanie David-Feveck" userId="9e4d456e-893c-4367-b601-72fce04ebd6b" providerId="ADAL" clId="{7D47FA47-A2DB-421A-920A-AA846C6D7F70}" dt="2024-03-04T16:20:10.734" v="0" actId="47"/>
        <pc:sldMkLst>
          <pc:docMk/>
          <pc:sldMk cId="4230812645" sldId="353"/>
        </pc:sldMkLst>
      </pc:sldChg>
      <pc:sldChg chg="del">
        <pc:chgData name="Melanie David-Feveck" userId="9e4d456e-893c-4367-b601-72fce04ebd6b" providerId="ADAL" clId="{7D47FA47-A2DB-421A-920A-AA846C6D7F70}" dt="2024-03-04T16:20:21.145" v="1" actId="47"/>
        <pc:sldMkLst>
          <pc:docMk/>
          <pc:sldMk cId="1074214804" sldId="355"/>
        </pc:sldMkLst>
      </pc:sldChg>
      <pc:sldChg chg="del">
        <pc:chgData name="Melanie David-Feveck" userId="9e4d456e-893c-4367-b601-72fce04ebd6b" providerId="ADAL" clId="{7D47FA47-A2DB-421A-920A-AA846C6D7F70}" dt="2024-03-04T16:20:10.734" v="0" actId="47"/>
        <pc:sldMkLst>
          <pc:docMk/>
          <pc:sldMk cId="1684246087" sldId="356"/>
        </pc:sldMkLst>
      </pc:sldChg>
      <pc:sldChg chg="del">
        <pc:chgData name="Melanie David-Feveck" userId="9e4d456e-893c-4367-b601-72fce04ebd6b" providerId="ADAL" clId="{7D47FA47-A2DB-421A-920A-AA846C6D7F70}" dt="2024-03-04T16:20:10.734" v="0" actId="47"/>
        <pc:sldMkLst>
          <pc:docMk/>
          <pc:sldMk cId="3659033923" sldId="357"/>
        </pc:sldMkLst>
      </pc:sldChg>
      <pc:sldChg chg="del">
        <pc:chgData name="Melanie David-Feveck" userId="9e4d456e-893c-4367-b601-72fce04ebd6b" providerId="ADAL" clId="{7D47FA47-A2DB-421A-920A-AA846C6D7F70}" dt="2024-03-04T16:20:10.734" v="0" actId="47"/>
        <pc:sldMkLst>
          <pc:docMk/>
          <pc:sldMk cId="3413100092" sldId="358"/>
        </pc:sldMkLst>
      </pc:sldChg>
      <pc:sldChg chg="del">
        <pc:chgData name="Melanie David-Feveck" userId="9e4d456e-893c-4367-b601-72fce04ebd6b" providerId="ADAL" clId="{7D47FA47-A2DB-421A-920A-AA846C6D7F70}" dt="2024-03-04T16:20:10.734" v="0" actId="47"/>
        <pc:sldMkLst>
          <pc:docMk/>
          <pc:sldMk cId="2170354795" sldId="359"/>
        </pc:sldMkLst>
      </pc:sldChg>
      <pc:sldChg chg="del">
        <pc:chgData name="Melanie David-Feveck" userId="9e4d456e-893c-4367-b601-72fce04ebd6b" providerId="ADAL" clId="{7D47FA47-A2DB-421A-920A-AA846C6D7F70}" dt="2024-03-04T16:20:10.734" v="0" actId="47"/>
        <pc:sldMkLst>
          <pc:docMk/>
          <pc:sldMk cId="3860233872" sldId="360"/>
        </pc:sldMkLst>
      </pc:sldChg>
      <pc:sldChg chg="del">
        <pc:chgData name="Melanie David-Feveck" userId="9e4d456e-893c-4367-b601-72fce04ebd6b" providerId="ADAL" clId="{7D47FA47-A2DB-421A-920A-AA846C6D7F70}" dt="2024-03-04T16:20:21.145" v="1" actId="47"/>
        <pc:sldMkLst>
          <pc:docMk/>
          <pc:sldMk cId="2243942472" sldId="361"/>
        </pc:sldMkLst>
      </pc:sldChg>
      <pc:sldChg chg="del">
        <pc:chgData name="Melanie David-Feveck" userId="9e4d456e-893c-4367-b601-72fce04ebd6b" providerId="ADAL" clId="{7D47FA47-A2DB-421A-920A-AA846C6D7F70}" dt="2024-03-04T16:20:21.145" v="1" actId="47"/>
        <pc:sldMkLst>
          <pc:docMk/>
          <pc:sldMk cId="1573447348" sldId="362"/>
        </pc:sldMkLst>
      </pc:sldChg>
      <pc:sldChg chg="del">
        <pc:chgData name="Melanie David-Feveck" userId="9e4d456e-893c-4367-b601-72fce04ebd6b" providerId="ADAL" clId="{7D47FA47-A2DB-421A-920A-AA846C6D7F70}" dt="2024-03-04T16:20:21.145" v="1" actId="47"/>
        <pc:sldMkLst>
          <pc:docMk/>
          <pc:sldMk cId="866705017" sldId="363"/>
        </pc:sldMkLst>
      </pc:sldChg>
      <pc:sldChg chg="del">
        <pc:chgData name="Melanie David-Feveck" userId="9e4d456e-893c-4367-b601-72fce04ebd6b" providerId="ADAL" clId="{7D47FA47-A2DB-421A-920A-AA846C6D7F70}" dt="2024-03-04T16:20:21.145" v="1" actId="47"/>
        <pc:sldMkLst>
          <pc:docMk/>
          <pc:sldMk cId="3278423779" sldId="364"/>
        </pc:sldMkLst>
      </pc:sldChg>
      <pc:sldChg chg="del">
        <pc:chgData name="Melanie David-Feveck" userId="9e4d456e-893c-4367-b601-72fce04ebd6b" providerId="ADAL" clId="{7D47FA47-A2DB-421A-920A-AA846C6D7F70}" dt="2024-03-04T16:20:21.145" v="1" actId="47"/>
        <pc:sldMkLst>
          <pc:docMk/>
          <pc:sldMk cId="1682096862" sldId="365"/>
        </pc:sldMkLst>
      </pc:sldChg>
      <pc:sldChg chg="del">
        <pc:chgData name="Melanie David-Feveck" userId="9e4d456e-893c-4367-b601-72fce04ebd6b" providerId="ADAL" clId="{7D47FA47-A2DB-421A-920A-AA846C6D7F70}" dt="2024-03-04T16:20:21.145" v="1" actId="47"/>
        <pc:sldMkLst>
          <pc:docMk/>
          <pc:sldMk cId="2271441602" sldId="366"/>
        </pc:sldMkLst>
      </pc:sldChg>
      <pc:sldChg chg="del">
        <pc:chgData name="Melanie David-Feveck" userId="9e4d456e-893c-4367-b601-72fce04ebd6b" providerId="ADAL" clId="{7D47FA47-A2DB-421A-920A-AA846C6D7F70}" dt="2024-03-04T16:20:21.145" v="1" actId="47"/>
        <pc:sldMkLst>
          <pc:docMk/>
          <pc:sldMk cId="3369570512" sldId="367"/>
        </pc:sldMkLst>
      </pc:sldChg>
      <pc:sldChg chg="del">
        <pc:chgData name="Melanie David-Feveck" userId="9e4d456e-893c-4367-b601-72fce04ebd6b" providerId="ADAL" clId="{7D47FA47-A2DB-421A-920A-AA846C6D7F70}" dt="2024-03-04T16:20:21.145" v="1" actId="47"/>
        <pc:sldMkLst>
          <pc:docMk/>
          <pc:sldMk cId="734564673" sldId="368"/>
        </pc:sldMkLst>
      </pc:sldChg>
      <pc:sldChg chg="del">
        <pc:chgData name="Melanie David-Feveck" userId="9e4d456e-893c-4367-b601-72fce04ebd6b" providerId="ADAL" clId="{7D47FA47-A2DB-421A-920A-AA846C6D7F70}" dt="2024-03-04T16:20:21.145" v="1" actId="47"/>
        <pc:sldMkLst>
          <pc:docMk/>
          <pc:sldMk cId="3689536119" sldId="369"/>
        </pc:sldMkLst>
      </pc:sldChg>
      <pc:sldChg chg="del">
        <pc:chgData name="Melanie David-Feveck" userId="9e4d456e-893c-4367-b601-72fce04ebd6b" providerId="ADAL" clId="{7D47FA47-A2DB-421A-920A-AA846C6D7F70}" dt="2024-03-04T16:20:21.145" v="1" actId="47"/>
        <pc:sldMkLst>
          <pc:docMk/>
          <pc:sldMk cId="474592644" sldId="371"/>
        </pc:sldMkLst>
      </pc:sldChg>
      <pc:sldChg chg="del">
        <pc:chgData name="Melanie David-Feveck" userId="9e4d456e-893c-4367-b601-72fce04ebd6b" providerId="ADAL" clId="{7D47FA47-A2DB-421A-920A-AA846C6D7F70}" dt="2024-03-04T16:20:21.145" v="1" actId="47"/>
        <pc:sldMkLst>
          <pc:docMk/>
          <pc:sldMk cId="3937018332" sldId="372"/>
        </pc:sldMkLst>
      </pc:sldChg>
      <pc:sldChg chg="del">
        <pc:chgData name="Melanie David-Feveck" userId="9e4d456e-893c-4367-b601-72fce04ebd6b" providerId="ADAL" clId="{7D47FA47-A2DB-421A-920A-AA846C6D7F70}" dt="2024-03-04T16:20:21.145" v="1" actId="47"/>
        <pc:sldMkLst>
          <pc:docMk/>
          <pc:sldMk cId="1687094951" sldId="373"/>
        </pc:sldMkLst>
      </pc:sldChg>
      <pc:sldChg chg="del">
        <pc:chgData name="Melanie David-Feveck" userId="9e4d456e-893c-4367-b601-72fce04ebd6b" providerId="ADAL" clId="{7D47FA47-A2DB-421A-920A-AA846C6D7F70}" dt="2024-03-04T16:20:21.145" v="1" actId="47"/>
        <pc:sldMkLst>
          <pc:docMk/>
          <pc:sldMk cId="677597828" sldId="374"/>
        </pc:sldMkLst>
      </pc:sldChg>
      <pc:sldChg chg="del">
        <pc:chgData name="Melanie David-Feveck" userId="9e4d456e-893c-4367-b601-72fce04ebd6b" providerId="ADAL" clId="{7D47FA47-A2DB-421A-920A-AA846C6D7F70}" dt="2024-03-04T16:20:21.145" v="1" actId="47"/>
        <pc:sldMkLst>
          <pc:docMk/>
          <pc:sldMk cId="3930954874" sldId="375"/>
        </pc:sldMkLst>
      </pc:sldChg>
      <pc:sldChg chg="del">
        <pc:chgData name="Melanie David-Feveck" userId="9e4d456e-893c-4367-b601-72fce04ebd6b" providerId="ADAL" clId="{7D47FA47-A2DB-421A-920A-AA846C6D7F70}" dt="2024-03-04T16:20:21.145" v="1" actId="47"/>
        <pc:sldMkLst>
          <pc:docMk/>
          <pc:sldMk cId="2026227547" sldId="376"/>
        </pc:sldMkLst>
      </pc:sldChg>
      <pc:sldChg chg="del">
        <pc:chgData name="Melanie David-Feveck" userId="9e4d456e-893c-4367-b601-72fce04ebd6b" providerId="ADAL" clId="{7D47FA47-A2DB-421A-920A-AA846C6D7F70}" dt="2024-03-04T16:20:10.734" v="0" actId="47"/>
        <pc:sldMkLst>
          <pc:docMk/>
          <pc:sldMk cId="4073772492" sldId="387"/>
        </pc:sldMkLst>
      </pc:sldChg>
      <pc:sldChg chg="del">
        <pc:chgData name="Melanie David-Feveck" userId="9e4d456e-893c-4367-b601-72fce04ebd6b" providerId="ADAL" clId="{7D47FA47-A2DB-421A-920A-AA846C6D7F70}" dt="2024-03-04T16:20:10.734" v="0" actId="47"/>
        <pc:sldMkLst>
          <pc:docMk/>
          <pc:sldMk cId="1148748229" sldId="388"/>
        </pc:sldMkLst>
      </pc:sldChg>
      <pc:sldChg chg="del">
        <pc:chgData name="Melanie David-Feveck" userId="9e4d456e-893c-4367-b601-72fce04ebd6b" providerId="ADAL" clId="{7D47FA47-A2DB-421A-920A-AA846C6D7F70}" dt="2024-03-04T16:20:10.734" v="0" actId="47"/>
        <pc:sldMkLst>
          <pc:docMk/>
          <pc:sldMk cId="76884431" sldId="389"/>
        </pc:sldMkLst>
      </pc:sldChg>
      <pc:sldChg chg="del">
        <pc:chgData name="Melanie David-Feveck" userId="9e4d456e-893c-4367-b601-72fce04ebd6b" providerId="ADAL" clId="{7D47FA47-A2DB-421A-920A-AA846C6D7F70}" dt="2024-03-04T16:20:10.734" v="0" actId="47"/>
        <pc:sldMkLst>
          <pc:docMk/>
          <pc:sldMk cId="1693977819" sldId="391"/>
        </pc:sldMkLst>
      </pc:sldChg>
      <pc:sldChg chg="del">
        <pc:chgData name="Melanie David-Feveck" userId="9e4d456e-893c-4367-b601-72fce04ebd6b" providerId="ADAL" clId="{7D47FA47-A2DB-421A-920A-AA846C6D7F70}" dt="2024-03-04T16:20:10.734" v="0" actId="47"/>
        <pc:sldMkLst>
          <pc:docMk/>
          <pc:sldMk cId="441555424" sldId="392"/>
        </pc:sldMkLst>
      </pc:sldChg>
      <pc:sldChg chg="del">
        <pc:chgData name="Melanie David-Feveck" userId="9e4d456e-893c-4367-b601-72fce04ebd6b" providerId="ADAL" clId="{7D47FA47-A2DB-421A-920A-AA846C6D7F70}" dt="2024-03-04T16:20:10.734" v="0" actId="47"/>
        <pc:sldMkLst>
          <pc:docMk/>
          <pc:sldMk cId="360806" sldId="393"/>
        </pc:sldMkLst>
      </pc:sldChg>
      <pc:sldChg chg="del">
        <pc:chgData name="Melanie David-Feveck" userId="9e4d456e-893c-4367-b601-72fce04ebd6b" providerId="ADAL" clId="{7D47FA47-A2DB-421A-920A-AA846C6D7F70}" dt="2024-03-04T16:20:10.734" v="0" actId="47"/>
        <pc:sldMkLst>
          <pc:docMk/>
          <pc:sldMk cId="2619968914" sldId="394"/>
        </pc:sldMkLst>
      </pc:sldChg>
      <pc:sldChg chg="del">
        <pc:chgData name="Melanie David-Feveck" userId="9e4d456e-893c-4367-b601-72fce04ebd6b" providerId="ADAL" clId="{7D47FA47-A2DB-421A-920A-AA846C6D7F70}" dt="2024-03-04T16:20:10.734" v="0" actId="47"/>
        <pc:sldMkLst>
          <pc:docMk/>
          <pc:sldMk cId="775265358" sldId="395"/>
        </pc:sldMkLst>
      </pc:sldChg>
      <pc:sldChg chg="del">
        <pc:chgData name="Melanie David-Feveck" userId="9e4d456e-893c-4367-b601-72fce04ebd6b" providerId="ADAL" clId="{7D47FA47-A2DB-421A-920A-AA846C6D7F70}" dt="2024-03-04T16:20:10.734" v="0" actId="47"/>
        <pc:sldMkLst>
          <pc:docMk/>
          <pc:sldMk cId="2107756540" sldId="396"/>
        </pc:sldMkLst>
      </pc:sldChg>
      <pc:sldChg chg="del">
        <pc:chgData name="Melanie David-Feveck" userId="9e4d456e-893c-4367-b601-72fce04ebd6b" providerId="ADAL" clId="{7D47FA47-A2DB-421A-920A-AA846C6D7F70}" dt="2024-03-04T16:20:10.734" v="0" actId="47"/>
        <pc:sldMkLst>
          <pc:docMk/>
          <pc:sldMk cId="3388284942" sldId="397"/>
        </pc:sldMkLst>
      </pc:sldChg>
      <pc:sldChg chg="del">
        <pc:chgData name="Melanie David-Feveck" userId="9e4d456e-893c-4367-b601-72fce04ebd6b" providerId="ADAL" clId="{7D47FA47-A2DB-421A-920A-AA846C6D7F70}" dt="2024-03-04T16:20:10.734" v="0" actId="47"/>
        <pc:sldMkLst>
          <pc:docMk/>
          <pc:sldMk cId="2580212467" sldId="398"/>
        </pc:sldMkLst>
      </pc:sldChg>
      <pc:sldChg chg="del">
        <pc:chgData name="Melanie David-Feveck" userId="9e4d456e-893c-4367-b601-72fce04ebd6b" providerId="ADAL" clId="{7D47FA47-A2DB-421A-920A-AA846C6D7F70}" dt="2024-03-04T16:20:10.734" v="0" actId="47"/>
        <pc:sldMkLst>
          <pc:docMk/>
          <pc:sldMk cId="4033703934" sldId="400"/>
        </pc:sldMkLst>
      </pc:sldChg>
      <pc:sldChg chg="del">
        <pc:chgData name="Melanie David-Feveck" userId="9e4d456e-893c-4367-b601-72fce04ebd6b" providerId="ADAL" clId="{7D47FA47-A2DB-421A-920A-AA846C6D7F70}" dt="2024-03-04T16:20:10.734" v="0" actId="47"/>
        <pc:sldMkLst>
          <pc:docMk/>
          <pc:sldMk cId="757243504" sldId="401"/>
        </pc:sldMkLst>
      </pc:sldChg>
      <pc:sldChg chg="del">
        <pc:chgData name="Melanie David-Feveck" userId="9e4d456e-893c-4367-b601-72fce04ebd6b" providerId="ADAL" clId="{7D47FA47-A2DB-421A-920A-AA846C6D7F70}" dt="2024-03-04T16:20:10.734" v="0" actId="47"/>
        <pc:sldMkLst>
          <pc:docMk/>
          <pc:sldMk cId="3222120578" sldId="402"/>
        </pc:sldMkLst>
      </pc:sldChg>
      <pc:sldChg chg="del">
        <pc:chgData name="Melanie David-Feveck" userId="9e4d456e-893c-4367-b601-72fce04ebd6b" providerId="ADAL" clId="{7D47FA47-A2DB-421A-920A-AA846C6D7F70}" dt="2024-03-04T16:20:10.734" v="0" actId="47"/>
        <pc:sldMkLst>
          <pc:docMk/>
          <pc:sldMk cId="4092747308" sldId="403"/>
        </pc:sldMkLst>
      </pc:sldChg>
      <pc:sldChg chg="del">
        <pc:chgData name="Melanie David-Feveck" userId="9e4d456e-893c-4367-b601-72fce04ebd6b" providerId="ADAL" clId="{7D47FA47-A2DB-421A-920A-AA846C6D7F70}" dt="2024-03-04T16:20:10.734" v="0" actId="47"/>
        <pc:sldMkLst>
          <pc:docMk/>
          <pc:sldMk cId="1435041562" sldId="404"/>
        </pc:sldMkLst>
      </pc:sldChg>
      <pc:sldChg chg="del">
        <pc:chgData name="Melanie David-Feveck" userId="9e4d456e-893c-4367-b601-72fce04ebd6b" providerId="ADAL" clId="{7D47FA47-A2DB-421A-920A-AA846C6D7F70}" dt="2024-03-04T16:20:10.734" v="0" actId="47"/>
        <pc:sldMkLst>
          <pc:docMk/>
          <pc:sldMk cId="1953776874" sldId="405"/>
        </pc:sldMkLst>
      </pc:sldChg>
      <pc:sldChg chg="del">
        <pc:chgData name="Melanie David-Feveck" userId="9e4d456e-893c-4367-b601-72fce04ebd6b" providerId="ADAL" clId="{7D47FA47-A2DB-421A-920A-AA846C6D7F70}" dt="2024-03-04T16:20:10.734" v="0" actId="47"/>
        <pc:sldMkLst>
          <pc:docMk/>
          <pc:sldMk cId="850062160" sldId="406"/>
        </pc:sldMkLst>
      </pc:sldChg>
      <pc:sldChg chg="del">
        <pc:chgData name="Melanie David-Feveck" userId="9e4d456e-893c-4367-b601-72fce04ebd6b" providerId="ADAL" clId="{7D47FA47-A2DB-421A-920A-AA846C6D7F70}" dt="2024-03-04T16:20:10.734" v="0" actId="47"/>
        <pc:sldMkLst>
          <pc:docMk/>
          <pc:sldMk cId="3923400777" sldId="407"/>
        </pc:sldMkLst>
      </pc:sldChg>
      <pc:sldChg chg="del">
        <pc:chgData name="Melanie David-Feveck" userId="9e4d456e-893c-4367-b601-72fce04ebd6b" providerId="ADAL" clId="{7D47FA47-A2DB-421A-920A-AA846C6D7F70}" dt="2024-03-04T16:20:10.734" v="0" actId="47"/>
        <pc:sldMkLst>
          <pc:docMk/>
          <pc:sldMk cId="2541985933" sldId="408"/>
        </pc:sldMkLst>
      </pc:sldChg>
      <pc:sldChg chg="del">
        <pc:chgData name="Melanie David-Feveck" userId="9e4d456e-893c-4367-b601-72fce04ebd6b" providerId="ADAL" clId="{7D47FA47-A2DB-421A-920A-AA846C6D7F70}" dt="2024-03-04T16:20:10.734" v="0" actId="47"/>
        <pc:sldMkLst>
          <pc:docMk/>
          <pc:sldMk cId="3429231556" sldId="409"/>
        </pc:sldMkLst>
      </pc:sldChg>
      <pc:sldChg chg="del">
        <pc:chgData name="Melanie David-Feveck" userId="9e4d456e-893c-4367-b601-72fce04ebd6b" providerId="ADAL" clId="{7D47FA47-A2DB-421A-920A-AA846C6D7F70}" dt="2024-03-04T16:20:10.734" v="0" actId="47"/>
        <pc:sldMkLst>
          <pc:docMk/>
          <pc:sldMk cId="1852238695" sldId="412"/>
        </pc:sldMkLst>
      </pc:sldChg>
      <pc:sldChg chg="del">
        <pc:chgData name="Melanie David-Feveck" userId="9e4d456e-893c-4367-b601-72fce04ebd6b" providerId="ADAL" clId="{7D47FA47-A2DB-421A-920A-AA846C6D7F70}" dt="2024-03-04T16:20:10.734" v="0" actId="47"/>
        <pc:sldMkLst>
          <pc:docMk/>
          <pc:sldMk cId="3625257582" sldId="413"/>
        </pc:sldMkLst>
      </pc:sldChg>
      <pc:sldChg chg="del">
        <pc:chgData name="Melanie David-Feveck" userId="9e4d456e-893c-4367-b601-72fce04ebd6b" providerId="ADAL" clId="{7D47FA47-A2DB-421A-920A-AA846C6D7F70}" dt="2024-03-04T16:20:10.734" v="0" actId="47"/>
        <pc:sldMkLst>
          <pc:docMk/>
          <pc:sldMk cId="4248452479" sldId="414"/>
        </pc:sldMkLst>
      </pc:sldChg>
      <pc:sldChg chg="del">
        <pc:chgData name="Melanie David-Feveck" userId="9e4d456e-893c-4367-b601-72fce04ebd6b" providerId="ADAL" clId="{7D47FA47-A2DB-421A-920A-AA846C6D7F70}" dt="2024-03-04T16:20:10.734" v="0" actId="47"/>
        <pc:sldMkLst>
          <pc:docMk/>
          <pc:sldMk cId="2796021192" sldId="415"/>
        </pc:sldMkLst>
      </pc:sldChg>
      <pc:sldChg chg="del">
        <pc:chgData name="Melanie David-Feveck" userId="9e4d456e-893c-4367-b601-72fce04ebd6b" providerId="ADAL" clId="{7D47FA47-A2DB-421A-920A-AA846C6D7F70}" dt="2024-03-04T16:20:10.734" v="0" actId="47"/>
        <pc:sldMkLst>
          <pc:docMk/>
          <pc:sldMk cId="738911178" sldId="416"/>
        </pc:sldMkLst>
      </pc:sldChg>
      <pc:sldChg chg="del">
        <pc:chgData name="Melanie David-Feveck" userId="9e4d456e-893c-4367-b601-72fce04ebd6b" providerId="ADAL" clId="{7D47FA47-A2DB-421A-920A-AA846C6D7F70}" dt="2024-03-04T16:20:10.734" v="0" actId="47"/>
        <pc:sldMkLst>
          <pc:docMk/>
          <pc:sldMk cId="314188274" sldId="418"/>
        </pc:sldMkLst>
      </pc:sldChg>
      <pc:sldChg chg="del">
        <pc:chgData name="Melanie David-Feveck" userId="9e4d456e-893c-4367-b601-72fce04ebd6b" providerId="ADAL" clId="{7D47FA47-A2DB-421A-920A-AA846C6D7F70}" dt="2024-03-04T16:20:10.734" v="0" actId="47"/>
        <pc:sldMkLst>
          <pc:docMk/>
          <pc:sldMk cId="2683488589" sldId="419"/>
        </pc:sldMkLst>
      </pc:sldChg>
      <pc:sldChg chg="del">
        <pc:chgData name="Melanie David-Feveck" userId="9e4d456e-893c-4367-b601-72fce04ebd6b" providerId="ADAL" clId="{7D47FA47-A2DB-421A-920A-AA846C6D7F70}" dt="2024-03-04T16:20:10.734" v="0" actId="47"/>
        <pc:sldMkLst>
          <pc:docMk/>
          <pc:sldMk cId="3260923862" sldId="420"/>
        </pc:sldMkLst>
      </pc:sldChg>
      <pc:sldChg chg="del">
        <pc:chgData name="Melanie David-Feveck" userId="9e4d456e-893c-4367-b601-72fce04ebd6b" providerId="ADAL" clId="{7D47FA47-A2DB-421A-920A-AA846C6D7F70}" dt="2024-03-04T16:20:10.734" v="0" actId="47"/>
        <pc:sldMkLst>
          <pc:docMk/>
          <pc:sldMk cId="795708314" sldId="422"/>
        </pc:sldMkLst>
      </pc:sldChg>
      <pc:sldChg chg="del">
        <pc:chgData name="Melanie David-Feveck" userId="9e4d456e-893c-4367-b601-72fce04ebd6b" providerId="ADAL" clId="{7D47FA47-A2DB-421A-920A-AA846C6D7F70}" dt="2024-03-04T16:20:10.734" v="0" actId="47"/>
        <pc:sldMkLst>
          <pc:docMk/>
          <pc:sldMk cId="2056500664" sldId="423"/>
        </pc:sldMkLst>
      </pc:sldChg>
      <pc:sldChg chg="del">
        <pc:chgData name="Melanie David-Feveck" userId="9e4d456e-893c-4367-b601-72fce04ebd6b" providerId="ADAL" clId="{7D47FA47-A2DB-421A-920A-AA846C6D7F70}" dt="2024-03-04T16:20:10.734" v="0" actId="47"/>
        <pc:sldMkLst>
          <pc:docMk/>
          <pc:sldMk cId="2196677860" sldId="424"/>
        </pc:sldMkLst>
      </pc:sldChg>
      <pc:sldChg chg="del">
        <pc:chgData name="Melanie David-Feveck" userId="9e4d456e-893c-4367-b601-72fce04ebd6b" providerId="ADAL" clId="{7D47FA47-A2DB-421A-920A-AA846C6D7F70}" dt="2024-03-04T16:20:10.734" v="0" actId="47"/>
        <pc:sldMkLst>
          <pc:docMk/>
          <pc:sldMk cId="3874765618" sldId="425"/>
        </pc:sldMkLst>
      </pc:sldChg>
      <pc:sldChg chg="del">
        <pc:chgData name="Melanie David-Feveck" userId="9e4d456e-893c-4367-b601-72fce04ebd6b" providerId="ADAL" clId="{7D47FA47-A2DB-421A-920A-AA846C6D7F70}" dt="2024-03-04T16:20:10.734" v="0" actId="47"/>
        <pc:sldMkLst>
          <pc:docMk/>
          <pc:sldMk cId="4049363633" sldId="426"/>
        </pc:sldMkLst>
      </pc:sldChg>
      <pc:sldChg chg="del">
        <pc:chgData name="Melanie David-Feveck" userId="9e4d456e-893c-4367-b601-72fce04ebd6b" providerId="ADAL" clId="{7D47FA47-A2DB-421A-920A-AA846C6D7F70}" dt="2024-03-04T16:20:10.734" v="0" actId="47"/>
        <pc:sldMkLst>
          <pc:docMk/>
          <pc:sldMk cId="3308489339" sldId="427"/>
        </pc:sldMkLst>
      </pc:sldChg>
      <pc:sldChg chg="del">
        <pc:chgData name="Melanie David-Feveck" userId="9e4d456e-893c-4367-b601-72fce04ebd6b" providerId="ADAL" clId="{7D47FA47-A2DB-421A-920A-AA846C6D7F70}" dt="2024-03-04T16:20:10.734" v="0" actId="47"/>
        <pc:sldMkLst>
          <pc:docMk/>
          <pc:sldMk cId="3294098133" sldId="428"/>
        </pc:sldMkLst>
      </pc:sldChg>
      <pc:sldChg chg="del">
        <pc:chgData name="Melanie David-Feveck" userId="9e4d456e-893c-4367-b601-72fce04ebd6b" providerId="ADAL" clId="{7D47FA47-A2DB-421A-920A-AA846C6D7F70}" dt="2024-03-04T16:20:10.734" v="0" actId="47"/>
        <pc:sldMkLst>
          <pc:docMk/>
          <pc:sldMk cId="3318669567" sldId="429"/>
        </pc:sldMkLst>
      </pc:sldChg>
      <pc:sldChg chg="del">
        <pc:chgData name="Melanie David-Feveck" userId="9e4d456e-893c-4367-b601-72fce04ebd6b" providerId="ADAL" clId="{7D47FA47-A2DB-421A-920A-AA846C6D7F70}" dt="2024-03-04T16:20:10.734" v="0" actId="47"/>
        <pc:sldMkLst>
          <pc:docMk/>
          <pc:sldMk cId="3419854797" sldId="430"/>
        </pc:sldMkLst>
      </pc:sldChg>
      <pc:sldChg chg="del">
        <pc:chgData name="Melanie David-Feveck" userId="9e4d456e-893c-4367-b601-72fce04ebd6b" providerId="ADAL" clId="{7D47FA47-A2DB-421A-920A-AA846C6D7F70}" dt="2024-03-04T16:20:21.145" v="1" actId="47"/>
        <pc:sldMkLst>
          <pc:docMk/>
          <pc:sldMk cId="938175707" sldId="432"/>
        </pc:sldMkLst>
      </pc:sldChg>
      <pc:sldChg chg="del">
        <pc:chgData name="Melanie David-Feveck" userId="9e4d456e-893c-4367-b601-72fce04ebd6b" providerId="ADAL" clId="{7D47FA47-A2DB-421A-920A-AA846C6D7F70}" dt="2024-03-04T16:20:21.145" v="1" actId="47"/>
        <pc:sldMkLst>
          <pc:docMk/>
          <pc:sldMk cId="3890644080" sldId="433"/>
        </pc:sldMkLst>
      </pc:sldChg>
      <pc:sldChg chg="del">
        <pc:chgData name="Melanie David-Feveck" userId="9e4d456e-893c-4367-b601-72fce04ebd6b" providerId="ADAL" clId="{7D47FA47-A2DB-421A-920A-AA846C6D7F70}" dt="2024-03-04T16:20:21.145" v="1" actId="47"/>
        <pc:sldMkLst>
          <pc:docMk/>
          <pc:sldMk cId="153995507" sldId="434"/>
        </pc:sldMkLst>
      </pc:sldChg>
      <pc:sldChg chg="del">
        <pc:chgData name="Melanie David-Feveck" userId="9e4d456e-893c-4367-b601-72fce04ebd6b" providerId="ADAL" clId="{7D47FA47-A2DB-421A-920A-AA846C6D7F70}" dt="2024-03-04T16:20:21.145" v="1" actId="47"/>
        <pc:sldMkLst>
          <pc:docMk/>
          <pc:sldMk cId="3510423669" sldId="435"/>
        </pc:sldMkLst>
      </pc:sldChg>
      <pc:sldChg chg="del">
        <pc:chgData name="Melanie David-Feveck" userId="9e4d456e-893c-4367-b601-72fce04ebd6b" providerId="ADAL" clId="{7D47FA47-A2DB-421A-920A-AA846C6D7F70}" dt="2024-03-04T16:20:10.734" v="0" actId="47"/>
        <pc:sldMkLst>
          <pc:docMk/>
          <pc:sldMk cId="2962534376" sldId="436"/>
        </pc:sldMkLst>
      </pc:sldChg>
      <pc:sldChg chg="del">
        <pc:chgData name="Melanie David-Feveck" userId="9e4d456e-893c-4367-b601-72fce04ebd6b" providerId="ADAL" clId="{7D47FA47-A2DB-421A-920A-AA846C6D7F70}" dt="2024-03-04T16:20:10.734" v="0" actId="47"/>
        <pc:sldMkLst>
          <pc:docMk/>
          <pc:sldMk cId="4292919957" sldId="437"/>
        </pc:sldMkLst>
      </pc:sldChg>
      <pc:sldChg chg="del">
        <pc:chgData name="Melanie David-Feveck" userId="9e4d456e-893c-4367-b601-72fce04ebd6b" providerId="ADAL" clId="{7D47FA47-A2DB-421A-920A-AA846C6D7F70}" dt="2024-03-04T16:20:10.734" v="0" actId="47"/>
        <pc:sldMkLst>
          <pc:docMk/>
          <pc:sldMk cId="3351046268" sldId="438"/>
        </pc:sldMkLst>
      </pc:sldChg>
      <pc:sldChg chg="del">
        <pc:chgData name="Melanie David-Feveck" userId="9e4d456e-893c-4367-b601-72fce04ebd6b" providerId="ADAL" clId="{7D47FA47-A2DB-421A-920A-AA846C6D7F70}" dt="2024-03-04T16:20:10.734" v="0" actId="47"/>
        <pc:sldMkLst>
          <pc:docMk/>
          <pc:sldMk cId="1445709222" sldId="439"/>
        </pc:sldMkLst>
      </pc:sldChg>
      <pc:sldChg chg="del">
        <pc:chgData name="Melanie David-Feveck" userId="9e4d456e-893c-4367-b601-72fce04ebd6b" providerId="ADAL" clId="{7D47FA47-A2DB-421A-920A-AA846C6D7F70}" dt="2024-03-04T16:20:10.734" v="0" actId="47"/>
        <pc:sldMkLst>
          <pc:docMk/>
          <pc:sldMk cId="1525323478" sldId="440"/>
        </pc:sldMkLst>
      </pc:sldChg>
      <pc:sldChg chg="del">
        <pc:chgData name="Melanie David-Feveck" userId="9e4d456e-893c-4367-b601-72fce04ebd6b" providerId="ADAL" clId="{7D47FA47-A2DB-421A-920A-AA846C6D7F70}" dt="2024-03-04T16:20:10.734" v="0" actId="47"/>
        <pc:sldMkLst>
          <pc:docMk/>
          <pc:sldMk cId="450357000" sldId="441"/>
        </pc:sldMkLst>
      </pc:sldChg>
      <pc:sldChg chg="del">
        <pc:chgData name="Melanie David-Feveck" userId="9e4d456e-893c-4367-b601-72fce04ebd6b" providerId="ADAL" clId="{7D47FA47-A2DB-421A-920A-AA846C6D7F70}" dt="2024-03-04T16:20:10.734" v="0" actId="47"/>
        <pc:sldMkLst>
          <pc:docMk/>
          <pc:sldMk cId="3069331202" sldId="442"/>
        </pc:sldMkLst>
      </pc:sldChg>
      <pc:sldChg chg="del">
        <pc:chgData name="Melanie David-Feveck" userId="9e4d456e-893c-4367-b601-72fce04ebd6b" providerId="ADAL" clId="{7D47FA47-A2DB-421A-920A-AA846C6D7F70}" dt="2024-03-04T16:20:10.734" v="0" actId="47"/>
        <pc:sldMkLst>
          <pc:docMk/>
          <pc:sldMk cId="3315078260" sldId="443"/>
        </pc:sldMkLst>
      </pc:sldChg>
      <pc:sldChg chg="del">
        <pc:chgData name="Melanie David-Feveck" userId="9e4d456e-893c-4367-b601-72fce04ebd6b" providerId="ADAL" clId="{7D47FA47-A2DB-421A-920A-AA846C6D7F70}" dt="2024-03-04T16:20:10.734" v="0" actId="47"/>
        <pc:sldMkLst>
          <pc:docMk/>
          <pc:sldMk cId="3860051648" sldId="444"/>
        </pc:sldMkLst>
      </pc:sldChg>
      <pc:sldChg chg="del">
        <pc:chgData name="Melanie David-Feveck" userId="9e4d456e-893c-4367-b601-72fce04ebd6b" providerId="ADAL" clId="{7D47FA47-A2DB-421A-920A-AA846C6D7F70}" dt="2024-03-04T16:20:10.734" v="0" actId="47"/>
        <pc:sldMkLst>
          <pc:docMk/>
          <pc:sldMk cId="963000563" sldId="445"/>
        </pc:sldMkLst>
      </pc:sldChg>
      <pc:sldChg chg="del">
        <pc:chgData name="Melanie David-Feveck" userId="9e4d456e-893c-4367-b601-72fce04ebd6b" providerId="ADAL" clId="{7D47FA47-A2DB-421A-920A-AA846C6D7F70}" dt="2024-03-04T16:20:10.734" v="0" actId="47"/>
        <pc:sldMkLst>
          <pc:docMk/>
          <pc:sldMk cId="2890435125" sldId="446"/>
        </pc:sldMkLst>
      </pc:sldChg>
      <pc:sldChg chg="del">
        <pc:chgData name="Melanie David-Feveck" userId="9e4d456e-893c-4367-b601-72fce04ebd6b" providerId="ADAL" clId="{7D47FA47-A2DB-421A-920A-AA846C6D7F70}" dt="2024-03-04T16:20:21.145" v="1" actId="47"/>
        <pc:sldMkLst>
          <pc:docMk/>
          <pc:sldMk cId="1137403775" sldId="449"/>
        </pc:sldMkLst>
      </pc:sldChg>
      <pc:sldChg chg="del">
        <pc:chgData name="Melanie David-Feveck" userId="9e4d456e-893c-4367-b601-72fce04ebd6b" providerId="ADAL" clId="{7D47FA47-A2DB-421A-920A-AA846C6D7F70}" dt="2024-03-04T16:20:10.734" v="0" actId="47"/>
        <pc:sldMkLst>
          <pc:docMk/>
          <pc:sldMk cId="2186588987" sldId="450"/>
        </pc:sldMkLst>
      </pc:sldChg>
      <pc:sldChg chg="del">
        <pc:chgData name="Melanie David-Feveck" userId="9e4d456e-893c-4367-b601-72fce04ebd6b" providerId="ADAL" clId="{7D47FA47-A2DB-421A-920A-AA846C6D7F70}" dt="2024-03-04T16:20:10.734" v="0" actId="47"/>
        <pc:sldMkLst>
          <pc:docMk/>
          <pc:sldMk cId="271260616" sldId="451"/>
        </pc:sldMkLst>
      </pc:sldChg>
      <pc:sldChg chg="del">
        <pc:chgData name="Melanie David-Feveck" userId="9e4d456e-893c-4367-b601-72fce04ebd6b" providerId="ADAL" clId="{7D47FA47-A2DB-421A-920A-AA846C6D7F70}" dt="2024-03-04T16:20:10.734" v="0" actId="47"/>
        <pc:sldMkLst>
          <pc:docMk/>
          <pc:sldMk cId="915426161" sldId="452"/>
        </pc:sldMkLst>
      </pc:sldChg>
      <pc:sldChg chg="del">
        <pc:chgData name="Melanie David-Feveck" userId="9e4d456e-893c-4367-b601-72fce04ebd6b" providerId="ADAL" clId="{7D47FA47-A2DB-421A-920A-AA846C6D7F70}" dt="2024-03-04T16:20:21.145" v="1" actId="47"/>
        <pc:sldMkLst>
          <pc:docMk/>
          <pc:sldMk cId="4087989055" sldId="454"/>
        </pc:sldMkLst>
      </pc:sldChg>
      <pc:sldChg chg="del">
        <pc:chgData name="Melanie David-Feveck" userId="9e4d456e-893c-4367-b601-72fce04ebd6b" providerId="ADAL" clId="{7D47FA47-A2DB-421A-920A-AA846C6D7F70}" dt="2024-03-04T16:20:10.734" v="0" actId="47"/>
        <pc:sldMkLst>
          <pc:docMk/>
          <pc:sldMk cId="2066130604" sldId="466"/>
        </pc:sldMkLst>
      </pc:sldChg>
      <pc:sldChg chg="del">
        <pc:chgData name="Melanie David-Feveck" userId="9e4d456e-893c-4367-b601-72fce04ebd6b" providerId="ADAL" clId="{7D47FA47-A2DB-421A-920A-AA846C6D7F70}" dt="2024-03-04T16:20:10.734" v="0" actId="47"/>
        <pc:sldMkLst>
          <pc:docMk/>
          <pc:sldMk cId="697864790" sldId="467"/>
        </pc:sldMkLst>
      </pc:sldChg>
      <pc:sldChg chg="del">
        <pc:chgData name="Melanie David-Feveck" userId="9e4d456e-893c-4367-b601-72fce04ebd6b" providerId="ADAL" clId="{7D47FA47-A2DB-421A-920A-AA846C6D7F70}" dt="2024-03-04T16:20:10.734" v="0" actId="47"/>
        <pc:sldMkLst>
          <pc:docMk/>
          <pc:sldMk cId="1181254030" sldId="468"/>
        </pc:sldMkLst>
      </pc:sldChg>
      <pc:sldChg chg="del">
        <pc:chgData name="Melanie David-Feveck" userId="9e4d456e-893c-4367-b601-72fce04ebd6b" providerId="ADAL" clId="{7D47FA47-A2DB-421A-920A-AA846C6D7F70}" dt="2024-03-04T16:20:10.734" v="0" actId="47"/>
        <pc:sldMkLst>
          <pc:docMk/>
          <pc:sldMk cId="2294281372" sldId="469"/>
        </pc:sldMkLst>
      </pc:sldChg>
      <pc:sldChg chg="del">
        <pc:chgData name="Melanie David-Feveck" userId="9e4d456e-893c-4367-b601-72fce04ebd6b" providerId="ADAL" clId="{7D47FA47-A2DB-421A-920A-AA846C6D7F70}" dt="2024-03-04T16:20:10.734" v="0" actId="47"/>
        <pc:sldMkLst>
          <pc:docMk/>
          <pc:sldMk cId="3036752072" sldId="470"/>
        </pc:sldMkLst>
      </pc:sldChg>
      <pc:sldChg chg="del">
        <pc:chgData name="Melanie David-Feveck" userId="9e4d456e-893c-4367-b601-72fce04ebd6b" providerId="ADAL" clId="{7D47FA47-A2DB-421A-920A-AA846C6D7F70}" dt="2024-03-04T16:20:10.734" v="0" actId="47"/>
        <pc:sldMkLst>
          <pc:docMk/>
          <pc:sldMk cId="3507553518" sldId="471"/>
        </pc:sldMkLst>
      </pc:sldChg>
      <pc:sldChg chg="del">
        <pc:chgData name="Melanie David-Feveck" userId="9e4d456e-893c-4367-b601-72fce04ebd6b" providerId="ADAL" clId="{7D47FA47-A2DB-421A-920A-AA846C6D7F70}" dt="2024-03-04T16:20:10.734" v="0" actId="47"/>
        <pc:sldMkLst>
          <pc:docMk/>
          <pc:sldMk cId="3529474266" sldId="472"/>
        </pc:sldMkLst>
      </pc:sldChg>
      <pc:sldChg chg="del">
        <pc:chgData name="Melanie David-Feveck" userId="9e4d456e-893c-4367-b601-72fce04ebd6b" providerId="ADAL" clId="{7D47FA47-A2DB-421A-920A-AA846C6D7F70}" dt="2024-03-04T16:20:10.734" v="0" actId="47"/>
        <pc:sldMkLst>
          <pc:docMk/>
          <pc:sldMk cId="4043515187" sldId="473"/>
        </pc:sldMkLst>
      </pc:sldChg>
      <pc:sldChg chg="del">
        <pc:chgData name="Melanie David-Feveck" userId="9e4d456e-893c-4367-b601-72fce04ebd6b" providerId="ADAL" clId="{7D47FA47-A2DB-421A-920A-AA846C6D7F70}" dt="2024-03-04T16:20:10.734" v="0" actId="47"/>
        <pc:sldMkLst>
          <pc:docMk/>
          <pc:sldMk cId="3168520191" sldId="474"/>
        </pc:sldMkLst>
      </pc:sldChg>
      <pc:sldChg chg="del">
        <pc:chgData name="Melanie David-Feveck" userId="9e4d456e-893c-4367-b601-72fce04ebd6b" providerId="ADAL" clId="{7D47FA47-A2DB-421A-920A-AA846C6D7F70}" dt="2024-03-04T16:20:10.734" v="0" actId="47"/>
        <pc:sldMkLst>
          <pc:docMk/>
          <pc:sldMk cId="1239296923" sldId="475"/>
        </pc:sldMkLst>
      </pc:sldChg>
      <pc:sldChg chg="del">
        <pc:chgData name="Melanie David-Feveck" userId="9e4d456e-893c-4367-b601-72fce04ebd6b" providerId="ADAL" clId="{7D47FA47-A2DB-421A-920A-AA846C6D7F70}" dt="2024-03-04T16:20:10.734" v="0" actId="47"/>
        <pc:sldMkLst>
          <pc:docMk/>
          <pc:sldMk cId="2667654800" sldId="476"/>
        </pc:sldMkLst>
      </pc:sldChg>
      <pc:sldChg chg="del">
        <pc:chgData name="Melanie David-Feveck" userId="9e4d456e-893c-4367-b601-72fce04ebd6b" providerId="ADAL" clId="{7D47FA47-A2DB-421A-920A-AA846C6D7F70}" dt="2024-03-04T16:20:10.734" v="0" actId="47"/>
        <pc:sldMkLst>
          <pc:docMk/>
          <pc:sldMk cId="808406318" sldId="477"/>
        </pc:sldMkLst>
      </pc:sldChg>
      <pc:sldChg chg="del">
        <pc:chgData name="Melanie David-Feveck" userId="9e4d456e-893c-4367-b601-72fce04ebd6b" providerId="ADAL" clId="{7D47FA47-A2DB-421A-920A-AA846C6D7F70}" dt="2024-03-04T16:20:10.734" v="0" actId="47"/>
        <pc:sldMkLst>
          <pc:docMk/>
          <pc:sldMk cId="2941344757" sldId="478"/>
        </pc:sldMkLst>
      </pc:sldChg>
      <pc:sldChg chg="del">
        <pc:chgData name="Melanie David-Feveck" userId="9e4d456e-893c-4367-b601-72fce04ebd6b" providerId="ADAL" clId="{7D47FA47-A2DB-421A-920A-AA846C6D7F70}" dt="2024-03-04T16:20:10.734" v="0" actId="47"/>
        <pc:sldMkLst>
          <pc:docMk/>
          <pc:sldMk cId="268687695" sldId="479"/>
        </pc:sldMkLst>
      </pc:sldChg>
      <pc:sldChg chg="del">
        <pc:chgData name="Melanie David-Feveck" userId="9e4d456e-893c-4367-b601-72fce04ebd6b" providerId="ADAL" clId="{7D47FA47-A2DB-421A-920A-AA846C6D7F70}" dt="2024-03-04T16:20:10.734" v="0" actId="47"/>
        <pc:sldMkLst>
          <pc:docMk/>
          <pc:sldMk cId="1002946590" sldId="480"/>
        </pc:sldMkLst>
      </pc:sldChg>
      <pc:sldChg chg="del">
        <pc:chgData name="Melanie David-Feveck" userId="9e4d456e-893c-4367-b601-72fce04ebd6b" providerId="ADAL" clId="{7D47FA47-A2DB-421A-920A-AA846C6D7F70}" dt="2024-03-04T16:20:10.734" v="0" actId="47"/>
        <pc:sldMkLst>
          <pc:docMk/>
          <pc:sldMk cId="490712198" sldId="481"/>
        </pc:sldMkLst>
      </pc:sldChg>
      <pc:sldChg chg="del">
        <pc:chgData name="Melanie David-Feveck" userId="9e4d456e-893c-4367-b601-72fce04ebd6b" providerId="ADAL" clId="{7D47FA47-A2DB-421A-920A-AA846C6D7F70}" dt="2024-03-04T16:20:10.734" v="0" actId="47"/>
        <pc:sldMkLst>
          <pc:docMk/>
          <pc:sldMk cId="4083119633" sldId="482"/>
        </pc:sldMkLst>
      </pc:sldChg>
      <pc:sldChg chg="del">
        <pc:chgData name="Melanie David-Feveck" userId="9e4d456e-893c-4367-b601-72fce04ebd6b" providerId="ADAL" clId="{7D47FA47-A2DB-421A-920A-AA846C6D7F70}" dt="2024-03-04T16:20:21.145" v="1" actId="47"/>
        <pc:sldMkLst>
          <pc:docMk/>
          <pc:sldMk cId="363428946" sldId="485"/>
        </pc:sldMkLst>
      </pc:sldChg>
      <pc:sldChg chg="del">
        <pc:chgData name="Melanie David-Feveck" userId="9e4d456e-893c-4367-b601-72fce04ebd6b" providerId="ADAL" clId="{7D47FA47-A2DB-421A-920A-AA846C6D7F70}" dt="2024-03-04T16:20:10.734" v="0" actId="47"/>
        <pc:sldMkLst>
          <pc:docMk/>
          <pc:sldMk cId="3409563566" sldId="486"/>
        </pc:sldMkLst>
      </pc:sldChg>
      <pc:sldChg chg="del">
        <pc:chgData name="Melanie David-Feveck" userId="9e4d456e-893c-4367-b601-72fce04ebd6b" providerId="ADAL" clId="{7D47FA47-A2DB-421A-920A-AA846C6D7F70}" dt="2024-03-04T16:20:10.734" v="0" actId="47"/>
        <pc:sldMkLst>
          <pc:docMk/>
          <pc:sldMk cId="668264317" sldId="487"/>
        </pc:sldMkLst>
      </pc:sldChg>
      <pc:sldChg chg="del">
        <pc:chgData name="Melanie David-Feveck" userId="9e4d456e-893c-4367-b601-72fce04ebd6b" providerId="ADAL" clId="{7D47FA47-A2DB-421A-920A-AA846C6D7F70}" dt="2024-03-04T16:20:10.734" v="0" actId="47"/>
        <pc:sldMkLst>
          <pc:docMk/>
          <pc:sldMk cId="131314130" sldId="488"/>
        </pc:sldMkLst>
      </pc:sldChg>
      <pc:sldChg chg="del">
        <pc:chgData name="Melanie David-Feveck" userId="9e4d456e-893c-4367-b601-72fce04ebd6b" providerId="ADAL" clId="{7D47FA47-A2DB-421A-920A-AA846C6D7F70}" dt="2024-03-04T16:20:10.734" v="0" actId="47"/>
        <pc:sldMkLst>
          <pc:docMk/>
          <pc:sldMk cId="2472133182" sldId="489"/>
        </pc:sldMkLst>
      </pc:sldChg>
      <pc:sldChg chg="del">
        <pc:chgData name="Melanie David-Feveck" userId="9e4d456e-893c-4367-b601-72fce04ebd6b" providerId="ADAL" clId="{7D47FA47-A2DB-421A-920A-AA846C6D7F70}" dt="2024-03-04T16:20:10.734" v="0" actId="47"/>
        <pc:sldMkLst>
          <pc:docMk/>
          <pc:sldMk cId="1711767990" sldId="490"/>
        </pc:sldMkLst>
      </pc:sldChg>
      <pc:sldChg chg="del">
        <pc:chgData name="Melanie David-Feveck" userId="9e4d456e-893c-4367-b601-72fce04ebd6b" providerId="ADAL" clId="{7D47FA47-A2DB-421A-920A-AA846C6D7F70}" dt="2024-03-04T16:20:10.734" v="0" actId="47"/>
        <pc:sldMkLst>
          <pc:docMk/>
          <pc:sldMk cId="756053718" sldId="491"/>
        </pc:sldMkLst>
      </pc:sldChg>
      <pc:sldChg chg="del">
        <pc:chgData name="Melanie David-Feveck" userId="9e4d456e-893c-4367-b601-72fce04ebd6b" providerId="ADAL" clId="{7D47FA47-A2DB-421A-920A-AA846C6D7F70}" dt="2024-03-04T16:20:10.734" v="0" actId="47"/>
        <pc:sldMkLst>
          <pc:docMk/>
          <pc:sldMk cId="1875775254" sldId="492"/>
        </pc:sldMkLst>
      </pc:sldChg>
      <pc:sldChg chg="del">
        <pc:chgData name="Melanie David-Feveck" userId="9e4d456e-893c-4367-b601-72fce04ebd6b" providerId="ADAL" clId="{7D47FA47-A2DB-421A-920A-AA846C6D7F70}" dt="2024-03-04T16:20:10.734" v="0" actId="47"/>
        <pc:sldMkLst>
          <pc:docMk/>
          <pc:sldMk cId="3735325047" sldId="493"/>
        </pc:sldMkLst>
      </pc:sldChg>
      <pc:sldChg chg="del">
        <pc:chgData name="Melanie David-Feveck" userId="9e4d456e-893c-4367-b601-72fce04ebd6b" providerId="ADAL" clId="{7D47FA47-A2DB-421A-920A-AA846C6D7F70}" dt="2024-03-04T16:20:10.734" v="0" actId="47"/>
        <pc:sldMkLst>
          <pc:docMk/>
          <pc:sldMk cId="3949548102" sldId="494"/>
        </pc:sldMkLst>
      </pc:sldChg>
      <pc:sldChg chg="del">
        <pc:chgData name="Melanie David-Feveck" userId="9e4d456e-893c-4367-b601-72fce04ebd6b" providerId="ADAL" clId="{7D47FA47-A2DB-421A-920A-AA846C6D7F70}" dt="2024-03-04T16:20:21.145" v="1" actId="47"/>
        <pc:sldMkLst>
          <pc:docMk/>
          <pc:sldMk cId="3243977985" sldId="496"/>
        </pc:sldMkLst>
      </pc:sldChg>
      <pc:sldChg chg="del">
        <pc:chgData name="Melanie David-Feveck" userId="9e4d456e-893c-4367-b601-72fce04ebd6b" providerId="ADAL" clId="{7D47FA47-A2DB-421A-920A-AA846C6D7F70}" dt="2024-03-04T16:20:21.145" v="1" actId="47"/>
        <pc:sldMkLst>
          <pc:docMk/>
          <pc:sldMk cId="2331035921" sldId="497"/>
        </pc:sldMkLst>
      </pc:sldChg>
      <pc:sldMasterChg chg="del delSldLayout">
        <pc:chgData name="Melanie David-Feveck" userId="9e4d456e-893c-4367-b601-72fce04ebd6b" providerId="ADAL" clId="{7D47FA47-A2DB-421A-920A-AA846C6D7F70}" dt="2024-03-04T16:20:10.734" v="0" actId="47"/>
        <pc:sldMasterMkLst>
          <pc:docMk/>
          <pc:sldMasterMk cId="1926497552" sldId="2147483661"/>
        </pc:sldMasterMkLst>
        <pc:sldLayoutChg chg="del">
          <pc:chgData name="Melanie David-Feveck" userId="9e4d456e-893c-4367-b601-72fce04ebd6b" providerId="ADAL" clId="{7D47FA47-A2DB-421A-920A-AA846C6D7F70}" dt="2024-03-04T16:20:10.734" v="0" actId="47"/>
          <pc:sldLayoutMkLst>
            <pc:docMk/>
            <pc:sldMasterMk cId="1926497552" sldId="2147483661"/>
            <pc:sldLayoutMk cId="3509636175" sldId="2147483662"/>
          </pc:sldLayoutMkLst>
        </pc:sldLayoutChg>
        <pc:sldLayoutChg chg="del">
          <pc:chgData name="Melanie David-Feveck" userId="9e4d456e-893c-4367-b601-72fce04ebd6b" providerId="ADAL" clId="{7D47FA47-A2DB-421A-920A-AA846C6D7F70}" dt="2024-03-04T16:20:10.734" v="0" actId="47"/>
          <pc:sldLayoutMkLst>
            <pc:docMk/>
            <pc:sldMasterMk cId="1926497552" sldId="2147483661"/>
            <pc:sldLayoutMk cId="1898099811" sldId="2147483663"/>
          </pc:sldLayoutMkLst>
        </pc:sldLayoutChg>
        <pc:sldLayoutChg chg="del">
          <pc:chgData name="Melanie David-Feveck" userId="9e4d456e-893c-4367-b601-72fce04ebd6b" providerId="ADAL" clId="{7D47FA47-A2DB-421A-920A-AA846C6D7F70}" dt="2024-03-04T16:20:10.734" v="0" actId="47"/>
          <pc:sldLayoutMkLst>
            <pc:docMk/>
            <pc:sldMasterMk cId="1926497552" sldId="2147483661"/>
            <pc:sldLayoutMk cId="3255141331" sldId="2147483664"/>
          </pc:sldLayoutMkLst>
        </pc:sldLayoutChg>
        <pc:sldLayoutChg chg="del">
          <pc:chgData name="Melanie David-Feveck" userId="9e4d456e-893c-4367-b601-72fce04ebd6b" providerId="ADAL" clId="{7D47FA47-A2DB-421A-920A-AA846C6D7F70}" dt="2024-03-04T16:20:10.734" v="0" actId="47"/>
          <pc:sldLayoutMkLst>
            <pc:docMk/>
            <pc:sldMasterMk cId="1926497552" sldId="2147483661"/>
            <pc:sldLayoutMk cId="2232822972" sldId="2147483665"/>
          </pc:sldLayoutMkLst>
        </pc:sldLayoutChg>
        <pc:sldLayoutChg chg="del">
          <pc:chgData name="Melanie David-Feveck" userId="9e4d456e-893c-4367-b601-72fce04ebd6b" providerId="ADAL" clId="{7D47FA47-A2DB-421A-920A-AA846C6D7F70}" dt="2024-03-04T16:20:10.734" v="0" actId="47"/>
          <pc:sldLayoutMkLst>
            <pc:docMk/>
            <pc:sldMasterMk cId="1926497552" sldId="2147483661"/>
            <pc:sldLayoutMk cId="2343851447" sldId="2147483666"/>
          </pc:sldLayoutMkLst>
        </pc:sldLayoutChg>
        <pc:sldLayoutChg chg="del">
          <pc:chgData name="Melanie David-Feveck" userId="9e4d456e-893c-4367-b601-72fce04ebd6b" providerId="ADAL" clId="{7D47FA47-A2DB-421A-920A-AA846C6D7F70}" dt="2024-03-04T16:20:10.734" v="0" actId="47"/>
          <pc:sldLayoutMkLst>
            <pc:docMk/>
            <pc:sldMasterMk cId="1926497552" sldId="2147483661"/>
            <pc:sldLayoutMk cId="3256557551" sldId="2147483667"/>
          </pc:sldLayoutMkLst>
        </pc:sldLayoutChg>
        <pc:sldLayoutChg chg="del">
          <pc:chgData name="Melanie David-Feveck" userId="9e4d456e-893c-4367-b601-72fce04ebd6b" providerId="ADAL" clId="{7D47FA47-A2DB-421A-920A-AA846C6D7F70}" dt="2024-03-04T16:20:10.734" v="0" actId="47"/>
          <pc:sldLayoutMkLst>
            <pc:docMk/>
            <pc:sldMasterMk cId="1926497552" sldId="2147483661"/>
            <pc:sldLayoutMk cId="654735387" sldId="2147483668"/>
          </pc:sldLayoutMkLst>
        </pc:sldLayoutChg>
        <pc:sldLayoutChg chg="del">
          <pc:chgData name="Melanie David-Feveck" userId="9e4d456e-893c-4367-b601-72fce04ebd6b" providerId="ADAL" clId="{7D47FA47-A2DB-421A-920A-AA846C6D7F70}" dt="2024-03-04T16:20:10.734" v="0" actId="47"/>
          <pc:sldLayoutMkLst>
            <pc:docMk/>
            <pc:sldMasterMk cId="1926497552" sldId="2147483661"/>
            <pc:sldLayoutMk cId="3834494304" sldId="2147483669"/>
          </pc:sldLayoutMkLst>
        </pc:sldLayoutChg>
        <pc:sldLayoutChg chg="del">
          <pc:chgData name="Melanie David-Feveck" userId="9e4d456e-893c-4367-b601-72fce04ebd6b" providerId="ADAL" clId="{7D47FA47-A2DB-421A-920A-AA846C6D7F70}" dt="2024-03-04T16:20:10.734" v="0" actId="47"/>
          <pc:sldLayoutMkLst>
            <pc:docMk/>
            <pc:sldMasterMk cId="1926497552" sldId="2147483661"/>
            <pc:sldLayoutMk cId="2280983591" sldId="2147483670"/>
          </pc:sldLayoutMkLst>
        </pc:sldLayoutChg>
        <pc:sldLayoutChg chg="del">
          <pc:chgData name="Melanie David-Feveck" userId="9e4d456e-893c-4367-b601-72fce04ebd6b" providerId="ADAL" clId="{7D47FA47-A2DB-421A-920A-AA846C6D7F70}" dt="2024-03-04T16:20:10.734" v="0" actId="47"/>
          <pc:sldLayoutMkLst>
            <pc:docMk/>
            <pc:sldMasterMk cId="1926497552" sldId="2147483661"/>
            <pc:sldLayoutMk cId="1157135564" sldId="2147483671"/>
          </pc:sldLayoutMkLst>
        </pc:sldLayoutChg>
        <pc:sldLayoutChg chg="del">
          <pc:chgData name="Melanie David-Feveck" userId="9e4d456e-893c-4367-b601-72fce04ebd6b" providerId="ADAL" clId="{7D47FA47-A2DB-421A-920A-AA846C6D7F70}" dt="2024-03-04T16:20:10.734" v="0" actId="47"/>
          <pc:sldLayoutMkLst>
            <pc:docMk/>
            <pc:sldMasterMk cId="1926497552" sldId="2147483661"/>
            <pc:sldLayoutMk cId="3281175091" sldId="2147483672"/>
          </pc:sldLayoutMkLst>
        </pc:sldLayoutChg>
      </pc:sldMasterChg>
    </pc:docChg>
  </pc:docChgLst>
  <pc:docChgLst>
    <pc:chgData name="Melanie David-Feveck" userId="9e4d456e-893c-4367-b601-72fce04ebd6b" providerId="ADAL" clId="{6E1BD008-BD38-45E4-ABCC-F83CE32FED7A}"/>
    <pc:docChg chg="modSld">
      <pc:chgData name="Melanie David-Feveck" userId="9e4d456e-893c-4367-b601-72fce04ebd6b" providerId="ADAL" clId="{6E1BD008-BD38-45E4-ABCC-F83CE32FED7A}" dt="2024-07-18T23:15:42.480" v="12" actId="20577"/>
      <pc:docMkLst>
        <pc:docMk/>
      </pc:docMkLst>
      <pc:sldChg chg="modSp mod">
        <pc:chgData name="Melanie David-Feveck" userId="9e4d456e-893c-4367-b601-72fce04ebd6b" providerId="ADAL" clId="{6E1BD008-BD38-45E4-ABCC-F83CE32FED7A}" dt="2024-07-18T23:15:42.480" v="12" actId="20577"/>
        <pc:sldMkLst>
          <pc:docMk/>
          <pc:sldMk cId="1845257044" sldId="343"/>
        </pc:sldMkLst>
        <pc:spChg chg="mod">
          <ac:chgData name="Melanie David-Feveck" userId="9e4d456e-893c-4367-b601-72fce04ebd6b" providerId="ADAL" clId="{6E1BD008-BD38-45E4-ABCC-F83CE32FED7A}" dt="2024-07-18T23:15:39.166" v="11" actId="2710"/>
          <ac:spMkLst>
            <pc:docMk/>
            <pc:sldMk cId="1845257044" sldId="343"/>
            <ac:spMk id="4" creationId="{260784CF-6205-CDE5-3AE5-0AF0B95D60E3}"/>
          </ac:spMkLst>
        </pc:spChg>
        <pc:spChg chg="mod">
          <ac:chgData name="Melanie David-Feveck" userId="9e4d456e-893c-4367-b601-72fce04ebd6b" providerId="ADAL" clId="{6E1BD008-BD38-45E4-ABCC-F83CE32FED7A}" dt="2024-07-18T23:15:42.480" v="12" actId="20577"/>
          <ac:spMkLst>
            <pc:docMk/>
            <pc:sldMk cId="1845257044" sldId="343"/>
            <ac:spMk id="5" creationId="{17624B36-A292-AB0C-54D5-FD657CE3438E}"/>
          </ac:spMkLst>
        </pc:spChg>
      </pc:sldChg>
      <pc:sldChg chg="modSp mod">
        <pc:chgData name="Melanie David-Feveck" userId="9e4d456e-893c-4367-b601-72fce04ebd6b" providerId="ADAL" clId="{6E1BD008-BD38-45E4-ABCC-F83CE32FED7A}" dt="2024-07-18T23:13:23.305" v="3" actId="1076"/>
        <pc:sldMkLst>
          <pc:docMk/>
          <pc:sldMk cId="1901009877" sldId="386"/>
        </pc:sldMkLst>
        <pc:spChg chg="mod">
          <ac:chgData name="Melanie David-Feveck" userId="9e4d456e-893c-4367-b601-72fce04ebd6b" providerId="ADAL" clId="{6E1BD008-BD38-45E4-ABCC-F83CE32FED7A}" dt="2024-07-18T23:13:12.858" v="0" actId="14100"/>
          <ac:spMkLst>
            <pc:docMk/>
            <pc:sldMk cId="1901009877" sldId="386"/>
            <ac:spMk id="5" creationId="{17624B36-A292-AB0C-54D5-FD657CE3438E}"/>
          </ac:spMkLst>
        </pc:spChg>
        <pc:graphicFrameChg chg="mod">
          <ac:chgData name="Melanie David-Feveck" userId="9e4d456e-893c-4367-b601-72fce04ebd6b" providerId="ADAL" clId="{6E1BD008-BD38-45E4-ABCC-F83CE32FED7A}" dt="2024-07-18T23:13:23.305" v="3" actId="1076"/>
          <ac:graphicFrameMkLst>
            <pc:docMk/>
            <pc:sldMk cId="1901009877" sldId="386"/>
            <ac:graphicFrameMk id="3" creationId="{F8B1D251-598F-6DEA-46B8-FE559BEEA336}"/>
          </ac:graphicFrameMkLst>
        </pc:graphicFrameChg>
      </pc:sldChg>
    </pc:docChg>
  </pc:docChgLst>
</pc:chgInfo>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GB" dirty="0"/>
              <a:t>Time since referral to first paediatric assessment in 2021</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RX1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Sheet1!$A$2:$A$6</c:f>
              <c:strCache>
                <c:ptCount val="5"/>
                <c:pt idx="0">
                  <c:v>0 - 4 weeks</c:v>
                </c:pt>
                <c:pt idx="1">
                  <c:v>4 - 8 weeks</c:v>
                </c:pt>
                <c:pt idx="2">
                  <c:v>8 - 12 weeks</c:v>
                </c:pt>
                <c:pt idx="3">
                  <c:v>12 - 16 weeks</c:v>
                </c:pt>
                <c:pt idx="4">
                  <c:v>&gt;16 weeks</c:v>
                </c:pt>
              </c:strCache>
            </c:strRef>
          </c:cat>
          <c:val>
            <c:numRef>
              <c:f>Sheet1!$B$2:$B$6</c:f>
              <c:numCache>
                <c:formatCode>0%</c:formatCode>
                <c:ptCount val="5"/>
                <c:pt idx="0">
                  <c:v>0.45</c:v>
                </c:pt>
                <c:pt idx="1">
                  <c:v>0.28999999999999998</c:v>
                </c:pt>
                <c:pt idx="2">
                  <c:v>0.13</c:v>
                </c:pt>
                <c:pt idx="3">
                  <c:v>0.1</c:v>
                </c:pt>
                <c:pt idx="4">
                  <c:v>0.03</c:v>
                </c:pt>
              </c:numCache>
            </c:numRef>
          </c:val>
          <c:extLst>
            <c:ext xmlns:c16="http://schemas.microsoft.com/office/drawing/2014/chart" uri="{C3380CC4-5D6E-409C-BE32-E72D297353CC}">
              <c16:uniqueId val="{00000000-EE2C-48C0-8287-008B950C39E7}"/>
            </c:ext>
          </c:extLst>
        </c:ser>
        <c:ser>
          <c:idx val="1"/>
          <c:order val="1"/>
          <c:tx>
            <c:strRef>
              <c:f>Sheet1!$C$1</c:f>
              <c:strCache>
                <c:ptCount val="1"/>
                <c:pt idx="0">
                  <c:v>CWT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Sheet1!$A$2:$A$6</c:f>
              <c:strCache>
                <c:ptCount val="5"/>
                <c:pt idx="0">
                  <c:v>0 - 4 weeks</c:v>
                </c:pt>
                <c:pt idx="1">
                  <c:v>4 - 8 weeks</c:v>
                </c:pt>
                <c:pt idx="2">
                  <c:v>8 - 12 weeks</c:v>
                </c:pt>
                <c:pt idx="3">
                  <c:v>12 - 16 weeks</c:v>
                </c:pt>
                <c:pt idx="4">
                  <c:v>&gt;16 weeks</c:v>
                </c:pt>
              </c:strCache>
            </c:strRef>
          </c:cat>
          <c:val>
            <c:numRef>
              <c:f>Sheet1!$C$2:$C$6</c:f>
              <c:numCache>
                <c:formatCode>0%</c:formatCode>
                <c:ptCount val="5"/>
                <c:pt idx="0">
                  <c:v>0.54</c:v>
                </c:pt>
                <c:pt idx="1">
                  <c:v>0.18</c:v>
                </c:pt>
                <c:pt idx="2">
                  <c:v>0.05</c:v>
                </c:pt>
                <c:pt idx="3">
                  <c:v>7.0000000000000007E-2</c:v>
                </c:pt>
                <c:pt idx="4">
                  <c:v>0.13</c:v>
                </c:pt>
              </c:numCache>
            </c:numRef>
          </c:val>
          <c:extLst>
            <c:ext xmlns:c16="http://schemas.microsoft.com/office/drawing/2014/chart" uri="{C3380CC4-5D6E-409C-BE32-E72D297353CC}">
              <c16:uniqueId val="{00000001-EE2C-48C0-8287-008B950C39E7}"/>
            </c:ext>
          </c:extLst>
        </c:ser>
        <c:ser>
          <c:idx val="2"/>
          <c:order val="2"/>
          <c:tx>
            <c:strRef>
              <c:f>Sheet1!$D$1</c:f>
              <c:strCache>
                <c:ptCount val="1"/>
                <c:pt idx="0">
                  <c:v>England &amp; Wales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Sheet1!$A$2:$A$6</c:f>
              <c:strCache>
                <c:ptCount val="5"/>
                <c:pt idx="0">
                  <c:v>0 - 4 weeks</c:v>
                </c:pt>
                <c:pt idx="1">
                  <c:v>4 - 8 weeks</c:v>
                </c:pt>
                <c:pt idx="2">
                  <c:v>8 - 12 weeks</c:v>
                </c:pt>
                <c:pt idx="3">
                  <c:v>12 - 16 weeks</c:v>
                </c:pt>
                <c:pt idx="4">
                  <c:v>&gt;16 weeks</c:v>
                </c:pt>
              </c:strCache>
            </c:strRef>
          </c:cat>
          <c:val>
            <c:numRef>
              <c:f>Sheet1!$D$2:$D$6</c:f>
              <c:numCache>
                <c:formatCode>0%</c:formatCode>
                <c:ptCount val="5"/>
                <c:pt idx="0">
                  <c:v>0.54</c:v>
                </c:pt>
                <c:pt idx="1">
                  <c:v>0.23</c:v>
                </c:pt>
                <c:pt idx="2">
                  <c:v>7.0000000000000007E-2</c:v>
                </c:pt>
                <c:pt idx="3">
                  <c:v>0.04</c:v>
                </c:pt>
                <c:pt idx="4">
                  <c:v>0.1</c:v>
                </c:pt>
              </c:numCache>
            </c:numRef>
          </c:val>
          <c:extLst>
            <c:ext xmlns:c16="http://schemas.microsoft.com/office/drawing/2014/chart" uri="{C3380CC4-5D6E-409C-BE32-E72D297353CC}">
              <c16:uniqueId val="{00000002-EE2C-48C0-8287-008B950C39E7}"/>
            </c:ext>
          </c:extLst>
        </c:ser>
        <c:dLbls>
          <c:showLegendKey val="0"/>
          <c:showVal val="0"/>
          <c:showCatName val="0"/>
          <c:showSerName val="0"/>
          <c:showPercent val="0"/>
          <c:showBubbleSize val="0"/>
        </c:dLbls>
        <c:gapWidth val="100"/>
        <c:overlap val="-24"/>
        <c:axId val="900593439"/>
        <c:axId val="900593855"/>
      </c:barChart>
      <c:catAx>
        <c:axId val="900593439"/>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900593855"/>
        <c:crosses val="autoZero"/>
        <c:auto val="1"/>
        <c:lblAlgn val="ctr"/>
        <c:lblOffset val="100"/>
        <c:noMultiLvlLbl val="0"/>
      </c:catAx>
      <c:valAx>
        <c:axId val="900593855"/>
        <c:scaling>
          <c:orientation val="minMax"/>
          <c:max val="1"/>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900593439"/>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solid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75F26-17BA-4A3C-939A-A109702EB9D8}" type="datetimeFigureOut">
              <a:rPr lang="en-GB" smtClean="0"/>
              <a:t>19/07/2024</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FFA89-5C59-4AAF-8009-79353D94AE1E}" type="slidenum">
              <a:rPr lang="en-GB" smtClean="0"/>
              <a:t>‹#›</a:t>
            </a:fld>
            <a:endParaRPr lang="en-GB" dirty="0"/>
          </a:p>
        </p:txBody>
      </p:sp>
    </p:spTree>
    <p:extLst>
      <p:ext uri="{BB962C8B-B14F-4D97-AF65-F5344CB8AC3E}">
        <p14:creationId xmlns:p14="http://schemas.microsoft.com/office/powerpoint/2010/main" val="51287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FFA89-5C59-4AAF-8009-79353D94AE1E}" type="slidenum">
              <a:rPr lang="en-GB" smtClean="0"/>
              <a:t>7</a:t>
            </a:fld>
            <a:endParaRPr lang="en-GB" dirty="0"/>
          </a:p>
        </p:txBody>
      </p:sp>
    </p:spTree>
    <p:extLst>
      <p:ext uri="{BB962C8B-B14F-4D97-AF65-F5344CB8AC3E}">
        <p14:creationId xmlns:p14="http://schemas.microsoft.com/office/powerpoint/2010/main" val="353592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FFA89-5C59-4AAF-8009-79353D94AE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79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1707654"/>
            <a:ext cx="8229600" cy="85725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19/07/2024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6563544" y="4752666"/>
            <a:ext cx="2133600" cy="273844"/>
          </a:xfrm>
        </p:spPr>
        <p:txBody>
          <a:bodyPr/>
          <a:lstStyle/>
          <a:p>
            <a:fld id="{DA961FC0-C120-4E7B-A0CC-400EC9584A2A}" type="slidenum">
              <a:rPr lang="en-GB" smtClean="0"/>
              <a:t>‹#›</a:t>
            </a:fld>
            <a:endParaRPr lang="en-GB" dirty="0"/>
          </a:p>
        </p:txBody>
      </p:sp>
      <p:cxnSp>
        <p:nvCxnSpPr>
          <p:cNvPr id="7" name="Straight Connector 6"/>
          <p:cNvCxnSpPr/>
          <p:nvPr userDrawn="1"/>
        </p:nvCxnSpPr>
        <p:spPr>
          <a:xfrm>
            <a:off x="611560" y="2571750"/>
            <a:ext cx="7992888"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0041" y="4554457"/>
            <a:ext cx="1117103" cy="670262"/>
          </a:xfrm>
          <a:prstGeom prst="rect">
            <a:avLst/>
          </a:prstGeom>
        </p:spPr>
      </p:pic>
      <p:pic>
        <p:nvPicPr>
          <p:cNvPr id="6" name="Picture 5">
            <a:extLst>
              <a:ext uri="{FF2B5EF4-FFF2-40B4-BE49-F238E27FC236}">
                <a16:creationId xmlns:a16="http://schemas.microsoft.com/office/drawing/2014/main" id="{FE1EB696-6D7D-BC5C-47DF-C280FFF9305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124492"/>
            <a:ext cx="2357315" cy="503489"/>
          </a:xfrm>
          <a:prstGeom prst="rect">
            <a:avLst/>
          </a:prstGeom>
          <a:noFill/>
        </p:spPr>
      </p:pic>
    </p:spTree>
    <p:extLst>
      <p:ext uri="{BB962C8B-B14F-4D97-AF65-F5344CB8AC3E}">
        <p14:creationId xmlns:p14="http://schemas.microsoft.com/office/powerpoint/2010/main" val="114173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5487"/>
            <a:ext cx="8568952" cy="432048"/>
          </a:xfrm>
        </p:spPr>
        <p:txBody>
          <a:bodyPr>
            <a:noAutofit/>
          </a:bodyPr>
          <a:lstStyle>
            <a:lvl1pPr algn="l">
              <a:defRPr sz="3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19/07/2024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323528" y="649304"/>
            <a:ext cx="8496944"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06855C0-297C-F0B4-F703-DE386921F8B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274934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60" y="195487"/>
            <a:ext cx="8229600" cy="475562"/>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305776" y="1042903"/>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19/07/2024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7599BC2-4F18-3FDA-044D-AEE2C5362E6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145640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87474"/>
            <a:ext cx="8373616" cy="594066"/>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19/07/2024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C0BA503-8AEC-8D1B-558A-700172A6CA9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275387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5908" y="205979"/>
            <a:ext cx="8229600" cy="857250"/>
          </a:xfrm>
        </p:spPr>
        <p:txBody>
          <a:bodyPr/>
          <a:lstStyle/>
          <a:p>
            <a:r>
              <a:rPr lang="en-US"/>
              <a:t>Click to edit Master title style</a:t>
            </a:r>
            <a:endParaRPr lang="en-GB"/>
          </a:p>
        </p:txBody>
      </p:sp>
      <p:sp>
        <p:nvSpPr>
          <p:cNvPr id="3" name="Content Placeholder 2"/>
          <p:cNvSpPr>
            <a:spLocks noGrp="1"/>
          </p:cNvSpPr>
          <p:nvPr>
            <p:ph sz="half" idx="1"/>
          </p:nvPr>
        </p:nvSpPr>
        <p:spPr>
          <a:xfrm>
            <a:off x="465908"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19/07/2024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cxnSp>
        <p:nvCxnSpPr>
          <p:cNvPr id="8" name="Straight Connector 7"/>
          <p:cNvCxnSpPr/>
          <p:nvPr userDrawn="1"/>
        </p:nvCxnSpPr>
        <p:spPr>
          <a:xfrm>
            <a:off x="467544" y="843558"/>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3A81B7-6CE4-538E-DF4E-4CF8A9826F7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334381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4"/>
            <a:ext cx="4040188"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457200" y="2067694"/>
            <a:ext cx="4040188" cy="2526928"/>
          </a:xfrm>
        </p:spPr>
        <p:txBody>
          <a:bodyPr/>
          <a:lstStyle>
            <a:lvl1pPr>
              <a:defRPr sz="2000" b="1"/>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8" y="1151334"/>
            <a:ext cx="4041775"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067694"/>
            <a:ext cx="4041775" cy="252692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19/07/2024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dirty="0"/>
          </a:p>
        </p:txBody>
      </p:sp>
      <p:cxnSp>
        <p:nvCxnSpPr>
          <p:cNvPr id="10" name="Straight Connector 9"/>
          <p:cNvCxnSpPr/>
          <p:nvPr userDrawn="1"/>
        </p:nvCxnSpPr>
        <p:spPr>
          <a:xfrm>
            <a:off x="467544" y="961450"/>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85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19/07/2024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26951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000"/>
            </a:lvl1pPr>
            <a:lvl2pPr>
              <a:defRPr sz="1800"/>
            </a:lvl2pPr>
            <a:lvl3pPr>
              <a:defRPr sz="1600"/>
            </a:lvl3pPr>
            <a:lvl4pPr>
              <a:defRPr sz="14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19/07/2024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221797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19/07/2024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184319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CC1BFE-7A9D-476F-853B-BE53F96D85CB}" type="datetimeFigureOut">
              <a:rPr lang="en-GB" smtClean="0"/>
              <a:t>19/07/2024</a:t>
            </a:fld>
            <a:endParaRPr lang="en-GB"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961FC0-C120-4E7B-A0CC-400EC9584A2A}" type="slidenum">
              <a:rPr lang="en-GB" smtClean="0"/>
              <a:t>‹#›</a:t>
            </a:fld>
            <a:endParaRPr lang="en-GB" dirty="0"/>
          </a:p>
        </p:txBody>
      </p:sp>
    </p:spTree>
    <p:extLst>
      <p:ext uri="{BB962C8B-B14F-4D97-AF65-F5344CB8AC3E}">
        <p14:creationId xmlns:p14="http://schemas.microsoft.com/office/powerpoint/2010/main" val="136986908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4" r:id="rId4"/>
    <p:sldLayoutId id="2147483652" r:id="rId5"/>
    <p:sldLayoutId id="2147483653" r:id="rId6"/>
    <p:sldLayoutId id="2147483655" r:id="rId7"/>
    <p:sldLayoutId id="2147483656" r:id="rId8"/>
    <p:sldLayoutId id="2147483657" r:id="rId9"/>
  </p:sldLayoutIdLst>
  <p:txStyles>
    <p:title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b="0" kern="1200">
          <a:solidFill>
            <a:srgbClr val="4D4D4D"/>
          </a:solidFill>
          <a:latin typeface="Montserrat" panose="02000505000000020004" pitchFamily="2" charset="0"/>
          <a:ea typeface="+mn-ea"/>
          <a:cs typeface="+mn-cs"/>
        </a:defRPr>
      </a:lvl1pPr>
      <a:lvl2pPr marL="742950" indent="-285750" algn="l" defTabSz="914400" rtl="0" eaLnBrk="1" latinLnBrk="0" hangingPunct="1">
        <a:spcBef>
          <a:spcPct val="20000"/>
        </a:spcBef>
        <a:buClr>
          <a:srgbClr val="4D4D4D"/>
        </a:buClr>
        <a:buSzPct val="80000"/>
        <a:buFont typeface="Courier New" panose="02070309020205020404" pitchFamily="49" charset="0"/>
        <a:buChar char="o"/>
        <a:defRPr sz="2400" b="0" kern="1200">
          <a:solidFill>
            <a:schemeClr val="tx1"/>
          </a:solidFill>
          <a:latin typeface="Montserrat" panose="02000505000000020004" pitchFamily="2" charset="0"/>
          <a:ea typeface="+mn-ea"/>
          <a:cs typeface="+mn-cs"/>
        </a:defRPr>
      </a:lvl2pPr>
      <a:lvl3pPr marL="1257300" indent="-342900" algn="l" defTabSz="914400" rtl="0" eaLnBrk="1" latinLnBrk="0" hangingPunct="1">
        <a:spcBef>
          <a:spcPct val="20000"/>
        </a:spcBef>
        <a:buFont typeface="Montserrat" panose="02000505000000020004" pitchFamily="2"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ontserrat" panose="02000505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ontserrat" panose="02000505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dk5thf8mNgw&amp;t=1s" TargetMode="External"/><Relationship Id="rId2" Type="http://schemas.openxmlformats.org/officeDocument/2006/relationships/hyperlink" Target="https://eqip.rcpch.ac.uk/wp-content/uploads/sites/19/2022/02/nottingham_university_hospitals_nhs_trust_eqip_team.pdf"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qip.rcpch.ac.uk/wp-content/uploads/sites/19/2022/02/nottingham_university_hospitals_nhs_trust_eqip_team.pdf"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At3sTr7rykk&amp;t=3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760" y="771548"/>
            <a:ext cx="8543536" cy="4371951"/>
          </a:xfrm>
        </p:spPr>
        <p:txBody>
          <a:bodyPr>
            <a:noAutofit/>
          </a:bodyPr>
          <a:lstStyle/>
          <a:p>
            <a:pPr marL="0" indent="0" algn="just">
              <a:lnSpc>
                <a:spcPct val="170000"/>
              </a:lnSpc>
              <a:buNone/>
            </a:pPr>
            <a:r>
              <a:rPr lang="en-GB" sz="2000" b="1" dirty="0">
                <a:solidFill>
                  <a:schemeClr val="accent1"/>
                </a:solidFill>
              </a:rPr>
              <a:t>Improving the quality of EEG clinic</a:t>
            </a:r>
            <a:endParaRPr lang="en-GB" sz="2000" b="1" dirty="0">
              <a:solidFill>
                <a:schemeClr val="accent1"/>
              </a:solidFill>
              <a:latin typeface="Montserrat" panose="00000500000000000000" pitchFamily="50" charset="0"/>
              <a:cs typeface="Arial" panose="020B0604020202020204" pitchFamily="34" charset="0"/>
            </a:endParaRPr>
          </a:p>
          <a:p>
            <a:pPr marL="0" indent="0" algn="just">
              <a:lnSpc>
                <a:spcPct val="170000"/>
              </a:lnSpc>
              <a:buNone/>
            </a:pPr>
            <a:r>
              <a:rPr lang="en-GB" sz="1600" b="1" dirty="0">
                <a:solidFill>
                  <a:schemeClr val="tx1"/>
                </a:solidFill>
                <a:latin typeface="Montserrat" panose="00000500000000000000" pitchFamily="50" charset="0"/>
                <a:cs typeface="Arial" panose="020B0604020202020204" pitchFamily="34" charset="0"/>
              </a:rPr>
              <a:t>Nottingham University Hospitals NHS Trust</a:t>
            </a:r>
          </a:p>
          <a:p>
            <a:pPr marL="0" indent="0" algn="just">
              <a:lnSpc>
                <a:spcPct val="170000"/>
              </a:lnSpc>
              <a:buNone/>
            </a:pPr>
            <a:r>
              <a:rPr lang="en-GB" sz="1100" b="1" dirty="0">
                <a:solidFill>
                  <a:schemeClr val="tx1"/>
                </a:solidFill>
                <a:latin typeface="Montserrat" panose="00000500000000000000" pitchFamily="50" charset="0"/>
                <a:cs typeface="Arial" panose="020B0604020202020204" pitchFamily="34" charset="0"/>
              </a:rPr>
              <a:t>RCPCH Epilepsy Quality Improvement Programme project team:</a:t>
            </a:r>
          </a:p>
          <a:p>
            <a:pPr marL="0" indent="0" algn="just">
              <a:spcBef>
                <a:spcPts val="0"/>
              </a:spcBef>
              <a:buNone/>
            </a:pPr>
            <a:endParaRPr lang="en-GB" sz="1100" dirty="0">
              <a:solidFill>
                <a:schemeClr val="tx1"/>
              </a:solidFill>
              <a:latin typeface="Montserrat" panose="00000500000000000000" pitchFamily="50" charset="0"/>
              <a:cs typeface="Arial" panose="020B0604020202020204" pitchFamily="34" charset="0"/>
            </a:endParaRPr>
          </a:p>
          <a:p>
            <a:pPr marL="0" indent="0">
              <a:spcBef>
                <a:spcPts val="0"/>
              </a:spcBef>
              <a:buNone/>
            </a:pPr>
            <a:r>
              <a:rPr lang="en-GB" sz="1100" dirty="0">
                <a:solidFill>
                  <a:schemeClr val="tx1"/>
                </a:solidFill>
                <a:latin typeface="Montserrat" panose="00000500000000000000" pitchFamily="50" charset="0"/>
                <a:cs typeface="Arial" panose="020B0604020202020204" pitchFamily="34" charset="0"/>
              </a:rPr>
              <a:t>Helen Sneath, Trainee Consultant Scientist </a:t>
            </a:r>
          </a:p>
          <a:p>
            <a:pPr marL="0" indent="0">
              <a:spcBef>
                <a:spcPts val="0"/>
              </a:spcBef>
              <a:buNone/>
            </a:pPr>
            <a:r>
              <a:rPr lang="en-GB" sz="1100" dirty="0">
                <a:solidFill>
                  <a:schemeClr val="tx1"/>
                </a:solidFill>
                <a:latin typeface="Montserrat" panose="00000500000000000000" pitchFamily="50" charset="0"/>
                <a:cs typeface="Arial" panose="020B0604020202020204" pitchFamily="34" charset="0"/>
              </a:rPr>
              <a:t>Clinical Neurophysiology</a:t>
            </a:r>
          </a:p>
          <a:p>
            <a:pPr marL="0" indent="0">
              <a:buNone/>
            </a:pPr>
            <a:r>
              <a:rPr lang="en-GB" sz="1100" dirty="0">
                <a:solidFill>
                  <a:schemeClr val="tx1"/>
                </a:solidFill>
                <a:latin typeface="Montserrat" panose="00000500000000000000" pitchFamily="50" charset="0"/>
                <a:cs typeface="Arial" panose="020B0604020202020204" pitchFamily="34" charset="0"/>
              </a:rPr>
              <a:t>Dr Maria Moran, Consultant Paediatrician</a:t>
            </a:r>
          </a:p>
          <a:p>
            <a:pPr marL="0" indent="0">
              <a:buNone/>
            </a:pPr>
            <a:r>
              <a:rPr lang="en-GB" sz="1100" dirty="0">
                <a:solidFill>
                  <a:schemeClr val="tx1"/>
                </a:solidFill>
                <a:latin typeface="Montserrat" panose="00000500000000000000" pitchFamily="50" charset="0"/>
                <a:cs typeface="Arial" panose="020B0604020202020204" pitchFamily="34" charset="0"/>
              </a:rPr>
              <a:t>James Baird, Trainee Consultant Scientist </a:t>
            </a:r>
          </a:p>
          <a:p>
            <a:pPr marL="0" indent="0">
              <a:buNone/>
            </a:pPr>
            <a:r>
              <a:rPr lang="en-GB" sz="1100" dirty="0">
                <a:solidFill>
                  <a:schemeClr val="tx1"/>
                </a:solidFill>
                <a:latin typeface="Montserrat" panose="00000500000000000000" pitchFamily="50" charset="0"/>
                <a:cs typeface="Arial" panose="020B0604020202020204" pitchFamily="34" charset="0"/>
              </a:rPr>
              <a:t>Clinical Neurophysiology</a:t>
            </a:r>
          </a:p>
          <a:p>
            <a:pPr marL="0" indent="0">
              <a:buNone/>
            </a:pPr>
            <a:r>
              <a:rPr lang="en-GB" sz="1100" dirty="0">
                <a:solidFill>
                  <a:schemeClr val="tx1"/>
                </a:solidFill>
                <a:latin typeface="Montserrat" panose="00000500000000000000" pitchFamily="50" charset="0"/>
                <a:cs typeface="Arial" panose="020B0604020202020204" pitchFamily="34" charset="0"/>
              </a:rPr>
              <a:t>Dr Laura Ashmore, Consultant Paediatrician</a:t>
            </a:r>
          </a:p>
          <a:p>
            <a:pPr marL="0" indent="0">
              <a:buNone/>
            </a:pPr>
            <a:r>
              <a:rPr lang="en-GB" sz="1100" dirty="0">
                <a:solidFill>
                  <a:schemeClr val="tx1"/>
                </a:solidFill>
                <a:latin typeface="Montserrat" panose="00000500000000000000" pitchFamily="50" charset="0"/>
                <a:cs typeface="Arial" panose="020B0604020202020204" pitchFamily="34" charset="0"/>
              </a:rPr>
              <a:t>Dr Manish Prasad, Consultant Paediatric Neurologist</a:t>
            </a:r>
          </a:p>
          <a:p>
            <a:pPr marL="0" indent="0">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70000"/>
              </a:lnSpc>
              <a:buNone/>
            </a:pPr>
            <a:r>
              <a:rPr lang="en-GB" sz="1100" dirty="0">
                <a:solidFill>
                  <a:schemeClr val="tx1">
                    <a:lumMod val="50000"/>
                    <a:lumOff val="50000"/>
                  </a:schemeClr>
                </a:solidFill>
                <a:latin typeface="Montserrat" panose="00000500000000000000" pitchFamily="50" charset="0"/>
                <a:cs typeface="Arial" panose="020B0604020202020204" pitchFamily="34" charset="0"/>
              </a:rPr>
              <a:t>National audit results included within this case study acts as a guide only to performance standards. The service improvements made during the EQIP cannot be entirely attributed to the reported results in the Epilepsy12. </a:t>
            </a:r>
          </a:p>
          <a:p>
            <a:pPr marL="0" indent="0" algn="just">
              <a:lnSpc>
                <a:spcPct val="17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70000"/>
              </a:lnSpc>
              <a:buNone/>
            </a:pPr>
            <a:endParaRPr lang="en-GB" sz="1150" b="1" dirty="0">
              <a:solidFill>
                <a:schemeClr val="tx1"/>
              </a:solidFill>
              <a:latin typeface="Montserrat" panose="00000500000000000000" pitchFamily="50" charset="0"/>
              <a:cs typeface="Arial" panose="020B0604020202020204" pitchFamily="34" charset="0"/>
            </a:endParaRPr>
          </a:p>
        </p:txBody>
      </p:sp>
      <p:sp>
        <p:nvSpPr>
          <p:cNvPr id="3" name="TextBox 2">
            <a:extLst>
              <a:ext uri="{FF2B5EF4-FFF2-40B4-BE49-F238E27FC236}">
                <a16:creationId xmlns:a16="http://schemas.microsoft.com/office/drawing/2014/main" id="{EAE7C770-38D7-02CE-7C74-FC702BAF499E}"/>
              </a:ext>
            </a:extLst>
          </p:cNvPr>
          <p:cNvSpPr txBox="1"/>
          <p:nvPr/>
        </p:nvSpPr>
        <p:spPr>
          <a:xfrm>
            <a:off x="251520" y="125219"/>
            <a:ext cx="8424936" cy="646331"/>
          </a:xfrm>
          <a:prstGeom prst="rect">
            <a:avLst/>
          </a:prstGeom>
          <a:noFill/>
        </p:spPr>
        <p:txBody>
          <a:bodyPr wrap="square" rtlCol="0">
            <a:spAutoFit/>
          </a:bodyPr>
          <a:lstStyle/>
          <a:p>
            <a:r>
              <a:rPr lang="en-GB" b="1" dirty="0">
                <a:solidFill>
                  <a:schemeClr val="accent1"/>
                </a:solidFill>
                <a:latin typeface="Montserrat" panose="00000500000000000000" pitchFamily="50" charset="0"/>
                <a:cs typeface="Arial" panose="020B0604020202020204" pitchFamily="34" charset="0"/>
              </a:rPr>
              <a:t>RCPCH Epilepsy Quality Improvement Programme </a:t>
            </a:r>
          </a:p>
          <a:p>
            <a:r>
              <a:rPr lang="en-GB" b="1" dirty="0">
                <a:solidFill>
                  <a:schemeClr val="accent1"/>
                </a:solidFill>
                <a:latin typeface="Montserrat" panose="00000500000000000000" pitchFamily="50" charset="0"/>
                <a:cs typeface="Arial" panose="020B0604020202020204" pitchFamily="34" charset="0"/>
              </a:rPr>
              <a:t>November 2019 – July 2020</a:t>
            </a:r>
            <a:endParaRPr lang="en-GB" dirty="0">
              <a:solidFill>
                <a:schemeClr val="accent1"/>
              </a:solidFill>
            </a:endParaRPr>
          </a:p>
        </p:txBody>
      </p:sp>
      <p:sp>
        <p:nvSpPr>
          <p:cNvPr id="4" name="TextBox 3">
            <a:extLst>
              <a:ext uri="{FF2B5EF4-FFF2-40B4-BE49-F238E27FC236}">
                <a16:creationId xmlns:a16="http://schemas.microsoft.com/office/drawing/2014/main" id="{260784CF-6205-CDE5-3AE5-0AF0B95D60E3}"/>
              </a:ext>
            </a:extLst>
          </p:cNvPr>
          <p:cNvSpPr txBox="1"/>
          <p:nvPr/>
        </p:nvSpPr>
        <p:spPr>
          <a:xfrm>
            <a:off x="4211960" y="2205497"/>
            <a:ext cx="4752528" cy="938719"/>
          </a:xfrm>
          <a:prstGeom prst="rect">
            <a:avLst/>
          </a:prstGeom>
          <a:noFill/>
        </p:spPr>
        <p:txBody>
          <a:bodyPr wrap="square" rtlCol="0">
            <a:spAutoFit/>
          </a:bodyPr>
          <a:lstStyle/>
          <a:p>
            <a:pPr marL="0" indent="0">
              <a:buNone/>
            </a:pPr>
            <a:r>
              <a:rPr lang="en-GB" sz="1100" dirty="0">
                <a:solidFill>
                  <a:schemeClr val="tx1"/>
                </a:solidFill>
                <a:latin typeface="Montserrat" panose="00000500000000000000" pitchFamily="50" charset="0"/>
                <a:cs typeface="Arial" panose="020B0604020202020204" pitchFamily="34" charset="0"/>
              </a:rPr>
              <a:t>Dr Katherine Martin, Consultant Neurodisability Paediatrician</a:t>
            </a:r>
          </a:p>
          <a:p>
            <a:pPr marL="0" indent="0">
              <a:buNone/>
            </a:pPr>
            <a:r>
              <a:rPr lang="en-GB" sz="1100" dirty="0">
                <a:solidFill>
                  <a:schemeClr val="tx1"/>
                </a:solidFill>
                <a:latin typeface="Montserrat" panose="00000500000000000000" pitchFamily="50" charset="0"/>
                <a:cs typeface="Arial" panose="020B0604020202020204" pitchFamily="34" charset="0"/>
              </a:rPr>
              <a:t>Dr Jane Williams, Consultant Neurodisability Paediatrician</a:t>
            </a:r>
          </a:p>
          <a:p>
            <a:pPr marL="0" indent="0">
              <a:buNone/>
            </a:pPr>
            <a:r>
              <a:rPr lang="en-GB" sz="1100" dirty="0">
                <a:solidFill>
                  <a:schemeClr val="tx1"/>
                </a:solidFill>
                <a:latin typeface="Montserrat" panose="00000500000000000000" pitchFamily="50" charset="0"/>
                <a:cs typeface="Arial" panose="020B0604020202020204" pitchFamily="34" charset="0"/>
              </a:rPr>
              <a:t>Dr Denise Crozier, ST8 Paediatric Trainee</a:t>
            </a:r>
          </a:p>
          <a:p>
            <a:pPr marL="0" indent="0">
              <a:buNone/>
            </a:pPr>
            <a:r>
              <a:rPr lang="en-GB" sz="1100" dirty="0">
                <a:solidFill>
                  <a:schemeClr val="tx1"/>
                </a:solidFill>
                <a:latin typeface="Montserrat" panose="00000500000000000000" pitchFamily="50" charset="0"/>
                <a:cs typeface="Arial" panose="020B0604020202020204" pitchFamily="34" charset="0"/>
              </a:rPr>
              <a:t>Ann Brown, Epilepsy Specialist Nurse</a:t>
            </a:r>
          </a:p>
          <a:p>
            <a:endParaRPr lang="en-GB" sz="1100" dirty="0"/>
          </a:p>
        </p:txBody>
      </p:sp>
    </p:spTree>
    <p:extLst>
      <p:ext uri="{BB962C8B-B14F-4D97-AF65-F5344CB8AC3E}">
        <p14:creationId xmlns:p14="http://schemas.microsoft.com/office/powerpoint/2010/main" val="184525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Nottingham University Hospitals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760" y="942087"/>
            <a:ext cx="2255008" cy="3259326"/>
          </a:xfrm>
        </p:spPr>
        <p:txBody>
          <a:bodyPr>
            <a:normAutofit/>
          </a:bodyPr>
          <a:lstStyle/>
          <a:p>
            <a:pPr marL="0" indent="0">
              <a:lnSpc>
                <a:spcPct val="150000"/>
              </a:lnSpc>
              <a:buNone/>
            </a:pPr>
            <a:r>
              <a:rPr lang="en-GB" sz="1100" b="1" dirty="0">
                <a:solidFill>
                  <a:schemeClr val="tx1"/>
                </a:solidFill>
                <a:latin typeface="Montserrat" panose="00000500000000000000" pitchFamily="50" charset="0"/>
                <a:cs typeface="Arial" panose="020B0604020202020204" pitchFamily="34" charset="0"/>
              </a:rPr>
              <a:t>Graph 1</a:t>
            </a:r>
            <a:r>
              <a:rPr lang="en-GB" sz="1100" dirty="0">
                <a:solidFill>
                  <a:schemeClr val="tx1"/>
                </a:solidFill>
                <a:latin typeface="Montserrat" panose="00000500000000000000" pitchFamily="50" charset="0"/>
                <a:cs typeface="Arial" panose="020B0604020202020204" pitchFamily="34" charset="0"/>
              </a:rPr>
              <a:t>,</a:t>
            </a:r>
            <a:r>
              <a:rPr lang="en-GB" sz="1100" b="1" dirty="0">
                <a:solidFill>
                  <a:schemeClr val="tx1"/>
                </a:solidFill>
                <a:latin typeface="Montserrat" panose="00000500000000000000" pitchFamily="50" charset="0"/>
                <a:cs typeface="Arial" panose="020B0604020202020204" pitchFamily="34" charset="0"/>
              </a:rPr>
              <a:t> </a:t>
            </a:r>
            <a:r>
              <a:rPr lang="en-GB" sz="1100" dirty="0">
                <a:solidFill>
                  <a:schemeClr val="tx1"/>
                </a:solidFill>
                <a:latin typeface="Montserrat" panose="00000500000000000000" pitchFamily="50" charset="0"/>
                <a:cs typeface="Arial" panose="020B0604020202020204" pitchFamily="34" charset="0"/>
              </a:rPr>
              <a:t>April 2020, shows how the team were initially able to improve wait times.</a:t>
            </a:r>
          </a:p>
          <a:p>
            <a:pPr marL="0" indent="0">
              <a:lnSpc>
                <a:spcPct val="150000"/>
              </a:lnSpc>
              <a:buNone/>
            </a:pPr>
            <a:r>
              <a:rPr lang="en-GB" sz="1100" dirty="0">
                <a:solidFill>
                  <a:schemeClr val="tx1"/>
                </a:solidFill>
                <a:latin typeface="Montserrat" panose="00000500000000000000" pitchFamily="50" charset="0"/>
                <a:cs typeface="Arial" panose="020B0604020202020204" pitchFamily="34" charset="0"/>
              </a:rPr>
              <a:t>Unfortunately, due to the knock-on effect of Christmas annual leave, COVID and staff using their annual leave before the end of the financial year, waiting times increased.</a:t>
            </a:r>
          </a:p>
        </p:txBody>
      </p:sp>
      <p:pic>
        <p:nvPicPr>
          <p:cNvPr id="3" name="Picture 2">
            <a:extLst>
              <a:ext uri="{FF2B5EF4-FFF2-40B4-BE49-F238E27FC236}">
                <a16:creationId xmlns:a16="http://schemas.microsoft.com/office/drawing/2014/main" id="{075E7A1A-1597-46FE-D769-2B486FA3C3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915566"/>
            <a:ext cx="5980430" cy="3115310"/>
          </a:xfrm>
          <a:prstGeom prst="rect">
            <a:avLst/>
          </a:prstGeom>
          <a:noFill/>
        </p:spPr>
      </p:pic>
    </p:spTree>
    <p:extLst>
      <p:ext uri="{BB962C8B-B14F-4D97-AF65-F5344CB8AC3E}">
        <p14:creationId xmlns:p14="http://schemas.microsoft.com/office/powerpoint/2010/main" val="3369681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Nottingham University Hospitals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23528" y="876870"/>
            <a:ext cx="2088232" cy="3063032"/>
          </a:xfrm>
        </p:spPr>
        <p:txBody>
          <a:bodyPr>
            <a:norm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Graph 2 </a:t>
            </a:r>
            <a:r>
              <a:rPr lang="en-GB" sz="1100" dirty="0">
                <a:solidFill>
                  <a:schemeClr val="tx1"/>
                </a:solidFill>
                <a:latin typeface="Montserrat" panose="00000500000000000000" pitchFamily="50" charset="0"/>
                <a:cs typeface="Arial" panose="020B0604020202020204" pitchFamily="34" charset="0"/>
              </a:rPr>
              <a:t>shows an increase in the percentage of patients who have been able to record a full, quality EEG. </a:t>
            </a: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The team have hit target of over 95% since the EQIP training.</a:t>
            </a:r>
            <a:r>
              <a:rPr lang="en-GB" sz="1100" b="1" dirty="0">
                <a:solidFill>
                  <a:schemeClr val="tx1"/>
                </a:solidFill>
                <a:latin typeface="Montserrat" panose="00000500000000000000" pitchFamily="50" charset="0"/>
                <a:cs typeface="Arial" panose="020B0604020202020204" pitchFamily="34" charset="0"/>
              </a:rPr>
              <a:t> </a:t>
            </a:r>
          </a:p>
        </p:txBody>
      </p:sp>
      <p:pic>
        <p:nvPicPr>
          <p:cNvPr id="6" name="Picture 5" descr="A graph showing the results of a patient's recovery&#10;&#10;Description automatically generated">
            <a:extLst>
              <a:ext uri="{FF2B5EF4-FFF2-40B4-BE49-F238E27FC236}">
                <a16:creationId xmlns:a16="http://schemas.microsoft.com/office/drawing/2014/main" id="{E3EA9A5D-FBDE-F9B0-0A3D-B8B49D0AA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1005427"/>
            <a:ext cx="6245375" cy="3262189"/>
          </a:xfrm>
          <a:prstGeom prst="rect">
            <a:avLst/>
          </a:prstGeom>
        </p:spPr>
      </p:pic>
    </p:spTree>
    <p:extLst>
      <p:ext uri="{BB962C8B-B14F-4D97-AF65-F5344CB8AC3E}">
        <p14:creationId xmlns:p14="http://schemas.microsoft.com/office/powerpoint/2010/main" val="612932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Nottingham University Hospitals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7" y="843558"/>
            <a:ext cx="8522995" cy="288032"/>
          </a:xfrm>
        </p:spPr>
        <p:txBody>
          <a:bodyPr>
            <a:normAutofit/>
          </a:bodyPr>
          <a:lstStyle/>
          <a:p>
            <a:pPr marL="0" indent="0" algn="just">
              <a:buNone/>
            </a:pPr>
            <a:r>
              <a:rPr lang="en-GB" sz="1200" dirty="0">
                <a:solidFill>
                  <a:schemeClr val="tx1"/>
                </a:solidFill>
                <a:latin typeface="Montserrat" panose="00000500000000000000" pitchFamily="50" charset="0"/>
                <a:cs typeface="Arial" panose="020B0604020202020204" pitchFamily="34" charset="0"/>
              </a:rPr>
              <a:t>Additionally, the team have not had to abandon any recordings since starting the project (</a:t>
            </a:r>
            <a:r>
              <a:rPr lang="en-GB" sz="1200" b="1" dirty="0">
                <a:solidFill>
                  <a:schemeClr val="tx1"/>
                </a:solidFill>
                <a:latin typeface="Montserrat" panose="00000500000000000000" pitchFamily="50" charset="0"/>
                <a:cs typeface="Arial" panose="020B0604020202020204" pitchFamily="34" charset="0"/>
              </a:rPr>
              <a:t>Graph 3</a:t>
            </a:r>
            <a:r>
              <a:rPr lang="en-GB" sz="1200" dirty="0">
                <a:solidFill>
                  <a:schemeClr val="tx1"/>
                </a:solidFill>
                <a:latin typeface="Montserrat" panose="00000500000000000000" pitchFamily="50" charset="0"/>
                <a:cs typeface="Arial" panose="020B0604020202020204" pitchFamily="34" charset="0"/>
              </a:rPr>
              <a:t>).</a:t>
            </a:r>
          </a:p>
        </p:txBody>
      </p:sp>
      <p:pic>
        <p:nvPicPr>
          <p:cNvPr id="3" name="Picture 2">
            <a:extLst>
              <a:ext uri="{FF2B5EF4-FFF2-40B4-BE49-F238E27FC236}">
                <a16:creationId xmlns:a16="http://schemas.microsoft.com/office/drawing/2014/main" id="{FCDCEA68-990A-8A63-DAC2-136FE640EA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237352"/>
            <a:ext cx="5596083" cy="3703290"/>
          </a:xfrm>
          <a:prstGeom prst="rect">
            <a:avLst/>
          </a:prstGeom>
          <a:noFill/>
        </p:spPr>
      </p:pic>
    </p:spTree>
    <p:extLst>
      <p:ext uri="{BB962C8B-B14F-4D97-AF65-F5344CB8AC3E}">
        <p14:creationId xmlns:p14="http://schemas.microsoft.com/office/powerpoint/2010/main" val="3069923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Nottingham University Hospitals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760" y="943926"/>
            <a:ext cx="2759064" cy="3572039"/>
          </a:xfrm>
        </p:spPr>
        <p:txBody>
          <a:bodyPr>
            <a:normAutofit/>
          </a:bodyPr>
          <a:lstStyle/>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Plotting both these together in </a:t>
            </a:r>
            <a:r>
              <a:rPr lang="en-GB" sz="1100" b="1" dirty="0">
                <a:solidFill>
                  <a:schemeClr val="tx1"/>
                </a:solidFill>
                <a:latin typeface="Montserrat" panose="00000500000000000000" pitchFamily="50" charset="0"/>
                <a:cs typeface="Arial" panose="020B0604020202020204" pitchFamily="34" charset="0"/>
              </a:rPr>
              <a:t>graph 4 </a:t>
            </a:r>
            <a:r>
              <a:rPr lang="en-GB" sz="1100" dirty="0">
                <a:solidFill>
                  <a:schemeClr val="tx1"/>
                </a:solidFill>
                <a:latin typeface="Montserrat" panose="00000500000000000000" pitchFamily="50" charset="0"/>
                <a:cs typeface="Arial" panose="020B0604020202020204" pitchFamily="34" charset="0"/>
              </a:rPr>
              <a:t>shows us that it is the wait times that have affected the overall ability to meet the project aim, but there has been a considerable improvement in communication within the team and families to improve quality and hopefully experience for our patients.</a:t>
            </a:r>
          </a:p>
        </p:txBody>
      </p:sp>
      <p:pic>
        <p:nvPicPr>
          <p:cNvPr id="3" name="Picture 2">
            <a:extLst>
              <a:ext uri="{FF2B5EF4-FFF2-40B4-BE49-F238E27FC236}">
                <a16:creationId xmlns:a16="http://schemas.microsoft.com/office/drawing/2014/main" id="{2A627F44-5057-AC9A-4283-C5E5D58339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8440" y="943927"/>
            <a:ext cx="5435742" cy="3572039"/>
          </a:xfrm>
          <a:prstGeom prst="rect">
            <a:avLst/>
          </a:prstGeom>
          <a:noFill/>
        </p:spPr>
      </p:pic>
    </p:spTree>
    <p:extLst>
      <p:ext uri="{BB962C8B-B14F-4D97-AF65-F5344CB8AC3E}">
        <p14:creationId xmlns:p14="http://schemas.microsoft.com/office/powerpoint/2010/main" val="3093855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Audit results for cohort 3 – First EEG – Nottingham University Hospitals NHS Trust</a:t>
            </a:r>
          </a:p>
        </p:txBody>
      </p:sp>
      <p:graphicFrame>
        <p:nvGraphicFramePr>
          <p:cNvPr id="3" name="Content Placeholder 2">
            <a:extLst>
              <a:ext uri="{FF2B5EF4-FFF2-40B4-BE49-F238E27FC236}">
                <a16:creationId xmlns:a16="http://schemas.microsoft.com/office/drawing/2014/main" id="{64E93C80-CF1C-B45A-7F8B-7997A395FD63}"/>
              </a:ext>
            </a:extLst>
          </p:cNvPr>
          <p:cNvGraphicFramePr>
            <a:graphicFrameLocks noGrp="1"/>
          </p:cNvGraphicFramePr>
          <p:nvPr>
            <p:ph idx="1"/>
            <p:extLst>
              <p:ext uri="{D42A27DB-BD31-4B8C-83A1-F6EECF244321}">
                <p14:modId xmlns:p14="http://schemas.microsoft.com/office/powerpoint/2010/main" val="3200587437"/>
              </p:ext>
            </p:extLst>
          </p:nvPr>
        </p:nvGraphicFramePr>
        <p:xfrm>
          <a:off x="323528" y="866535"/>
          <a:ext cx="6624733" cy="1044312"/>
        </p:xfrm>
        <a:graphic>
          <a:graphicData uri="http://schemas.openxmlformats.org/drawingml/2006/table">
            <a:tbl>
              <a:tblPr/>
              <a:tblGrid>
                <a:gridCol w="2596758">
                  <a:extLst>
                    <a:ext uri="{9D8B030D-6E8A-4147-A177-3AD203B41FA5}">
                      <a16:colId xmlns:a16="http://schemas.microsoft.com/office/drawing/2014/main" val="1816229818"/>
                    </a:ext>
                  </a:extLst>
                </a:gridCol>
                <a:gridCol w="805595">
                  <a:extLst>
                    <a:ext uri="{9D8B030D-6E8A-4147-A177-3AD203B41FA5}">
                      <a16:colId xmlns:a16="http://schemas.microsoft.com/office/drawing/2014/main" val="2751468491"/>
                    </a:ext>
                  </a:extLst>
                </a:gridCol>
                <a:gridCol w="805595">
                  <a:extLst>
                    <a:ext uri="{9D8B030D-6E8A-4147-A177-3AD203B41FA5}">
                      <a16:colId xmlns:a16="http://schemas.microsoft.com/office/drawing/2014/main" val="1275599020"/>
                    </a:ext>
                  </a:extLst>
                </a:gridCol>
                <a:gridCol w="805595">
                  <a:extLst>
                    <a:ext uri="{9D8B030D-6E8A-4147-A177-3AD203B41FA5}">
                      <a16:colId xmlns:a16="http://schemas.microsoft.com/office/drawing/2014/main" val="2181858676"/>
                    </a:ext>
                  </a:extLst>
                </a:gridCol>
                <a:gridCol w="805595">
                  <a:extLst>
                    <a:ext uri="{9D8B030D-6E8A-4147-A177-3AD203B41FA5}">
                      <a16:colId xmlns:a16="http://schemas.microsoft.com/office/drawing/2014/main" val="2301900987"/>
                    </a:ext>
                  </a:extLst>
                </a:gridCol>
                <a:gridCol w="805595">
                  <a:extLst>
                    <a:ext uri="{9D8B030D-6E8A-4147-A177-3AD203B41FA5}">
                      <a16:colId xmlns:a16="http://schemas.microsoft.com/office/drawing/2014/main" val="139551819"/>
                    </a:ext>
                  </a:extLst>
                </a:gridCol>
              </a:tblGrid>
              <a:tr h="648072">
                <a:tc>
                  <a:txBody>
                    <a:bodyPr/>
                    <a:lstStyle/>
                    <a:p>
                      <a:pPr algn="l" fontAlgn="auto"/>
                      <a:r>
                        <a:rPr lang="en-GB" sz="1000" b="1" i="0" dirty="0">
                          <a:solidFill>
                            <a:srgbClr val="FFFFFF"/>
                          </a:solidFill>
                          <a:effectLst/>
                          <a:latin typeface="Montserrat" panose="00000500000000000000" pitchFamily="50" charset="0"/>
                        </a:rPr>
                        <a:t>​</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2019​</a:t>
                      </a:r>
                      <a:endParaRPr lang="en-GB" b="1" i="0" dirty="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2020​</a:t>
                      </a:r>
                      <a:endParaRPr lang="en-GB" b="1" i="0" dirty="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2021​</a:t>
                      </a:r>
                      <a:endParaRPr lang="en-GB" b="1" i="0" dirty="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2021 –CEWT​</a:t>
                      </a:r>
                      <a:endParaRPr lang="en-GB" b="1" i="0" dirty="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2021 –England &amp; Wales​</a:t>
                      </a:r>
                      <a:endParaRPr lang="en-GB" b="1" i="0" dirty="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3682331692"/>
                  </a:ext>
                </a:extLst>
              </a:tr>
              <a:tr h="288032">
                <a:tc>
                  <a:txBody>
                    <a:bodyPr/>
                    <a:lstStyle/>
                    <a:p>
                      <a:pPr algn="l" fontAlgn="base"/>
                      <a:r>
                        <a:rPr lang="en-GB" sz="1000" b="0" i="0" dirty="0">
                          <a:solidFill>
                            <a:srgbClr val="000000"/>
                          </a:solidFill>
                          <a:effectLst/>
                          <a:latin typeface="Montserrat" panose="00000500000000000000" pitchFamily="50" charset="0"/>
                        </a:rPr>
                        <a:t>Percentage of CYP who obtained a first EEG​</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100%</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100%​</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100%​</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dirty="0">
                          <a:solidFill>
                            <a:srgbClr val="FFFFFF"/>
                          </a:solidFill>
                          <a:effectLst/>
                          <a:latin typeface="Montserrat" panose="00000500000000000000" pitchFamily="50" charset="0"/>
                        </a:rPr>
                        <a:t>97%</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98%</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3874817224"/>
                  </a:ext>
                </a:extLst>
              </a:tr>
            </a:tbl>
          </a:graphicData>
        </a:graphic>
      </p:graphicFrame>
      <p:sp>
        <p:nvSpPr>
          <p:cNvPr id="4" name="Rectangle 1">
            <a:extLst>
              <a:ext uri="{FF2B5EF4-FFF2-40B4-BE49-F238E27FC236}">
                <a16:creationId xmlns:a16="http://schemas.microsoft.com/office/drawing/2014/main" id="{E55B4559-1176-1AE5-A030-7F6DC51B161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71D022D7-7B7F-D603-3598-F6229CE1C10A}"/>
              </a:ext>
            </a:extLst>
          </p:cNvPr>
          <p:cNvGraphicFramePr>
            <a:graphicFrameLocks noGrp="1"/>
          </p:cNvGraphicFramePr>
          <p:nvPr>
            <p:extLst>
              <p:ext uri="{D42A27DB-BD31-4B8C-83A1-F6EECF244321}">
                <p14:modId xmlns:p14="http://schemas.microsoft.com/office/powerpoint/2010/main" val="1244918275"/>
              </p:ext>
            </p:extLst>
          </p:nvPr>
        </p:nvGraphicFramePr>
        <p:xfrm>
          <a:off x="323528" y="2571750"/>
          <a:ext cx="6624733" cy="2376261"/>
        </p:xfrm>
        <a:graphic>
          <a:graphicData uri="http://schemas.openxmlformats.org/drawingml/2006/table">
            <a:tbl>
              <a:tblPr/>
              <a:tblGrid>
                <a:gridCol w="2596758">
                  <a:extLst>
                    <a:ext uri="{9D8B030D-6E8A-4147-A177-3AD203B41FA5}">
                      <a16:colId xmlns:a16="http://schemas.microsoft.com/office/drawing/2014/main" val="3932190090"/>
                    </a:ext>
                  </a:extLst>
                </a:gridCol>
                <a:gridCol w="805595">
                  <a:extLst>
                    <a:ext uri="{9D8B030D-6E8A-4147-A177-3AD203B41FA5}">
                      <a16:colId xmlns:a16="http://schemas.microsoft.com/office/drawing/2014/main" val="3127869293"/>
                    </a:ext>
                  </a:extLst>
                </a:gridCol>
                <a:gridCol w="805595">
                  <a:extLst>
                    <a:ext uri="{9D8B030D-6E8A-4147-A177-3AD203B41FA5}">
                      <a16:colId xmlns:a16="http://schemas.microsoft.com/office/drawing/2014/main" val="3094779197"/>
                    </a:ext>
                  </a:extLst>
                </a:gridCol>
                <a:gridCol w="805595">
                  <a:extLst>
                    <a:ext uri="{9D8B030D-6E8A-4147-A177-3AD203B41FA5}">
                      <a16:colId xmlns:a16="http://schemas.microsoft.com/office/drawing/2014/main" val="1116429123"/>
                    </a:ext>
                  </a:extLst>
                </a:gridCol>
                <a:gridCol w="805595">
                  <a:extLst>
                    <a:ext uri="{9D8B030D-6E8A-4147-A177-3AD203B41FA5}">
                      <a16:colId xmlns:a16="http://schemas.microsoft.com/office/drawing/2014/main" val="783199009"/>
                    </a:ext>
                  </a:extLst>
                </a:gridCol>
                <a:gridCol w="805595">
                  <a:extLst>
                    <a:ext uri="{9D8B030D-6E8A-4147-A177-3AD203B41FA5}">
                      <a16:colId xmlns:a16="http://schemas.microsoft.com/office/drawing/2014/main" val="2796624842"/>
                    </a:ext>
                  </a:extLst>
                </a:gridCol>
              </a:tblGrid>
              <a:tr h="978461">
                <a:tc>
                  <a:txBody>
                    <a:bodyPr/>
                    <a:lstStyle/>
                    <a:p>
                      <a:pPr algn="l" fontAlgn="base"/>
                      <a:r>
                        <a:rPr lang="en-GB" sz="1000" b="1" i="0" dirty="0">
                          <a:solidFill>
                            <a:srgbClr val="FFFFFF"/>
                          </a:solidFill>
                          <a:effectLst/>
                          <a:latin typeface="Montserrat" panose="00000500000000000000" pitchFamily="50" charset="0"/>
                        </a:rPr>
                        <a:t>Time since first request for EEG​</a:t>
                      </a:r>
                      <a:endParaRPr lang="en-GB" b="1" i="0" dirty="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solidFill>
                  </a:tcPr>
                </a:tc>
                <a:tc>
                  <a:txBody>
                    <a:bodyPr/>
                    <a:lstStyle/>
                    <a:p>
                      <a:pPr algn="l" fontAlgn="base"/>
                      <a:r>
                        <a:rPr lang="en-GB" sz="1000" b="1" i="0" dirty="0">
                          <a:solidFill>
                            <a:srgbClr val="FFFFFF"/>
                          </a:solidFill>
                          <a:effectLst/>
                          <a:latin typeface="Montserrat" panose="00000500000000000000" pitchFamily="50" charset="0"/>
                        </a:rPr>
                        <a:t>2019​</a:t>
                      </a:r>
                      <a:endParaRPr lang="en-GB" b="1" i="0" dirty="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solidFill>
                  </a:tcPr>
                </a:tc>
                <a:tc>
                  <a:txBody>
                    <a:bodyPr/>
                    <a:lstStyle/>
                    <a:p>
                      <a:pPr algn="l" fontAlgn="base"/>
                      <a:r>
                        <a:rPr lang="en-GB" sz="1000" b="1" i="0" dirty="0">
                          <a:solidFill>
                            <a:srgbClr val="FFFFFF"/>
                          </a:solidFill>
                          <a:effectLst/>
                          <a:latin typeface="Montserrat" panose="00000500000000000000" pitchFamily="50" charset="0"/>
                        </a:rPr>
                        <a:t>2020​</a:t>
                      </a:r>
                      <a:endParaRPr lang="en-GB" b="1" i="0" dirty="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solidFill>
                  </a:tcPr>
                </a:tc>
                <a:tc>
                  <a:txBody>
                    <a:bodyPr/>
                    <a:lstStyle/>
                    <a:p>
                      <a:pPr algn="l" fontAlgn="base"/>
                      <a:r>
                        <a:rPr lang="en-GB" sz="1000" b="1" i="0" dirty="0">
                          <a:solidFill>
                            <a:srgbClr val="FFFFFF"/>
                          </a:solidFill>
                          <a:effectLst/>
                          <a:latin typeface="Montserrat" panose="00000500000000000000" pitchFamily="50" charset="0"/>
                        </a:rPr>
                        <a:t>2021​</a:t>
                      </a:r>
                      <a:endParaRPr lang="en-GB" b="1" i="0" dirty="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solidFill>
                  </a:tcPr>
                </a:tc>
                <a:tc>
                  <a:txBody>
                    <a:bodyPr/>
                    <a:lstStyle/>
                    <a:p>
                      <a:pPr algn="l" fontAlgn="base"/>
                      <a:r>
                        <a:rPr lang="en-GB" sz="1000" b="1" i="0" dirty="0">
                          <a:solidFill>
                            <a:srgbClr val="FFFFFF"/>
                          </a:solidFill>
                          <a:effectLst/>
                          <a:latin typeface="Montserrat" panose="00000500000000000000" pitchFamily="50" charset="0"/>
                        </a:rPr>
                        <a:t>2021 –CEWT​</a:t>
                      </a:r>
                      <a:endParaRPr lang="en-GB" b="1" i="0" dirty="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solidFill>
                  </a:tcPr>
                </a:tc>
                <a:tc>
                  <a:txBody>
                    <a:bodyPr/>
                    <a:lstStyle/>
                    <a:p>
                      <a:pPr algn="l" fontAlgn="base"/>
                      <a:r>
                        <a:rPr lang="en-GB" sz="1000" b="1" i="0" dirty="0">
                          <a:solidFill>
                            <a:srgbClr val="FFFFFF"/>
                          </a:solidFill>
                          <a:effectLst/>
                          <a:latin typeface="Montserrat" panose="00000500000000000000" pitchFamily="50" charset="0"/>
                        </a:rPr>
                        <a:t>2021 –England &amp; Wales​</a:t>
                      </a:r>
                      <a:endParaRPr lang="en-GB" b="1" i="0" dirty="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solidFill>
                  </a:tcPr>
                </a:tc>
                <a:extLst>
                  <a:ext uri="{0D108BD9-81ED-4DB2-BD59-A6C34878D82A}">
                    <a16:rowId xmlns:a16="http://schemas.microsoft.com/office/drawing/2014/main" val="3848233684"/>
                  </a:ext>
                </a:extLst>
              </a:tr>
              <a:tr h="279560">
                <a:tc>
                  <a:txBody>
                    <a:bodyPr/>
                    <a:lstStyle/>
                    <a:p>
                      <a:pPr algn="l" fontAlgn="base"/>
                      <a:r>
                        <a:rPr lang="en-GB" sz="1000" b="0" i="0" dirty="0">
                          <a:solidFill>
                            <a:srgbClr val="000000"/>
                          </a:solidFill>
                          <a:effectLst/>
                          <a:latin typeface="Montserrat" panose="00000500000000000000" pitchFamily="50" charset="0"/>
                        </a:rPr>
                        <a:t>0-4 weeks​</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79%</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54%​</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45%​</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dirty="0">
                          <a:solidFill>
                            <a:srgbClr val="FFFFFF"/>
                          </a:solidFill>
                          <a:effectLst/>
                          <a:latin typeface="Montserrat" panose="00000500000000000000" pitchFamily="50" charset="0"/>
                        </a:rPr>
                        <a:t>54%</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54%</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280541407"/>
                  </a:ext>
                </a:extLst>
              </a:tr>
              <a:tr h="279560">
                <a:tc>
                  <a:txBody>
                    <a:bodyPr/>
                    <a:lstStyle/>
                    <a:p>
                      <a:pPr algn="l" fontAlgn="base"/>
                      <a:r>
                        <a:rPr lang="en-GB" sz="1000" b="0" i="0" dirty="0">
                          <a:solidFill>
                            <a:srgbClr val="000000"/>
                          </a:solidFill>
                          <a:effectLst/>
                          <a:latin typeface="Montserrat" panose="00000500000000000000" pitchFamily="50" charset="0"/>
                        </a:rPr>
                        <a:t>4-8 weeks​</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13%</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dirty="0">
                          <a:solidFill>
                            <a:srgbClr val="000000"/>
                          </a:solidFill>
                          <a:effectLst/>
                          <a:latin typeface="Montserrat" panose="00000500000000000000" pitchFamily="50" charset="0"/>
                        </a:rPr>
                        <a:t>35%​</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dirty="0">
                          <a:solidFill>
                            <a:srgbClr val="000000"/>
                          </a:solidFill>
                          <a:effectLst/>
                          <a:latin typeface="Montserrat" panose="00000500000000000000" pitchFamily="50" charset="0"/>
                        </a:rPr>
                        <a:t>29%​</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dirty="0">
                          <a:solidFill>
                            <a:srgbClr val="FFFFFF"/>
                          </a:solidFill>
                          <a:effectLst/>
                          <a:latin typeface="Montserrat" panose="00000500000000000000" pitchFamily="50" charset="0"/>
                        </a:rPr>
                        <a:t>18%</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23%</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3093532365"/>
                  </a:ext>
                </a:extLst>
              </a:tr>
              <a:tr h="279560">
                <a:tc>
                  <a:txBody>
                    <a:bodyPr/>
                    <a:lstStyle/>
                    <a:p>
                      <a:pPr algn="l" fontAlgn="base"/>
                      <a:r>
                        <a:rPr lang="en-GB" sz="1000" b="0" i="0" dirty="0">
                          <a:solidFill>
                            <a:srgbClr val="000000"/>
                          </a:solidFill>
                          <a:effectLst/>
                          <a:latin typeface="Montserrat" panose="00000500000000000000" pitchFamily="50" charset="0"/>
                        </a:rPr>
                        <a:t>8-12 weeks​</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0%</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9%​</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13%​</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dirty="0">
                          <a:solidFill>
                            <a:srgbClr val="FFFFFF"/>
                          </a:solidFill>
                          <a:effectLst/>
                          <a:latin typeface="Montserrat" panose="00000500000000000000" pitchFamily="50" charset="0"/>
                        </a:rPr>
                        <a:t>5%</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7%</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1429137794"/>
                  </a:ext>
                </a:extLst>
              </a:tr>
              <a:tr h="279560">
                <a:tc>
                  <a:txBody>
                    <a:bodyPr/>
                    <a:lstStyle/>
                    <a:p>
                      <a:pPr algn="l" fontAlgn="base"/>
                      <a:r>
                        <a:rPr lang="en-GB" sz="1000" b="0" i="0" dirty="0">
                          <a:solidFill>
                            <a:srgbClr val="000000"/>
                          </a:solidFill>
                          <a:effectLst/>
                          <a:latin typeface="Montserrat" panose="00000500000000000000" pitchFamily="50" charset="0"/>
                        </a:rPr>
                        <a:t>12-16 weeks​</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8%</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dirty="0">
                          <a:solidFill>
                            <a:srgbClr val="000000"/>
                          </a:solidFill>
                          <a:effectLst/>
                          <a:latin typeface="Montserrat" panose="00000500000000000000" pitchFamily="50" charset="0"/>
                        </a:rPr>
                        <a:t>1%​</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dirty="0">
                          <a:solidFill>
                            <a:srgbClr val="000000"/>
                          </a:solidFill>
                          <a:effectLst/>
                          <a:latin typeface="Montserrat" panose="00000500000000000000" pitchFamily="50" charset="0"/>
                        </a:rPr>
                        <a:t>10%​</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dirty="0">
                          <a:solidFill>
                            <a:srgbClr val="FFFFFF"/>
                          </a:solidFill>
                          <a:effectLst/>
                          <a:latin typeface="Montserrat" panose="00000500000000000000" pitchFamily="50" charset="0"/>
                        </a:rPr>
                        <a:t>7%</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4%</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3954408852"/>
                  </a:ext>
                </a:extLst>
              </a:tr>
              <a:tr h="279560">
                <a:tc>
                  <a:txBody>
                    <a:bodyPr/>
                    <a:lstStyle/>
                    <a:p>
                      <a:pPr algn="l" fontAlgn="base"/>
                      <a:r>
                        <a:rPr lang="en-GB" sz="1000" b="0" i="0" dirty="0">
                          <a:solidFill>
                            <a:srgbClr val="000000"/>
                          </a:solidFill>
                          <a:effectLst/>
                          <a:latin typeface="Montserrat" panose="00000500000000000000" pitchFamily="50" charset="0"/>
                        </a:rPr>
                        <a:t>&gt;16 weeks​</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0%</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1%​</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3%​</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dirty="0">
                          <a:solidFill>
                            <a:srgbClr val="FFFFFF"/>
                          </a:solidFill>
                          <a:effectLst/>
                          <a:latin typeface="Montserrat" panose="00000500000000000000" pitchFamily="50" charset="0"/>
                        </a:rPr>
                        <a:t>13%</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10%</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600586832"/>
                  </a:ext>
                </a:extLst>
              </a:tr>
            </a:tbl>
          </a:graphicData>
        </a:graphic>
      </p:graphicFrame>
      <p:sp>
        <p:nvSpPr>
          <p:cNvPr id="11" name="Content Placeholder 4">
            <a:extLst>
              <a:ext uri="{FF2B5EF4-FFF2-40B4-BE49-F238E27FC236}">
                <a16:creationId xmlns:a16="http://schemas.microsoft.com/office/drawing/2014/main" id="{D3941F36-C312-306C-BFB2-24CF026DA1C4}"/>
              </a:ext>
            </a:extLst>
          </p:cNvPr>
          <p:cNvSpPr txBox="1">
            <a:spLocks/>
          </p:cNvSpPr>
          <p:nvPr/>
        </p:nvSpPr>
        <p:spPr>
          <a:xfrm>
            <a:off x="7020272" y="846595"/>
            <a:ext cx="1872208" cy="3813387"/>
          </a:xfrm>
          <a:prstGeom prst="rect">
            <a:avLst/>
          </a:prstGeom>
          <a:solidFill>
            <a:schemeClr val="accent2"/>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b="0" kern="1200">
                <a:solidFill>
                  <a:srgbClr val="4D4D4D"/>
                </a:solidFill>
                <a:latin typeface="Montserrat" panose="02000505000000020004" pitchFamily="2" charset="0"/>
                <a:ea typeface="+mn-ea"/>
                <a:cs typeface="+mn-cs"/>
              </a:defRPr>
            </a:lvl1pPr>
            <a:lvl2pPr marL="742950" indent="-285750" algn="l" defTabSz="914400" rtl="0" eaLnBrk="1" latinLnBrk="0" hangingPunct="1">
              <a:spcBef>
                <a:spcPct val="20000"/>
              </a:spcBef>
              <a:buClr>
                <a:srgbClr val="4D4D4D"/>
              </a:buClr>
              <a:buSzPct val="80000"/>
              <a:buFont typeface="Courier New" panose="02070309020205020404" pitchFamily="49" charset="0"/>
              <a:buChar char="o"/>
              <a:defRPr sz="2400" b="0" kern="1200">
                <a:solidFill>
                  <a:schemeClr val="tx1"/>
                </a:solidFill>
                <a:latin typeface="Montserrat" panose="02000505000000020004" pitchFamily="2" charset="0"/>
                <a:ea typeface="+mn-ea"/>
                <a:cs typeface="+mn-cs"/>
              </a:defRPr>
            </a:lvl2pPr>
            <a:lvl3pPr marL="1257300" indent="-342900" algn="l" defTabSz="914400" rtl="0" eaLnBrk="1" latinLnBrk="0" hangingPunct="1">
              <a:spcBef>
                <a:spcPct val="20000"/>
              </a:spcBef>
              <a:buFont typeface="Montserrat" panose="02000505000000020004" pitchFamily="2"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ontserrat" panose="02000505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ontserrat" panose="02000505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100" dirty="0">
                <a:solidFill>
                  <a:schemeClr val="bg1"/>
                </a:solidFill>
                <a:latin typeface="Montserrat" panose="00000500000000000000" pitchFamily="50" charset="0"/>
              </a:rPr>
              <a:t>In 2021, Nottingham University Hospitals NHS Trust has continued to maintain 100% of CYP obtaining a first EEG, above the regional and national average. </a:t>
            </a:r>
          </a:p>
          <a:p>
            <a:pPr marL="0" indent="0">
              <a:buFont typeface="Arial" panose="020B0604020202020204" pitchFamily="34" charset="0"/>
              <a:buNone/>
            </a:pPr>
            <a:endParaRPr lang="en-GB" sz="1100" dirty="0">
              <a:solidFill>
                <a:schemeClr val="bg1"/>
              </a:solidFill>
              <a:latin typeface="Montserrat" panose="00000500000000000000" pitchFamily="50" charset="0"/>
            </a:endParaRPr>
          </a:p>
          <a:p>
            <a:pPr marL="0" indent="0">
              <a:buNone/>
            </a:pPr>
            <a:r>
              <a:rPr lang="en-GB" sz="1100" dirty="0">
                <a:solidFill>
                  <a:schemeClr val="bg1"/>
                </a:solidFill>
                <a:latin typeface="Montserrat" panose="00000500000000000000" pitchFamily="50" charset="0"/>
              </a:rPr>
              <a:t>COVID emergency planning for their Children’s Hospital involved suspension of usual outpatient clinics, with very limited provision of emergency face-to-face clinic slots for both general and community paediatric clinics, and neurology/ neurodisability clinics. </a:t>
            </a:r>
          </a:p>
          <a:p>
            <a:pPr marL="0" indent="0">
              <a:buFont typeface="Arial" panose="020B0604020202020204" pitchFamily="34" charset="0"/>
              <a:buNone/>
            </a:pPr>
            <a:endParaRPr lang="en-GB" sz="1100" dirty="0">
              <a:solidFill>
                <a:schemeClr val="bg1"/>
              </a:solidFill>
              <a:latin typeface="Montserrat" panose="00000500000000000000" pitchFamily="2" charset="0"/>
              <a:cs typeface="Arial" panose="020B0604020202020204" pitchFamily="34" charset="0"/>
            </a:endParaRPr>
          </a:p>
          <a:p>
            <a:pPr marL="0" indent="0">
              <a:buFont typeface="Arial" panose="020B0604020202020204" pitchFamily="34" charset="0"/>
              <a:buNone/>
            </a:pPr>
            <a:endParaRPr lang="en-GB" sz="1100" dirty="0">
              <a:solidFill>
                <a:schemeClr val="bg1"/>
              </a:solidFill>
              <a:latin typeface="Montserrat" panose="00000500000000000000" pitchFamily="2" charset="0"/>
              <a:cs typeface="Arial" panose="020B0604020202020204" pitchFamily="34" charset="0"/>
            </a:endParaRPr>
          </a:p>
        </p:txBody>
      </p:sp>
    </p:spTree>
    <p:extLst>
      <p:ext uri="{BB962C8B-B14F-4D97-AF65-F5344CB8AC3E}">
        <p14:creationId xmlns:p14="http://schemas.microsoft.com/office/powerpoint/2010/main" val="1117279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Audit results for cohort 3 – EEG wait times – Nottingham University Hospitals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760" y="915565"/>
            <a:ext cx="2638880" cy="3960441"/>
          </a:xfrm>
          <a:solidFill>
            <a:schemeClr val="accent2"/>
          </a:solidFill>
        </p:spPr>
        <p:txBody>
          <a:bodyPr>
            <a:noAutofit/>
          </a:bodyPr>
          <a:lstStyle/>
          <a:p>
            <a:pPr>
              <a:lnSpc>
                <a:spcPct val="150000"/>
              </a:lnSpc>
            </a:pPr>
            <a:r>
              <a:rPr lang="en-GB" sz="1100" dirty="0">
                <a:solidFill>
                  <a:schemeClr val="bg1"/>
                </a:solidFill>
                <a:latin typeface="Montserrat" panose="00000500000000000000" pitchFamily="50" charset="0"/>
              </a:rPr>
              <a:t>In 2021, there was a greater proportion of children and young people waiting less than 4 weeks for a first EEG.</a:t>
            </a:r>
          </a:p>
          <a:p>
            <a:pPr>
              <a:lnSpc>
                <a:spcPct val="150000"/>
              </a:lnSpc>
            </a:pPr>
            <a:r>
              <a:rPr lang="en-GB" sz="1100" dirty="0">
                <a:solidFill>
                  <a:schemeClr val="bg1"/>
                </a:solidFill>
                <a:latin typeface="Montserrat" panose="00000500000000000000" pitchFamily="50" charset="0"/>
              </a:rPr>
              <a:t>During the early stages of lockdown, referrals for new possible diagnoses of epilepsy were reduced, in line with general reduction in GP and ED attendance; the referral rate was starting to increase back to usual levels but the impact of these lower numbers previously was not clear at this stage.</a:t>
            </a:r>
          </a:p>
        </p:txBody>
      </p:sp>
      <p:graphicFrame>
        <p:nvGraphicFramePr>
          <p:cNvPr id="3" name="Chart 2">
            <a:extLst>
              <a:ext uri="{FF2B5EF4-FFF2-40B4-BE49-F238E27FC236}">
                <a16:creationId xmlns:a16="http://schemas.microsoft.com/office/drawing/2014/main" id="{F8B1D251-598F-6DEA-46B8-FE559BEEA336}"/>
              </a:ext>
            </a:extLst>
          </p:cNvPr>
          <p:cNvGraphicFramePr/>
          <p:nvPr>
            <p:extLst>
              <p:ext uri="{D42A27DB-BD31-4B8C-83A1-F6EECF244321}">
                <p14:modId xmlns:p14="http://schemas.microsoft.com/office/powerpoint/2010/main" val="2548773135"/>
              </p:ext>
            </p:extLst>
          </p:nvPr>
        </p:nvGraphicFramePr>
        <p:xfrm>
          <a:off x="3059832" y="915565"/>
          <a:ext cx="5688632"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1009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Nottingham University Hospitals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8" y="843558"/>
            <a:ext cx="8543536" cy="4176464"/>
          </a:xfrm>
        </p:spPr>
        <p:txBody>
          <a:bodyPr>
            <a:norm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Challenges</a:t>
            </a:r>
          </a:p>
          <a:p>
            <a:pPr algn="just">
              <a:lnSpc>
                <a:spcPct val="150000"/>
              </a:lnSpc>
              <a:buFont typeface="Arial" panose="020B0604020202020204" pitchFamily="34" charset="0"/>
              <a:buChar char="•"/>
            </a:pPr>
            <a:r>
              <a:rPr lang="en-GB" sz="1100" dirty="0"/>
              <a:t>Emailing staff to ask for patient experience proved difficult due to staff forgetting or being unwilling to capture feedback on difficult appointments for fear of unfavourable feedback.</a:t>
            </a:r>
          </a:p>
          <a:p>
            <a:pPr algn="just">
              <a:lnSpc>
                <a:spcPct val="150000"/>
              </a:lnSpc>
              <a:buFont typeface="Arial" panose="020B0604020202020204" pitchFamily="34" charset="0"/>
              <a:buChar char="•"/>
            </a:pPr>
            <a:r>
              <a:rPr lang="en-GB" sz="1100" dirty="0"/>
              <a:t>COVID emergency planning for their Children’s Hospital involved the suspension of usual outpatient clinics, with very limited provision of emergency face-to-face clinic slots for both general and community paediatric clinics and neurology/neurodisability clinics.</a:t>
            </a:r>
          </a:p>
          <a:p>
            <a:pPr algn="just">
              <a:lnSpc>
                <a:spcPct val="150000"/>
              </a:lnSpc>
              <a:buFont typeface="Arial" panose="020B0604020202020204" pitchFamily="34" charset="0"/>
              <a:buChar char="•"/>
            </a:pPr>
            <a:r>
              <a:rPr lang="en-GB" sz="1100" dirty="0"/>
              <a:t>The leaflet that was created to be sent out with all paediatric appointments was put on hold due to the COVID-19 pandemic.</a:t>
            </a:r>
          </a:p>
          <a:p>
            <a:pPr algn="just">
              <a:lnSpc>
                <a:spcPct val="150000"/>
              </a:lnSpc>
              <a:buFont typeface="Arial" panose="020B0604020202020204" pitchFamily="34" charset="0"/>
              <a:buChar char="•"/>
            </a:pPr>
            <a:r>
              <a:rPr lang="en-GB" sz="1100" dirty="0"/>
              <a:t>Continuous issues around time resourcing to make phone calls to patients and their families.</a:t>
            </a:r>
          </a:p>
          <a:p>
            <a:pPr algn="just">
              <a:lnSpc>
                <a:spcPct val="150000"/>
              </a:lnSpc>
              <a:buFont typeface="Arial" panose="020B0604020202020204" pitchFamily="34" charset="0"/>
              <a:buChar char="•"/>
            </a:pPr>
            <a:r>
              <a:rPr lang="en-GB" sz="1100" dirty="0"/>
              <a:t>The quote sourced to create a departmental video was approximately £1,200; due to the cost, it may become a long-term goal or project.</a:t>
            </a:r>
          </a:p>
          <a:p>
            <a:pPr algn="just">
              <a:lnSpc>
                <a:spcPct val="150000"/>
              </a:lnSpc>
              <a:buFont typeface="Arial" panose="020B0604020202020204" pitchFamily="34" charset="0"/>
              <a:buChar char="•"/>
            </a:pPr>
            <a:r>
              <a:rPr lang="en-GB" sz="1100" dirty="0"/>
              <a:t>The issue of physiologists and scientists not passing on information continues.</a:t>
            </a:r>
          </a:p>
          <a:p>
            <a:pPr algn="just">
              <a:lnSpc>
                <a:spcPct val="150000"/>
              </a:lnSpc>
              <a:buFont typeface="Arial" panose="020B0604020202020204" pitchFamily="34" charset="0"/>
              <a:buChar char="•"/>
            </a:pPr>
            <a:r>
              <a:rPr lang="en-GB" sz="1100" dirty="0"/>
              <a:t>No formal feedback had been collected from patients and families regarding their experience of the service during the pandemic. Informal verbal feedback from families highlighted the advantages of epilepsy clinic remote consultation (more convenient, avoids the hassle of travelling and parking).</a:t>
            </a:r>
          </a:p>
          <a:p>
            <a:pPr algn="just"/>
            <a:endParaRPr lang="en-GB" sz="1100" dirty="0">
              <a:solidFill>
                <a:schemeClr val="tx1"/>
              </a:solidFill>
              <a:latin typeface="Montserrat" panose="00000500000000000000" pitchFamily="50" charset="0"/>
              <a:cs typeface="Arial" panose="020B0604020202020204" pitchFamily="34" charset="0"/>
            </a:endParaRPr>
          </a:p>
          <a:p>
            <a:pPr algn="just"/>
            <a:endParaRPr lang="en-GB" sz="1100" dirty="0">
              <a:solidFill>
                <a:schemeClr val="tx1"/>
              </a:solidFill>
              <a:latin typeface="Montserrat" panose="00000500000000000000" pitchFamily="50" charset="0"/>
              <a:cs typeface="Arial" panose="020B0604020202020204" pitchFamily="34" charset="0"/>
            </a:endParaRPr>
          </a:p>
          <a:p>
            <a:pPr algn="just"/>
            <a:endParaRPr lang="en-GB" sz="1100" dirty="0">
              <a:solidFill>
                <a:schemeClr val="tx1"/>
              </a:solidFill>
              <a:latin typeface="Montserrat" panose="00000500000000000000" pitchFamily="50" charset="0"/>
              <a:cs typeface="Arial" panose="020B0604020202020204" pitchFamily="34" charset="0"/>
            </a:endParaRPr>
          </a:p>
          <a:p>
            <a:pPr algn="just"/>
            <a:endParaRPr lang="en-GB" sz="1100"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4170204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Nottingham University Hospitals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760" y="771550"/>
            <a:ext cx="8663720" cy="4299942"/>
          </a:xfrm>
        </p:spPr>
        <p:txBody>
          <a:bodyPr>
            <a:no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Outcomes</a:t>
            </a:r>
          </a:p>
          <a:p>
            <a:pPr algn="just">
              <a:lnSpc>
                <a:spcPct val="150000"/>
              </a:lnSpc>
              <a:buFont typeface="Arial" panose="020B0604020202020204" pitchFamily="34" charset="0"/>
              <a:buChar char="•"/>
            </a:pPr>
            <a:r>
              <a:rPr lang="en-GB" sz="1100" dirty="0"/>
              <a:t>April 2020: The team temporarily achieved their target of over 95% pre-pandemic while participating in the EQIP.</a:t>
            </a:r>
          </a:p>
          <a:p>
            <a:pPr algn="just">
              <a:lnSpc>
                <a:spcPct val="150000"/>
              </a:lnSpc>
              <a:buFont typeface="Arial" panose="020B0604020202020204" pitchFamily="34" charset="0"/>
              <a:buChar char="•"/>
            </a:pPr>
            <a:r>
              <a:rPr lang="en-GB" sz="1100" dirty="0"/>
              <a:t>Increased patient and engagement, and the theme of feedback coming through from parents and carers was the request to talk the visit through with staff before they attended their appointment.</a:t>
            </a:r>
          </a:p>
          <a:p>
            <a:pPr algn="just">
              <a:lnSpc>
                <a:spcPct val="150000"/>
              </a:lnSpc>
              <a:buFont typeface="Arial" panose="020B0604020202020204" pitchFamily="34" charset="0"/>
              <a:buChar char="•"/>
            </a:pPr>
            <a:r>
              <a:rPr lang="en-GB" sz="1100" dirty="0"/>
              <a:t>Improved preparation prior to the EEG.</a:t>
            </a:r>
          </a:p>
          <a:p>
            <a:pPr algn="just">
              <a:lnSpc>
                <a:spcPct val="150000"/>
              </a:lnSpc>
              <a:buFont typeface="Arial" panose="020B0604020202020204" pitchFamily="34" charset="0"/>
              <a:buChar char="•"/>
            </a:pPr>
            <a:r>
              <a:rPr lang="en-GB" sz="1100" dirty="0"/>
              <a:t>Contacted parents and carers and signposting them to relevant videos and information.</a:t>
            </a:r>
          </a:p>
          <a:p>
            <a:pPr algn="just">
              <a:lnSpc>
                <a:spcPct val="150000"/>
              </a:lnSpc>
              <a:buFont typeface="Arial" panose="020B0604020202020204" pitchFamily="34" charset="0"/>
              <a:buChar char="•"/>
            </a:pPr>
            <a:r>
              <a:rPr lang="en-GB" sz="1100" dirty="0"/>
              <a:t>Increased team communication between the epilepsy and neurophysiology teams.</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National audit data showed that in 2021: </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Nottingham University Hospitals NHS Trust has continued to maintain 100% of CYP obtaining a first EEG above regional and national average. </a:t>
            </a:r>
          </a:p>
          <a:p>
            <a:pPr lvl="1" algn="just">
              <a:lnSpc>
                <a:spcPct val="150000"/>
              </a:lnSpc>
            </a:pPr>
            <a:r>
              <a:rPr lang="en-GB" sz="1100" dirty="0">
                <a:solidFill>
                  <a:schemeClr val="tx1"/>
                </a:solidFill>
                <a:latin typeface="Montserrat" panose="00000500000000000000" pitchFamily="50" charset="0"/>
                <a:cs typeface="Arial" panose="020B0604020202020204" pitchFamily="34" charset="0"/>
              </a:rPr>
              <a:t>In 2021, there was a greater proportion of children and young people waiting less than 4 weeks for a first EEG.</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National audit data showed that in 2021, Nottingham University Hospitals NHS Trust has continued to maintain 100% of CYP obtaining a first EEG above regional and national average. </a:t>
            </a:r>
          </a:p>
          <a:p>
            <a:pPr lvl="1" algn="just">
              <a:lnSpc>
                <a:spcPct val="150000"/>
              </a:lnSpc>
            </a:pPr>
            <a:r>
              <a:rPr lang="en-GB" sz="1100" dirty="0">
                <a:solidFill>
                  <a:schemeClr val="tx1"/>
                </a:solidFill>
                <a:latin typeface="Montserrat" panose="00000500000000000000" pitchFamily="50" charset="0"/>
                <a:cs typeface="Arial" panose="020B0604020202020204" pitchFamily="34" charset="0"/>
              </a:rPr>
              <a:t>In 2021, there was a greater proportion of children and young people waiting less than 4 weeks for a first EEG.</a:t>
            </a:r>
          </a:p>
          <a:p>
            <a:pPr lvl="1" algn="just">
              <a:lnSpc>
                <a:spcPct val="150000"/>
              </a:lnSpc>
            </a:pPr>
            <a:endParaRPr lang="en-GB" sz="700"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162584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Nottingham University Hospitals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760" y="771550"/>
            <a:ext cx="8663720" cy="4299942"/>
          </a:xfrm>
        </p:spPr>
        <p:txBody>
          <a:bodyPr>
            <a:no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Lessons learnt</a:t>
            </a:r>
          </a:p>
          <a:p>
            <a:pPr algn="just">
              <a:lnSpc>
                <a:spcPct val="150000"/>
              </a:lnSpc>
              <a:buFont typeface="Arial" panose="020B0604020202020204" pitchFamily="34" charset="0"/>
              <a:buChar char="•"/>
            </a:pPr>
            <a:r>
              <a:rPr lang="en-GB" sz="1100" dirty="0"/>
              <a:t>It helped form a more cohesive team of professionals interested in epilepsy QI; the most valuable thing was that it strengthened communication with EEG colleagues and with each other to share challenges and ideas.</a:t>
            </a:r>
          </a:p>
          <a:p>
            <a:pPr algn="just">
              <a:lnSpc>
                <a:spcPct val="150000"/>
              </a:lnSpc>
              <a:buFont typeface="Arial" panose="020B0604020202020204" pitchFamily="34" charset="0"/>
              <a:buChar char="•"/>
            </a:pPr>
            <a:r>
              <a:rPr lang="en-GB" sz="1100" dirty="0"/>
              <a:t>Keeping a weekly meeting going for both clinical care teams to discuss service needs was significantly positive too.</a:t>
            </a:r>
          </a:p>
          <a:p>
            <a:pPr algn="just">
              <a:lnSpc>
                <a:spcPct val="150000"/>
              </a:lnSpc>
              <a:buFont typeface="Arial" panose="020B0604020202020204" pitchFamily="34" charset="0"/>
              <a:buChar char="•"/>
            </a:pPr>
            <a:r>
              <a:rPr lang="en-GB" sz="1100" dirty="0"/>
              <a:t>Other quality improvement projects that have been undertaken simultaneously from the EEG project have led to working on implementing a teenage clinic (led by ESN), including the youth team at the clinic each month, with the aim of working on further information and resources for young people.</a:t>
            </a:r>
          </a:p>
          <a:p>
            <a:pPr algn="just">
              <a:lnSpc>
                <a:spcPct val="150000"/>
              </a:lnSpc>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hlinkClick r:id="rId2"/>
            </a:endParaRPr>
          </a:p>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Visual presentation of team project intervention </a:t>
            </a:r>
            <a:endParaRPr lang="en-GB" sz="1100" b="1" dirty="0">
              <a:solidFill>
                <a:schemeClr val="tx1"/>
              </a:solidFill>
              <a:latin typeface="Montserrat" panose="00000500000000000000" pitchFamily="50" charset="0"/>
              <a:cs typeface="Arial" panose="020B0604020202020204" pitchFamily="34" charset="0"/>
              <a:hlinkClick r:id="rId2"/>
            </a:endParaRPr>
          </a:p>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hlinkClick r:id="rId3"/>
              </a:rPr>
              <a:t>Video presentation</a:t>
            </a:r>
            <a:endParaRPr lang="en-GB" sz="1100" b="1" dirty="0">
              <a:solidFill>
                <a:schemeClr val="tx1"/>
              </a:solidFill>
              <a:latin typeface="Montserrat" panose="00000500000000000000" pitchFamily="50" charset="0"/>
              <a:cs typeface="Arial" panose="020B0604020202020204" pitchFamily="34" charset="0"/>
              <a:hlinkClick r:id="rId2"/>
            </a:endParaRPr>
          </a:p>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hlinkClick r:id="rId2"/>
              </a:rPr>
              <a:t>Team poster</a:t>
            </a: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700681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Nottingham University Hospitals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760" y="771550"/>
            <a:ext cx="8663720" cy="4299942"/>
          </a:xfrm>
        </p:spPr>
        <p:txBody>
          <a:bodyPr>
            <a:no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Team update in 2024</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The team successfully created their own EEG appointment video using mobile phone and computer software, saving the Trust the cost of £1,200. The video is accessible via the QR code below which is now sent to all children and young people and their families.</a:t>
            </a: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hlinkClick r:id="rId2"/>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hlinkClick r:id="rId2"/>
            </a:endParaRPr>
          </a:p>
        </p:txBody>
      </p:sp>
      <p:pic>
        <p:nvPicPr>
          <p:cNvPr id="4" name="Picture 3" descr="A qr code on a white background&#10;&#10;Description automatically generated">
            <a:extLst>
              <a:ext uri="{FF2B5EF4-FFF2-40B4-BE49-F238E27FC236}">
                <a16:creationId xmlns:a16="http://schemas.microsoft.com/office/drawing/2014/main" id="{8D9BAC02-6BB5-FFB0-122E-24B48EF28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499742"/>
            <a:ext cx="2160240" cy="2160240"/>
          </a:xfrm>
          <a:prstGeom prst="rect">
            <a:avLst/>
          </a:prstGeom>
        </p:spPr>
      </p:pic>
    </p:spTree>
    <p:extLst>
      <p:ext uri="{BB962C8B-B14F-4D97-AF65-F5344CB8AC3E}">
        <p14:creationId xmlns:p14="http://schemas.microsoft.com/office/powerpoint/2010/main" val="1799724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Nottingham University Hospitals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23528" y="771548"/>
            <a:ext cx="8448768" cy="4371951"/>
          </a:xfrm>
        </p:spPr>
        <p:txBody>
          <a:bodyPr>
            <a:noAutofit/>
          </a:bodyPr>
          <a:lstStyle/>
          <a:p>
            <a:pPr marL="0" indent="0" algn="just">
              <a:lnSpc>
                <a:spcPct val="170000"/>
              </a:lnSpc>
              <a:buNone/>
            </a:pPr>
            <a:r>
              <a:rPr lang="en-GB" sz="1100" b="1" dirty="0">
                <a:solidFill>
                  <a:schemeClr val="tx1"/>
                </a:solidFill>
                <a:latin typeface="Montserrat" panose="00000500000000000000" pitchFamily="50" charset="0"/>
                <a:cs typeface="Arial" panose="020B0604020202020204" pitchFamily="34" charset="0"/>
              </a:rPr>
              <a:t>Project aim </a:t>
            </a:r>
          </a:p>
          <a:p>
            <a:pPr marL="0" indent="0" algn="just">
              <a:lnSpc>
                <a:spcPct val="170000"/>
              </a:lnSpc>
              <a:buNone/>
            </a:pPr>
            <a:r>
              <a:rPr lang="en-GB" sz="1100" dirty="0">
                <a:solidFill>
                  <a:schemeClr val="tx1"/>
                </a:solidFill>
                <a:latin typeface="Montserrat" panose="00000500000000000000" pitchFamily="50" charset="0"/>
                <a:cs typeface="Arial" panose="020B0604020202020204" pitchFamily="34" charset="0"/>
              </a:rPr>
              <a:t>Achieve a full, quality and interpretable routine EEG recording in 95% of all paediatric patients referred within 4 weeks from referral by May 2020.</a:t>
            </a:r>
          </a:p>
          <a:p>
            <a:pPr marL="0" indent="0" algn="just">
              <a:lnSpc>
                <a:spcPct val="170000"/>
              </a:lnSpc>
              <a:buNone/>
            </a:pPr>
            <a:r>
              <a:rPr lang="en-GB" sz="1100" b="1" dirty="0">
                <a:solidFill>
                  <a:schemeClr val="tx1"/>
                </a:solidFill>
                <a:latin typeface="Montserrat" panose="00000500000000000000" pitchFamily="50" charset="0"/>
                <a:cs typeface="Arial" panose="020B0604020202020204" pitchFamily="34" charset="0"/>
              </a:rPr>
              <a:t>Background</a:t>
            </a:r>
          </a:p>
          <a:p>
            <a:pPr marL="0" indent="0" algn="just">
              <a:lnSpc>
                <a:spcPct val="170000"/>
              </a:lnSpc>
              <a:buNone/>
            </a:pPr>
            <a:r>
              <a:rPr lang="en-GB" sz="1100" dirty="0">
                <a:solidFill>
                  <a:schemeClr val="tx1"/>
                </a:solidFill>
                <a:latin typeface="Montserrat" panose="00000500000000000000" pitchFamily="50" charset="0"/>
                <a:cs typeface="Arial" panose="020B0604020202020204" pitchFamily="34" charset="0"/>
              </a:rPr>
              <a:t>The neurophysiology team identified opportunities for improvement in EEG services which would involve collaborative work within the whole epilepsy team. This would provide opportunities to better meet the needs of our children and young people with a learning disability, autism spectrum disorder or anxiety undergoing an EEG by seeking innovation and input from patients, families and carers and the wider team. Whilst the aim of the project applies to all paediatric patients, many patients present with learning disability and/or anxiety. The recording of full, quality EEGs in this cohort can be challenging for all involved. </a:t>
            </a:r>
          </a:p>
          <a:p>
            <a:pPr marL="0" indent="0" algn="just">
              <a:lnSpc>
                <a:spcPct val="170000"/>
              </a:lnSpc>
              <a:buNone/>
            </a:pPr>
            <a:r>
              <a:rPr lang="en-GB" sz="1100" b="1" dirty="0">
                <a:solidFill>
                  <a:schemeClr val="tx1"/>
                </a:solidFill>
                <a:latin typeface="Montserrat" panose="00000500000000000000" pitchFamily="50" charset="0"/>
                <a:cs typeface="Arial" panose="020B0604020202020204" pitchFamily="34" charset="0"/>
              </a:rPr>
              <a:t>Area of focus</a:t>
            </a:r>
          </a:p>
          <a:p>
            <a:pPr marL="0" indent="0" algn="just">
              <a:lnSpc>
                <a:spcPct val="170000"/>
              </a:lnSpc>
              <a:buNone/>
            </a:pPr>
            <a:r>
              <a:rPr lang="en-GB" sz="1100" dirty="0">
                <a:solidFill>
                  <a:schemeClr val="tx1"/>
                </a:solidFill>
                <a:latin typeface="Montserrat" panose="00000500000000000000" pitchFamily="50" charset="0"/>
                <a:cs typeface="Arial" panose="020B0604020202020204" pitchFamily="34" charset="0"/>
              </a:rPr>
              <a:t>By improving the preparation and experience for patients and families through effective patient engagement, resulting in improving the quality of the recorded EEG to aid in epilepsy diagnosis. Simultaneously, the team plan to reduce the waiting list time from 6 to 4 weeks in line with NICE guidelines.</a:t>
            </a:r>
          </a:p>
          <a:p>
            <a:pPr marL="0" indent="0" algn="just">
              <a:lnSpc>
                <a:spcPct val="170000"/>
              </a:lnSpc>
              <a:buNone/>
            </a:pPr>
            <a:endParaRPr lang="en-GB" sz="115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723089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47FB1-529E-44C1-8D0A-3A7AC22A53D2}"/>
              </a:ext>
            </a:extLst>
          </p:cNvPr>
          <p:cNvSpPr>
            <a:spLocks noGrp="1"/>
          </p:cNvSpPr>
          <p:nvPr>
            <p:ph type="title"/>
          </p:nvPr>
        </p:nvSpPr>
        <p:spPr/>
        <p:txBody>
          <a:bodyPr/>
          <a:lstStyle/>
          <a:p>
            <a:r>
              <a:rPr lang="en-GB" dirty="0"/>
              <a:t> https://eqip.rcpch.ac.uk</a:t>
            </a:r>
          </a:p>
        </p:txBody>
      </p:sp>
      <p:sp>
        <p:nvSpPr>
          <p:cNvPr id="6" name="Title 4">
            <a:extLst>
              <a:ext uri="{FF2B5EF4-FFF2-40B4-BE49-F238E27FC236}">
                <a16:creationId xmlns:a16="http://schemas.microsoft.com/office/drawing/2014/main" id="{3AB3A9E1-E79D-46DF-A4FC-3E6B942782F5}"/>
              </a:ext>
            </a:extLst>
          </p:cNvPr>
          <p:cNvSpPr txBox="1">
            <a:spLocks/>
          </p:cNvSpPr>
          <p:nvPr/>
        </p:nvSpPr>
        <p:spPr>
          <a:xfrm>
            <a:off x="539552" y="3386648"/>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@RCPCHEQIP</a:t>
            </a:r>
          </a:p>
        </p:txBody>
      </p:sp>
      <p:pic>
        <p:nvPicPr>
          <p:cNvPr id="1032" name="Picture 8" descr="Who Made That Twitter Bird? - The New York Times">
            <a:extLst>
              <a:ext uri="{FF2B5EF4-FFF2-40B4-BE49-F238E27FC236}">
                <a16:creationId xmlns:a16="http://schemas.microsoft.com/office/drawing/2014/main" id="{63274F3C-D6C4-48A8-B2D5-E07426174C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536982"/>
            <a:ext cx="793219" cy="57606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4">
            <a:extLst>
              <a:ext uri="{FF2B5EF4-FFF2-40B4-BE49-F238E27FC236}">
                <a16:creationId xmlns:a16="http://schemas.microsoft.com/office/drawing/2014/main" id="{E106F2C0-4576-49BD-A74C-325DAA248F37}"/>
              </a:ext>
            </a:extLst>
          </p:cNvPr>
          <p:cNvSpPr txBox="1">
            <a:spLocks/>
          </p:cNvSpPr>
          <p:nvPr/>
        </p:nvSpPr>
        <p:spPr>
          <a:xfrm>
            <a:off x="467544" y="254888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eqip@rcpch.ac.uk</a:t>
            </a:r>
          </a:p>
        </p:txBody>
      </p:sp>
      <p:pic>
        <p:nvPicPr>
          <p:cNvPr id="2" name="Picture 1" descr="A picture containing text, clipart&#10;&#10;Description automatically generated">
            <a:extLst>
              <a:ext uri="{FF2B5EF4-FFF2-40B4-BE49-F238E27FC236}">
                <a16:creationId xmlns:a16="http://schemas.microsoft.com/office/drawing/2014/main" id="{9317DDE4-C3BF-1D70-E774-5A84519F4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659982"/>
            <a:ext cx="1024533" cy="219796"/>
          </a:xfrm>
          <a:prstGeom prst="rect">
            <a:avLst/>
          </a:prstGeom>
        </p:spPr>
      </p:pic>
    </p:spTree>
    <p:extLst>
      <p:ext uri="{BB962C8B-B14F-4D97-AF65-F5344CB8AC3E}">
        <p14:creationId xmlns:p14="http://schemas.microsoft.com/office/powerpoint/2010/main" val="3827792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Nottingham University Hospitals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760" y="771550"/>
            <a:ext cx="8543536" cy="4392488"/>
          </a:xfrm>
        </p:spPr>
        <p:txBody>
          <a:bodyPr>
            <a:norm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Changes</a:t>
            </a:r>
          </a:p>
          <a:p>
            <a:pPr algn="just">
              <a:lnSpc>
                <a:spcPct val="150000"/>
              </a:lnSpc>
              <a:buFont typeface="Arial" panose="020B0604020202020204" pitchFamily="34" charset="0"/>
              <a:buChar char="•"/>
            </a:pPr>
            <a:r>
              <a:rPr lang="en-GB" sz="1100" dirty="0"/>
              <a:t>The team trialled calling parents and carers of patients with autism or a learning disability the day before they attended their EEG appointment to provide advance patient information and the ability to answer any queries or address their concerns.</a:t>
            </a:r>
          </a:p>
          <a:p>
            <a:pPr algn="just">
              <a:lnSpc>
                <a:spcPct val="150000"/>
              </a:lnSpc>
              <a:buFont typeface="Arial" panose="020B0604020202020204" pitchFamily="34" charset="0"/>
              <a:buChar char="•"/>
            </a:pPr>
            <a:r>
              <a:rPr lang="en-GB" sz="1100" dirty="0"/>
              <a:t>Patients and their families were signposted to a</a:t>
            </a:r>
            <a:r>
              <a:rPr lang="en-GB" sz="1100" kern="100" dirty="0">
                <a:effectLst/>
                <a:latin typeface="Montserrat" panose="00000500000000000000" pitchFamily="50" charset="0"/>
                <a:ea typeface="Calibri" panose="020F0502020204030204" pitchFamily="34" charset="0"/>
                <a:cs typeface="Times New Roman" panose="02020603050405020304" pitchFamily="18" charset="0"/>
              </a:rPr>
              <a:t> </a:t>
            </a:r>
            <a:r>
              <a:rPr lang="en-GB" sz="1100" u="sng" kern="100" dirty="0">
                <a:solidFill>
                  <a:srgbClr val="0563C1"/>
                </a:solidFill>
                <a:effectLst/>
                <a:latin typeface="Montserrat" panose="00000500000000000000" pitchFamily="50" charset="0"/>
                <a:ea typeface="Calibri" panose="020F0502020204030204" pitchFamily="34" charset="0"/>
                <a:cs typeface="Times New Roman" panose="02020603050405020304" pitchFamily="18" charset="0"/>
                <a:hlinkClick r:id="rId2"/>
              </a:rPr>
              <a:t>video produced by Evelina hospital</a:t>
            </a:r>
            <a:r>
              <a:rPr lang="en-GB" sz="1100" kern="100" dirty="0">
                <a:effectLst/>
                <a:latin typeface="Montserrat" panose="00000500000000000000" pitchFamily="50" charset="0"/>
                <a:ea typeface="Calibri" panose="020F0502020204030204" pitchFamily="34" charset="0"/>
                <a:cs typeface="Times New Roman" panose="02020603050405020304" pitchFamily="18" charset="0"/>
              </a:rPr>
              <a:t>, </a:t>
            </a:r>
            <a:r>
              <a:rPr lang="en-GB" sz="1100" dirty="0"/>
              <a:t>in London, which explains what to expect at their EEG appointment.</a:t>
            </a:r>
          </a:p>
          <a:p>
            <a:pPr algn="just">
              <a:lnSpc>
                <a:spcPct val="150000"/>
              </a:lnSpc>
              <a:buFont typeface="Arial" panose="020B0604020202020204" pitchFamily="34" charset="0"/>
              <a:buChar char="•"/>
            </a:pPr>
            <a:r>
              <a:rPr lang="en-GB" sz="1100" dirty="0"/>
              <a:t>The team designed a questionnaire that was given to parents and carers after their child's EEG appointment to gain feedback on their experience. This allowed families to reflect on their experience and feedback was used to shape the service to better meet the needs of patients. The questionnaires were also available in recording rooms for staff to distribute.</a:t>
            </a:r>
          </a:p>
          <a:p>
            <a:pPr algn="just">
              <a:lnSpc>
                <a:spcPct val="150000"/>
              </a:lnSpc>
              <a:buFont typeface="Arial" panose="020B0604020202020204" pitchFamily="34" charset="0"/>
              <a:buChar char="•"/>
            </a:pPr>
            <a:r>
              <a:rPr lang="en-GB" sz="1100" dirty="0"/>
              <a:t>Used patient engagement techniques to capture patient views through the pasta voting method.</a:t>
            </a:r>
          </a:p>
          <a:p>
            <a:pPr algn="just">
              <a:lnSpc>
                <a:spcPct val="150000"/>
              </a:lnSpc>
              <a:buFont typeface="Arial" panose="020B0604020202020204" pitchFamily="34" charset="0"/>
              <a:buChar char="•"/>
            </a:pPr>
            <a:r>
              <a:rPr lang="en-GB" sz="1100" dirty="0"/>
              <a:t>Introduced a follow-up call service to the parent/carer if a child found the appointment upsetting to gain feedback on what could have been done better. Staff were encouraged to capture patient experiences.</a:t>
            </a:r>
          </a:p>
          <a:p>
            <a:pPr algn="just">
              <a:lnSpc>
                <a:spcPct val="150000"/>
              </a:lnSpc>
              <a:buFont typeface="Arial" panose="020B0604020202020204" pitchFamily="34" charset="0"/>
              <a:buChar char="•"/>
            </a:pPr>
            <a:r>
              <a:rPr lang="en-GB" sz="1100" dirty="0"/>
              <a:t>Created an additional leaflet to accompany the existing patient leaflet that includes links to online resources and directs patients to the online video made by Evelina London Hospital (YouTube).</a:t>
            </a:r>
          </a:p>
        </p:txBody>
      </p:sp>
    </p:spTree>
    <p:extLst>
      <p:ext uri="{BB962C8B-B14F-4D97-AF65-F5344CB8AC3E}">
        <p14:creationId xmlns:p14="http://schemas.microsoft.com/office/powerpoint/2010/main" val="203320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Nottingham University Hospitals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198477" y="771550"/>
            <a:ext cx="8543536" cy="4176463"/>
          </a:xfrm>
        </p:spPr>
        <p:txBody>
          <a:bodyPr>
            <a:norm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Results</a:t>
            </a:r>
          </a:p>
          <a:p>
            <a:pPr algn="just">
              <a:lnSpc>
                <a:spcPct val="150000"/>
              </a:lnSpc>
              <a:buFont typeface="Arial" panose="020B0604020202020204" pitchFamily="34" charset="0"/>
              <a:buChar char="•"/>
            </a:pPr>
            <a:r>
              <a:rPr lang="en-GB" sz="1100" dirty="0"/>
              <a:t>Reduced breach date from 6 weeks to 4 weeks.</a:t>
            </a:r>
          </a:p>
          <a:p>
            <a:pPr algn="just">
              <a:lnSpc>
                <a:spcPct val="150000"/>
              </a:lnSpc>
              <a:buFont typeface="Arial" panose="020B0604020202020204" pitchFamily="34" charset="0"/>
              <a:buChar char="•"/>
            </a:pPr>
            <a:r>
              <a:rPr lang="en-GB" sz="1100" dirty="0"/>
              <a:t>There has been very positive feedback from parents and carers so far. Appreciated the call before their appointment to discuss their needs or concerns.</a:t>
            </a:r>
          </a:p>
          <a:p>
            <a:pPr algn="just">
              <a:lnSpc>
                <a:spcPct val="150000"/>
              </a:lnSpc>
              <a:buFont typeface="Arial" panose="020B0604020202020204" pitchFamily="34" charset="0"/>
              <a:buChar char="•"/>
            </a:pPr>
            <a:r>
              <a:rPr lang="en-GB" sz="1100" dirty="0"/>
              <a:t>December 2019: Received questionnaires back with feedback requests for a pre-EEG phone call, visits to the department beforehand, and an EEG video of what the test involves.</a:t>
            </a:r>
          </a:p>
          <a:p>
            <a:pPr algn="just">
              <a:lnSpc>
                <a:spcPct val="150000"/>
              </a:lnSpc>
              <a:buFont typeface="Arial" panose="020B0604020202020204" pitchFamily="34" charset="0"/>
              <a:buChar char="•"/>
            </a:pPr>
            <a:r>
              <a:rPr lang="en-GB" sz="1100" dirty="0"/>
              <a:t>January 2020: Continued to receive positive feedback during the call. The team observed that follow-up calls were relieving the anxiety of parents and carers as well as the patient!</a:t>
            </a:r>
          </a:p>
          <a:p>
            <a:pPr algn="just">
              <a:lnSpc>
                <a:spcPct val="150000"/>
              </a:lnSpc>
              <a:buFont typeface="Arial" panose="020B0604020202020204" pitchFamily="34" charset="0"/>
              <a:buChar char="•"/>
            </a:pPr>
            <a:r>
              <a:rPr lang="en-GB" sz="1100" dirty="0"/>
              <a:t>January 2020: Results from the questionnaire confirmed the need for pre-EEG phone calls and possible play-date visits to the department for especially anxious patients.</a:t>
            </a:r>
          </a:p>
          <a:p>
            <a:pPr algn="just">
              <a:lnSpc>
                <a:spcPct val="150000"/>
              </a:lnSpc>
              <a:buFont typeface="Arial" panose="020B0604020202020204" pitchFamily="34" charset="0"/>
              <a:buChar char="•"/>
            </a:pPr>
            <a:r>
              <a:rPr lang="en-GB" sz="1100" dirty="0"/>
              <a:t>Jan 2020: 4-week breach date is still manageable, with 95% of patients seen within 4 weeks.</a:t>
            </a:r>
          </a:p>
          <a:p>
            <a:pPr algn="just">
              <a:lnSpc>
                <a:spcPct val="150000"/>
              </a:lnSpc>
              <a:buFont typeface="Arial" panose="020B0604020202020204" pitchFamily="34" charset="0"/>
              <a:buChar char="•"/>
            </a:pPr>
            <a:r>
              <a:rPr lang="en-GB" sz="1100" dirty="0"/>
              <a:t>Feb 2020: Eight questionnaires have been returned so far. When asked where they would like the EEG test to be performed, half confirmed they wanted to come to the hospital.</a:t>
            </a:r>
          </a:p>
          <a:p>
            <a:pPr algn="just">
              <a:lnSpc>
                <a:spcPct val="150000"/>
              </a:lnSpc>
            </a:pPr>
            <a:endParaRPr lang="en-GB" sz="110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00" dirty="0">
              <a:solidFill>
                <a:schemeClr val="tx1"/>
              </a:solidFill>
              <a:latin typeface="Montserrat" panose="00000500000000000000" pitchFamily="50" charset="0"/>
              <a:cs typeface="Arial" panose="020B0604020202020204" pitchFamily="34" charset="0"/>
            </a:endParaRPr>
          </a:p>
          <a:p>
            <a:pPr algn="just"/>
            <a:endParaRPr lang="en-GB" sz="1100"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288439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Nottingham University Hospitals NHS Trust</a:t>
            </a:r>
          </a:p>
        </p:txBody>
      </p:sp>
      <p:pic>
        <p:nvPicPr>
          <p:cNvPr id="6" name="Content Placeholder 5">
            <a:extLst>
              <a:ext uri="{FF2B5EF4-FFF2-40B4-BE49-F238E27FC236}">
                <a16:creationId xmlns:a16="http://schemas.microsoft.com/office/drawing/2014/main" id="{8AC2D0A5-0D7B-5FCF-347F-55FD07E2B19A}"/>
              </a:ext>
            </a:extLst>
          </p:cNvPr>
          <p:cNvPicPr>
            <a:picLocks noGrp="1" noChangeAspect="1"/>
          </p:cNvPicPr>
          <p:nvPr>
            <p:ph idx="1"/>
          </p:nvPr>
        </p:nvPicPr>
        <p:blipFill>
          <a:blip r:embed="rId2"/>
          <a:stretch>
            <a:fillRect/>
          </a:stretch>
        </p:blipFill>
        <p:spPr>
          <a:xfrm>
            <a:off x="2267744" y="843558"/>
            <a:ext cx="4464496" cy="4104455"/>
          </a:xfrm>
          <a:prstGeom prst="rect">
            <a:avLst/>
          </a:prstGeom>
        </p:spPr>
      </p:pic>
      <p:sp>
        <p:nvSpPr>
          <p:cNvPr id="7" name="Content Placeholder 4">
            <a:extLst>
              <a:ext uri="{FF2B5EF4-FFF2-40B4-BE49-F238E27FC236}">
                <a16:creationId xmlns:a16="http://schemas.microsoft.com/office/drawing/2014/main" id="{A3E97C00-FFB5-E72F-3CC9-C2E59D449F8A}"/>
              </a:ext>
            </a:extLst>
          </p:cNvPr>
          <p:cNvSpPr txBox="1">
            <a:spLocks/>
          </p:cNvSpPr>
          <p:nvPr/>
        </p:nvSpPr>
        <p:spPr>
          <a:xfrm>
            <a:off x="204928" y="843558"/>
            <a:ext cx="8543536"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b="0" kern="1200">
                <a:solidFill>
                  <a:srgbClr val="4D4D4D"/>
                </a:solidFill>
                <a:latin typeface="Montserrat" panose="02000505000000020004" pitchFamily="2" charset="0"/>
                <a:ea typeface="+mn-ea"/>
                <a:cs typeface="+mn-cs"/>
              </a:defRPr>
            </a:lvl1pPr>
            <a:lvl2pPr marL="742950" indent="-285750" algn="l" defTabSz="914400" rtl="0" eaLnBrk="1" latinLnBrk="0" hangingPunct="1">
              <a:spcBef>
                <a:spcPct val="20000"/>
              </a:spcBef>
              <a:buClr>
                <a:srgbClr val="4D4D4D"/>
              </a:buClr>
              <a:buSzPct val="80000"/>
              <a:buFont typeface="Courier New" panose="02070309020205020404" pitchFamily="49" charset="0"/>
              <a:buChar char="o"/>
              <a:defRPr sz="2400" b="0" kern="1200">
                <a:solidFill>
                  <a:schemeClr val="tx1"/>
                </a:solidFill>
                <a:latin typeface="Montserrat" panose="02000505000000020004" pitchFamily="2" charset="0"/>
                <a:ea typeface="+mn-ea"/>
                <a:cs typeface="+mn-cs"/>
              </a:defRPr>
            </a:lvl2pPr>
            <a:lvl3pPr marL="1257300" indent="-342900" algn="l" defTabSz="914400" rtl="0" eaLnBrk="1" latinLnBrk="0" hangingPunct="1">
              <a:spcBef>
                <a:spcPct val="20000"/>
              </a:spcBef>
              <a:buFont typeface="Montserrat" panose="02000505000000020004" pitchFamily="2"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ontserrat" panose="02000505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ontserrat" panose="02000505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GB" sz="1100" b="1" dirty="0">
                <a:solidFill>
                  <a:schemeClr val="tx1"/>
                </a:solidFill>
                <a:latin typeface="Montserrat" panose="00000500000000000000" pitchFamily="50" charset="0"/>
                <a:cs typeface="Arial" panose="020B0604020202020204" pitchFamily="34" charset="0"/>
              </a:rPr>
              <a:t>Process map</a:t>
            </a:r>
            <a:endParaRPr lang="en-GB" sz="1100" dirty="0">
              <a:solidFill>
                <a:schemeClr val="tx1"/>
              </a:solidFill>
              <a:latin typeface="Montserrat" panose="00000500000000000000" pitchFamily="50" charset="0"/>
              <a:cs typeface="Arial" panose="020B0604020202020204" pitchFamily="34" charset="0"/>
            </a:endParaRPr>
          </a:p>
          <a:p>
            <a:pPr algn="just"/>
            <a:endParaRPr lang="en-GB" sz="1100" dirty="0">
              <a:solidFill>
                <a:schemeClr val="tx1"/>
              </a:solidFill>
              <a:latin typeface="Montserrat" panose="00000500000000000000" pitchFamily="50" charset="0"/>
              <a:cs typeface="Arial" panose="020B0604020202020204" pitchFamily="34" charset="0"/>
            </a:endParaRPr>
          </a:p>
          <a:p>
            <a:pPr marL="0" indent="0" algn="just">
              <a:buFont typeface="Arial" panose="020B0604020202020204" pitchFamily="34" charset="0"/>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buFont typeface="Arial" panose="020B0604020202020204" pitchFamily="34" charset="0"/>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buFont typeface="Arial" panose="020B0604020202020204" pitchFamily="34" charset="0"/>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buFont typeface="Arial" panose="020B0604020202020204" pitchFamily="34" charset="0"/>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buFont typeface="Arial" panose="020B0604020202020204" pitchFamily="34" charset="0"/>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buFont typeface="Arial" panose="020B0604020202020204" pitchFamily="34" charset="0"/>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buFont typeface="Arial" panose="020B0604020202020204" pitchFamily="34" charset="0"/>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buFont typeface="Arial" panose="020B0604020202020204" pitchFamily="34" charset="0"/>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buFont typeface="Arial" panose="020B0604020202020204" pitchFamily="34" charset="0"/>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buFont typeface="Arial" panose="020B0604020202020204" pitchFamily="34" charset="0"/>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buFont typeface="Arial" panose="020B0604020202020204" pitchFamily="34" charset="0"/>
              <a:buNone/>
            </a:pPr>
            <a:endParaRPr lang="en-GB" sz="1100"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542350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Nottingham University Hospitals NHS Trust</a:t>
            </a:r>
          </a:p>
        </p:txBody>
      </p:sp>
      <p:pic>
        <p:nvPicPr>
          <p:cNvPr id="4" name="Content Placeholder 3">
            <a:extLst>
              <a:ext uri="{FF2B5EF4-FFF2-40B4-BE49-F238E27FC236}">
                <a16:creationId xmlns:a16="http://schemas.microsoft.com/office/drawing/2014/main" id="{AD148BC4-758E-4DEC-B179-CC37AA75CEE5}"/>
              </a:ext>
            </a:extLst>
          </p:cNvPr>
          <p:cNvPicPr>
            <a:picLocks noGrp="1" noChangeAspect="1"/>
          </p:cNvPicPr>
          <p:nvPr>
            <p:ph idx="1"/>
          </p:nvPr>
        </p:nvPicPr>
        <p:blipFill>
          <a:blip r:embed="rId2"/>
          <a:stretch>
            <a:fillRect/>
          </a:stretch>
        </p:blipFill>
        <p:spPr>
          <a:xfrm>
            <a:off x="300037" y="1415342"/>
            <a:ext cx="8543925" cy="3121137"/>
          </a:xfrm>
          <a:ln>
            <a:solidFill>
              <a:schemeClr val="accent1"/>
            </a:solidFill>
          </a:ln>
        </p:spPr>
      </p:pic>
      <p:sp>
        <p:nvSpPr>
          <p:cNvPr id="6" name="TextBox 5">
            <a:extLst>
              <a:ext uri="{FF2B5EF4-FFF2-40B4-BE49-F238E27FC236}">
                <a16:creationId xmlns:a16="http://schemas.microsoft.com/office/drawing/2014/main" id="{03495389-CED3-9926-091B-8387502D8891}"/>
              </a:ext>
            </a:extLst>
          </p:cNvPr>
          <p:cNvSpPr txBox="1"/>
          <p:nvPr/>
        </p:nvSpPr>
        <p:spPr>
          <a:xfrm>
            <a:off x="240220" y="888970"/>
            <a:ext cx="8076196" cy="261610"/>
          </a:xfrm>
          <a:prstGeom prst="rect">
            <a:avLst/>
          </a:prstGeom>
          <a:noFill/>
        </p:spPr>
        <p:txBody>
          <a:bodyPr wrap="square" rtlCol="0">
            <a:spAutoFit/>
          </a:bodyPr>
          <a:lstStyle/>
          <a:p>
            <a:r>
              <a:rPr lang="en-GB" sz="1100" b="1" dirty="0">
                <a:latin typeface="Montserrat" panose="00000500000000000000" pitchFamily="50" charset="0"/>
                <a:cs typeface="Arial" panose="020B0604020202020204" pitchFamily="34" charset="0"/>
              </a:rPr>
              <a:t>Parent/carers were given questionnaires after their EEG appointment to gain feedback on their experience.</a:t>
            </a:r>
            <a:endParaRPr lang="en-GB" sz="1100" b="1" dirty="0">
              <a:latin typeface="Montserrat" panose="00000500000000000000" pitchFamily="50" charset="0"/>
            </a:endParaRPr>
          </a:p>
        </p:txBody>
      </p:sp>
    </p:spTree>
    <p:extLst>
      <p:ext uri="{BB962C8B-B14F-4D97-AF65-F5344CB8AC3E}">
        <p14:creationId xmlns:p14="http://schemas.microsoft.com/office/powerpoint/2010/main" val="464951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Nottingham University Hospitals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198477" y="771550"/>
            <a:ext cx="8543536" cy="3960440"/>
          </a:xfrm>
        </p:spPr>
        <p:txBody>
          <a:bodyPr>
            <a:norm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Results</a:t>
            </a:r>
          </a:p>
          <a:p>
            <a:pPr algn="just">
              <a:lnSpc>
                <a:spcPct val="150000"/>
              </a:lnSpc>
              <a:buFont typeface="Arial" panose="020B0604020202020204" pitchFamily="34" charset="0"/>
              <a:buChar char="•"/>
            </a:pPr>
            <a:r>
              <a:rPr lang="en-GB" sz="1100" dirty="0"/>
              <a:t>Many patients and their families wanted a phone call to discuss their needs and anxieties, coupled with a leaflet or online video. This was also reflected in how patients wanted to access information by post, phone call, and internet as top scorers.</a:t>
            </a:r>
          </a:p>
          <a:p>
            <a:pPr algn="just">
              <a:lnSpc>
                <a:spcPct val="150000"/>
              </a:lnSpc>
              <a:buFont typeface="Arial" panose="020B0604020202020204" pitchFamily="34" charset="0"/>
              <a:buChar char="•"/>
            </a:pPr>
            <a:r>
              <a:rPr lang="en-GB" sz="1100" dirty="0"/>
              <a:t>February 2020: Similar results for the 4 week breach date as seen in January. Additionally, the service is experiencing an increase in staff on annual leave before the end of the financial year.</a:t>
            </a:r>
          </a:p>
          <a:p>
            <a:pPr algn="just">
              <a:lnSpc>
                <a:spcPct val="150000"/>
              </a:lnSpc>
              <a:buFont typeface="Arial" panose="020B0604020202020204" pitchFamily="34" charset="0"/>
              <a:buChar char="•"/>
            </a:pPr>
            <a:r>
              <a:rPr lang="en-GB" sz="1100" dirty="0"/>
              <a:t>February 2020: Pasta voting is underway and actively seeking feedback from the patients rather than their parents/carers. Received 27 happy faces and 4 not sure. No sad faces.</a:t>
            </a:r>
          </a:p>
          <a:p>
            <a:pPr algn="just">
              <a:lnSpc>
                <a:spcPct val="150000"/>
              </a:lnSpc>
              <a:buFont typeface="Arial" panose="020B0604020202020204" pitchFamily="34" charset="0"/>
              <a:buChar char="•"/>
            </a:pPr>
            <a:r>
              <a:rPr lang="en-GB" sz="1100" dirty="0"/>
              <a:t>Mar 2020: Had a successful patient aged 11 years old with severe autism who came for a repeat EEG after struggling on the first occasion. Parents feedback: “This is 100% better than last time; thank you so much”.</a:t>
            </a:r>
          </a:p>
          <a:p>
            <a:pPr algn="just"/>
            <a:endParaRPr lang="en-GB" sz="1100"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125439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Nottingham University Hospitals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108646" y="848927"/>
            <a:ext cx="3960000" cy="4140000"/>
          </a:xfrm>
        </p:spPr>
        <p:txBody>
          <a:bodyPr>
            <a:normAutofit fontScale="92500" lnSpcReduction="10000"/>
          </a:bodyPr>
          <a:lstStyle/>
          <a:p>
            <a:pPr algn="just">
              <a:lnSpc>
                <a:spcPct val="150000"/>
              </a:lnSpc>
            </a:pPr>
            <a:r>
              <a:rPr lang="en-GB" sz="1150" dirty="0">
                <a:solidFill>
                  <a:schemeClr val="tx1"/>
                </a:solidFill>
                <a:latin typeface="Montserrat" panose="00000500000000000000" pitchFamily="50" charset="0"/>
                <a:cs typeface="Arial" panose="020B0604020202020204" pitchFamily="34" charset="0"/>
              </a:rPr>
              <a:t>Created a “pasta poll” to gain feedback direct from patients rather than parents/carers. </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Asked the question: “</a:t>
            </a:r>
            <a:r>
              <a:rPr lang="en-GB" sz="1150" i="1" dirty="0">
                <a:solidFill>
                  <a:schemeClr val="tx1"/>
                </a:solidFill>
                <a:latin typeface="Montserrat" panose="00000500000000000000" pitchFamily="50" charset="0"/>
                <a:cs typeface="Arial" panose="020B0604020202020204" pitchFamily="34" charset="0"/>
              </a:rPr>
              <a:t>How did we make you feel today?”</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Used two different coloured ping-pong balls to differentiate between routine neurotypical patients and those with a learning difficulty, ASD, etc. </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Voting options were </a:t>
            </a:r>
            <a:r>
              <a:rPr lang="en-GB" sz="1150" b="1" dirty="0">
                <a:solidFill>
                  <a:schemeClr val="tx1"/>
                </a:solidFill>
                <a:latin typeface="Montserrat" panose="00000500000000000000" pitchFamily="50" charset="0"/>
                <a:cs typeface="Arial" panose="020B0604020202020204" pitchFamily="34" charset="0"/>
              </a:rPr>
              <a:t>happy</a:t>
            </a:r>
            <a:r>
              <a:rPr lang="en-GB" sz="1150" dirty="0">
                <a:solidFill>
                  <a:schemeClr val="tx1"/>
                </a:solidFill>
                <a:latin typeface="Montserrat" panose="00000500000000000000" pitchFamily="50" charset="0"/>
                <a:cs typeface="Arial" panose="020B0604020202020204" pitchFamily="34" charset="0"/>
              </a:rPr>
              <a:t>, </a:t>
            </a:r>
            <a:r>
              <a:rPr lang="en-GB" sz="1150" b="1" dirty="0">
                <a:solidFill>
                  <a:schemeClr val="tx1"/>
                </a:solidFill>
                <a:latin typeface="Montserrat" panose="00000500000000000000" pitchFamily="50" charset="0"/>
                <a:cs typeface="Arial" panose="020B0604020202020204" pitchFamily="34" charset="0"/>
              </a:rPr>
              <a:t>not sure </a:t>
            </a:r>
            <a:r>
              <a:rPr lang="en-GB" sz="1150" dirty="0">
                <a:solidFill>
                  <a:schemeClr val="tx1"/>
                </a:solidFill>
                <a:latin typeface="Montserrat" panose="00000500000000000000" pitchFamily="50" charset="0"/>
                <a:cs typeface="Arial" panose="020B0604020202020204" pitchFamily="34" charset="0"/>
              </a:rPr>
              <a:t>or </a:t>
            </a:r>
            <a:r>
              <a:rPr lang="en-GB" sz="1150" b="1" dirty="0">
                <a:solidFill>
                  <a:schemeClr val="tx1"/>
                </a:solidFill>
                <a:latin typeface="Montserrat" panose="00000500000000000000" pitchFamily="50" charset="0"/>
                <a:cs typeface="Arial" panose="020B0604020202020204" pitchFamily="34" charset="0"/>
              </a:rPr>
              <a:t>sad</a:t>
            </a:r>
            <a:r>
              <a:rPr lang="en-GB" sz="1150" dirty="0">
                <a:solidFill>
                  <a:schemeClr val="tx1"/>
                </a:solidFill>
                <a:latin typeface="Montserrat" panose="00000500000000000000" pitchFamily="50" charset="0"/>
                <a:cs typeface="Arial" panose="020B0604020202020204" pitchFamily="34" charset="0"/>
              </a:rPr>
              <a:t>. </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Patients seemed happy to get involved. </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There were concerns that children can be eager to please and will always select the “happy” tube. </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Would be good to follow-up on patients who weren’t happy with a keep-in-touch/follow-up phone call, to see how their experience could be improved.</a:t>
            </a:r>
          </a:p>
        </p:txBody>
      </p:sp>
      <p:pic>
        <p:nvPicPr>
          <p:cNvPr id="3" name="Picture 2" descr="Shape&#10;&#10;Description automatically generated">
            <a:extLst>
              <a:ext uri="{FF2B5EF4-FFF2-40B4-BE49-F238E27FC236}">
                <a16:creationId xmlns:a16="http://schemas.microsoft.com/office/drawing/2014/main" id="{3F740540-866A-BFC9-7FAB-62C2F6B531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3357" y="880182"/>
            <a:ext cx="2880320" cy="2160240"/>
          </a:xfrm>
          <a:prstGeom prst="rect">
            <a:avLst/>
          </a:prstGeom>
          <a:ln>
            <a:solidFill>
              <a:schemeClr val="accent6"/>
            </a:solidFill>
          </a:ln>
        </p:spPr>
      </p:pic>
      <p:pic>
        <p:nvPicPr>
          <p:cNvPr id="4" name="Picture 3" descr="A picture containing indoor&#10;&#10;Description automatically generated">
            <a:extLst>
              <a:ext uri="{FF2B5EF4-FFF2-40B4-BE49-F238E27FC236}">
                <a16:creationId xmlns:a16="http://schemas.microsoft.com/office/drawing/2014/main" id="{9FEF9F38-4616-D5BB-676D-0198AC896D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64" r="15232"/>
          <a:stretch/>
        </p:blipFill>
        <p:spPr>
          <a:xfrm>
            <a:off x="4085835" y="880182"/>
            <a:ext cx="1860220" cy="2113756"/>
          </a:xfrm>
          <a:prstGeom prst="rect">
            <a:avLst/>
          </a:prstGeom>
        </p:spPr>
      </p:pic>
    </p:spTree>
    <p:extLst>
      <p:ext uri="{BB962C8B-B14F-4D97-AF65-F5344CB8AC3E}">
        <p14:creationId xmlns:p14="http://schemas.microsoft.com/office/powerpoint/2010/main" val="4008842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 Nottingham University Hospitals NHS Trust</a:t>
            </a:r>
          </a:p>
        </p:txBody>
      </p:sp>
      <p:pic>
        <p:nvPicPr>
          <p:cNvPr id="14" name="Picture 13">
            <a:extLst>
              <a:ext uri="{FF2B5EF4-FFF2-40B4-BE49-F238E27FC236}">
                <a16:creationId xmlns:a16="http://schemas.microsoft.com/office/drawing/2014/main" id="{74A8187F-1E9E-4F5B-62F7-A5F6FEC7F413}"/>
              </a:ext>
            </a:extLst>
          </p:cNvPr>
          <p:cNvPicPr>
            <a:picLocks noChangeAspect="1"/>
          </p:cNvPicPr>
          <p:nvPr/>
        </p:nvPicPr>
        <p:blipFill>
          <a:blip r:embed="rId2"/>
          <a:stretch>
            <a:fillRect/>
          </a:stretch>
        </p:blipFill>
        <p:spPr>
          <a:xfrm>
            <a:off x="2771800" y="663180"/>
            <a:ext cx="4195457" cy="4504596"/>
          </a:xfrm>
          <a:prstGeom prst="rect">
            <a:avLst/>
          </a:prstGeom>
        </p:spPr>
      </p:pic>
    </p:spTree>
    <p:extLst>
      <p:ext uri="{BB962C8B-B14F-4D97-AF65-F5344CB8AC3E}">
        <p14:creationId xmlns:p14="http://schemas.microsoft.com/office/powerpoint/2010/main" val="3897557875"/>
      </p:ext>
    </p:extLst>
  </p:cSld>
  <p:clrMapOvr>
    <a:masterClrMapping/>
  </p:clrMapOvr>
</p:sld>
</file>

<file path=ppt/theme/theme1.xml><?xml version="1.0" encoding="utf-8"?>
<a:theme xmlns:a="http://schemas.openxmlformats.org/drawingml/2006/main" name="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3892B6BD4C814D864FE852C6B62926" ma:contentTypeVersion="32" ma:contentTypeDescription="Create a new document." ma:contentTypeScope="" ma:versionID="8156b1bb3564c62c0c928768bbf78ddf">
  <xsd:schema xmlns:xsd="http://www.w3.org/2001/XMLSchema" xmlns:xs="http://www.w3.org/2001/XMLSchema" xmlns:p="http://schemas.microsoft.com/office/2006/metadata/properties" xmlns:ns2="19cfbb22-967d-441b-b2d0-56543b08ad7d" xmlns:ns3="http://schemas.microsoft.com/sharepoint/v3/fields" xmlns:ns4="e7b00261-fff3-41e0-a06e-29be7bbb4b90" targetNamespace="http://schemas.microsoft.com/office/2006/metadata/properties" ma:root="true" ma:fieldsID="9dfd0235534e6e908d96032a58ca0ce4" ns2:_="" ns3:_="" ns4:_="">
    <xsd:import namespace="19cfbb22-967d-441b-b2d0-56543b08ad7d"/>
    <xsd:import namespace="http://schemas.microsoft.com/sharepoint/v3/fields"/>
    <xsd:import namespace="e7b00261-fff3-41e0-a06e-29be7bbb4b90"/>
    <xsd:element name="properties">
      <xsd:complexType>
        <xsd:sequence>
          <xsd:element name="documentManagement">
            <xsd:complexType>
              <xsd:all>
                <xsd:element ref="ns2:nf553947567e4e08a7a428dd067c6ddf" minOccurs="0"/>
                <xsd:element ref="ns2:TaxCatchAll" minOccurs="0"/>
                <xsd:element ref="ns2:pbf2f93df8dd4eb080efdd315b87a374" minOccurs="0"/>
                <xsd:element ref="ns2:mc9a21fcd6b24904b2be8748004271cc" minOccurs="0"/>
                <xsd:element ref="ns2:fdb3048ee4f64c2ab103fa5c08134177" minOccurs="0"/>
                <xsd:element ref="ns2:i17683cc25004393bf5e7a85079a67d2" minOccurs="0"/>
                <xsd:element ref="ns2:Project_x002f__x0020_contract_x0020_end_x0020_date" minOccurs="0"/>
                <xsd:element ref="ns2:n63e5b34d79144c59fc93a19d30f3a0b" minOccurs="0"/>
                <xsd:element ref="ns3:_Sourc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lcf76f155ced4ddcb4097134ff3c332f" minOccurs="0"/>
                <xsd:element ref="ns2:SharedWithUsers" minOccurs="0"/>
                <xsd:element ref="ns2:SharedWithDetails" minOccurs="0"/>
                <xsd:element ref="ns4:MediaServiceObjectDetectorVersion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fbb22-967d-441b-b2d0-56543b08ad7d" elementFormDefault="qualified">
    <xsd:import namespace="http://schemas.microsoft.com/office/2006/documentManagement/types"/>
    <xsd:import namespace="http://schemas.microsoft.com/office/infopath/2007/PartnerControls"/>
    <xsd:element name="nf553947567e4e08a7a428dd067c6ddf" ma:index="9" nillable="true" ma:taxonomy="true" ma:internalName="nf553947567e4e08a7a428dd067c6ddf" ma:taxonomyFieldName="Business_x0020_Activity" ma:displayName="Business Activity" ma:default="" ma:fieldId="{7f553947-567e-4e08-a7a4-28dd067c6ddf}"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84e03c9-4683-4d6d-9e6e-c6fa35f1947e}" ma:internalName="TaxCatchAll" ma:showField="CatchAllData" ma:web="19cfbb22-967d-441b-b2d0-56543b08ad7d">
      <xsd:complexType>
        <xsd:complexContent>
          <xsd:extension base="dms:MultiChoiceLookup">
            <xsd:sequence>
              <xsd:element name="Value" type="dms:Lookup" maxOccurs="unbounded" minOccurs="0" nillable="true"/>
            </xsd:sequence>
          </xsd:extension>
        </xsd:complexContent>
      </xsd:complexType>
    </xsd:element>
    <xsd:element name="pbf2f93df8dd4eb080efdd315b87a374" ma:index="12" nillable="true" ma:taxonomy="true" ma:internalName="pbf2f93df8dd4eb080efdd315b87a374" ma:taxonomyFieldName="Business_x0020_Function" ma:displayName="Business Function" ma:default="2;#Quality Improvement|f929b268-8fc1-4432-9c8d-4653c804bdfc" ma:fieldId="{9bf2f93d-f8dd-4eb0-80ef-dd315b87a374}"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mc9a21fcd6b24904b2be8748004271cc" ma:index="14" nillable="true" ma:taxonomy="true" ma:internalName="mc9a21fcd6b24904b2be8748004271cc" ma:taxonomyFieldName="Division" ma:displayName="Division" ma:default="1;#Research ＆ Quality Improvement|40ffecb9-eb64-4eb4-bbcd-9ff92017558e" ma:fieldId="{6c9a21fc-d6b2-4904-b2be-8748004271cc}" ma:sspId="72c748ba-2422-442a-8da0-8c3a11393106" ma:termSetId="854525bc-11e5-4801-9a2e-02bd235a7eec" ma:anchorId="00000000-0000-0000-0000-000000000000" ma:open="false" ma:isKeyword="false">
      <xsd:complexType>
        <xsd:sequence>
          <xsd:element ref="pc:Terms" minOccurs="0" maxOccurs="1"/>
        </xsd:sequence>
      </xsd:complexType>
    </xsd:element>
    <xsd:element name="fdb3048ee4f64c2ab103fa5c08134177" ma:index="16" nillable="true" ma:taxonomy="true" ma:internalName="fdb3048ee4f64c2ab103fa5c08134177" ma:taxonomyFieldName="Document_x0020_status" ma:displayName="Document status" ma:default="" ma:fieldId="{fdb3048e-e4f6-4c2a-b103-fa5c08134177}"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i17683cc25004393bf5e7a85079a67d2" ma:index="18" nillable="true" ma:taxonomy="true" ma:internalName="i17683cc25004393bf5e7a85079a67d2" ma:taxonomyFieldName="Information_x0020_type" ma:displayName="Information type" ma:default="" ma:fieldId="{217683cc-2500-4393-bf5e-7a85079a67d2}"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19" nillable="true" ma:displayName="Project/ contract end date" ma:format="DateOnly" ma:internalName="Project_x002F__x0020_contract_x0020_end_x0020_date">
      <xsd:simpleType>
        <xsd:restriction base="dms:DateTime"/>
      </xsd:simpleType>
    </xsd:element>
    <xsd:element name="n63e5b34d79144c59fc93a19d30f3a0b" ma:index="21" nillable="true" ma:taxonomy="true" ma:internalName="n63e5b34d79144c59fc93a19d30f3a0b" ma:taxonomyFieldName="Project_x002F__x0020_contract_x0020_status" ma:displayName="Project/ contract status" ma:default="" ma:fieldId="{763e5b34-d791-44c5-9fc9-3a19d30f3a0b}"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2" nillable="true" ma:displayName="Source filepath" ma:description="References to resources from which this resource was derived. This is the filepath that was lifted from the Q Drive"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00261-fff3-41e0-a06e-29be7bbb4b9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Location" ma:index="39"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9cfbb22-967d-441b-b2d0-56543b08ad7d">
      <Value>2</Value>
      <Value>1</Value>
    </TaxCatchAll>
    <lcf76f155ced4ddcb4097134ff3c332f xmlns="e7b00261-fff3-41e0-a06e-29be7bbb4b90">
      <Terms xmlns="http://schemas.microsoft.com/office/infopath/2007/PartnerControls"/>
    </lcf76f155ced4ddcb4097134ff3c332f>
    <MediaLengthInSeconds xmlns="e7b00261-fff3-41e0-a06e-29be7bbb4b90" xsi:nil="true"/>
    <SharedWithUsers xmlns="19cfbb22-967d-441b-b2d0-56543b08ad7d">
      <UserInfo>
        <DisplayName/>
        <AccountId xsi:nil="true"/>
        <AccountType/>
      </UserInfo>
    </SharedWithUsers>
    <i17683cc25004393bf5e7a85079a67d2 xmlns="19cfbb22-967d-441b-b2d0-56543b08ad7d">
      <Terms xmlns="http://schemas.microsoft.com/office/infopath/2007/PartnerControls"/>
    </i17683cc25004393bf5e7a85079a67d2>
    <_Source xmlns="http://schemas.microsoft.com/sharepoint/v3/fields" xsi:nil="true"/>
    <pbf2f93df8dd4eb080efdd315b87a374 xmlns="19cfbb22-967d-441b-b2d0-56543b08ad7d">
      <Terms xmlns="http://schemas.microsoft.com/office/infopath/2007/PartnerControls">
        <TermInfo xmlns="http://schemas.microsoft.com/office/infopath/2007/PartnerControls">
          <TermName xmlns="http://schemas.microsoft.com/office/infopath/2007/PartnerControls">Quality Improvement</TermName>
          <TermId xmlns="http://schemas.microsoft.com/office/infopath/2007/PartnerControls">f929b268-8fc1-4432-9c8d-4653c804bdfc</TermId>
        </TermInfo>
      </Terms>
    </pbf2f93df8dd4eb080efdd315b87a374>
    <nf553947567e4e08a7a428dd067c6ddf xmlns="19cfbb22-967d-441b-b2d0-56543b08ad7d">
      <Terms xmlns="http://schemas.microsoft.com/office/infopath/2007/PartnerControls"/>
    </nf553947567e4e08a7a428dd067c6ddf>
    <Project_x002f__x0020_contract_x0020_end_x0020_date xmlns="19cfbb22-967d-441b-b2d0-56543b08ad7d" xsi:nil="true"/>
    <mc9a21fcd6b24904b2be8748004271cc xmlns="19cfbb22-967d-441b-b2d0-56543b08ad7d">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40ffecb9-eb64-4eb4-bbcd-9ff92017558e</TermId>
        </TermInfo>
      </Terms>
    </mc9a21fcd6b24904b2be8748004271cc>
    <fdb3048ee4f64c2ab103fa5c08134177 xmlns="19cfbb22-967d-441b-b2d0-56543b08ad7d">
      <Terms xmlns="http://schemas.microsoft.com/office/infopath/2007/PartnerControls"/>
    </fdb3048ee4f64c2ab103fa5c08134177>
    <n63e5b34d79144c59fc93a19d30f3a0b xmlns="19cfbb22-967d-441b-b2d0-56543b08ad7d">
      <Terms xmlns="http://schemas.microsoft.com/office/infopath/2007/PartnerControls"/>
    </n63e5b34d79144c59fc93a19d30f3a0b>
  </documentManagement>
</p:properties>
</file>

<file path=customXml/itemProps1.xml><?xml version="1.0" encoding="utf-8"?>
<ds:datastoreItem xmlns:ds="http://schemas.openxmlformats.org/officeDocument/2006/customXml" ds:itemID="{30FA2067-290E-40B1-9BC8-CCD0CB98B20D}">
  <ds:schemaRefs>
    <ds:schemaRef ds:uri="http://schemas.microsoft.com/sharepoint/v3/contenttype/forms"/>
  </ds:schemaRefs>
</ds:datastoreItem>
</file>

<file path=customXml/itemProps2.xml><?xml version="1.0" encoding="utf-8"?>
<ds:datastoreItem xmlns:ds="http://schemas.openxmlformats.org/officeDocument/2006/customXml" ds:itemID="{2FDDF655-BADB-4A5A-BE50-1C9C87B40A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fbb22-967d-441b-b2d0-56543b08ad7d"/>
    <ds:schemaRef ds:uri="http://schemas.microsoft.com/sharepoint/v3/fields"/>
    <ds:schemaRef ds:uri="e7b00261-fff3-41e0-a06e-29be7bbb4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B52ABB-3948-495F-8B80-D5F3B6115A4C}">
  <ds:schemaRefs>
    <ds:schemaRef ds:uri="19d55dec-64db-48ca-8a2a-bb7d318d4195"/>
    <ds:schemaRef ds:uri="5acc4cad-2aa3-4eb2-8220-20c2ac6d16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 ds:uri="19cfbb22-967d-441b-b2d0-56543b08ad7d"/>
    <ds:schemaRef ds:uri="e7b00261-fff3-41e0-a06e-29be7bbb4b90"/>
    <ds:schemaRef ds:uri="37df6dd1-1f47-4b51-841c-0243d18555eb"/>
    <ds:schemaRef ds:uri="44e40524-91c9-4f1a-8c93-91673b8fc013"/>
  </ds:schemaRefs>
</ds:datastoreItem>
</file>

<file path=docProps/app.xml><?xml version="1.0" encoding="utf-8"?>
<Properties xmlns="http://schemas.openxmlformats.org/officeDocument/2006/extended-properties" xmlns:vt="http://schemas.openxmlformats.org/officeDocument/2006/docPropsVTypes">
  <TotalTime>47794</TotalTime>
  <Words>2261</Words>
  <Application>Microsoft Office PowerPoint</Application>
  <PresentationFormat>On-screen Show (16:9)</PresentationFormat>
  <Paragraphs>182</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Times New Roman</vt:lpstr>
      <vt:lpstr>Courier New</vt:lpstr>
      <vt:lpstr>Montserrat</vt:lpstr>
      <vt:lpstr>Office Theme</vt:lpstr>
      <vt:lpstr>PowerPoint Presentation</vt:lpstr>
      <vt:lpstr>Improving the quality of EEG clinic – Nottingham University Hospitals NHS Trust</vt:lpstr>
      <vt:lpstr>Improving the quality of EEG clinic – Nottingham University Hospitals NHS Trust</vt:lpstr>
      <vt:lpstr>Improving the quality of EEG clinic – Nottingham University Hospitals NHS Trust</vt:lpstr>
      <vt:lpstr>Improving the quality of EEG clinic – Nottingham University Hospitals NHS Trust</vt:lpstr>
      <vt:lpstr>Improving the quality of EEG clinic – Nottingham University Hospitals NHS Trust</vt:lpstr>
      <vt:lpstr>Improving the quality of EEG clinic – Nottingham University Hospitals NHS Trust</vt:lpstr>
      <vt:lpstr>Improving the quality of EEG clinic – Nottingham University Hospitals NHS Trust</vt:lpstr>
      <vt:lpstr>Improving the quality of EEG clinic – Nottingham University Hospitals NHS Trust</vt:lpstr>
      <vt:lpstr>Improving the quality of EEG clinic – Nottingham University Hospitals NHS Trust</vt:lpstr>
      <vt:lpstr>Improving the quality of EEG clinic – Nottingham University Hospitals NHS Trust</vt:lpstr>
      <vt:lpstr>Improving the quality of EEG clinic – Nottingham University Hospitals NHS Trust</vt:lpstr>
      <vt:lpstr>Improving the quality of EEG clinic – Nottingham University Hospitals NHS Trust</vt:lpstr>
      <vt:lpstr>Audit results for cohort 3 – First EEG – Nottingham University Hospitals NHS Trust</vt:lpstr>
      <vt:lpstr>Audit results for cohort 3 – EEG wait times – Nottingham University Hospitals NHS Trust</vt:lpstr>
      <vt:lpstr>Improving the quality of EEG clinic – Nottingham University Hospitals NHS Trust</vt:lpstr>
      <vt:lpstr>Improving the quality of EEG clinic – Nottingham University Hospitals NHS Trust</vt:lpstr>
      <vt:lpstr>Improving the quality of EEG clinic – Nottingham University Hospitals NHS Trust</vt:lpstr>
      <vt:lpstr>Improving the quality of EEG clinic – Nottingham University Hospitals NHS Trust</vt:lpstr>
      <vt:lpstr> https://eqip.rcpch.ac.uk</vt:lpstr>
    </vt:vector>
  </TitlesOfParts>
  <Company>RCPCH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Ball</dc:creator>
  <cp:lastModifiedBy>Melanie David-Feveck</cp:lastModifiedBy>
  <cp:revision>130</cp:revision>
  <dcterms:created xsi:type="dcterms:W3CDTF">2014-06-02T14:56:21Z</dcterms:created>
  <dcterms:modified xsi:type="dcterms:W3CDTF">2024-07-18T23:15:51Z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0x0101007751973C6449E24E8C84C36CA9C913D6</vt:lpwstr>
  </property>
  <property fmtid="{D5CDD505-2E9C-101B-9397-08002B2CF9AE}" pid="3" name="Archive">
    <vt:lpwstr/>
  </property>
  <property fmtid="{D5CDD505-2E9C-101B-9397-08002B2CF9AE}" pid="4" name="Document status">
    <vt:lpwstr/>
  </property>
  <property fmtid="{D5CDD505-2E9C-101B-9397-08002B2CF9AE}" pid="5" name="Business Activity">
    <vt:lpwstr/>
  </property>
  <property fmtid="{D5CDD505-2E9C-101B-9397-08002B2CF9AE}" pid="6" name="Business Function">
    <vt:lpwstr>2;#Quality Improvement|f929b268-8fc1-4432-9c8d-4653c804bdfc</vt:lpwstr>
  </property>
  <property fmtid="{D5CDD505-2E9C-101B-9397-08002B2CF9AE}" pid="7" name="Project/ contract status">
    <vt:lpwstr/>
  </property>
  <property fmtid="{D5CDD505-2E9C-101B-9397-08002B2CF9AE}" pid="8" name="Division">
    <vt:lpwstr>1;#Research ＆ Quality Improvement|40ffecb9-eb64-4eb4-bbcd-9ff92017558e</vt:lpwstr>
  </property>
  <property fmtid="{D5CDD505-2E9C-101B-9397-08002B2CF9AE}" pid="9" name="Information type">
    <vt:lpwstr/>
  </property>
  <property fmtid="{D5CDD505-2E9C-101B-9397-08002B2CF9AE}" pid="10" name="MediaServiceImageTags">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l9151f26d9d24fb2bafecc2135ce3309">
    <vt:lpwstr>Research ＆ Quality Improvement|c788aced-109f-432d-9368-116094370ebc</vt:lpwstr>
  </property>
  <property fmtid="{D5CDD505-2E9C-101B-9397-08002B2CF9AE}" pid="15" name="_ExtendedDescription">
    <vt:lpwstr/>
  </property>
  <property fmtid="{D5CDD505-2E9C-101B-9397-08002B2CF9AE}" pid="16" name="xd_Signature">
    <vt:lpwstr/>
  </property>
  <property fmtid="{D5CDD505-2E9C-101B-9397-08002B2CF9AE}" pid="17" name="ba13835014884b89bed364837ca9ec39">
    <vt:lpwstr>Audits|ae63694e-9999-473c-882e-084b09c6631d</vt:lpwstr>
  </property>
  <property fmtid="{D5CDD505-2E9C-101B-9397-08002B2CF9AE}" pid="18" name="TriggerFlowInfo">
    <vt:lpwstr/>
  </property>
  <property fmtid="{D5CDD505-2E9C-101B-9397-08002B2CF9AE}" pid="19" name="Document_x0020_status">
    <vt:lpwstr/>
  </property>
  <property fmtid="{D5CDD505-2E9C-101B-9397-08002B2CF9AE}" pid="20" name="Business_x0020_Activity">
    <vt:lpwstr/>
  </property>
  <property fmtid="{D5CDD505-2E9C-101B-9397-08002B2CF9AE}" pid="21" name="Project_x002F__x0020_contract_x0020_status">
    <vt:lpwstr/>
  </property>
  <property fmtid="{D5CDD505-2E9C-101B-9397-08002B2CF9AE}" pid="22" name="Information_x0020_type">
    <vt:lpwstr/>
  </property>
</Properties>
</file>