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1"/>
  </p:notesMasterIdLst>
  <p:sldIdLst>
    <p:sldId id="345" r:id="rId5"/>
    <p:sldId id="485" r:id="rId6"/>
    <p:sldId id="346" r:id="rId7"/>
    <p:sldId id="454" r:id="rId8"/>
    <p:sldId id="372" r:id="rId9"/>
    <p:sldId id="449" r:id="rId10"/>
    <p:sldId id="434" r:id="rId11"/>
    <p:sldId id="371" r:id="rId12"/>
    <p:sldId id="374" r:id="rId13"/>
    <p:sldId id="373" r:id="rId14"/>
    <p:sldId id="376" r:id="rId15"/>
    <p:sldId id="369" r:id="rId16"/>
    <p:sldId id="375" r:id="rId17"/>
    <p:sldId id="355" r:id="rId18"/>
    <p:sldId id="435" r:id="rId19"/>
    <p:sldId id="496" r:id="rId20"/>
  </p:sldIdLst>
  <p:sldSz cx="9144000" cy="5143500" type="screen16x9"/>
  <p:notesSz cx="6858000" cy="9144000"/>
  <p:embeddedFontLst>
    <p:embeddedFont>
      <p:font typeface="Montserrat" panose="00000500000000000000" pitchFamily="50"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7" userDrawn="1">
          <p15:clr>
            <a:srgbClr val="A4A3A4"/>
          </p15:clr>
        </p15:guide>
        <p15:guide id="2" pos="2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108E5A-D424-00D1-78EC-25CEB0C91121}" name="Amani Krayem" initials="AK" userId="S::Amani.Krayem@rcpch.ac.uk::3a362885-ad58-4e9d-8cde-f704dc3f94aa" providerId="AD"/>
  <p188:author id="{6CFBE966-9DE2-E16B-3164-560FF21C1940}" name="Melanie David-Feveck" initials="MDF" userId="S::Melanie.David-Feveck@rcpch.ac.uk::9e4d456e-893c-4367-b601-72fce04ebd6b" providerId="AD"/>
  <p188:author id="{0C0947D4-1CE5-6BAD-4A7B-69B9C71390CC}" name="Melanie David-Feveck" initials="MD" userId="S::melanie.david-feveck@rcpch.ac.uk::9e4d456e-893c-4367-b601-72fce04ebd6b" providerId="AD"/>
  <p188:author id="{0EA95DFC-F513-F43A-97CC-E33B7E7B6110}" name="Max Thomas" initials="MT" userId="8394e6cfb77d950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21275B"/>
    <a:srgbClr val="009CCE"/>
    <a:srgbClr val="11A7F2"/>
    <a:srgbClr val="83D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48" autoAdjust="0"/>
  </p:normalViewPr>
  <p:slideViewPr>
    <p:cSldViewPr>
      <p:cViewPr varScale="1">
        <p:scale>
          <a:sx n="78" d="100"/>
          <a:sy n="78" d="100"/>
        </p:scale>
        <p:origin x="60" y="48"/>
      </p:cViewPr>
      <p:guideLst>
        <p:guide orient="horz" pos="667"/>
        <p:guide pos="204"/>
      </p:guideLst>
    </p:cSldViewPr>
  </p:slideViewPr>
  <p:notesTextViewPr>
    <p:cViewPr>
      <p:scale>
        <a:sx n="1" d="1"/>
        <a:sy n="1" d="1"/>
      </p:scale>
      <p:origin x="0" y="0"/>
    </p:cViewPr>
  </p:notesTextViewPr>
  <p:sorterViewPr>
    <p:cViewPr varScale="1">
      <p:scale>
        <a:sx n="100" d="100"/>
        <a:sy n="100" d="100"/>
      </p:scale>
      <p:origin x="0" y="-1128"/>
    </p:cViewPr>
  </p:sorterViewPr>
  <p:notesViewPr>
    <p:cSldViewPr>
      <p:cViewPr varScale="1">
        <p:scale>
          <a:sx n="97" d="100"/>
          <a:sy n="97" d="100"/>
        </p:scale>
        <p:origin x="-60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David-Feveck" userId="9e4d456e-893c-4367-b601-72fce04ebd6b" providerId="ADAL" clId="{510EAB4F-495C-480C-AEB9-443B4E92E364}"/>
    <pc:docChg chg="modSld">
      <pc:chgData name="Melanie David-Feveck" userId="9e4d456e-893c-4367-b601-72fce04ebd6b" providerId="ADAL" clId="{510EAB4F-495C-480C-AEB9-443B4E92E364}" dt="2024-07-18T23:05:43.266" v="41"/>
      <pc:docMkLst>
        <pc:docMk/>
      </pc:docMkLst>
      <pc:sldChg chg="modSp mod delCm modCm">
        <pc:chgData name="Melanie David-Feveck" userId="9e4d456e-893c-4367-b601-72fce04ebd6b" providerId="ADAL" clId="{510EAB4F-495C-480C-AEB9-443B4E92E364}" dt="2024-07-18T23:01:36.198" v="5"/>
        <pc:sldMkLst>
          <pc:docMk/>
          <pc:sldMk cId="3044016823" sldId="346"/>
        </pc:sldMkLst>
        <pc:spChg chg="mod">
          <ac:chgData name="Melanie David-Feveck" userId="9e4d456e-893c-4367-b601-72fce04ebd6b" providerId="ADAL" clId="{510EAB4F-495C-480C-AEB9-443B4E92E364}" dt="2024-07-18T23:01:32.249" v="4" actId="20577"/>
          <ac:spMkLst>
            <pc:docMk/>
            <pc:sldMk cId="3044016823" sldId="346"/>
            <ac:spMk id="5" creationId="{17624B36-A292-AB0C-54D5-FD657CE3438E}"/>
          </ac:spMkLst>
        </pc:spChg>
        <pc:extLst>
          <p:ext xmlns:p="http://schemas.openxmlformats.org/presentationml/2006/main" uri="{D6D511B9-2390-475A-947B-AFAB55BFBCF1}">
            <pc226:cmChg xmlns:pc226="http://schemas.microsoft.com/office/powerpoint/2022/06/main/command" chg="del mod">
              <pc226:chgData name="Melanie David-Feveck" userId="9e4d456e-893c-4367-b601-72fce04ebd6b" providerId="ADAL" clId="{510EAB4F-495C-480C-AEB9-443B4E92E364}" dt="2024-07-18T23:00:39.881" v="1"/>
              <pc2:cmMkLst xmlns:pc2="http://schemas.microsoft.com/office/powerpoint/2019/9/main/command">
                <pc:docMk/>
                <pc:sldMk cId="3044016823" sldId="346"/>
                <pc2:cmMk id="{BAC27121-948F-4CCE-B226-212CD6B14F32}"/>
              </pc2:cmMkLst>
            </pc226:cmChg>
            <pc226:cmChg xmlns:pc226="http://schemas.microsoft.com/office/powerpoint/2022/06/main/command" chg="del mod">
              <pc226:chgData name="Melanie David-Feveck" userId="9e4d456e-893c-4367-b601-72fce04ebd6b" providerId="ADAL" clId="{510EAB4F-495C-480C-AEB9-443B4E92E364}" dt="2024-07-18T23:01:36.198" v="5"/>
              <pc2:cmMkLst xmlns:pc2="http://schemas.microsoft.com/office/powerpoint/2019/9/main/command">
                <pc:docMk/>
                <pc:sldMk cId="3044016823" sldId="346"/>
                <pc2:cmMk id="{C374209F-766C-48D5-8CBD-4C9913AE8973}"/>
              </pc2:cmMkLst>
            </pc226:cmChg>
          </p:ext>
        </pc:extLst>
      </pc:sldChg>
      <pc:sldChg chg="modSp mod delCm modCm">
        <pc:chgData name="Melanie David-Feveck" userId="9e4d456e-893c-4367-b601-72fce04ebd6b" providerId="ADAL" clId="{510EAB4F-495C-480C-AEB9-443B4E92E364}" dt="2024-07-18T23:05:43.266" v="41"/>
        <pc:sldMkLst>
          <pc:docMk/>
          <pc:sldMk cId="3689536119" sldId="369"/>
        </pc:sldMkLst>
        <pc:spChg chg="mod">
          <ac:chgData name="Melanie David-Feveck" userId="9e4d456e-893c-4367-b601-72fce04ebd6b" providerId="ADAL" clId="{510EAB4F-495C-480C-AEB9-443B4E92E364}" dt="2024-07-18T23:05:39.299" v="40" actId="20577"/>
          <ac:spMkLst>
            <pc:docMk/>
            <pc:sldMk cId="3689536119" sldId="369"/>
            <ac:spMk id="5" creationId="{17624B36-A292-AB0C-54D5-FD657CE3438E}"/>
          </ac:spMkLst>
        </pc:spChg>
        <pc:extLst>
          <p:ext xmlns:p="http://schemas.openxmlformats.org/presentationml/2006/main" uri="{D6D511B9-2390-475A-947B-AFAB55BFBCF1}">
            <pc226:cmChg xmlns:pc226="http://schemas.microsoft.com/office/powerpoint/2022/06/main/command" chg="del mod">
              <pc226:chgData name="Melanie David-Feveck" userId="9e4d456e-893c-4367-b601-72fce04ebd6b" providerId="ADAL" clId="{510EAB4F-495C-480C-AEB9-443B4E92E364}" dt="2024-07-18T23:05:43.266" v="41"/>
              <pc2:cmMkLst xmlns:pc2="http://schemas.microsoft.com/office/powerpoint/2019/9/main/command">
                <pc:docMk/>
                <pc:sldMk cId="3689536119" sldId="369"/>
                <pc2:cmMk id="{CBFAD3D6-4A41-4B42-9DC4-6DAC7FD047D8}"/>
              </pc2:cmMkLst>
            </pc226:cmChg>
          </p:ext>
        </pc:extLst>
      </pc:sldChg>
      <pc:sldChg chg="delCm">
        <pc:chgData name="Melanie David-Feveck" userId="9e4d456e-893c-4367-b601-72fce04ebd6b" providerId="ADAL" clId="{510EAB4F-495C-480C-AEB9-443B4E92E364}" dt="2024-07-18T23:02:09.104" v="7"/>
        <pc:sldMkLst>
          <pc:docMk/>
          <pc:sldMk cId="1687094951" sldId="373"/>
        </pc:sldMkLst>
        <pc:extLst>
          <p:ext xmlns:p="http://schemas.openxmlformats.org/presentationml/2006/main" uri="{D6D511B9-2390-475A-947B-AFAB55BFBCF1}">
            <pc226:cmChg xmlns:pc226="http://schemas.microsoft.com/office/powerpoint/2022/06/main/command" chg="del">
              <pc226:chgData name="Melanie David-Feveck" userId="9e4d456e-893c-4367-b601-72fce04ebd6b" providerId="ADAL" clId="{510EAB4F-495C-480C-AEB9-443B4E92E364}" dt="2024-07-18T23:02:09.104" v="7"/>
              <pc2:cmMkLst xmlns:pc2="http://schemas.microsoft.com/office/powerpoint/2019/9/main/command">
                <pc:docMk/>
                <pc:sldMk cId="1687094951" sldId="373"/>
                <pc2:cmMk id="{E2CA6454-6873-4427-BA5E-009885714E9C}"/>
              </pc2:cmMkLst>
            </pc226:cmChg>
          </p:ext>
        </pc:extLst>
      </pc:sldChg>
      <pc:sldChg chg="delCm">
        <pc:chgData name="Melanie David-Feveck" userId="9e4d456e-893c-4367-b601-72fce04ebd6b" providerId="ADAL" clId="{510EAB4F-495C-480C-AEB9-443B4E92E364}" dt="2024-07-18T23:02:00.558" v="6"/>
        <pc:sldMkLst>
          <pc:docMk/>
          <pc:sldMk cId="153995507" sldId="434"/>
        </pc:sldMkLst>
        <pc:extLst>
          <p:ext xmlns:p="http://schemas.openxmlformats.org/presentationml/2006/main" uri="{D6D511B9-2390-475A-947B-AFAB55BFBCF1}">
            <pc226:cmChg xmlns:pc226="http://schemas.microsoft.com/office/powerpoint/2022/06/main/command" chg="del">
              <pc226:chgData name="Melanie David-Feveck" userId="9e4d456e-893c-4367-b601-72fce04ebd6b" providerId="ADAL" clId="{510EAB4F-495C-480C-AEB9-443B4E92E364}" dt="2024-07-18T23:02:00.558" v="6"/>
              <pc2:cmMkLst xmlns:pc2="http://schemas.microsoft.com/office/powerpoint/2019/9/main/command">
                <pc:docMk/>
                <pc:sldMk cId="153995507" sldId="434"/>
                <pc2:cmMk id="{F45EEA4D-4CA8-4A3D-851F-D4FF5624C295}"/>
              </pc2:cmMkLst>
            </pc226:cmChg>
          </p:ext>
        </pc:extLst>
      </pc:sldChg>
    </pc:docChg>
  </pc:docChgLst>
  <pc:docChgLst>
    <pc:chgData name="Melanie David-Feveck" userId="9e4d456e-893c-4367-b601-72fce04ebd6b" providerId="ADAL" clId="{52F572BA-23E3-4BE5-B7FE-C474D459E62D}"/>
    <pc:docChg chg="delSld modSld delMainMaster delSection modSection">
      <pc:chgData name="Melanie David-Feveck" userId="9e4d456e-893c-4367-b601-72fce04ebd6b" providerId="ADAL" clId="{52F572BA-23E3-4BE5-B7FE-C474D459E62D}" dt="2024-03-05T09:49:46.669" v="3" actId="6549"/>
      <pc:docMkLst>
        <pc:docMk/>
      </pc:docMkLst>
      <pc:sldChg chg="del">
        <pc:chgData name="Melanie David-Feveck" userId="9e4d456e-893c-4367-b601-72fce04ebd6b" providerId="ADAL" clId="{52F572BA-23E3-4BE5-B7FE-C474D459E62D}" dt="2024-03-04T16:25:50.194" v="0" actId="47"/>
        <pc:sldMkLst>
          <pc:docMk/>
          <pc:sldMk cId="303593017" sldId="258"/>
        </pc:sldMkLst>
      </pc:sldChg>
      <pc:sldChg chg="del">
        <pc:chgData name="Melanie David-Feveck" userId="9e4d456e-893c-4367-b601-72fce04ebd6b" providerId="ADAL" clId="{52F572BA-23E3-4BE5-B7FE-C474D459E62D}" dt="2024-03-04T16:25:59.582" v="1" actId="47"/>
        <pc:sldMkLst>
          <pc:docMk/>
          <pc:sldMk cId="799324392" sldId="259"/>
        </pc:sldMkLst>
      </pc:sldChg>
      <pc:sldChg chg="del">
        <pc:chgData name="Melanie David-Feveck" userId="9e4d456e-893c-4367-b601-72fce04ebd6b" providerId="ADAL" clId="{52F572BA-23E3-4BE5-B7FE-C474D459E62D}" dt="2024-03-04T16:25:50.194" v="0" actId="47"/>
        <pc:sldMkLst>
          <pc:docMk/>
          <pc:sldMk cId="714852886" sldId="272"/>
        </pc:sldMkLst>
      </pc:sldChg>
      <pc:sldChg chg="del">
        <pc:chgData name="Melanie David-Feveck" userId="9e4d456e-893c-4367-b601-72fce04ebd6b" providerId="ADAL" clId="{52F572BA-23E3-4BE5-B7FE-C474D459E62D}" dt="2024-03-04T16:25:50.194" v="0" actId="47"/>
        <pc:sldMkLst>
          <pc:docMk/>
          <pc:sldMk cId="4210905463" sldId="273"/>
        </pc:sldMkLst>
      </pc:sldChg>
      <pc:sldChg chg="del">
        <pc:chgData name="Melanie David-Feveck" userId="9e4d456e-893c-4367-b601-72fce04ebd6b" providerId="ADAL" clId="{52F572BA-23E3-4BE5-B7FE-C474D459E62D}" dt="2024-03-04T16:25:50.194" v="0" actId="47"/>
        <pc:sldMkLst>
          <pc:docMk/>
          <pc:sldMk cId="672201223" sldId="274"/>
        </pc:sldMkLst>
      </pc:sldChg>
      <pc:sldChg chg="del">
        <pc:chgData name="Melanie David-Feveck" userId="9e4d456e-893c-4367-b601-72fce04ebd6b" providerId="ADAL" clId="{52F572BA-23E3-4BE5-B7FE-C474D459E62D}" dt="2024-03-04T16:25:50.194" v="0" actId="47"/>
        <pc:sldMkLst>
          <pc:docMk/>
          <pc:sldMk cId="2801206981" sldId="275"/>
        </pc:sldMkLst>
      </pc:sldChg>
      <pc:sldChg chg="del">
        <pc:chgData name="Melanie David-Feveck" userId="9e4d456e-893c-4367-b601-72fce04ebd6b" providerId="ADAL" clId="{52F572BA-23E3-4BE5-B7FE-C474D459E62D}" dt="2024-03-04T16:25:50.194" v="0" actId="47"/>
        <pc:sldMkLst>
          <pc:docMk/>
          <pc:sldMk cId="3438942381" sldId="276"/>
        </pc:sldMkLst>
      </pc:sldChg>
      <pc:sldChg chg="del">
        <pc:chgData name="Melanie David-Feveck" userId="9e4d456e-893c-4367-b601-72fce04ebd6b" providerId="ADAL" clId="{52F572BA-23E3-4BE5-B7FE-C474D459E62D}" dt="2024-03-04T16:25:50.194" v="0" actId="47"/>
        <pc:sldMkLst>
          <pc:docMk/>
          <pc:sldMk cId="901013441" sldId="277"/>
        </pc:sldMkLst>
      </pc:sldChg>
      <pc:sldChg chg="del">
        <pc:chgData name="Melanie David-Feveck" userId="9e4d456e-893c-4367-b601-72fce04ebd6b" providerId="ADAL" clId="{52F572BA-23E3-4BE5-B7FE-C474D459E62D}" dt="2024-03-04T16:25:50.194" v="0" actId="47"/>
        <pc:sldMkLst>
          <pc:docMk/>
          <pc:sldMk cId="3947318008" sldId="278"/>
        </pc:sldMkLst>
      </pc:sldChg>
      <pc:sldChg chg="del">
        <pc:chgData name="Melanie David-Feveck" userId="9e4d456e-893c-4367-b601-72fce04ebd6b" providerId="ADAL" clId="{52F572BA-23E3-4BE5-B7FE-C474D459E62D}" dt="2024-03-04T16:25:50.194" v="0" actId="47"/>
        <pc:sldMkLst>
          <pc:docMk/>
          <pc:sldMk cId="3239767682" sldId="279"/>
        </pc:sldMkLst>
      </pc:sldChg>
      <pc:sldChg chg="del">
        <pc:chgData name="Melanie David-Feveck" userId="9e4d456e-893c-4367-b601-72fce04ebd6b" providerId="ADAL" clId="{52F572BA-23E3-4BE5-B7FE-C474D459E62D}" dt="2024-03-04T16:25:50.194" v="0" actId="47"/>
        <pc:sldMkLst>
          <pc:docMk/>
          <pc:sldMk cId="1238911677" sldId="281"/>
        </pc:sldMkLst>
      </pc:sldChg>
      <pc:sldChg chg="del">
        <pc:chgData name="Melanie David-Feveck" userId="9e4d456e-893c-4367-b601-72fce04ebd6b" providerId="ADAL" clId="{52F572BA-23E3-4BE5-B7FE-C474D459E62D}" dt="2024-03-04T16:25:50.194" v="0" actId="47"/>
        <pc:sldMkLst>
          <pc:docMk/>
          <pc:sldMk cId="4014246823" sldId="283"/>
        </pc:sldMkLst>
      </pc:sldChg>
      <pc:sldChg chg="del">
        <pc:chgData name="Melanie David-Feveck" userId="9e4d456e-893c-4367-b601-72fce04ebd6b" providerId="ADAL" clId="{52F572BA-23E3-4BE5-B7FE-C474D459E62D}" dt="2024-03-04T16:25:50.194" v="0" actId="47"/>
        <pc:sldMkLst>
          <pc:docMk/>
          <pc:sldMk cId="780549538" sldId="285"/>
        </pc:sldMkLst>
      </pc:sldChg>
      <pc:sldChg chg="del">
        <pc:chgData name="Melanie David-Feveck" userId="9e4d456e-893c-4367-b601-72fce04ebd6b" providerId="ADAL" clId="{52F572BA-23E3-4BE5-B7FE-C474D459E62D}" dt="2024-03-04T16:25:50.194" v="0" actId="47"/>
        <pc:sldMkLst>
          <pc:docMk/>
          <pc:sldMk cId="2647118694" sldId="286"/>
        </pc:sldMkLst>
      </pc:sldChg>
      <pc:sldChg chg="del">
        <pc:chgData name="Melanie David-Feveck" userId="9e4d456e-893c-4367-b601-72fce04ebd6b" providerId="ADAL" clId="{52F572BA-23E3-4BE5-B7FE-C474D459E62D}" dt="2024-03-04T16:25:50.194" v="0" actId="47"/>
        <pc:sldMkLst>
          <pc:docMk/>
          <pc:sldMk cId="2800746859" sldId="287"/>
        </pc:sldMkLst>
      </pc:sldChg>
      <pc:sldChg chg="del">
        <pc:chgData name="Melanie David-Feveck" userId="9e4d456e-893c-4367-b601-72fce04ebd6b" providerId="ADAL" clId="{52F572BA-23E3-4BE5-B7FE-C474D459E62D}" dt="2024-03-04T16:25:50.194" v="0" actId="47"/>
        <pc:sldMkLst>
          <pc:docMk/>
          <pc:sldMk cId="2114802594" sldId="309"/>
        </pc:sldMkLst>
      </pc:sldChg>
      <pc:sldChg chg="del">
        <pc:chgData name="Melanie David-Feveck" userId="9e4d456e-893c-4367-b601-72fce04ebd6b" providerId="ADAL" clId="{52F572BA-23E3-4BE5-B7FE-C474D459E62D}" dt="2024-03-04T16:25:50.194" v="0" actId="47"/>
        <pc:sldMkLst>
          <pc:docMk/>
          <pc:sldMk cId="688575964" sldId="310"/>
        </pc:sldMkLst>
      </pc:sldChg>
      <pc:sldChg chg="del">
        <pc:chgData name="Melanie David-Feveck" userId="9e4d456e-893c-4367-b601-72fce04ebd6b" providerId="ADAL" clId="{52F572BA-23E3-4BE5-B7FE-C474D459E62D}" dt="2024-03-04T16:25:50.194" v="0" actId="47"/>
        <pc:sldMkLst>
          <pc:docMk/>
          <pc:sldMk cId="1576592309" sldId="311"/>
        </pc:sldMkLst>
      </pc:sldChg>
      <pc:sldChg chg="del">
        <pc:chgData name="Melanie David-Feveck" userId="9e4d456e-893c-4367-b601-72fce04ebd6b" providerId="ADAL" clId="{52F572BA-23E3-4BE5-B7FE-C474D459E62D}" dt="2024-03-04T16:25:50.194" v="0" actId="47"/>
        <pc:sldMkLst>
          <pc:docMk/>
          <pc:sldMk cId="2187250009" sldId="312"/>
        </pc:sldMkLst>
      </pc:sldChg>
      <pc:sldChg chg="del">
        <pc:chgData name="Melanie David-Feveck" userId="9e4d456e-893c-4367-b601-72fce04ebd6b" providerId="ADAL" clId="{52F572BA-23E3-4BE5-B7FE-C474D459E62D}" dt="2024-03-04T16:25:50.194" v="0" actId="47"/>
        <pc:sldMkLst>
          <pc:docMk/>
          <pc:sldMk cId="1741064527" sldId="313"/>
        </pc:sldMkLst>
      </pc:sldChg>
      <pc:sldChg chg="del">
        <pc:chgData name="Melanie David-Feveck" userId="9e4d456e-893c-4367-b601-72fce04ebd6b" providerId="ADAL" clId="{52F572BA-23E3-4BE5-B7FE-C474D459E62D}" dt="2024-03-04T16:25:50.194" v="0" actId="47"/>
        <pc:sldMkLst>
          <pc:docMk/>
          <pc:sldMk cId="3275864882" sldId="314"/>
        </pc:sldMkLst>
      </pc:sldChg>
      <pc:sldChg chg="del">
        <pc:chgData name="Melanie David-Feveck" userId="9e4d456e-893c-4367-b601-72fce04ebd6b" providerId="ADAL" clId="{52F572BA-23E3-4BE5-B7FE-C474D459E62D}" dt="2024-03-04T16:25:50.194" v="0" actId="47"/>
        <pc:sldMkLst>
          <pc:docMk/>
          <pc:sldMk cId="1117996879" sldId="315"/>
        </pc:sldMkLst>
      </pc:sldChg>
      <pc:sldChg chg="del">
        <pc:chgData name="Melanie David-Feveck" userId="9e4d456e-893c-4367-b601-72fce04ebd6b" providerId="ADAL" clId="{52F572BA-23E3-4BE5-B7FE-C474D459E62D}" dt="2024-03-04T16:25:50.194" v="0" actId="47"/>
        <pc:sldMkLst>
          <pc:docMk/>
          <pc:sldMk cId="3741197636" sldId="316"/>
        </pc:sldMkLst>
      </pc:sldChg>
      <pc:sldChg chg="del">
        <pc:chgData name="Melanie David-Feveck" userId="9e4d456e-893c-4367-b601-72fce04ebd6b" providerId="ADAL" clId="{52F572BA-23E3-4BE5-B7FE-C474D459E62D}" dt="2024-03-04T16:25:50.194" v="0" actId="47"/>
        <pc:sldMkLst>
          <pc:docMk/>
          <pc:sldMk cId="703211495" sldId="317"/>
        </pc:sldMkLst>
      </pc:sldChg>
      <pc:sldChg chg="del">
        <pc:chgData name="Melanie David-Feveck" userId="9e4d456e-893c-4367-b601-72fce04ebd6b" providerId="ADAL" clId="{52F572BA-23E3-4BE5-B7FE-C474D459E62D}" dt="2024-03-04T16:25:50.194" v="0" actId="47"/>
        <pc:sldMkLst>
          <pc:docMk/>
          <pc:sldMk cId="2457434082" sldId="318"/>
        </pc:sldMkLst>
      </pc:sldChg>
      <pc:sldChg chg="del">
        <pc:chgData name="Melanie David-Feveck" userId="9e4d456e-893c-4367-b601-72fce04ebd6b" providerId="ADAL" clId="{52F572BA-23E3-4BE5-B7FE-C474D459E62D}" dt="2024-03-04T16:25:50.194" v="0" actId="47"/>
        <pc:sldMkLst>
          <pc:docMk/>
          <pc:sldMk cId="2369293096" sldId="319"/>
        </pc:sldMkLst>
      </pc:sldChg>
      <pc:sldChg chg="del">
        <pc:chgData name="Melanie David-Feveck" userId="9e4d456e-893c-4367-b601-72fce04ebd6b" providerId="ADAL" clId="{52F572BA-23E3-4BE5-B7FE-C474D459E62D}" dt="2024-03-04T16:25:50.194" v="0" actId="47"/>
        <pc:sldMkLst>
          <pc:docMk/>
          <pc:sldMk cId="3112293656" sldId="320"/>
        </pc:sldMkLst>
      </pc:sldChg>
      <pc:sldChg chg="del">
        <pc:chgData name="Melanie David-Feveck" userId="9e4d456e-893c-4367-b601-72fce04ebd6b" providerId="ADAL" clId="{52F572BA-23E3-4BE5-B7FE-C474D459E62D}" dt="2024-03-04T16:25:50.194" v="0" actId="47"/>
        <pc:sldMkLst>
          <pc:docMk/>
          <pc:sldMk cId="1890341766" sldId="321"/>
        </pc:sldMkLst>
      </pc:sldChg>
      <pc:sldChg chg="del">
        <pc:chgData name="Melanie David-Feveck" userId="9e4d456e-893c-4367-b601-72fce04ebd6b" providerId="ADAL" clId="{52F572BA-23E3-4BE5-B7FE-C474D459E62D}" dt="2024-03-04T16:25:50.194" v="0" actId="47"/>
        <pc:sldMkLst>
          <pc:docMk/>
          <pc:sldMk cId="3959921299" sldId="322"/>
        </pc:sldMkLst>
      </pc:sldChg>
      <pc:sldChg chg="del">
        <pc:chgData name="Melanie David-Feveck" userId="9e4d456e-893c-4367-b601-72fce04ebd6b" providerId="ADAL" clId="{52F572BA-23E3-4BE5-B7FE-C474D459E62D}" dt="2024-03-04T16:25:50.194" v="0" actId="47"/>
        <pc:sldMkLst>
          <pc:docMk/>
          <pc:sldMk cId="3678095860" sldId="323"/>
        </pc:sldMkLst>
      </pc:sldChg>
      <pc:sldChg chg="del">
        <pc:chgData name="Melanie David-Feveck" userId="9e4d456e-893c-4367-b601-72fce04ebd6b" providerId="ADAL" clId="{52F572BA-23E3-4BE5-B7FE-C474D459E62D}" dt="2024-03-04T16:25:50.194" v="0" actId="47"/>
        <pc:sldMkLst>
          <pc:docMk/>
          <pc:sldMk cId="1421176562" sldId="324"/>
        </pc:sldMkLst>
      </pc:sldChg>
      <pc:sldChg chg="del">
        <pc:chgData name="Melanie David-Feveck" userId="9e4d456e-893c-4367-b601-72fce04ebd6b" providerId="ADAL" clId="{52F572BA-23E3-4BE5-B7FE-C474D459E62D}" dt="2024-03-04T16:25:50.194" v="0" actId="47"/>
        <pc:sldMkLst>
          <pc:docMk/>
          <pc:sldMk cId="356090061" sldId="325"/>
        </pc:sldMkLst>
      </pc:sldChg>
      <pc:sldChg chg="del">
        <pc:chgData name="Melanie David-Feveck" userId="9e4d456e-893c-4367-b601-72fce04ebd6b" providerId="ADAL" clId="{52F572BA-23E3-4BE5-B7FE-C474D459E62D}" dt="2024-03-04T16:25:50.194" v="0" actId="47"/>
        <pc:sldMkLst>
          <pc:docMk/>
          <pc:sldMk cId="1448134963" sldId="326"/>
        </pc:sldMkLst>
      </pc:sldChg>
      <pc:sldChg chg="del">
        <pc:chgData name="Melanie David-Feveck" userId="9e4d456e-893c-4367-b601-72fce04ebd6b" providerId="ADAL" clId="{52F572BA-23E3-4BE5-B7FE-C474D459E62D}" dt="2024-03-04T16:25:50.194" v="0" actId="47"/>
        <pc:sldMkLst>
          <pc:docMk/>
          <pc:sldMk cId="3562138926" sldId="327"/>
        </pc:sldMkLst>
      </pc:sldChg>
      <pc:sldChg chg="del">
        <pc:chgData name="Melanie David-Feveck" userId="9e4d456e-893c-4367-b601-72fce04ebd6b" providerId="ADAL" clId="{52F572BA-23E3-4BE5-B7FE-C474D459E62D}" dt="2024-03-04T16:25:50.194" v="0" actId="47"/>
        <pc:sldMkLst>
          <pc:docMk/>
          <pc:sldMk cId="2446223704" sldId="328"/>
        </pc:sldMkLst>
      </pc:sldChg>
      <pc:sldChg chg="del">
        <pc:chgData name="Melanie David-Feveck" userId="9e4d456e-893c-4367-b601-72fce04ebd6b" providerId="ADAL" clId="{52F572BA-23E3-4BE5-B7FE-C474D459E62D}" dt="2024-03-04T16:25:50.194" v="0" actId="47"/>
        <pc:sldMkLst>
          <pc:docMk/>
          <pc:sldMk cId="864478204" sldId="329"/>
        </pc:sldMkLst>
      </pc:sldChg>
      <pc:sldChg chg="del">
        <pc:chgData name="Melanie David-Feveck" userId="9e4d456e-893c-4367-b601-72fce04ebd6b" providerId="ADAL" clId="{52F572BA-23E3-4BE5-B7FE-C474D459E62D}" dt="2024-03-04T16:25:50.194" v="0" actId="47"/>
        <pc:sldMkLst>
          <pc:docMk/>
          <pc:sldMk cId="2319686188" sldId="330"/>
        </pc:sldMkLst>
      </pc:sldChg>
      <pc:sldChg chg="del">
        <pc:chgData name="Melanie David-Feveck" userId="9e4d456e-893c-4367-b601-72fce04ebd6b" providerId="ADAL" clId="{52F572BA-23E3-4BE5-B7FE-C474D459E62D}" dt="2024-03-04T16:25:50.194" v="0" actId="47"/>
        <pc:sldMkLst>
          <pc:docMk/>
          <pc:sldMk cId="4181250627" sldId="331"/>
        </pc:sldMkLst>
      </pc:sldChg>
      <pc:sldChg chg="del">
        <pc:chgData name="Melanie David-Feveck" userId="9e4d456e-893c-4367-b601-72fce04ebd6b" providerId="ADAL" clId="{52F572BA-23E3-4BE5-B7FE-C474D459E62D}" dt="2024-03-04T16:25:50.194" v="0" actId="47"/>
        <pc:sldMkLst>
          <pc:docMk/>
          <pc:sldMk cId="777786251" sldId="332"/>
        </pc:sldMkLst>
      </pc:sldChg>
      <pc:sldChg chg="del">
        <pc:chgData name="Melanie David-Feveck" userId="9e4d456e-893c-4367-b601-72fce04ebd6b" providerId="ADAL" clId="{52F572BA-23E3-4BE5-B7FE-C474D459E62D}" dt="2024-03-04T16:25:50.194" v="0" actId="47"/>
        <pc:sldMkLst>
          <pc:docMk/>
          <pc:sldMk cId="4202584737" sldId="333"/>
        </pc:sldMkLst>
      </pc:sldChg>
      <pc:sldChg chg="del">
        <pc:chgData name="Melanie David-Feveck" userId="9e4d456e-893c-4367-b601-72fce04ebd6b" providerId="ADAL" clId="{52F572BA-23E3-4BE5-B7FE-C474D459E62D}" dt="2024-03-04T16:25:50.194" v="0" actId="47"/>
        <pc:sldMkLst>
          <pc:docMk/>
          <pc:sldMk cId="1724377018" sldId="334"/>
        </pc:sldMkLst>
      </pc:sldChg>
      <pc:sldChg chg="del">
        <pc:chgData name="Melanie David-Feveck" userId="9e4d456e-893c-4367-b601-72fce04ebd6b" providerId="ADAL" clId="{52F572BA-23E3-4BE5-B7FE-C474D459E62D}" dt="2024-03-04T16:25:50.194" v="0" actId="47"/>
        <pc:sldMkLst>
          <pc:docMk/>
          <pc:sldMk cId="3994462069" sldId="335"/>
        </pc:sldMkLst>
      </pc:sldChg>
      <pc:sldChg chg="del">
        <pc:chgData name="Melanie David-Feveck" userId="9e4d456e-893c-4367-b601-72fce04ebd6b" providerId="ADAL" clId="{52F572BA-23E3-4BE5-B7FE-C474D459E62D}" dt="2024-03-04T16:25:50.194" v="0" actId="47"/>
        <pc:sldMkLst>
          <pc:docMk/>
          <pc:sldMk cId="363076698" sldId="336"/>
        </pc:sldMkLst>
      </pc:sldChg>
      <pc:sldChg chg="del">
        <pc:chgData name="Melanie David-Feveck" userId="9e4d456e-893c-4367-b601-72fce04ebd6b" providerId="ADAL" clId="{52F572BA-23E3-4BE5-B7FE-C474D459E62D}" dt="2024-03-04T16:25:50.194" v="0" actId="47"/>
        <pc:sldMkLst>
          <pc:docMk/>
          <pc:sldMk cId="936684007" sldId="337"/>
        </pc:sldMkLst>
      </pc:sldChg>
      <pc:sldChg chg="del">
        <pc:chgData name="Melanie David-Feveck" userId="9e4d456e-893c-4367-b601-72fce04ebd6b" providerId="ADAL" clId="{52F572BA-23E3-4BE5-B7FE-C474D459E62D}" dt="2024-03-04T16:25:50.194" v="0" actId="47"/>
        <pc:sldMkLst>
          <pc:docMk/>
          <pc:sldMk cId="3105523467" sldId="338"/>
        </pc:sldMkLst>
      </pc:sldChg>
      <pc:sldChg chg="del">
        <pc:chgData name="Melanie David-Feveck" userId="9e4d456e-893c-4367-b601-72fce04ebd6b" providerId="ADAL" clId="{52F572BA-23E3-4BE5-B7FE-C474D459E62D}" dt="2024-03-04T16:25:50.194" v="0" actId="47"/>
        <pc:sldMkLst>
          <pc:docMk/>
          <pc:sldMk cId="3067546019" sldId="339"/>
        </pc:sldMkLst>
      </pc:sldChg>
      <pc:sldChg chg="del">
        <pc:chgData name="Melanie David-Feveck" userId="9e4d456e-893c-4367-b601-72fce04ebd6b" providerId="ADAL" clId="{52F572BA-23E3-4BE5-B7FE-C474D459E62D}" dt="2024-03-04T16:25:50.194" v="0" actId="47"/>
        <pc:sldMkLst>
          <pc:docMk/>
          <pc:sldMk cId="586485687" sldId="340"/>
        </pc:sldMkLst>
      </pc:sldChg>
      <pc:sldChg chg="del">
        <pc:chgData name="Melanie David-Feveck" userId="9e4d456e-893c-4367-b601-72fce04ebd6b" providerId="ADAL" clId="{52F572BA-23E3-4BE5-B7FE-C474D459E62D}" dt="2024-03-04T16:25:50.194" v="0" actId="47"/>
        <pc:sldMkLst>
          <pc:docMk/>
          <pc:sldMk cId="3744989211" sldId="341"/>
        </pc:sldMkLst>
      </pc:sldChg>
      <pc:sldChg chg="del">
        <pc:chgData name="Melanie David-Feveck" userId="9e4d456e-893c-4367-b601-72fce04ebd6b" providerId="ADAL" clId="{52F572BA-23E3-4BE5-B7FE-C474D459E62D}" dt="2024-03-04T16:25:50.194" v="0" actId="47"/>
        <pc:sldMkLst>
          <pc:docMk/>
          <pc:sldMk cId="1938092505" sldId="342"/>
        </pc:sldMkLst>
      </pc:sldChg>
      <pc:sldChg chg="del">
        <pc:chgData name="Melanie David-Feveck" userId="9e4d456e-893c-4367-b601-72fce04ebd6b" providerId="ADAL" clId="{52F572BA-23E3-4BE5-B7FE-C474D459E62D}" dt="2024-03-04T16:25:50.194" v="0" actId="47"/>
        <pc:sldMkLst>
          <pc:docMk/>
          <pc:sldMk cId="1845257044" sldId="343"/>
        </pc:sldMkLst>
      </pc:sldChg>
      <pc:sldChg chg="del">
        <pc:chgData name="Melanie David-Feveck" userId="9e4d456e-893c-4367-b601-72fce04ebd6b" providerId="ADAL" clId="{52F572BA-23E3-4BE5-B7FE-C474D459E62D}" dt="2024-03-04T16:25:50.194" v="0" actId="47"/>
        <pc:sldMkLst>
          <pc:docMk/>
          <pc:sldMk cId="2033206711" sldId="344"/>
        </pc:sldMkLst>
      </pc:sldChg>
      <pc:sldChg chg="modSp mod">
        <pc:chgData name="Melanie David-Feveck" userId="9e4d456e-893c-4367-b601-72fce04ebd6b" providerId="ADAL" clId="{52F572BA-23E3-4BE5-B7FE-C474D459E62D}" dt="2024-03-05T09:49:46.669" v="3" actId="6549"/>
        <pc:sldMkLst>
          <pc:docMk/>
          <pc:sldMk cId="937782167" sldId="345"/>
        </pc:sldMkLst>
        <pc:spChg chg="mod">
          <ac:chgData name="Melanie David-Feveck" userId="9e4d456e-893c-4367-b601-72fce04ebd6b" providerId="ADAL" clId="{52F572BA-23E3-4BE5-B7FE-C474D459E62D}" dt="2024-03-05T09:49:46.669" v="3" actId="6549"/>
          <ac:spMkLst>
            <pc:docMk/>
            <pc:sldMk cId="937782167" sldId="345"/>
            <ac:spMk id="5" creationId="{17624B36-A292-AB0C-54D5-FD657CE3438E}"/>
          </ac:spMkLst>
        </pc:spChg>
      </pc:sldChg>
      <pc:sldChg chg="del">
        <pc:chgData name="Melanie David-Feveck" userId="9e4d456e-893c-4367-b601-72fce04ebd6b" providerId="ADAL" clId="{52F572BA-23E3-4BE5-B7FE-C474D459E62D}" dt="2024-03-04T16:25:59.582" v="1" actId="47"/>
        <pc:sldMkLst>
          <pc:docMk/>
          <pc:sldMk cId="1033585047" sldId="347"/>
        </pc:sldMkLst>
      </pc:sldChg>
      <pc:sldChg chg="del">
        <pc:chgData name="Melanie David-Feveck" userId="9e4d456e-893c-4367-b601-72fce04ebd6b" providerId="ADAL" clId="{52F572BA-23E3-4BE5-B7FE-C474D459E62D}" dt="2024-03-04T16:25:59.582" v="1" actId="47"/>
        <pc:sldMkLst>
          <pc:docMk/>
          <pc:sldMk cId="123050639" sldId="348"/>
        </pc:sldMkLst>
      </pc:sldChg>
      <pc:sldChg chg="del">
        <pc:chgData name="Melanie David-Feveck" userId="9e4d456e-893c-4367-b601-72fce04ebd6b" providerId="ADAL" clId="{52F572BA-23E3-4BE5-B7FE-C474D459E62D}" dt="2024-03-04T16:25:50.194" v="0" actId="47"/>
        <pc:sldMkLst>
          <pc:docMk/>
          <pc:sldMk cId="3492931305" sldId="349"/>
        </pc:sldMkLst>
      </pc:sldChg>
      <pc:sldChg chg="del">
        <pc:chgData name="Melanie David-Feveck" userId="9e4d456e-893c-4367-b601-72fce04ebd6b" providerId="ADAL" clId="{52F572BA-23E3-4BE5-B7FE-C474D459E62D}" dt="2024-03-04T16:25:50.194" v="0" actId="47"/>
        <pc:sldMkLst>
          <pc:docMk/>
          <pc:sldMk cId="891830557" sldId="350"/>
        </pc:sldMkLst>
      </pc:sldChg>
      <pc:sldChg chg="del">
        <pc:chgData name="Melanie David-Feveck" userId="9e4d456e-893c-4367-b601-72fce04ebd6b" providerId="ADAL" clId="{52F572BA-23E3-4BE5-B7FE-C474D459E62D}" dt="2024-03-04T16:25:50.194" v="0" actId="47"/>
        <pc:sldMkLst>
          <pc:docMk/>
          <pc:sldMk cId="1172859723" sldId="351"/>
        </pc:sldMkLst>
      </pc:sldChg>
      <pc:sldChg chg="del">
        <pc:chgData name="Melanie David-Feveck" userId="9e4d456e-893c-4367-b601-72fce04ebd6b" providerId="ADAL" clId="{52F572BA-23E3-4BE5-B7FE-C474D459E62D}" dt="2024-03-04T16:25:50.194" v="0" actId="47"/>
        <pc:sldMkLst>
          <pc:docMk/>
          <pc:sldMk cId="2880871497" sldId="352"/>
        </pc:sldMkLst>
      </pc:sldChg>
      <pc:sldChg chg="del">
        <pc:chgData name="Melanie David-Feveck" userId="9e4d456e-893c-4367-b601-72fce04ebd6b" providerId="ADAL" clId="{52F572BA-23E3-4BE5-B7FE-C474D459E62D}" dt="2024-03-04T16:25:50.194" v="0" actId="47"/>
        <pc:sldMkLst>
          <pc:docMk/>
          <pc:sldMk cId="4230812645" sldId="353"/>
        </pc:sldMkLst>
      </pc:sldChg>
      <pc:sldChg chg="del">
        <pc:chgData name="Melanie David-Feveck" userId="9e4d456e-893c-4367-b601-72fce04ebd6b" providerId="ADAL" clId="{52F572BA-23E3-4BE5-B7FE-C474D459E62D}" dt="2024-03-04T16:25:50.194" v="0" actId="47"/>
        <pc:sldMkLst>
          <pc:docMk/>
          <pc:sldMk cId="3897557875" sldId="354"/>
        </pc:sldMkLst>
      </pc:sldChg>
      <pc:sldChg chg="del">
        <pc:chgData name="Melanie David-Feveck" userId="9e4d456e-893c-4367-b601-72fce04ebd6b" providerId="ADAL" clId="{52F572BA-23E3-4BE5-B7FE-C474D459E62D}" dt="2024-03-04T16:25:50.194" v="0" actId="47"/>
        <pc:sldMkLst>
          <pc:docMk/>
          <pc:sldMk cId="1684246087" sldId="356"/>
        </pc:sldMkLst>
      </pc:sldChg>
      <pc:sldChg chg="del">
        <pc:chgData name="Melanie David-Feveck" userId="9e4d456e-893c-4367-b601-72fce04ebd6b" providerId="ADAL" clId="{52F572BA-23E3-4BE5-B7FE-C474D459E62D}" dt="2024-03-04T16:25:50.194" v="0" actId="47"/>
        <pc:sldMkLst>
          <pc:docMk/>
          <pc:sldMk cId="3659033923" sldId="357"/>
        </pc:sldMkLst>
      </pc:sldChg>
      <pc:sldChg chg="del">
        <pc:chgData name="Melanie David-Feveck" userId="9e4d456e-893c-4367-b601-72fce04ebd6b" providerId="ADAL" clId="{52F572BA-23E3-4BE5-B7FE-C474D459E62D}" dt="2024-03-04T16:25:50.194" v="0" actId="47"/>
        <pc:sldMkLst>
          <pc:docMk/>
          <pc:sldMk cId="3413100092" sldId="358"/>
        </pc:sldMkLst>
      </pc:sldChg>
      <pc:sldChg chg="del">
        <pc:chgData name="Melanie David-Feveck" userId="9e4d456e-893c-4367-b601-72fce04ebd6b" providerId="ADAL" clId="{52F572BA-23E3-4BE5-B7FE-C474D459E62D}" dt="2024-03-04T16:25:50.194" v="0" actId="47"/>
        <pc:sldMkLst>
          <pc:docMk/>
          <pc:sldMk cId="2170354795" sldId="359"/>
        </pc:sldMkLst>
      </pc:sldChg>
      <pc:sldChg chg="del">
        <pc:chgData name="Melanie David-Feveck" userId="9e4d456e-893c-4367-b601-72fce04ebd6b" providerId="ADAL" clId="{52F572BA-23E3-4BE5-B7FE-C474D459E62D}" dt="2024-03-04T16:25:50.194" v="0" actId="47"/>
        <pc:sldMkLst>
          <pc:docMk/>
          <pc:sldMk cId="3860233872" sldId="360"/>
        </pc:sldMkLst>
      </pc:sldChg>
      <pc:sldChg chg="del">
        <pc:chgData name="Melanie David-Feveck" userId="9e4d456e-893c-4367-b601-72fce04ebd6b" providerId="ADAL" clId="{52F572BA-23E3-4BE5-B7FE-C474D459E62D}" dt="2024-03-04T16:25:59.582" v="1" actId="47"/>
        <pc:sldMkLst>
          <pc:docMk/>
          <pc:sldMk cId="2243942472" sldId="361"/>
        </pc:sldMkLst>
      </pc:sldChg>
      <pc:sldChg chg="del">
        <pc:chgData name="Melanie David-Feveck" userId="9e4d456e-893c-4367-b601-72fce04ebd6b" providerId="ADAL" clId="{52F572BA-23E3-4BE5-B7FE-C474D459E62D}" dt="2024-03-04T16:25:59.582" v="1" actId="47"/>
        <pc:sldMkLst>
          <pc:docMk/>
          <pc:sldMk cId="1573447348" sldId="362"/>
        </pc:sldMkLst>
      </pc:sldChg>
      <pc:sldChg chg="del">
        <pc:chgData name="Melanie David-Feveck" userId="9e4d456e-893c-4367-b601-72fce04ebd6b" providerId="ADAL" clId="{52F572BA-23E3-4BE5-B7FE-C474D459E62D}" dt="2024-03-04T16:25:59.582" v="1" actId="47"/>
        <pc:sldMkLst>
          <pc:docMk/>
          <pc:sldMk cId="866705017" sldId="363"/>
        </pc:sldMkLst>
      </pc:sldChg>
      <pc:sldChg chg="del">
        <pc:chgData name="Melanie David-Feveck" userId="9e4d456e-893c-4367-b601-72fce04ebd6b" providerId="ADAL" clId="{52F572BA-23E3-4BE5-B7FE-C474D459E62D}" dt="2024-03-04T16:25:59.582" v="1" actId="47"/>
        <pc:sldMkLst>
          <pc:docMk/>
          <pc:sldMk cId="3278423779" sldId="364"/>
        </pc:sldMkLst>
      </pc:sldChg>
      <pc:sldChg chg="del">
        <pc:chgData name="Melanie David-Feveck" userId="9e4d456e-893c-4367-b601-72fce04ebd6b" providerId="ADAL" clId="{52F572BA-23E3-4BE5-B7FE-C474D459E62D}" dt="2024-03-04T16:25:59.582" v="1" actId="47"/>
        <pc:sldMkLst>
          <pc:docMk/>
          <pc:sldMk cId="1682096862" sldId="365"/>
        </pc:sldMkLst>
      </pc:sldChg>
      <pc:sldChg chg="del">
        <pc:chgData name="Melanie David-Feveck" userId="9e4d456e-893c-4367-b601-72fce04ebd6b" providerId="ADAL" clId="{52F572BA-23E3-4BE5-B7FE-C474D459E62D}" dt="2024-03-04T16:25:59.582" v="1" actId="47"/>
        <pc:sldMkLst>
          <pc:docMk/>
          <pc:sldMk cId="2271441602" sldId="366"/>
        </pc:sldMkLst>
      </pc:sldChg>
      <pc:sldChg chg="del">
        <pc:chgData name="Melanie David-Feveck" userId="9e4d456e-893c-4367-b601-72fce04ebd6b" providerId="ADAL" clId="{52F572BA-23E3-4BE5-B7FE-C474D459E62D}" dt="2024-03-04T16:25:59.582" v="1" actId="47"/>
        <pc:sldMkLst>
          <pc:docMk/>
          <pc:sldMk cId="3369570512" sldId="367"/>
        </pc:sldMkLst>
      </pc:sldChg>
      <pc:sldChg chg="del">
        <pc:chgData name="Melanie David-Feveck" userId="9e4d456e-893c-4367-b601-72fce04ebd6b" providerId="ADAL" clId="{52F572BA-23E3-4BE5-B7FE-C474D459E62D}" dt="2024-03-04T16:25:59.582" v="1" actId="47"/>
        <pc:sldMkLst>
          <pc:docMk/>
          <pc:sldMk cId="734564673" sldId="368"/>
        </pc:sldMkLst>
      </pc:sldChg>
      <pc:sldChg chg="del">
        <pc:chgData name="Melanie David-Feveck" userId="9e4d456e-893c-4367-b601-72fce04ebd6b" providerId="ADAL" clId="{52F572BA-23E3-4BE5-B7FE-C474D459E62D}" dt="2024-03-04T16:25:50.194" v="0" actId="47"/>
        <pc:sldMkLst>
          <pc:docMk/>
          <pc:sldMk cId="4008842626" sldId="377"/>
        </pc:sldMkLst>
      </pc:sldChg>
      <pc:sldChg chg="del">
        <pc:chgData name="Melanie David-Feveck" userId="9e4d456e-893c-4367-b601-72fce04ebd6b" providerId="ADAL" clId="{52F572BA-23E3-4BE5-B7FE-C474D459E62D}" dt="2024-03-04T16:25:50.194" v="0" actId="47"/>
        <pc:sldMkLst>
          <pc:docMk/>
          <pc:sldMk cId="3369681097" sldId="378"/>
        </pc:sldMkLst>
      </pc:sldChg>
      <pc:sldChg chg="del">
        <pc:chgData name="Melanie David-Feveck" userId="9e4d456e-893c-4367-b601-72fce04ebd6b" providerId="ADAL" clId="{52F572BA-23E3-4BE5-B7FE-C474D459E62D}" dt="2024-03-04T16:25:50.194" v="0" actId="47"/>
        <pc:sldMkLst>
          <pc:docMk/>
          <pc:sldMk cId="464951369" sldId="379"/>
        </pc:sldMkLst>
      </pc:sldChg>
      <pc:sldChg chg="del">
        <pc:chgData name="Melanie David-Feveck" userId="9e4d456e-893c-4367-b601-72fce04ebd6b" providerId="ADAL" clId="{52F572BA-23E3-4BE5-B7FE-C474D459E62D}" dt="2024-03-04T16:25:50.194" v="0" actId="47"/>
        <pc:sldMkLst>
          <pc:docMk/>
          <pc:sldMk cId="4170204607" sldId="380"/>
        </pc:sldMkLst>
      </pc:sldChg>
      <pc:sldChg chg="del">
        <pc:chgData name="Melanie David-Feveck" userId="9e4d456e-893c-4367-b601-72fce04ebd6b" providerId="ADAL" clId="{52F572BA-23E3-4BE5-B7FE-C474D459E62D}" dt="2024-03-04T16:25:50.194" v="0" actId="47"/>
        <pc:sldMkLst>
          <pc:docMk/>
          <pc:sldMk cId="612932941" sldId="381"/>
        </pc:sldMkLst>
      </pc:sldChg>
      <pc:sldChg chg="del">
        <pc:chgData name="Melanie David-Feveck" userId="9e4d456e-893c-4367-b601-72fce04ebd6b" providerId="ADAL" clId="{52F572BA-23E3-4BE5-B7FE-C474D459E62D}" dt="2024-03-04T16:25:50.194" v="0" actId="47"/>
        <pc:sldMkLst>
          <pc:docMk/>
          <pc:sldMk cId="2162584172" sldId="382"/>
        </pc:sldMkLst>
      </pc:sldChg>
      <pc:sldChg chg="del">
        <pc:chgData name="Melanie David-Feveck" userId="9e4d456e-893c-4367-b601-72fce04ebd6b" providerId="ADAL" clId="{52F572BA-23E3-4BE5-B7FE-C474D459E62D}" dt="2024-03-04T16:25:50.194" v="0" actId="47"/>
        <pc:sldMkLst>
          <pc:docMk/>
          <pc:sldMk cId="3069923250" sldId="383"/>
        </pc:sldMkLst>
      </pc:sldChg>
      <pc:sldChg chg="del">
        <pc:chgData name="Melanie David-Feveck" userId="9e4d456e-893c-4367-b601-72fce04ebd6b" providerId="ADAL" clId="{52F572BA-23E3-4BE5-B7FE-C474D459E62D}" dt="2024-03-04T16:25:50.194" v="0" actId="47"/>
        <pc:sldMkLst>
          <pc:docMk/>
          <pc:sldMk cId="1117279125" sldId="384"/>
        </pc:sldMkLst>
      </pc:sldChg>
      <pc:sldChg chg="del">
        <pc:chgData name="Melanie David-Feveck" userId="9e4d456e-893c-4367-b601-72fce04ebd6b" providerId="ADAL" clId="{52F572BA-23E3-4BE5-B7FE-C474D459E62D}" dt="2024-03-04T16:25:50.194" v="0" actId="47"/>
        <pc:sldMkLst>
          <pc:docMk/>
          <pc:sldMk cId="3093855387" sldId="385"/>
        </pc:sldMkLst>
      </pc:sldChg>
      <pc:sldChg chg="del">
        <pc:chgData name="Melanie David-Feveck" userId="9e4d456e-893c-4367-b601-72fce04ebd6b" providerId="ADAL" clId="{52F572BA-23E3-4BE5-B7FE-C474D459E62D}" dt="2024-03-04T16:25:50.194" v="0" actId="47"/>
        <pc:sldMkLst>
          <pc:docMk/>
          <pc:sldMk cId="1901009877" sldId="386"/>
        </pc:sldMkLst>
      </pc:sldChg>
      <pc:sldChg chg="del">
        <pc:chgData name="Melanie David-Feveck" userId="9e4d456e-893c-4367-b601-72fce04ebd6b" providerId="ADAL" clId="{52F572BA-23E3-4BE5-B7FE-C474D459E62D}" dt="2024-03-04T16:25:50.194" v="0" actId="47"/>
        <pc:sldMkLst>
          <pc:docMk/>
          <pc:sldMk cId="4073772492" sldId="387"/>
        </pc:sldMkLst>
      </pc:sldChg>
      <pc:sldChg chg="del">
        <pc:chgData name="Melanie David-Feveck" userId="9e4d456e-893c-4367-b601-72fce04ebd6b" providerId="ADAL" clId="{52F572BA-23E3-4BE5-B7FE-C474D459E62D}" dt="2024-03-04T16:25:50.194" v="0" actId="47"/>
        <pc:sldMkLst>
          <pc:docMk/>
          <pc:sldMk cId="1148748229" sldId="388"/>
        </pc:sldMkLst>
      </pc:sldChg>
      <pc:sldChg chg="del">
        <pc:chgData name="Melanie David-Feveck" userId="9e4d456e-893c-4367-b601-72fce04ebd6b" providerId="ADAL" clId="{52F572BA-23E3-4BE5-B7FE-C474D459E62D}" dt="2024-03-04T16:25:50.194" v="0" actId="47"/>
        <pc:sldMkLst>
          <pc:docMk/>
          <pc:sldMk cId="76884431" sldId="389"/>
        </pc:sldMkLst>
      </pc:sldChg>
      <pc:sldChg chg="del">
        <pc:chgData name="Melanie David-Feveck" userId="9e4d456e-893c-4367-b601-72fce04ebd6b" providerId="ADAL" clId="{52F572BA-23E3-4BE5-B7FE-C474D459E62D}" dt="2024-03-04T16:25:50.194" v="0" actId="47"/>
        <pc:sldMkLst>
          <pc:docMk/>
          <pc:sldMk cId="1693977819" sldId="391"/>
        </pc:sldMkLst>
      </pc:sldChg>
      <pc:sldChg chg="del">
        <pc:chgData name="Melanie David-Feveck" userId="9e4d456e-893c-4367-b601-72fce04ebd6b" providerId="ADAL" clId="{52F572BA-23E3-4BE5-B7FE-C474D459E62D}" dt="2024-03-04T16:25:50.194" v="0" actId="47"/>
        <pc:sldMkLst>
          <pc:docMk/>
          <pc:sldMk cId="441555424" sldId="392"/>
        </pc:sldMkLst>
      </pc:sldChg>
      <pc:sldChg chg="del">
        <pc:chgData name="Melanie David-Feveck" userId="9e4d456e-893c-4367-b601-72fce04ebd6b" providerId="ADAL" clId="{52F572BA-23E3-4BE5-B7FE-C474D459E62D}" dt="2024-03-04T16:25:50.194" v="0" actId="47"/>
        <pc:sldMkLst>
          <pc:docMk/>
          <pc:sldMk cId="360806" sldId="393"/>
        </pc:sldMkLst>
      </pc:sldChg>
      <pc:sldChg chg="del">
        <pc:chgData name="Melanie David-Feveck" userId="9e4d456e-893c-4367-b601-72fce04ebd6b" providerId="ADAL" clId="{52F572BA-23E3-4BE5-B7FE-C474D459E62D}" dt="2024-03-04T16:25:50.194" v="0" actId="47"/>
        <pc:sldMkLst>
          <pc:docMk/>
          <pc:sldMk cId="2619968914" sldId="394"/>
        </pc:sldMkLst>
      </pc:sldChg>
      <pc:sldChg chg="del">
        <pc:chgData name="Melanie David-Feveck" userId="9e4d456e-893c-4367-b601-72fce04ebd6b" providerId="ADAL" clId="{52F572BA-23E3-4BE5-B7FE-C474D459E62D}" dt="2024-03-04T16:25:50.194" v="0" actId="47"/>
        <pc:sldMkLst>
          <pc:docMk/>
          <pc:sldMk cId="775265358" sldId="395"/>
        </pc:sldMkLst>
      </pc:sldChg>
      <pc:sldChg chg="del">
        <pc:chgData name="Melanie David-Feveck" userId="9e4d456e-893c-4367-b601-72fce04ebd6b" providerId="ADAL" clId="{52F572BA-23E3-4BE5-B7FE-C474D459E62D}" dt="2024-03-04T16:25:50.194" v="0" actId="47"/>
        <pc:sldMkLst>
          <pc:docMk/>
          <pc:sldMk cId="2107756540" sldId="396"/>
        </pc:sldMkLst>
      </pc:sldChg>
      <pc:sldChg chg="del">
        <pc:chgData name="Melanie David-Feveck" userId="9e4d456e-893c-4367-b601-72fce04ebd6b" providerId="ADAL" clId="{52F572BA-23E3-4BE5-B7FE-C474D459E62D}" dt="2024-03-04T16:25:50.194" v="0" actId="47"/>
        <pc:sldMkLst>
          <pc:docMk/>
          <pc:sldMk cId="3388284942" sldId="397"/>
        </pc:sldMkLst>
      </pc:sldChg>
      <pc:sldChg chg="del">
        <pc:chgData name="Melanie David-Feveck" userId="9e4d456e-893c-4367-b601-72fce04ebd6b" providerId="ADAL" clId="{52F572BA-23E3-4BE5-B7FE-C474D459E62D}" dt="2024-03-04T16:25:50.194" v="0" actId="47"/>
        <pc:sldMkLst>
          <pc:docMk/>
          <pc:sldMk cId="2580212467" sldId="398"/>
        </pc:sldMkLst>
      </pc:sldChg>
      <pc:sldChg chg="del">
        <pc:chgData name="Melanie David-Feveck" userId="9e4d456e-893c-4367-b601-72fce04ebd6b" providerId="ADAL" clId="{52F572BA-23E3-4BE5-B7FE-C474D459E62D}" dt="2024-03-04T16:25:50.194" v="0" actId="47"/>
        <pc:sldMkLst>
          <pc:docMk/>
          <pc:sldMk cId="4033703934" sldId="400"/>
        </pc:sldMkLst>
      </pc:sldChg>
      <pc:sldChg chg="del">
        <pc:chgData name="Melanie David-Feveck" userId="9e4d456e-893c-4367-b601-72fce04ebd6b" providerId="ADAL" clId="{52F572BA-23E3-4BE5-B7FE-C474D459E62D}" dt="2024-03-04T16:25:50.194" v="0" actId="47"/>
        <pc:sldMkLst>
          <pc:docMk/>
          <pc:sldMk cId="757243504" sldId="401"/>
        </pc:sldMkLst>
      </pc:sldChg>
      <pc:sldChg chg="del">
        <pc:chgData name="Melanie David-Feveck" userId="9e4d456e-893c-4367-b601-72fce04ebd6b" providerId="ADAL" clId="{52F572BA-23E3-4BE5-B7FE-C474D459E62D}" dt="2024-03-04T16:25:50.194" v="0" actId="47"/>
        <pc:sldMkLst>
          <pc:docMk/>
          <pc:sldMk cId="3222120578" sldId="402"/>
        </pc:sldMkLst>
      </pc:sldChg>
      <pc:sldChg chg="del">
        <pc:chgData name="Melanie David-Feveck" userId="9e4d456e-893c-4367-b601-72fce04ebd6b" providerId="ADAL" clId="{52F572BA-23E3-4BE5-B7FE-C474D459E62D}" dt="2024-03-04T16:25:50.194" v="0" actId="47"/>
        <pc:sldMkLst>
          <pc:docMk/>
          <pc:sldMk cId="4092747308" sldId="403"/>
        </pc:sldMkLst>
      </pc:sldChg>
      <pc:sldChg chg="del">
        <pc:chgData name="Melanie David-Feveck" userId="9e4d456e-893c-4367-b601-72fce04ebd6b" providerId="ADAL" clId="{52F572BA-23E3-4BE5-B7FE-C474D459E62D}" dt="2024-03-04T16:25:50.194" v="0" actId="47"/>
        <pc:sldMkLst>
          <pc:docMk/>
          <pc:sldMk cId="1435041562" sldId="404"/>
        </pc:sldMkLst>
      </pc:sldChg>
      <pc:sldChg chg="del">
        <pc:chgData name="Melanie David-Feveck" userId="9e4d456e-893c-4367-b601-72fce04ebd6b" providerId="ADAL" clId="{52F572BA-23E3-4BE5-B7FE-C474D459E62D}" dt="2024-03-04T16:25:50.194" v="0" actId="47"/>
        <pc:sldMkLst>
          <pc:docMk/>
          <pc:sldMk cId="1953776874" sldId="405"/>
        </pc:sldMkLst>
      </pc:sldChg>
      <pc:sldChg chg="del">
        <pc:chgData name="Melanie David-Feveck" userId="9e4d456e-893c-4367-b601-72fce04ebd6b" providerId="ADAL" clId="{52F572BA-23E3-4BE5-B7FE-C474D459E62D}" dt="2024-03-04T16:25:50.194" v="0" actId="47"/>
        <pc:sldMkLst>
          <pc:docMk/>
          <pc:sldMk cId="850062160" sldId="406"/>
        </pc:sldMkLst>
      </pc:sldChg>
      <pc:sldChg chg="del">
        <pc:chgData name="Melanie David-Feveck" userId="9e4d456e-893c-4367-b601-72fce04ebd6b" providerId="ADAL" clId="{52F572BA-23E3-4BE5-B7FE-C474D459E62D}" dt="2024-03-04T16:25:50.194" v="0" actId="47"/>
        <pc:sldMkLst>
          <pc:docMk/>
          <pc:sldMk cId="3923400777" sldId="407"/>
        </pc:sldMkLst>
      </pc:sldChg>
      <pc:sldChg chg="del">
        <pc:chgData name="Melanie David-Feveck" userId="9e4d456e-893c-4367-b601-72fce04ebd6b" providerId="ADAL" clId="{52F572BA-23E3-4BE5-B7FE-C474D459E62D}" dt="2024-03-04T16:25:50.194" v="0" actId="47"/>
        <pc:sldMkLst>
          <pc:docMk/>
          <pc:sldMk cId="2541985933" sldId="408"/>
        </pc:sldMkLst>
      </pc:sldChg>
      <pc:sldChg chg="del">
        <pc:chgData name="Melanie David-Feveck" userId="9e4d456e-893c-4367-b601-72fce04ebd6b" providerId="ADAL" clId="{52F572BA-23E3-4BE5-B7FE-C474D459E62D}" dt="2024-03-04T16:25:50.194" v="0" actId="47"/>
        <pc:sldMkLst>
          <pc:docMk/>
          <pc:sldMk cId="3429231556" sldId="409"/>
        </pc:sldMkLst>
      </pc:sldChg>
      <pc:sldChg chg="del">
        <pc:chgData name="Melanie David-Feveck" userId="9e4d456e-893c-4367-b601-72fce04ebd6b" providerId="ADAL" clId="{52F572BA-23E3-4BE5-B7FE-C474D459E62D}" dt="2024-03-04T16:25:50.194" v="0" actId="47"/>
        <pc:sldMkLst>
          <pc:docMk/>
          <pc:sldMk cId="1852238695" sldId="412"/>
        </pc:sldMkLst>
      </pc:sldChg>
      <pc:sldChg chg="del">
        <pc:chgData name="Melanie David-Feveck" userId="9e4d456e-893c-4367-b601-72fce04ebd6b" providerId="ADAL" clId="{52F572BA-23E3-4BE5-B7FE-C474D459E62D}" dt="2024-03-04T16:25:50.194" v="0" actId="47"/>
        <pc:sldMkLst>
          <pc:docMk/>
          <pc:sldMk cId="3625257582" sldId="413"/>
        </pc:sldMkLst>
      </pc:sldChg>
      <pc:sldChg chg="del">
        <pc:chgData name="Melanie David-Feveck" userId="9e4d456e-893c-4367-b601-72fce04ebd6b" providerId="ADAL" clId="{52F572BA-23E3-4BE5-B7FE-C474D459E62D}" dt="2024-03-04T16:25:50.194" v="0" actId="47"/>
        <pc:sldMkLst>
          <pc:docMk/>
          <pc:sldMk cId="4248452479" sldId="414"/>
        </pc:sldMkLst>
      </pc:sldChg>
      <pc:sldChg chg="del">
        <pc:chgData name="Melanie David-Feveck" userId="9e4d456e-893c-4367-b601-72fce04ebd6b" providerId="ADAL" clId="{52F572BA-23E3-4BE5-B7FE-C474D459E62D}" dt="2024-03-04T16:25:50.194" v="0" actId="47"/>
        <pc:sldMkLst>
          <pc:docMk/>
          <pc:sldMk cId="2796021192" sldId="415"/>
        </pc:sldMkLst>
      </pc:sldChg>
      <pc:sldChg chg="del">
        <pc:chgData name="Melanie David-Feveck" userId="9e4d456e-893c-4367-b601-72fce04ebd6b" providerId="ADAL" clId="{52F572BA-23E3-4BE5-B7FE-C474D459E62D}" dt="2024-03-04T16:25:50.194" v="0" actId="47"/>
        <pc:sldMkLst>
          <pc:docMk/>
          <pc:sldMk cId="738911178" sldId="416"/>
        </pc:sldMkLst>
      </pc:sldChg>
      <pc:sldChg chg="del">
        <pc:chgData name="Melanie David-Feveck" userId="9e4d456e-893c-4367-b601-72fce04ebd6b" providerId="ADAL" clId="{52F572BA-23E3-4BE5-B7FE-C474D459E62D}" dt="2024-03-04T16:25:50.194" v="0" actId="47"/>
        <pc:sldMkLst>
          <pc:docMk/>
          <pc:sldMk cId="314188274" sldId="418"/>
        </pc:sldMkLst>
      </pc:sldChg>
      <pc:sldChg chg="del">
        <pc:chgData name="Melanie David-Feveck" userId="9e4d456e-893c-4367-b601-72fce04ebd6b" providerId="ADAL" clId="{52F572BA-23E3-4BE5-B7FE-C474D459E62D}" dt="2024-03-04T16:25:50.194" v="0" actId="47"/>
        <pc:sldMkLst>
          <pc:docMk/>
          <pc:sldMk cId="2683488589" sldId="419"/>
        </pc:sldMkLst>
      </pc:sldChg>
      <pc:sldChg chg="del">
        <pc:chgData name="Melanie David-Feveck" userId="9e4d456e-893c-4367-b601-72fce04ebd6b" providerId="ADAL" clId="{52F572BA-23E3-4BE5-B7FE-C474D459E62D}" dt="2024-03-04T16:25:50.194" v="0" actId="47"/>
        <pc:sldMkLst>
          <pc:docMk/>
          <pc:sldMk cId="3260923862" sldId="420"/>
        </pc:sldMkLst>
      </pc:sldChg>
      <pc:sldChg chg="del">
        <pc:chgData name="Melanie David-Feveck" userId="9e4d456e-893c-4367-b601-72fce04ebd6b" providerId="ADAL" clId="{52F572BA-23E3-4BE5-B7FE-C474D459E62D}" dt="2024-03-04T16:25:50.194" v="0" actId="47"/>
        <pc:sldMkLst>
          <pc:docMk/>
          <pc:sldMk cId="795708314" sldId="422"/>
        </pc:sldMkLst>
      </pc:sldChg>
      <pc:sldChg chg="del">
        <pc:chgData name="Melanie David-Feveck" userId="9e4d456e-893c-4367-b601-72fce04ebd6b" providerId="ADAL" clId="{52F572BA-23E3-4BE5-B7FE-C474D459E62D}" dt="2024-03-04T16:25:50.194" v="0" actId="47"/>
        <pc:sldMkLst>
          <pc:docMk/>
          <pc:sldMk cId="2056500664" sldId="423"/>
        </pc:sldMkLst>
      </pc:sldChg>
      <pc:sldChg chg="del">
        <pc:chgData name="Melanie David-Feveck" userId="9e4d456e-893c-4367-b601-72fce04ebd6b" providerId="ADAL" clId="{52F572BA-23E3-4BE5-B7FE-C474D459E62D}" dt="2024-03-04T16:25:50.194" v="0" actId="47"/>
        <pc:sldMkLst>
          <pc:docMk/>
          <pc:sldMk cId="2196677860" sldId="424"/>
        </pc:sldMkLst>
      </pc:sldChg>
      <pc:sldChg chg="del">
        <pc:chgData name="Melanie David-Feveck" userId="9e4d456e-893c-4367-b601-72fce04ebd6b" providerId="ADAL" clId="{52F572BA-23E3-4BE5-B7FE-C474D459E62D}" dt="2024-03-04T16:25:50.194" v="0" actId="47"/>
        <pc:sldMkLst>
          <pc:docMk/>
          <pc:sldMk cId="3874765618" sldId="425"/>
        </pc:sldMkLst>
      </pc:sldChg>
      <pc:sldChg chg="del">
        <pc:chgData name="Melanie David-Feveck" userId="9e4d456e-893c-4367-b601-72fce04ebd6b" providerId="ADAL" clId="{52F572BA-23E3-4BE5-B7FE-C474D459E62D}" dt="2024-03-04T16:25:50.194" v="0" actId="47"/>
        <pc:sldMkLst>
          <pc:docMk/>
          <pc:sldMk cId="4049363633" sldId="426"/>
        </pc:sldMkLst>
      </pc:sldChg>
      <pc:sldChg chg="del">
        <pc:chgData name="Melanie David-Feveck" userId="9e4d456e-893c-4367-b601-72fce04ebd6b" providerId="ADAL" clId="{52F572BA-23E3-4BE5-B7FE-C474D459E62D}" dt="2024-03-04T16:25:50.194" v="0" actId="47"/>
        <pc:sldMkLst>
          <pc:docMk/>
          <pc:sldMk cId="3308489339" sldId="427"/>
        </pc:sldMkLst>
      </pc:sldChg>
      <pc:sldChg chg="del">
        <pc:chgData name="Melanie David-Feveck" userId="9e4d456e-893c-4367-b601-72fce04ebd6b" providerId="ADAL" clId="{52F572BA-23E3-4BE5-B7FE-C474D459E62D}" dt="2024-03-04T16:25:50.194" v="0" actId="47"/>
        <pc:sldMkLst>
          <pc:docMk/>
          <pc:sldMk cId="3294098133" sldId="428"/>
        </pc:sldMkLst>
      </pc:sldChg>
      <pc:sldChg chg="del">
        <pc:chgData name="Melanie David-Feveck" userId="9e4d456e-893c-4367-b601-72fce04ebd6b" providerId="ADAL" clId="{52F572BA-23E3-4BE5-B7FE-C474D459E62D}" dt="2024-03-04T16:25:50.194" v="0" actId="47"/>
        <pc:sldMkLst>
          <pc:docMk/>
          <pc:sldMk cId="3318669567" sldId="429"/>
        </pc:sldMkLst>
      </pc:sldChg>
      <pc:sldChg chg="del">
        <pc:chgData name="Melanie David-Feveck" userId="9e4d456e-893c-4367-b601-72fce04ebd6b" providerId="ADAL" clId="{52F572BA-23E3-4BE5-B7FE-C474D459E62D}" dt="2024-03-04T16:25:50.194" v="0" actId="47"/>
        <pc:sldMkLst>
          <pc:docMk/>
          <pc:sldMk cId="3419854797" sldId="430"/>
        </pc:sldMkLst>
      </pc:sldChg>
      <pc:sldChg chg="del">
        <pc:chgData name="Melanie David-Feveck" userId="9e4d456e-893c-4367-b601-72fce04ebd6b" providerId="ADAL" clId="{52F572BA-23E3-4BE5-B7FE-C474D459E62D}" dt="2024-03-04T16:25:50.194" v="0" actId="47"/>
        <pc:sldMkLst>
          <pc:docMk/>
          <pc:sldMk cId="125439977" sldId="431"/>
        </pc:sldMkLst>
      </pc:sldChg>
      <pc:sldChg chg="del">
        <pc:chgData name="Melanie David-Feveck" userId="9e4d456e-893c-4367-b601-72fce04ebd6b" providerId="ADAL" clId="{52F572BA-23E3-4BE5-B7FE-C474D459E62D}" dt="2024-03-04T16:25:59.582" v="1" actId="47"/>
        <pc:sldMkLst>
          <pc:docMk/>
          <pc:sldMk cId="938175707" sldId="432"/>
        </pc:sldMkLst>
      </pc:sldChg>
      <pc:sldChg chg="del">
        <pc:chgData name="Melanie David-Feveck" userId="9e4d456e-893c-4367-b601-72fce04ebd6b" providerId="ADAL" clId="{52F572BA-23E3-4BE5-B7FE-C474D459E62D}" dt="2024-03-04T16:25:59.582" v="1" actId="47"/>
        <pc:sldMkLst>
          <pc:docMk/>
          <pc:sldMk cId="3890644080" sldId="433"/>
        </pc:sldMkLst>
      </pc:sldChg>
      <pc:sldChg chg="del">
        <pc:chgData name="Melanie David-Feveck" userId="9e4d456e-893c-4367-b601-72fce04ebd6b" providerId="ADAL" clId="{52F572BA-23E3-4BE5-B7FE-C474D459E62D}" dt="2024-03-04T16:25:50.194" v="0" actId="47"/>
        <pc:sldMkLst>
          <pc:docMk/>
          <pc:sldMk cId="2962534376" sldId="436"/>
        </pc:sldMkLst>
      </pc:sldChg>
      <pc:sldChg chg="del">
        <pc:chgData name="Melanie David-Feveck" userId="9e4d456e-893c-4367-b601-72fce04ebd6b" providerId="ADAL" clId="{52F572BA-23E3-4BE5-B7FE-C474D459E62D}" dt="2024-03-04T16:25:50.194" v="0" actId="47"/>
        <pc:sldMkLst>
          <pc:docMk/>
          <pc:sldMk cId="4292919957" sldId="437"/>
        </pc:sldMkLst>
      </pc:sldChg>
      <pc:sldChg chg="del">
        <pc:chgData name="Melanie David-Feveck" userId="9e4d456e-893c-4367-b601-72fce04ebd6b" providerId="ADAL" clId="{52F572BA-23E3-4BE5-B7FE-C474D459E62D}" dt="2024-03-04T16:25:50.194" v="0" actId="47"/>
        <pc:sldMkLst>
          <pc:docMk/>
          <pc:sldMk cId="3351046268" sldId="438"/>
        </pc:sldMkLst>
      </pc:sldChg>
      <pc:sldChg chg="del">
        <pc:chgData name="Melanie David-Feveck" userId="9e4d456e-893c-4367-b601-72fce04ebd6b" providerId="ADAL" clId="{52F572BA-23E3-4BE5-B7FE-C474D459E62D}" dt="2024-03-04T16:25:50.194" v="0" actId="47"/>
        <pc:sldMkLst>
          <pc:docMk/>
          <pc:sldMk cId="1445709222" sldId="439"/>
        </pc:sldMkLst>
      </pc:sldChg>
      <pc:sldChg chg="del">
        <pc:chgData name="Melanie David-Feveck" userId="9e4d456e-893c-4367-b601-72fce04ebd6b" providerId="ADAL" clId="{52F572BA-23E3-4BE5-B7FE-C474D459E62D}" dt="2024-03-04T16:25:50.194" v="0" actId="47"/>
        <pc:sldMkLst>
          <pc:docMk/>
          <pc:sldMk cId="1525323478" sldId="440"/>
        </pc:sldMkLst>
      </pc:sldChg>
      <pc:sldChg chg="del">
        <pc:chgData name="Melanie David-Feveck" userId="9e4d456e-893c-4367-b601-72fce04ebd6b" providerId="ADAL" clId="{52F572BA-23E3-4BE5-B7FE-C474D459E62D}" dt="2024-03-04T16:25:50.194" v="0" actId="47"/>
        <pc:sldMkLst>
          <pc:docMk/>
          <pc:sldMk cId="450357000" sldId="441"/>
        </pc:sldMkLst>
      </pc:sldChg>
      <pc:sldChg chg="del">
        <pc:chgData name="Melanie David-Feveck" userId="9e4d456e-893c-4367-b601-72fce04ebd6b" providerId="ADAL" clId="{52F572BA-23E3-4BE5-B7FE-C474D459E62D}" dt="2024-03-04T16:25:50.194" v="0" actId="47"/>
        <pc:sldMkLst>
          <pc:docMk/>
          <pc:sldMk cId="3069331202" sldId="442"/>
        </pc:sldMkLst>
      </pc:sldChg>
      <pc:sldChg chg="del">
        <pc:chgData name="Melanie David-Feveck" userId="9e4d456e-893c-4367-b601-72fce04ebd6b" providerId="ADAL" clId="{52F572BA-23E3-4BE5-B7FE-C474D459E62D}" dt="2024-03-04T16:25:50.194" v="0" actId="47"/>
        <pc:sldMkLst>
          <pc:docMk/>
          <pc:sldMk cId="3315078260" sldId="443"/>
        </pc:sldMkLst>
      </pc:sldChg>
      <pc:sldChg chg="del">
        <pc:chgData name="Melanie David-Feveck" userId="9e4d456e-893c-4367-b601-72fce04ebd6b" providerId="ADAL" clId="{52F572BA-23E3-4BE5-B7FE-C474D459E62D}" dt="2024-03-04T16:25:50.194" v="0" actId="47"/>
        <pc:sldMkLst>
          <pc:docMk/>
          <pc:sldMk cId="3860051648" sldId="444"/>
        </pc:sldMkLst>
      </pc:sldChg>
      <pc:sldChg chg="del">
        <pc:chgData name="Melanie David-Feveck" userId="9e4d456e-893c-4367-b601-72fce04ebd6b" providerId="ADAL" clId="{52F572BA-23E3-4BE5-B7FE-C474D459E62D}" dt="2024-03-04T16:25:50.194" v="0" actId="47"/>
        <pc:sldMkLst>
          <pc:docMk/>
          <pc:sldMk cId="963000563" sldId="445"/>
        </pc:sldMkLst>
      </pc:sldChg>
      <pc:sldChg chg="del">
        <pc:chgData name="Melanie David-Feveck" userId="9e4d456e-893c-4367-b601-72fce04ebd6b" providerId="ADAL" clId="{52F572BA-23E3-4BE5-B7FE-C474D459E62D}" dt="2024-03-04T16:25:50.194" v="0" actId="47"/>
        <pc:sldMkLst>
          <pc:docMk/>
          <pc:sldMk cId="2890435125" sldId="446"/>
        </pc:sldMkLst>
      </pc:sldChg>
      <pc:sldChg chg="del">
        <pc:chgData name="Melanie David-Feveck" userId="9e4d456e-893c-4367-b601-72fce04ebd6b" providerId="ADAL" clId="{52F572BA-23E3-4BE5-B7FE-C474D459E62D}" dt="2024-03-04T16:25:50.194" v="0" actId="47"/>
        <pc:sldMkLst>
          <pc:docMk/>
          <pc:sldMk cId="2542350368" sldId="447"/>
        </pc:sldMkLst>
      </pc:sldChg>
      <pc:sldChg chg="del">
        <pc:chgData name="Melanie David-Feveck" userId="9e4d456e-893c-4367-b601-72fce04ebd6b" providerId="ADAL" clId="{52F572BA-23E3-4BE5-B7FE-C474D459E62D}" dt="2024-03-04T16:25:50.194" v="0" actId="47"/>
        <pc:sldMkLst>
          <pc:docMk/>
          <pc:sldMk cId="3288439341" sldId="448"/>
        </pc:sldMkLst>
      </pc:sldChg>
      <pc:sldChg chg="del">
        <pc:chgData name="Melanie David-Feveck" userId="9e4d456e-893c-4367-b601-72fce04ebd6b" providerId="ADAL" clId="{52F572BA-23E3-4BE5-B7FE-C474D459E62D}" dt="2024-03-04T16:25:50.194" v="0" actId="47"/>
        <pc:sldMkLst>
          <pc:docMk/>
          <pc:sldMk cId="2186588987" sldId="450"/>
        </pc:sldMkLst>
      </pc:sldChg>
      <pc:sldChg chg="del">
        <pc:chgData name="Melanie David-Feveck" userId="9e4d456e-893c-4367-b601-72fce04ebd6b" providerId="ADAL" clId="{52F572BA-23E3-4BE5-B7FE-C474D459E62D}" dt="2024-03-04T16:25:50.194" v="0" actId="47"/>
        <pc:sldMkLst>
          <pc:docMk/>
          <pc:sldMk cId="271260616" sldId="451"/>
        </pc:sldMkLst>
      </pc:sldChg>
      <pc:sldChg chg="del">
        <pc:chgData name="Melanie David-Feveck" userId="9e4d456e-893c-4367-b601-72fce04ebd6b" providerId="ADAL" clId="{52F572BA-23E3-4BE5-B7FE-C474D459E62D}" dt="2024-03-04T16:25:50.194" v="0" actId="47"/>
        <pc:sldMkLst>
          <pc:docMk/>
          <pc:sldMk cId="915426161" sldId="452"/>
        </pc:sldMkLst>
      </pc:sldChg>
      <pc:sldChg chg="del">
        <pc:chgData name="Melanie David-Feveck" userId="9e4d456e-893c-4367-b601-72fce04ebd6b" providerId="ADAL" clId="{52F572BA-23E3-4BE5-B7FE-C474D459E62D}" dt="2024-03-04T16:25:50.194" v="0" actId="47"/>
        <pc:sldMkLst>
          <pc:docMk/>
          <pc:sldMk cId="1799724769" sldId="453"/>
        </pc:sldMkLst>
      </pc:sldChg>
      <pc:sldChg chg="del">
        <pc:chgData name="Melanie David-Feveck" userId="9e4d456e-893c-4367-b601-72fce04ebd6b" providerId="ADAL" clId="{52F572BA-23E3-4BE5-B7FE-C474D459E62D}" dt="2024-03-04T16:25:50.194" v="0" actId="47"/>
        <pc:sldMkLst>
          <pc:docMk/>
          <pc:sldMk cId="2066130604" sldId="466"/>
        </pc:sldMkLst>
      </pc:sldChg>
      <pc:sldChg chg="del">
        <pc:chgData name="Melanie David-Feveck" userId="9e4d456e-893c-4367-b601-72fce04ebd6b" providerId="ADAL" clId="{52F572BA-23E3-4BE5-B7FE-C474D459E62D}" dt="2024-03-04T16:25:50.194" v="0" actId="47"/>
        <pc:sldMkLst>
          <pc:docMk/>
          <pc:sldMk cId="697864790" sldId="467"/>
        </pc:sldMkLst>
      </pc:sldChg>
      <pc:sldChg chg="del">
        <pc:chgData name="Melanie David-Feveck" userId="9e4d456e-893c-4367-b601-72fce04ebd6b" providerId="ADAL" clId="{52F572BA-23E3-4BE5-B7FE-C474D459E62D}" dt="2024-03-04T16:25:50.194" v="0" actId="47"/>
        <pc:sldMkLst>
          <pc:docMk/>
          <pc:sldMk cId="1181254030" sldId="468"/>
        </pc:sldMkLst>
      </pc:sldChg>
      <pc:sldChg chg="del">
        <pc:chgData name="Melanie David-Feveck" userId="9e4d456e-893c-4367-b601-72fce04ebd6b" providerId="ADAL" clId="{52F572BA-23E3-4BE5-B7FE-C474D459E62D}" dt="2024-03-04T16:25:50.194" v="0" actId="47"/>
        <pc:sldMkLst>
          <pc:docMk/>
          <pc:sldMk cId="2294281372" sldId="469"/>
        </pc:sldMkLst>
      </pc:sldChg>
      <pc:sldChg chg="del">
        <pc:chgData name="Melanie David-Feveck" userId="9e4d456e-893c-4367-b601-72fce04ebd6b" providerId="ADAL" clId="{52F572BA-23E3-4BE5-B7FE-C474D459E62D}" dt="2024-03-04T16:25:50.194" v="0" actId="47"/>
        <pc:sldMkLst>
          <pc:docMk/>
          <pc:sldMk cId="3036752072" sldId="470"/>
        </pc:sldMkLst>
      </pc:sldChg>
      <pc:sldChg chg="del">
        <pc:chgData name="Melanie David-Feveck" userId="9e4d456e-893c-4367-b601-72fce04ebd6b" providerId="ADAL" clId="{52F572BA-23E3-4BE5-B7FE-C474D459E62D}" dt="2024-03-04T16:25:50.194" v="0" actId="47"/>
        <pc:sldMkLst>
          <pc:docMk/>
          <pc:sldMk cId="3507553518" sldId="471"/>
        </pc:sldMkLst>
      </pc:sldChg>
      <pc:sldChg chg="del">
        <pc:chgData name="Melanie David-Feveck" userId="9e4d456e-893c-4367-b601-72fce04ebd6b" providerId="ADAL" clId="{52F572BA-23E3-4BE5-B7FE-C474D459E62D}" dt="2024-03-04T16:25:50.194" v="0" actId="47"/>
        <pc:sldMkLst>
          <pc:docMk/>
          <pc:sldMk cId="3529474266" sldId="472"/>
        </pc:sldMkLst>
      </pc:sldChg>
      <pc:sldChg chg="del">
        <pc:chgData name="Melanie David-Feveck" userId="9e4d456e-893c-4367-b601-72fce04ebd6b" providerId="ADAL" clId="{52F572BA-23E3-4BE5-B7FE-C474D459E62D}" dt="2024-03-04T16:25:50.194" v="0" actId="47"/>
        <pc:sldMkLst>
          <pc:docMk/>
          <pc:sldMk cId="4043515187" sldId="473"/>
        </pc:sldMkLst>
      </pc:sldChg>
      <pc:sldChg chg="del">
        <pc:chgData name="Melanie David-Feveck" userId="9e4d456e-893c-4367-b601-72fce04ebd6b" providerId="ADAL" clId="{52F572BA-23E3-4BE5-B7FE-C474D459E62D}" dt="2024-03-04T16:25:50.194" v="0" actId="47"/>
        <pc:sldMkLst>
          <pc:docMk/>
          <pc:sldMk cId="3168520191" sldId="474"/>
        </pc:sldMkLst>
      </pc:sldChg>
      <pc:sldChg chg="del">
        <pc:chgData name="Melanie David-Feveck" userId="9e4d456e-893c-4367-b601-72fce04ebd6b" providerId="ADAL" clId="{52F572BA-23E3-4BE5-B7FE-C474D459E62D}" dt="2024-03-04T16:25:50.194" v="0" actId="47"/>
        <pc:sldMkLst>
          <pc:docMk/>
          <pc:sldMk cId="1239296923" sldId="475"/>
        </pc:sldMkLst>
      </pc:sldChg>
      <pc:sldChg chg="del">
        <pc:chgData name="Melanie David-Feveck" userId="9e4d456e-893c-4367-b601-72fce04ebd6b" providerId="ADAL" clId="{52F572BA-23E3-4BE5-B7FE-C474D459E62D}" dt="2024-03-04T16:25:50.194" v="0" actId="47"/>
        <pc:sldMkLst>
          <pc:docMk/>
          <pc:sldMk cId="2667654800" sldId="476"/>
        </pc:sldMkLst>
      </pc:sldChg>
      <pc:sldChg chg="del">
        <pc:chgData name="Melanie David-Feveck" userId="9e4d456e-893c-4367-b601-72fce04ebd6b" providerId="ADAL" clId="{52F572BA-23E3-4BE5-B7FE-C474D459E62D}" dt="2024-03-04T16:25:50.194" v="0" actId="47"/>
        <pc:sldMkLst>
          <pc:docMk/>
          <pc:sldMk cId="808406318" sldId="477"/>
        </pc:sldMkLst>
      </pc:sldChg>
      <pc:sldChg chg="del">
        <pc:chgData name="Melanie David-Feveck" userId="9e4d456e-893c-4367-b601-72fce04ebd6b" providerId="ADAL" clId="{52F572BA-23E3-4BE5-B7FE-C474D459E62D}" dt="2024-03-04T16:25:50.194" v="0" actId="47"/>
        <pc:sldMkLst>
          <pc:docMk/>
          <pc:sldMk cId="2941344757" sldId="478"/>
        </pc:sldMkLst>
      </pc:sldChg>
      <pc:sldChg chg="del">
        <pc:chgData name="Melanie David-Feveck" userId="9e4d456e-893c-4367-b601-72fce04ebd6b" providerId="ADAL" clId="{52F572BA-23E3-4BE5-B7FE-C474D459E62D}" dt="2024-03-04T16:25:50.194" v="0" actId="47"/>
        <pc:sldMkLst>
          <pc:docMk/>
          <pc:sldMk cId="268687695" sldId="479"/>
        </pc:sldMkLst>
      </pc:sldChg>
      <pc:sldChg chg="del">
        <pc:chgData name="Melanie David-Feveck" userId="9e4d456e-893c-4367-b601-72fce04ebd6b" providerId="ADAL" clId="{52F572BA-23E3-4BE5-B7FE-C474D459E62D}" dt="2024-03-04T16:25:50.194" v="0" actId="47"/>
        <pc:sldMkLst>
          <pc:docMk/>
          <pc:sldMk cId="1002946590" sldId="480"/>
        </pc:sldMkLst>
      </pc:sldChg>
      <pc:sldChg chg="del">
        <pc:chgData name="Melanie David-Feveck" userId="9e4d456e-893c-4367-b601-72fce04ebd6b" providerId="ADAL" clId="{52F572BA-23E3-4BE5-B7FE-C474D459E62D}" dt="2024-03-04T16:25:50.194" v="0" actId="47"/>
        <pc:sldMkLst>
          <pc:docMk/>
          <pc:sldMk cId="490712198" sldId="481"/>
        </pc:sldMkLst>
      </pc:sldChg>
      <pc:sldChg chg="del">
        <pc:chgData name="Melanie David-Feveck" userId="9e4d456e-893c-4367-b601-72fce04ebd6b" providerId="ADAL" clId="{52F572BA-23E3-4BE5-B7FE-C474D459E62D}" dt="2024-03-04T16:25:50.194" v="0" actId="47"/>
        <pc:sldMkLst>
          <pc:docMk/>
          <pc:sldMk cId="4083119633" sldId="482"/>
        </pc:sldMkLst>
      </pc:sldChg>
      <pc:sldChg chg="del">
        <pc:chgData name="Melanie David-Feveck" userId="9e4d456e-893c-4367-b601-72fce04ebd6b" providerId="ADAL" clId="{52F572BA-23E3-4BE5-B7FE-C474D459E62D}" dt="2024-03-04T16:25:50.194" v="0" actId="47"/>
        <pc:sldMkLst>
          <pc:docMk/>
          <pc:sldMk cId="723089563" sldId="483"/>
        </pc:sldMkLst>
      </pc:sldChg>
      <pc:sldChg chg="del">
        <pc:chgData name="Melanie David-Feveck" userId="9e4d456e-893c-4367-b601-72fce04ebd6b" providerId="ADAL" clId="{52F572BA-23E3-4BE5-B7FE-C474D459E62D}" dt="2024-03-04T16:25:50.194" v="0" actId="47"/>
        <pc:sldMkLst>
          <pc:docMk/>
          <pc:sldMk cId="700681731" sldId="484"/>
        </pc:sldMkLst>
      </pc:sldChg>
      <pc:sldChg chg="del">
        <pc:chgData name="Melanie David-Feveck" userId="9e4d456e-893c-4367-b601-72fce04ebd6b" providerId="ADAL" clId="{52F572BA-23E3-4BE5-B7FE-C474D459E62D}" dt="2024-03-04T16:25:50.194" v="0" actId="47"/>
        <pc:sldMkLst>
          <pc:docMk/>
          <pc:sldMk cId="3409563566" sldId="486"/>
        </pc:sldMkLst>
      </pc:sldChg>
      <pc:sldChg chg="del">
        <pc:chgData name="Melanie David-Feveck" userId="9e4d456e-893c-4367-b601-72fce04ebd6b" providerId="ADAL" clId="{52F572BA-23E3-4BE5-B7FE-C474D459E62D}" dt="2024-03-04T16:25:50.194" v="0" actId="47"/>
        <pc:sldMkLst>
          <pc:docMk/>
          <pc:sldMk cId="668264317" sldId="487"/>
        </pc:sldMkLst>
      </pc:sldChg>
      <pc:sldChg chg="del">
        <pc:chgData name="Melanie David-Feveck" userId="9e4d456e-893c-4367-b601-72fce04ebd6b" providerId="ADAL" clId="{52F572BA-23E3-4BE5-B7FE-C474D459E62D}" dt="2024-03-04T16:25:50.194" v="0" actId="47"/>
        <pc:sldMkLst>
          <pc:docMk/>
          <pc:sldMk cId="131314130" sldId="488"/>
        </pc:sldMkLst>
      </pc:sldChg>
      <pc:sldChg chg="del">
        <pc:chgData name="Melanie David-Feveck" userId="9e4d456e-893c-4367-b601-72fce04ebd6b" providerId="ADAL" clId="{52F572BA-23E3-4BE5-B7FE-C474D459E62D}" dt="2024-03-04T16:25:50.194" v="0" actId="47"/>
        <pc:sldMkLst>
          <pc:docMk/>
          <pc:sldMk cId="2472133182" sldId="489"/>
        </pc:sldMkLst>
      </pc:sldChg>
      <pc:sldChg chg="del">
        <pc:chgData name="Melanie David-Feveck" userId="9e4d456e-893c-4367-b601-72fce04ebd6b" providerId="ADAL" clId="{52F572BA-23E3-4BE5-B7FE-C474D459E62D}" dt="2024-03-04T16:25:50.194" v="0" actId="47"/>
        <pc:sldMkLst>
          <pc:docMk/>
          <pc:sldMk cId="1711767990" sldId="490"/>
        </pc:sldMkLst>
      </pc:sldChg>
      <pc:sldChg chg="del">
        <pc:chgData name="Melanie David-Feveck" userId="9e4d456e-893c-4367-b601-72fce04ebd6b" providerId="ADAL" clId="{52F572BA-23E3-4BE5-B7FE-C474D459E62D}" dt="2024-03-04T16:25:50.194" v="0" actId="47"/>
        <pc:sldMkLst>
          <pc:docMk/>
          <pc:sldMk cId="756053718" sldId="491"/>
        </pc:sldMkLst>
      </pc:sldChg>
      <pc:sldChg chg="del">
        <pc:chgData name="Melanie David-Feveck" userId="9e4d456e-893c-4367-b601-72fce04ebd6b" providerId="ADAL" clId="{52F572BA-23E3-4BE5-B7FE-C474D459E62D}" dt="2024-03-04T16:25:50.194" v="0" actId="47"/>
        <pc:sldMkLst>
          <pc:docMk/>
          <pc:sldMk cId="1875775254" sldId="492"/>
        </pc:sldMkLst>
      </pc:sldChg>
      <pc:sldChg chg="del">
        <pc:chgData name="Melanie David-Feveck" userId="9e4d456e-893c-4367-b601-72fce04ebd6b" providerId="ADAL" clId="{52F572BA-23E3-4BE5-B7FE-C474D459E62D}" dt="2024-03-04T16:25:50.194" v="0" actId="47"/>
        <pc:sldMkLst>
          <pc:docMk/>
          <pc:sldMk cId="3735325047" sldId="493"/>
        </pc:sldMkLst>
      </pc:sldChg>
      <pc:sldChg chg="del">
        <pc:chgData name="Melanie David-Feveck" userId="9e4d456e-893c-4367-b601-72fce04ebd6b" providerId="ADAL" clId="{52F572BA-23E3-4BE5-B7FE-C474D459E62D}" dt="2024-03-04T16:25:50.194" v="0" actId="47"/>
        <pc:sldMkLst>
          <pc:docMk/>
          <pc:sldMk cId="3949548102" sldId="494"/>
        </pc:sldMkLst>
      </pc:sldChg>
      <pc:sldChg chg="del">
        <pc:chgData name="Melanie David-Feveck" userId="9e4d456e-893c-4367-b601-72fce04ebd6b" providerId="ADAL" clId="{52F572BA-23E3-4BE5-B7FE-C474D459E62D}" dt="2024-03-04T16:25:50.194" v="0" actId="47"/>
        <pc:sldMkLst>
          <pc:docMk/>
          <pc:sldMk cId="3827792318" sldId="495"/>
        </pc:sldMkLst>
      </pc:sldChg>
      <pc:sldChg chg="del">
        <pc:chgData name="Melanie David-Feveck" userId="9e4d456e-893c-4367-b601-72fce04ebd6b" providerId="ADAL" clId="{52F572BA-23E3-4BE5-B7FE-C474D459E62D}" dt="2024-03-04T16:25:59.582" v="1" actId="47"/>
        <pc:sldMkLst>
          <pc:docMk/>
          <pc:sldMk cId="2331035921" sldId="497"/>
        </pc:sldMkLst>
      </pc:sldChg>
      <pc:sldMasterChg chg="del delSldLayout">
        <pc:chgData name="Melanie David-Feveck" userId="9e4d456e-893c-4367-b601-72fce04ebd6b" providerId="ADAL" clId="{52F572BA-23E3-4BE5-B7FE-C474D459E62D}" dt="2024-03-04T16:25:50.194" v="0" actId="47"/>
        <pc:sldMasterMkLst>
          <pc:docMk/>
          <pc:sldMasterMk cId="1926497552" sldId="2147483661"/>
        </pc:sldMasterMkLst>
        <pc:sldLayoutChg chg="del">
          <pc:chgData name="Melanie David-Feveck" userId="9e4d456e-893c-4367-b601-72fce04ebd6b" providerId="ADAL" clId="{52F572BA-23E3-4BE5-B7FE-C474D459E62D}" dt="2024-03-04T16:25:50.194" v="0" actId="47"/>
          <pc:sldLayoutMkLst>
            <pc:docMk/>
            <pc:sldMasterMk cId="1926497552" sldId="2147483661"/>
            <pc:sldLayoutMk cId="3509636175" sldId="2147483662"/>
          </pc:sldLayoutMkLst>
        </pc:sldLayoutChg>
        <pc:sldLayoutChg chg="del">
          <pc:chgData name="Melanie David-Feveck" userId="9e4d456e-893c-4367-b601-72fce04ebd6b" providerId="ADAL" clId="{52F572BA-23E3-4BE5-B7FE-C474D459E62D}" dt="2024-03-04T16:25:50.194" v="0" actId="47"/>
          <pc:sldLayoutMkLst>
            <pc:docMk/>
            <pc:sldMasterMk cId="1926497552" sldId="2147483661"/>
            <pc:sldLayoutMk cId="1898099811" sldId="2147483663"/>
          </pc:sldLayoutMkLst>
        </pc:sldLayoutChg>
        <pc:sldLayoutChg chg="del">
          <pc:chgData name="Melanie David-Feveck" userId="9e4d456e-893c-4367-b601-72fce04ebd6b" providerId="ADAL" clId="{52F572BA-23E3-4BE5-B7FE-C474D459E62D}" dt="2024-03-04T16:25:50.194" v="0" actId="47"/>
          <pc:sldLayoutMkLst>
            <pc:docMk/>
            <pc:sldMasterMk cId="1926497552" sldId="2147483661"/>
            <pc:sldLayoutMk cId="3255141331" sldId="2147483664"/>
          </pc:sldLayoutMkLst>
        </pc:sldLayoutChg>
        <pc:sldLayoutChg chg="del">
          <pc:chgData name="Melanie David-Feveck" userId="9e4d456e-893c-4367-b601-72fce04ebd6b" providerId="ADAL" clId="{52F572BA-23E3-4BE5-B7FE-C474D459E62D}" dt="2024-03-04T16:25:50.194" v="0" actId="47"/>
          <pc:sldLayoutMkLst>
            <pc:docMk/>
            <pc:sldMasterMk cId="1926497552" sldId="2147483661"/>
            <pc:sldLayoutMk cId="2232822972" sldId="2147483665"/>
          </pc:sldLayoutMkLst>
        </pc:sldLayoutChg>
        <pc:sldLayoutChg chg="del">
          <pc:chgData name="Melanie David-Feveck" userId="9e4d456e-893c-4367-b601-72fce04ebd6b" providerId="ADAL" clId="{52F572BA-23E3-4BE5-B7FE-C474D459E62D}" dt="2024-03-04T16:25:50.194" v="0" actId="47"/>
          <pc:sldLayoutMkLst>
            <pc:docMk/>
            <pc:sldMasterMk cId="1926497552" sldId="2147483661"/>
            <pc:sldLayoutMk cId="2343851447" sldId="2147483666"/>
          </pc:sldLayoutMkLst>
        </pc:sldLayoutChg>
        <pc:sldLayoutChg chg="del">
          <pc:chgData name="Melanie David-Feveck" userId="9e4d456e-893c-4367-b601-72fce04ebd6b" providerId="ADAL" clId="{52F572BA-23E3-4BE5-B7FE-C474D459E62D}" dt="2024-03-04T16:25:50.194" v="0" actId="47"/>
          <pc:sldLayoutMkLst>
            <pc:docMk/>
            <pc:sldMasterMk cId="1926497552" sldId="2147483661"/>
            <pc:sldLayoutMk cId="3256557551" sldId="2147483667"/>
          </pc:sldLayoutMkLst>
        </pc:sldLayoutChg>
        <pc:sldLayoutChg chg="del">
          <pc:chgData name="Melanie David-Feveck" userId="9e4d456e-893c-4367-b601-72fce04ebd6b" providerId="ADAL" clId="{52F572BA-23E3-4BE5-B7FE-C474D459E62D}" dt="2024-03-04T16:25:50.194" v="0" actId="47"/>
          <pc:sldLayoutMkLst>
            <pc:docMk/>
            <pc:sldMasterMk cId="1926497552" sldId="2147483661"/>
            <pc:sldLayoutMk cId="654735387" sldId="2147483668"/>
          </pc:sldLayoutMkLst>
        </pc:sldLayoutChg>
        <pc:sldLayoutChg chg="del">
          <pc:chgData name="Melanie David-Feveck" userId="9e4d456e-893c-4367-b601-72fce04ebd6b" providerId="ADAL" clId="{52F572BA-23E3-4BE5-B7FE-C474D459E62D}" dt="2024-03-04T16:25:50.194" v="0" actId="47"/>
          <pc:sldLayoutMkLst>
            <pc:docMk/>
            <pc:sldMasterMk cId="1926497552" sldId="2147483661"/>
            <pc:sldLayoutMk cId="3834494304" sldId="2147483669"/>
          </pc:sldLayoutMkLst>
        </pc:sldLayoutChg>
        <pc:sldLayoutChg chg="del">
          <pc:chgData name="Melanie David-Feveck" userId="9e4d456e-893c-4367-b601-72fce04ebd6b" providerId="ADAL" clId="{52F572BA-23E3-4BE5-B7FE-C474D459E62D}" dt="2024-03-04T16:25:50.194" v="0" actId="47"/>
          <pc:sldLayoutMkLst>
            <pc:docMk/>
            <pc:sldMasterMk cId="1926497552" sldId="2147483661"/>
            <pc:sldLayoutMk cId="2280983591" sldId="2147483670"/>
          </pc:sldLayoutMkLst>
        </pc:sldLayoutChg>
        <pc:sldLayoutChg chg="del">
          <pc:chgData name="Melanie David-Feveck" userId="9e4d456e-893c-4367-b601-72fce04ebd6b" providerId="ADAL" clId="{52F572BA-23E3-4BE5-B7FE-C474D459E62D}" dt="2024-03-04T16:25:50.194" v="0" actId="47"/>
          <pc:sldLayoutMkLst>
            <pc:docMk/>
            <pc:sldMasterMk cId="1926497552" sldId="2147483661"/>
            <pc:sldLayoutMk cId="1157135564" sldId="2147483671"/>
          </pc:sldLayoutMkLst>
        </pc:sldLayoutChg>
        <pc:sldLayoutChg chg="del">
          <pc:chgData name="Melanie David-Feveck" userId="9e4d456e-893c-4367-b601-72fce04ebd6b" providerId="ADAL" clId="{52F572BA-23E3-4BE5-B7FE-C474D459E62D}" dt="2024-03-04T16:25:50.194" v="0" actId="47"/>
          <pc:sldLayoutMkLst>
            <pc:docMk/>
            <pc:sldMasterMk cId="1926497552" sldId="2147483661"/>
            <pc:sldLayoutMk cId="3281175091" sldId="2147483672"/>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0394838926968331"/>
          <c:y val="0"/>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8.7808425144461716E-2"/>
          <c:y val="0.19770859234700924"/>
          <c:w val="0.85656466594370317"/>
          <c:h val="0.55117350462771098"/>
        </c:manualLayout>
      </c:layout>
      <c:barChart>
        <c:barDir val="col"/>
        <c:grouping val="clustered"/>
        <c:varyColors val="0"/>
        <c:ser>
          <c:idx val="0"/>
          <c:order val="0"/>
          <c:tx>
            <c:strRef>
              <c:f>'Pareto Chart with no % line'!$B$19</c:f>
              <c:strCache>
                <c:ptCount val="1"/>
                <c:pt idx="0">
                  <c:v>Topics patients wanted to discuss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'Pareto Chart with no % line'!$A$20:$A$34</c:f>
              <c:strCache>
                <c:ptCount val="13"/>
                <c:pt idx="0">
                  <c:v>Prescriptions</c:v>
                </c:pt>
                <c:pt idx="1">
                  <c:v>Medications</c:v>
                </c:pt>
                <c:pt idx="2">
                  <c:v>Sleep</c:v>
                </c:pt>
                <c:pt idx="3">
                  <c:v>Training</c:v>
                </c:pt>
                <c:pt idx="4">
                  <c:v>Safety</c:v>
                </c:pt>
                <c:pt idx="5">
                  <c:v>E&amp;MH</c:v>
                </c:pt>
                <c:pt idx="6">
                  <c:v>Diaries</c:v>
                </c:pt>
                <c:pt idx="7">
                  <c:v>Seizures</c:v>
                </c:pt>
                <c:pt idx="8">
                  <c:v>Videos</c:v>
                </c:pt>
                <c:pt idx="9">
                  <c:v>Behaviour</c:v>
                </c:pt>
                <c:pt idx="10">
                  <c:v>Test results</c:v>
                </c:pt>
                <c:pt idx="11">
                  <c:v>Education</c:v>
                </c:pt>
                <c:pt idx="12">
                  <c:v>Anything else</c:v>
                </c:pt>
              </c:strCache>
            </c:strRef>
          </c:cat>
          <c:val>
            <c:numRef>
              <c:f>'Pareto Chart with no % line'!$B$20:$B$34</c:f>
              <c:numCache>
                <c:formatCode>0</c:formatCode>
                <c:ptCount val="15"/>
                <c:pt idx="0">
                  <c:v>1</c:v>
                </c:pt>
                <c:pt idx="1">
                  <c:v>10</c:v>
                </c:pt>
                <c:pt idx="2">
                  <c:v>6</c:v>
                </c:pt>
                <c:pt idx="3">
                  <c:v>0</c:v>
                </c:pt>
                <c:pt idx="4">
                  <c:v>1</c:v>
                </c:pt>
                <c:pt idx="5">
                  <c:v>11</c:v>
                </c:pt>
                <c:pt idx="6">
                  <c:v>2</c:v>
                </c:pt>
                <c:pt idx="7">
                  <c:v>11</c:v>
                </c:pt>
                <c:pt idx="8">
                  <c:v>1</c:v>
                </c:pt>
                <c:pt idx="9">
                  <c:v>7</c:v>
                </c:pt>
                <c:pt idx="10" formatCode="General">
                  <c:v>5</c:v>
                </c:pt>
                <c:pt idx="11" formatCode="General">
                  <c:v>5</c:v>
                </c:pt>
                <c:pt idx="12" formatCode="General">
                  <c:v>5</c:v>
                </c:pt>
              </c:numCache>
            </c:numRef>
          </c:val>
          <c:extLst>
            <c:ext xmlns:c16="http://schemas.microsoft.com/office/drawing/2014/chart" uri="{C3380CC4-5D6E-409C-BE32-E72D297353CC}">
              <c16:uniqueId val="{00000000-2442-44DA-A3B7-54BB0058BC9B}"/>
            </c:ext>
          </c:extLst>
        </c:ser>
        <c:dLbls>
          <c:dLblPos val="inEnd"/>
          <c:showLegendKey val="0"/>
          <c:showVal val="1"/>
          <c:showCatName val="0"/>
          <c:showSerName val="0"/>
          <c:showPercent val="0"/>
          <c:showBubbleSize val="0"/>
        </c:dLbls>
        <c:gapWidth val="65"/>
        <c:axId val="83693568"/>
        <c:axId val="83696256"/>
      </c:barChart>
      <c:catAx>
        <c:axId val="8369356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83696256"/>
        <c:crosses val="autoZero"/>
        <c:auto val="1"/>
        <c:lblAlgn val="ctr"/>
        <c:lblOffset val="100"/>
        <c:noMultiLvlLbl val="0"/>
      </c:catAx>
      <c:valAx>
        <c:axId val="8369625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8369356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B75F26-17BA-4A3C-939A-A109702EB9D8}" type="datetimeFigureOut">
              <a:rPr lang="en-GB" smtClean="0"/>
              <a:t>18/07/2024</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0FFA89-5C59-4AAF-8009-79353D94AE1E}" type="slidenum">
              <a:rPr lang="en-GB" smtClean="0"/>
              <a:t>‹#›</a:t>
            </a:fld>
            <a:endParaRPr lang="en-GB" dirty="0"/>
          </a:p>
        </p:txBody>
      </p:sp>
    </p:spTree>
    <p:extLst>
      <p:ext uri="{BB962C8B-B14F-4D97-AF65-F5344CB8AC3E}">
        <p14:creationId xmlns:p14="http://schemas.microsoft.com/office/powerpoint/2010/main" val="51287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0FFA89-5C59-4AAF-8009-79353D94AE1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10687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67544" y="1707654"/>
            <a:ext cx="8229600" cy="857250"/>
          </a:xfrm>
        </p:spPr>
        <p:txBody>
          <a:bodyPr/>
          <a:lstStyle>
            <a:lvl1pPr algn="ctr">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18/07/2024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a:xfrm>
            <a:off x="6563544" y="4752666"/>
            <a:ext cx="2133600" cy="273844"/>
          </a:xfrm>
        </p:spPr>
        <p:txBody>
          <a:bodyPr/>
          <a:lstStyle/>
          <a:p>
            <a:fld id="{DA961FC0-C120-4E7B-A0CC-400EC9584A2A}" type="slidenum">
              <a:rPr lang="en-GB" smtClean="0"/>
              <a:t>‹#›</a:t>
            </a:fld>
            <a:endParaRPr lang="en-GB" dirty="0"/>
          </a:p>
        </p:txBody>
      </p:sp>
      <p:cxnSp>
        <p:nvCxnSpPr>
          <p:cNvPr id="7" name="Straight Connector 6"/>
          <p:cNvCxnSpPr/>
          <p:nvPr userDrawn="1"/>
        </p:nvCxnSpPr>
        <p:spPr>
          <a:xfrm>
            <a:off x="611560" y="2571750"/>
            <a:ext cx="7992888" cy="0"/>
          </a:xfrm>
          <a:prstGeom prst="line">
            <a:avLst/>
          </a:prstGeom>
          <a:ln w="19050">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0041" y="4554457"/>
            <a:ext cx="1117103" cy="670262"/>
          </a:xfrm>
          <a:prstGeom prst="rect">
            <a:avLst/>
          </a:prstGeom>
        </p:spPr>
      </p:pic>
      <p:pic>
        <p:nvPicPr>
          <p:cNvPr id="6" name="Picture 5">
            <a:extLst>
              <a:ext uri="{FF2B5EF4-FFF2-40B4-BE49-F238E27FC236}">
                <a16:creationId xmlns:a16="http://schemas.microsoft.com/office/drawing/2014/main" id="{FE1EB696-6D7D-BC5C-47DF-C280FFF9305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528" y="124492"/>
            <a:ext cx="2357315" cy="503489"/>
          </a:xfrm>
          <a:prstGeom prst="rect">
            <a:avLst/>
          </a:prstGeom>
          <a:noFill/>
        </p:spPr>
      </p:pic>
    </p:spTree>
    <p:extLst>
      <p:ext uri="{BB962C8B-B14F-4D97-AF65-F5344CB8AC3E}">
        <p14:creationId xmlns:p14="http://schemas.microsoft.com/office/powerpoint/2010/main" val="114173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95487"/>
            <a:ext cx="8568952" cy="432048"/>
          </a:xfrm>
        </p:spPr>
        <p:txBody>
          <a:bodyPr>
            <a:noAutofit/>
          </a:bodyPr>
          <a:lstStyle>
            <a:lvl1pPr algn="l">
              <a:defRPr sz="3000" b="1">
                <a:solidFill>
                  <a:srgbClr val="11A7F2"/>
                </a:solidFill>
                <a:latin typeface="Montserrat" panose="02000505000000020004" pitchFamily="2" charset="0"/>
                <a:cs typeface="Arial" panose="020B0604020202020204" pitchFamily="34" charset="0"/>
              </a:defRPr>
            </a:lvl1pPr>
          </a:lstStyle>
          <a:p>
            <a:endParaRPr lang="en-GB" dirty="0"/>
          </a:p>
        </p:txBody>
      </p:sp>
      <p:sp>
        <p:nvSpPr>
          <p:cNvPr id="4" name="Date Placeholder 3"/>
          <p:cNvSpPr>
            <a:spLocks noGrp="1"/>
          </p:cNvSpPr>
          <p:nvPr>
            <p:ph type="dt" sz="half" idx="10"/>
          </p:nvPr>
        </p:nvSpPr>
        <p:spPr/>
        <p:txBody>
          <a:bodyPr/>
          <a:lstStyle/>
          <a:p>
            <a:fld id="{A8CC1BFE-7A9D-476F-853B-BE53F96D85CB}" type="datetimeFigureOut">
              <a:rPr lang="en-GB" smtClean="0"/>
              <a:t>18/07/2024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9" name="Straight Connector 8"/>
          <p:cNvCxnSpPr/>
          <p:nvPr userDrawn="1"/>
        </p:nvCxnSpPr>
        <p:spPr>
          <a:xfrm>
            <a:off x="323528" y="649304"/>
            <a:ext cx="8496944"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06855C0-297C-F0B4-F703-DE386921F8B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2749348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760" y="195487"/>
            <a:ext cx="8229600" cy="475562"/>
          </a:xfrm>
        </p:spPr>
        <p:txBody>
          <a:bodyPr/>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305776" y="1042903"/>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CC1BFE-7A9D-476F-853B-BE53F96D85CB}" type="datetimeFigureOut">
              <a:rPr lang="en-GB" smtClean="0"/>
              <a:t>18/07/2024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323528" y="710260"/>
            <a:ext cx="8352928"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7599BC2-4F18-3FDA-044D-AEE2C5362E6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1456400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3528" y="87474"/>
            <a:ext cx="8373616" cy="594066"/>
          </a:xfrm>
        </p:spPr>
        <p:txBody>
          <a:bodyPr/>
          <a:lstStyle>
            <a:lvl1pPr algn="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18/07/2024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323528" y="710260"/>
            <a:ext cx="8352928"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C0BA503-8AEC-8D1B-558A-700172A6CA9A}"/>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2753879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5908" y="205979"/>
            <a:ext cx="8229600" cy="857250"/>
          </a:xfrm>
        </p:spPr>
        <p:txBody>
          <a:bodyPr/>
          <a:lstStyle/>
          <a:p>
            <a:r>
              <a:rPr lang="en-US"/>
              <a:t>Click to edit Master title style</a:t>
            </a:r>
            <a:endParaRPr lang="en-GB"/>
          </a:p>
        </p:txBody>
      </p:sp>
      <p:sp>
        <p:nvSpPr>
          <p:cNvPr id="3" name="Content Placeholder 2"/>
          <p:cNvSpPr>
            <a:spLocks noGrp="1"/>
          </p:cNvSpPr>
          <p:nvPr>
            <p:ph sz="half" idx="1"/>
          </p:nvPr>
        </p:nvSpPr>
        <p:spPr>
          <a:xfrm>
            <a:off x="465908"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CC1BFE-7A9D-476F-853B-BE53F96D85CB}" type="datetimeFigureOut">
              <a:rPr lang="en-GB" smtClean="0"/>
              <a:t>18/07/2024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cxnSp>
        <p:nvCxnSpPr>
          <p:cNvPr id="8" name="Straight Connector 7"/>
          <p:cNvCxnSpPr/>
          <p:nvPr userDrawn="1"/>
        </p:nvCxnSpPr>
        <p:spPr>
          <a:xfrm>
            <a:off x="467544" y="843558"/>
            <a:ext cx="8208912"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33A81B7-6CE4-538E-DF4E-4CF8A9826F7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3343813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4"/>
            <a:ext cx="4040188" cy="7003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a:p>
            <a:pPr lvl="0"/>
            <a:endParaRPr lang="en-US" dirty="0"/>
          </a:p>
          <a:p>
            <a:pPr lvl="0"/>
            <a:r>
              <a:rPr lang="en-US" dirty="0"/>
              <a:t>Click to edit Master text styles</a:t>
            </a:r>
          </a:p>
        </p:txBody>
      </p:sp>
      <p:sp>
        <p:nvSpPr>
          <p:cNvPr id="4" name="Content Placeholder 3"/>
          <p:cNvSpPr>
            <a:spLocks noGrp="1"/>
          </p:cNvSpPr>
          <p:nvPr>
            <p:ph sz="half" idx="2"/>
          </p:nvPr>
        </p:nvSpPr>
        <p:spPr>
          <a:xfrm>
            <a:off x="457200" y="2067694"/>
            <a:ext cx="4040188" cy="2526928"/>
          </a:xfrm>
        </p:spPr>
        <p:txBody>
          <a:bodyPr/>
          <a:lstStyle>
            <a:lvl1pPr>
              <a:defRPr sz="2000" b="1"/>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4645028" y="1151334"/>
            <a:ext cx="4041775" cy="7003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8" y="2067694"/>
            <a:ext cx="4041775" cy="252692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6"/>
          <p:cNvSpPr>
            <a:spLocks noGrp="1"/>
          </p:cNvSpPr>
          <p:nvPr>
            <p:ph type="dt" sz="half" idx="10"/>
          </p:nvPr>
        </p:nvSpPr>
        <p:spPr/>
        <p:txBody>
          <a:bodyPr/>
          <a:lstStyle/>
          <a:p>
            <a:fld id="{A8CC1BFE-7A9D-476F-853B-BE53F96D85CB}" type="datetimeFigureOut">
              <a:rPr lang="en-GB" smtClean="0"/>
              <a:t>18/07/2024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A961FC0-C120-4E7B-A0CC-400EC9584A2A}" type="slidenum">
              <a:rPr lang="en-GB" smtClean="0"/>
              <a:t>‹#›</a:t>
            </a:fld>
            <a:endParaRPr lang="en-GB" dirty="0"/>
          </a:p>
        </p:txBody>
      </p:sp>
      <p:cxnSp>
        <p:nvCxnSpPr>
          <p:cNvPr id="10" name="Straight Connector 9"/>
          <p:cNvCxnSpPr/>
          <p:nvPr userDrawn="1"/>
        </p:nvCxnSpPr>
        <p:spPr>
          <a:xfrm>
            <a:off x="467544" y="961450"/>
            <a:ext cx="8208912"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854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C1BFE-7A9D-476F-853B-BE53F96D85CB}" type="datetimeFigureOut">
              <a:rPr lang="en-GB" smtClean="0"/>
              <a:t>18/07/2024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269518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2000"/>
            </a:lvl1pPr>
            <a:lvl2pPr>
              <a:defRPr sz="1800"/>
            </a:lvl2pPr>
            <a:lvl3pPr>
              <a:defRPr sz="1600"/>
            </a:lvl3pPr>
            <a:lvl4pPr>
              <a:defRPr sz="14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18/07/2024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221797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18/07/2024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1843193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8CC1BFE-7A9D-476F-853B-BE53F96D85CB}" type="datetimeFigureOut">
              <a:rPr lang="en-GB" smtClean="0"/>
              <a:t>18/07/2024</a:t>
            </a:fld>
            <a:endParaRPr lang="en-GB"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A961FC0-C120-4E7B-A0CC-400EC9584A2A}" type="slidenum">
              <a:rPr lang="en-GB" smtClean="0"/>
              <a:t>‹#›</a:t>
            </a:fld>
            <a:endParaRPr lang="en-GB" dirty="0"/>
          </a:p>
        </p:txBody>
      </p:sp>
    </p:spTree>
    <p:extLst>
      <p:ext uri="{BB962C8B-B14F-4D97-AF65-F5344CB8AC3E}">
        <p14:creationId xmlns:p14="http://schemas.microsoft.com/office/powerpoint/2010/main" val="1369869086"/>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4" r:id="rId4"/>
    <p:sldLayoutId id="2147483652" r:id="rId5"/>
    <p:sldLayoutId id="2147483653" r:id="rId6"/>
    <p:sldLayoutId id="2147483655" r:id="rId7"/>
    <p:sldLayoutId id="2147483656" r:id="rId8"/>
    <p:sldLayoutId id="2147483657" r:id="rId9"/>
  </p:sldLayoutIdLst>
  <p:txStyles>
    <p:title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b="0" kern="1200">
          <a:solidFill>
            <a:srgbClr val="4D4D4D"/>
          </a:solidFill>
          <a:latin typeface="Montserrat" panose="02000505000000020004" pitchFamily="2" charset="0"/>
          <a:ea typeface="+mn-ea"/>
          <a:cs typeface="+mn-cs"/>
        </a:defRPr>
      </a:lvl1pPr>
      <a:lvl2pPr marL="742950" indent="-285750" algn="l" defTabSz="914400" rtl="0" eaLnBrk="1" latinLnBrk="0" hangingPunct="1">
        <a:spcBef>
          <a:spcPct val="20000"/>
        </a:spcBef>
        <a:buClr>
          <a:srgbClr val="4D4D4D"/>
        </a:buClr>
        <a:buSzPct val="80000"/>
        <a:buFont typeface="Courier New" panose="02070309020205020404" pitchFamily="49" charset="0"/>
        <a:buChar char="o"/>
        <a:defRPr sz="2400" b="0" kern="1200">
          <a:solidFill>
            <a:schemeClr val="tx1"/>
          </a:solidFill>
          <a:latin typeface="Montserrat" panose="02000505000000020004" pitchFamily="2" charset="0"/>
          <a:ea typeface="+mn-ea"/>
          <a:cs typeface="+mn-cs"/>
        </a:defRPr>
      </a:lvl2pPr>
      <a:lvl3pPr marL="1257300" indent="-342900" algn="l" defTabSz="914400" rtl="0" eaLnBrk="1" latinLnBrk="0" hangingPunct="1">
        <a:spcBef>
          <a:spcPct val="20000"/>
        </a:spcBef>
        <a:buFont typeface="Montserrat" panose="02000505000000020004" pitchFamily="2" charset="0"/>
        <a:buChar char="—"/>
        <a:defRPr sz="2000" kern="1200">
          <a:solidFill>
            <a:schemeClr val="tx1"/>
          </a:solidFill>
          <a:latin typeface="Montserrat" panose="02000505000000020004"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ontserrat" panose="02000505000000020004"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ontserrat" panose="02000505000000020004"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M0681sXn4Xo&amp;list=PLnZ0WSeOKq5zYOo6UMRXrgt7QQJ3UNRJz&amp;t=6s" TargetMode="External"/><Relationship Id="rId2" Type="http://schemas.openxmlformats.org/officeDocument/2006/relationships/hyperlink" Target="https://eqip.rcpch.ac.uk/wp-content/uploads/sites/19/2022/02/southport_and_ormskirk_hospital_nhs_trust_eqip_team.pdf"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04928" y="771550"/>
            <a:ext cx="8543536" cy="4320480"/>
          </a:xfrm>
        </p:spPr>
        <p:txBody>
          <a:bodyPr>
            <a:normAutofit/>
          </a:bodyPr>
          <a:lstStyle/>
          <a:p>
            <a:pPr marL="0" indent="0" algn="just">
              <a:lnSpc>
                <a:spcPct val="150000"/>
              </a:lnSpc>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r>
              <a:rPr lang="en-GB" sz="2000" b="1" dirty="0">
                <a:solidFill>
                  <a:schemeClr val="accent1"/>
                </a:solidFill>
              </a:rPr>
              <a:t>Improving patient engagement</a:t>
            </a:r>
          </a:p>
          <a:p>
            <a:pPr marL="0" indent="0" algn="just">
              <a:lnSpc>
                <a:spcPct val="150000"/>
              </a:lnSpc>
              <a:buNone/>
            </a:pPr>
            <a:r>
              <a:rPr lang="en-GB" sz="1600" b="1" dirty="0">
                <a:solidFill>
                  <a:schemeClr val="tx1"/>
                </a:solidFill>
              </a:rPr>
              <a:t>Southport and Ormskirk Hospital NHS Trust</a:t>
            </a:r>
            <a:endParaRPr lang="en-GB" sz="160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RCPCH Epilepsy Quality Improvement Programme project team:</a:t>
            </a: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Dr Shyam Mariguddi, Paediatrician with specialist Epilepsy interest</a:t>
            </a: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Dr Usha Natarajan, A&amp;E Doctor / Epilepsy 12 audit participant</a:t>
            </a: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Fiona Short, Paediatric Epilepsy Nurse </a:t>
            </a: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Andrew Bowness, Physician Associate </a:t>
            </a:r>
            <a:endParaRPr lang="en-GB" sz="110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00" b="1" dirty="0">
              <a:solidFill>
                <a:schemeClr val="tx1"/>
              </a:solidFill>
              <a:latin typeface="Montserrat" panose="00000500000000000000" pitchFamily="50" charset="0"/>
              <a:cs typeface="Arial" panose="020B0604020202020204" pitchFamily="34" charset="0"/>
            </a:endParaRPr>
          </a:p>
        </p:txBody>
      </p:sp>
      <p:sp>
        <p:nvSpPr>
          <p:cNvPr id="3" name="TextBox 2">
            <a:extLst>
              <a:ext uri="{FF2B5EF4-FFF2-40B4-BE49-F238E27FC236}">
                <a16:creationId xmlns:a16="http://schemas.microsoft.com/office/drawing/2014/main" id="{48B08893-C0C6-68B6-611E-41B1A99AE2AF}"/>
              </a:ext>
            </a:extLst>
          </p:cNvPr>
          <p:cNvSpPr txBox="1"/>
          <p:nvPr/>
        </p:nvSpPr>
        <p:spPr>
          <a:xfrm>
            <a:off x="251520" y="125219"/>
            <a:ext cx="8424936" cy="646331"/>
          </a:xfrm>
          <a:prstGeom prst="rect">
            <a:avLst/>
          </a:prstGeom>
          <a:noFill/>
        </p:spPr>
        <p:txBody>
          <a:bodyPr wrap="square" rtlCol="0">
            <a:spAutoFit/>
          </a:bodyPr>
          <a:lstStyle/>
          <a:p>
            <a:r>
              <a:rPr lang="en-GB" b="1" dirty="0">
                <a:solidFill>
                  <a:schemeClr val="accent1"/>
                </a:solidFill>
                <a:latin typeface="Montserrat" panose="00000500000000000000" pitchFamily="50" charset="0"/>
                <a:cs typeface="Arial" panose="020B0604020202020204" pitchFamily="34" charset="0"/>
              </a:rPr>
              <a:t>RCPCH Epilepsy Quality Improvement Programme </a:t>
            </a:r>
          </a:p>
          <a:p>
            <a:r>
              <a:rPr lang="en-GB" b="1" dirty="0">
                <a:solidFill>
                  <a:schemeClr val="accent1"/>
                </a:solidFill>
                <a:latin typeface="Montserrat" panose="00000500000000000000" pitchFamily="50" charset="0"/>
                <a:cs typeface="Arial" panose="020B0604020202020204" pitchFamily="34" charset="0"/>
              </a:rPr>
              <a:t>November 2019 – July 2020</a:t>
            </a:r>
            <a:endParaRPr lang="en-GB" dirty="0">
              <a:solidFill>
                <a:schemeClr val="accent1"/>
              </a:solidFill>
            </a:endParaRPr>
          </a:p>
        </p:txBody>
      </p:sp>
    </p:spTree>
    <p:extLst>
      <p:ext uri="{BB962C8B-B14F-4D97-AF65-F5344CB8AC3E}">
        <p14:creationId xmlns:p14="http://schemas.microsoft.com/office/powerpoint/2010/main" val="937782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Improving the quality of EEG clinic – Southport and Ormskirk Hospital NHS Trust</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04928" y="843558"/>
            <a:ext cx="8543536" cy="4176464"/>
          </a:xfrm>
        </p:spPr>
        <p:txBody>
          <a:bodyPr>
            <a:normAutofit fontScale="92500"/>
          </a:bodyPr>
          <a:lstStyle/>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Results</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In total 42 completed questionnaires were received. </a:t>
            </a:r>
          </a:p>
          <a:p>
            <a:pPr lvl="1" algn="just">
              <a:lnSpc>
                <a:spcPct val="150000"/>
              </a:lnSpc>
            </a:pPr>
            <a:r>
              <a:rPr lang="en-GB" sz="1100" dirty="0">
                <a:solidFill>
                  <a:schemeClr val="tx1"/>
                </a:solidFill>
                <a:latin typeface="Montserrat" panose="00000500000000000000" pitchFamily="50" charset="0"/>
                <a:cs typeface="Arial" panose="020B0604020202020204" pitchFamily="34" charset="0"/>
              </a:rPr>
              <a:t>20 were posted out with stamped addressed envelopes – only 3 were returned.</a:t>
            </a:r>
            <a:endParaRPr lang="en-GB" sz="700" dirty="0">
              <a:solidFill>
                <a:schemeClr val="tx1"/>
              </a:solidFill>
              <a:latin typeface="Montserrat" panose="00000500000000000000" pitchFamily="50" charset="0"/>
              <a:cs typeface="Arial" panose="020B0604020202020204" pitchFamily="34" charset="0"/>
            </a:endParaRPr>
          </a:p>
          <a:p>
            <a:pPr lvl="1" algn="just">
              <a:lnSpc>
                <a:spcPct val="150000"/>
              </a:lnSpc>
            </a:pPr>
            <a:endParaRPr lang="en-GB" sz="700" dirty="0">
              <a:solidFill>
                <a:schemeClr val="tx1"/>
              </a:solidFill>
              <a:latin typeface="Montserrat" panose="00000500000000000000" pitchFamily="50" charset="0"/>
              <a:cs typeface="Arial" panose="020B0604020202020204" pitchFamily="34" charset="0"/>
            </a:endParaRP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The overall theme from the feedback received was that the clinic times are “just right”, with 2 comments of “it depends what for”. </a:t>
            </a:r>
          </a:p>
          <a:p>
            <a:pPr lvl="1" algn="just">
              <a:lnSpc>
                <a:spcPct val="150000"/>
              </a:lnSpc>
            </a:pPr>
            <a:r>
              <a:rPr lang="en-GB" sz="1100" dirty="0">
                <a:solidFill>
                  <a:schemeClr val="tx1"/>
                </a:solidFill>
                <a:latin typeface="Montserrat" panose="00000500000000000000" pitchFamily="50" charset="0"/>
                <a:cs typeface="Arial" panose="020B0604020202020204" pitchFamily="34" charset="0"/>
              </a:rPr>
              <a:t>30 out of 42 people preferred morning time slots. </a:t>
            </a:r>
          </a:p>
          <a:p>
            <a:pPr lvl="1" algn="just">
              <a:lnSpc>
                <a:spcPct val="150000"/>
              </a:lnSpc>
            </a:pPr>
            <a:r>
              <a:rPr lang="en-GB" sz="1100" dirty="0">
                <a:solidFill>
                  <a:schemeClr val="tx1"/>
                </a:solidFill>
                <a:latin typeface="Montserrat" panose="00000500000000000000" pitchFamily="50" charset="0"/>
                <a:cs typeface="Arial" panose="020B0604020202020204" pitchFamily="34" charset="0"/>
              </a:rPr>
              <a:t>7 preferred evening time slots. </a:t>
            </a:r>
          </a:p>
          <a:p>
            <a:pPr lvl="1" algn="just">
              <a:lnSpc>
                <a:spcPct val="150000"/>
              </a:lnSpc>
            </a:pPr>
            <a:r>
              <a:rPr lang="en-GB" sz="1100" dirty="0">
                <a:solidFill>
                  <a:schemeClr val="tx1"/>
                </a:solidFill>
                <a:latin typeface="Montserrat" panose="00000500000000000000" pitchFamily="50" charset="0"/>
                <a:cs typeface="Arial" panose="020B0604020202020204" pitchFamily="34" charset="0"/>
              </a:rPr>
              <a:t>2 people ticked all 3 time slots.</a:t>
            </a:r>
          </a:p>
          <a:p>
            <a:pPr lvl="1" algn="just">
              <a:lnSpc>
                <a:spcPct val="150000"/>
              </a:lnSpc>
            </a:pPr>
            <a:endParaRPr lang="en-GB" sz="110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When asked about telephone and skype consultations:</a:t>
            </a:r>
          </a:p>
          <a:p>
            <a:pPr lvl="1" algn="just">
              <a:lnSpc>
                <a:spcPct val="150000"/>
              </a:lnSpc>
            </a:pPr>
            <a:r>
              <a:rPr lang="en-GB" sz="1100" dirty="0">
                <a:solidFill>
                  <a:schemeClr val="tx1"/>
                </a:solidFill>
                <a:latin typeface="Montserrat" panose="00000500000000000000" pitchFamily="50" charset="0"/>
                <a:cs typeface="Arial" panose="020B0604020202020204" pitchFamily="34" charset="0"/>
              </a:rPr>
              <a:t>18 respondents wanted telephone consultations.</a:t>
            </a:r>
          </a:p>
          <a:p>
            <a:pPr lvl="1" algn="just">
              <a:lnSpc>
                <a:spcPct val="150000"/>
              </a:lnSpc>
            </a:pPr>
            <a:r>
              <a:rPr lang="en-GB" sz="1100" dirty="0">
                <a:solidFill>
                  <a:schemeClr val="tx1"/>
                </a:solidFill>
                <a:latin typeface="Montserrat" panose="00000500000000000000" pitchFamily="50" charset="0"/>
                <a:cs typeface="Arial" panose="020B0604020202020204" pitchFamily="34" charset="0"/>
              </a:rPr>
              <a:t>4 wanted skype / video consultations.</a:t>
            </a:r>
          </a:p>
          <a:p>
            <a:pPr lvl="1" algn="just">
              <a:lnSpc>
                <a:spcPct val="150000"/>
              </a:lnSpc>
            </a:pPr>
            <a:r>
              <a:rPr lang="en-GB" sz="1100" dirty="0">
                <a:solidFill>
                  <a:schemeClr val="tx1"/>
                </a:solidFill>
                <a:latin typeface="Montserrat" panose="00000500000000000000" pitchFamily="50" charset="0"/>
                <a:cs typeface="Arial" panose="020B0604020202020204" pitchFamily="34" charset="0"/>
              </a:rPr>
              <a:t>4 said both.</a:t>
            </a:r>
          </a:p>
          <a:p>
            <a:pPr lvl="1" algn="just">
              <a:lnSpc>
                <a:spcPct val="150000"/>
              </a:lnSpc>
            </a:pPr>
            <a:r>
              <a:rPr lang="en-GB" sz="1100" dirty="0">
                <a:solidFill>
                  <a:schemeClr val="tx1"/>
                </a:solidFill>
                <a:latin typeface="Montserrat" panose="00000500000000000000" pitchFamily="50" charset="0"/>
                <a:cs typeface="Arial" panose="020B0604020202020204" pitchFamily="34" charset="0"/>
              </a:rPr>
              <a:t>2 people were unsure.</a:t>
            </a:r>
          </a:p>
          <a:p>
            <a:pPr lvl="1" algn="just">
              <a:lnSpc>
                <a:spcPct val="150000"/>
              </a:lnSpc>
            </a:pPr>
            <a:r>
              <a:rPr lang="en-GB" sz="1100" dirty="0">
                <a:solidFill>
                  <a:schemeClr val="tx1"/>
                </a:solidFill>
                <a:latin typeface="Montserrat" panose="00000500000000000000" pitchFamily="50" charset="0"/>
                <a:cs typeface="Arial" panose="020B0604020202020204" pitchFamily="34" charset="0"/>
              </a:rPr>
              <a:t>The rest did not complete this question as they did not turn the page.</a:t>
            </a:r>
          </a:p>
          <a:p>
            <a:pPr marL="0" indent="0" algn="just">
              <a:lnSpc>
                <a:spcPct val="150000"/>
              </a:lnSpc>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00" b="1"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1687094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Improving the quality of EEG clinic – Southport and Ormskirk Hospital NHS Trust</a:t>
            </a:r>
          </a:p>
        </p:txBody>
      </p:sp>
      <p:pic>
        <p:nvPicPr>
          <p:cNvPr id="7" name="Content Placeholder 6">
            <a:extLst>
              <a:ext uri="{FF2B5EF4-FFF2-40B4-BE49-F238E27FC236}">
                <a16:creationId xmlns:a16="http://schemas.microsoft.com/office/drawing/2014/main" id="{427CE2ED-F9CD-C88D-C278-000C9D1B77A7}"/>
              </a:ext>
            </a:extLst>
          </p:cNvPr>
          <p:cNvPicPr>
            <a:picLocks noGrp="1" noChangeAspect="1"/>
          </p:cNvPicPr>
          <p:nvPr>
            <p:ph idx="1"/>
          </p:nvPr>
        </p:nvPicPr>
        <p:blipFill>
          <a:blip r:embed="rId2"/>
          <a:stretch>
            <a:fillRect/>
          </a:stretch>
        </p:blipFill>
        <p:spPr>
          <a:xfrm>
            <a:off x="319259" y="1275606"/>
            <a:ext cx="8362416" cy="3833018"/>
          </a:xfrm>
        </p:spPr>
      </p:pic>
      <p:sp>
        <p:nvSpPr>
          <p:cNvPr id="3" name="TextBox 2">
            <a:extLst>
              <a:ext uri="{FF2B5EF4-FFF2-40B4-BE49-F238E27FC236}">
                <a16:creationId xmlns:a16="http://schemas.microsoft.com/office/drawing/2014/main" id="{D4875673-57A8-F7DD-86E4-F8B1B241D44F}"/>
              </a:ext>
            </a:extLst>
          </p:cNvPr>
          <p:cNvSpPr txBox="1"/>
          <p:nvPr/>
        </p:nvSpPr>
        <p:spPr>
          <a:xfrm>
            <a:off x="319259" y="834828"/>
            <a:ext cx="3744416" cy="261610"/>
          </a:xfrm>
          <a:prstGeom prst="rect">
            <a:avLst/>
          </a:prstGeom>
          <a:noFill/>
        </p:spPr>
        <p:txBody>
          <a:bodyPr wrap="square" rtlCol="0">
            <a:spAutoFit/>
          </a:bodyPr>
          <a:lstStyle/>
          <a:p>
            <a:r>
              <a:rPr lang="en-GB" sz="1100" b="1" dirty="0">
                <a:latin typeface="Montserrat" panose="00000500000000000000" pitchFamily="50" charset="0"/>
                <a:cs typeface="Arial" panose="020B0604020202020204" pitchFamily="34" charset="0"/>
              </a:rPr>
              <a:t>Patient questionnaire</a:t>
            </a:r>
          </a:p>
        </p:txBody>
      </p:sp>
    </p:spTree>
    <p:extLst>
      <p:ext uri="{BB962C8B-B14F-4D97-AF65-F5344CB8AC3E}">
        <p14:creationId xmlns:p14="http://schemas.microsoft.com/office/powerpoint/2010/main" val="2026227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Improving the quality of EEG clinic – Southport and Ormskirk Hospital NHS Trust</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04928" y="843558"/>
            <a:ext cx="8543536" cy="4176464"/>
          </a:xfrm>
        </p:spPr>
        <p:txBody>
          <a:bodyPr>
            <a:normAutofit/>
          </a:bodyPr>
          <a:lstStyle/>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Challenges</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Developing and agreeing on suitable questions for the questionnaire was challenging.</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Staff annual leave and finding suitable dates/times to meet as a team every week were challenging.</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It was difficult to obtain representation from families who were not due to attend clinic.</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Some families only filled out one side of the questionnaire until “PTO” was added to the form.</a:t>
            </a:r>
          </a:p>
          <a:p>
            <a:pPr marL="0" indent="0" algn="just">
              <a:lnSpc>
                <a:spcPct val="150000"/>
              </a:lnSpc>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00" b="1"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3689536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Improving the quality of EEG clinic – Southport and Ormskirk Hospital NHS Trust</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300232" y="776907"/>
            <a:ext cx="8543536" cy="4176464"/>
          </a:xfrm>
        </p:spPr>
        <p:txBody>
          <a:bodyPr>
            <a:normAutofit/>
          </a:bodyPr>
          <a:lstStyle/>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Outcomes</a:t>
            </a:r>
          </a:p>
          <a:p>
            <a:pPr algn="just">
              <a:lnSpc>
                <a:spcPct val="150000"/>
              </a:lnSpc>
              <a:buFont typeface="Arial" panose="020B0604020202020204" pitchFamily="34" charset="0"/>
              <a:buChar char="•"/>
            </a:pPr>
            <a:r>
              <a:rPr lang="en-GB" sz="1100" dirty="0">
                <a:solidFill>
                  <a:schemeClr val="tx1"/>
                </a:solidFill>
              </a:rPr>
              <a:t>Increased engagement with patients and families who have been happy to have received the support.</a:t>
            </a:r>
          </a:p>
          <a:p>
            <a:pPr algn="just">
              <a:lnSpc>
                <a:spcPct val="150000"/>
              </a:lnSpc>
              <a:buFont typeface="Arial" panose="020B0604020202020204" pitchFamily="34" charset="0"/>
              <a:buChar char="•"/>
            </a:pPr>
            <a:r>
              <a:rPr lang="en-GB" sz="1100" dirty="0">
                <a:solidFill>
                  <a:schemeClr val="tx1"/>
                </a:solidFill>
              </a:rPr>
              <a:t>Overall, based on the feedback received, patients were happy with the service.</a:t>
            </a:r>
          </a:p>
          <a:p>
            <a:pPr algn="just">
              <a:lnSpc>
                <a:spcPct val="150000"/>
              </a:lnSpc>
              <a:buFont typeface="Arial" panose="020B0604020202020204" pitchFamily="34" charset="0"/>
              <a:buChar char="•"/>
            </a:pPr>
            <a:r>
              <a:rPr lang="en-GB" sz="1100" dirty="0">
                <a:solidFill>
                  <a:schemeClr val="tx1"/>
                </a:solidFill>
              </a:rPr>
              <a:t>Created and tested questionnaires that can be disseminated either electronically or by post prior to clinics.</a:t>
            </a:r>
          </a:p>
          <a:p>
            <a:pPr algn="just">
              <a:lnSpc>
                <a:spcPct val="150000"/>
              </a:lnSpc>
              <a:buFont typeface="Arial" panose="020B0604020202020204" pitchFamily="34" charset="0"/>
              <a:buChar char="•"/>
            </a:pPr>
            <a:r>
              <a:rPr lang="en-GB" sz="1100" dirty="0">
                <a:solidFill>
                  <a:schemeClr val="tx1"/>
                </a:solidFill>
              </a:rPr>
              <a:t>Created and tested an agenda-setting document that can be disseminated either electronically or by post prior to clinics.</a:t>
            </a:r>
          </a:p>
          <a:p>
            <a:pPr algn="just">
              <a:lnSpc>
                <a:spcPct val="150000"/>
              </a:lnSpc>
              <a:buFont typeface="Arial" panose="020B0604020202020204" pitchFamily="34" charset="0"/>
              <a:buChar char="•"/>
            </a:pPr>
            <a:r>
              <a:rPr lang="en-GB" sz="1100" dirty="0">
                <a:solidFill>
                  <a:schemeClr val="tx1"/>
                </a:solidFill>
              </a:rPr>
              <a:t>Collated all the evidence from the questionnaires to better understand what improvements or changes may be needed and what can be offered in the “new” way of working.</a:t>
            </a:r>
          </a:p>
          <a:p>
            <a:pPr algn="just">
              <a:lnSpc>
                <a:spcPct val="150000"/>
              </a:lnSpc>
              <a:buFont typeface="Arial" panose="020B0604020202020204" pitchFamily="34" charset="0"/>
              <a:buChar char="•"/>
            </a:pPr>
            <a:r>
              <a:rPr lang="en-GB" sz="1100" dirty="0">
                <a:solidFill>
                  <a:schemeClr val="tx1"/>
                </a:solidFill>
              </a:rPr>
              <a:t>Compiled feedback from parents and families and created a “you said, we did” board or poster.</a:t>
            </a:r>
          </a:p>
          <a:p>
            <a:pPr marL="0" indent="0" algn="just">
              <a:lnSpc>
                <a:spcPct val="150000"/>
              </a:lnSpc>
              <a:buNone/>
            </a:pPr>
            <a:endParaRPr lang="en-GB" sz="1100" b="1"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3930954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Improving the quality of EEG clinic – Southport and Ormskirk Hospital NHS Trust</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04928" y="843557"/>
            <a:ext cx="8543536" cy="4299943"/>
          </a:xfrm>
        </p:spPr>
        <p:txBody>
          <a:bodyPr>
            <a:normAutofit/>
          </a:bodyPr>
          <a:lstStyle/>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Lessons learnt</a:t>
            </a:r>
          </a:p>
          <a:p>
            <a:pPr algn="just">
              <a:lnSpc>
                <a:spcPct val="150000"/>
              </a:lnSpc>
              <a:buFont typeface="Arial" panose="020B0604020202020204" pitchFamily="34" charset="0"/>
              <a:buChar char="•"/>
            </a:pPr>
            <a:r>
              <a:rPr lang="en-GB" sz="1100" dirty="0"/>
              <a:t>The team has learned to employ a risk-sensible approach to individual cases and has had to think about different approaches to working with children and their families.</a:t>
            </a:r>
          </a:p>
          <a:p>
            <a:pPr algn="just">
              <a:lnSpc>
                <a:spcPct val="150000"/>
              </a:lnSpc>
              <a:buFont typeface="Arial" panose="020B0604020202020204" pitchFamily="34" charset="0"/>
              <a:buChar char="•"/>
            </a:pPr>
            <a:r>
              <a:rPr lang="en-GB" sz="1100" dirty="0"/>
              <a:t>As a team, communication is a lot more efficient. The team is acutely aware of the benefits of having good lines of communication and the importance of regular meetings and catch-ups.</a:t>
            </a:r>
          </a:p>
          <a:p>
            <a:pPr algn="just">
              <a:lnSpc>
                <a:spcPct val="150000"/>
              </a:lnSpc>
              <a:buFont typeface="Arial" panose="020B0604020202020204" pitchFamily="34" charset="0"/>
              <a:buChar char="•"/>
            </a:pPr>
            <a:r>
              <a:rPr lang="en-GB" sz="1100" dirty="0"/>
              <a:t>There are multiple ways to communicate with children and their families.</a:t>
            </a:r>
          </a:p>
          <a:p>
            <a:pPr algn="just">
              <a:lnSpc>
                <a:spcPct val="150000"/>
              </a:lnSpc>
              <a:buFont typeface="Arial" panose="020B0604020202020204" pitchFamily="34" charset="0"/>
              <a:buChar char="•"/>
            </a:pPr>
            <a:r>
              <a:rPr lang="en-GB" sz="1100" dirty="0"/>
              <a:t>Be risk sensible not risk averse.</a:t>
            </a:r>
          </a:p>
          <a:p>
            <a:pPr algn="just">
              <a:lnSpc>
                <a:spcPct val="150000"/>
              </a:lnSpc>
              <a:buFont typeface="Arial" panose="020B0604020202020204" pitchFamily="34" charset="0"/>
              <a:buChar char="•"/>
            </a:pPr>
            <a:r>
              <a:rPr lang="en-GB" sz="1100" dirty="0"/>
              <a:t>The team has come a long way despite the ongoing pressures of the pandemic and participation in the EQIP process. However, the team has strived to continue improving in order to offer patients and families the best possible service with the resources and restrictions available.</a:t>
            </a:r>
          </a:p>
          <a:p>
            <a:pPr algn="just">
              <a:lnSpc>
                <a:spcPct val="150000"/>
              </a:lnSpc>
              <a:buFont typeface="Arial" panose="020B0604020202020204" pitchFamily="34" charset="0"/>
              <a:buChar char="•"/>
            </a:pPr>
            <a:r>
              <a:rPr lang="en-GB" sz="1100" dirty="0"/>
              <a:t>QI does not have to be complicated and does not involve a large objective. Make sure the project objectives are SMART but also seemingly “small” or “simple” ideas.</a:t>
            </a:r>
          </a:p>
          <a:p>
            <a:pPr algn="just">
              <a:lnSpc>
                <a:spcPct val="150000"/>
              </a:lnSpc>
            </a:pPr>
            <a:r>
              <a:rPr lang="en-GB" sz="1100" dirty="0"/>
              <a:t>It is particularly humbling to work with families and support them rather than lead them. Once you have built a good relationship with your patients and families, it is good to encourage them to lead discussions and consultations.</a:t>
            </a:r>
          </a:p>
          <a:p>
            <a:pPr marL="0" indent="0">
              <a:buNone/>
            </a:pPr>
            <a:endParaRPr lang="en-GB" sz="900" dirty="0"/>
          </a:p>
        </p:txBody>
      </p:sp>
    </p:spTree>
    <p:extLst>
      <p:ext uri="{BB962C8B-B14F-4D97-AF65-F5344CB8AC3E}">
        <p14:creationId xmlns:p14="http://schemas.microsoft.com/office/powerpoint/2010/main" val="1074214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Improving the quality of EEG clinic – Southport and Ormskirk Hospital NHS Trust</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04928" y="843557"/>
            <a:ext cx="8543536" cy="4299943"/>
          </a:xfrm>
        </p:spPr>
        <p:txBody>
          <a:bodyPr>
            <a:normAutofit/>
          </a:bodyPr>
          <a:lstStyle/>
          <a:p>
            <a:pPr marL="0" indent="0" algn="just">
              <a:buNone/>
            </a:pPr>
            <a:r>
              <a:rPr lang="en-GB" sz="1100" b="1" dirty="0">
                <a:solidFill>
                  <a:schemeClr val="tx1"/>
                </a:solidFill>
                <a:latin typeface="Montserrat" panose="00000500000000000000" pitchFamily="50" charset="0"/>
                <a:cs typeface="Arial" panose="020B0604020202020204" pitchFamily="34" charset="0"/>
              </a:rPr>
              <a:t>Lessons learnt</a:t>
            </a:r>
          </a:p>
          <a:p>
            <a:pPr algn="just">
              <a:lnSpc>
                <a:spcPct val="150000"/>
              </a:lnSpc>
              <a:buFont typeface="Arial" panose="020B0604020202020204" pitchFamily="34" charset="0"/>
              <a:buChar char="•"/>
            </a:pPr>
            <a:r>
              <a:rPr lang="en-GB" sz="1100" dirty="0"/>
              <a:t>Only try to offer what is “in your gift” to offer. And if it’s not in your gift, why not? Could it be? How will you know unless you test it?</a:t>
            </a:r>
          </a:p>
          <a:p>
            <a:pPr algn="just">
              <a:lnSpc>
                <a:spcPct val="150000"/>
              </a:lnSpc>
              <a:buFont typeface="Arial" panose="020B0604020202020204" pitchFamily="34" charset="0"/>
              <a:buChar char="•"/>
            </a:pPr>
            <a:r>
              <a:rPr lang="en-GB" sz="1100" dirty="0"/>
              <a:t>Learn from others.</a:t>
            </a:r>
          </a:p>
          <a:p>
            <a:pPr algn="just">
              <a:lnSpc>
                <a:spcPct val="150000"/>
              </a:lnSpc>
              <a:buFont typeface="Arial" panose="020B0604020202020204" pitchFamily="34" charset="0"/>
              <a:buChar char="•"/>
            </a:pPr>
            <a:r>
              <a:rPr lang="en-GB" sz="1100" dirty="0"/>
              <a:t>You do not need to reinvent things if they already exist.</a:t>
            </a:r>
          </a:p>
          <a:p>
            <a:pPr algn="just">
              <a:lnSpc>
                <a:spcPct val="150000"/>
              </a:lnSpc>
              <a:buFont typeface="Arial" panose="020B0604020202020204" pitchFamily="34" charset="0"/>
              <a:buChar char="•"/>
            </a:pPr>
            <a:r>
              <a:rPr lang="en-GB" sz="1100" dirty="0"/>
              <a:t>Drawing on the experiences and knowledge of others keeps you informed and helps grow your service.</a:t>
            </a:r>
          </a:p>
          <a:p>
            <a:pPr algn="just">
              <a:lnSpc>
                <a:spcPct val="150000"/>
              </a:lnSpc>
              <a:buFont typeface="Arial" panose="020B0604020202020204" pitchFamily="34" charset="0"/>
              <a:buChar char="•"/>
            </a:pPr>
            <a:r>
              <a:rPr lang="en-GB" sz="1100" dirty="0"/>
              <a:t>Using data in conjunction with patient, family, and carer feedback feeds into continuous improvement to help adapt and meet the needs of our patients and families.</a:t>
            </a:r>
          </a:p>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buNone/>
            </a:pPr>
            <a:r>
              <a:rPr lang="en-GB" sz="1100" b="1" dirty="0">
                <a:solidFill>
                  <a:schemeClr val="tx1"/>
                </a:solidFill>
                <a:latin typeface="Montserrat" panose="00000500000000000000" pitchFamily="50" charset="0"/>
                <a:cs typeface="Arial" panose="020B0604020202020204" pitchFamily="34" charset="0"/>
              </a:rPr>
              <a:t>Visual presentation of team project intervention</a:t>
            </a:r>
          </a:p>
          <a:p>
            <a:pPr marL="0" indent="0" algn="just">
              <a:buNone/>
            </a:pPr>
            <a:endParaRPr lang="en-GB" sz="1100" b="1" dirty="0">
              <a:solidFill>
                <a:schemeClr val="tx1"/>
              </a:solidFill>
              <a:latin typeface="Montserrat" panose="00000500000000000000" pitchFamily="50" charset="0"/>
              <a:cs typeface="Arial" panose="020B0604020202020204" pitchFamily="34" charset="0"/>
              <a:hlinkClick r:id="rId2">
                <a:extLst>
                  <a:ext uri="{A12FA001-AC4F-418D-AE19-62706E023703}">
                    <ahyp:hlinkClr xmlns:ahyp="http://schemas.microsoft.com/office/drawing/2018/hyperlinkcolor" val="tx"/>
                  </a:ext>
                </a:extLst>
              </a:hlinkClick>
            </a:endParaRPr>
          </a:p>
          <a:p>
            <a:pPr marL="0" indent="0" algn="just">
              <a:buNone/>
            </a:pPr>
            <a:r>
              <a:rPr lang="en-GB" sz="1100" b="1" dirty="0">
                <a:solidFill>
                  <a:schemeClr val="tx1"/>
                </a:solidFill>
                <a:latin typeface="Montserrat" panose="00000500000000000000" pitchFamily="50" charset="0"/>
                <a:cs typeface="Arial" panose="020B0604020202020204" pitchFamily="34" charset="0"/>
                <a:hlinkClick r:id="rId3"/>
              </a:rPr>
              <a:t>Video presentations</a:t>
            </a:r>
            <a:endParaRPr lang="en-GB" sz="1100" b="1" dirty="0">
              <a:solidFill>
                <a:schemeClr val="tx1"/>
              </a:solidFill>
              <a:latin typeface="Montserrat" panose="00000500000000000000" pitchFamily="50" charset="0"/>
              <a:cs typeface="Arial" panose="020B0604020202020204" pitchFamily="34" charset="0"/>
            </a:endParaRPr>
          </a:p>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buNone/>
            </a:pPr>
            <a:r>
              <a:rPr lang="en-GB" sz="1100" b="1" dirty="0">
                <a:solidFill>
                  <a:schemeClr val="tx1"/>
                </a:solidFill>
                <a:latin typeface="Montserrat" panose="00000500000000000000" pitchFamily="50" charset="0"/>
                <a:cs typeface="Arial" panose="020B0604020202020204" pitchFamily="34" charset="0"/>
                <a:hlinkClick r:id="rId2"/>
              </a:rPr>
              <a:t>Team project poster</a:t>
            </a:r>
            <a:endParaRPr lang="en-GB" sz="1100" b="1"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3510423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647FB1-529E-44C1-8D0A-3A7AC22A53D2}"/>
              </a:ext>
            </a:extLst>
          </p:cNvPr>
          <p:cNvSpPr>
            <a:spLocks noGrp="1"/>
          </p:cNvSpPr>
          <p:nvPr>
            <p:ph type="title"/>
          </p:nvPr>
        </p:nvSpPr>
        <p:spPr/>
        <p:txBody>
          <a:bodyPr/>
          <a:lstStyle/>
          <a:p>
            <a:r>
              <a:rPr lang="en-GB" dirty="0"/>
              <a:t> https://eqip.rcpch.ac.uk</a:t>
            </a:r>
          </a:p>
        </p:txBody>
      </p:sp>
      <p:sp>
        <p:nvSpPr>
          <p:cNvPr id="6" name="Title 4">
            <a:extLst>
              <a:ext uri="{FF2B5EF4-FFF2-40B4-BE49-F238E27FC236}">
                <a16:creationId xmlns:a16="http://schemas.microsoft.com/office/drawing/2014/main" id="{3AB3A9E1-E79D-46DF-A4FC-3E6B942782F5}"/>
              </a:ext>
            </a:extLst>
          </p:cNvPr>
          <p:cNvSpPr txBox="1">
            <a:spLocks/>
          </p:cNvSpPr>
          <p:nvPr/>
        </p:nvSpPr>
        <p:spPr>
          <a:xfrm>
            <a:off x="539552" y="3386648"/>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0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rPr>
              <a:t>@RCPCHEQIP</a:t>
            </a:r>
          </a:p>
        </p:txBody>
      </p:sp>
      <p:pic>
        <p:nvPicPr>
          <p:cNvPr id="1032" name="Picture 8" descr="Who Made That Twitter Bird? - The New York Times">
            <a:extLst>
              <a:ext uri="{FF2B5EF4-FFF2-40B4-BE49-F238E27FC236}">
                <a16:creationId xmlns:a16="http://schemas.microsoft.com/office/drawing/2014/main" id="{63274F3C-D6C4-48A8-B2D5-E07426174C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3536982"/>
            <a:ext cx="793219" cy="576064"/>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4">
            <a:extLst>
              <a:ext uri="{FF2B5EF4-FFF2-40B4-BE49-F238E27FC236}">
                <a16:creationId xmlns:a16="http://schemas.microsoft.com/office/drawing/2014/main" id="{E106F2C0-4576-49BD-A74C-325DAA248F37}"/>
              </a:ext>
            </a:extLst>
          </p:cNvPr>
          <p:cNvSpPr txBox="1">
            <a:spLocks/>
          </p:cNvSpPr>
          <p:nvPr/>
        </p:nvSpPr>
        <p:spPr>
          <a:xfrm>
            <a:off x="467544" y="2548880"/>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0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rPr>
              <a:t>eqip@rcpch.ac.uk</a:t>
            </a:r>
          </a:p>
        </p:txBody>
      </p:sp>
      <p:pic>
        <p:nvPicPr>
          <p:cNvPr id="2" name="Picture 1" descr="A picture containing text, clipart&#10;&#10;Description automatically generated">
            <a:extLst>
              <a:ext uri="{FF2B5EF4-FFF2-40B4-BE49-F238E27FC236}">
                <a16:creationId xmlns:a16="http://schemas.microsoft.com/office/drawing/2014/main" id="{9317DDE4-C3BF-1D70-E774-5A84519F47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4659982"/>
            <a:ext cx="1024533" cy="219796"/>
          </a:xfrm>
          <a:prstGeom prst="rect">
            <a:avLst/>
          </a:prstGeom>
        </p:spPr>
      </p:pic>
    </p:spTree>
    <p:extLst>
      <p:ext uri="{BB962C8B-B14F-4D97-AF65-F5344CB8AC3E}">
        <p14:creationId xmlns:p14="http://schemas.microsoft.com/office/powerpoint/2010/main" val="3243977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Improving patient engagement – Southport and Ormskirk Hospital NHS Trust</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04928" y="771550"/>
            <a:ext cx="8543536" cy="4320480"/>
          </a:xfrm>
        </p:spPr>
        <p:txBody>
          <a:bodyPr>
            <a:normAutofit/>
          </a:bodyPr>
          <a:lstStyle/>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Project aim </a:t>
            </a: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To develop a feedback tool to obtain 50 pieces of feedback from children, young people and families by May 2020.</a:t>
            </a:r>
          </a:p>
          <a:p>
            <a:pPr marL="0" indent="0" algn="just">
              <a:lnSpc>
                <a:spcPct val="150000"/>
              </a:lnSpc>
              <a:buNone/>
            </a:pPr>
            <a:endParaRPr lang="en-GB" sz="110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Background</a:t>
            </a:r>
          </a:p>
          <a:p>
            <a:pPr marL="0" indent="0" algn="just">
              <a:lnSpc>
                <a:spcPct val="150000"/>
              </a:lnSpc>
              <a:buNone/>
            </a:pPr>
            <a:r>
              <a:rPr lang="en-GB" sz="1100" dirty="0"/>
              <a:t>The initial and overarching aim was to develop a valid feedback tool and offer a service that is person-centred. The implementation of an efficient ongoing feedback loop that incorporates a feedback forum would be ideal. What matters most is being able to deliver a continuously improving service that is guided by and responsive to children, young people, and their families. The team felt that the clinic needed to reflect the needs and expectations of patients and their families.</a:t>
            </a:r>
          </a:p>
          <a:p>
            <a:pPr marL="0" indent="0" algn="just">
              <a:lnSpc>
                <a:spcPct val="150000"/>
              </a:lnSpc>
              <a:buNone/>
            </a:pPr>
            <a:endParaRPr lang="en-GB" sz="1100" b="1" dirty="0"/>
          </a:p>
          <a:p>
            <a:pPr marL="0" indent="0" algn="just">
              <a:lnSpc>
                <a:spcPct val="150000"/>
              </a:lnSpc>
              <a:buNone/>
            </a:pPr>
            <a:r>
              <a:rPr lang="en-GB" sz="1100" b="1" dirty="0"/>
              <a:t>Area of focus</a:t>
            </a:r>
            <a:endParaRPr lang="en-GB" sz="1100" dirty="0"/>
          </a:p>
          <a:p>
            <a:pPr marL="0" indent="0" algn="just">
              <a:lnSpc>
                <a:spcPct val="150000"/>
              </a:lnSpc>
              <a:buNone/>
            </a:pPr>
            <a:r>
              <a:rPr lang="en-GB" sz="1100" dirty="0"/>
              <a:t>The service team plans to reflect on the needs and expectations of children and their families by using effective engagement methods in collecting their feedback, reviewing responses, and acting upon what needs to be changed. There are a number of ideas to help improve the service, but it is important to first understand the needs of their patients.</a:t>
            </a:r>
          </a:p>
        </p:txBody>
      </p:sp>
    </p:spTree>
    <p:extLst>
      <p:ext uri="{BB962C8B-B14F-4D97-AF65-F5344CB8AC3E}">
        <p14:creationId xmlns:p14="http://schemas.microsoft.com/office/powerpoint/2010/main" val="363428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Improving the quality of EEG clinic – Southport and Ormskirk Hospital NHS Trust</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03533" y="776208"/>
            <a:ext cx="8543536" cy="4176464"/>
          </a:xfrm>
        </p:spPr>
        <p:txBody>
          <a:bodyPr>
            <a:noAutofit/>
          </a:bodyPr>
          <a:lstStyle/>
          <a:p>
            <a:pPr marL="0" indent="0" algn="just">
              <a:buNone/>
            </a:pPr>
            <a:r>
              <a:rPr lang="en-GB" sz="1100" b="1" dirty="0">
                <a:solidFill>
                  <a:schemeClr val="tx1"/>
                </a:solidFill>
                <a:latin typeface="Montserrat" panose="00000500000000000000" pitchFamily="50" charset="0"/>
                <a:cs typeface="Arial" panose="020B0604020202020204" pitchFamily="34" charset="0"/>
              </a:rPr>
              <a:t>Changes</a:t>
            </a:r>
          </a:p>
          <a:p>
            <a:pPr algn="just">
              <a:lnSpc>
                <a:spcPct val="150000"/>
              </a:lnSpc>
              <a:buFont typeface="Arial" panose="020B0604020202020204" pitchFamily="34" charset="0"/>
              <a:buChar char="•"/>
            </a:pPr>
            <a:r>
              <a:rPr lang="en-GB" sz="1100" dirty="0"/>
              <a:t>Developed a questionnaire that was given to follow-up patients who would be attending clinic again.</a:t>
            </a:r>
          </a:p>
          <a:p>
            <a:pPr algn="just">
              <a:lnSpc>
                <a:spcPct val="150000"/>
              </a:lnSpc>
              <a:buFont typeface="Arial" panose="020B0604020202020204" pitchFamily="34" charset="0"/>
              <a:buChar char="•"/>
            </a:pPr>
            <a:r>
              <a:rPr lang="en-GB" sz="1100" dirty="0"/>
              <a:t>The following were excluded: new patients (not all of them had epilepsy), patients who were being discharged (and unlikely to be seen again).</a:t>
            </a:r>
          </a:p>
          <a:p>
            <a:pPr algn="just">
              <a:lnSpc>
                <a:spcPct val="150000"/>
              </a:lnSpc>
              <a:buFont typeface="Arial" panose="020B0604020202020204" pitchFamily="34" charset="0"/>
              <a:buChar char="•"/>
            </a:pPr>
            <a:r>
              <a:rPr lang="en-GB" sz="1100" dirty="0"/>
              <a:t>Patients and families who were offered follow-up appointments were asked if they were happy to take part in providing feedback. This was done on an individual basis after the clinic.</a:t>
            </a:r>
          </a:p>
          <a:p>
            <a:pPr algn="just">
              <a:lnSpc>
                <a:spcPct val="150000"/>
              </a:lnSpc>
              <a:buFont typeface="Arial" panose="020B0604020202020204" pitchFamily="34" charset="0"/>
              <a:buChar char="•"/>
            </a:pPr>
            <a:r>
              <a:rPr lang="en-GB" sz="1100" dirty="0"/>
              <a:t>The questionnaire was designed to be completed by parents/carers and young people over the age of 12 and was designed to look at the holistic aspects of the service and their experience attending clinics for patients and their families.</a:t>
            </a:r>
          </a:p>
          <a:p>
            <a:pPr algn="just">
              <a:lnSpc>
                <a:spcPct val="150000"/>
              </a:lnSpc>
              <a:buFont typeface="Arial" panose="020B0604020202020204" pitchFamily="34" charset="0"/>
              <a:buChar char="•"/>
            </a:pPr>
            <a:r>
              <a:rPr lang="en-GB" sz="1100" dirty="0"/>
              <a:t>Agenda-setting sheets were given to patients and families prior to the clinic as an opportunity for them to highlight areas they would like to discuss.</a:t>
            </a:r>
          </a:p>
          <a:p>
            <a:pPr algn="just">
              <a:lnSpc>
                <a:spcPct val="150000"/>
              </a:lnSpc>
              <a:buFont typeface="Arial" panose="020B0604020202020204" pitchFamily="34" charset="0"/>
              <a:buChar char="•"/>
            </a:pPr>
            <a:r>
              <a:rPr lang="en-GB" sz="1100" dirty="0"/>
              <a:t>The pandemic led to service changes such as the installation of the Attend Anywhere digital platform in all outpatient areas.</a:t>
            </a:r>
          </a:p>
          <a:p>
            <a:pPr algn="just">
              <a:lnSpc>
                <a:spcPct val="150000"/>
              </a:lnSpc>
              <a:buFont typeface="Arial" panose="020B0604020202020204" pitchFamily="34" charset="0"/>
              <a:buChar char="•"/>
            </a:pPr>
            <a:r>
              <a:rPr lang="en-GB" sz="1100" dirty="0"/>
              <a:t>Clinic appointments were offered either as a telephone appointment or using Attend Anywhere, giving patients and families a choice and flexibility.</a:t>
            </a:r>
          </a:p>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3044016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Improving the quality of EEG clinic – Southport and Ormskirk Hospital NHS Trust</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03533" y="776208"/>
            <a:ext cx="8543536" cy="4176464"/>
          </a:xfrm>
        </p:spPr>
        <p:txBody>
          <a:bodyPr>
            <a:noAutofit/>
          </a:bodyPr>
          <a:lstStyle/>
          <a:p>
            <a:pPr marL="0" indent="0" algn="just">
              <a:buNone/>
            </a:pPr>
            <a:r>
              <a:rPr lang="en-GB" sz="1100" b="1" dirty="0">
                <a:solidFill>
                  <a:schemeClr val="tx1"/>
                </a:solidFill>
                <a:latin typeface="Montserrat" panose="00000500000000000000" pitchFamily="50" charset="0"/>
                <a:cs typeface="Arial" panose="020B0604020202020204" pitchFamily="34" charset="0"/>
              </a:rPr>
              <a:t>Changes</a:t>
            </a:r>
          </a:p>
          <a:p>
            <a:pPr algn="just">
              <a:lnSpc>
                <a:spcPct val="150000"/>
              </a:lnSpc>
              <a:buFont typeface="Arial" panose="020B0604020202020204" pitchFamily="34" charset="0"/>
              <a:buChar char="•"/>
            </a:pPr>
            <a:r>
              <a:rPr lang="en-GB" sz="1100" dirty="0"/>
              <a:t>The team liaised with Emma Sparrow, Head of CYP Engagement</a:t>
            </a:r>
            <a:r>
              <a:rPr lang="en-GB" sz="1100"/>
              <a:t>, RCPCH&amp;US, </a:t>
            </a:r>
            <a:r>
              <a:rPr lang="en-GB" sz="1100" dirty="0"/>
              <a:t>which led to a number of iterations before agreeing on a final version of the questionnaire.</a:t>
            </a:r>
          </a:p>
          <a:p>
            <a:pPr algn="just">
              <a:lnSpc>
                <a:spcPct val="150000"/>
              </a:lnSpc>
              <a:buFont typeface="Arial" panose="020B0604020202020204" pitchFamily="34" charset="0"/>
              <a:buChar char="•"/>
            </a:pPr>
            <a:r>
              <a:rPr lang="en-GB" sz="1100" dirty="0"/>
              <a:t>The team engaged with their IT department to set up a team email, which encouraged team communication and ensured that messages were seen and dealt with contemporaneously.</a:t>
            </a:r>
          </a:p>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4087989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Improving the quality of EEG clinic – Southport and Ormskirk Hospital NHS Trust</a:t>
            </a:r>
          </a:p>
        </p:txBody>
      </p:sp>
      <p:pic>
        <p:nvPicPr>
          <p:cNvPr id="11" name="Picture 10">
            <a:extLst>
              <a:ext uri="{FF2B5EF4-FFF2-40B4-BE49-F238E27FC236}">
                <a16:creationId xmlns:a16="http://schemas.microsoft.com/office/drawing/2014/main" id="{69BED032-6387-2625-6D58-ECE2F4B8A93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464" t="30552" r="34258" b="22235"/>
          <a:stretch/>
        </p:blipFill>
        <p:spPr bwMode="auto">
          <a:xfrm>
            <a:off x="241239" y="1059582"/>
            <a:ext cx="7258704" cy="3976994"/>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6D68188C-27A7-27AF-0A29-E811396B3A65}"/>
              </a:ext>
            </a:extLst>
          </p:cNvPr>
          <p:cNvSpPr txBox="1"/>
          <p:nvPr/>
        </p:nvSpPr>
        <p:spPr>
          <a:xfrm>
            <a:off x="467544" y="771550"/>
            <a:ext cx="1893467" cy="261610"/>
          </a:xfrm>
          <a:prstGeom prst="rect">
            <a:avLst/>
          </a:prstGeom>
          <a:noFill/>
        </p:spPr>
        <p:txBody>
          <a:bodyPr wrap="none" rtlCol="0">
            <a:spAutoFit/>
          </a:bodyPr>
          <a:lstStyle/>
          <a:p>
            <a:r>
              <a:rPr lang="en-GB" sz="1100" b="1" dirty="0">
                <a:latin typeface="Montserrat" panose="00000500000000000000" pitchFamily="50" charset="0"/>
              </a:rPr>
              <a:t>Project driver diagram</a:t>
            </a:r>
          </a:p>
        </p:txBody>
      </p:sp>
    </p:spTree>
    <p:extLst>
      <p:ext uri="{BB962C8B-B14F-4D97-AF65-F5344CB8AC3E}">
        <p14:creationId xmlns:p14="http://schemas.microsoft.com/office/powerpoint/2010/main" val="3937018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Improving the quality of EEG clinic – Southport and Ormskirk Hospital NHS Trust</a:t>
            </a:r>
          </a:p>
        </p:txBody>
      </p:sp>
      <p:pic>
        <p:nvPicPr>
          <p:cNvPr id="4" name="Content Placeholder 3">
            <a:extLst>
              <a:ext uri="{FF2B5EF4-FFF2-40B4-BE49-F238E27FC236}">
                <a16:creationId xmlns:a16="http://schemas.microsoft.com/office/drawing/2014/main" id="{B6C0A981-1DD7-5288-2D7C-F42FA4620D72}"/>
              </a:ext>
            </a:extLst>
          </p:cNvPr>
          <p:cNvPicPr>
            <a:picLocks noGrp="1" noChangeAspect="1"/>
          </p:cNvPicPr>
          <p:nvPr>
            <p:ph idx="1"/>
          </p:nvPr>
        </p:nvPicPr>
        <p:blipFill>
          <a:blip r:embed="rId2"/>
          <a:stretch>
            <a:fillRect/>
          </a:stretch>
        </p:blipFill>
        <p:spPr>
          <a:xfrm>
            <a:off x="251520" y="915566"/>
            <a:ext cx="6382047" cy="3657738"/>
          </a:xfrm>
          <a:ln>
            <a:solidFill>
              <a:schemeClr val="accent6"/>
            </a:solidFill>
          </a:ln>
        </p:spPr>
      </p:pic>
      <p:sp>
        <p:nvSpPr>
          <p:cNvPr id="6" name="TextBox 5">
            <a:extLst>
              <a:ext uri="{FF2B5EF4-FFF2-40B4-BE49-F238E27FC236}">
                <a16:creationId xmlns:a16="http://schemas.microsoft.com/office/drawing/2014/main" id="{9865743E-00A8-EA05-4456-60207928F87C}"/>
              </a:ext>
            </a:extLst>
          </p:cNvPr>
          <p:cNvSpPr txBox="1"/>
          <p:nvPr/>
        </p:nvSpPr>
        <p:spPr>
          <a:xfrm>
            <a:off x="6804248" y="915566"/>
            <a:ext cx="1872208" cy="2292935"/>
          </a:xfrm>
          <a:prstGeom prst="rect">
            <a:avLst/>
          </a:prstGeom>
          <a:noFill/>
        </p:spPr>
        <p:txBody>
          <a:bodyPr wrap="square" rtlCol="0">
            <a:spAutoFit/>
          </a:bodyPr>
          <a:lstStyle/>
          <a:p>
            <a:pPr>
              <a:lnSpc>
                <a:spcPct val="150000"/>
              </a:lnSpc>
            </a:pPr>
            <a:r>
              <a:rPr lang="en-GB" sz="1100" dirty="0">
                <a:latin typeface="Montserrat" panose="00000500000000000000" pitchFamily="50" charset="0"/>
                <a:ea typeface="Calibri" panose="020F0502020204030204" pitchFamily="34" charset="0"/>
                <a:cs typeface="Arial" panose="020B0604020202020204" pitchFamily="34" charset="0"/>
              </a:rPr>
              <a:t>A</a:t>
            </a:r>
            <a:r>
              <a:rPr lang="en-GB" sz="1100" dirty="0">
                <a:effectLst/>
                <a:latin typeface="Montserrat" panose="00000500000000000000" pitchFamily="50" charset="0"/>
                <a:ea typeface="Calibri" panose="020F0502020204030204" pitchFamily="34" charset="0"/>
                <a:cs typeface="Arial" panose="020B0604020202020204" pitchFamily="34" charset="0"/>
              </a:rPr>
              <a:t>genda-setting sheets were given to families as they arrived </a:t>
            </a:r>
            <a:r>
              <a:rPr lang="en-GB" sz="1100" dirty="0">
                <a:latin typeface="Montserrat" panose="00000500000000000000" pitchFamily="50" charset="0"/>
                <a:ea typeface="Calibri" panose="020F0502020204030204" pitchFamily="34" charset="0"/>
                <a:cs typeface="Arial" panose="020B0604020202020204" pitchFamily="34" charset="0"/>
              </a:rPr>
              <a:t>for their</a:t>
            </a:r>
            <a:r>
              <a:rPr lang="en-GB" sz="1100" dirty="0">
                <a:effectLst/>
                <a:latin typeface="Montserrat" panose="00000500000000000000" pitchFamily="50" charset="0"/>
                <a:ea typeface="Calibri" panose="020F0502020204030204" pitchFamily="34" charset="0"/>
                <a:cs typeface="Arial" panose="020B0604020202020204" pitchFamily="34" charset="0"/>
              </a:rPr>
              <a:t> outpatient appointment to be complete prior to their appointment in order to lead the discussion.</a:t>
            </a:r>
          </a:p>
          <a:p>
            <a:endParaRPr lang="en-GB" sz="1100" dirty="0">
              <a:latin typeface="Montserrat" panose="00000500000000000000" pitchFamily="50" charset="0"/>
            </a:endParaRPr>
          </a:p>
        </p:txBody>
      </p:sp>
    </p:spTree>
    <p:extLst>
      <p:ext uri="{BB962C8B-B14F-4D97-AF65-F5344CB8AC3E}">
        <p14:creationId xmlns:p14="http://schemas.microsoft.com/office/powerpoint/2010/main" val="1137403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Improving the quality of EEG clinic – Southport and Ormskirk Hospital NHS Trust</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194328" y="771550"/>
            <a:ext cx="8762960" cy="4608512"/>
          </a:xfrm>
        </p:spPr>
        <p:txBody>
          <a:bodyPr>
            <a:normAutofit fontScale="92500" lnSpcReduction="20000"/>
          </a:bodyPr>
          <a:lstStyle/>
          <a:p>
            <a:pPr marL="0" indent="0" algn="just">
              <a:buNone/>
            </a:pPr>
            <a:r>
              <a:rPr lang="en-GB" sz="1100" b="1" dirty="0">
                <a:solidFill>
                  <a:schemeClr val="tx1"/>
                </a:solidFill>
                <a:latin typeface="Montserrat" panose="00000500000000000000" pitchFamily="50" charset="0"/>
                <a:cs typeface="Arial" panose="020B0604020202020204" pitchFamily="34" charset="0"/>
              </a:rPr>
              <a:t>Results</a:t>
            </a:r>
          </a:p>
          <a:p>
            <a:pPr algn="just">
              <a:lnSpc>
                <a:spcPct val="150000"/>
              </a:lnSpc>
            </a:pPr>
            <a:r>
              <a:rPr lang="en-GB" sz="1200" dirty="0">
                <a:solidFill>
                  <a:schemeClr val="tx1"/>
                </a:solidFill>
                <a:latin typeface="Montserrat" panose="00000500000000000000" pitchFamily="50" charset="0"/>
                <a:cs typeface="Arial" panose="020B0604020202020204" pitchFamily="34" charset="0"/>
              </a:rPr>
              <a:t>Distribution of questionnaires based on their caseload resulted in receiving 22 completed questionnaires from patients and families.</a:t>
            </a:r>
          </a:p>
          <a:p>
            <a:pPr algn="just">
              <a:lnSpc>
                <a:spcPct val="150000"/>
              </a:lnSpc>
            </a:pPr>
            <a:r>
              <a:rPr lang="en-GB" sz="1200" dirty="0">
                <a:solidFill>
                  <a:schemeClr val="tx1"/>
                </a:solidFill>
                <a:latin typeface="Montserrat" panose="00000500000000000000" pitchFamily="50" charset="0"/>
                <a:cs typeface="Arial" panose="020B0604020202020204" pitchFamily="34" charset="0"/>
              </a:rPr>
              <a:t>A number of the teenage population were asked if they would be willing to join a young persons’ feedback group – response was good overall.</a:t>
            </a:r>
          </a:p>
          <a:p>
            <a:pPr algn="just">
              <a:lnSpc>
                <a:spcPct val="150000"/>
              </a:lnSpc>
            </a:pPr>
            <a:r>
              <a:rPr lang="en-GB" sz="1200" dirty="0">
                <a:solidFill>
                  <a:schemeClr val="tx1"/>
                </a:solidFill>
                <a:latin typeface="Montserrat" panose="00000500000000000000" pitchFamily="50" charset="0"/>
                <a:cs typeface="Arial" panose="020B0604020202020204" pitchFamily="34" charset="0"/>
              </a:rPr>
              <a:t>Clinic 1 – 7 patients scheduled, 6 attended, 1 DNA. Of these:</a:t>
            </a:r>
          </a:p>
          <a:p>
            <a:pPr lvl="1" algn="just">
              <a:lnSpc>
                <a:spcPct val="150000"/>
              </a:lnSpc>
            </a:pPr>
            <a:r>
              <a:rPr lang="en-GB" sz="1200" dirty="0">
                <a:latin typeface="Montserrat" panose="00000500000000000000" pitchFamily="50" charset="0"/>
                <a:cs typeface="Arial" panose="020B0604020202020204" pitchFamily="34" charset="0"/>
              </a:rPr>
              <a:t>1 patient was excluded because they had been given a general paediatric appointment incorrectly. </a:t>
            </a:r>
          </a:p>
          <a:p>
            <a:pPr lvl="1" algn="just">
              <a:lnSpc>
                <a:spcPct val="150000"/>
              </a:lnSpc>
            </a:pPr>
            <a:r>
              <a:rPr lang="en-GB" sz="1200" dirty="0">
                <a:solidFill>
                  <a:schemeClr val="tx1"/>
                </a:solidFill>
                <a:latin typeface="Montserrat" panose="00000500000000000000" pitchFamily="50" charset="0"/>
                <a:cs typeface="Arial" panose="020B0604020202020204" pitchFamily="34" charset="0"/>
              </a:rPr>
              <a:t>1 patient was excluded because they were under another hospital and was only seen by the team sporadically. </a:t>
            </a:r>
          </a:p>
          <a:p>
            <a:pPr lvl="1" algn="just">
              <a:lnSpc>
                <a:spcPct val="150000"/>
              </a:lnSpc>
            </a:pPr>
            <a:r>
              <a:rPr lang="en-GB" sz="1200" dirty="0">
                <a:solidFill>
                  <a:schemeClr val="tx1"/>
                </a:solidFill>
                <a:latin typeface="Montserrat" panose="00000500000000000000" pitchFamily="50" charset="0"/>
                <a:cs typeface="Arial" panose="020B0604020202020204" pitchFamily="34" charset="0"/>
              </a:rPr>
              <a:t>1 patient was excluded because they were a new patient. This meant 3 forms were given out and 3 completed.</a:t>
            </a:r>
          </a:p>
          <a:p>
            <a:pPr marL="358775" lvl="1" algn="just">
              <a:lnSpc>
                <a:spcPct val="150000"/>
              </a:lnSpc>
              <a:buFont typeface="Arial" panose="020B0604020202020204" pitchFamily="34" charset="0"/>
              <a:buChar char="•"/>
            </a:pPr>
            <a:r>
              <a:rPr lang="en-GB" sz="1200" dirty="0">
                <a:solidFill>
                  <a:schemeClr val="tx1"/>
                </a:solidFill>
                <a:latin typeface="Montserrat" panose="00000500000000000000" pitchFamily="50" charset="0"/>
                <a:cs typeface="Arial" panose="020B0604020202020204" pitchFamily="34" charset="0"/>
              </a:rPr>
              <a:t>Clinic 2 – 8 patients scheduled. </a:t>
            </a:r>
          </a:p>
          <a:p>
            <a:pPr lvl="1" algn="just">
              <a:lnSpc>
                <a:spcPct val="150000"/>
              </a:lnSpc>
            </a:pPr>
            <a:r>
              <a:rPr lang="en-GB" sz="1200" dirty="0">
                <a:solidFill>
                  <a:schemeClr val="tx1"/>
                </a:solidFill>
                <a:latin typeface="Montserrat" panose="00000500000000000000" pitchFamily="50" charset="0"/>
                <a:cs typeface="Arial" panose="020B0604020202020204" pitchFamily="34" charset="0"/>
              </a:rPr>
              <a:t>1 DNA</a:t>
            </a:r>
            <a:r>
              <a:rPr lang="en-GB" sz="1200" dirty="0">
                <a:latin typeface="Montserrat" panose="00000500000000000000" pitchFamily="50" charset="0"/>
                <a:cs typeface="Arial" panose="020B0604020202020204" pitchFamily="34" charset="0"/>
              </a:rPr>
              <a:t>, </a:t>
            </a:r>
            <a:r>
              <a:rPr lang="en-GB" sz="1200" dirty="0">
                <a:solidFill>
                  <a:schemeClr val="tx1"/>
                </a:solidFill>
                <a:latin typeface="Montserrat" panose="00000500000000000000" pitchFamily="50" charset="0"/>
                <a:cs typeface="Arial" panose="020B0604020202020204" pitchFamily="34" charset="0"/>
              </a:rPr>
              <a:t>1 cancelled due to illness, 1 new patient, and 5 follow-up patients.</a:t>
            </a:r>
          </a:p>
          <a:p>
            <a:pPr marL="358775" lvl="1" algn="just">
              <a:lnSpc>
                <a:spcPct val="150000"/>
              </a:lnSpc>
              <a:buFont typeface="Arial" panose="020B0604020202020204" pitchFamily="34" charset="0"/>
              <a:buChar char="•"/>
            </a:pPr>
            <a:r>
              <a:rPr lang="en-GB" sz="1200" dirty="0">
                <a:solidFill>
                  <a:schemeClr val="tx1"/>
                </a:solidFill>
                <a:latin typeface="Montserrat" panose="00000500000000000000" pitchFamily="50" charset="0"/>
                <a:cs typeface="Arial" panose="020B0604020202020204" pitchFamily="34" charset="0"/>
              </a:rPr>
              <a:t>Clinic 3 – 8 patients scheduled. </a:t>
            </a:r>
          </a:p>
          <a:p>
            <a:pPr lvl="1" algn="just">
              <a:lnSpc>
                <a:spcPct val="150000"/>
              </a:lnSpc>
            </a:pPr>
            <a:r>
              <a:rPr lang="en-GB" sz="1200" dirty="0">
                <a:solidFill>
                  <a:schemeClr val="tx1"/>
                </a:solidFill>
                <a:latin typeface="Montserrat" panose="00000500000000000000" pitchFamily="50" charset="0"/>
                <a:cs typeface="Arial" panose="020B0604020202020204" pitchFamily="34" charset="0"/>
              </a:rPr>
              <a:t>1 DNA, 1 cancelled due to illness, 1 new patient, and 5 follow-up patients. Of these, only 5 children were included; all 5 families completed the forms.</a:t>
            </a:r>
          </a:p>
          <a:p>
            <a:pPr algn="just">
              <a:lnSpc>
                <a:spcPct val="150000"/>
              </a:lnSpc>
            </a:pPr>
            <a:r>
              <a:rPr lang="en-GB" sz="1200" dirty="0">
                <a:solidFill>
                  <a:schemeClr val="tx1"/>
                </a:solidFill>
                <a:latin typeface="Montserrat" panose="00000500000000000000" pitchFamily="50" charset="0"/>
                <a:cs typeface="Arial" panose="020B0604020202020204" pitchFamily="34" charset="0"/>
              </a:rPr>
              <a:t>Clinic 4 – 2 patients were booked, 2 patients attended both follow-up appointments, 2 responses received.</a:t>
            </a:r>
          </a:p>
          <a:p>
            <a:pPr lvl="1" algn="just">
              <a:lnSpc>
                <a:spcPct val="150000"/>
              </a:lnSpc>
            </a:pPr>
            <a:r>
              <a:rPr lang="en-GB" sz="1200" dirty="0">
                <a:solidFill>
                  <a:schemeClr val="tx1"/>
                </a:solidFill>
                <a:latin typeface="Montserrat" panose="00000500000000000000" pitchFamily="50" charset="0"/>
                <a:cs typeface="Arial" panose="020B0604020202020204" pitchFamily="34" charset="0"/>
              </a:rPr>
              <a:t>2 inpatients at the time who were asked the question and agreed to be part of the feedback exercise.</a:t>
            </a:r>
          </a:p>
          <a:p>
            <a:pPr algn="just">
              <a:lnSpc>
                <a:spcPct val="150000"/>
              </a:lnSpc>
            </a:pPr>
            <a:r>
              <a:rPr lang="en-GB" sz="1200" dirty="0">
                <a:solidFill>
                  <a:schemeClr val="tx1"/>
                </a:solidFill>
                <a:latin typeface="Montserrat" panose="00000500000000000000" pitchFamily="50" charset="0"/>
                <a:cs typeface="Arial" panose="020B0604020202020204" pitchFamily="34" charset="0"/>
              </a:rPr>
              <a:t>Good results. Feedback over a 2 week period suggests that all families find the agenda-setting sheet useful and feel that they are involved in the direction of discussion.</a:t>
            </a:r>
            <a:endParaRPr lang="en-GB" sz="1100" b="1"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153995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Improving the quality of EEG clinic – Southport and Ormskirk Hospital NHS Trust</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5364088" y="813446"/>
            <a:ext cx="3600400" cy="4176464"/>
          </a:xfrm>
        </p:spPr>
        <p:txBody>
          <a:bodyPr>
            <a:normAutofit lnSpcReduction="10000"/>
          </a:bodyPr>
          <a:lstStyle/>
          <a:p>
            <a:pPr>
              <a:lnSpc>
                <a:spcPct val="150000"/>
              </a:lnSpc>
            </a:pPr>
            <a:r>
              <a:rPr lang="en-GB" sz="1100" dirty="0">
                <a:solidFill>
                  <a:schemeClr val="tx1"/>
                </a:solidFill>
                <a:effectLst/>
                <a:latin typeface="Montserrat" panose="00000500000000000000" pitchFamily="50" charset="0"/>
                <a:ea typeface="Calibri" panose="020F0502020204030204" pitchFamily="34" charset="0"/>
                <a:cs typeface="Arial" panose="020B0604020202020204" pitchFamily="34" charset="0"/>
              </a:rPr>
              <a:t>Feedback over a 2 week period suggests that all families find the agenda-setting sheet useful and feel that they are involved in the direction of discussion. </a:t>
            </a:r>
          </a:p>
          <a:p>
            <a:pPr>
              <a:lnSpc>
                <a:spcPct val="150000"/>
              </a:lnSpc>
            </a:pPr>
            <a:r>
              <a:rPr lang="en-GB" sz="1100" dirty="0">
                <a:solidFill>
                  <a:schemeClr val="tx1"/>
                </a:solidFill>
                <a:effectLst/>
                <a:latin typeface="Montserrat" panose="00000500000000000000" pitchFamily="50" charset="0"/>
                <a:ea typeface="Calibri" panose="020F0502020204030204" pitchFamily="34" charset="0"/>
                <a:cs typeface="Arial" panose="020B0604020202020204" pitchFamily="34" charset="0"/>
              </a:rPr>
              <a:t>Families accessing the agenda-setting tool felt it acted as a prompt for them to remember things that they may have forgotten to ask previously. PDSA cycle completed.</a:t>
            </a:r>
          </a:p>
          <a:p>
            <a:pPr>
              <a:lnSpc>
                <a:spcPct val="150000"/>
              </a:lnSpc>
            </a:pPr>
            <a:r>
              <a:rPr lang="en-GB" sz="1100" dirty="0">
                <a:solidFill>
                  <a:schemeClr val="tx1"/>
                </a:solidFill>
                <a:latin typeface="Montserrat" panose="00000500000000000000" pitchFamily="50" charset="0"/>
                <a:ea typeface="Calibri" panose="020F0502020204030204" pitchFamily="34" charset="0"/>
                <a:cs typeface="Arial" panose="020B0604020202020204" pitchFamily="34" charset="0"/>
              </a:rPr>
              <a:t>V</a:t>
            </a:r>
            <a:r>
              <a:rPr lang="en-GB" sz="1100" dirty="0">
                <a:solidFill>
                  <a:schemeClr val="tx1"/>
                </a:solidFill>
                <a:effectLst/>
                <a:latin typeface="Montserrat" panose="00000500000000000000" pitchFamily="50" charset="0"/>
                <a:ea typeface="Calibri" panose="020F0502020204030204" pitchFamily="34" charset="0"/>
                <a:cs typeface="Arial" panose="020B0604020202020204" pitchFamily="34" charset="0"/>
              </a:rPr>
              <a:t>erbal feedback from patients and families, revealed they were happy to use them and felt that it acted as a prompt in some cases to remind them of the questions they </a:t>
            </a:r>
            <a:r>
              <a:rPr lang="en-GB" sz="1100" dirty="0">
                <a:solidFill>
                  <a:schemeClr val="tx1"/>
                </a:solidFill>
                <a:latin typeface="Montserrat" panose="00000500000000000000" pitchFamily="50" charset="0"/>
                <a:ea typeface="Calibri" panose="020F0502020204030204" pitchFamily="34" charset="0"/>
                <a:cs typeface="Arial" panose="020B0604020202020204" pitchFamily="34" charset="0"/>
              </a:rPr>
              <a:t>may have had</a:t>
            </a:r>
            <a:r>
              <a:rPr lang="en-GB" sz="1100" dirty="0">
                <a:solidFill>
                  <a:schemeClr val="tx1"/>
                </a:solidFill>
                <a:effectLst/>
                <a:latin typeface="Montserrat" panose="00000500000000000000" pitchFamily="50" charset="0"/>
                <a:ea typeface="Calibri" panose="020F0502020204030204" pitchFamily="34" charset="0"/>
                <a:cs typeface="Arial" panose="020B0604020202020204" pitchFamily="34" charset="0"/>
              </a:rPr>
              <a:t>. </a:t>
            </a:r>
          </a:p>
          <a:p>
            <a:pPr>
              <a:lnSpc>
                <a:spcPct val="150000"/>
              </a:lnSpc>
            </a:pPr>
            <a:r>
              <a:rPr lang="en-GB" sz="1100" dirty="0">
                <a:solidFill>
                  <a:schemeClr val="tx1"/>
                </a:solidFill>
                <a:effectLst/>
                <a:latin typeface="Montserrat" panose="00000500000000000000" pitchFamily="50" charset="0"/>
                <a:ea typeface="Calibri" panose="020F0502020204030204" pitchFamily="34" charset="0"/>
                <a:cs typeface="Arial" panose="020B0604020202020204" pitchFamily="34" charset="0"/>
              </a:rPr>
              <a:t>The older </a:t>
            </a:r>
            <a:r>
              <a:rPr lang="en-GB" sz="1100" dirty="0">
                <a:solidFill>
                  <a:schemeClr val="tx1"/>
                </a:solidFill>
                <a:latin typeface="Montserrat" panose="00000500000000000000" pitchFamily="50" charset="0"/>
                <a:ea typeface="Calibri" panose="020F0502020204030204" pitchFamily="34" charset="0"/>
                <a:cs typeface="Arial" panose="020B0604020202020204" pitchFamily="34" charset="0"/>
              </a:rPr>
              <a:t>c</a:t>
            </a:r>
            <a:r>
              <a:rPr lang="en-GB" sz="1100" dirty="0">
                <a:solidFill>
                  <a:schemeClr val="tx1"/>
                </a:solidFill>
                <a:effectLst/>
                <a:latin typeface="Montserrat" panose="00000500000000000000" pitchFamily="50" charset="0"/>
                <a:ea typeface="Calibri" panose="020F0502020204030204" pitchFamily="34" charset="0"/>
                <a:cs typeface="Arial" panose="020B0604020202020204" pitchFamily="34" charset="0"/>
              </a:rPr>
              <a:t>hildren and young people mostly helped their parents to fill them in.</a:t>
            </a:r>
          </a:p>
          <a:p>
            <a:pPr marL="0" indent="0" algn="just">
              <a:lnSpc>
                <a:spcPct val="150000"/>
              </a:lnSpc>
              <a:buNone/>
            </a:pPr>
            <a:endParaRPr lang="en-GB" sz="1100" b="1" dirty="0">
              <a:solidFill>
                <a:schemeClr val="tx1"/>
              </a:solidFill>
              <a:latin typeface="Montserrat" panose="00000500000000000000" pitchFamily="50" charset="0"/>
              <a:cs typeface="Arial" panose="020B0604020202020204" pitchFamily="34" charset="0"/>
            </a:endParaRPr>
          </a:p>
        </p:txBody>
      </p:sp>
      <p:graphicFrame>
        <p:nvGraphicFramePr>
          <p:cNvPr id="4" name="Chart 3">
            <a:extLst>
              <a:ext uri="{FF2B5EF4-FFF2-40B4-BE49-F238E27FC236}">
                <a16:creationId xmlns:a16="http://schemas.microsoft.com/office/drawing/2014/main" id="{5947D389-C730-C258-EAD4-438D19A61486}"/>
              </a:ext>
            </a:extLst>
          </p:cNvPr>
          <p:cNvGraphicFramePr/>
          <p:nvPr>
            <p:extLst>
              <p:ext uri="{D42A27DB-BD31-4B8C-83A1-F6EECF244321}">
                <p14:modId xmlns:p14="http://schemas.microsoft.com/office/powerpoint/2010/main" val="4164370860"/>
              </p:ext>
            </p:extLst>
          </p:nvPr>
        </p:nvGraphicFramePr>
        <p:xfrm>
          <a:off x="228760" y="813446"/>
          <a:ext cx="4988110" cy="40324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4592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Improving the quality of EEG clinic – Southport and Ormskirk Hospital NHS Trust</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09884" y="771549"/>
            <a:ext cx="8543536" cy="4176464"/>
          </a:xfrm>
        </p:spPr>
        <p:txBody>
          <a:bodyPr>
            <a:noAutofit/>
          </a:bodyPr>
          <a:lstStyle/>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Results</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The team learned that families perceive their clinic time slots to be just right, but they vary when it comes to preferred clinic times. </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Some families forgot to do the other side of the questionnaire – included “PTO” at the bottom of the form. </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2 families mentioned that Sefton is not covered by the epilepsy nurse.</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1 parent commented that they would like referrals for additional help to be made for them rather than asking school / GP.</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1 family wanted general health information on viruses.</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1 family mentioned that although they have always felt included and respected the team, they would like to see more consideration and communication to help them engage.</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Skype / video consultations were popular with 3 families and telephone consultations with 2 families.</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Good results. </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Distributed 11 questionnaires, all of which have been completed. </a:t>
            </a:r>
          </a:p>
          <a:p>
            <a:pPr marL="0" indent="0" algn="just">
              <a:lnSpc>
                <a:spcPct val="150000"/>
              </a:lnSpc>
              <a:buNone/>
            </a:pPr>
            <a:endParaRPr lang="en-GB" sz="1100" b="1"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677597828"/>
      </p:ext>
    </p:extLst>
  </p:cSld>
  <p:clrMapOvr>
    <a:masterClrMapping/>
  </p:clrMapOvr>
</p:sld>
</file>

<file path=ppt/theme/theme1.xml><?xml version="1.0" encoding="utf-8"?>
<a:theme xmlns:a="http://schemas.openxmlformats.org/drawingml/2006/main" name="Office Theme">
  <a:themeElements>
    <a:clrScheme name="RCPCH Colours">
      <a:dk1>
        <a:sysClr val="windowText" lastClr="000000"/>
      </a:dk1>
      <a:lt1>
        <a:sysClr val="window" lastClr="FFFFFF"/>
      </a:lt1>
      <a:dk2>
        <a:srgbClr val="0D0D58"/>
      </a:dk2>
      <a:lt2>
        <a:srgbClr val="FFFFFF"/>
      </a:lt2>
      <a:accent1>
        <a:srgbClr val="11A7F2"/>
      </a:accent1>
      <a:accent2>
        <a:srgbClr val="3366CC"/>
      </a:accent2>
      <a:accent3>
        <a:srgbClr val="E00087"/>
      </a:accent3>
      <a:accent4>
        <a:srgbClr val="66CC33"/>
      </a:accent4>
      <a:accent5>
        <a:srgbClr val="E60700"/>
      </a:accent5>
      <a:accent6>
        <a:srgbClr val="FF8000"/>
      </a:accent6>
      <a:hlink>
        <a:srgbClr val="E0008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9cfbb22-967d-441b-b2d0-56543b08ad7d">
      <Value>2</Value>
      <Value>1</Value>
    </TaxCatchAll>
    <lcf76f155ced4ddcb4097134ff3c332f xmlns="e7b00261-fff3-41e0-a06e-29be7bbb4b90">
      <Terms xmlns="http://schemas.microsoft.com/office/infopath/2007/PartnerControls"/>
    </lcf76f155ced4ddcb4097134ff3c332f>
    <MediaLengthInSeconds xmlns="e7b00261-fff3-41e0-a06e-29be7bbb4b90" xsi:nil="true"/>
    <SharedWithUsers xmlns="19cfbb22-967d-441b-b2d0-56543b08ad7d">
      <UserInfo>
        <DisplayName/>
        <AccountId xsi:nil="true"/>
        <AccountType/>
      </UserInfo>
    </SharedWithUsers>
    <i17683cc25004393bf5e7a85079a67d2 xmlns="19cfbb22-967d-441b-b2d0-56543b08ad7d">
      <Terms xmlns="http://schemas.microsoft.com/office/infopath/2007/PartnerControls"/>
    </i17683cc25004393bf5e7a85079a67d2>
    <_Source xmlns="http://schemas.microsoft.com/sharepoint/v3/fields" xsi:nil="true"/>
    <pbf2f93df8dd4eb080efdd315b87a374 xmlns="19cfbb22-967d-441b-b2d0-56543b08ad7d">
      <Terms xmlns="http://schemas.microsoft.com/office/infopath/2007/PartnerControls">
        <TermInfo xmlns="http://schemas.microsoft.com/office/infopath/2007/PartnerControls">
          <TermName xmlns="http://schemas.microsoft.com/office/infopath/2007/PartnerControls">Quality Improvement</TermName>
          <TermId xmlns="http://schemas.microsoft.com/office/infopath/2007/PartnerControls">f929b268-8fc1-4432-9c8d-4653c804bdfc</TermId>
        </TermInfo>
      </Terms>
    </pbf2f93df8dd4eb080efdd315b87a374>
    <nf553947567e4e08a7a428dd067c6ddf xmlns="19cfbb22-967d-441b-b2d0-56543b08ad7d">
      <Terms xmlns="http://schemas.microsoft.com/office/infopath/2007/PartnerControls"/>
    </nf553947567e4e08a7a428dd067c6ddf>
    <Project_x002f__x0020_contract_x0020_end_x0020_date xmlns="19cfbb22-967d-441b-b2d0-56543b08ad7d" xsi:nil="true"/>
    <mc9a21fcd6b24904b2be8748004271cc xmlns="19cfbb22-967d-441b-b2d0-56543b08ad7d">
      <Terms xmlns="http://schemas.microsoft.com/office/infopath/2007/PartnerControls">
        <TermInfo xmlns="http://schemas.microsoft.com/office/infopath/2007/PartnerControls">
          <TermName xmlns="http://schemas.microsoft.com/office/infopath/2007/PartnerControls">Research ＆ Quality Improvement</TermName>
          <TermId xmlns="http://schemas.microsoft.com/office/infopath/2007/PartnerControls">40ffecb9-eb64-4eb4-bbcd-9ff92017558e</TermId>
        </TermInfo>
      </Terms>
    </mc9a21fcd6b24904b2be8748004271cc>
    <fdb3048ee4f64c2ab103fa5c08134177 xmlns="19cfbb22-967d-441b-b2d0-56543b08ad7d">
      <Terms xmlns="http://schemas.microsoft.com/office/infopath/2007/PartnerControls"/>
    </fdb3048ee4f64c2ab103fa5c08134177>
    <n63e5b34d79144c59fc93a19d30f3a0b xmlns="19cfbb22-967d-441b-b2d0-56543b08ad7d">
      <Terms xmlns="http://schemas.microsoft.com/office/infopath/2007/PartnerControls"/>
    </n63e5b34d79144c59fc93a19d30f3a0b>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73892B6BD4C814D864FE852C6B62926" ma:contentTypeVersion="32" ma:contentTypeDescription="Create a new document." ma:contentTypeScope="" ma:versionID="8156b1bb3564c62c0c928768bbf78ddf">
  <xsd:schema xmlns:xsd="http://www.w3.org/2001/XMLSchema" xmlns:xs="http://www.w3.org/2001/XMLSchema" xmlns:p="http://schemas.microsoft.com/office/2006/metadata/properties" xmlns:ns2="19cfbb22-967d-441b-b2d0-56543b08ad7d" xmlns:ns3="http://schemas.microsoft.com/sharepoint/v3/fields" xmlns:ns4="e7b00261-fff3-41e0-a06e-29be7bbb4b90" targetNamespace="http://schemas.microsoft.com/office/2006/metadata/properties" ma:root="true" ma:fieldsID="9dfd0235534e6e908d96032a58ca0ce4" ns2:_="" ns3:_="" ns4:_="">
    <xsd:import namespace="19cfbb22-967d-441b-b2d0-56543b08ad7d"/>
    <xsd:import namespace="http://schemas.microsoft.com/sharepoint/v3/fields"/>
    <xsd:import namespace="e7b00261-fff3-41e0-a06e-29be7bbb4b90"/>
    <xsd:element name="properties">
      <xsd:complexType>
        <xsd:sequence>
          <xsd:element name="documentManagement">
            <xsd:complexType>
              <xsd:all>
                <xsd:element ref="ns2:nf553947567e4e08a7a428dd067c6ddf" minOccurs="0"/>
                <xsd:element ref="ns2:TaxCatchAll" minOccurs="0"/>
                <xsd:element ref="ns2:pbf2f93df8dd4eb080efdd315b87a374" minOccurs="0"/>
                <xsd:element ref="ns2:mc9a21fcd6b24904b2be8748004271cc" minOccurs="0"/>
                <xsd:element ref="ns2:fdb3048ee4f64c2ab103fa5c08134177" minOccurs="0"/>
                <xsd:element ref="ns2:i17683cc25004393bf5e7a85079a67d2" minOccurs="0"/>
                <xsd:element ref="ns2:Project_x002f__x0020_contract_x0020_end_x0020_date" minOccurs="0"/>
                <xsd:element ref="ns2:n63e5b34d79144c59fc93a19d30f3a0b" minOccurs="0"/>
                <xsd:element ref="ns3:_Source"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AutoKeyPoints" minOccurs="0"/>
                <xsd:element ref="ns4:MediaServiceKeyPoints" minOccurs="0"/>
                <xsd:element ref="ns4:MediaServiceGenerationTime" minOccurs="0"/>
                <xsd:element ref="ns4:MediaServiceEventHashCode" minOccurs="0"/>
                <xsd:element ref="ns4:MediaServiceOCR" minOccurs="0"/>
                <xsd:element ref="ns4:lcf76f155ced4ddcb4097134ff3c332f" minOccurs="0"/>
                <xsd:element ref="ns2:SharedWithUsers" minOccurs="0"/>
                <xsd:element ref="ns2:SharedWithDetails" minOccurs="0"/>
                <xsd:element ref="ns4:MediaServiceObjectDetectorVersions" minOccurs="0"/>
                <xsd:element ref="ns4:MediaServiceSearchPropertie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cfbb22-967d-441b-b2d0-56543b08ad7d" elementFormDefault="qualified">
    <xsd:import namespace="http://schemas.microsoft.com/office/2006/documentManagement/types"/>
    <xsd:import namespace="http://schemas.microsoft.com/office/infopath/2007/PartnerControls"/>
    <xsd:element name="nf553947567e4e08a7a428dd067c6ddf" ma:index="9" nillable="true" ma:taxonomy="true" ma:internalName="nf553947567e4e08a7a428dd067c6ddf" ma:taxonomyFieldName="Business_x0020_Activity" ma:displayName="Business Activity" ma:default="" ma:fieldId="{7f553947-567e-4e08-a7a4-28dd067c6ddf}" ma:sspId="72c748ba-2422-442a-8da0-8c3a11393106" ma:termSetId="281f97d3-173f-40b8-9fc1-2bb96af60e0e"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84e03c9-4683-4d6d-9e6e-c6fa35f1947e}" ma:internalName="TaxCatchAll" ma:showField="CatchAllData" ma:web="19cfbb22-967d-441b-b2d0-56543b08ad7d">
      <xsd:complexType>
        <xsd:complexContent>
          <xsd:extension base="dms:MultiChoiceLookup">
            <xsd:sequence>
              <xsd:element name="Value" type="dms:Lookup" maxOccurs="unbounded" minOccurs="0" nillable="true"/>
            </xsd:sequence>
          </xsd:extension>
        </xsd:complexContent>
      </xsd:complexType>
    </xsd:element>
    <xsd:element name="pbf2f93df8dd4eb080efdd315b87a374" ma:index="12" nillable="true" ma:taxonomy="true" ma:internalName="pbf2f93df8dd4eb080efdd315b87a374" ma:taxonomyFieldName="Business_x0020_Function" ma:displayName="Business Function" ma:default="2;#Quality Improvement|f929b268-8fc1-4432-9c8d-4653c804bdfc" ma:fieldId="{9bf2f93d-f8dd-4eb0-80ef-dd315b87a374}" ma:sspId="72c748ba-2422-442a-8da0-8c3a11393106" ma:termSetId="1a054ad0-931e-4bb0-a70b-dc33d2e19bcb" ma:anchorId="c788aced-109f-432d-9368-116094370ebc" ma:open="false" ma:isKeyword="false">
      <xsd:complexType>
        <xsd:sequence>
          <xsd:element ref="pc:Terms" minOccurs="0" maxOccurs="1"/>
        </xsd:sequence>
      </xsd:complexType>
    </xsd:element>
    <xsd:element name="mc9a21fcd6b24904b2be8748004271cc" ma:index="14" nillable="true" ma:taxonomy="true" ma:internalName="mc9a21fcd6b24904b2be8748004271cc" ma:taxonomyFieldName="Division" ma:displayName="Division" ma:default="1;#Research ＆ Quality Improvement|40ffecb9-eb64-4eb4-bbcd-9ff92017558e" ma:fieldId="{6c9a21fc-d6b2-4904-b2be-8748004271cc}" ma:sspId="72c748ba-2422-442a-8da0-8c3a11393106" ma:termSetId="854525bc-11e5-4801-9a2e-02bd235a7eec" ma:anchorId="00000000-0000-0000-0000-000000000000" ma:open="false" ma:isKeyword="false">
      <xsd:complexType>
        <xsd:sequence>
          <xsd:element ref="pc:Terms" minOccurs="0" maxOccurs="1"/>
        </xsd:sequence>
      </xsd:complexType>
    </xsd:element>
    <xsd:element name="fdb3048ee4f64c2ab103fa5c08134177" ma:index="16" nillable="true" ma:taxonomy="true" ma:internalName="fdb3048ee4f64c2ab103fa5c08134177" ma:taxonomyFieldName="Document_x0020_status" ma:displayName="Document status" ma:default="" ma:fieldId="{fdb3048e-e4f6-4c2a-b103-fa5c08134177}" ma:sspId="72c748ba-2422-442a-8da0-8c3a11393106" ma:termSetId="81537ae4-bb63-4a0b-b036-a59c8bb24956" ma:anchorId="00000000-0000-0000-0000-000000000000" ma:open="false" ma:isKeyword="false">
      <xsd:complexType>
        <xsd:sequence>
          <xsd:element ref="pc:Terms" minOccurs="0" maxOccurs="1"/>
        </xsd:sequence>
      </xsd:complexType>
    </xsd:element>
    <xsd:element name="i17683cc25004393bf5e7a85079a67d2" ma:index="18" nillable="true" ma:taxonomy="true" ma:internalName="i17683cc25004393bf5e7a85079a67d2" ma:taxonomyFieldName="Information_x0020_type" ma:displayName="Information type" ma:default="" ma:fieldId="{217683cc-2500-4393-bf5e-7a85079a67d2}" ma:sspId="72c748ba-2422-442a-8da0-8c3a11393106" ma:termSetId="7c5dc89c-5a38-404b-b798-27b2a4c32a36" ma:anchorId="00000000-0000-0000-0000-000000000000" ma:open="false" ma:isKeyword="false">
      <xsd:complexType>
        <xsd:sequence>
          <xsd:element ref="pc:Terms" minOccurs="0" maxOccurs="1"/>
        </xsd:sequence>
      </xsd:complexType>
    </xsd:element>
    <xsd:element name="Project_x002f__x0020_contract_x0020_end_x0020_date" ma:index="19" nillable="true" ma:displayName="Project/ contract end date" ma:format="DateOnly" ma:internalName="Project_x002F__x0020_contract_x0020_end_x0020_date">
      <xsd:simpleType>
        <xsd:restriction base="dms:DateTime"/>
      </xsd:simpleType>
    </xsd:element>
    <xsd:element name="n63e5b34d79144c59fc93a19d30f3a0b" ma:index="21" nillable="true" ma:taxonomy="true" ma:internalName="n63e5b34d79144c59fc93a19d30f3a0b" ma:taxonomyFieldName="Project_x002F__x0020_contract_x0020_status" ma:displayName="Project/ contract status" ma:default="" ma:fieldId="{763e5b34-d791-44c5-9fc9-3a19d30f3a0b}" ma:sspId="72c748ba-2422-442a-8da0-8c3a11393106" ma:termSetId="6fb53340-93dd-45ae-88d8-d63e0eb70bfd" ma:anchorId="00000000-0000-0000-0000-000000000000" ma:open="false" ma:isKeyword="false">
      <xsd:complexType>
        <xsd:sequence>
          <xsd:element ref="pc:Terms" minOccurs="0" maxOccurs="1"/>
        </xsd:sequence>
      </xsd:complexType>
    </xsd:element>
    <xsd:element name="SharedWithUsers" ma:index="3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ource" ma:index="22" nillable="true" ma:displayName="Source filepath" ma:description="References to resources from which this resource was derived. This is the filepath that was lifted from the Q Drive" ma:internalName="_Sourc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b00261-fff3-41e0-a06e-29be7bbb4b90" elementFormDefault="qualified">
    <xsd:import namespace="http://schemas.microsoft.com/office/2006/documentManagement/types"/>
    <xsd:import namespace="http://schemas.microsoft.com/office/infopath/2007/PartnerControls"/>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MediaServiceDateTaken" ma:index="25" nillable="true" ma:displayName="MediaServiceDateTaken" ma:hidden="true" ma:internalName="MediaServiceDateTaken" ma:readOnly="true">
      <xsd:simpleType>
        <xsd:restriction base="dms:Text"/>
      </xsd:simpleType>
    </xsd:element>
    <xsd:element name="MediaServiceAutoTags" ma:index="26" nillable="true" ma:displayName="Tags" ma:internalName="MediaServiceAutoTags"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lcf76f155ced4ddcb4097134ff3c332f" ma:index="34" nillable="true" ma:taxonomy="true" ma:internalName="lcf76f155ced4ddcb4097134ff3c332f" ma:taxonomyFieldName="MediaServiceImageTags" ma:displayName="Image Tags" ma:readOnly="false" ma:fieldId="{5cf76f15-5ced-4ddc-b409-7134ff3c332f}" ma:taxonomyMulti="true" ma:sspId="72c748ba-2422-442a-8da0-8c3a113931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element name="MediaServiceLocation" ma:index="39"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B52ABB-3948-495F-8B80-D5F3B6115A4C}">
  <ds:schemaRefs>
    <ds:schemaRef ds:uri="19d55dec-64db-48ca-8a2a-bb7d318d4195"/>
    <ds:schemaRef ds:uri="5acc4cad-2aa3-4eb2-8220-20c2ac6d16f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fields"/>
    <ds:schemaRef ds:uri="http://schemas.openxmlformats.org/package/2006/metadata/core-properties"/>
    <ds:schemaRef ds:uri="http://www.w3.org/XML/1998/namespace"/>
    <ds:schemaRef ds:uri="19cfbb22-967d-441b-b2d0-56543b08ad7d"/>
    <ds:schemaRef ds:uri="e7b00261-fff3-41e0-a06e-29be7bbb4b90"/>
    <ds:schemaRef ds:uri="37df6dd1-1f47-4b51-841c-0243d18555eb"/>
    <ds:schemaRef ds:uri="44e40524-91c9-4f1a-8c93-91673b8fc013"/>
  </ds:schemaRefs>
</ds:datastoreItem>
</file>

<file path=customXml/itemProps2.xml><?xml version="1.0" encoding="utf-8"?>
<ds:datastoreItem xmlns:ds="http://schemas.openxmlformats.org/officeDocument/2006/customXml" ds:itemID="{9221181E-D4B1-48CB-AC2B-2C0D60E8C0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cfbb22-967d-441b-b2d0-56543b08ad7d"/>
    <ds:schemaRef ds:uri="http://schemas.microsoft.com/sharepoint/v3/fields"/>
    <ds:schemaRef ds:uri="e7b00261-fff3-41e0-a06e-29be7bbb4b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FA2067-290E-40B1-9BC8-CCD0CB98B2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47866</TotalTime>
  <Words>1859</Words>
  <Application>Microsoft Office PowerPoint</Application>
  <PresentationFormat>On-screen Show (16:9)</PresentationFormat>
  <Paragraphs>134</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Montserrat</vt:lpstr>
      <vt:lpstr>Courier New</vt:lpstr>
      <vt:lpstr>Office Theme</vt:lpstr>
      <vt:lpstr>PowerPoint Presentation</vt:lpstr>
      <vt:lpstr>Improving patient engagement – Southport and Ormskirk Hospital NHS Trust</vt:lpstr>
      <vt:lpstr>Improving the quality of EEG clinic – Southport and Ormskirk Hospital NHS Trust</vt:lpstr>
      <vt:lpstr>Improving the quality of EEG clinic – Southport and Ormskirk Hospital NHS Trust</vt:lpstr>
      <vt:lpstr>Improving the quality of EEG clinic – Southport and Ormskirk Hospital NHS Trust</vt:lpstr>
      <vt:lpstr>Improving the quality of EEG clinic – Southport and Ormskirk Hospital NHS Trust</vt:lpstr>
      <vt:lpstr>Improving the quality of EEG clinic – Southport and Ormskirk Hospital NHS Trust</vt:lpstr>
      <vt:lpstr>Improving the quality of EEG clinic – Southport and Ormskirk Hospital NHS Trust</vt:lpstr>
      <vt:lpstr>Improving the quality of EEG clinic – Southport and Ormskirk Hospital NHS Trust</vt:lpstr>
      <vt:lpstr>Improving the quality of EEG clinic – Southport and Ormskirk Hospital NHS Trust</vt:lpstr>
      <vt:lpstr>Improving the quality of EEG clinic – Southport and Ormskirk Hospital NHS Trust</vt:lpstr>
      <vt:lpstr>Improving the quality of EEG clinic – Southport and Ormskirk Hospital NHS Trust</vt:lpstr>
      <vt:lpstr>Improving the quality of EEG clinic – Southport and Ormskirk Hospital NHS Trust</vt:lpstr>
      <vt:lpstr>Improving the quality of EEG clinic – Southport and Ormskirk Hospital NHS Trust</vt:lpstr>
      <vt:lpstr>Improving the quality of EEG clinic – Southport and Ormskirk Hospital NHS Trust</vt:lpstr>
      <vt:lpstr> https://eqip.rcpch.ac.uk</vt:lpstr>
    </vt:vector>
  </TitlesOfParts>
  <Company>RCPCH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Ball</dc:creator>
  <cp:lastModifiedBy>Melanie David-Feveck</cp:lastModifiedBy>
  <cp:revision>132</cp:revision>
  <dcterms:created xsi:type="dcterms:W3CDTF">2014-06-02T14:56:21Z</dcterms:created>
  <dcterms:modified xsi:type="dcterms:W3CDTF">2024-07-18T23:05:49Z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0x010100F73892B6BD4C814D864FE852C6B62926</vt:lpwstr>
  </property>
  <property fmtid="{D5CDD505-2E9C-101B-9397-08002B2CF9AE}" pid="3" name="Archive">
    <vt:lpwstr/>
  </property>
  <property fmtid="{D5CDD505-2E9C-101B-9397-08002B2CF9AE}" pid="4" name="Document status">
    <vt:lpwstr/>
  </property>
  <property fmtid="{D5CDD505-2E9C-101B-9397-08002B2CF9AE}" pid="5" name="Business Activity">
    <vt:lpwstr/>
  </property>
  <property fmtid="{D5CDD505-2E9C-101B-9397-08002B2CF9AE}" pid="6" name="Business Function">
    <vt:lpwstr>2;#Quality Improvement|f929b268-8fc1-4432-9c8d-4653c804bdfc</vt:lpwstr>
  </property>
  <property fmtid="{D5CDD505-2E9C-101B-9397-08002B2CF9AE}" pid="7" name="Project/ contract status">
    <vt:lpwstr/>
  </property>
  <property fmtid="{D5CDD505-2E9C-101B-9397-08002B2CF9AE}" pid="8" name="Division">
    <vt:lpwstr>1;#Research ＆ Quality Improvement|40ffecb9-eb64-4eb4-bbcd-9ff92017558e</vt:lpwstr>
  </property>
  <property fmtid="{D5CDD505-2E9C-101B-9397-08002B2CF9AE}" pid="9" name="Information type">
    <vt:lpwstr/>
  </property>
  <property fmtid="{D5CDD505-2E9C-101B-9397-08002B2CF9AE}" pid="10" name="MediaServiceImageTags">
    <vt:lpwstr/>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y fmtid="{D5CDD505-2E9C-101B-9397-08002B2CF9AE}" pid="14" name="l9151f26d9d24fb2bafecc2135ce3309">
    <vt:lpwstr>Research ＆ Quality Improvement|c788aced-109f-432d-9368-116094370ebc</vt:lpwstr>
  </property>
  <property fmtid="{D5CDD505-2E9C-101B-9397-08002B2CF9AE}" pid="15" name="_ExtendedDescription">
    <vt:lpwstr/>
  </property>
  <property fmtid="{D5CDD505-2E9C-101B-9397-08002B2CF9AE}" pid="16" name="xd_Signature">
    <vt:lpwstr/>
  </property>
  <property fmtid="{D5CDD505-2E9C-101B-9397-08002B2CF9AE}" pid="17" name="ba13835014884b89bed364837ca9ec39">
    <vt:lpwstr>Audits|ae63694e-9999-473c-882e-084b09c6631d</vt:lpwstr>
  </property>
  <property fmtid="{D5CDD505-2E9C-101B-9397-08002B2CF9AE}" pid="18" name="TriggerFlowInfo">
    <vt:lpwstr/>
  </property>
  <property fmtid="{D5CDD505-2E9C-101B-9397-08002B2CF9AE}" pid="19" name="Document_x0020_status">
    <vt:lpwstr/>
  </property>
  <property fmtid="{D5CDD505-2E9C-101B-9397-08002B2CF9AE}" pid="20" name="Business_x0020_Activity">
    <vt:lpwstr/>
  </property>
  <property fmtid="{D5CDD505-2E9C-101B-9397-08002B2CF9AE}" pid="21" name="Project_x002F__x0020_contract_x0020_status">
    <vt:lpwstr/>
  </property>
  <property fmtid="{D5CDD505-2E9C-101B-9397-08002B2CF9AE}" pid="22" name="Information_x0020_type">
    <vt:lpwstr/>
  </property>
</Properties>
</file>