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25"/>
  </p:notesMasterIdLst>
  <p:sldIdLst>
    <p:sldId id="303" r:id="rId6"/>
    <p:sldId id="492" r:id="rId7"/>
    <p:sldId id="482" r:id="rId8"/>
    <p:sldId id="476" r:id="rId9"/>
    <p:sldId id="485" r:id="rId10"/>
    <p:sldId id="488" r:id="rId11"/>
    <p:sldId id="487" r:id="rId12"/>
    <p:sldId id="486" r:id="rId13"/>
    <p:sldId id="477" r:id="rId14"/>
    <p:sldId id="483" r:id="rId15"/>
    <p:sldId id="484" r:id="rId16"/>
    <p:sldId id="489" r:id="rId17"/>
    <p:sldId id="490" r:id="rId18"/>
    <p:sldId id="478" r:id="rId19"/>
    <p:sldId id="481" r:id="rId20"/>
    <p:sldId id="479" r:id="rId21"/>
    <p:sldId id="491" r:id="rId22"/>
    <p:sldId id="480" r:id="rId23"/>
    <p:sldId id="494" r:id="rId24"/>
  </p:sldIdLst>
  <p:sldSz cx="9144000" cy="5143500" type="screen16x9"/>
  <p:notesSz cx="6858000" cy="9144000"/>
  <p:embeddedFontLst>
    <p:embeddedFont>
      <p:font typeface="Montserrat" panose="00000500000000000000" pitchFamily="50" charset="0"/>
      <p:regular r:id="rId26"/>
      <p:bold r:id="rId27"/>
      <p:italic r:id="rId28"/>
      <p:boldItalic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712" autoAdjust="0"/>
  </p:normalViewPr>
  <p:slideViewPr>
    <p:cSldViewPr>
      <p:cViewPr varScale="1">
        <p:scale>
          <a:sx n="79" d="100"/>
          <a:sy n="79" d="100"/>
        </p:scale>
        <p:origin x="524" y="3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font" Target="fonts/font3.fntdata"/><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font" Target="fonts/font2.fntdata"/><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DF8FB30A-E00E-4312-8337-ADA65FBBCEFC}"/>
    <pc:docChg chg="custSel modSld">
      <pc:chgData name="Melanie David-Feveck" userId="9e4d456e-893c-4367-b601-72fce04ebd6b" providerId="ADAL" clId="{DF8FB30A-E00E-4312-8337-ADA65FBBCEFC}" dt="2024-07-23T19:16:24.846" v="5"/>
      <pc:docMkLst>
        <pc:docMk/>
      </pc:docMkLst>
      <pc:sldChg chg="addSp delSp modSp mod delCm modCm">
        <pc:chgData name="Melanie David-Feveck" userId="9e4d456e-893c-4367-b601-72fce04ebd6b" providerId="ADAL" clId="{DF8FB30A-E00E-4312-8337-ADA65FBBCEFC}" dt="2024-07-23T19:16:24.846" v="5"/>
        <pc:sldMkLst>
          <pc:docMk/>
          <pc:sldMk cId="2846312978" sldId="485"/>
        </pc:sldMkLst>
        <pc:picChg chg="add mod">
          <ac:chgData name="Melanie David-Feveck" userId="9e4d456e-893c-4367-b601-72fce04ebd6b" providerId="ADAL" clId="{DF8FB30A-E00E-4312-8337-ADA65FBBCEFC}" dt="2024-07-23T19:15:27.112" v="4" actId="14100"/>
          <ac:picMkLst>
            <pc:docMk/>
            <pc:sldMk cId="2846312978" sldId="485"/>
            <ac:picMk id="4" creationId="{7AF796ED-12A2-6656-8D58-124749DD4FC7}"/>
          </ac:picMkLst>
        </pc:picChg>
        <pc:picChg chg="del">
          <ac:chgData name="Melanie David-Feveck" userId="9e4d456e-893c-4367-b601-72fce04ebd6b" providerId="ADAL" clId="{DF8FB30A-E00E-4312-8337-ADA65FBBCEFC}" dt="2024-07-23T19:13:33.148" v="0" actId="478"/>
          <ac:picMkLst>
            <pc:docMk/>
            <pc:sldMk cId="2846312978" sldId="485"/>
            <ac:picMk id="9" creationId="{FA54BECF-0C26-B618-AD6B-F296344095DF}"/>
          </ac:picMkLst>
        </pc:pic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DF8FB30A-E00E-4312-8337-ADA65FBBCEFC}" dt="2024-07-23T19:16:24.846" v="5"/>
              <pc2:cmMkLst xmlns:pc2="http://schemas.microsoft.com/office/powerpoint/2019/9/main/command">
                <pc:docMk/>
                <pc:sldMk cId="2846312978" sldId="485"/>
                <pc2:cmMk id="{B2FE219B-7A84-4C3F-AF42-60C0E9A6E854}"/>
              </pc2:cmMkLst>
            </pc226:cmChg>
          </p:ext>
        </pc:extLst>
      </pc:sldChg>
    </pc:docChg>
  </pc:docChgLst>
  <pc:docChgLst>
    <pc:chgData name="Melanie David-Feveck" userId="9e4d456e-893c-4367-b601-72fce04ebd6b" providerId="ADAL" clId="{DC1764A9-9428-4FA4-B319-137CB6C35250}"/>
    <pc:docChg chg="delSld delMainMaster delSection modSection">
      <pc:chgData name="Melanie David-Feveck" userId="9e4d456e-893c-4367-b601-72fce04ebd6b" providerId="ADAL" clId="{DC1764A9-9428-4FA4-B319-137CB6C35250}" dt="2024-03-05T10:16:30.743" v="2" actId="17853"/>
      <pc:docMkLst>
        <pc:docMk/>
      </pc:docMkLst>
      <pc:sldChg chg="del">
        <pc:chgData name="Melanie David-Feveck" userId="9e4d456e-893c-4367-b601-72fce04ebd6b" providerId="ADAL" clId="{DC1764A9-9428-4FA4-B319-137CB6C35250}" dt="2024-03-05T10:16:18.063" v="1" actId="47"/>
        <pc:sldMkLst>
          <pc:docMk/>
          <pc:sldMk cId="799324392" sldId="259"/>
        </pc:sldMkLst>
      </pc:sldChg>
      <pc:sldChg chg="del">
        <pc:chgData name="Melanie David-Feveck" userId="9e4d456e-893c-4367-b601-72fce04ebd6b" providerId="ADAL" clId="{DC1764A9-9428-4FA4-B319-137CB6C35250}" dt="2024-03-05T10:16:18.063" v="1" actId="47"/>
        <pc:sldMkLst>
          <pc:docMk/>
          <pc:sldMk cId="3106167386" sldId="262"/>
        </pc:sldMkLst>
      </pc:sldChg>
      <pc:sldChg chg="del">
        <pc:chgData name="Melanie David-Feveck" userId="9e4d456e-893c-4367-b601-72fce04ebd6b" providerId="ADAL" clId="{DC1764A9-9428-4FA4-B319-137CB6C35250}" dt="2024-03-05T10:16:18.063" v="1" actId="47"/>
        <pc:sldMkLst>
          <pc:docMk/>
          <pc:sldMk cId="3642888077" sldId="264"/>
        </pc:sldMkLst>
      </pc:sldChg>
      <pc:sldChg chg="del">
        <pc:chgData name="Melanie David-Feveck" userId="9e4d456e-893c-4367-b601-72fce04ebd6b" providerId="ADAL" clId="{DC1764A9-9428-4FA4-B319-137CB6C35250}" dt="2024-03-05T10:16:18.063" v="1" actId="47"/>
        <pc:sldMkLst>
          <pc:docMk/>
          <pc:sldMk cId="1014389851" sldId="265"/>
        </pc:sldMkLst>
      </pc:sldChg>
      <pc:sldChg chg="del">
        <pc:chgData name="Melanie David-Feveck" userId="9e4d456e-893c-4367-b601-72fce04ebd6b" providerId="ADAL" clId="{DC1764A9-9428-4FA4-B319-137CB6C35250}" dt="2024-03-05T10:16:18.063" v="1" actId="47"/>
        <pc:sldMkLst>
          <pc:docMk/>
          <pc:sldMk cId="2399632935" sldId="266"/>
        </pc:sldMkLst>
      </pc:sldChg>
      <pc:sldChg chg="del">
        <pc:chgData name="Melanie David-Feveck" userId="9e4d456e-893c-4367-b601-72fce04ebd6b" providerId="ADAL" clId="{DC1764A9-9428-4FA4-B319-137CB6C35250}" dt="2024-03-05T10:16:18.063" v="1" actId="47"/>
        <pc:sldMkLst>
          <pc:docMk/>
          <pc:sldMk cId="1056245645" sldId="268"/>
        </pc:sldMkLst>
      </pc:sldChg>
      <pc:sldChg chg="del">
        <pc:chgData name="Melanie David-Feveck" userId="9e4d456e-893c-4367-b601-72fce04ebd6b" providerId="ADAL" clId="{DC1764A9-9428-4FA4-B319-137CB6C35250}" dt="2024-03-05T10:16:18.063" v="1" actId="47"/>
        <pc:sldMkLst>
          <pc:docMk/>
          <pc:sldMk cId="4107759899" sldId="270"/>
        </pc:sldMkLst>
      </pc:sldChg>
      <pc:sldChg chg="del">
        <pc:chgData name="Melanie David-Feveck" userId="9e4d456e-893c-4367-b601-72fce04ebd6b" providerId="ADAL" clId="{DC1764A9-9428-4FA4-B319-137CB6C35250}" dt="2024-03-05T10:16:18.063" v="1" actId="47"/>
        <pc:sldMkLst>
          <pc:docMk/>
          <pc:sldMk cId="1630786046" sldId="271"/>
        </pc:sldMkLst>
      </pc:sldChg>
      <pc:sldChg chg="del">
        <pc:chgData name="Melanie David-Feveck" userId="9e4d456e-893c-4367-b601-72fce04ebd6b" providerId="ADAL" clId="{DC1764A9-9428-4FA4-B319-137CB6C35250}" dt="2024-03-05T10:16:18.063" v="1" actId="47"/>
        <pc:sldMkLst>
          <pc:docMk/>
          <pc:sldMk cId="1831537921" sldId="284"/>
        </pc:sldMkLst>
      </pc:sldChg>
      <pc:sldChg chg="del">
        <pc:chgData name="Melanie David-Feveck" userId="9e4d456e-893c-4367-b601-72fce04ebd6b" providerId="ADAL" clId="{DC1764A9-9428-4FA4-B319-137CB6C35250}" dt="2024-03-05T10:16:18.063" v="1" actId="47"/>
        <pc:sldMkLst>
          <pc:docMk/>
          <pc:sldMk cId="2114353960" sldId="290"/>
        </pc:sldMkLst>
      </pc:sldChg>
      <pc:sldChg chg="del">
        <pc:chgData name="Melanie David-Feveck" userId="9e4d456e-893c-4367-b601-72fce04ebd6b" providerId="ADAL" clId="{DC1764A9-9428-4FA4-B319-137CB6C35250}" dt="2024-03-05T10:16:18.063" v="1" actId="47"/>
        <pc:sldMkLst>
          <pc:docMk/>
          <pc:sldMk cId="3546561670" sldId="293"/>
        </pc:sldMkLst>
      </pc:sldChg>
      <pc:sldChg chg="del">
        <pc:chgData name="Melanie David-Feveck" userId="9e4d456e-893c-4367-b601-72fce04ebd6b" providerId="ADAL" clId="{DC1764A9-9428-4FA4-B319-137CB6C35250}" dt="2024-03-05T10:16:18.063" v="1" actId="47"/>
        <pc:sldMkLst>
          <pc:docMk/>
          <pc:sldMk cId="3488180697" sldId="294"/>
        </pc:sldMkLst>
      </pc:sldChg>
      <pc:sldChg chg="del">
        <pc:chgData name="Melanie David-Feveck" userId="9e4d456e-893c-4367-b601-72fce04ebd6b" providerId="ADAL" clId="{DC1764A9-9428-4FA4-B319-137CB6C35250}" dt="2024-03-05T10:16:18.063" v="1" actId="47"/>
        <pc:sldMkLst>
          <pc:docMk/>
          <pc:sldMk cId="4289185173" sldId="295"/>
        </pc:sldMkLst>
      </pc:sldChg>
      <pc:sldChg chg="del">
        <pc:chgData name="Melanie David-Feveck" userId="9e4d456e-893c-4367-b601-72fce04ebd6b" providerId="ADAL" clId="{DC1764A9-9428-4FA4-B319-137CB6C35250}" dt="2024-03-05T10:16:18.063" v="1" actId="47"/>
        <pc:sldMkLst>
          <pc:docMk/>
          <pc:sldMk cId="1361587176" sldId="296"/>
        </pc:sldMkLst>
      </pc:sldChg>
      <pc:sldChg chg="del">
        <pc:chgData name="Melanie David-Feveck" userId="9e4d456e-893c-4367-b601-72fce04ebd6b" providerId="ADAL" clId="{DC1764A9-9428-4FA4-B319-137CB6C35250}" dt="2024-03-05T10:16:18.063" v="1" actId="47"/>
        <pc:sldMkLst>
          <pc:docMk/>
          <pc:sldMk cId="3571238085" sldId="298"/>
        </pc:sldMkLst>
      </pc:sldChg>
      <pc:sldChg chg="del">
        <pc:chgData name="Melanie David-Feveck" userId="9e4d456e-893c-4367-b601-72fce04ebd6b" providerId="ADAL" clId="{DC1764A9-9428-4FA4-B319-137CB6C35250}" dt="2024-03-05T10:16:18.063" v="1" actId="47"/>
        <pc:sldMkLst>
          <pc:docMk/>
          <pc:sldMk cId="1966837309" sldId="300"/>
        </pc:sldMkLst>
      </pc:sldChg>
      <pc:sldChg chg="del">
        <pc:chgData name="Melanie David-Feveck" userId="9e4d456e-893c-4367-b601-72fce04ebd6b" providerId="ADAL" clId="{DC1764A9-9428-4FA4-B319-137CB6C35250}" dt="2024-03-05T10:15:47.966" v="0" actId="47"/>
        <pc:sldMkLst>
          <pc:docMk/>
          <pc:sldMk cId="2103544846" sldId="304"/>
        </pc:sldMkLst>
      </pc:sldChg>
      <pc:sldChg chg="del">
        <pc:chgData name="Melanie David-Feveck" userId="9e4d456e-893c-4367-b601-72fce04ebd6b" providerId="ADAL" clId="{DC1764A9-9428-4FA4-B319-137CB6C35250}" dt="2024-03-05T10:16:18.063" v="1" actId="47"/>
        <pc:sldMkLst>
          <pc:docMk/>
          <pc:sldMk cId="4251052806" sldId="305"/>
        </pc:sldMkLst>
      </pc:sldChg>
      <pc:sldChg chg="del">
        <pc:chgData name="Melanie David-Feveck" userId="9e4d456e-893c-4367-b601-72fce04ebd6b" providerId="ADAL" clId="{DC1764A9-9428-4FA4-B319-137CB6C35250}" dt="2024-03-05T10:16:18.063" v="1" actId="47"/>
        <pc:sldMkLst>
          <pc:docMk/>
          <pc:sldMk cId="2930578258" sldId="306"/>
        </pc:sldMkLst>
      </pc:sldChg>
      <pc:sldChg chg="del">
        <pc:chgData name="Melanie David-Feveck" userId="9e4d456e-893c-4367-b601-72fce04ebd6b" providerId="ADAL" clId="{DC1764A9-9428-4FA4-B319-137CB6C35250}" dt="2024-03-05T10:16:18.063" v="1" actId="47"/>
        <pc:sldMkLst>
          <pc:docMk/>
          <pc:sldMk cId="118721866" sldId="307"/>
        </pc:sldMkLst>
      </pc:sldChg>
      <pc:sldChg chg="del">
        <pc:chgData name="Melanie David-Feveck" userId="9e4d456e-893c-4367-b601-72fce04ebd6b" providerId="ADAL" clId="{DC1764A9-9428-4FA4-B319-137CB6C35250}" dt="2024-03-05T10:16:18.063" v="1" actId="47"/>
        <pc:sldMkLst>
          <pc:docMk/>
          <pc:sldMk cId="3018464882" sldId="308"/>
        </pc:sldMkLst>
      </pc:sldChg>
      <pc:sldChg chg="del">
        <pc:chgData name="Melanie David-Feveck" userId="9e4d456e-893c-4367-b601-72fce04ebd6b" providerId="ADAL" clId="{DC1764A9-9428-4FA4-B319-137CB6C35250}" dt="2024-03-05T10:16:18.063" v="1" actId="47"/>
        <pc:sldMkLst>
          <pc:docMk/>
          <pc:sldMk cId="1243319100" sldId="309"/>
        </pc:sldMkLst>
      </pc:sldChg>
      <pc:sldChg chg="del">
        <pc:chgData name="Melanie David-Feveck" userId="9e4d456e-893c-4367-b601-72fce04ebd6b" providerId="ADAL" clId="{DC1764A9-9428-4FA4-B319-137CB6C35250}" dt="2024-03-05T10:16:18.063" v="1" actId="47"/>
        <pc:sldMkLst>
          <pc:docMk/>
          <pc:sldMk cId="557046507" sldId="310"/>
        </pc:sldMkLst>
      </pc:sldChg>
      <pc:sldChg chg="del">
        <pc:chgData name="Melanie David-Feveck" userId="9e4d456e-893c-4367-b601-72fce04ebd6b" providerId="ADAL" clId="{DC1764A9-9428-4FA4-B319-137CB6C35250}" dt="2024-03-05T10:16:18.063" v="1" actId="47"/>
        <pc:sldMkLst>
          <pc:docMk/>
          <pc:sldMk cId="3527910704" sldId="311"/>
        </pc:sldMkLst>
      </pc:sldChg>
      <pc:sldChg chg="del">
        <pc:chgData name="Melanie David-Feveck" userId="9e4d456e-893c-4367-b601-72fce04ebd6b" providerId="ADAL" clId="{DC1764A9-9428-4FA4-B319-137CB6C35250}" dt="2024-03-05T10:16:18.063" v="1" actId="47"/>
        <pc:sldMkLst>
          <pc:docMk/>
          <pc:sldMk cId="242218943" sldId="312"/>
        </pc:sldMkLst>
      </pc:sldChg>
      <pc:sldChg chg="del">
        <pc:chgData name="Melanie David-Feveck" userId="9e4d456e-893c-4367-b601-72fce04ebd6b" providerId="ADAL" clId="{DC1764A9-9428-4FA4-B319-137CB6C35250}" dt="2024-03-05T10:16:18.063" v="1" actId="47"/>
        <pc:sldMkLst>
          <pc:docMk/>
          <pc:sldMk cId="4168993559" sldId="313"/>
        </pc:sldMkLst>
      </pc:sldChg>
      <pc:sldChg chg="del">
        <pc:chgData name="Melanie David-Feveck" userId="9e4d456e-893c-4367-b601-72fce04ebd6b" providerId="ADAL" clId="{DC1764A9-9428-4FA4-B319-137CB6C35250}" dt="2024-03-05T10:16:18.063" v="1" actId="47"/>
        <pc:sldMkLst>
          <pc:docMk/>
          <pc:sldMk cId="2973973880" sldId="314"/>
        </pc:sldMkLst>
      </pc:sldChg>
      <pc:sldChg chg="del">
        <pc:chgData name="Melanie David-Feveck" userId="9e4d456e-893c-4367-b601-72fce04ebd6b" providerId="ADAL" clId="{DC1764A9-9428-4FA4-B319-137CB6C35250}" dt="2024-03-05T10:16:18.063" v="1" actId="47"/>
        <pc:sldMkLst>
          <pc:docMk/>
          <pc:sldMk cId="3120971044" sldId="315"/>
        </pc:sldMkLst>
      </pc:sldChg>
      <pc:sldChg chg="del">
        <pc:chgData name="Melanie David-Feveck" userId="9e4d456e-893c-4367-b601-72fce04ebd6b" providerId="ADAL" clId="{DC1764A9-9428-4FA4-B319-137CB6C35250}" dt="2024-03-05T10:16:18.063" v="1" actId="47"/>
        <pc:sldMkLst>
          <pc:docMk/>
          <pc:sldMk cId="3704695639" sldId="316"/>
        </pc:sldMkLst>
      </pc:sldChg>
      <pc:sldChg chg="del">
        <pc:chgData name="Melanie David-Feveck" userId="9e4d456e-893c-4367-b601-72fce04ebd6b" providerId="ADAL" clId="{DC1764A9-9428-4FA4-B319-137CB6C35250}" dt="2024-03-05T10:16:18.063" v="1" actId="47"/>
        <pc:sldMkLst>
          <pc:docMk/>
          <pc:sldMk cId="1462029673" sldId="317"/>
        </pc:sldMkLst>
      </pc:sldChg>
      <pc:sldChg chg="del">
        <pc:chgData name="Melanie David-Feveck" userId="9e4d456e-893c-4367-b601-72fce04ebd6b" providerId="ADAL" clId="{DC1764A9-9428-4FA4-B319-137CB6C35250}" dt="2024-03-05T10:16:18.063" v="1" actId="47"/>
        <pc:sldMkLst>
          <pc:docMk/>
          <pc:sldMk cId="978536239" sldId="318"/>
        </pc:sldMkLst>
      </pc:sldChg>
      <pc:sldChg chg="del">
        <pc:chgData name="Melanie David-Feveck" userId="9e4d456e-893c-4367-b601-72fce04ebd6b" providerId="ADAL" clId="{DC1764A9-9428-4FA4-B319-137CB6C35250}" dt="2024-03-05T10:16:18.063" v="1" actId="47"/>
        <pc:sldMkLst>
          <pc:docMk/>
          <pc:sldMk cId="857462270" sldId="320"/>
        </pc:sldMkLst>
      </pc:sldChg>
      <pc:sldChg chg="del">
        <pc:chgData name="Melanie David-Feveck" userId="9e4d456e-893c-4367-b601-72fce04ebd6b" providerId="ADAL" clId="{DC1764A9-9428-4FA4-B319-137CB6C35250}" dt="2024-03-05T10:16:18.063" v="1" actId="47"/>
        <pc:sldMkLst>
          <pc:docMk/>
          <pc:sldMk cId="3022686975" sldId="321"/>
        </pc:sldMkLst>
      </pc:sldChg>
      <pc:sldChg chg="del">
        <pc:chgData name="Melanie David-Feveck" userId="9e4d456e-893c-4367-b601-72fce04ebd6b" providerId="ADAL" clId="{DC1764A9-9428-4FA4-B319-137CB6C35250}" dt="2024-03-05T10:16:18.063" v="1" actId="47"/>
        <pc:sldMkLst>
          <pc:docMk/>
          <pc:sldMk cId="2467286272" sldId="322"/>
        </pc:sldMkLst>
      </pc:sldChg>
      <pc:sldChg chg="del">
        <pc:chgData name="Melanie David-Feveck" userId="9e4d456e-893c-4367-b601-72fce04ebd6b" providerId="ADAL" clId="{DC1764A9-9428-4FA4-B319-137CB6C35250}" dt="2024-03-05T10:16:18.063" v="1" actId="47"/>
        <pc:sldMkLst>
          <pc:docMk/>
          <pc:sldMk cId="3004121511" sldId="323"/>
        </pc:sldMkLst>
      </pc:sldChg>
      <pc:sldChg chg="del">
        <pc:chgData name="Melanie David-Feveck" userId="9e4d456e-893c-4367-b601-72fce04ebd6b" providerId="ADAL" clId="{DC1764A9-9428-4FA4-B319-137CB6C35250}" dt="2024-03-05T10:16:18.063" v="1" actId="47"/>
        <pc:sldMkLst>
          <pc:docMk/>
          <pc:sldMk cId="80574681" sldId="324"/>
        </pc:sldMkLst>
      </pc:sldChg>
      <pc:sldChg chg="del">
        <pc:chgData name="Melanie David-Feveck" userId="9e4d456e-893c-4367-b601-72fce04ebd6b" providerId="ADAL" clId="{DC1764A9-9428-4FA4-B319-137CB6C35250}" dt="2024-03-05T10:16:18.063" v="1" actId="47"/>
        <pc:sldMkLst>
          <pc:docMk/>
          <pc:sldMk cId="3601447193" sldId="325"/>
        </pc:sldMkLst>
      </pc:sldChg>
      <pc:sldChg chg="del">
        <pc:chgData name="Melanie David-Feveck" userId="9e4d456e-893c-4367-b601-72fce04ebd6b" providerId="ADAL" clId="{DC1764A9-9428-4FA4-B319-137CB6C35250}" dt="2024-03-05T10:16:18.063" v="1" actId="47"/>
        <pc:sldMkLst>
          <pc:docMk/>
          <pc:sldMk cId="1817188485" sldId="326"/>
        </pc:sldMkLst>
      </pc:sldChg>
      <pc:sldChg chg="del">
        <pc:chgData name="Melanie David-Feveck" userId="9e4d456e-893c-4367-b601-72fce04ebd6b" providerId="ADAL" clId="{DC1764A9-9428-4FA4-B319-137CB6C35250}" dt="2024-03-05T10:16:18.063" v="1" actId="47"/>
        <pc:sldMkLst>
          <pc:docMk/>
          <pc:sldMk cId="3368257059" sldId="327"/>
        </pc:sldMkLst>
      </pc:sldChg>
      <pc:sldChg chg="del">
        <pc:chgData name="Melanie David-Feveck" userId="9e4d456e-893c-4367-b601-72fce04ebd6b" providerId="ADAL" clId="{DC1764A9-9428-4FA4-B319-137CB6C35250}" dt="2024-03-05T10:16:18.063" v="1" actId="47"/>
        <pc:sldMkLst>
          <pc:docMk/>
          <pc:sldMk cId="4172991778" sldId="328"/>
        </pc:sldMkLst>
      </pc:sldChg>
      <pc:sldChg chg="del">
        <pc:chgData name="Melanie David-Feveck" userId="9e4d456e-893c-4367-b601-72fce04ebd6b" providerId="ADAL" clId="{DC1764A9-9428-4FA4-B319-137CB6C35250}" dt="2024-03-05T10:16:18.063" v="1" actId="47"/>
        <pc:sldMkLst>
          <pc:docMk/>
          <pc:sldMk cId="509819724" sldId="329"/>
        </pc:sldMkLst>
      </pc:sldChg>
      <pc:sldChg chg="del">
        <pc:chgData name="Melanie David-Feveck" userId="9e4d456e-893c-4367-b601-72fce04ebd6b" providerId="ADAL" clId="{DC1764A9-9428-4FA4-B319-137CB6C35250}" dt="2024-03-05T10:16:18.063" v="1" actId="47"/>
        <pc:sldMkLst>
          <pc:docMk/>
          <pc:sldMk cId="3714943454" sldId="330"/>
        </pc:sldMkLst>
      </pc:sldChg>
      <pc:sldChg chg="del">
        <pc:chgData name="Melanie David-Feveck" userId="9e4d456e-893c-4367-b601-72fce04ebd6b" providerId="ADAL" clId="{DC1764A9-9428-4FA4-B319-137CB6C35250}" dt="2024-03-05T10:16:18.063" v="1" actId="47"/>
        <pc:sldMkLst>
          <pc:docMk/>
          <pc:sldMk cId="4261851776" sldId="331"/>
        </pc:sldMkLst>
      </pc:sldChg>
      <pc:sldChg chg="del">
        <pc:chgData name="Melanie David-Feveck" userId="9e4d456e-893c-4367-b601-72fce04ebd6b" providerId="ADAL" clId="{DC1764A9-9428-4FA4-B319-137CB6C35250}" dt="2024-03-05T10:16:18.063" v="1" actId="47"/>
        <pc:sldMkLst>
          <pc:docMk/>
          <pc:sldMk cId="3363119584" sldId="332"/>
        </pc:sldMkLst>
      </pc:sldChg>
      <pc:sldChg chg="del">
        <pc:chgData name="Melanie David-Feveck" userId="9e4d456e-893c-4367-b601-72fce04ebd6b" providerId="ADAL" clId="{DC1764A9-9428-4FA4-B319-137CB6C35250}" dt="2024-03-05T10:16:18.063" v="1" actId="47"/>
        <pc:sldMkLst>
          <pc:docMk/>
          <pc:sldMk cId="4195571222" sldId="333"/>
        </pc:sldMkLst>
      </pc:sldChg>
      <pc:sldChg chg="del">
        <pc:chgData name="Melanie David-Feveck" userId="9e4d456e-893c-4367-b601-72fce04ebd6b" providerId="ADAL" clId="{DC1764A9-9428-4FA4-B319-137CB6C35250}" dt="2024-03-05T10:16:18.063" v="1" actId="47"/>
        <pc:sldMkLst>
          <pc:docMk/>
          <pc:sldMk cId="3357208649" sldId="334"/>
        </pc:sldMkLst>
      </pc:sldChg>
      <pc:sldChg chg="del">
        <pc:chgData name="Melanie David-Feveck" userId="9e4d456e-893c-4367-b601-72fce04ebd6b" providerId="ADAL" clId="{DC1764A9-9428-4FA4-B319-137CB6C35250}" dt="2024-03-05T10:16:18.063" v="1" actId="47"/>
        <pc:sldMkLst>
          <pc:docMk/>
          <pc:sldMk cId="903726113" sldId="335"/>
        </pc:sldMkLst>
      </pc:sldChg>
      <pc:sldChg chg="del">
        <pc:chgData name="Melanie David-Feveck" userId="9e4d456e-893c-4367-b601-72fce04ebd6b" providerId="ADAL" clId="{DC1764A9-9428-4FA4-B319-137CB6C35250}" dt="2024-03-05T10:16:18.063" v="1" actId="47"/>
        <pc:sldMkLst>
          <pc:docMk/>
          <pc:sldMk cId="1782538445" sldId="336"/>
        </pc:sldMkLst>
      </pc:sldChg>
      <pc:sldChg chg="del">
        <pc:chgData name="Melanie David-Feveck" userId="9e4d456e-893c-4367-b601-72fce04ebd6b" providerId="ADAL" clId="{DC1764A9-9428-4FA4-B319-137CB6C35250}" dt="2024-03-05T10:16:18.063" v="1" actId="47"/>
        <pc:sldMkLst>
          <pc:docMk/>
          <pc:sldMk cId="2348483254" sldId="337"/>
        </pc:sldMkLst>
      </pc:sldChg>
      <pc:sldChg chg="del">
        <pc:chgData name="Melanie David-Feveck" userId="9e4d456e-893c-4367-b601-72fce04ebd6b" providerId="ADAL" clId="{DC1764A9-9428-4FA4-B319-137CB6C35250}" dt="2024-03-05T10:16:18.063" v="1" actId="47"/>
        <pc:sldMkLst>
          <pc:docMk/>
          <pc:sldMk cId="3514813241" sldId="338"/>
        </pc:sldMkLst>
      </pc:sldChg>
      <pc:sldChg chg="del">
        <pc:chgData name="Melanie David-Feveck" userId="9e4d456e-893c-4367-b601-72fce04ebd6b" providerId="ADAL" clId="{DC1764A9-9428-4FA4-B319-137CB6C35250}" dt="2024-03-05T10:16:18.063" v="1" actId="47"/>
        <pc:sldMkLst>
          <pc:docMk/>
          <pc:sldMk cId="105276095" sldId="339"/>
        </pc:sldMkLst>
      </pc:sldChg>
      <pc:sldChg chg="del">
        <pc:chgData name="Melanie David-Feveck" userId="9e4d456e-893c-4367-b601-72fce04ebd6b" providerId="ADAL" clId="{DC1764A9-9428-4FA4-B319-137CB6C35250}" dt="2024-03-05T10:16:18.063" v="1" actId="47"/>
        <pc:sldMkLst>
          <pc:docMk/>
          <pc:sldMk cId="1302022846" sldId="340"/>
        </pc:sldMkLst>
      </pc:sldChg>
      <pc:sldChg chg="del">
        <pc:chgData name="Melanie David-Feveck" userId="9e4d456e-893c-4367-b601-72fce04ebd6b" providerId="ADAL" clId="{DC1764A9-9428-4FA4-B319-137CB6C35250}" dt="2024-03-05T10:16:18.063" v="1" actId="47"/>
        <pc:sldMkLst>
          <pc:docMk/>
          <pc:sldMk cId="413456050" sldId="341"/>
        </pc:sldMkLst>
      </pc:sldChg>
      <pc:sldChg chg="del">
        <pc:chgData name="Melanie David-Feveck" userId="9e4d456e-893c-4367-b601-72fce04ebd6b" providerId="ADAL" clId="{DC1764A9-9428-4FA4-B319-137CB6C35250}" dt="2024-03-05T10:16:18.063" v="1" actId="47"/>
        <pc:sldMkLst>
          <pc:docMk/>
          <pc:sldMk cId="201185743" sldId="342"/>
        </pc:sldMkLst>
      </pc:sldChg>
      <pc:sldChg chg="del">
        <pc:chgData name="Melanie David-Feveck" userId="9e4d456e-893c-4367-b601-72fce04ebd6b" providerId="ADAL" clId="{DC1764A9-9428-4FA4-B319-137CB6C35250}" dt="2024-03-05T10:16:18.063" v="1" actId="47"/>
        <pc:sldMkLst>
          <pc:docMk/>
          <pc:sldMk cId="3446751220" sldId="343"/>
        </pc:sldMkLst>
      </pc:sldChg>
      <pc:sldChg chg="del">
        <pc:chgData name="Melanie David-Feveck" userId="9e4d456e-893c-4367-b601-72fce04ebd6b" providerId="ADAL" clId="{DC1764A9-9428-4FA4-B319-137CB6C35250}" dt="2024-03-05T10:16:18.063" v="1" actId="47"/>
        <pc:sldMkLst>
          <pc:docMk/>
          <pc:sldMk cId="3094607354" sldId="344"/>
        </pc:sldMkLst>
      </pc:sldChg>
      <pc:sldChg chg="del">
        <pc:chgData name="Melanie David-Feveck" userId="9e4d456e-893c-4367-b601-72fce04ebd6b" providerId="ADAL" clId="{DC1764A9-9428-4FA4-B319-137CB6C35250}" dt="2024-03-05T10:16:18.063" v="1" actId="47"/>
        <pc:sldMkLst>
          <pc:docMk/>
          <pc:sldMk cId="1508438556" sldId="345"/>
        </pc:sldMkLst>
      </pc:sldChg>
      <pc:sldChg chg="del">
        <pc:chgData name="Melanie David-Feveck" userId="9e4d456e-893c-4367-b601-72fce04ebd6b" providerId="ADAL" clId="{DC1764A9-9428-4FA4-B319-137CB6C35250}" dt="2024-03-05T10:16:18.063" v="1" actId="47"/>
        <pc:sldMkLst>
          <pc:docMk/>
          <pc:sldMk cId="518122681" sldId="346"/>
        </pc:sldMkLst>
      </pc:sldChg>
      <pc:sldChg chg="del">
        <pc:chgData name="Melanie David-Feveck" userId="9e4d456e-893c-4367-b601-72fce04ebd6b" providerId="ADAL" clId="{DC1764A9-9428-4FA4-B319-137CB6C35250}" dt="2024-03-05T10:16:18.063" v="1" actId="47"/>
        <pc:sldMkLst>
          <pc:docMk/>
          <pc:sldMk cId="3142425602" sldId="347"/>
        </pc:sldMkLst>
      </pc:sldChg>
      <pc:sldChg chg="del">
        <pc:chgData name="Melanie David-Feveck" userId="9e4d456e-893c-4367-b601-72fce04ebd6b" providerId="ADAL" clId="{DC1764A9-9428-4FA4-B319-137CB6C35250}" dt="2024-03-05T10:16:18.063" v="1" actId="47"/>
        <pc:sldMkLst>
          <pc:docMk/>
          <pc:sldMk cId="71837271" sldId="348"/>
        </pc:sldMkLst>
      </pc:sldChg>
      <pc:sldChg chg="del">
        <pc:chgData name="Melanie David-Feveck" userId="9e4d456e-893c-4367-b601-72fce04ebd6b" providerId="ADAL" clId="{DC1764A9-9428-4FA4-B319-137CB6C35250}" dt="2024-03-05T10:16:18.063" v="1" actId="47"/>
        <pc:sldMkLst>
          <pc:docMk/>
          <pc:sldMk cId="2962753233" sldId="349"/>
        </pc:sldMkLst>
      </pc:sldChg>
      <pc:sldChg chg="del">
        <pc:chgData name="Melanie David-Feveck" userId="9e4d456e-893c-4367-b601-72fce04ebd6b" providerId="ADAL" clId="{DC1764A9-9428-4FA4-B319-137CB6C35250}" dt="2024-03-05T10:16:18.063" v="1" actId="47"/>
        <pc:sldMkLst>
          <pc:docMk/>
          <pc:sldMk cId="477585754" sldId="350"/>
        </pc:sldMkLst>
      </pc:sldChg>
      <pc:sldChg chg="del">
        <pc:chgData name="Melanie David-Feveck" userId="9e4d456e-893c-4367-b601-72fce04ebd6b" providerId="ADAL" clId="{DC1764A9-9428-4FA4-B319-137CB6C35250}" dt="2024-03-05T10:16:18.063" v="1" actId="47"/>
        <pc:sldMkLst>
          <pc:docMk/>
          <pc:sldMk cId="3658809137" sldId="351"/>
        </pc:sldMkLst>
      </pc:sldChg>
      <pc:sldChg chg="del">
        <pc:chgData name="Melanie David-Feveck" userId="9e4d456e-893c-4367-b601-72fce04ebd6b" providerId="ADAL" clId="{DC1764A9-9428-4FA4-B319-137CB6C35250}" dt="2024-03-05T10:16:18.063" v="1" actId="47"/>
        <pc:sldMkLst>
          <pc:docMk/>
          <pc:sldMk cId="4033628699" sldId="352"/>
        </pc:sldMkLst>
      </pc:sldChg>
      <pc:sldChg chg="del">
        <pc:chgData name="Melanie David-Feveck" userId="9e4d456e-893c-4367-b601-72fce04ebd6b" providerId="ADAL" clId="{DC1764A9-9428-4FA4-B319-137CB6C35250}" dt="2024-03-05T10:16:18.063" v="1" actId="47"/>
        <pc:sldMkLst>
          <pc:docMk/>
          <pc:sldMk cId="3034713817" sldId="353"/>
        </pc:sldMkLst>
      </pc:sldChg>
      <pc:sldChg chg="del">
        <pc:chgData name="Melanie David-Feveck" userId="9e4d456e-893c-4367-b601-72fce04ebd6b" providerId="ADAL" clId="{DC1764A9-9428-4FA4-B319-137CB6C35250}" dt="2024-03-05T10:16:18.063" v="1" actId="47"/>
        <pc:sldMkLst>
          <pc:docMk/>
          <pc:sldMk cId="854659263" sldId="354"/>
        </pc:sldMkLst>
      </pc:sldChg>
      <pc:sldChg chg="del">
        <pc:chgData name="Melanie David-Feveck" userId="9e4d456e-893c-4367-b601-72fce04ebd6b" providerId="ADAL" clId="{DC1764A9-9428-4FA4-B319-137CB6C35250}" dt="2024-03-05T10:16:18.063" v="1" actId="47"/>
        <pc:sldMkLst>
          <pc:docMk/>
          <pc:sldMk cId="2473806954" sldId="355"/>
        </pc:sldMkLst>
      </pc:sldChg>
      <pc:sldChg chg="del">
        <pc:chgData name="Melanie David-Feveck" userId="9e4d456e-893c-4367-b601-72fce04ebd6b" providerId="ADAL" clId="{DC1764A9-9428-4FA4-B319-137CB6C35250}" dt="2024-03-05T10:16:18.063" v="1" actId="47"/>
        <pc:sldMkLst>
          <pc:docMk/>
          <pc:sldMk cId="2919490116" sldId="356"/>
        </pc:sldMkLst>
      </pc:sldChg>
      <pc:sldChg chg="del">
        <pc:chgData name="Melanie David-Feveck" userId="9e4d456e-893c-4367-b601-72fce04ebd6b" providerId="ADAL" clId="{DC1764A9-9428-4FA4-B319-137CB6C35250}" dt="2024-03-05T10:16:18.063" v="1" actId="47"/>
        <pc:sldMkLst>
          <pc:docMk/>
          <pc:sldMk cId="1072399950" sldId="357"/>
        </pc:sldMkLst>
      </pc:sldChg>
      <pc:sldChg chg="del">
        <pc:chgData name="Melanie David-Feveck" userId="9e4d456e-893c-4367-b601-72fce04ebd6b" providerId="ADAL" clId="{DC1764A9-9428-4FA4-B319-137CB6C35250}" dt="2024-03-05T10:16:18.063" v="1" actId="47"/>
        <pc:sldMkLst>
          <pc:docMk/>
          <pc:sldMk cId="2137743403" sldId="358"/>
        </pc:sldMkLst>
      </pc:sldChg>
      <pc:sldChg chg="del">
        <pc:chgData name="Melanie David-Feveck" userId="9e4d456e-893c-4367-b601-72fce04ebd6b" providerId="ADAL" clId="{DC1764A9-9428-4FA4-B319-137CB6C35250}" dt="2024-03-05T10:16:18.063" v="1" actId="47"/>
        <pc:sldMkLst>
          <pc:docMk/>
          <pc:sldMk cId="2351758061" sldId="359"/>
        </pc:sldMkLst>
      </pc:sldChg>
      <pc:sldChg chg="del">
        <pc:chgData name="Melanie David-Feveck" userId="9e4d456e-893c-4367-b601-72fce04ebd6b" providerId="ADAL" clId="{DC1764A9-9428-4FA4-B319-137CB6C35250}" dt="2024-03-05T10:16:18.063" v="1" actId="47"/>
        <pc:sldMkLst>
          <pc:docMk/>
          <pc:sldMk cId="2344174708" sldId="360"/>
        </pc:sldMkLst>
      </pc:sldChg>
      <pc:sldChg chg="del">
        <pc:chgData name="Melanie David-Feveck" userId="9e4d456e-893c-4367-b601-72fce04ebd6b" providerId="ADAL" clId="{DC1764A9-9428-4FA4-B319-137CB6C35250}" dt="2024-03-05T10:16:18.063" v="1" actId="47"/>
        <pc:sldMkLst>
          <pc:docMk/>
          <pc:sldMk cId="195155253" sldId="361"/>
        </pc:sldMkLst>
      </pc:sldChg>
      <pc:sldChg chg="del">
        <pc:chgData name="Melanie David-Feveck" userId="9e4d456e-893c-4367-b601-72fce04ebd6b" providerId="ADAL" clId="{DC1764A9-9428-4FA4-B319-137CB6C35250}" dt="2024-03-05T10:16:18.063" v="1" actId="47"/>
        <pc:sldMkLst>
          <pc:docMk/>
          <pc:sldMk cId="876040960" sldId="362"/>
        </pc:sldMkLst>
      </pc:sldChg>
      <pc:sldChg chg="del">
        <pc:chgData name="Melanie David-Feveck" userId="9e4d456e-893c-4367-b601-72fce04ebd6b" providerId="ADAL" clId="{DC1764A9-9428-4FA4-B319-137CB6C35250}" dt="2024-03-05T10:16:18.063" v="1" actId="47"/>
        <pc:sldMkLst>
          <pc:docMk/>
          <pc:sldMk cId="3572883483" sldId="363"/>
        </pc:sldMkLst>
      </pc:sldChg>
      <pc:sldChg chg="del">
        <pc:chgData name="Melanie David-Feveck" userId="9e4d456e-893c-4367-b601-72fce04ebd6b" providerId="ADAL" clId="{DC1764A9-9428-4FA4-B319-137CB6C35250}" dt="2024-03-05T10:16:18.063" v="1" actId="47"/>
        <pc:sldMkLst>
          <pc:docMk/>
          <pc:sldMk cId="508037425" sldId="364"/>
        </pc:sldMkLst>
      </pc:sldChg>
      <pc:sldChg chg="del">
        <pc:chgData name="Melanie David-Feveck" userId="9e4d456e-893c-4367-b601-72fce04ebd6b" providerId="ADAL" clId="{DC1764A9-9428-4FA4-B319-137CB6C35250}" dt="2024-03-05T10:16:18.063" v="1" actId="47"/>
        <pc:sldMkLst>
          <pc:docMk/>
          <pc:sldMk cId="2333218553" sldId="365"/>
        </pc:sldMkLst>
      </pc:sldChg>
      <pc:sldChg chg="del">
        <pc:chgData name="Melanie David-Feveck" userId="9e4d456e-893c-4367-b601-72fce04ebd6b" providerId="ADAL" clId="{DC1764A9-9428-4FA4-B319-137CB6C35250}" dt="2024-03-05T10:16:18.063" v="1" actId="47"/>
        <pc:sldMkLst>
          <pc:docMk/>
          <pc:sldMk cId="2054154810" sldId="366"/>
        </pc:sldMkLst>
      </pc:sldChg>
      <pc:sldChg chg="del">
        <pc:chgData name="Melanie David-Feveck" userId="9e4d456e-893c-4367-b601-72fce04ebd6b" providerId="ADAL" clId="{DC1764A9-9428-4FA4-B319-137CB6C35250}" dt="2024-03-05T10:16:18.063" v="1" actId="47"/>
        <pc:sldMkLst>
          <pc:docMk/>
          <pc:sldMk cId="2911078151" sldId="367"/>
        </pc:sldMkLst>
      </pc:sldChg>
      <pc:sldChg chg="del">
        <pc:chgData name="Melanie David-Feveck" userId="9e4d456e-893c-4367-b601-72fce04ebd6b" providerId="ADAL" clId="{DC1764A9-9428-4FA4-B319-137CB6C35250}" dt="2024-03-05T10:16:18.063" v="1" actId="47"/>
        <pc:sldMkLst>
          <pc:docMk/>
          <pc:sldMk cId="1938009894" sldId="368"/>
        </pc:sldMkLst>
      </pc:sldChg>
      <pc:sldChg chg="del">
        <pc:chgData name="Melanie David-Feveck" userId="9e4d456e-893c-4367-b601-72fce04ebd6b" providerId="ADAL" clId="{DC1764A9-9428-4FA4-B319-137CB6C35250}" dt="2024-03-05T10:16:18.063" v="1" actId="47"/>
        <pc:sldMkLst>
          <pc:docMk/>
          <pc:sldMk cId="2519889301" sldId="370"/>
        </pc:sldMkLst>
      </pc:sldChg>
      <pc:sldChg chg="del">
        <pc:chgData name="Melanie David-Feveck" userId="9e4d456e-893c-4367-b601-72fce04ebd6b" providerId="ADAL" clId="{DC1764A9-9428-4FA4-B319-137CB6C35250}" dt="2024-03-05T10:16:18.063" v="1" actId="47"/>
        <pc:sldMkLst>
          <pc:docMk/>
          <pc:sldMk cId="65238759" sldId="371"/>
        </pc:sldMkLst>
      </pc:sldChg>
      <pc:sldChg chg="del">
        <pc:chgData name="Melanie David-Feveck" userId="9e4d456e-893c-4367-b601-72fce04ebd6b" providerId="ADAL" clId="{DC1764A9-9428-4FA4-B319-137CB6C35250}" dt="2024-03-05T10:16:18.063" v="1" actId="47"/>
        <pc:sldMkLst>
          <pc:docMk/>
          <pc:sldMk cId="3079950256" sldId="372"/>
        </pc:sldMkLst>
      </pc:sldChg>
      <pc:sldChg chg="del">
        <pc:chgData name="Melanie David-Feveck" userId="9e4d456e-893c-4367-b601-72fce04ebd6b" providerId="ADAL" clId="{DC1764A9-9428-4FA4-B319-137CB6C35250}" dt="2024-03-05T10:16:18.063" v="1" actId="47"/>
        <pc:sldMkLst>
          <pc:docMk/>
          <pc:sldMk cId="3167577545" sldId="373"/>
        </pc:sldMkLst>
      </pc:sldChg>
      <pc:sldChg chg="del">
        <pc:chgData name="Melanie David-Feveck" userId="9e4d456e-893c-4367-b601-72fce04ebd6b" providerId="ADAL" clId="{DC1764A9-9428-4FA4-B319-137CB6C35250}" dt="2024-03-05T10:16:18.063" v="1" actId="47"/>
        <pc:sldMkLst>
          <pc:docMk/>
          <pc:sldMk cId="1096051488" sldId="374"/>
        </pc:sldMkLst>
      </pc:sldChg>
      <pc:sldChg chg="del">
        <pc:chgData name="Melanie David-Feveck" userId="9e4d456e-893c-4367-b601-72fce04ebd6b" providerId="ADAL" clId="{DC1764A9-9428-4FA4-B319-137CB6C35250}" dt="2024-03-05T10:16:18.063" v="1" actId="47"/>
        <pc:sldMkLst>
          <pc:docMk/>
          <pc:sldMk cId="1781166583" sldId="375"/>
        </pc:sldMkLst>
      </pc:sldChg>
      <pc:sldChg chg="del">
        <pc:chgData name="Melanie David-Feveck" userId="9e4d456e-893c-4367-b601-72fce04ebd6b" providerId="ADAL" clId="{DC1764A9-9428-4FA4-B319-137CB6C35250}" dt="2024-03-05T10:16:18.063" v="1" actId="47"/>
        <pc:sldMkLst>
          <pc:docMk/>
          <pc:sldMk cId="2511501103" sldId="376"/>
        </pc:sldMkLst>
      </pc:sldChg>
      <pc:sldChg chg="del">
        <pc:chgData name="Melanie David-Feveck" userId="9e4d456e-893c-4367-b601-72fce04ebd6b" providerId="ADAL" clId="{DC1764A9-9428-4FA4-B319-137CB6C35250}" dt="2024-03-05T10:16:18.063" v="1" actId="47"/>
        <pc:sldMkLst>
          <pc:docMk/>
          <pc:sldMk cId="3916649303" sldId="377"/>
        </pc:sldMkLst>
      </pc:sldChg>
      <pc:sldChg chg="del">
        <pc:chgData name="Melanie David-Feveck" userId="9e4d456e-893c-4367-b601-72fce04ebd6b" providerId="ADAL" clId="{DC1764A9-9428-4FA4-B319-137CB6C35250}" dt="2024-03-05T10:16:18.063" v="1" actId="47"/>
        <pc:sldMkLst>
          <pc:docMk/>
          <pc:sldMk cId="236243353" sldId="378"/>
        </pc:sldMkLst>
      </pc:sldChg>
      <pc:sldChg chg="del">
        <pc:chgData name="Melanie David-Feveck" userId="9e4d456e-893c-4367-b601-72fce04ebd6b" providerId="ADAL" clId="{DC1764A9-9428-4FA4-B319-137CB6C35250}" dt="2024-03-05T10:16:18.063" v="1" actId="47"/>
        <pc:sldMkLst>
          <pc:docMk/>
          <pc:sldMk cId="3052478774" sldId="379"/>
        </pc:sldMkLst>
      </pc:sldChg>
      <pc:sldChg chg="del">
        <pc:chgData name="Melanie David-Feveck" userId="9e4d456e-893c-4367-b601-72fce04ebd6b" providerId="ADAL" clId="{DC1764A9-9428-4FA4-B319-137CB6C35250}" dt="2024-03-05T10:16:18.063" v="1" actId="47"/>
        <pc:sldMkLst>
          <pc:docMk/>
          <pc:sldMk cId="1116700380" sldId="380"/>
        </pc:sldMkLst>
      </pc:sldChg>
      <pc:sldChg chg="del">
        <pc:chgData name="Melanie David-Feveck" userId="9e4d456e-893c-4367-b601-72fce04ebd6b" providerId="ADAL" clId="{DC1764A9-9428-4FA4-B319-137CB6C35250}" dt="2024-03-05T10:16:18.063" v="1" actId="47"/>
        <pc:sldMkLst>
          <pc:docMk/>
          <pc:sldMk cId="4171149375" sldId="382"/>
        </pc:sldMkLst>
      </pc:sldChg>
      <pc:sldChg chg="del">
        <pc:chgData name="Melanie David-Feveck" userId="9e4d456e-893c-4367-b601-72fce04ebd6b" providerId="ADAL" clId="{DC1764A9-9428-4FA4-B319-137CB6C35250}" dt="2024-03-05T10:16:18.063" v="1" actId="47"/>
        <pc:sldMkLst>
          <pc:docMk/>
          <pc:sldMk cId="3880032885" sldId="383"/>
        </pc:sldMkLst>
      </pc:sldChg>
      <pc:sldChg chg="del">
        <pc:chgData name="Melanie David-Feveck" userId="9e4d456e-893c-4367-b601-72fce04ebd6b" providerId="ADAL" clId="{DC1764A9-9428-4FA4-B319-137CB6C35250}" dt="2024-03-05T10:16:18.063" v="1" actId="47"/>
        <pc:sldMkLst>
          <pc:docMk/>
          <pc:sldMk cId="572544500" sldId="384"/>
        </pc:sldMkLst>
      </pc:sldChg>
      <pc:sldChg chg="del">
        <pc:chgData name="Melanie David-Feveck" userId="9e4d456e-893c-4367-b601-72fce04ebd6b" providerId="ADAL" clId="{DC1764A9-9428-4FA4-B319-137CB6C35250}" dt="2024-03-05T10:16:18.063" v="1" actId="47"/>
        <pc:sldMkLst>
          <pc:docMk/>
          <pc:sldMk cId="3576284009" sldId="385"/>
        </pc:sldMkLst>
      </pc:sldChg>
      <pc:sldChg chg="del">
        <pc:chgData name="Melanie David-Feveck" userId="9e4d456e-893c-4367-b601-72fce04ebd6b" providerId="ADAL" clId="{DC1764A9-9428-4FA4-B319-137CB6C35250}" dt="2024-03-05T10:16:18.063" v="1" actId="47"/>
        <pc:sldMkLst>
          <pc:docMk/>
          <pc:sldMk cId="3296836041" sldId="386"/>
        </pc:sldMkLst>
      </pc:sldChg>
      <pc:sldChg chg="del">
        <pc:chgData name="Melanie David-Feveck" userId="9e4d456e-893c-4367-b601-72fce04ebd6b" providerId="ADAL" clId="{DC1764A9-9428-4FA4-B319-137CB6C35250}" dt="2024-03-05T10:16:18.063" v="1" actId="47"/>
        <pc:sldMkLst>
          <pc:docMk/>
          <pc:sldMk cId="2953786491" sldId="388"/>
        </pc:sldMkLst>
      </pc:sldChg>
      <pc:sldChg chg="del">
        <pc:chgData name="Melanie David-Feveck" userId="9e4d456e-893c-4367-b601-72fce04ebd6b" providerId="ADAL" clId="{DC1764A9-9428-4FA4-B319-137CB6C35250}" dt="2024-03-05T10:16:18.063" v="1" actId="47"/>
        <pc:sldMkLst>
          <pc:docMk/>
          <pc:sldMk cId="4029077535" sldId="389"/>
        </pc:sldMkLst>
      </pc:sldChg>
      <pc:sldChg chg="del">
        <pc:chgData name="Melanie David-Feveck" userId="9e4d456e-893c-4367-b601-72fce04ebd6b" providerId="ADAL" clId="{DC1764A9-9428-4FA4-B319-137CB6C35250}" dt="2024-03-05T10:16:18.063" v="1" actId="47"/>
        <pc:sldMkLst>
          <pc:docMk/>
          <pc:sldMk cId="650555656" sldId="390"/>
        </pc:sldMkLst>
      </pc:sldChg>
      <pc:sldChg chg="del">
        <pc:chgData name="Melanie David-Feveck" userId="9e4d456e-893c-4367-b601-72fce04ebd6b" providerId="ADAL" clId="{DC1764A9-9428-4FA4-B319-137CB6C35250}" dt="2024-03-05T10:16:18.063" v="1" actId="47"/>
        <pc:sldMkLst>
          <pc:docMk/>
          <pc:sldMk cId="3498185661" sldId="391"/>
        </pc:sldMkLst>
      </pc:sldChg>
      <pc:sldChg chg="del">
        <pc:chgData name="Melanie David-Feveck" userId="9e4d456e-893c-4367-b601-72fce04ebd6b" providerId="ADAL" clId="{DC1764A9-9428-4FA4-B319-137CB6C35250}" dt="2024-03-05T10:16:18.063" v="1" actId="47"/>
        <pc:sldMkLst>
          <pc:docMk/>
          <pc:sldMk cId="548487661" sldId="392"/>
        </pc:sldMkLst>
      </pc:sldChg>
      <pc:sldChg chg="del">
        <pc:chgData name="Melanie David-Feveck" userId="9e4d456e-893c-4367-b601-72fce04ebd6b" providerId="ADAL" clId="{DC1764A9-9428-4FA4-B319-137CB6C35250}" dt="2024-03-05T10:16:18.063" v="1" actId="47"/>
        <pc:sldMkLst>
          <pc:docMk/>
          <pc:sldMk cId="1171499046" sldId="393"/>
        </pc:sldMkLst>
      </pc:sldChg>
      <pc:sldChg chg="del">
        <pc:chgData name="Melanie David-Feveck" userId="9e4d456e-893c-4367-b601-72fce04ebd6b" providerId="ADAL" clId="{DC1764A9-9428-4FA4-B319-137CB6C35250}" dt="2024-03-05T10:16:18.063" v="1" actId="47"/>
        <pc:sldMkLst>
          <pc:docMk/>
          <pc:sldMk cId="2889733101" sldId="394"/>
        </pc:sldMkLst>
      </pc:sldChg>
      <pc:sldChg chg="del">
        <pc:chgData name="Melanie David-Feveck" userId="9e4d456e-893c-4367-b601-72fce04ebd6b" providerId="ADAL" clId="{DC1764A9-9428-4FA4-B319-137CB6C35250}" dt="2024-03-05T10:16:18.063" v="1" actId="47"/>
        <pc:sldMkLst>
          <pc:docMk/>
          <pc:sldMk cId="2446259697" sldId="395"/>
        </pc:sldMkLst>
      </pc:sldChg>
      <pc:sldChg chg="del">
        <pc:chgData name="Melanie David-Feveck" userId="9e4d456e-893c-4367-b601-72fce04ebd6b" providerId="ADAL" clId="{DC1764A9-9428-4FA4-B319-137CB6C35250}" dt="2024-03-05T10:16:18.063" v="1" actId="47"/>
        <pc:sldMkLst>
          <pc:docMk/>
          <pc:sldMk cId="3246416292" sldId="396"/>
        </pc:sldMkLst>
      </pc:sldChg>
      <pc:sldChg chg="del">
        <pc:chgData name="Melanie David-Feveck" userId="9e4d456e-893c-4367-b601-72fce04ebd6b" providerId="ADAL" clId="{DC1764A9-9428-4FA4-B319-137CB6C35250}" dt="2024-03-05T10:16:18.063" v="1" actId="47"/>
        <pc:sldMkLst>
          <pc:docMk/>
          <pc:sldMk cId="1271376576" sldId="397"/>
        </pc:sldMkLst>
      </pc:sldChg>
      <pc:sldChg chg="del">
        <pc:chgData name="Melanie David-Feveck" userId="9e4d456e-893c-4367-b601-72fce04ebd6b" providerId="ADAL" clId="{DC1764A9-9428-4FA4-B319-137CB6C35250}" dt="2024-03-05T10:16:18.063" v="1" actId="47"/>
        <pc:sldMkLst>
          <pc:docMk/>
          <pc:sldMk cId="3641166149" sldId="398"/>
        </pc:sldMkLst>
      </pc:sldChg>
      <pc:sldChg chg="del">
        <pc:chgData name="Melanie David-Feveck" userId="9e4d456e-893c-4367-b601-72fce04ebd6b" providerId="ADAL" clId="{DC1764A9-9428-4FA4-B319-137CB6C35250}" dt="2024-03-05T10:16:18.063" v="1" actId="47"/>
        <pc:sldMkLst>
          <pc:docMk/>
          <pc:sldMk cId="105121312" sldId="399"/>
        </pc:sldMkLst>
      </pc:sldChg>
      <pc:sldChg chg="del">
        <pc:chgData name="Melanie David-Feveck" userId="9e4d456e-893c-4367-b601-72fce04ebd6b" providerId="ADAL" clId="{DC1764A9-9428-4FA4-B319-137CB6C35250}" dt="2024-03-05T10:16:18.063" v="1" actId="47"/>
        <pc:sldMkLst>
          <pc:docMk/>
          <pc:sldMk cId="4263888783" sldId="400"/>
        </pc:sldMkLst>
      </pc:sldChg>
      <pc:sldChg chg="del">
        <pc:chgData name="Melanie David-Feveck" userId="9e4d456e-893c-4367-b601-72fce04ebd6b" providerId="ADAL" clId="{DC1764A9-9428-4FA4-B319-137CB6C35250}" dt="2024-03-05T10:16:18.063" v="1" actId="47"/>
        <pc:sldMkLst>
          <pc:docMk/>
          <pc:sldMk cId="2628212859" sldId="401"/>
        </pc:sldMkLst>
      </pc:sldChg>
      <pc:sldChg chg="del">
        <pc:chgData name="Melanie David-Feveck" userId="9e4d456e-893c-4367-b601-72fce04ebd6b" providerId="ADAL" clId="{DC1764A9-9428-4FA4-B319-137CB6C35250}" dt="2024-03-05T10:16:18.063" v="1" actId="47"/>
        <pc:sldMkLst>
          <pc:docMk/>
          <pc:sldMk cId="4081215543" sldId="402"/>
        </pc:sldMkLst>
      </pc:sldChg>
      <pc:sldChg chg="del">
        <pc:chgData name="Melanie David-Feveck" userId="9e4d456e-893c-4367-b601-72fce04ebd6b" providerId="ADAL" clId="{DC1764A9-9428-4FA4-B319-137CB6C35250}" dt="2024-03-05T10:16:18.063" v="1" actId="47"/>
        <pc:sldMkLst>
          <pc:docMk/>
          <pc:sldMk cId="3325888369" sldId="403"/>
        </pc:sldMkLst>
      </pc:sldChg>
      <pc:sldChg chg="del">
        <pc:chgData name="Melanie David-Feveck" userId="9e4d456e-893c-4367-b601-72fce04ebd6b" providerId="ADAL" clId="{DC1764A9-9428-4FA4-B319-137CB6C35250}" dt="2024-03-05T10:16:18.063" v="1" actId="47"/>
        <pc:sldMkLst>
          <pc:docMk/>
          <pc:sldMk cId="616487758" sldId="404"/>
        </pc:sldMkLst>
      </pc:sldChg>
      <pc:sldChg chg="del">
        <pc:chgData name="Melanie David-Feveck" userId="9e4d456e-893c-4367-b601-72fce04ebd6b" providerId="ADAL" clId="{DC1764A9-9428-4FA4-B319-137CB6C35250}" dt="2024-03-05T10:16:18.063" v="1" actId="47"/>
        <pc:sldMkLst>
          <pc:docMk/>
          <pc:sldMk cId="3085451066" sldId="405"/>
        </pc:sldMkLst>
      </pc:sldChg>
      <pc:sldChg chg="del">
        <pc:chgData name="Melanie David-Feveck" userId="9e4d456e-893c-4367-b601-72fce04ebd6b" providerId="ADAL" clId="{DC1764A9-9428-4FA4-B319-137CB6C35250}" dt="2024-03-05T10:16:18.063" v="1" actId="47"/>
        <pc:sldMkLst>
          <pc:docMk/>
          <pc:sldMk cId="1925068609" sldId="406"/>
        </pc:sldMkLst>
      </pc:sldChg>
      <pc:sldChg chg="del">
        <pc:chgData name="Melanie David-Feveck" userId="9e4d456e-893c-4367-b601-72fce04ebd6b" providerId="ADAL" clId="{DC1764A9-9428-4FA4-B319-137CB6C35250}" dt="2024-03-05T10:16:18.063" v="1" actId="47"/>
        <pc:sldMkLst>
          <pc:docMk/>
          <pc:sldMk cId="4287138671" sldId="407"/>
        </pc:sldMkLst>
      </pc:sldChg>
      <pc:sldChg chg="del">
        <pc:chgData name="Melanie David-Feveck" userId="9e4d456e-893c-4367-b601-72fce04ebd6b" providerId="ADAL" clId="{DC1764A9-9428-4FA4-B319-137CB6C35250}" dt="2024-03-05T10:16:18.063" v="1" actId="47"/>
        <pc:sldMkLst>
          <pc:docMk/>
          <pc:sldMk cId="246758797" sldId="408"/>
        </pc:sldMkLst>
      </pc:sldChg>
      <pc:sldChg chg="del">
        <pc:chgData name="Melanie David-Feveck" userId="9e4d456e-893c-4367-b601-72fce04ebd6b" providerId="ADAL" clId="{DC1764A9-9428-4FA4-B319-137CB6C35250}" dt="2024-03-05T10:16:18.063" v="1" actId="47"/>
        <pc:sldMkLst>
          <pc:docMk/>
          <pc:sldMk cId="4055243545" sldId="409"/>
        </pc:sldMkLst>
      </pc:sldChg>
      <pc:sldChg chg="del">
        <pc:chgData name="Melanie David-Feveck" userId="9e4d456e-893c-4367-b601-72fce04ebd6b" providerId="ADAL" clId="{DC1764A9-9428-4FA4-B319-137CB6C35250}" dt="2024-03-05T10:16:18.063" v="1" actId="47"/>
        <pc:sldMkLst>
          <pc:docMk/>
          <pc:sldMk cId="3673237679" sldId="410"/>
        </pc:sldMkLst>
      </pc:sldChg>
      <pc:sldChg chg="del">
        <pc:chgData name="Melanie David-Feveck" userId="9e4d456e-893c-4367-b601-72fce04ebd6b" providerId="ADAL" clId="{DC1764A9-9428-4FA4-B319-137CB6C35250}" dt="2024-03-05T10:16:18.063" v="1" actId="47"/>
        <pc:sldMkLst>
          <pc:docMk/>
          <pc:sldMk cId="1662654301" sldId="411"/>
        </pc:sldMkLst>
      </pc:sldChg>
      <pc:sldChg chg="del">
        <pc:chgData name="Melanie David-Feveck" userId="9e4d456e-893c-4367-b601-72fce04ebd6b" providerId="ADAL" clId="{DC1764A9-9428-4FA4-B319-137CB6C35250}" dt="2024-03-05T10:16:18.063" v="1" actId="47"/>
        <pc:sldMkLst>
          <pc:docMk/>
          <pc:sldMk cId="1779116050" sldId="412"/>
        </pc:sldMkLst>
      </pc:sldChg>
      <pc:sldChg chg="del">
        <pc:chgData name="Melanie David-Feveck" userId="9e4d456e-893c-4367-b601-72fce04ebd6b" providerId="ADAL" clId="{DC1764A9-9428-4FA4-B319-137CB6C35250}" dt="2024-03-05T10:16:18.063" v="1" actId="47"/>
        <pc:sldMkLst>
          <pc:docMk/>
          <pc:sldMk cId="3452828591" sldId="415"/>
        </pc:sldMkLst>
      </pc:sldChg>
      <pc:sldChg chg="del">
        <pc:chgData name="Melanie David-Feveck" userId="9e4d456e-893c-4367-b601-72fce04ebd6b" providerId="ADAL" clId="{DC1764A9-9428-4FA4-B319-137CB6C35250}" dt="2024-03-05T10:16:18.063" v="1" actId="47"/>
        <pc:sldMkLst>
          <pc:docMk/>
          <pc:sldMk cId="732391162" sldId="416"/>
        </pc:sldMkLst>
      </pc:sldChg>
      <pc:sldChg chg="del">
        <pc:chgData name="Melanie David-Feveck" userId="9e4d456e-893c-4367-b601-72fce04ebd6b" providerId="ADAL" clId="{DC1764A9-9428-4FA4-B319-137CB6C35250}" dt="2024-03-05T10:16:18.063" v="1" actId="47"/>
        <pc:sldMkLst>
          <pc:docMk/>
          <pc:sldMk cId="3080919392" sldId="417"/>
        </pc:sldMkLst>
      </pc:sldChg>
      <pc:sldChg chg="del">
        <pc:chgData name="Melanie David-Feveck" userId="9e4d456e-893c-4367-b601-72fce04ebd6b" providerId="ADAL" clId="{DC1764A9-9428-4FA4-B319-137CB6C35250}" dt="2024-03-05T10:16:18.063" v="1" actId="47"/>
        <pc:sldMkLst>
          <pc:docMk/>
          <pc:sldMk cId="1232467638" sldId="419"/>
        </pc:sldMkLst>
      </pc:sldChg>
      <pc:sldChg chg="del">
        <pc:chgData name="Melanie David-Feveck" userId="9e4d456e-893c-4367-b601-72fce04ebd6b" providerId="ADAL" clId="{DC1764A9-9428-4FA4-B319-137CB6C35250}" dt="2024-03-05T10:16:18.063" v="1" actId="47"/>
        <pc:sldMkLst>
          <pc:docMk/>
          <pc:sldMk cId="16673216" sldId="421"/>
        </pc:sldMkLst>
      </pc:sldChg>
      <pc:sldChg chg="del">
        <pc:chgData name="Melanie David-Feveck" userId="9e4d456e-893c-4367-b601-72fce04ebd6b" providerId="ADAL" clId="{DC1764A9-9428-4FA4-B319-137CB6C35250}" dt="2024-03-05T10:16:18.063" v="1" actId="47"/>
        <pc:sldMkLst>
          <pc:docMk/>
          <pc:sldMk cId="423810642" sldId="422"/>
        </pc:sldMkLst>
      </pc:sldChg>
      <pc:sldChg chg="del">
        <pc:chgData name="Melanie David-Feveck" userId="9e4d456e-893c-4367-b601-72fce04ebd6b" providerId="ADAL" clId="{DC1764A9-9428-4FA4-B319-137CB6C35250}" dt="2024-03-05T10:16:18.063" v="1" actId="47"/>
        <pc:sldMkLst>
          <pc:docMk/>
          <pc:sldMk cId="3701264867" sldId="423"/>
        </pc:sldMkLst>
      </pc:sldChg>
      <pc:sldChg chg="del">
        <pc:chgData name="Melanie David-Feveck" userId="9e4d456e-893c-4367-b601-72fce04ebd6b" providerId="ADAL" clId="{DC1764A9-9428-4FA4-B319-137CB6C35250}" dt="2024-03-05T10:16:18.063" v="1" actId="47"/>
        <pc:sldMkLst>
          <pc:docMk/>
          <pc:sldMk cId="735557111" sldId="425"/>
        </pc:sldMkLst>
      </pc:sldChg>
      <pc:sldChg chg="del">
        <pc:chgData name="Melanie David-Feveck" userId="9e4d456e-893c-4367-b601-72fce04ebd6b" providerId="ADAL" clId="{DC1764A9-9428-4FA4-B319-137CB6C35250}" dt="2024-03-05T10:16:18.063" v="1" actId="47"/>
        <pc:sldMkLst>
          <pc:docMk/>
          <pc:sldMk cId="590462970" sldId="426"/>
        </pc:sldMkLst>
      </pc:sldChg>
      <pc:sldChg chg="del">
        <pc:chgData name="Melanie David-Feveck" userId="9e4d456e-893c-4367-b601-72fce04ebd6b" providerId="ADAL" clId="{DC1764A9-9428-4FA4-B319-137CB6C35250}" dt="2024-03-05T10:16:18.063" v="1" actId="47"/>
        <pc:sldMkLst>
          <pc:docMk/>
          <pc:sldMk cId="772856586" sldId="427"/>
        </pc:sldMkLst>
      </pc:sldChg>
      <pc:sldChg chg="del">
        <pc:chgData name="Melanie David-Feveck" userId="9e4d456e-893c-4367-b601-72fce04ebd6b" providerId="ADAL" clId="{DC1764A9-9428-4FA4-B319-137CB6C35250}" dt="2024-03-05T10:16:18.063" v="1" actId="47"/>
        <pc:sldMkLst>
          <pc:docMk/>
          <pc:sldMk cId="4190354768" sldId="429"/>
        </pc:sldMkLst>
      </pc:sldChg>
      <pc:sldChg chg="del">
        <pc:chgData name="Melanie David-Feveck" userId="9e4d456e-893c-4367-b601-72fce04ebd6b" providerId="ADAL" clId="{DC1764A9-9428-4FA4-B319-137CB6C35250}" dt="2024-03-05T10:16:18.063" v="1" actId="47"/>
        <pc:sldMkLst>
          <pc:docMk/>
          <pc:sldMk cId="1336212680" sldId="430"/>
        </pc:sldMkLst>
      </pc:sldChg>
      <pc:sldChg chg="del">
        <pc:chgData name="Melanie David-Feveck" userId="9e4d456e-893c-4367-b601-72fce04ebd6b" providerId="ADAL" clId="{DC1764A9-9428-4FA4-B319-137CB6C35250}" dt="2024-03-05T10:16:18.063" v="1" actId="47"/>
        <pc:sldMkLst>
          <pc:docMk/>
          <pc:sldMk cId="1591166742" sldId="431"/>
        </pc:sldMkLst>
      </pc:sldChg>
      <pc:sldChg chg="del">
        <pc:chgData name="Melanie David-Feveck" userId="9e4d456e-893c-4367-b601-72fce04ebd6b" providerId="ADAL" clId="{DC1764A9-9428-4FA4-B319-137CB6C35250}" dt="2024-03-05T10:16:18.063" v="1" actId="47"/>
        <pc:sldMkLst>
          <pc:docMk/>
          <pc:sldMk cId="3499811240" sldId="432"/>
        </pc:sldMkLst>
      </pc:sldChg>
      <pc:sldChg chg="del">
        <pc:chgData name="Melanie David-Feveck" userId="9e4d456e-893c-4367-b601-72fce04ebd6b" providerId="ADAL" clId="{DC1764A9-9428-4FA4-B319-137CB6C35250}" dt="2024-03-05T10:16:18.063" v="1" actId="47"/>
        <pc:sldMkLst>
          <pc:docMk/>
          <pc:sldMk cId="3566342715" sldId="437"/>
        </pc:sldMkLst>
      </pc:sldChg>
      <pc:sldChg chg="del">
        <pc:chgData name="Melanie David-Feveck" userId="9e4d456e-893c-4367-b601-72fce04ebd6b" providerId="ADAL" clId="{DC1764A9-9428-4FA4-B319-137CB6C35250}" dt="2024-03-05T10:16:18.063" v="1" actId="47"/>
        <pc:sldMkLst>
          <pc:docMk/>
          <pc:sldMk cId="603553427" sldId="439"/>
        </pc:sldMkLst>
      </pc:sldChg>
      <pc:sldChg chg="del">
        <pc:chgData name="Melanie David-Feveck" userId="9e4d456e-893c-4367-b601-72fce04ebd6b" providerId="ADAL" clId="{DC1764A9-9428-4FA4-B319-137CB6C35250}" dt="2024-03-05T10:16:18.063" v="1" actId="47"/>
        <pc:sldMkLst>
          <pc:docMk/>
          <pc:sldMk cId="2518042097" sldId="440"/>
        </pc:sldMkLst>
      </pc:sldChg>
      <pc:sldChg chg="del">
        <pc:chgData name="Melanie David-Feveck" userId="9e4d456e-893c-4367-b601-72fce04ebd6b" providerId="ADAL" clId="{DC1764A9-9428-4FA4-B319-137CB6C35250}" dt="2024-03-05T10:16:18.063" v="1" actId="47"/>
        <pc:sldMkLst>
          <pc:docMk/>
          <pc:sldMk cId="752542424" sldId="441"/>
        </pc:sldMkLst>
      </pc:sldChg>
      <pc:sldChg chg="del">
        <pc:chgData name="Melanie David-Feveck" userId="9e4d456e-893c-4367-b601-72fce04ebd6b" providerId="ADAL" clId="{DC1764A9-9428-4FA4-B319-137CB6C35250}" dt="2024-03-05T10:16:18.063" v="1" actId="47"/>
        <pc:sldMkLst>
          <pc:docMk/>
          <pc:sldMk cId="676931151" sldId="442"/>
        </pc:sldMkLst>
      </pc:sldChg>
      <pc:sldChg chg="del">
        <pc:chgData name="Melanie David-Feveck" userId="9e4d456e-893c-4367-b601-72fce04ebd6b" providerId="ADAL" clId="{DC1764A9-9428-4FA4-B319-137CB6C35250}" dt="2024-03-05T10:16:18.063" v="1" actId="47"/>
        <pc:sldMkLst>
          <pc:docMk/>
          <pc:sldMk cId="3992568705" sldId="443"/>
        </pc:sldMkLst>
      </pc:sldChg>
      <pc:sldChg chg="del">
        <pc:chgData name="Melanie David-Feveck" userId="9e4d456e-893c-4367-b601-72fce04ebd6b" providerId="ADAL" clId="{DC1764A9-9428-4FA4-B319-137CB6C35250}" dt="2024-03-05T10:16:18.063" v="1" actId="47"/>
        <pc:sldMkLst>
          <pc:docMk/>
          <pc:sldMk cId="4143037159" sldId="445"/>
        </pc:sldMkLst>
      </pc:sldChg>
      <pc:sldChg chg="del">
        <pc:chgData name="Melanie David-Feveck" userId="9e4d456e-893c-4367-b601-72fce04ebd6b" providerId="ADAL" clId="{DC1764A9-9428-4FA4-B319-137CB6C35250}" dt="2024-03-05T10:16:18.063" v="1" actId="47"/>
        <pc:sldMkLst>
          <pc:docMk/>
          <pc:sldMk cId="3684821566" sldId="450"/>
        </pc:sldMkLst>
      </pc:sldChg>
      <pc:sldChg chg="del">
        <pc:chgData name="Melanie David-Feveck" userId="9e4d456e-893c-4367-b601-72fce04ebd6b" providerId="ADAL" clId="{DC1764A9-9428-4FA4-B319-137CB6C35250}" dt="2024-03-05T10:16:18.063" v="1" actId="47"/>
        <pc:sldMkLst>
          <pc:docMk/>
          <pc:sldMk cId="2933474359" sldId="451"/>
        </pc:sldMkLst>
      </pc:sldChg>
      <pc:sldChg chg="del">
        <pc:chgData name="Melanie David-Feveck" userId="9e4d456e-893c-4367-b601-72fce04ebd6b" providerId="ADAL" clId="{DC1764A9-9428-4FA4-B319-137CB6C35250}" dt="2024-03-05T10:16:18.063" v="1" actId="47"/>
        <pc:sldMkLst>
          <pc:docMk/>
          <pc:sldMk cId="3885691169" sldId="452"/>
        </pc:sldMkLst>
      </pc:sldChg>
      <pc:sldChg chg="del">
        <pc:chgData name="Melanie David-Feveck" userId="9e4d456e-893c-4367-b601-72fce04ebd6b" providerId="ADAL" clId="{DC1764A9-9428-4FA4-B319-137CB6C35250}" dt="2024-03-05T10:16:18.063" v="1" actId="47"/>
        <pc:sldMkLst>
          <pc:docMk/>
          <pc:sldMk cId="656893314" sldId="453"/>
        </pc:sldMkLst>
      </pc:sldChg>
      <pc:sldChg chg="del">
        <pc:chgData name="Melanie David-Feveck" userId="9e4d456e-893c-4367-b601-72fce04ebd6b" providerId="ADAL" clId="{DC1764A9-9428-4FA4-B319-137CB6C35250}" dt="2024-03-05T10:16:18.063" v="1" actId="47"/>
        <pc:sldMkLst>
          <pc:docMk/>
          <pc:sldMk cId="700725215" sldId="454"/>
        </pc:sldMkLst>
      </pc:sldChg>
      <pc:sldChg chg="del">
        <pc:chgData name="Melanie David-Feveck" userId="9e4d456e-893c-4367-b601-72fce04ebd6b" providerId="ADAL" clId="{DC1764A9-9428-4FA4-B319-137CB6C35250}" dt="2024-03-05T10:16:18.063" v="1" actId="47"/>
        <pc:sldMkLst>
          <pc:docMk/>
          <pc:sldMk cId="3356237185" sldId="455"/>
        </pc:sldMkLst>
      </pc:sldChg>
      <pc:sldChg chg="del">
        <pc:chgData name="Melanie David-Feveck" userId="9e4d456e-893c-4367-b601-72fce04ebd6b" providerId="ADAL" clId="{DC1764A9-9428-4FA4-B319-137CB6C35250}" dt="2024-03-05T10:16:18.063" v="1" actId="47"/>
        <pc:sldMkLst>
          <pc:docMk/>
          <pc:sldMk cId="613315942" sldId="456"/>
        </pc:sldMkLst>
      </pc:sldChg>
      <pc:sldChg chg="del">
        <pc:chgData name="Melanie David-Feveck" userId="9e4d456e-893c-4367-b601-72fce04ebd6b" providerId="ADAL" clId="{DC1764A9-9428-4FA4-B319-137CB6C35250}" dt="2024-03-05T10:16:18.063" v="1" actId="47"/>
        <pc:sldMkLst>
          <pc:docMk/>
          <pc:sldMk cId="2517995486" sldId="457"/>
        </pc:sldMkLst>
      </pc:sldChg>
      <pc:sldChg chg="del">
        <pc:chgData name="Melanie David-Feveck" userId="9e4d456e-893c-4367-b601-72fce04ebd6b" providerId="ADAL" clId="{DC1764A9-9428-4FA4-B319-137CB6C35250}" dt="2024-03-05T10:16:18.063" v="1" actId="47"/>
        <pc:sldMkLst>
          <pc:docMk/>
          <pc:sldMk cId="795071605" sldId="458"/>
        </pc:sldMkLst>
      </pc:sldChg>
      <pc:sldChg chg="del">
        <pc:chgData name="Melanie David-Feveck" userId="9e4d456e-893c-4367-b601-72fce04ebd6b" providerId="ADAL" clId="{DC1764A9-9428-4FA4-B319-137CB6C35250}" dt="2024-03-05T10:16:18.063" v="1" actId="47"/>
        <pc:sldMkLst>
          <pc:docMk/>
          <pc:sldMk cId="3176042895" sldId="459"/>
        </pc:sldMkLst>
      </pc:sldChg>
      <pc:sldChg chg="del">
        <pc:chgData name="Melanie David-Feveck" userId="9e4d456e-893c-4367-b601-72fce04ebd6b" providerId="ADAL" clId="{DC1764A9-9428-4FA4-B319-137CB6C35250}" dt="2024-03-05T10:16:18.063" v="1" actId="47"/>
        <pc:sldMkLst>
          <pc:docMk/>
          <pc:sldMk cId="2864121389" sldId="460"/>
        </pc:sldMkLst>
      </pc:sldChg>
      <pc:sldChg chg="del">
        <pc:chgData name="Melanie David-Feveck" userId="9e4d456e-893c-4367-b601-72fce04ebd6b" providerId="ADAL" clId="{DC1764A9-9428-4FA4-B319-137CB6C35250}" dt="2024-03-05T10:16:18.063" v="1" actId="47"/>
        <pc:sldMkLst>
          <pc:docMk/>
          <pc:sldMk cId="1175796632" sldId="461"/>
        </pc:sldMkLst>
      </pc:sldChg>
      <pc:sldChg chg="del">
        <pc:chgData name="Melanie David-Feveck" userId="9e4d456e-893c-4367-b601-72fce04ebd6b" providerId="ADAL" clId="{DC1764A9-9428-4FA4-B319-137CB6C35250}" dt="2024-03-05T10:16:18.063" v="1" actId="47"/>
        <pc:sldMkLst>
          <pc:docMk/>
          <pc:sldMk cId="3892761199" sldId="463"/>
        </pc:sldMkLst>
      </pc:sldChg>
      <pc:sldChg chg="del">
        <pc:chgData name="Melanie David-Feveck" userId="9e4d456e-893c-4367-b601-72fce04ebd6b" providerId="ADAL" clId="{DC1764A9-9428-4FA4-B319-137CB6C35250}" dt="2024-03-05T10:16:18.063" v="1" actId="47"/>
        <pc:sldMkLst>
          <pc:docMk/>
          <pc:sldMk cId="52911537" sldId="464"/>
        </pc:sldMkLst>
      </pc:sldChg>
      <pc:sldChg chg="del">
        <pc:chgData name="Melanie David-Feveck" userId="9e4d456e-893c-4367-b601-72fce04ebd6b" providerId="ADAL" clId="{DC1764A9-9428-4FA4-B319-137CB6C35250}" dt="2024-03-05T10:16:18.063" v="1" actId="47"/>
        <pc:sldMkLst>
          <pc:docMk/>
          <pc:sldMk cId="3084596321" sldId="475"/>
        </pc:sldMkLst>
      </pc:sldChg>
      <pc:sldChg chg="del">
        <pc:chgData name="Melanie David-Feveck" userId="9e4d456e-893c-4367-b601-72fce04ebd6b" providerId="ADAL" clId="{DC1764A9-9428-4FA4-B319-137CB6C35250}" dt="2024-03-05T10:16:18.063" v="1" actId="47"/>
        <pc:sldMkLst>
          <pc:docMk/>
          <pc:sldMk cId="2844231151" sldId="493"/>
        </pc:sldMkLst>
      </pc:sldChg>
      <pc:sldChg chg="del">
        <pc:chgData name="Melanie David-Feveck" userId="9e4d456e-893c-4367-b601-72fce04ebd6b" providerId="ADAL" clId="{DC1764A9-9428-4FA4-B319-137CB6C35250}" dt="2024-03-05T10:16:18.063" v="1" actId="47"/>
        <pc:sldMkLst>
          <pc:docMk/>
          <pc:sldMk cId="662781459" sldId="495"/>
        </pc:sldMkLst>
      </pc:sldChg>
      <pc:sldChg chg="del">
        <pc:chgData name="Melanie David-Feveck" userId="9e4d456e-893c-4367-b601-72fce04ebd6b" providerId="ADAL" clId="{DC1764A9-9428-4FA4-B319-137CB6C35250}" dt="2024-03-05T10:16:18.063" v="1" actId="47"/>
        <pc:sldMkLst>
          <pc:docMk/>
          <pc:sldMk cId="3784992337" sldId="496"/>
        </pc:sldMkLst>
      </pc:sldChg>
      <pc:sldChg chg="del">
        <pc:chgData name="Melanie David-Feveck" userId="9e4d456e-893c-4367-b601-72fce04ebd6b" providerId="ADAL" clId="{DC1764A9-9428-4FA4-B319-137CB6C35250}" dt="2024-03-05T10:16:18.063" v="1" actId="47"/>
        <pc:sldMkLst>
          <pc:docMk/>
          <pc:sldMk cId="3460864953" sldId="497"/>
        </pc:sldMkLst>
      </pc:sldChg>
      <pc:sldChg chg="del">
        <pc:chgData name="Melanie David-Feveck" userId="9e4d456e-893c-4367-b601-72fce04ebd6b" providerId="ADAL" clId="{DC1764A9-9428-4FA4-B319-137CB6C35250}" dt="2024-03-05T10:16:18.063" v="1" actId="47"/>
        <pc:sldMkLst>
          <pc:docMk/>
          <pc:sldMk cId="1849224483" sldId="498"/>
        </pc:sldMkLst>
      </pc:sldChg>
      <pc:sldChg chg="del">
        <pc:chgData name="Melanie David-Feveck" userId="9e4d456e-893c-4367-b601-72fce04ebd6b" providerId="ADAL" clId="{DC1764A9-9428-4FA4-B319-137CB6C35250}" dt="2024-03-05T10:16:18.063" v="1" actId="47"/>
        <pc:sldMkLst>
          <pc:docMk/>
          <pc:sldMk cId="1323981311" sldId="499"/>
        </pc:sldMkLst>
      </pc:sldChg>
      <pc:sldChg chg="del">
        <pc:chgData name="Melanie David-Feveck" userId="9e4d456e-893c-4367-b601-72fce04ebd6b" providerId="ADAL" clId="{DC1764A9-9428-4FA4-B319-137CB6C35250}" dt="2024-03-05T10:16:18.063" v="1" actId="47"/>
        <pc:sldMkLst>
          <pc:docMk/>
          <pc:sldMk cId="3647972125" sldId="500"/>
        </pc:sldMkLst>
      </pc:sldChg>
      <pc:sldChg chg="del">
        <pc:chgData name="Melanie David-Feveck" userId="9e4d456e-893c-4367-b601-72fce04ebd6b" providerId="ADAL" clId="{DC1764A9-9428-4FA4-B319-137CB6C35250}" dt="2024-03-05T10:16:18.063" v="1" actId="47"/>
        <pc:sldMkLst>
          <pc:docMk/>
          <pc:sldMk cId="2546413215" sldId="501"/>
        </pc:sldMkLst>
      </pc:sldChg>
      <pc:sldChg chg="del">
        <pc:chgData name="Melanie David-Feveck" userId="9e4d456e-893c-4367-b601-72fce04ebd6b" providerId="ADAL" clId="{DC1764A9-9428-4FA4-B319-137CB6C35250}" dt="2024-03-05T10:16:18.063" v="1" actId="47"/>
        <pc:sldMkLst>
          <pc:docMk/>
          <pc:sldMk cId="1988007053" sldId="502"/>
        </pc:sldMkLst>
      </pc:sldChg>
      <pc:sldChg chg="del">
        <pc:chgData name="Melanie David-Feveck" userId="9e4d456e-893c-4367-b601-72fce04ebd6b" providerId="ADAL" clId="{DC1764A9-9428-4FA4-B319-137CB6C35250}" dt="2024-03-05T10:16:18.063" v="1" actId="47"/>
        <pc:sldMkLst>
          <pc:docMk/>
          <pc:sldMk cId="1764495830" sldId="503"/>
        </pc:sldMkLst>
      </pc:sldChg>
      <pc:sldChg chg="del">
        <pc:chgData name="Melanie David-Feveck" userId="9e4d456e-893c-4367-b601-72fce04ebd6b" providerId="ADAL" clId="{DC1764A9-9428-4FA4-B319-137CB6C35250}" dt="2024-03-05T10:16:18.063" v="1" actId="47"/>
        <pc:sldMkLst>
          <pc:docMk/>
          <pc:sldMk cId="250124114" sldId="504"/>
        </pc:sldMkLst>
      </pc:sldChg>
      <pc:sldChg chg="del">
        <pc:chgData name="Melanie David-Feveck" userId="9e4d456e-893c-4367-b601-72fce04ebd6b" providerId="ADAL" clId="{DC1764A9-9428-4FA4-B319-137CB6C35250}" dt="2024-03-05T10:16:18.063" v="1" actId="47"/>
        <pc:sldMkLst>
          <pc:docMk/>
          <pc:sldMk cId="4114967015" sldId="505"/>
        </pc:sldMkLst>
      </pc:sldChg>
      <pc:sldChg chg="del">
        <pc:chgData name="Melanie David-Feveck" userId="9e4d456e-893c-4367-b601-72fce04ebd6b" providerId="ADAL" clId="{DC1764A9-9428-4FA4-B319-137CB6C35250}" dt="2024-03-05T10:16:18.063" v="1" actId="47"/>
        <pc:sldMkLst>
          <pc:docMk/>
          <pc:sldMk cId="3465156152" sldId="506"/>
        </pc:sldMkLst>
      </pc:sldChg>
      <pc:sldChg chg="del">
        <pc:chgData name="Melanie David-Feveck" userId="9e4d456e-893c-4367-b601-72fce04ebd6b" providerId="ADAL" clId="{DC1764A9-9428-4FA4-B319-137CB6C35250}" dt="2024-03-05T10:16:18.063" v="1" actId="47"/>
        <pc:sldMkLst>
          <pc:docMk/>
          <pc:sldMk cId="4110531314" sldId="507"/>
        </pc:sldMkLst>
      </pc:sldChg>
      <pc:sldMasterChg chg="del delSldLayout">
        <pc:chgData name="Melanie David-Feveck" userId="9e4d456e-893c-4367-b601-72fce04ebd6b" providerId="ADAL" clId="{DC1764A9-9428-4FA4-B319-137CB6C35250}" dt="2024-03-05T10:16:18.063" v="1" actId="47"/>
        <pc:sldMasterMkLst>
          <pc:docMk/>
          <pc:sldMasterMk cId="3701706100" sldId="2147483661"/>
        </pc:sldMasterMkLst>
        <pc:sldLayoutChg chg="del">
          <pc:chgData name="Melanie David-Feveck" userId="9e4d456e-893c-4367-b601-72fce04ebd6b" providerId="ADAL" clId="{DC1764A9-9428-4FA4-B319-137CB6C35250}" dt="2024-03-05T10:16:18.063" v="1" actId="47"/>
          <pc:sldLayoutMkLst>
            <pc:docMk/>
            <pc:sldMasterMk cId="3701706100" sldId="2147483661"/>
            <pc:sldLayoutMk cId="3420560461" sldId="2147483662"/>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744269948" sldId="2147483663"/>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1034504356" sldId="2147483664"/>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3326354470" sldId="2147483665"/>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221178462" sldId="2147483666"/>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4202938723" sldId="2147483667"/>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3829214415" sldId="2147483668"/>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3608700832" sldId="2147483669"/>
          </pc:sldLayoutMkLst>
        </pc:sldLayoutChg>
        <pc:sldLayoutChg chg="del">
          <pc:chgData name="Melanie David-Feveck" userId="9e4d456e-893c-4367-b601-72fce04ebd6b" providerId="ADAL" clId="{DC1764A9-9428-4FA4-B319-137CB6C35250}" dt="2024-03-05T10:16:18.063" v="1"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DC1764A9-9428-4FA4-B319-137CB6C35250}" dt="2024-03-05T10:16:18.063" v="1" actId="47"/>
        <pc:sldMasterMkLst>
          <pc:docMk/>
          <pc:sldMasterMk cId="935955166" sldId="2147483671"/>
        </pc:sldMasterMkLst>
        <pc:sldLayoutChg chg="del">
          <pc:chgData name="Melanie David-Feveck" userId="9e4d456e-893c-4367-b601-72fce04ebd6b" providerId="ADAL" clId="{DC1764A9-9428-4FA4-B319-137CB6C35250}" dt="2024-03-05T10:16:18.063" v="1" actId="47"/>
          <pc:sldLayoutMkLst>
            <pc:docMk/>
            <pc:sldMasterMk cId="935955166" sldId="2147483671"/>
            <pc:sldLayoutMk cId="1141343930" sldId="2147483672"/>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212347124" sldId="2147483673"/>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582253257" sldId="2147483674"/>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2202459834" sldId="2147483675"/>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222110108" sldId="2147483676"/>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467669654" sldId="2147483677"/>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1067865728" sldId="2147483678"/>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321623811" sldId="2147483679"/>
          </pc:sldLayoutMkLst>
        </pc:sldLayoutChg>
        <pc:sldLayoutChg chg="del">
          <pc:chgData name="Melanie David-Feveck" userId="9e4d456e-893c-4367-b601-72fce04ebd6b" providerId="ADAL" clId="{DC1764A9-9428-4FA4-B319-137CB6C35250}" dt="2024-03-05T10:16:18.063" v="1" actId="47"/>
          <pc:sldLayoutMkLst>
            <pc:docMk/>
            <pc:sldMasterMk cId="935955166" sldId="2147483671"/>
            <pc:sldLayoutMk cId="1516998309" sldId="2147483680"/>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Montserrat" panose="00000500000000000000" pitchFamily="50" charset="0"/>
                <a:ea typeface="+mn-ea"/>
                <a:cs typeface="+mn-cs"/>
              </a:defRPr>
            </a:pPr>
            <a:r>
              <a:rPr lang="en-GB" dirty="0"/>
              <a:t>Percentage of children with documented evidence of communication regarding core elements of care planning</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Montserrat" panose="00000500000000000000" pitchFamily="50" charset="0"/>
              <a:ea typeface="+mn-ea"/>
              <a:cs typeface="+mn-cs"/>
            </a:defRPr>
          </a:pPr>
          <a:endParaRPr lang="en-US"/>
        </a:p>
      </c:txPr>
    </c:title>
    <c:autoTitleDeleted val="0"/>
    <c:plotArea>
      <c:layout/>
      <c:barChart>
        <c:barDir val="col"/>
        <c:grouping val="clustered"/>
        <c:varyColors val="0"/>
        <c:ser>
          <c:idx val="1"/>
          <c:order val="1"/>
          <c:tx>
            <c:strRef>
              <c:f>Sheet1!$C$1</c:f>
              <c:strCache>
                <c:ptCount val="1"/>
                <c:pt idx="0">
                  <c:v>Prolonged seizures</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4C9B-4F21-AF7F-270C6B58C730}"/>
                </c:ext>
              </c:extLst>
            </c:dLbl>
            <c:dLbl>
              <c:idx val="1"/>
              <c:delete val="1"/>
              <c:extLst>
                <c:ext xmlns:c15="http://schemas.microsoft.com/office/drawing/2012/chart" uri="{CE6537A1-D6FC-4f65-9D91-7224C49458BB}"/>
                <c:ext xmlns:c16="http://schemas.microsoft.com/office/drawing/2014/chart" uri="{C3380CC4-5D6E-409C-BE32-E72D297353CC}">
                  <c16:uniqueId val="{00000001-4C9B-4F21-AF7F-270C6B58C730}"/>
                </c:ext>
              </c:extLst>
            </c:dLbl>
            <c:dLbl>
              <c:idx val="2"/>
              <c:tx>
                <c:rich>
                  <a:bodyPr/>
                  <a:lstStyle/>
                  <a:p>
                    <a:r>
                      <a:rPr lang="en-US" dirty="0"/>
                      <a:t>N/A</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4C9B-4F21-AF7F-270C6B58C73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ontserrat" panose="00000500000000000000" pitchFamily="50"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2019</c:v>
                </c:pt>
                <c:pt idx="1">
                  <c:v>2020</c:v>
                </c:pt>
                <c:pt idx="2">
                  <c:v>2021</c:v>
                </c:pt>
              </c:numCache>
            </c:numRef>
          </c:cat>
          <c:val>
            <c:numRef>
              <c:f>Sheet1!$C$2:$C$4</c:f>
              <c:numCache>
                <c:formatCode>0%</c:formatCode>
                <c:ptCount val="3"/>
                <c:pt idx="0">
                  <c:v>0.67</c:v>
                </c:pt>
                <c:pt idx="1">
                  <c:v>1</c:v>
                </c:pt>
                <c:pt idx="2" formatCode="General">
                  <c:v>0</c:v>
                </c:pt>
              </c:numCache>
            </c:numRef>
          </c:val>
          <c:extLst>
            <c:ext xmlns:c16="http://schemas.microsoft.com/office/drawing/2014/chart" uri="{C3380CC4-5D6E-409C-BE32-E72D297353CC}">
              <c16:uniqueId val="{00000003-4C9B-4F21-AF7F-270C6B58C730}"/>
            </c:ext>
          </c:extLst>
        </c:ser>
        <c:ser>
          <c:idx val="2"/>
          <c:order val="2"/>
          <c:tx>
            <c:strRef>
              <c:f>Sheet1!$D$1</c:f>
              <c:strCache>
                <c:ptCount val="1"/>
                <c:pt idx="0">
                  <c:v>Water safety</c:v>
                </c:pt>
              </c:strCache>
            </c:strRef>
          </c:tx>
          <c:spPr>
            <a:solidFill>
              <a:schemeClr val="accent3"/>
            </a:solidFill>
            <a:ln>
              <a:noFill/>
            </a:ln>
            <a:effectLst/>
          </c:spPr>
          <c:invertIfNegative val="0"/>
          <c:dLbls>
            <c:delete val="1"/>
          </c:dLbls>
          <c:cat>
            <c:numRef>
              <c:f>Sheet1!$A$2:$A$4</c:f>
              <c:numCache>
                <c:formatCode>General</c:formatCode>
                <c:ptCount val="3"/>
                <c:pt idx="0">
                  <c:v>2019</c:v>
                </c:pt>
                <c:pt idx="1">
                  <c:v>2020</c:v>
                </c:pt>
                <c:pt idx="2">
                  <c:v>2021</c:v>
                </c:pt>
              </c:numCache>
            </c:numRef>
          </c:cat>
          <c:val>
            <c:numRef>
              <c:f>Sheet1!$D$2:$D$4</c:f>
              <c:numCache>
                <c:formatCode>0%</c:formatCode>
                <c:ptCount val="3"/>
                <c:pt idx="0">
                  <c:v>0.67</c:v>
                </c:pt>
                <c:pt idx="1">
                  <c:v>1</c:v>
                </c:pt>
                <c:pt idx="2">
                  <c:v>1</c:v>
                </c:pt>
              </c:numCache>
            </c:numRef>
          </c:val>
          <c:extLst>
            <c:ext xmlns:c16="http://schemas.microsoft.com/office/drawing/2014/chart" uri="{C3380CC4-5D6E-409C-BE32-E72D297353CC}">
              <c16:uniqueId val="{00000004-4C9B-4F21-AF7F-270C6B58C730}"/>
            </c:ext>
          </c:extLst>
        </c:ser>
        <c:ser>
          <c:idx val="3"/>
          <c:order val="3"/>
          <c:tx>
            <c:strRef>
              <c:f>Sheet1!$E$1</c:f>
              <c:strCache>
                <c:ptCount val="1"/>
                <c:pt idx="0">
                  <c:v>First aid</c:v>
                </c:pt>
              </c:strCache>
            </c:strRef>
          </c:tx>
          <c:spPr>
            <a:solidFill>
              <a:schemeClr val="accent4"/>
            </a:solidFill>
            <a:ln>
              <a:noFill/>
            </a:ln>
            <a:effectLst/>
          </c:spPr>
          <c:invertIfNegative val="0"/>
          <c:dLbls>
            <c:delete val="1"/>
          </c:dLbls>
          <c:cat>
            <c:numRef>
              <c:f>Sheet1!$A$2:$A$4</c:f>
              <c:numCache>
                <c:formatCode>General</c:formatCode>
                <c:ptCount val="3"/>
                <c:pt idx="0">
                  <c:v>2019</c:v>
                </c:pt>
                <c:pt idx="1">
                  <c:v>2020</c:v>
                </c:pt>
                <c:pt idx="2">
                  <c:v>2021</c:v>
                </c:pt>
              </c:numCache>
            </c:numRef>
          </c:cat>
          <c:val>
            <c:numRef>
              <c:f>Sheet1!$E$2:$E$4</c:f>
              <c:numCache>
                <c:formatCode>0%</c:formatCode>
                <c:ptCount val="3"/>
                <c:pt idx="0">
                  <c:v>1</c:v>
                </c:pt>
                <c:pt idx="1">
                  <c:v>1</c:v>
                </c:pt>
                <c:pt idx="2">
                  <c:v>1</c:v>
                </c:pt>
              </c:numCache>
            </c:numRef>
          </c:val>
          <c:extLst>
            <c:ext xmlns:c16="http://schemas.microsoft.com/office/drawing/2014/chart" uri="{C3380CC4-5D6E-409C-BE32-E72D297353CC}">
              <c16:uniqueId val="{00000005-4C9B-4F21-AF7F-270C6B58C730}"/>
            </c:ext>
          </c:extLst>
        </c:ser>
        <c:ser>
          <c:idx val="4"/>
          <c:order val="4"/>
          <c:tx>
            <c:strRef>
              <c:f>Sheet1!$F$1</c:f>
              <c:strCache>
                <c:ptCount val="1"/>
                <c:pt idx="0">
                  <c:v>General participation and risk</c:v>
                </c:pt>
              </c:strCache>
            </c:strRef>
          </c:tx>
          <c:spPr>
            <a:solidFill>
              <a:schemeClr val="accent5"/>
            </a:solidFill>
            <a:ln>
              <a:noFill/>
            </a:ln>
            <a:effectLst/>
          </c:spPr>
          <c:invertIfNegative val="0"/>
          <c:dLbls>
            <c:delete val="1"/>
          </c:dLbls>
          <c:cat>
            <c:numRef>
              <c:f>Sheet1!$A$2:$A$4</c:f>
              <c:numCache>
                <c:formatCode>General</c:formatCode>
                <c:ptCount val="3"/>
                <c:pt idx="0">
                  <c:v>2019</c:v>
                </c:pt>
                <c:pt idx="1">
                  <c:v>2020</c:v>
                </c:pt>
                <c:pt idx="2">
                  <c:v>2021</c:v>
                </c:pt>
              </c:numCache>
            </c:numRef>
          </c:cat>
          <c:val>
            <c:numRef>
              <c:f>Sheet1!$F$2:$F$4</c:f>
              <c:numCache>
                <c:formatCode>0%</c:formatCode>
                <c:ptCount val="3"/>
                <c:pt idx="0">
                  <c:v>0.33</c:v>
                </c:pt>
                <c:pt idx="1">
                  <c:v>0.5</c:v>
                </c:pt>
                <c:pt idx="2">
                  <c:v>1</c:v>
                </c:pt>
              </c:numCache>
            </c:numRef>
          </c:val>
          <c:extLst>
            <c:ext xmlns:c16="http://schemas.microsoft.com/office/drawing/2014/chart" uri="{C3380CC4-5D6E-409C-BE32-E72D297353CC}">
              <c16:uniqueId val="{00000006-4C9B-4F21-AF7F-270C6B58C730}"/>
            </c:ext>
          </c:extLst>
        </c:ser>
        <c:ser>
          <c:idx val="5"/>
          <c:order val="5"/>
          <c:tx>
            <c:strRef>
              <c:f>Sheet1!$G$1</c:f>
              <c:strCache>
                <c:ptCount val="1"/>
                <c:pt idx="0">
                  <c:v>Service contact details</c:v>
                </c:pt>
              </c:strCache>
            </c:strRef>
          </c:tx>
          <c:spPr>
            <a:solidFill>
              <a:schemeClr val="accent6"/>
            </a:solidFill>
            <a:ln>
              <a:noFill/>
            </a:ln>
            <a:effectLst/>
          </c:spPr>
          <c:invertIfNegative val="0"/>
          <c:dLbls>
            <c:delete val="1"/>
          </c:dLbls>
          <c:cat>
            <c:numRef>
              <c:f>Sheet1!$A$2:$A$4</c:f>
              <c:numCache>
                <c:formatCode>General</c:formatCode>
                <c:ptCount val="3"/>
                <c:pt idx="0">
                  <c:v>2019</c:v>
                </c:pt>
                <c:pt idx="1">
                  <c:v>2020</c:v>
                </c:pt>
                <c:pt idx="2">
                  <c:v>2021</c:v>
                </c:pt>
              </c:numCache>
            </c:numRef>
          </c:cat>
          <c:val>
            <c:numRef>
              <c:f>Sheet1!$G$2:$G$4</c:f>
              <c:numCache>
                <c:formatCode>0%</c:formatCode>
                <c:ptCount val="3"/>
                <c:pt idx="0">
                  <c:v>0.33</c:v>
                </c:pt>
                <c:pt idx="1">
                  <c:v>1</c:v>
                </c:pt>
                <c:pt idx="2">
                  <c:v>1</c:v>
                </c:pt>
              </c:numCache>
            </c:numRef>
          </c:val>
          <c:extLst>
            <c:ext xmlns:c16="http://schemas.microsoft.com/office/drawing/2014/chart" uri="{C3380CC4-5D6E-409C-BE32-E72D297353CC}">
              <c16:uniqueId val="{00000007-4C9B-4F21-AF7F-270C6B58C730}"/>
            </c:ext>
          </c:extLst>
        </c:ser>
        <c:dLbls>
          <c:showLegendKey val="0"/>
          <c:showVal val="1"/>
          <c:showCatName val="0"/>
          <c:showSerName val="0"/>
          <c:showPercent val="0"/>
          <c:showBubbleSize val="0"/>
        </c:dLbls>
        <c:gapWidth val="150"/>
        <c:axId val="297277151"/>
        <c:axId val="297270911"/>
      </c:barChart>
      <c:lineChart>
        <c:grouping val="standard"/>
        <c:varyColors val="0"/>
        <c:ser>
          <c:idx val="0"/>
          <c:order val="0"/>
          <c:tx>
            <c:strRef>
              <c:f>Sheet1!$B$1</c:f>
              <c:strCache>
                <c:ptCount val="1"/>
                <c:pt idx="0">
                  <c:v>All 5 elements</c:v>
                </c:pt>
              </c:strCache>
            </c:strRef>
          </c:tx>
          <c:spPr>
            <a:ln w="28575" cap="rnd">
              <a:solidFill>
                <a:schemeClr val="accent1"/>
              </a:solidFill>
              <a:round/>
            </a:ln>
            <a:effectLst/>
          </c:spPr>
          <c:marker>
            <c:symbol val="none"/>
          </c:marker>
          <c:dLbls>
            <c:delete val="1"/>
          </c:dLbls>
          <c:cat>
            <c:numRef>
              <c:f>Sheet1!$A$2:$A$4</c:f>
              <c:numCache>
                <c:formatCode>General</c:formatCode>
                <c:ptCount val="3"/>
                <c:pt idx="0">
                  <c:v>2019</c:v>
                </c:pt>
                <c:pt idx="1">
                  <c:v>2020</c:v>
                </c:pt>
                <c:pt idx="2">
                  <c:v>2021</c:v>
                </c:pt>
              </c:numCache>
            </c:numRef>
          </c:cat>
          <c:val>
            <c:numRef>
              <c:f>Sheet1!$B$2:$B$4</c:f>
              <c:numCache>
                <c:formatCode>0%</c:formatCode>
                <c:ptCount val="3"/>
                <c:pt idx="0">
                  <c:v>0.33</c:v>
                </c:pt>
                <c:pt idx="1">
                  <c:v>0.5</c:v>
                </c:pt>
                <c:pt idx="2">
                  <c:v>1</c:v>
                </c:pt>
              </c:numCache>
            </c:numRef>
          </c:val>
          <c:smooth val="0"/>
          <c:extLst>
            <c:ext xmlns:c16="http://schemas.microsoft.com/office/drawing/2014/chart" uri="{C3380CC4-5D6E-409C-BE32-E72D297353CC}">
              <c16:uniqueId val="{00000008-4C9B-4F21-AF7F-270C6B58C730}"/>
            </c:ext>
          </c:extLst>
        </c:ser>
        <c:dLbls>
          <c:showLegendKey val="0"/>
          <c:showVal val="1"/>
          <c:showCatName val="0"/>
          <c:showSerName val="0"/>
          <c:showPercent val="0"/>
          <c:showBubbleSize val="0"/>
        </c:dLbls>
        <c:marker val="1"/>
        <c:smooth val="0"/>
        <c:axId val="297277151"/>
        <c:axId val="297270911"/>
      </c:lineChart>
      <c:catAx>
        <c:axId val="2972771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97270911"/>
        <c:crosses val="autoZero"/>
        <c:auto val="1"/>
        <c:lblAlgn val="ctr"/>
        <c:lblOffset val="100"/>
        <c:noMultiLvlLbl val="0"/>
      </c:catAx>
      <c:valAx>
        <c:axId val="29727091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972771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Montserrat" panose="00000500000000000000" pitchFamily="50"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23/07/2024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002213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eqip.rcpch.ac.uk/wp-content/uploads/sites/19/2022/03/Morecambe-Bay-QI-Poster.pdf" TargetMode="External"/><Relationship Id="rId2" Type="http://schemas.openxmlformats.org/officeDocument/2006/relationships/hyperlink" Target="https://vimeo.com/691872320"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699542"/>
            <a:ext cx="8424936" cy="4516288"/>
          </a:xfrm>
        </p:spPr>
        <p:txBody>
          <a:bodyPr>
            <a:normAutofit/>
          </a:bodyPr>
          <a:lstStyle/>
          <a:p>
            <a:pPr marL="0" indent="0" algn="just">
              <a:lnSpc>
                <a:spcPct val="150000"/>
              </a:lnSpc>
              <a:buNone/>
            </a:pPr>
            <a:r>
              <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Improving emergency care</a:t>
            </a: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600" b="1" dirty="0">
                <a:solidFill>
                  <a:schemeClr val="tx1"/>
                </a:solidFill>
                <a:latin typeface="Montserrat" panose="00000500000000000000" pitchFamily="50" charset="0"/>
                <a:cs typeface="Arial" panose="020B0604020202020204" pitchFamily="34" charset="0"/>
              </a:rPr>
              <a:t>University Hospitals of Morecambe Bay NHS Foundation Trust</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Anas Olabi, Consultant paediatrician with special interest in epilepsy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Emily Brice, Children outpatient lead/previous community epilepsy liaison nurse</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lnSpc>
                <a:spcPct val="150000"/>
              </a:lnSpc>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6" name="TextBox 5">
            <a:extLst>
              <a:ext uri="{FF2B5EF4-FFF2-40B4-BE49-F238E27FC236}">
                <a16:creationId xmlns:a16="http://schemas.microsoft.com/office/drawing/2014/main" id="{44068CA2-4B7B-67A8-65CC-45EEC15C4457}"/>
              </a:ext>
            </a:extLst>
          </p:cNvPr>
          <p:cNvSpPr txBox="1"/>
          <p:nvPr/>
        </p:nvSpPr>
        <p:spPr>
          <a:xfrm>
            <a:off x="251520" y="51470"/>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b="1" dirty="0">
                <a:solidFill>
                  <a:schemeClr val="accent1"/>
                </a:solidFill>
                <a:latin typeface="Montserrat" panose="00000500000000000000" pitchFamily="50" charset="0"/>
                <a:cs typeface="Arial" panose="020B0604020202020204" pitchFamily="34" charset="0"/>
              </a:rPr>
              <a:t>August 2021 – April 2022</a:t>
            </a:r>
            <a:endParaRPr lang="en-GB" dirty="0">
              <a:solidFill>
                <a:schemeClr val="accent1"/>
              </a:solidFill>
            </a:endParaRPr>
          </a:p>
        </p:txBody>
      </p:sp>
    </p:spTree>
    <p:extLst>
      <p:ext uri="{BB962C8B-B14F-4D97-AF65-F5344CB8AC3E}">
        <p14:creationId xmlns:p14="http://schemas.microsoft.com/office/powerpoint/2010/main" val="2409761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pic>
        <p:nvPicPr>
          <p:cNvPr id="4" name="Picture 3">
            <a:extLst>
              <a:ext uri="{FF2B5EF4-FFF2-40B4-BE49-F238E27FC236}">
                <a16:creationId xmlns:a16="http://schemas.microsoft.com/office/drawing/2014/main" id="{EE1454AB-F20C-C8EC-8C08-B2F1BBB4C1D3}"/>
              </a:ext>
            </a:extLst>
          </p:cNvPr>
          <p:cNvPicPr>
            <a:picLocks noChangeAspect="1"/>
          </p:cNvPicPr>
          <p:nvPr/>
        </p:nvPicPr>
        <p:blipFill>
          <a:blip r:embed="rId2"/>
          <a:stretch>
            <a:fillRect/>
          </a:stretch>
        </p:blipFill>
        <p:spPr>
          <a:xfrm>
            <a:off x="1115616" y="849412"/>
            <a:ext cx="6418286" cy="4072817"/>
          </a:xfrm>
          <a:prstGeom prst="rect">
            <a:avLst/>
          </a:prstGeom>
        </p:spPr>
      </p:pic>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16457" y="771550"/>
            <a:ext cx="8424936" cy="411832"/>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Feedback results</a:t>
            </a: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39926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pic>
        <p:nvPicPr>
          <p:cNvPr id="6" name="Picture 5">
            <a:extLst>
              <a:ext uri="{FF2B5EF4-FFF2-40B4-BE49-F238E27FC236}">
                <a16:creationId xmlns:a16="http://schemas.microsoft.com/office/drawing/2014/main" id="{B05D6933-14D6-8085-AD10-D9A8D0F0A467}"/>
              </a:ext>
            </a:extLst>
          </p:cNvPr>
          <p:cNvPicPr>
            <a:picLocks noChangeAspect="1"/>
          </p:cNvPicPr>
          <p:nvPr/>
        </p:nvPicPr>
        <p:blipFill>
          <a:blip r:embed="rId2"/>
          <a:stretch>
            <a:fillRect/>
          </a:stretch>
        </p:blipFill>
        <p:spPr>
          <a:xfrm>
            <a:off x="1375764" y="771550"/>
            <a:ext cx="6150446" cy="4083493"/>
          </a:xfrm>
          <a:prstGeom prst="rect">
            <a:avLst/>
          </a:prstGeom>
        </p:spPr>
      </p:pic>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411832"/>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Feedback results</a:t>
            </a: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985489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6" y="-92546"/>
            <a:ext cx="8448281" cy="959080"/>
          </a:xfrm>
        </p:spPr>
        <p:txBody>
          <a:bodyPr>
            <a:noAutofit/>
          </a:bodyPr>
          <a:lstStyle/>
          <a:p>
            <a:br>
              <a:rPr lang="en-GB" sz="2000" dirty="0"/>
            </a:br>
            <a:r>
              <a:rPr lang="en-GB" sz="2000" dirty="0"/>
              <a:t>Audit results for cohort 3 – comprehensive care planning content – University Hospitals of Morecambe Bay</a:t>
            </a:r>
            <a:br>
              <a:rPr lang="en-GB" sz="2000" dirty="0"/>
            </a:br>
            <a:endParaRPr lang="en-GB" sz="2000" dirty="0"/>
          </a:p>
        </p:txBody>
      </p:sp>
      <p:sp>
        <p:nvSpPr>
          <p:cNvPr id="3" name="TextBox 2">
            <a:extLst>
              <a:ext uri="{FF2B5EF4-FFF2-40B4-BE49-F238E27FC236}">
                <a16:creationId xmlns:a16="http://schemas.microsoft.com/office/drawing/2014/main" id="{872219B9-E263-D3D4-9524-4D02E625AD91}"/>
              </a:ext>
            </a:extLst>
          </p:cNvPr>
          <p:cNvSpPr txBox="1"/>
          <p:nvPr/>
        </p:nvSpPr>
        <p:spPr>
          <a:xfrm>
            <a:off x="264763" y="771550"/>
            <a:ext cx="8519704" cy="317587"/>
          </a:xfrm>
          <a:prstGeom prst="rect">
            <a:avLst/>
          </a:prstGeom>
          <a:noFill/>
        </p:spPr>
        <p:txBody>
          <a:bodyPr wrap="square" rtlCol="0">
            <a:spAutoFit/>
          </a:bodyPr>
          <a:lstStyle/>
          <a:p>
            <a:pPr algn="just">
              <a:lnSpc>
                <a:spcPct val="150000"/>
              </a:lnSpc>
            </a:pPr>
            <a:r>
              <a:rPr lang="en-GB" sz="1100" dirty="0">
                <a:latin typeface="Montserrat" panose="00000500000000000000" pitchFamily="50" charset="0"/>
                <a:cs typeface="Arial" panose="020B0604020202020204" pitchFamily="34" charset="0"/>
              </a:rPr>
              <a:t>NICE recommends that CYP with epilepsy have an agreed and comprehensive care plan (Quality statement 4). </a:t>
            </a:r>
          </a:p>
        </p:txBody>
      </p:sp>
      <p:sp>
        <p:nvSpPr>
          <p:cNvPr id="8" name="TextBox 7">
            <a:extLst>
              <a:ext uri="{FF2B5EF4-FFF2-40B4-BE49-F238E27FC236}">
                <a16:creationId xmlns:a16="http://schemas.microsoft.com/office/drawing/2014/main" id="{F85BBCDD-E111-2B1A-14FB-80AF4B996523}"/>
              </a:ext>
            </a:extLst>
          </p:cNvPr>
          <p:cNvSpPr txBox="1"/>
          <p:nvPr/>
        </p:nvSpPr>
        <p:spPr>
          <a:xfrm>
            <a:off x="336186" y="1563638"/>
            <a:ext cx="2579045" cy="3054682"/>
          </a:xfrm>
          <a:prstGeom prst="rect">
            <a:avLst/>
          </a:prstGeom>
          <a:solidFill>
            <a:schemeClr val="accent1">
              <a:lumMod val="20000"/>
              <a:lumOff val="80000"/>
            </a:schemeClr>
          </a:solidFill>
        </p:spPr>
        <p:txBody>
          <a:bodyPr wrap="square" rtlCol="0">
            <a:spAutoFit/>
          </a:bodyPr>
          <a:lstStyle/>
          <a:p>
            <a:pPr>
              <a:lnSpc>
                <a:spcPct val="150000"/>
              </a:lnSpc>
            </a:pPr>
            <a:r>
              <a:rPr lang="en-GB" sz="1100" b="1" dirty="0">
                <a:latin typeface="Montserrat" panose="00000500000000000000" pitchFamily="50" charset="0"/>
                <a:cs typeface="Arial" panose="020B0604020202020204" pitchFamily="34" charset="0"/>
              </a:rPr>
              <a:t>The percentage of CYP with documented evidence of communication regarding each core element of care planning has increased in University Hospitals of Morecambe Bay NHS Foundation Trust since 2019. The percentage of CYP receiving all five core elements has risen above the national and regional levels. </a:t>
            </a:r>
          </a:p>
          <a:p>
            <a:endParaRPr lang="en-GB" sz="1100" dirty="0">
              <a:latin typeface="Montserrat" panose="00000500000000000000" pitchFamily="50" charset="0"/>
            </a:endParaRPr>
          </a:p>
        </p:txBody>
      </p:sp>
      <p:graphicFrame>
        <p:nvGraphicFramePr>
          <p:cNvPr id="9" name="Content Placeholder 5">
            <a:extLst>
              <a:ext uri="{FF2B5EF4-FFF2-40B4-BE49-F238E27FC236}">
                <a16:creationId xmlns:a16="http://schemas.microsoft.com/office/drawing/2014/main" id="{739FE8CA-5A1F-F1AA-DCE5-A959EE6B3893}"/>
              </a:ext>
            </a:extLst>
          </p:cNvPr>
          <p:cNvGraphicFramePr>
            <a:graphicFrameLocks noGrp="1"/>
          </p:cNvGraphicFramePr>
          <p:nvPr>
            <p:ph idx="1"/>
            <p:extLst>
              <p:ext uri="{D42A27DB-BD31-4B8C-83A1-F6EECF244321}">
                <p14:modId xmlns:p14="http://schemas.microsoft.com/office/powerpoint/2010/main" val="1185785418"/>
              </p:ext>
            </p:extLst>
          </p:nvPr>
        </p:nvGraphicFramePr>
        <p:xfrm>
          <a:off x="3014514" y="1563638"/>
          <a:ext cx="5760000" cy="3312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8403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6" y="-92546"/>
            <a:ext cx="8448281" cy="959080"/>
          </a:xfrm>
        </p:spPr>
        <p:txBody>
          <a:bodyPr>
            <a:noAutofit/>
          </a:bodyPr>
          <a:lstStyle/>
          <a:p>
            <a:br>
              <a:rPr lang="en-GB" sz="2000" dirty="0"/>
            </a:br>
            <a:r>
              <a:rPr lang="en-GB" sz="2000" dirty="0"/>
              <a:t>Audit results for cohort 3 – comprehensive care planning content – University Hospitals of Morecambe Bay</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82878" y="787926"/>
            <a:ext cx="8424936" cy="959080"/>
          </a:xfrm>
        </p:spPr>
        <p:txBody>
          <a:bodyPr>
            <a:normAutofit/>
          </a:bodyPr>
          <a:lstStyle/>
          <a:p>
            <a:pPr marL="0" indent="0" algn="just">
              <a:lnSpc>
                <a:spcPct val="150000"/>
              </a:lnSpc>
              <a:buNone/>
            </a:pPr>
            <a:r>
              <a:rPr lang="en-GB" sz="1100" dirty="0">
                <a:latin typeface="Montserrat" panose="00000500000000000000" pitchFamily="50" charset="0"/>
                <a:cs typeface="Arial" panose="020B0604020202020204" pitchFamily="34" charset="0"/>
              </a:rPr>
              <a:t>100% of CYP diagnosed with epilepsy in </a:t>
            </a:r>
            <a:r>
              <a:rPr lang="en-GB" sz="1100" dirty="0"/>
              <a:t>University Hospitals of Morecambe Bay NHS Foundation Trust </a:t>
            </a:r>
            <a:r>
              <a:rPr lang="en-GB" sz="1100" dirty="0">
                <a:latin typeface="Montserrat" panose="00000500000000000000" pitchFamily="50" charset="0"/>
                <a:cs typeface="Arial" panose="020B0604020202020204" pitchFamily="34" charset="0"/>
              </a:rPr>
              <a:t>had documented evidence of communication regarding relevant core elements of care planning.</a:t>
            </a:r>
          </a:p>
          <a:p>
            <a:pPr marL="0" indent="0" algn="just">
              <a:lnSpc>
                <a:spcPct val="150000"/>
              </a:lnSpc>
              <a:buNone/>
            </a:pPr>
            <a:r>
              <a:rPr lang="en-GB" sz="1100" dirty="0">
                <a:latin typeface="Montserrat" panose="00000500000000000000" pitchFamily="50" charset="0"/>
              </a:rPr>
              <a:t>No CYP required a prolonged seizures care plan in 2021; the rate was 100% in 2020. </a:t>
            </a:r>
          </a:p>
          <a:p>
            <a:pPr marL="0" indent="0" algn="just">
              <a:lnSpc>
                <a:spcPct val="150000"/>
              </a:lnSpc>
              <a:buNone/>
            </a:pPr>
            <a:endParaRPr lang="en-GB" sz="1400" dirty="0">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graphicFrame>
        <p:nvGraphicFramePr>
          <p:cNvPr id="3" name="Table 2">
            <a:extLst>
              <a:ext uri="{FF2B5EF4-FFF2-40B4-BE49-F238E27FC236}">
                <a16:creationId xmlns:a16="http://schemas.microsoft.com/office/drawing/2014/main" id="{12BCEBDB-7D46-5FBF-F346-DBE2636BF563}"/>
              </a:ext>
            </a:extLst>
          </p:cNvPr>
          <p:cNvGraphicFramePr>
            <a:graphicFrameLocks/>
          </p:cNvGraphicFramePr>
          <p:nvPr>
            <p:extLst>
              <p:ext uri="{D42A27DB-BD31-4B8C-83A1-F6EECF244321}">
                <p14:modId xmlns:p14="http://schemas.microsoft.com/office/powerpoint/2010/main" val="2686751869"/>
              </p:ext>
            </p:extLst>
          </p:nvPr>
        </p:nvGraphicFramePr>
        <p:xfrm>
          <a:off x="539552" y="1923678"/>
          <a:ext cx="7610581" cy="2232248"/>
        </p:xfrm>
        <a:graphic>
          <a:graphicData uri="http://schemas.openxmlformats.org/drawingml/2006/table">
            <a:tbl>
              <a:tblPr firstRow="1" bandRow="1">
                <a:tableStyleId>{5C22544A-7EE6-4342-B048-85BDC9FD1C3A}</a:tableStyleId>
              </a:tblPr>
              <a:tblGrid>
                <a:gridCol w="2655865">
                  <a:extLst>
                    <a:ext uri="{9D8B030D-6E8A-4147-A177-3AD203B41FA5}">
                      <a16:colId xmlns:a16="http://schemas.microsoft.com/office/drawing/2014/main" val="2747569197"/>
                    </a:ext>
                  </a:extLst>
                </a:gridCol>
                <a:gridCol w="825786">
                  <a:extLst>
                    <a:ext uri="{9D8B030D-6E8A-4147-A177-3AD203B41FA5}">
                      <a16:colId xmlns:a16="http://schemas.microsoft.com/office/drawing/2014/main" val="67194446"/>
                    </a:ext>
                  </a:extLst>
                </a:gridCol>
                <a:gridCol w="825786">
                  <a:extLst>
                    <a:ext uri="{9D8B030D-6E8A-4147-A177-3AD203B41FA5}">
                      <a16:colId xmlns:a16="http://schemas.microsoft.com/office/drawing/2014/main" val="2446160347"/>
                    </a:ext>
                  </a:extLst>
                </a:gridCol>
                <a:gridCol w="825786">
                  <a:extLst>
                    <a:ext uri="{9D8B030D-6E8A-4147-A177-3AD203B41FA5}">
                      <a16:colId xmlns:a16="http://schemas.microsoft.com/office/drawing/2014/main" val="2770801612"/>
                    </a:ext>
                  </a:extLst>
                </a:gridCol>
                <a:gridCol w="825786">
                  <a:extLst>
                    <a:ext uri="{9D8B030D-6E8A-4147-A177-3AD203B41FA5}">
                      <a16:colId xmlns:a16="http://schemas.microsoft.com/office/drawing/2014/main" val="150803927"/>
                    </a:ext>
                  </a:extLst>
                </a:gridCol>
                <a:gridCol w="825786">
                  <a:extLst>
                    <a:ext uri="{9D8B030D-6E8A-4147-A177-3AD203B41FA5}">
                      <a16:colId xmlns:a16="http://schemas.microsoft.com/office/drawing/2014/main" val="1388984515"/>
                    </a:ext>
                  </a:extLst>
                </a:gridCol>
                <a:gridCol w="825786">
                  <a:extLst>
                    <a:ext uri="{9D8B030D-6E8A-4147-A177-3AD203B41FA5}">
                      <a16:colId xmlns:a16="http://schemas.microsoft.com/office/drawing/2014/main" val="2636830814"/>
                    </a:ext>
                  </a:extLst>
                </a:gridCol>
              </a:tblGrid>
              <a:tr h="565922">
                <a:tc>
                  <a:txBody>
                    <a:bodyPr/>
                    <a:lstStyle/>
                    <a:p>
                      <a:r>
                        <a:rPr lang="en-GB" sz="1000" dirty="0">
                          <a:latin typeface="Montserrat" panose="00000500000000000000" pitchFamily="50" charset="0"/>
                        </a:rPr>
                        <a:t>Percentage of children with documented evidence of discussion of:</a:t>
                      </a:r>
                    </a:p>
                  </a:txBody>
                  <a:tcPr/>
                </a:tc>
                <a:tc>
                  <a:txBody>
                    <a:bodyPr/>
                    <a:lstStyle/>
                    <a:p>
                      <a:r>
                        <a:rPr lang="en-GB" sz="1000" dirty="0">
                          <a:latin typeface="Montserrat" panose="00000500000000000000" pitchFamily="50" charset="0"/>
                        </a:rPr>
                        <a:t>2019</a:t>
                      </a:r>
                    </a:p>
                  </a:txBody>
                  <a:tcPr/>
                </a:tc>
                <a:tc>
                  <a:txBody>
                    <a:bodyPr/>
                    <a:lstStyle/>
                    <a:p>
                      <a:r>
                        <a:rPr lang="en-GB" sz="1000" dirty="0">
                          <a:latin typeface="Montserrat" panose="00000500000000000000" pitchFamily="50" charset="0"/>
                        </a:rPr>
                        <a:t>2020</a:t>
                      </a:r>
                    </a:p>
                  </a:txBody>
                  <a:tcPr/>
                </a:tc>
                <a:tc>
                  <a:txBody>
                    <a:bodyPr/>
                    <a:lstStyle/>
                    <a:p>
                      <a:r>
                        <a:rPr lang="en-GB" sz="1000" dirty="0">
                          <a:latin typeface="Montserrat" panose="00000500000000000000" pitchFamily="50" charset="0"/>
                        </a:rPr>
                        <a:t>2021</a:t>
                      </a:r>
                    </a:p>
                  </a:txBody>
                  <a:tcPr/>
                </a:tc>
                <a:tc>
                  <a:txBody>
                    <a:bodyPr/>
                    <a:lstStyle/>
                    <a:p>
                      <a:r>
                        <a:rPr lang="en-GB" sz="1000" dirty="0">
                          <a:latin typeface="Montserrat" panose="00000500000000000000" pitchFamily="50" charset="0"/>
                        </a:rPr>
                        <a:t>2022</a:t>
                      </a:r>
                    </a:p>
                  </a:txBody>
                  <a:tcPr/>
                </a:tc>
                <a:tc>
                  <a:txBody>
                    <a:bodyPr/>
                    <a:lstStyle/>
                    <a:p>
                      <a:r>
                        <a:rPr lang="en-GB" sz="1000" dirty="0">
                          <a:latin typeface="Montserrat" panose="00000500000000000000" pitchFamily="50" charset="0"/>
                        </a:rPr>
                        <a:t>2021 – NWEIG</a:t>
                      </a:r>
                    </a:p>
                  </a:txBody>
                  <a:tcPr/>
                </a:tc>
                <a:tc>
                  <a:txBody>
                    <a:bodyPr/>
                    <a:lstStyle/>
                    <a:p>
                      <a:r>
                        <a:rPr lang="en-GB" sz="1000" dirty="0">
                          <a:latin typeface="Montserrat" panose="00000500000000000000" pitchFamily="50" charset="0"/>
                        </a:rPr>
                        <a:t>2021 – England &amp; Wales</a:t>
                      </a:r>
                    </a:p>
                  </a:txBody>
                  <a:tcPr/>
                </a:tc>
                <a:extLst>
                  <a:ext uri="{0D108BD9-81ED-4DB2-BD59-A6C34878D82A}">
                    <a16:rowId xmlns:a16="http://schemas.microsoft.com/office/drawing/2014/main" val="1941645921"/>
                  </a:ext>
                </a:extLst>
              </a:tr>
              <a:tr h="251521">
                <a:tc>
                  <a:txBody>
                    <a:bodyPr/>
                    <a:lstStyle/>
                    <a:p>
                      <a:r>
                        <a:rPr lang="en-GB" sz="1000" dirty="0">
                          <a:latin typeface="Montserrat" panose="00000500000000000000" pitchFamily="50" charset="0"/>
                        </a:rPr>
                        <a:t>Core elements of care planning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33%</a:t>
                      </a:r>
                    </a:p>
                  </a:txBody>
                  <a:tcPr/>
                </a:tc>
                <a:tc>
                  <a:txBody>
                    <a:bodyPr/>
                    <a:lstStyle/>
                    <a:p>
                      <a:r>
                        <a:rPr lang="en-GB" sz="1000" dirty="0">
                          <a:latin typeface="Montserrat" panose="00000500000000000000" pitchFamily="50" charset="0"/>
                        </a:rPr>
                        <a:t>50%</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NA</a:t>
                      </a:r>
                    </a:p>
                  </a:txBody>
                  <a:tcPr/>
                </a:tc>
                <a:tc>
                  <a:txBody>
                    <a:bodyPr/>
                    <a:lstStyle/>
                    <a:p>
                      <a:r>
                        <a:rPr lang="en-GB" sz="1000" b="1" dirty="0">
                          <a:solidFill>
                            <a:schemeClr val="bg1"/>
                          </a:solidFill>
                          <a:latin typeface="Montserrat" panose="00000500000000000000" pitchFamily="50" charset="0"/>
                        </a:rPr>
                        <a:t>90%</a:t>
                      </a:r>
                    </a:p>
                  </a:txBody>
                  <a:tcPr>
                    <a:solidFill>
                      <a:schemeClr val="accent1"/>
                    </a:solidFill>
                  </a:tcPr>
                </a:tc>
                <a:tc>
                  <a:txBody>
                    <a:bodyPr/>
                    <a:lstStyle/>
                    <a:p>
                      <a:r>
                        <a:rPr lang="en-GB" sz="1000" b="1" dirty="0">
                          <a:solidFill>
                            <a:schemeClr val="bg1"/>
                          </a:solidFill>
                          <a:latin typeface="Montserrat" panose="00000500000000000000" pitchFamily="50" charset="0"/>
                        </a:rPr>
                        <a:t>75%</a:t>
                      </a:r>
                    </a:p>
                  </a:txBody>
                  <a:tcPr>
                    <a:solidFill>
                      <a:schemeClr val="accent1"/>
                    </a:solidFill>
                  </a:tcPr>
                </a:tc>
                <a:extLst>
                  <a:ext uri="{0D108BD9-81ED-4DB2-BD59-A6C34878D82A}">
                    <a16:rowId xmlns:a16="http://schemas.microsoft.com/office/drawing/2014/main" val="632513454"/>
                  </a:ext>
                </a:extLst>
              </a:tr>
              <a:tr h="408721">
                <a:tc>
                  <a:txBody>
                    <a:bodyPr/>
                    <a:lstStyle/>
                    <a:p>
                      <a:r>
                        <a:rPr lang="en-GB" sz="1000" dirty="0">
                          <a:latin typeface="Montserrat" panose="00000500000000000000" pitchFamily="50" charset="0"/>
                        </a:rPr>
                        <a:t>Parental prolonged seizures care plan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67%</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N/A</a:t>
                      </a:r>
                    </a:p>
                  </a:txBody>
                  <a:tcPr/>
                </a:tc>
                <a:tc>
                  <a:txBody>
                    <a:bodyPr/>
                    <a:lstStyle/>
                    <a:p>
                      <a:r>
                        <a:rPr lang="en-GB" sz="1000" dirty="0">
                          <a:latin typeface="Montserrat" panose="00000500000000000000" pitchFamily="50" charset="0"/>
                        </a:rPr>
                        <a:t>NA</a:t>
                      </a:r>
                    </a:p>
                  </a:txBody>
                  <a:tcPr/>
                </a:tc>
                <a:tc>
                  <a:txBody>
                    <a:bodyPr/>
                    <a:lstStyle/>
                    <a:p>
                      <a:r>
                        <a:rPr lang="en-GB" sz="1000" b="1" dirty="0">
                          <a:solidFill>
                            <a:schemeClr val="bg1"/>
                          </a:solidFill>
                          <a:latin typeface="Montserrat" panose="00000500000000000000" pitchFamily="50" charset="0"/>
                        </a:rPr>
                        <a:t>93%</a:t>
                      </a:r>
                    </a:p>
                  </a:txBody>
                  <a:tcPr>
                    <a:solidFill>
                      <a:schemeClr val="accent1"/>
                    </a:solidFill>
                  </a:tcPr>
                </a:tc>
                <a:tc>
                  <a:txBody>
                    <a:bodyPr/>
                    <a:lstStyle/>
                    <a:p>
                      <a:r>
                        <a:rPr lang="en-GB" sz="1000" b="1" dirty="0">
                          <a:solidFill>
                            <a:schemeClr val="bg1"/>
                          </a:solidFill>
                          <a:latin typeface="Montserrat" panose="00000500000000000000" pitchFamily="50" charset="0"/>
                        </a:rPr>
                        <a:t>92%</a:t>
                      </a:r>
                    </a:p>
                  </a:txBody>
                  <a:tcPr>
                    <a:solidFill>
                      <a:schemeClr val="accent1"/>
                    </a:solidFill>
                  </a:tcPr>
                </a:tc>
                <a:extLst>
                  <a:ext uri="{0D108BD9-81ED-4DB2-BD59-A6C34878D82A}">
                    <a16:rowId xmlns:a16="http://schemas.microsoft.com/office/drawing/2014/main" val="3516153032"/>
                  </a:ext>
                </a:extLst>
              </a:tr>
              <a:tr h="251521">
                <a:tc>
                  <a:txBody>
                    <a:bodyPr/>
                    <a:lstStyle/>
                    <a:p>
                      <a:r>
                        <a:rPr lang="en-GB" sz="1000" dirty="0">
                          <a:latin typeface="Montserrat" panose="00000500000000000000" pitchFamily="50" charset="0"/>
                        </a:rPr>
                        <a:t>Water safety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67%</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NA</a:t>
                      </a:r>
                    </a:p>
                  </a:txBody>
                  <a:tcPr/>
                </a:tc>
                <a:tc>
                  <a:txBody>
                    <a:bodyPr/>
                    <a:lstStyle/>
                    <a:p>
                      <a:r>
                        <a:rPr lang="en-GB" sz="1000" b="1" dirty="0">
                          <a:solidFill>
                            <a:schemeClr val="bg1"/>
                          </a:solidFill>
                          <a:latin typeface="Montserrat" panose="00000500000000000000" pitchFamily="50" charset="0"/>
                        </a:rPr>
                        <a:t>92%</a:t>
                      </a:r>
                    </a:p>
                  </a:txBody>
                  <a:tcPr>
                    <a:solidFill>
                      <a:schemeClr val="accent1"/>
                    </a:solidFill>
                  </a:tcPr>
                </a:tc>
                <a:tc>
                  <a:txBody>
                    <a:bodyPr/>
                    <a:lstStyle/>
                    <a:p>
                      <a:r>
                        <a:rPr lang="en-GB" sz="1000" b="1" dirty="0">
                          <a:solidFill>
                            <a:schemeClr val="bg1"/>
                          </a:solidFill>
                          <a:latin typeface="Montserrat" panose="00000500000000000000" pitchFamily="50" charset="0"/>
                        </a:rPr>
                        <a:t>84%</a:t>
                      </a:r>
                    </a:p>
                  </a:txBody>
                  <a:tcPr>
                    <a:solidFill>
                      <a:schemeClr val="accent1"/>
                    </a:solidFill>
                  </a:tcPr>
                </a:tc>
                <a:extLst>
                  <a:ext uri="{0D108BD9-81ED-4DB2-BD59-A6C34878D82A}">
                    <a16:rowId xmlns:a16="http://schemas.microsoft.com/office/drawing/2014/main" val="613376174"/>
                  </a:ext>
                </a:extLst>
              </a:tr>
              <a:tr h="251521">
                <a:tc>
                  <a:txBody>
                    <a:bodyPr/>
                    <a:lstStyle/>
                    <a:p>
                      <a:r>
                        <a:rPr lang="en-GB" sz="1000" dirty="0">
                          <a:latin typeface="Montserrat" panose="00000500000000000000" pitchFamily="50" charset="0"/>
                        </a:rPr>
                        <a:t>First aid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100%</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NA</a:t>
                      </a:r>
                    </a:p>
                  </a:txBody>
                  <a:tcPr/>
                </a:tc>
                <a:tc>
                  <a:txBody>
                    <a:bodyPr/>
                    <a:lstStyle/>
                    <a:p>
                      <a:r>
                        <a:rPr lang="en-GB" sz="1000" b="1" dirty="0">
                          <a:solidFill>
                            <a:schemeClr val="bg1"/>
                          </a:solidFill>
                          <a:latin typeface="Montserrat" panose="00000500000000000000" pitchFamily="50" charset="0"/>
                        </a:rPr>
                        <a:t>98%</a:t>
                      </a:r>
                    </a:p>
                  </a:txBody>
                  <a:tcPr>
                    <a:solidFill>
                      <a:schemeClr val="accent1"/>
                    </a:solidFill>
                  </a:tcPr>
                </a:tc>
                <a:tc>
                  <a:txBody>
                    <a:bodyPr/>
                    <a:lstStyle/>
                    <a:p>
                      <a:r>
                        <a:rPr lang="en-GB" sz="1000" b="1" dirty="0">
                          <a:solidFill>
                            <a:schemeClr val="bg1"/>
                          </a:solidFill>
                          <a:latin typeface="Montserrat" panose="00000500000000000000" pitchFamily="50" charset="0"/>
                        </a:rPr>
                        <a:t>87%</a:t>
                      </a:r>
                    </a:p>
                  </a:txBody>
                  <a:tcPr>
                    <a:solidFill>
                      <a:schemeClr val="accent1"/>
                    </a:solidFill>
                  </a:tcPr>
                </a:tc>
                <a:extLst>
                  <a:ext uri="{0D108BD9-81ED-4DB2-BD59-A6C34878D82A}">
                    <a16:rowId xmlns:a16="http://schemas.microsoft.com/office/drawing/2014/main" val="791140413"/>
                  </a:ext>
                </a:extLst>
              </a:tr>
              <a:tr h="251521">
                <a:tc>
                  <a:txBody>
                    <a:bodyPr/>
                    <a:lstStyle/>
                    <a:p>
                      <a:r>
                        <a:rPr lang="en-GB" sz="1000" dirty="0">
                          <a:latin typeface="Montserrat" panose="00000500000000000000" pitchFamily="50" charset="0"/>
                        </a:rPr>
                        <a:t>General participation and risk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33%</a:t>
                      </a:r>
                    </a:p>
                  </a:txBody>
                  <a:tcPr/>
                </a:tc>
                <a:tc>
                  <a:txBody>
                    <a:bodyPr/>
                    <a:lstStyle/>
                    <a:p>
                      <a:r>
                        <a:rPr lang="en-GB" sz="1000" dirty="0">
                          <a:latin typeface="Montserrat" panose="00000500000000000000" pitchFamily="50" charset="0"/>
                        </a:rPr>
                        <a:t>50%</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NA</a:t>
                      </a:r>
                    </a:p>
                  </a:txBody>
                  <a:tcPr/>
                </a:tc>
                <a:tc>
                  <a:txBody>
                    <a:bodyPr/>
                    <a:lstStyle/>
                    <a:p>
                      <a:r>
                        <a:rPr lang="en-GB" sz="1000" b="1" dirty="0">
                          <a:solidFill>
                            <a:schemeClr val="bg1"/>
                          </a:solidFill>
                          <a:latin typeface="Montserrat" panose="00000500000000000000" pitchFamily="50" charset="0"/>
                        </a:rPr>
                        <a:t>97%</a:t>
                      </a:r>
                    </a:p>
                  </a:txBody>
                  <a:tcPr>
                    <a:solidFill>
                      <a:schemeClr val="accent1"/>
                    </a:solidFill>
                  </a:tcPr>
                </a:tc>
                <a:tc>
                  <a:txBody>
                    <a:bodyPr/>
                    <a:lstStyle/>
                    <a:p>
                      <a:r>
                        <a:rPr lang="en-GB" sz="1000" b="1" dirty="0">
                          <a:solidFill>
                            <a:schemeClr val="bg1"/>
                          </a:solidFill>
                          <a:latin typeface="Montserrat" panose="00000500000000000000" pitchFamily="50" charset="0"/>
                        </a:rPr>
                        <a:t>85%</a:t>
                      </a:r>
                    </a:p>
                  </a:txBody>
                  <a:tcPr>
                    <a:solidFill>
                      <a:schemeClr val="accent1"/>
                    </a:solidFill>
                  </a:tcPr>
                </a:tc>
                <a:extLst>
                  <a:ext uri="{0D108BD9-81ED-4DB2-BD59-A6C34878D82A}">
                    <a16:rowId xmlns:a16="http://schemas.microsoft.com/office/drawing/2014/main" val="1459611814"/>
                  </a:ext>
                </a:extLst>
              </a:tr>
              <a:tr h="251521">
                <a:tc>
                  <a:txBody>
                    <a:bodyPr/>
                    <a:lstStyle/>
                    <a:p>
                      <a:r>
                        <a:rPr lang="en-GB" sz="1000" dirty="0">
                          <a:latin typeface="Montserrat" panose="00000500000000000000" pitchFamily="50" charset="0"/>
                        </a:rPr>
                        <a:t>Service contact details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33%</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100%</a:t>
                      </a:r>
                    </a:p>
                  </a:txBody>
                  <a:tcPr/>
                </a:tc>
                <a:tc>
                  <a:txBody>
                    <a:bodyPr/>
                    <a:lstStyle/>
                    <a:p>
                      <a:r>
                        <a:rPr lang="en-GB" sz="1000" dirty="0">
                          <a:latin typeface="Montserrat" panose="00000500000000000000" pitchFamily="50" charset="0"/>
                        </a:rPr>
                        <a:t>NA</a:t>
                      </a:r>
                    </a:p>
                  </a:txBody>
                  <a:tcPr/>
                </a:tc>
                <a:tc>
                  <a:txBody>
                    <a:bodyPr/>
                    <a:lstStyle/>
                    <a:p>
                      <a:r>
                        <a:rPr lang="en-GB" sz="1000" b="1" dirty="0">
                          <a:solidFill>
                            <a:schemeClr val="bg1"/>
                          </a:solidFill>
                          <a:latin typeface="Montserrat" panose="00000500000000000000" pitchFamily="50" charset="0"/>
                        </a:rPr>
                        <a:t>97%</a:t>
                      </a:r>
                    </a:p>
                  </a:txBody>
                  <a:tcPr>
                    <a:solidFill>
                      <a:schemeClr val="accent1"/>
                    </a:solidFill>
                  </a:tcPr>
                </a:tc>
                <a:tc>
                  <a:txBody>
                    <a:bodyPr/>
                    <a:lstStyle/>
                    <a:p>
                      <a:r>
                        <a:rPr lang="en-GB" sz="1000" b="1" dirty="0">
                          <a:solidFill>
                            <a:schemeClr val="bg1"/>
                          </a:solidFill>
                          <a:latin typeface="Montserrat" panose="00000500000000000000" pitchFamily="50" charset="0"/>
                        </a:rPr>
                        <a:t>93%</a:t>
                      </a:r>
                    </a:p>
                  </a:txBody>
                  <a:tcPr>
                    <a:solidFill>
                      <a:schemeClr val="accent1"/>
                    </a:solidFill>
                  </a:tcPr>
                </a:tc>
                <a:extLst>
                  <a:ext uri="{0D108BD9-81ED-4DB2-BD59-A6C34878D82A}">
                    <a16:rowId xmlns:a16="http://schemas.microsoft.com/office/drawing/2014/main" val="4002620630"/>
                  </a:ext>
                </a:extLst>
              </a:tr>
            </a:tbl>
          </a:graphicData>
        </a:graphic>
      </p:graphicFrame>
    </p:spTree>
    <p:extLst>
      <p:ext uri="{BB962C8B-B14F-4D97-AF65-F5344CB8AC3E}">
        <p14:creationId xmlns:p14="http://schemas.microsoft.com/office/powerpoint/2010/main" val="4223392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4300264"/>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Challenges</a:t>
            </a:r>
          </a:p>
          <a:p>
            <a:pPr algn="just">
              <a:lnSpc>
                <a:spcPct val="150000"/>
              </a:lnSpc>
              <a:buFont typeface="Arial" panose="020B0604020202020204" pitchFamily="34" charset="0"/>
              <a:buChar char="•"/>
            </a:pPr>
            <a:r>
              <a:rPr lang="en-GB" sz="1100" dirty="0"/>
              <a:t>The team's initial project aim was to target 50% of children with complex epilepsy and comorbidities, then roll it out to the rest of our epilepsy cohort. However, after some reflection, the team reduced their scope to a more achievable project aim.</a:t>
            </a:r>
          </a:p>
          <a:p>
            <a:pPr algn="just">
              <a:lnSpc>
                <a:spcPct val="150000"/>
              </a:lnSpc>
              <a:buFont typeface="Arial" panose="020B0604020202020204" pitchFamily="34" charset="0"/>
              <a:buChar char="•"/>
            </a:pPr>
            <a:r>
              <a:rPr lang="en-GB" sz="1100" dirty="0"/>
              <a:t>Previously, some clinicians had used passports and had issues regularly updating them.</a:t>
            </a:r>
          </a:p>
          <a:p>
            <a:pPr algn="just">
              <a:lnSpc>
                <a:spcPct val="150000"/>
              </a:lnSpc>
              <a:buFont typeface="Arial" panose="020B0604020202020204" pitchFamily="34" charset="0"/>
              <a:buChar char="•"/>
            </a:pPr>
            <a:r>
              <a:rPr lang="en-GB" sz="1100" dirty="0"/>
              <a:t>Multisite service covering a large area can be challenging, working across boundaries and teams (acute, community, or education).</a:t>
            </a:r>
          </a:p>
          <a:p>
            <a:pPr algn="just">
              <a:lnSpc>
                <a:spcPct val="150000"/>
              </a:lnSpc>
              <a:buFont typeface="Arial" panose="020B0604020202020204" pitchFamily="34" charset="0"/>
              <a:buChar char="•"/>
            </a:pPr>
            <a:r>
              <a:rPr lang="en-GB" sz="1100" dirty="0"/>
              <a:t>The final document or passport will need to go through the Trust procedural documents team for approval.</a:t>
            </a:r>
          </a:p>
          <a:p>
            <a:pPr algn="just">
              <a:lnSpc>
                <a:spcPct val="150000"/>
              </a:lnSpc>
              <a:buFont typeface="Arial" panose="020B0604020202020204" pitchFamily="34" charset="0"/>
              <a:buChar char="•"/>
            </a:pPr>
            <a:r>
              <a:rPr lang="en-GB" sz="1100" dirty="0"/>
              <a:t>The team plans to ensure the document is editable so it can be edited regularly, requiring IT support for this project.</a:t>
            </a:r>
          </a:p>
          <a:p>
            <a:pPr algn="just">
              <a:lnSpc>
                <a:spcPct val="150000"/>
              </a:lnSpc>
              <a:buFont typeface="Arial" panose="020B0604020202020204" pitchFamily="34" charset="0"/>
              <a:buChar char="•"/>
            </a:pPr>
            <a:r>
              <a:rPr lang="en-GB" sz="1100" dirty="0"/>
              <a:t>Liaising with patients and their families has been hard due to the fact that most clinic appointments are still not face-to-face. The youth forum has not been able to meet as regularly, and feedback has shown that the CYP are happier to discuss their care in a group of peers or face-to-face.</a:t>
            </a:r>
          </a:p>
          <a:p>
            <a:pPr algn="just">
              <a:lnSpc>
                <a:spcPct val="150000"/>
              </a:lnSpc>
              <a:buFont typeface="Arial" panose="020B0604020202020204" pitchFamily="34" charset="0"/>
              <a:buChar char="•"/>
            </a:pPr>
            <a:r>
              <a:rPr lang="en-GB" sz="1100" dirty="0"/>
              <a:t>Time to dedicate to a team project due to a lack of full-time dedicated paediatric epilepsy specialist nurse.</a:t>
            </a:r>
          </a:p>
          <a:p>
            <a:pPr algn="just">
              <a:lnSpc>
                <a:spcPct val="150000"/>
              </a:lnSpc>
              <a:buFont typeface="Arial" panose="020B0604020202020204" pitchFamily="34" charset="0"/>
              <a:buChar char="•"/>
            </a:pPr>
            <a:r>
              <a:rPr lang="en-GB" sz="1100" dirty="0"/>
              <a:t>Winter and COVID pressures are affecting priorities.</a:t>
            </a: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689699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4300264"/>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Challenges</a:t>
            </a:r>
          </a:p>
          <a:p>
            <a:pPr algn="just">
              <a:lnSpc>
                <a:spcPct val="150000"/>
              </a:lnSpc>
              <a:buFont typeface="Arial" panose="020B0604020202020204" pitchFamily="34" charset="0"/>
              <a:buChar char="•"/>
            </a:pPr>
            <a:r>
              <a:rPr lang="en-GB" sz="1100" dirty="0"/>
              <a:t>The team found writing up progress reports challenging due to capacity but understood the importance of them in tracking their achievements and what they had learned.</a:t>
            </a:r>
          </a:p>
          <a:p>
            <a:pPr algn="just">
              <a:lnSpc>
                <a:spcPct val="150000"/>
              </a:lnSpc>
              <a:buFont typeface="Arial" panose="020B0604020202020204" pitchFamily="34" charset="0"/>
              <a:buChar char="•"/>
            </a:pPr>
            <a:r>
              <a:rPr lang="en-GB" sz="1100" dirty="0"/>
              <a:t>COVID pandemic restrictions minimised face-to-face contact.</a:t>
            </a:r>
          </a:p>
          <a:p>
            <a:pPr algn="just">
              <a:lnSpc>
                <a:spcPct val="150000"/>
              </a:lnSpc>
              <a:buFont typeface="Arial" panose="020B0604020202020204" pitchFamily="34" charset="0"/>
              <a:buChar char="•"/>
            </a:pPr>
            <a:r>
              <a:rPr lang="en-GB" sz="1100" dirty="0"/>
              <a:t>Time frame for full testing and measurement of success.</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73229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3960440"/>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Outcomes</a:t>
            </a:r>
          </a:p>
          <a:p>
            <a:pPr algn="just">
              <a:lnSpc>
                <a:spcPct val="150000"/>
              </a:lnSpc>
              <a:buFont typeface="Arial" panose="020B0604020202020204" pitchFamily="34" charset="0"/>
              <a:buChar char="•"/>
            </a:pPr>
            <a:r>
              <a:rPr lang="en-GB" sz="1100" dirty="0"/>
              <a:t>The team has created a draft electronic editable version of the passport that has been integrated within the Trust EPR system and can be used by all healthcare professionals.</a:t>
            </a:r>
          </a:p>
          <a:p>
            <a:pPr algn="just">
              <a:lnSpc>
                <a:spcPct val="150000"/>
              </a:lnSpc>
              <a:buFont typeface="Arial" panose="020B0604020202020204" pitchFamily="34" charset="0"/>
              <a:buChar char="•"/>
            </a:pPr>
            <a:r>
              <a:rPr lang="en-GB" sz="1100" dirty="0"/>
              <a:t>The team has increased their engagement with other healthcare professionals, patients, and families to trial the use of the new digital passport/emergency care plan and make changes using feedback received as an ongoing process.</a:t>
            </a:r>
          </a:p>
          <a:p>
            <a:pPr algn="just">
              <a:lnSpc>
                <a:spcPct val="150000"/>
              </a:lnSpc>
              <a:buFont typeface="Arial" panose="020B0604020202020204" pitchFamily="34" charset="0"/>
              <a:buChar char="•"/>
            </a:pPr>
            <a:r>
              <a:rPr lang="en-GB" sz="1100" dirty="0"/>
              <a:t>The team plans to present their project intervention to the wider Trust paediatricians and the Trust ED staff to raise awareness of the digital format of the passport and to trial using it with CYP with epilepsy that present within A&amp;E. The team presentation will demonstrate that by creating a digital passport format, it will continue to change patient care to improve patient outcomes.</a:t>
            </a:r>
          </a:p>
          <a:p>
            <a:pPr algn="just">
              <a:lnSpc>
                <a:spcPct val="150000"/>
              </a:lnSpc>
              <a:buFont typeface="Arial" panose="020B0604020202020204" pitchFamily="34" charset="0"/>
              <a:buChar char="•"/>
            </a:pPr>
            <a:r>
              <a:rPr lang="en-GB" sz="1100" dirty="0"/>
              <a:t>The digital passport will be reviewed and approved by governance with the aim of changing the current process and embedding it into practice.</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843746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3960440"/>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Outcomes</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National audit results confirmed:</a:t>
            </a:r>
          </a:p>
          <a:p>
            <a:pPr algn="just">
              <a:lnSpc>
                <a:spcPct val="150000"/>
              </a:lnSpc>
              <a:buFont typeface="Arial" panose="020B0604020202020204" pitchFamily="34" charset="0"/>
              <a:buChar char="•"/>
            </a:pPr>
            <a:r>
              <a:rPr lang="en-GB" sz="1100" dirty="0"/>
              <a:t>100% of CYP diagnosed with epilepsy in the University Hospitals of Morecambe Bay NHS Foundation Trust had documented evidence of communication regarding relevant core elements of care planning.</a:t>
            </a:r>
          </a:p>
          <a:p>
            <a:pPr algn="just">
              <a:lnSpc>
                <a:spcPct val="150000"/>
              </a:lnSpc>
              <a:buFont typeface="Arial" panose="020B0604020202020204" pitchFamily="34" charset="0"/>
              <a:buChar char="•"/>
            </a:pPr>
            <a:r>
              <a:rPr lang="en-GB" sz="1100" dirty="0"/>
              <a:t>The percentage of CYP with evidence of communication regarding each element of care planning continued to increase in 2021, with most core elements achieving 100%, above regional and national average results.</a:t>
            </a:r>
          </a:p>
          <a:p>
            <a:pPr algn="just">
              <a:lnSpc>
                <a:spcPct val="150000"/>
              </a:lnSpc>
              <a:buFont typeface="Arial" panose="020B0604020202020204" pitchFamily="34" charset="0"/>
              <a:buChar char="•"/>
            </a:pPr>
            <a:r>
              <a:rPr lang="en-GB" sz="1100" dirty="0"/>
              <a:t>The percentage of CYP with evidence of communication regarding core elements of care planning continued to increase in 2021 and has risen above national and regional levels.</a:t>
            </a:r>
          </a:p>
          <a:p>
            <a:pPr algn="just">
              <a:lnSpc>
                <a:spcPct val="150000"/>
              </a:lnSpc>
              <a:buFont typeface="Arial" panose="020B0604020202020204" pitchFamily="34" charset="0"/>
              <a:buChar char="•"/>
            </a:pPr>
            <a:r>
              <a:rPr lang="en-GB" sz="1100" dirty="0"/>
              <a:t>0% of CYP diagnosed with epilepsy in the University Hospitals of Morecambe Bay NHS Foundation Trust were prescribed rescue medication in 2021.</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Visual presentation of team project intervention </a:t>
            </a: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hlinkClick r:id="rId2"/>
              </a:rPr>
              <a:t>Video presentation</a:t>
            </a: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hlinkClick r:id="rId3"/>
              </a:rPr>
              <a:t>Team poster</a:t>
            </a: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203668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3960440"/>
          </a:xfrm>
        </p:spPr>
        <p:txBody>
          <a:bodyPr>
            <a:normAutofit/>
          </a:bodyPr>
          <a:lstStyle/>
          <a:p>
            <a:pPr marL="0" indent="0">
              <a:lnSpc>
                <a:spcPct val="150000"/>
              </a:lnSpc>
              <a:buNone/>
            </a:pPr>
            <a:r>
              <a:rPr lang="en-GB" sz="1100" b="1" dirty="0">
                <a:latin typeface="Montserrat" panose="00000500000000000000" pitchFamily="50" charset="0"/>
                <a:ea typeface="Microsoft JhengHei UI" panose="020B0604030504040204" pitchFamily="34" charset="-120"/>
                <a:cs typeface="Arial" panose="020B0604020202020204" pitchFamily="34" charset="0"/>
              </a:rPr>
              <a:t>Lessons learnt</a:t>
            </a: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buFont typeface="Arial" panose="020B0604020202020204" pitchFamily="34" charset="0"/>
              <a:buChar char="•"/>
            </a:pPr>
            <a:r>
              <a:rPr lang="en-GB" sz="1100" dirty="0"/>
              <a:t>Reaching out to the prior participant EQIP team based in Yorkshire provided shared learning from their quality improvement intervention with improving individualised emergency seizure plans.</a:t>
            </a:r>
          </a:p>
          <a:p>
            <a:pPr algn="just">
              <a:lnSpc>
                <a:spcPct val="150000"/>
              </a:lnSpc>
              <a:buFont typeface="Arial" panose="020B0604020202020204" pitchFamily="34" charset="0"/>
              <a:buChar char="•"/>
            </a:pPr>
            <a:r>
              <a:rPr lang="en-GB" sz="1100" dirty="0"/>
              <a:t>The team learned how they could adapt a tool previously not fit for purpose by using quality improvement methods and engaging colleagues and patients to collaboratively implement changes.</a:t>
            </a:r>
          </a:p>
          <a:p>
            <a:pPr algn="just">
              <a:lnSpc>
                <a:spcPct val="150000"/>
              </a:lnSpc>
              <a:buFont typeface="Arial" panose="020B0604020202020204" pitchFamily="34" charset="0"/>
              <a:buChar char="•"/>
            </a:pPr>
            <a:r>
              <a:rPr lang="en-GB" sz="1100" dirty="0"/>
              <a:t>Stakeholders' engagement was key for the project.</a:t>
            </a:r>
          </a:p>
          <a:p>
            <a:pPr algn="just">
              <a:lnSpc>
                <a:spcPct val="150000"/>
              </a:lnSpc>
              <a:buFont typeface="Arial" panose="020B0604020202020204" pitchFamily="34" charset="0"/>
              <a:buChar char="•"/>
            </a:pPr>
            <a:r>
              <a:rPr lang="en-GB" sz="1100" dirty="0"/>
              <a:t>Working in partnership with the IT team really supported this project.</a:t>
            </a:r>
          </a:p>
          <a:p>
            <a:pPr algn="just">
              <a:lnSpc>
                <a:spcPct val="150000"/>
              </a:lnSpc>
              <a:buFont typeface="Arial" panose="020B0604020202020204" pitchFamily="34" charset="0"/>
              <a:buChar char="•"/>
            </a:pPr>
            <a:r>
              <a:rPr lang="en-GB" sz="1100" dirty="0"/>
              <a:t>Design developments can take longer than expected.</a:t>
            </a:r>
          </a:p>
          <a:p>
            <a:pPr algn="just">
              <a:lnSpc>
                <a:spcPct val="150000"/>
              </a:lnSpc>
              <a:buFont typeface="Arial" panose="020B0604020202020204" pitchFamily="34" charset="0"/>
              <a:buChar char="•"/>
            </a:pPr>
            <a:r>
              <a:rPr lang="en-GB" sz="1100" dirty="0"/>
              <a:t>Using measurement for improvement helps demonstrate impact.</a:t>
            </a:r>
          </a:p>
          <a:p>
            <a:pPr algn="just">
              <a:lnSpc>
                <a:spcPct val="150000"/>
              </a:lnSpc>
              <a:buFont typeface="Arial" panose="020B0604020202020204" pitchFamily="34" charset="0"/>
              <a:buChar char="•"/>
            </a:pPr>
            <a:r>
              <a:rPr lang="en-GB" sz="1100" dirty="0"/>
              <a:t>The team understood that quality improvement is continuous and will continue to refine the electronic passport as part of the patient EPR system with a future view to developing a secure portal to enable the passport to be editable by professionals, young people, and families. This makes the passport accessible, up-to-date and accurate, with a single copy available.</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948179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298537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170633" y="699542"/>
            <a:ext cx="8560707" cy="4516288"/>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To improve patient outcomes in management and emergency care for 10% of children and young people (CYP) with complex epilepsy by testing and developing the rescue plan and epilepsy passport by March 2022. </a:t>
            </a:r>
            <a:endParaRPr lang="en-GB" sz="6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Background</a:t>
            </a:r>
          </a:p>
          <a:p>
            <a:pPr algn="just">
              <a:lnSpc>
                <a:spcPct val="150000"/>
              </a:lnSpc>
            </a:pPr>
            <a:r>
              <a:rPr lang="en-GB" sz="1100" dirty="0"/>
              <a:t>Many of the Morecambe Bay Investigation recommendations by Bill Kirkup focused on the importance of integrated patient care and safety, improved teamwork, and better communication between professional disciplines. The service has for many years undertaken the Epilepsy12 audit and recognises the need to improve their epilepsy services. The rurality of their Trust is quite challenging, and delivering services across a wide patch requires a coherent team working across boundaries to improve care for CYP with epilepsy and their families.</a:t>
            </a:r>
          </a:p>
          <a:p>
            <a:pPr algn="just">
              <a:lnSpc>
                <a:spcPct val="150000"/>
              </a:lnSpc>
            </a:pPr>
            <a:r>
              <a:rPr lang="en-GB" sz="1100" dirty="0"/>
              <a:t>Several members of the team work across many localities, and their aim is to provide families with core epilepsy services that incorporate a named paediatrician, an epilepsy nurse, a community liaison nurse, and a clinical psychologist. This will enable the service to develop more cohesive teams with clearly defined roles and a shared sense of mission and responsibility. They will be able to identify areas for improvement in care delivery and design sustainable interventions to address these areas that are manageable within their existing set-up. The Trust’s CYP epilepsy service runs across a wide patch and multiple providers.</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460998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699542"/>
            <a:ext cx="8424936" cy="4248472"/>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Area of focus</a:t>
            </a:r>
          </a:p>
          <a:p>
            <a:pPr algn="just">
              <a:lnSpc>
                <a:spcPct val="150000"/>
              </a:lnSpc>
              <a:buFont typeface="Arial" panose="020B0604020202020204" pitchFamily="34" charset="0"/>
              <a:buChar char="•"/>
            </a:pPr>
            <a:r>
              <a:rPr lang="en-GB" sz="1100" dirty="0"/>
              <a:t>Feedback from families, colleagues, and different providers identified:</a:t>
            </a:r>
          </a:p>
          <a:p>
            <a:pPr lvl="1" algn="just">
              <a:lnSpc>
                <a:spcPct val="150000"/>
              </a:lnSpc>
            </a:pPr>
            <a:r>
              <a:rPr lang="en-GB" sz="1100" dirty="0"/>
              <a:t>Lack of consistency in accessible information about individual patients and their care plan/emergency care plan.</a:t>
            </a:r>
          </a:p>
          <a:p>
            <a:pPr lvl="1" algn="just">
              <a:lnSpc>
                <a:spcPct val="150000"/>
              </a:lnSpc>
            </a:pPr>
            <a:r>
              <a:rPr lang="en-GB" sz="1100" dirty="0"/>
              <a:t>Safety concerns in the use of rescue medication, seizure types, medicine reconciliation, and treatment.</a:t>
            </a:r>
          </a:p>
          <a:p>
            <a:pPr lvl="1" algn="just">
              <a:lnSpc>
                <a:spcPct val="150000"/>
              </a:lnSpc>
            </a:pPr>
            <a:r>
              <a:rPr lang="en-GB" sz="1100" dirty="0"/>
              <a:t>Patients experience issues because of the informational continuity to be shared with healthcare and educational settings.</a:t>
            </a:r>
          </a:p>
          <a:p>
            <a:pPr lvl="1" algn="just">
              <a:lnSpc>
                <a:spcPct val="150000"/>
              </a:lnSpc>
            </a:pPr>
            <a:r>
              <a:rPr lang="en-GB" sz="1100" dirty="0"/>
              <a:t>Communication about the epilepsy condition was out of date, fragmented, and unavailable to some professionals, with implications for the quality of care provided to families and CYP.</a:t>
            </a:r>
          </a:p>
          <a:p>
            <a:pPr algn="just">
              <a:lnSpc>
                <a:spcPct val="150000"/>
              </a:lnSpc>
              <a:buFont typeface="Arial" panose="020B0604020202020204" pitchFamily="34" charset="0"/>
              <a:buChar char="•"/>
            </a:pPr>
            <a:r>
              <a:rPr lang="en-GB" sz="1100" dirty="0"/>
              <a:t>The team plans to explore and measure working towards safer and better outcomes and patient experience, and to establish a unified, standardised communication platform between professionals, service users, emergency services, and education. This will be in the form of an epilepsy passport or portfolio located on the EPR system, which is multisite and accessible to all professionals involved in the care of the child/family.</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84130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3960440"/>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t>With the help of the EQIP team, the team liaised with the RCPCH epilepsy passport team to obtain an update on the actions described within the 2018 evaluation report and permission to adapt a Trust version of the passport.</a:t>
            </a:r>
          </a:p>
          <a:p>
            <a:pPr algn="just">
              <a:lnSpc>
                <a:spcPct val="150000"/>
              </a:lnSpc>
              <a:buFont typeface="Arial" panose="020B0604020202020204" pitchFamily="34" charset="0"/>
              <a:buChar char="•"/>
            </a:pPr>
            <a:r>
              <a:rPr lang="en-GB" sz="1100" dirty="0"/>
              <a:t>Increased engagement with the Trust CYP department that works with local families and has access to Patient and Public Involvement to support the co-design of the project with the team via the nurses who lead a youth forum and help with feedback from young people with epilepsy.</a:t>
            </a:r>
          </a:p>
          <a:p>
            <a:pPr algn="just">
              <a:lnSpc>
                <a:spcPct val="150000"/>
              </a:lnSpc>
              <a:buFont typeface="Arial" panose="020B0604020202020204" pitchFamily="34" charset="0"/>
              <a:buChar char="•"/>
            </a:pPr>
            <a:r>
              <a:rPr lang="en-GB" sz="1100" dirty="0"/>
              <a:t>Increased engagement with Trust IT supports updating the EPR system to help finalise the digital format. Developed a “passport” in an epilepsy tab in a specific area of the Trust EPR system and made it accessible to everyone managing the care of children with epilepsy.</a:t>
            </a:r>
          </a:p>
          <a:p>
            <a:pPr algn="just">
              <a:lnSpc>
                <a:spcPct val="150000"/>
              </a:lnSpc>
              <a:buFont typeface="Arial" panose="020B0604020202020204" pitchFamily="34" charset="0"/>
              <a:buChar char="•"/>
            </a:pPr>
            <a:r>
              <a:rPr lang="en-GB" sz="1100" dirty="0"/>
              <a:t>Draft forms (a variation of the RCPCH form) for passports were shared with healthcare professionals, young people, and their parents/carers to obtain feedback.</a:t>
            </a:r>
          </a:p>
          <a:p>
            <a:pPr algn="just">
              <a:lnSpc>
                <a:spcPct val="150000"/>
              </a:lnSpc>
              <a:buFont typeface="Arial" panose="020B0604020202020204" pitchFamily="34" charset="0"/>
              <a:buChar char="•"/>
            </a:pPr>
            <a:r>
              <a:rPr lang="en-GB" sz="1100" dirty="0"/>
              <a:t>Achieved an editable digital draft of the passport on their EPR system. Feedback was collected from patients and professionals, which was continuously fed into the draft passport and led to actionable improvements.</a:t>
            </a: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102619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pic>
        <p:nvPicPr>
          <p:cNvPr id="4" name="Picture 3">
            <a:extLst>
              <a:ext uri="{FF2B5EF4-FFF2-40B4-BE49-F238E27FC236}">
                <a16:creationId xmlns:a16="http://schemas.microsoft.com/office/drawing/2014/main" id="{7AF796ED-12A2-6656-8D58-124749DD4FC7}"/>
              </a:ext>
            </a:extLst>
          </p:cNvPr>
          <p:cNvPicPr>
            <a:picLocks noChangeAspect="1"/>
          </p:cNvPicPr>
          <p:nvPr/>
        </p:nvPicPr>
        <p:blipFill>
          <a:blip r:embed="rId2"/>
          <a:stretch>
            <a:fillRect/>
          </a:stretch>
        </p:blipFill>
        <p:spPr>
          <a:xfrm>
            <a:off x="579453" y="762808"/>
            <a:ext cx="6800859" cy="4380691"/>
          </a:xfrm>
          <a:prstGeom prst="rect">
            <a:avLst/>
          </a:prstGeom>
        </p:spPr>
      </p:pic>
    </p:spTree>
    <p:extLst>
      <p:ext uri="{BB962C8B-B14F-4D97-AF65-F5344CB8AC3E}">
        <p14:creationId xmlns:p14="http://schemas.microsoft.com/office/powerpoint/2010/main" val="2846312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pic>
        <p:nvPicPr>
          <p:cNvPr id="4" name="Picture 3">
            <a:extLst>
              <a:ext uri="{FF2B5EF4-FFF2-40B4-BE49-F238E27FC236}">
                <a16:creationId xmlns:a16="http://schemas.microsoft.com/office/drawing/2014/main" id="{415C7789-1A27-29B2-EDC3-A0E48A01B064}"/>
              </a:ext>
            </a:extLst>
          </p:cNvPr>
          <p:cNvPicPr>
            <a:picLocks noChangeAspect="1"/>
          </p:cNvPicPr>
          <p:nvPr/>
        </p:nvPicPr>
        <p:blipFill>
          <a:blip r:embed="rId2"/>
          <a:stretch>
            <a:fillRect/>
          </a:stretch>
        </p:blipFill>
        <p:spPr>
          <a:xfrm>
            <a:off x="1331640" y="846334"/>
            <a:ext cx="6192688" cy="4255210"/>
          </a:xfrm>
          <a:prstGeom prst="rect">
            <a:avLst/>
          </a:prstGeom>
        </p:spPr>
      </p:pic>
    </p:spTree>
    <p:extLst>
      <p:ext uri="{BB962C8B-B14F-4D97-AF65-F5344CB8AC3E}">
        <p14:creationId xmlns:p14="http://schemas.microsoft.com/office/powerpoint/2010/main" val="3782698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pic>
        <p:nvPicPr>
          <p:cNvPr id="5" name="Picture 4">
            <a:extLst>
              <a:ext uri="{FF2B5EF4-FFF2-40B4-BE49-F238E27FC236}">
                <a16:creationId xmlns:a16="http://schemas.microsoft.com/office/drawing/2014/main" id="{978162CE-2151-D136-669D-1AD6DAB5A943}"/>
              </a:ext>
            </a:extLst>
          </p:cNvPr>
          <p:cNvPicPr>
            <a:picLocks noChangeAspect="1"/>
          </p:cNvPicPr>
          <p:nvPr/>
        </p:nvPicPr>
        <p:blipFill>
          <a:blip r:embed="rId2"/>
          <a:stretch>
            <a:fillRect/>
          </a:stretch>
        </p:blipFill>
        <p:spPr>
          <a:xfrm>
            <a:off x="755576" y="853530"/>
            <a:ext cx="6292514" cy="4289970"/>
          </a:xfrm>
          <a:prstGeom prst="rect">
            <a:avLst/>
          </a:prstGeom>
        </p:spPr>
      </p:pic>
    </p:spTree>
    <p:extLst>
      <p:ext uri="{BB962C8B-B14F-4D97-AF65-F5344CB8AC3E}">
        <p14:creationId xmlns:p14="http://schemas.microsoft.com/office/powerpoint/2010/main" val="22464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pic>
        <p:nvPicPr>
          <p:cNvPr id="4" name="Picture 3">
            <a:extLst>
              <a:ext uri="{FF2B5EF4-FFF2-40B4-BE49-F238E27FC236}">
                <a16:creationId xmlns:a16="http://schemas.microsoft.com/office/drawing/2014/main" id="{09A2834C-73D4-DE38-C87B-850E7E888A02}"/>
              </a:ext>
            </a:extLst>
          </p:cNvPr>
          <p:cNvPicPr>
            <a:picLocks noChangeAspect="1"/>
          </p:cNvPicPr>
          <p:nvPr/>
        </p:nvPicPr>
        <p:blipFill>
          <a:blip r:embed="rId2"/>
          <a:stretch>
            <a:fillRect/>
          </a:stretch>
        </p:blipFill>
        <p:spPr>
          <a:xfrm>
            <a:off x="1187624" y="880268"/>
            <a:ext cx="6050197" cy="4176091"/>
          </a:xfrm>
          <a:prstGeom prst="rect">
            <a:avLst/>
          </a:prstGeom>
        </p:spPr>
      </p:pic>
    </p:spTree>
    <p:extLst>
      <p:ext uri="{BB962C8B-B14F-4D97-AF65-F5344CB8AC3E}">
        <p14:creationId xmlns:p14="http://schemas.microsoft.com/office/powerpoint/2010/main" val="140841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36187" y="-92546"/>
            <a:ext cx="8229600" cy="959080"/>
          </a:xfrm>
        </p:spPr>
        <p:txBody>
          <a:bodyPr>
            <a:noAutofit/>
          </a:bodyPr>
          <a:lstStyle/>
          <a:p>
            <a:br>
              <a:rPr lang="en-GB" sz="2000" dirty="0"/>
            </a:br>
            <a:r>
              <a:rPr lang="en-GB" sz="2000" dirty="0"/>
              <a:t>Improving emergency care – University Hospitals of Morecambe Bay NHS Foundation Trust</a:t>
            </a: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3960440"/>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r>
              <a:rPr lang="en-GB" sz="1100" dirty="0"/>
              <a:t>Despite COVID restrictions, the team collected feedback from four families with CYP with complex epilepsy. Feedback showed that the areas important to them were as follows:</a:t>
            </a:r>
          </a:p>
          <a:p>
            <a:pPr lvl="1" algn="just">
              <a:lnSpc>
                <a:spcPct val="150000"/>
              </a:lnSpc>
              <a:buFont typeface="Arial" panose="020B0604020202020204" pitchFamily="34" charset="0"/>
              <a:buChar char="•"/>
            </a:pPr>
            <a:r>
              <a:rPr lang="en-GB" sz="1100" dirty="0"/>
              <a:t>Medication</a:t>
            </a:r>
          </a:p>
          <a:p>
            <a:pPr lvl="1" algn="just">
              <a:lnSpc>
                <a:spcPct val="150000"/>
              </a:lnSpc>
              <a:buFont typeface="Arial" panose="020B0604020202020204" pitchFamily="34" charset="0"/>
              <a:buChar char="•"/>
            </a:pPr>
            <a:r>
              <a:rPr lang="en-GB" sz="1100" dirty="0"/>
              <a:t>Types of seizures (how to recognise them and what triggers them)</a:t>
            </a:r>
          </a:p>
          <a:p>
            <a:pPr lvl="1" algn="just">
              <a:lnSpc>
                <a:spcPct val="150000"/>
              </a:lnSpc>
              <a:buFont typeface="Arial" panose="020B0604020202020204" pitchFamily="34" charset="0"/>
              <a:buChar char="•"/>
            </a:pPr>
            <a:r>
              <a:rPr lang="en-GB" sz="1100" dirty="0"/>
              <a:t>Adjustments required in the hospital (inpatient and outpatient)</a:t>
            </a: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099119162"/>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58263C-7243-4CDF-A635-503C35F542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29D8D8-B6CC-4567-96DC-4A66CDBDCB9D}">
  <ds:schemaRefs>
    <ds:schemaRef ds:uri="http://purl.org/dc/elements/1.1/"/>
    <ds:schemaRef ds:uri="http://schemas.microsoft.com/office/2006/metadata/properties"/>
    <ds:schemaRef ds:uri="19cfbb22-967d-441b-b2d0-56543b08ad7d"/>
    <ds:schemaRef ds:uri="http://schemas.microsoft.com/office/2006/documentManagement/types"/>
    <ds:schemaRef ds:uri="http://schemas.microsoft.com/sharepoint/v3/field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e7b00261-fff3-41e0-a06e-29be7bbb4b90"/>
    <ds:schemaRef ds:uri="44e40524-91c9-4f1a-8c93-91673b8fc013"/>
    <ds:schemaRef ds:uri="37df6dd1-1f47-4b51-841c-0243d18555eb"/>
  </ds:schemaRefs>
</ds:datastoreItem>
</file>

<file path=customXml/itemProps3.xml><?xml version="1.0" encoding="utf-8"?>
<ds:datastoreItem xmlns:ds="http://schemas.openxmlformats.org/officeDocument/2006/customXml" ds:itemID="{BEB12CE7-3897-4E97-90C7-7944684A0D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39045</TotalTime>
  <Words>1970</Words>
  <Application>Microsoft Office PowerPoint</Application>
  <PresentationFormat>On-screen Show (16:9)</PresentationFormat>
  <Paragraphs>159</Paragraphs>
  <Slides>19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Montserrat</vt:lpstr>
      <vt:lpstr>Courier New</vt:lpstr>
      <vt:lpstr>Office Theme</vt:lpstr>
      <vt:lpstr>3_Office Theme</vt:lpstr>
      <vt:lpstr>PowerPoint Presentation</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Audit results for cohort 3 – comprehensive care planning content – University Hospitals of Morecambe Bay </vt:lpstr>
      <vt:lpstr> Audit results for cohort 3 – comprehensive care planning content – University Hospitals of Morecambe Bay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Improving emergency care – University Hospitals of Morecambe Bay NHS Foundation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141</cp:revision>
  <dcterms:created xsi:type="dcterms:W3CDTF">2014-06-02T14:56:21Z</dcterms:created>
  <dcterms:modified xsi:type="dcterms:W3CDTF">2024-07-23T19:16:33Z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