
<file path=[Content_Types].xml><?xml version="1.0" encoding="utf-8"?>
<Types xmlns="http://schemas.openxmlformats.org/package/2006/content-types">
  <Default Extension="bin" ContentType="application/vnd.openxmlformats-officedocument.oleObject"/>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7"/>
  </p:notesMasterIdLst>
  <p:sldIdLst>
    <p:sldId id="337" r:id="rId5"/>
    <p:sldId id="480" r:id="rId6"/>
    <p:sldId id="338" r:id="rId7"/>
    <p:sldId id="351" r:id="rId8"/>
    <p:sldId id="397" r:id="rId9"/>
    <p:sldId id="395" r:id="rId10"/>
    <p:sldId id="398" r:id="rId11"/>
    <p:sldId id="396" r:id="rId12"/>
    <p:sldId id="394" r:id="rId13"/>
    <p:sldId id="400" r:id="rId14"/>
    <p:sldId id="422" r:id="rId15"/>
    <p:sldId id="492" r:id="rId16"/>
  </p:sldIdLst>
  <p:sldSz cx="9144000" cy="5143500" type="screen16x9"/>
  <p:notesSz cx="6858000" cy="9144000"/>
  <p:embeddedFontLst>
    <p:embeddedFont>
      <p:font typeface="Montserrat" panose="00000500000000000000" pitchFamily="50" charset="0"/>
      <p:regular r:id="rId18"/>
      <p:bold r:id="rId19"/>
      <p:italic r:id="rId20"/>
      <p:boldItalic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21275B"/>
    <a:srgbClr val="009CCE"/>
    <a:srgbClr val="11A7F2"/>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48" autoAdjust="0"/>
  </p:normalViewPr>
  <p:slideViewPr>
    <p:cSldViewPr>
      <p:cViewPr varScale="1">
        <p:scale>
          <a:sx n="78" d="100"/>
          <a:sy n="78" d="100"/>
        </p:scale>
        <p:origin x="868" y="36"/>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1.fntdata"/><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font" Target="fonts/font4.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font" Target="fonts/font3.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F448F385-5848-4279-91AB-3C9E040A74A3}"/>
    <pc:docChg chg="delSld delMainMaster delSection modSection">
      <pc:chgData name="Melanie David-Feveck" userId="9e4d456e-893c-4367-b601-72fce04ebd6b" providerId="ADAL" clId="{F448F385-5848-4279-91AB-3C9E040A74A3}" dt="2024-03-04T16:15:02.603" v="2" actId="17853"/>
      <pc:docMkLst>
        <pc:docMk/>
      </pc:docMkLst>
      <pc:sldChg chg="del">
        <pc:chgData name="Melanie David-Feveck" userId="9e4d456e-893c-4367-b601-72fce04ebd6b" providerId="ADAL" clId="{F448F385-5848-4279-91AB-3C9E040A74A3}" dt="2024-03-04T16:14:43.440" v="0" actId="47"/>
        <pc:sldMkLst>
          <pc:docMk/>
          <pc:sldMk cId="303593017" sldId="258"/>
        </pc:sldMkLst>
      </pc:sldChg>
      <pc:sldChg chg="del">
        <pc:chgData name="Melanie David-Feveck" userId="9e4d456e-893c-4367-b601-72fce04ebd6b" providerId="ADAL" clId="{F448F385-5848-4279-91AB-3C9E040A74A3}" dt="2024-03-04T16:14:55.729" v="1" actId="47"/>
        <pc:sldMkLst>
          <pc:docMk/>
          <pc:sldMk cId="799324392" sldId="259"/>
        </pc:sldMkLst>
      </pc:sldChg>
      <pc:sldChg chg="del">
        <pc:chgData name="Melanie David-Feveck" userId="9e4d456e-893c-4367-b601-72fce04ebd6b" providerId="ADAL" clId="{F448F385-5848-4279-91AB-3C9E040A74A3}" dt="2024-03-04T16:14:43.440" v="0" actId="47"/>
        <pc:sldMkLst>
          <pc:docMk/>
          <pc:sldMk cId="714852886" sldId="272"/>
        </pc:sldMkLst>
      </pc:sldChg>
      <pc:sldChg chg="del">
        <pc:chgData name="Melanie David-Feveck" userId="9e4d456e-893c-4367-b601-72fce04ebd6b" providerId="ADAL" clId="{F448F385-5848-4279-91AB-3C9E040A74A3}" dt="2024-03-04T16:14:43.440" v="0" actId="47"/>
        <pc:sldMkLst>
          <pc:docMk/>
          <pc:sldMk cId="4210905463" sldId="273"/>
        </pc:sldMkLst>
      </pc:sldChg>
      <pc:sldChg chg="del">
        <pc:chgData name="Melanie David-Feveck" userId="9e4d456e-893c-4367-b601-72fce04ebd6b" providerId="ADAL" clId="{F448F385-5848-4279-91AB-3C9E040A74A3}" dt="2024-03-04T16:14:43.440" v="0" actId="47"/>
        <pc:sldMkLst>
          <pc:docMk/>
          <pc:sldMk cId="672201223" sldId="274"/>
        </pc:sldMkLst>
      </pc:sldChg>
      <pc:sldChg chg="del">
        <pc:chgData name="Melanie David-Feveck" userId="9e4d456e-893c-4367-b601-72fce04ebd6b" providerId="ADAL" clId="{F448F385-5848-4279-91AB-3C9E040A74A3}" dt="2024-03-04T16:14:43.440" v="0" actId="47"/>
        <pc:sldMkLst>
          <pc:docMk/>
          <pc:sldMk cId="2801206981" sldId="275"/>
        </pc:sldMkLst>
      </pc:sldChg>
      <pc:sldChg chg="del">
        <pc:chgData name="Melanie David-Feveck" userId="9e4d456e-893c-4367-b601-72fce04ebd6b" providerId="ADAL" clId="{F448F385-5848-4279-91AB-3C9E040A74A3}" dt="2024-03-04T16:14:43.440" v="0" actId="47"/>
        <pc:sldMkLst>
          <pc:docMk/>
          <pc:sldMk cId="3438942381" sldId="276"/>
        </pc:sldMkLst>
      </pc:sldChg>
      <pc:sldChg chg="del">
        <pc:chgData name="Melanie David-Feveck" userId="9e4d456e-893c-4367-b601-72fce04ebd6b" providerId="ADAL" clId="{F448F385-5848-4279-91AB-3C9E040A74A3}" dt="2024-03-04T16:14:43.440" v="0" actId="47"/>
        <pc:sldMkLst>
          <pc:docMk/>
          <pc:sldMk cId="901013441" sldId="277"/>
        </pc:sldMkLst>
      </pc:sldChg>
      <pc:sldChg chg="del">
        <pc:chgData name="Melanie David-Feveck" userId="9e4d456e-893c-4367-b601-72fce04ebd6b" providerId="ADAL" clId="{F448F385-5848-4279-91AB-3C9E040A74A3}" dt="2024-03-04T16:14:43.440" v="0" actId="47"/>
        <pc:sldMkLst>
          <pc:docMk/>
          <pc:sldMk cId="3947318008" sldId="278"/>
        </pc:sldMkLst>
      </pc:sldChg>
      <pc:sldChg chg="del">
        <pc:chgData name="Melanie David-Feveck" userId="9e4d456e-893c-4367-b601-72fce04ebd6b" providerId="ADAL" clId="{F448F385-5848-4279-91AB-3C9E040A74A3}" dt="2024-03-04T16:14:43.440" v="0" actId="47"/>
        <pc:sldMkLst>
          <pc:docMk/>
          <pc:sldMk cId="3239767682" sldId="279"/>
        </pc:sldMkLst>
      </pc:sldChg>
      <pc:sldChg chg="del">
        <pc:chgData name="Melanie David-Feveck" userId="9e4d456e-893c-4367-b601-72fce04ebd6b" providerId="ADAL" clId="{F448F385-5848-4279-91AB-3C9E040A74A3}" dt="2024-03-04T16:14:43.440" v="0" actId="47"/>
        <pc:sldMkLst>
          <pc:docMk/>
          <pc:sldMk cId="1238911677" sldId="281"/>
        </pc:sldMkLst>
      </pc:sldChg>
      <pc:sldChg chg="del">
        <pc:chgData name="Melanie David-Feveck" userId="9e4d456e-893c-4367-b601-72fce04ebd6b" providerId="ADAL" clId="{F448F385-5848-4279-91AB-3C9E040A74A3}" dt="2024-03-04T16:14:43.440" v="0" actId="47"/>
        <pc:sldMkLst>
          <pc:docMk/>
          <pc:sldMk cId="4014246823" sldId="283"/>
        </pc:sldMkLst>
      </pc:sldChg>
      <pc:sldChg chg="del">
        <pc:chgData name="Melanie David-Feveck" userId="9e4d456e-893c-4367-b601-72fce04ebd6b" providerId="ADAL" clId="{F448F385-5848-4279-91AB-3C9E040A74A3}" dt="2024-03-04T16:14:43.440" v="0" actId="47"/>
        <pc:sldMkLst>
          <pc:docMk/>
          <pc:sldMk cId="780549538" sldId="285"/>
        </pc:sldMkLst>
      </pc:sldChg>
      <pc:sldChg chg="del">
        <pc:chgData name="Melanie David-Feveck" userId="9e4d456e-893c-4367-b601-72fce04ebd6b" providerId="ADAL" clId="{F448F385-5848-4279-91AB-3C9E040A74A3}" dt="2024-03-04T16:14:43.440" v="0" actId="47"/>
        <pc:sldMkLst>
          <pc:docMk/>
          <pc:sldMk cId="2647118694" sldId="286"/>
        </pc:sldMkLst>
      </pc:sldChg>
      <pc:sldChg chg="del">
        <pc:chgData name="Melanie David-Feveck" userId="9e4d456e-893c-4367-b601-72fce04ebd6b" providerId="ADAL" clId="{F448F385-5848-4279-91AB-3C9E040A74A3}" dt="2024-03-04T16:14:43.440" v="0" actId="47"/>
        <pc:sldMkLst>
          <pc:docMk/>
          <pc:sldMk cId="2800746859" sldId="287"/>
        </pc:sldMkLst>
      </pc:sldChg>
      <pc:sldChg chg="del">
        <pc:chgData name="Melanie David-Feveck" userId="9e4d456e-893c-4367-b601-72fce04ebd6b" providerId="ADAL" clId="{F448F385-5848-4279-91AB-3C9E040A74A3}" dt="2024-03-04T16:14:43.440" v="0" actId="47"/>
        <pc:sldMkLst>
          <pc:docMk/>
          <pc:sldMk cId="2114802594" sldId="309"/>
        </pc:sldMkLst>
      </pc:sldChg>
      <pc:sldChg chg="del">
        <pc:chgData name="Melanie David-Feveck" userId="9e4d456e-893c-4367-b601-72fce04ebd6b" providerId="ADAL" clId="{F448F385-5848-4279-91AB-3C9E040A74A3}" dt="2024-03-04T16:14:43.440" v="0" actId="47"/>
        <pc:sldMkLst>
          <pc:docMk/>
          <pc:sldMk cId="688575964" sldId="310"/>
        </pc:sldMkLst>
      </pc:sldChg>
      <pc:sldChg chg="del">
        <pc:chgData name="Melanie David-Feveck" userId="9e4d456e-893c-4367-b601-72fce04ebd6b" providerId="ADAL" clId="{F448F385-5848-4279-91AB-3C9E040A74A3}" dt="2024-03-04T16:14:43.440" v="0" actId="47"/>
        <pc:sldMkLst>
          <pc:docMk/>
          <pc:sldMk cId="1576592309" sldId="311"/>
        </pc:sldMkLst>
      </pc:sldChg>
      <pc:sldChg chg="del">
        <pc:chgData name="Melanie David-Feveck" userId="9e4d456e-893c-4367-b601-72fce04ebd6b" providerId="ADAL" clId="{F448F385-5848-4279-91AB-3C9E040A74A3}" dt="2024-03-04T16:14:43.440" v="0" actId="47"/>
        <pc:sldMkLst>
          <pc:docMk/>
          <pc:sldMk cId="2187250009" sldId="312"/>
        </pc:sldMkLst>
      </pc:sldChg>
      <pc:sldChg chg="del">
        <pc:chgData name="Melanie David-Feveck" userId="9e4d456e-893c-4367-b601-72fce04ebd6b" providerId="ADAL" clId="{F448F385-5848-4279-91AB-3C9E040A74A3}" dt="2024-03-04T16:14:43.440" v="0" actId="47"/>
        <pc:sldMkLst>
          <pc:docMk/>
          <pc:sldMk cId="1741064527" sldId="313"/>
        </pc:sldMkLst>
      </pc:sldChg>
      <pc:sldChg chg="del">
        <pc:chgData name="Melanie David-Feveck" userId="9e4d456e-893c-4367-b601-72fce04ebd6b" providerId="ADAL" clId="{F448F385-5848-4279-91AB-3C9E040A74A3}" dt="2024-03-04T16:14:43.440" v="0" actId="47"/>
        <pc:sldMkLst>
          <pc:docMk/>
          <pc:sldMk cId="3275864882" sldId="314"/>
        </pc:sldMkLst>
      </pc:sldChg>
      <pc:sldChg chg="del">
        <pc:chgData name="Melanie David-Feveck" userId="9e4d456e-893c-4367-b601-72fce04ebd6b" providerId="ADAL" clId="{F448F385-5848-4279-91AB-3C9E040A74A3}" dt="2024-03-04T16:14:43.440" v="0" actId="47"/>
        <pc:sldMkLst>
          <pc:docMk/>
          <pc:sldMk cId="1117996879" sldId="315"/>
        </pc:sldMkLst>
      </pc:sldChg>
      <pc:sldChg chg="del">
        <pc:chgData name="Melanie David-Feveck" userId="9e4d456e-893c-4367-b601-72fce04ebd6b" providerId="ADAL" clId="{F448F385-5848-4279-91AB-3C9E040A74A3}" dt="2024-03-04T16:14:43.440" v="0" actId="47"/>
        <pc:sldMkLst>
          <pc:docMk/>
          <pc:sldMk cId="3741197636" sldId="316"/>
        </pc:sldMkLst>
      </pc:sldChg>
      <pc:sldChg chg="del">
        <pc:chgData name="Melanie David-Feveck" userId="9e4d456e-893c-4367-b601-72fce04ebd6b" providerId="ADAL" clId="{F448F385-5848-4279-91AB-3C9E040A74A3}" dt="2024-03-04T16:14:43.440" v="0" actId="47"/>
        <pc:sldMkLst>
          <pc:docMk/>
          <pc:sldMk cId="703211495" sldId="317"/>
        </pc:sldMkLst>
      </pc:sldChg>
      <pc:sldChg chg="del">
        <pc:chgData name="Melanie David-Feveck" userId="9e4d456e-893c-4367-b601-72fce04ebd6b" providerId="ADAL" clId="{F448F385-5848-4279-91AB-3C9E040A74A3}" dt="2024-03-04T16:14:43.440" v="0" actId="47"/>
        <pc:sldMkLst>
          <pc:docMk/>
          <pc:sldMk cId="2457434082" sldId="318"/>
        </pc:sldMkLst>
      </pc:sldChg>
      <pc:sldChg chg="del">
        <pc:chgData name="Melanie David-Feveck" userId="9e4d456e-893c-4367-b601-72fce04ebd6b" providerId="ADAL" clId="{F448F385-5848-4279-91AB-3C9E040A74A3}" dt="2024-03-04T16:14:43.440" v="0" actId="47"/>
        <pc:sldMkLst>
          <pc:docMk/>
          <pc:sldMk cId="2369293096" sldId="319"/>
        </pc:sldMkLst>
      </pc:sldChg>
      <pc:sldChg chg="del">
        <pc:chgData name="Melanie David-Feveck" userId="9e4d456e-893c-4367-b601-72fce04ebd6b" providerId="ADAL" clId="{F448F385-5848-4279-91AB-3C9E040A74A3}" dt="2024-03-04T16:14:43.440" v="0" actId="47"/>
        <pc:sldMkLst>
          <pc:docMk/>
          <pc:sldMk cId="3112293656" sldId="320"/>
        </pc:sldMkLst>
      </pc:sldChg>
      <pc:sldChg chg="del">
        <pc:chgData name="Melanie David-Feveck" userId="9e4d456e-893c-4367-b601-72fce04ebd6b" providerId="ADAL" clId="{F448F385-5848-4279-91AB-3C9E040A74A3}" dt="2024-03-04T16:14:43.440" v="0" actId="47"/>
        <pc:sldMkLst>
          <pc:docMk/>
          <pc:sldMk cId="1890341766" sldId="321"/>
        </pc:sldMkLst>
      </pc:sldChg>
      <pc:sldChg chg="del">
        <pc:chgData name="Melanie David-Feveck" userId="9e4d456e-893c-4367-b601-72fce04ebd6b" providerId="ADAL" clId="{F448F385-5848-4279-91AB-3C9E040A74A3}" dt="2024-03-04T16:14:43.440" v="0" actId="47"/>
        <pc:sldMkLst>
          <pc:docMk/>
          <pc:sldMk cId="3959921299" sldId="322"/>
        </pc:sldMkLst>
      </pc:sldChg>
      <pc:sldChg chg="del">
        <pc:chgData name="Melanie David-Feveck" userId="9e4d456e-893c-4367-b601-72fce04ebd6b" providerId="ADAL" clId="{F448F385-5848-4279-91AB-3C9E040A74A3}" dt="2024-03-04T16:14:43.440" v="0" actId="47"/>
        <pc:sldMkLst>
          <pc:docMk/>
          <pc:sldMk cId="3678095860" sldId="323"/>
        </pc:sldMkLst>
      </pc:sldChg>
      <pc:sldChg chg="del">
        <pc:chgData name="Melanie David-Feveck" userId="9e4d456e-893c-4367-b601-72fce04ebd6b" providerId="ADAL" clId="{F448F385-5848-4279-91AB-3C9E040A74A3}" dt="2024-03-04T16:14:43.440" v="0" actId="47"/>
        <pc:sldMkLst>
          <pc:docMk/>
          <pc:sldMk cId="1421176562" sldId="324"/>
        </pc:sldMkLst>
      </pc:sldChg>
      <pc:sldChg chg="del">
        <pc:chgData name="Melanie David-Feveck" userId="9e4d456e-893c-4367-b601-72fce04ebd6b" providerId="ADAL" clId="{F448F385-5848-4279-91AB-3C9E040A74A3}" dt="2024-03-04T16:14:43.440" v="0" actId="47"/>
        <pc:sldMkLst>
          <pc:docMk/>
          <pc:sldMk cId="356090061" sldId="325"/>
        </pc:sldMkLst>
      </pc:sldChg>
      <pc:sldChg chg="del">
        <pc:chgData name="Melanie David-Feveck" userId="9e4d456e-893c-4367-b601-72fce04ebd6b" providerId="ADAL" clId="{F448F385-5848-4279-91AB-3C9E040A74A3}" dt="2024-03-04T16:14:43.440" v="0" actId="47"/>
        <pc:sldMkLst>
          <pc:docMk/>
          <pc:sldMk cId="1448134963" sldId="326"/>
        </pc:sldMkLst>
      </pc:sldChg>
      <pc:sldChg chg="del">
        <pc:chgData name="Melanie David-Feveck" userId="9e4d456e-893c-4367-b601-72fce04ebd6b" providerId="ADAL" clId="{F448F385-5848-4279-91AB-3C9E040A74A3}" dt="2024-03-04T16:14:43.440" v="0" actId="47"/>
        <pc:sldMkLst>
          <pc:docMk/>
          <pc:sldMk cId="3562138926" sldId="327"/>
        </pc:sldMkLst>
      </pc:sldChg>
      <pc:sldChg chg="del">
        <pc:chgData name="Melanie David-Feveck" userId="9e4d456e-893c-4367-b601-72fce04ebd6b" providerId="ADAL" clId="{F448F385-5848-4279-91AB-3C9E040A74A3}" dt="2024-03-04T16:14:43.440" v="0" actId="47"/>
        <pc:sldMkLst>
          <pc:docMk/>
          <pc:sldMk cId="2446223704" sldId="328"/>
        </pc:sldMkLst>
      </pc:sldChg>
      <pc:sldChg chg="del">
        <pc:chgData name="Melanie David-Feveck" userId="9e4d456e-893c-4367-b601-72fce04ebd6b" providerId="ADAL" clId="{F448F385-5848-4279-91AB-3C9E040A74A3}" dt="2024-03-04T16:14:43.440" v="0" actId="47"/>
        <pc:sldMkLst>
          <pc:docMk/>
          <pc:sldMk cId="864478204" sldId="329"/>
        </pc:sldMkLst>
      </pc:sldChg>
      <pc:sldChg chg="del">
        <pc:chgData name="Melanie David-Feveck" userId="9e4d456e-893c-4367-b601-72fce04ebd6b" providerId="ADAL" clId="{F448F385-5848-4279-91AB-3C9E040A74A3}" dt="2024-03-04T16:14:43.440" v="0" actId="47"/>
        <pc:sldMkLst>
          <pc:docMk/>
          <pc:sldMk cId="2319686188" sldId="330"/>
        </pc:sldMkLst>
      </pc:sldChg>
      <pc:sldChg chg="del">
        <pc:chgData name="Melanie David-Feveck" userId="9e4d456e-893c-4367-b601-72fce04ebd6b" providerId="ADAL" clId="{F448F385-5848-4279-91AB-3C9E040A74A3}" dt="2024-03-04T16:14:43.440" v="0" actId="47"/>
        <pc:sldMkLst>
          <pc:docMk/>
          <pc:sldMk cId="4181250627" sldId="331"/>
        </pc:sldMkLst>
      </pc:sldChg>
      <pc:sldChg chg="del">
        <pc:chgData name="Melanie David-Feveck" userId="9e4d456e-893c-4367-b601-72fce04ebd6b" providerId="ADAL" clId="{F448F385-5848-4279-91AB-3C9E040A74A3}" dt="2024-03-04T16:14:43.440" v="0" actId="47"/>
        <pc:sldMkLst>
          <pc:docMk/>
          <pc:sldMk cId="777786251" sldId="332"/>
        </pc:sldMkLst>
      </pc:sldChg>
      <pc:sldChg chg="del">
        <pc:chgData name="Melanie David-Feveck" userId="9e4d456e-893c-4367-b601-72fce04ebd6b" providerId="ADAL" clId="{F448F385-5848-4279-91AB-3C9E040A74A3}" dt="2024-03-04T16:14:43.440" v="0" actId="47"/>
        <pc:sldMkLst>
          <pc:docMk/>
          <pc:sldMk cId="4202584737" sldId="333"/>
        </pc:sldMkLst>
      </pc:sldChg>
      <pc:sldChg chg="del">
        <pc:chgData name="Melanie David-Feveck" userId="9e4d456e-893c-4367-b601-72fce04ebd6b" providerId="ADAL" clId="{F448F385-5848-4279-91AB-3C9E040A74A3}" dt="2024-03-04T16:14:43.440" v="0" actId="47"/>
        <pc:sldMkLst>
          <pc:docMk/>
          <pc:sldMk cId="1724377018" sldId="334"/>
        </pc:sldMkLst>
      </pc:sldChg>
      <pc:sldChg chg="del">
        <pc:chgData name="Melanie David-Feveck" userId="9e4d456e-893c-4367-b601-72fce04ebd6b" providerId="ADAL" clId="{F448F385-5848-4279-91AB-3C9E040A74A3}" dt="2024-03-04T16:14:43.440" v="0" actId="47"/>
        <pc:sldMkLst>
          <pc:docMk/>
          <pc:sldMk cId="3994462069" sldId="335"/>
        </pc:sldMkLst>
      </pc:sldChg>
      <pc:sldChg chg="del">
        <pc:chgData name="Melanie David-Feveck" userId="9e4d456e-893c-4367-b601-72fce04ebd6b" providerId="ADAL" clId="{F448F385-5848-4279-91AB-3C9E040A74A3}" dt="2024-03-04T16:14:43.440" v="0" actId="47"/>
        <pc:sldMkLst>
          <pc:docMk/>
          <pc:sldMk cId="363076698" sldId="336"/>
        </pc:sldMkLst>
      </pc:sldChg>
      <pc:sldChg chg="del">
        <pc:chgData name="Melanie David-Feveck" userId="9e4d456e-893c-4367-b601-72fce04ebd6b" providerId="ADAL" clId="{F448F385-5848-4279-91AB-3C9E040A74A3}" dt="2024-03-04T16:14:55.729" v="1" actId="47"/>
        <pc:sldMkLst>
          <pc:docMk/>
          <pc:sldMk cId="3067546019" sldId="339"/>
        </pc:sldMkLst>
      </pc:sldChg>
      <pc:sldChg chg="del">
        <pc:chgData name="Melanie David-Feveck" userId="9e4d456e-893c-4367-b601-72fce04ebd6b" providerId="ADAL" clId="{F448F385-5848-4279-91AB-3C9E040A74A3}" dt="2024-03-04T16:14:55.729" v="1" actId="47"/>
        <pc:sldMkLst>
          <pc:docMk/>
          <pc:sldMk cId="586485687" sldId="340"/>
        </pc:sldMkLst>
      </pc:sldChg>
      <pc:sldChg chg="del">
        <pc:chgData name="Melanie David-Feveck" userId="9e4d456e-893c-4367-b601-72fce04ebd6b" providerId="ADAL" clId="{F448F385-5848-4279-91AB-3C9E040A74A3}" dt="2024-03-04T16:14:55.729" v="1" actId="47"/>
        <pc:sldMkLst>
          <pc:docMk/>
          <pc:sldMk cId="3744989211" sldId="341"/>
        </pc:sldMkLst>
      </pc:sldChg>
      <pc:sldChg chg="del">
        <pc:chgData name="Melanie David-Feveck" userId="9e4d456e-893c-4367-b601-72fce04ebd6b" providerId="ADAL" clId="{F448F385-5848-4279-91AB-3C9E040A74A3}" dt="2024-03-04T16:14:55.729" v="1" actId="47"/>
        <pc:sldMkLst>
          <pc:docMk/>
          <pc:sldMk cId="1938092505" sldId="342"/>
        </pc:sldMkLst>
      </pc:sldChg>
      <pc:sldChg chg="del">
        <pc:chgData name="Melanie David-Feveck" userId="9e4d456e-893c-4367-b601-72fce04ebd6b" providerId="ADAL" clId="{F448F385-5848-4279-91AB-3C9E040A74A3}" dt="2024-03-04T16:14:55.729" v="1" actId="47"/>
        <pc:sldMkLst>
          <pc:docMk/>
          <pc:sldMk cId="1845257044" sldId="343"/>
        </pc:sldMkLst>
      </pc:sldChg>
      <pc:sldChg chg="del">
        <pc:chgData name="Melanie David-Feveck" userId="9e4d456e-893c-4367-b601-72fce04ebd6b" providerId="ADAL" clId="{F448F385-5848-4279-91AB-3C9E040A74A3}" dt="2024-03-04T16:14:55.729" v="1" actId="47"/>
        <pc:sldMkLst>
          <pc:docMk/>
          <pc:sldMk cId="2033206711" sldId="344"/>
        </pc:sldMkLst>
      </pc:sldChg>
      <pc:sldChg chg="del">
        <pc:chgData name="Melanie David-Feveck" userId="9e4d456e-893c-4367-b601-72fce04ebd6b" providerId="ADAL" clId="{F448F385-5848-4279-91AB-3C9E040A74A3}" dt="2024-03-04T16:14:55.729" v="1" actId="47"/>
        <pc:sldMkLst>
          <pc:docMk/>
          <pc:sldMk cId="937782167" sldId="345"/>
        </pc:sldMkLst>
      </pc:sldChg>
      <pc:sldChg chg="del">
        <pc:chgData name="Melanie David-Feveck" userId="9e4d456e-893c-4367-b601-72fce04ebd6b" providerId="ADAL" clId="{F448F385-5848-4279-91AB-3C9E040A74A3}" dt="2024-03-04T16:14:55.729" v="1" actId="47"/>
        <pc:sldMkLst>
          <pc:docMk/>
          <pc:sldMk cId="3044016823" sldId="346"/>
        </pc:sldMkLst>
      </pc:sldChg>
      <pc:sldChg chg="del">
        <pc:chgData name="Melanie David-Feveck" userId="9e4d456e-893c-4367-b601-72fce04ebd6b" providerId="ADAL" clId="{F448F385-5848-4279-91AB-3C9E040A74A3}" dt="2024-03-04T16:14:55.729" v="1" actId="47"/>
        <pc:sldMkLst>
          <pc:docMk/>
          <pc:sldMk cId="1033585047" sldId="347"/>
        </pc:sldMkLst>
      </pc:sldChg>
      <pc:sldChg chg="del">
        <pc:chgData name="Melanie David-Feveck" userId="9e4d456e-893c-4367-b601-72fce04ebd6b" providerId="ADAL" clId="{F448F385-5848-4279-91AB-3C9E040A74A3}" dt="2024-03-04T16:14:55.729" v="1" actId="47"/>
        <pc:sldMkLst>
          <pc:docMk/>
          <pc:sldMk cId="123050639" sldId="348"/>
        </pc:sldMkLst>
      </pc:sldChg>
      <pc:sldChg chg="del">
        <pc:chgData name="Melanie David-Feveck" userId="9e4d456e-893c-4367-b601-72fce04ebd6b" providerId="ADAL" clId="{F448F385-5848-4279-91AB-3C9E040A74A3}" dt="2024-03-04T16:14:43.440" v="0" actId="47"/>
        <pc:sldMkLst>
          <pc:docMk/>
          <pc:sldMk cId="3492931305" sldId="349"/>
        </pc:sldMkLst>
      </pc:sldChg>
      <pc:sldChg chg="del">
        <pc:chgData name="Melanie David-Feveck" userId="9e4d456e-893c-4367-b601-72fce04ebd6b" providerId="ADAL" clId="{F448F385-5848-4279-91AB-3C9E040A74A3}" dt="2024-03-04T16:14:43.440" v="0" actId="47"/>
        <pc:sldMkLst>
          <pc:docMk/>
          <pc:sldMk cId="891830557" sldId="350"/>
        </pc:sldMkLst>
      </pc:sldChg>
      <pc:sldChg chg="del">
        <pc:chgData name="Melanie David-Feveck" userId="9e4d456e-893c-4367-b601-72fce04ebd6b" providerId="ADAL" clId="{F448F385-5848-4279-91AB-3C9E040A74A3}" dt="2024-03-04T16:14:55.729" v="1" actId="47"/>
        <pc:sldMkLst>
          <pc:docMk/>
          <pc:sldMk cId="2880871497" sldId="352"/>
        </pc:sldMkLst>
      </pc:sldChg>
      <pc:sldChg chg="del">
        <pc:chgData name="Melanie David-Feveck" userId="9e4d456e-893c-4367-b601-72fce04ebd6b" providerId="ADAL" clId="{F448F385-5848-4279-91AB-3C9E040A74A3}" dt="2024-03-04T16:14:55.729" v="1" actId="47"/>
        <pc:sldMkLst>
          <pc:docMk/>
          <pc:sldMk cId="4230812645" sldId="353"/>
        </pc:sldMkLst>
      </pc:sldChg>
      <pc:sldChg chg="del">
        <pc:chgData name="Melanie David-Feveck" userId="9e4d456e-893c-4367-b601-72fce04ebd6b" providerId="ADAL" clId="{F448F385-5848-4279-91AB-3C9E040A74A3}" dt="2024-03-04T16:14:55.729" v="1" actId="47"/>
        <pc:sldMkLst>
          <pc:docMk/>
          <pc:sldMk cId="3897557875" sldId="354"/>
        </pc:sldMkLst>
      </pc:sldChg>
      <pc:sldChg chg="del">
        <pc:chgData name="Melanie David-Feveck" userId="9e4d456e-893c-4367-b601-72fce04ebd6b" providerId="ADAL" clId="{F448F385-5848-4279-91AB-3C9E040A74A3}" dt="2024-03-04T16:14:55.729" v="1" actId="47"/>
        <pc:sldMkLst>
          <pc:docMk/>
          <pc:sldMk cId="1074214804" sldId="355"/>
        </pc:sldMkLst>
      </pc:sldChg>
      <pc:sldChg chg="del">
        <pc:chgData name="Melanie David-Feveck" userId="9e4d456e-893c-4367-b601-72fce04ebd6b" providerId="ADAL" clId="{F448F385-5848-4279-91AB-3C9E040A74A3}" dt="2024-03-04T16:14:43.440" v="0" actId="47"/>
        <pc:sldMkLst>
          <pc:docMk/>
          <pc:sldMk cId="1684246087" sldId="356"/>
        </pc:sldMkLst>
      </pc:sldChg>
      <pc:sldChg chg="del">
        <pc:chgData name="Melanie David-Feveck" userId="9e4d456e-893c-4367-b601-72fce04ebd6b" providerId="ADAL" clId="{F448F385-5848-4279-91AB-3C9E040A74A3}" dt="2024-03-04T16:14:43.440" v="0" actId="47"/>
        <pc:sldMkLst>
          <pc:docMk/>
          <pc:sldMk cId="3659033923" sldId="357"/>
        </pc:sldMkLst>
      </pc:sldChg>
      <pc:sldChg chg="del">
        <pc:chgData name="Melanie David-Feveck" userId="9e4d456e-893c-4367-b601-72fce04ebd6b" providerId="ADAL" clId="{F448F385-5848-4279-91AB-3C9E040A74A3}" dt="2024-03-04T16:14:43.440" v="0" actId="47"/>
        <pc:sldMkLst>
          <pc:docMk/>
          <pc:sldMk cId="3413100092" sldId="358"/>
        </pc:sldMkLst>
      </pc:sldChg>
      <pc:sldChg chg="del">
        <pc:chgData name="Melanie David-Feveck" userId="9e4d456e-893c-4367-b601-72fce04ebd6b" providerId="ADAL" clId="{F448F385-5848-4279-91AB-3C9E040A74A3}" dt="2024-03-04T16:14:43.440" v="0" actId="47"/>
        <pc:sldMkLst>
          <pc:docMk/>
          <pc:sldMk cId="2170354795" sldId="359"/>
        </pc:sldMkLst>
      </pc:sldChg>
      <pc:sldChg chg="del">
        <pc:chgData name="Melanie David-Feveck" userId="9e4d456e-893c-4367-b601-72fce04ebd6b" providerId="ADAL" clId="{F448F385-5848-4279-91AB-3C9E040A74A3}" dt="2024-03-04T16:14:43.440" v="0" actId="47"/>
        <pc:sldMkLst>
          <pc:docMk/>
          <pc:sldMk cId="3860233872" sldId="360"/>
        </pc:sldMkLst>
      </pc:sldChg>
      <pc:sldChg chg="del">
        <pc:chgData name="Melanie David-Feveck" userId="9e4d456e-893c-4367-b601-72fce04ebd6b" providerId="ADAL" clId="{F448F385-5848-4279-91AB-3C9E040A74A3}" dt="2024-03-04T16:14:55.729" v="1" actId="47"/>
        <pc:sldMkLst>
          <pc:docMk/>
          <pc:sldMk cId="2243942472" sldId="361"/>
        </pc:sldMkLst>
      </pc:sldChg>
      <pc:sldChg chg="del">
        <pc:chgData name="Melanie David-Feveck" userId="9e4d456e-893c-4367-b601-72fce04ebd6b" providerId="ADAL" clId="{F448F385-5848-4279-91AB-3C9E040A74A3}" dt="2024-03-04T16:14:55.729" v="1" actId="47"/>
        <pc:sldMkLst>
          <pc:docMk/>
          <pc:sldMk cId="1573447348" sldId="362"/>
        </pc:sldMkLst>
      </pc:sldChg>
      <pc:sldChg chg="del">
        <pc:chgData name="Melanie David-Feveck" userId="9e4d456e-893c-4367-b601-72fce04ebd6b" providerId="ADAL" clId="{F448F385-5848-4279-91AB-3C9E040A74A3}" dt="2024-03-04T16:14:55.729" v="1" actId="47"/>
        <pc:sldMkLst>
          <pc:docMk/>
          <pc:sldMk cId="866705017" sldId="363"/>
        </pc:sldMkLst>
      </pc:sldChg>
      <pc:sldChg chg="del">
        <pc:chgData name="Melanie David-Feveck" userId="9e4d456e-893c-4367-b601-72fce04ebd6b" providerId="ADAL" clId="{F448F385-5848-4279-91AB-3C9E040A74A3}" dt="2024-03-04T16:14:55.729" v="1" actId="47"/>
        <pc:sldMkLst>
          <pc:docMk/>
          <pc:sldMk cId="3278423779" sldId="364"/>
        </pc:sldMkLst>
      </pc:sldChg>
      <pc:sldChg chg="del">
        <pc:chgData name="Melanie David-Feveck" userId="9e4d456e-893c-4367-b601-72fce04ebd6b" providerId="ADAL" clId="{F448F385-5848-4279-91AB-3C9E040A74A3}" dt="2024-03-04T16:14:55.729" v="1" actId="47"/>
        <pc:sldMkLst>
          <pc:docMk/>
          <pc:sldMk cId="1682096862" sldId="365"/>
        </pc:sldMkLst>
      </pc:sldChg>
      <pc:sldChg chg="del">
        <pc:chgData name="Melanie David-Feveck" userId="9e4d456e-893c-4367-b601-72fce04ebd6b" providerId="ADAL" clId="{F448F385-5848-4279-91AB-3C9E040A74A3}" dt="2024-03-04T16:14:55.729" v="1" actId="47"/>
        <pc:sldMkLst>
          <pc:docMk/>
          <pc:sldMk cId="2271441602" sldId="366"/>
        </pc:sldMkLst>
      </pc:sldChg>
      <pc:sldChg chg="del">
        <pc:chgData name="Melanie David-Feveck" userId="9e4d456e-893c-4367-b601-72fce04ebd6b" providerId="ADAL" clId="{F448F385-5848-4279-91AB-3C9E040A74A3}" dt="2024-03-04T16:14:55.729" v="1" actId="47"/>
        <pc:sldMkLst>
          <pc:docMk/>
          <pc:sldMk cId="3369570512" sldId="367"/>
        </pc:sldMkLst>
      </pc:sldChg>
      <pc:sldChg chg="del">
        <pc:chgData name="Melanie David-Feveck" userId="9e4d456e-893c-4367-b601-72fce04ebd6b" providerId="ADAL" clId="{F448F385-5848-4279-91AB-3C9E040A74A3}" dt="2024-03-04T16:14:55.729" v="1" actId="47"/>
        <pc:sldMkLst>
          <pc:docMk/>
          <pc:sldMk cId="734564673" sldId="368"/>
        </pc:sldMkLst>
      </pc:sldChg>
      <pc:sldChg chg="del">
        <pc:chgData name="Melanie David-Feveck" userId="9e4d456e-893c-4367-b601-72fce04ebd6b" providerId="ADAL" clId="{F448F385-5848-4279-91AB-3C9E040A74A3}" dt="2024-03-04T16:14:55.729" v="1" actId="47"/>
        <pc:sldMkLst>
          <pc:docMk/>
          <pc:sldMk cId="3689536119" sldId="369"/>
        </pc:sldMkLst>
      </pc:sldChg>
      <pc:sldChg chg="del">
        <pc:chgData name="Melanie David-Feveck" userId="9e4d456e-893c-4367-b601-72fce04ebd6b" providerId="ADAL" clId="{F448F385-5848-4279-91AB-3C9E040A74A3}" dt="2024-03-04T16:14:55.729" v="1" actId="47"/>
        <pc:sldMkLst>
          <pc:docMk/>
          <pc:sldMk cId="474592644" sldId="371"/>
        </pc:sldMkLst>
      </pc:sldChg>
      <pc:sldChg chg="del">
        <pc:chgData name="Melanie David-Feveck" userId="9e4d456e-893c-4367-b601-72fce04ebd6b" providerId="ADAL" clId="{F448F385-5848-4279-91AB-3C9E040A74A3}" dt="2024-03-04T16:14:55.729" v="1" actId="47"/>
        <pc:sldMkLst>
          <pc:docMk/>
          <pc:sldMk cId="3937018332" sldId="372"/>
        </pc:sldMkLst>
      </pc:sldChg>
      <pc:sldChg chg="del">
        <pc:chgData name="Melanie David-Feveck" userId="9e4d456e-893c-4367-b601-72fce04ebd6b" providerId="ADAL" clId="{F448F385-5848-4279-91AB-3C9E040A74A3}" dt="2024-03-04T16:14:55.729" v="1" actId="47"/>
        <pc:sldMkLst>
          <pc:docMk/>
          <pc:sldMk cId="1687094951" sldId="373"/>
        </pc:sldMkLst>
      </pc:sldChg>
      <pc:sldChg chg="del">
        <pc:chgData name="Melanie David-Feveck" userId="9e4d456e-893c-4367-b601-72fce04ebd6b" providerId="ADAL" clId="{F448F385-5848-4279-91AB-3C9E040A74A3}" dt="2024-03-04T16:14:55.729" v="1" actId="47"/>
        <pc:sldMkLst>
          <pc:docMk/>
          <pc:sldMk cId="677597828" sldId="374"/>
        </pc:sldMkLst>
      </pc:sldChg>
      <pc:sldChg chg="del">
        <pc:chgData name="Melanie David-Feveck" userId="9e4d456e-893c-4367-b601-72fce04ebd6b" providerId="ADAL" clId="{F448F385-5848-4279-91AB-3C9E040A74A3}" dt="2024-03-04T16:14:55.729" v="1" actId="47"/>
        <pc:sldMkLst>
          <pc:docMk/>
          <pc:sldMk cId="3930954874" sldId="375"/>
        </pc:sldMkLst>
      </pc:sldChg>
      <pc:sldChg chg="del">
        <pc:chgData name="Melanie David-Feveck" userId="9e4d456e-893c-4367-b601-72fce04ebd6b" providerId="ADAL" clId="{F448F385-5848-4279-91AB-3C9E040A74A3}" dt="2024-03-04T16:14:55.729" v="1" actId="47"/>
        <pc:sldMkLst>
          <pc:docMk/>
          <pc:sldMk cId="2026227547" sldId="376"/>
        </pc:sldMkLst>
      </pc:sldChg>
      <pc:sldChg chg="del">
        <pc:chgData name="Melanie David-Feveck" userId="9e4d456e-893c-4367-b601-72fce04ebd6b" providerId="ADAL" clId="{F448F385-5848-4279-91AB-3C9E040A74A3}" dt="2024-03-04T16:14:55.729" v="1" actId="47"/>
        <pc:sldMkLst>
          <pc:docMk/>
          <pc:sldMk cId="4008842626" sldId="377"/>
        </pc:sldMkLst>
      </pc:sldChg>
      <pc:sldChg chg="del">
        <pc:chgData name="Melanie David-Feveck" userId="9e4d456e-893c-4367-b601-72fce04ebd6b" providerId="ADAL" clId="{F448F385-5848-4279-91AB-3C9E040A74A3}" dt="2024-03-04T16:14:55.729" v="1" actId="47"/>
        <pc:sldMkLst>
          <pc:docMk/>
          <pc:sldMk cId="3369681097" sldId="378"/>
        </pc:sldMkLst>
      </pc:sldChg>
      <pc:sldChg chg="del">
        <pc:chgData name="Melanie David-Feveck" userId="9e4d456e-893c-4367-b601-72fce04ebd6b" providerId="ADAL" clId="{F448F385-5848-4279-91AB-3C9E040A74A3}" dt="2024-03-04T16:14:55.729" v="1" actId="47"/>
        <pc:sldMkLst>
          <pc:docMk/>
          <pc:sldMk cId="464951369" sldId="379"/>
        </pc:sldMkLst>
      </pc:sldChg>
      <pc:sldChg chg="del">
        <pc:chgData name="Melanie David-Feveck" userId="9e4d456e-893c-4367-b601-72fce04ebd6b" providerId="ADAL" clId="{F448F385-5848-4279-91AB-3C9E040A74A3}" dt="2024-03-04T16:14:55.729" v="1" actId="47"/>
        <pc:sldMkLst>
          <pc:docMk/>
          <pc:sldMk cId="4170204607" sldId="380"/>
        </pc:sldMkLst>
      </pc:sldChg>
      <pc:sldChg chg="del">
        <pc:chgData name="Melanie David-Feveck" userId="9e4d456e-893c-4367-b601-72fce04ebd6b" providerId="ADAL" clId="{F448F385-5848-4279-91AB-3C9E040A74A3}" dt="2024-03-04T16:14:55.729" v="1" actId="47"/>
        <pc:sldMkLst>
          <pc:docMk/>
          <pc:sldMk cId="612932941" sldId="381"/>
        </pc:sldMkLst>
      </pc:sldChg>
      <pc:sldChg chg="del">
        <pc:chgData name="Melanie David-Feveck" userId="9e4d456e-893c-4367-b601-72fce04ebd6b" providerId="ADAL" clId="{F448F385-5848-4279-91AB-3C9E040A74A3}" dt="2024-03-04T16:14:55.729" v="1" actId="47"/>
        <pc:sldMkLst>
          <pc:docMk/>
          <pc:sldMk cId="2162584172" sldId="382"/>
        </pc:sldMkLst>
      </pc:sldChg>
      <pc:sldChg chg="del">
        <pc:chgData name="Melanie David-Feveck" userId="9e4d456e-893c-4367-b601-72fce04ebd6b" providerId="ADAL" clId="{F448F385-5848-4279-91AB-3C9E040A74A3}" dt="2024-03-04T16:14:55.729" v="1" actId="47"/>
        <pc:sldMkLst>
          <pc:docMk/>
          <pc:sldMk cId="3069923250" sldId="383"/>
        </pc:sldMkLst>
      </pc:sldChg>
      <pc:sldChg chg="del">
        <pc:chgData name="Melanie David-Feveck" userId="9e4d456e-893c-4367-b601-72fce04ebd6b" providerId="ADAL" clId="{F448F385-5848-4279-91AB-3C9E040A74A3}" dt="2024-03-04T16:14:55.729" v="1" actId="47"/>
        <pc:sldMkLst>
          <pc:docMk/>
          <pc:sldMk cId="1117279125" sldId="384"/>
        </pc:sldMkLst>
      </pc:sldChg>
      <pc:sldChg chg="del">
        <pc:chgData name="Melanie David-Feveck" userId="9e4d456e-893c-4367-b601-72fce04ebd6b" providerId="ADAL" clId="{F448F385-5848-4279-91AB-3C9E040A74A3}" dt="2024-03-04T16:14:55.729" v="1" actId="47"/>
        <pc:sldMkLst>
          <pc:docMk/>
          <pc:sldMk cId="3093855387" sldId="385"/>
        </pc:sldMkLst>
      </pc:sldChg>
      <pc:sldChg chg="del">
        <pc:chgData name="Melanie David-Feveck" userId="9e4d456e-893c-4367-b601-72fce04ebd6b" providerId="ADAL" clId="{F448F385-5848-4279-91AB-3C9E040A74A3}" dt="2024-03-04T16:14:55.729" v="1" actId="47"/>
        <pc:sldMkLst>
          <pc:docMk/>
          <pc:sldMk cId="1901009877" sldId="386"/>
        </pc:sldMkLst>
      </pc:sldChg>
      <pc:sldChg chg="del">
        <pc:chgData name="Melanie David-Feveck" userId="9e4d456e-893c-4367-b601-72fce04ebd6b" providerId="ADAL" clId="{F448F385-5848-4279-91AB-3C9E040A74A3}" dt="2024-03-04T16:14:55.729" v="1" actId="47"/>
        <pc:sldMkLst>
          <pc:docMk/>
          <pc:sldMk cId="4073772492" sldId="387"/>
        </pc:sldMkLst>
      </pc:sldChg>
      <pc:sldChg chg="del">
        <pc:chgData name="Melanie David-Feveck" userId="9e4d456e-893c-4367-b601-72fce04ebd6b" providerId="ADAL" clId="{F448F385-5848-4279-91AB-3C9E040A74A3}" dt="2024-03-04T16:14:55.729" v="1" actId="47"/>
        <pc:sldMkLst>
          <pc:docMk/>
          <pc:sldMk cId="1148748229" sldId="388"/>
        </pc:sldMkLst>
      </pc:sldChg>
      <pc:sldChg chg="del">
        <pc:chgData name="Melanie David-Feveck" userId="9e4d456e-893c-4367-b601-72fce04ebd6b" providerId="ADAL" clId="{F448F385-5848-4279-91AB-3C9E040A74A3}" dt="2024-03-04T16:14:55.729" v="1" actId="47"/>
        <pc:sldMkLst>
          <pc:docMk/>
          <pc:sldMk cId="76884431" sldId="389"/>
        </pc:sldMkLst>
      </pc:sldChg>
      <pc:sldChg chg="del">
        <pc:chgData name="Melanie David-Feveck" userId="9e4d456e-893c-4367-b601-72fce04ebd6b" providerId="ADAL" clId="{F448F385-5848-4279-91AB-3C9E040A74A3}" dt="2024-03-04T16:14:55.729" v="1" actId="47"/>
        <pc:sldMkLst>
          <pc:docMk/>
          <pc:sldMk cId="1693977819" sldId="391"/>
        </pc:sldMkLst>
      </pc:sldChg>
      <pc:sldChg chg="del">
        <pc:chgData name="Melanie David-Feveck" userId="9e4d456e-893c-4367-b601-72fce04ebd6b" providerId="ADAL" clId="{F448F385-5848-4279-91AB-3C9E040A74A3}" dt="2024-03-04T16:14:55.729" v="1" actId="47"/>
        <pc:sldMkLst>
          <pc:docMk/>
          <pc:sldMk cId="441555424" sldId="392"/>
        </pc:sldMkLst>
      </pc:sldChg>
      <pc:sldChg chg="del">
        <pc:chgData name="Melanie David-Feveck" userId="9e4d456e-893c-4367-b601-72fce04ebd6b" providerId="ADAL" clId="{F448F385-5848-4279-91AB-3C9E040A74A3}" dt="2024-03-04T16:14:55.729" v="1" actId="47"/>
        <pc:sldMkLst>
          <pc:docMk/>
          <pc:sldMk cId="360806" sldId="393"/>
        </pc:sldMkLst>
      </pc:sldChg>
      <pc:sldChg chg="del">
        <pc:chgData name="Melanie David-Feveck" userId="9e4d456e-893c-4367-b601-72fce04ebd6b" providerId="ADAL" clId="{F448F385-5848-4279-91AB-3C9E040A74A3}" dt="2024-03-04T16:14:43.440" v="0" actId="47"/>
        <pc:sldMkLst>
          <pc:docMk/>
          <pc:sldMk cId="757243504" sldId="401"/>
        </pc:sldMkLst>
      </pc:sldChg>
      <pc:sldChg chg="del">
        <pc:chgData name="Melanie David-Feveck" userId="9e4d456e-893c-4367-b601-72fce04ebd6b" providerId="ADAL" clId="{F448F385-5848-4279-91AB-3C9E040A74A3}" dt="2024-03-04T16:14:43.440" v="0" actId="47"/>
        <pc:sldMkLst>
          <pc:docMk/>
          <pc:sldMk cId="3222120578" sldId="402"/>
        </pc:sldMkLst>
      </pc:sldChg>
      <pc:sldChg chg="del">
        <pc:chgData name="Melanie David-Feveck" userId="9e4d456e-893c-4367-b601-72fce04ebd6b" providerId="ADAL" clId="{F448F385-5848-4279-91AB-3C9E040A74A3}" dt="2024-03-04T16:14:43.440" v="0" actId="47"/>
        <pc:sldMkLst>
          <pc:docMk/>
          <pc:sldMk cId="4092747308" sldId="403"/>
        </pc:sldMkLst>
      </pc:sldChg>
      <pc:sldChg chg="del">
        <pc:chgData name="Melanie David-Feveck" userId="9e4d456e-893c-4367-b601-72fce04ebd6b" providerId="ADAL" clId="{F448F385-5848-4279-91AB-3C9E040A74A3}" dt="2024-03-04T16:14:43.440" v="0" actId="47"/>
        <pc:sldMkLst>
          <pc:docMk/>
          <pc:sldMk cId="1435041562" sldId="404"/>
        </pc:sldMkLst>
      </pc:sldChg>
      <pc:sldChg chg="del">
        <pc:chgData name="Melanie David-Feveck" userId="9e4d456e-893c-4367-b601-72fce04ebd6b" providerId="ADAL" clId="{F448F385-5848-4279-91AB-3C9E040A74A3}" dt="2024-03-04T16:14:43.440" v="0" actId="47"/>
        <pc:sldMkLst>
          <pc:docMk/>
          <pc:sldMk cId="1953776874" sldId="405"/>
        </pc:sldMkLst>
      </pc:sldChg>
      <pc:sldChg chg="del">
        <pc:chgData name="Melanie David-Feveck" userId="9e4d456e-893c-4367-b601-72fce04ebd6b" providerId="ADAL" clId="{F448F385-5848-4279-91AB-3C9E040A74A3}" dt="2024-03-04T16:14:43.440" v="0" actId="47"/>
        <pc:sldMkLst>
          <pc:docMk/>
          <pc:sldMk cId="850062160" sldId="406"/>
        </pc:sldMkLst>
      </pc:sldChg>
      <pc:sldChg chg="del">
        <pc:chgData name="Melanie David-Feveck" userId="9e4d456e-893c-4367-b601-72fce04ebd6b" providerId="ADAL" clId="{F448F385-5848-4279-91AB-3C9E040A74A3}" dt="2024-03-04T16:14:43.440" v="0" actId="47"/>
        <pc:sldMkLst>
          <pc:docMk/>
          <pc:sldMk cId="3923400777" sldId="407"/>
        </pc:sldMkLst>
      </pc:sldChg>
      <pc:sldChg chg="del">
        <pc:chgData name="Melanie David-Feveck" userId="9e4d456e-893c-4367-b601-72fce04ebd6b" providerId="ADAL" clId="{F448F385-5848-4279-91AB-3C9E040A74A3}" dt="2024-03-04T16:14:43.440" v="0" actId="47"/>
        <pc:sldMkLst>
          <pc:docMk/>
          <pc:sldMk cId="2541985933" sldId="408"/>
        </pc:sldMkLst>
      </pc:sldChg>
      <pc:sldChg chg="del">
        <pc:chgData name="Melanie David-Feveck" userId="9e4d456e-893c-4367-b601-72fce04ebd6b" providerId="ADAL" clId="{F448F385-5848-4279-91AB-3C9E040A74A3}" dt="2024-03-04T16:14:43.440" v="0" actId="47"/>
        <pc:sldMkLst>
          <pc:docMk/>
          <pc:sldMk cId="3429231556" sldId="409"/>
        </pc:sldMkLst>
      </pc:sldChg>
      <pc:sldChg chg="del">
        <pc:chgData name="Melanie David-Feveck" userId="9e4d456e-893c-4367-b601-72fce04ebd6b" providerId="ADAL" clId="{F448F385-5848-4279-91AB-3C9E040A74A3}" dt="2024-03-04T16:14:43.440" v="0" actId="47"/>
        <pc:sldMkLst>
          <pc:docMk/>
          <pc:sldMk cId="1852238695" sldId="412"/>
        </pc:sldMkLst>
      </pc:sldChg>
      <pc:sldChg chg="del">
        <pc:chgData name="Melanie David-Feveck" userId="9e4d456e-893c-4367-b601-72fce04ebd6b" providerId="ADAL" clId="{F448F385-5848-4279-91AB-3C9E040A74A3}" dt="2024-03-04T16:14:43.440" v="0" actId="47"/>
        <pc:sldMkLst>
          <pc:docMk/>
          <pc:sldMk cId="3625257582" sldId="413"/>
        </pc:sldMkLst>
      </pc:sldChg>
      <pc:sldChg chg="del">
        <pc:chgData name="Melanie David-Feveck" userId="9e4d456e-893c-4367-b601-72fce04ebd6b" providerId="ADAL" clId="{F448F385-5848-4279-91AB-3C9E040A74A3}" dt="2024-03-04T16:14:43.440" v="0" actId="47"/>
        <pc:sldMkLst>
          <pc:docMk/>
          <pc:sldMk cId="4248452479" sldId="414"/>
        </pc:sldMkLst>
      </pc:sldChg>
      <pc:sldChg chg="del">
        <pc:chgData name="Melanie David-Feveck" userId="9e4d456e-893c-4367-b601-72fce04ebd6b" providerId="ADAL" clId="{F448F385-5848-4279-91AB-3C9E040A74A3}" dt="2024-03-04T16:14:43.440" v="0" actId="47"/>
        <pc:sldMkLst>
          <pc:docMk/>
          <pc:sldMk cId="2796021192" sldId="415"/>
        </pc:sldMkLst>
      </pc:sldChg>
      <pc:sldChg chg="del">
        <pc:chgData name="Melanie David-Feveck" userId="9e4d456e-893c-4367-b601-72fce04ebd6b" providerId="ADAL" clId="{F448F385-5848-4279-91AB-3C9E040A74A3}" dt="2024-03-04T16:14:43.440" v="0" actId="47"/>
        <pc:sldMkLst>
          <pc:docMk/>
          <pc:sldMk cId="738911178" sldId="416"/>
        </pc:sldMkLst>
      </pc:sldChg>
      <pc:sldChg chg="del">
        <pc:chgData name="Melanie David-Feveck" userId="9e4d456e-893c-4367-b601-72fce04ebd6b" providerId="ADAL" clId="{F448F385-5848-4279-91AB-3C9E040A74A3}" dt="2024-03-04T16:14:43.440" v="0" actId="47"/>
        <pc:sldMkLst>
          <pc:docMk/>
          <pc:sldMk cId="314188274" sldId="418"/>
        </pc:sldMkLst>
      </pc:sldChg>
      <pc:sldChg chg="del">
        <pc:chgData name="Melanie David-Feveck" userId="9e4d456e-893c-4367-b601-72fce04ebd6b" providerId="ADAL" clId="{F448F385-5848-4279-91AB-3C9E040A74A3}" dt="2024-03-04T16:14:43.440" v="0" actId="47"/>
        <pc:sldMkLst>
          <pc:docMk/>
          <pc:sldMk cId="2683488589" sldId="419"/>
        </pc:sldMkLst>
      </pc:sldChg>
      <pc:sldChg chg="del">
        <pc:chgData name="Melanie David-Feveck" userId="9e4d456e-893c-4367-b601-72fce04ebd6b" providerId="ADAL" clId="{F448F385-5848-4279-91AB-3C9E040A74A3}" dt="2024-03-04T16:14:43.440" v="0" actId="47"/>
        <pc:sldMkLst>
          <pc:docMk/>
          <pc:sldMk cId="3260923862" sldId="420"/>
        </pc:sldMkLst>
      </pc:sldChg>
      <pc:sldChg chg="del">
        <pc:chgData name="Melanie David-Feveck" userId="9e4d456e-893c-4367-b601-72fce04ebd6b" providerId="ADAL" clId="{F448F385-5848-4279-91AB-3C9E040A74A3}" dt="2024-03-04T16:14:55.729" v="1" actId="47"/>
        <pc:sldMkLst>
          <pc:docMk/>
          <pc:sldMk cId="2056500664" sldId="423"/>
        </pc:sldMkLst>
      </pc:sldChg>
      <pc:sldChg chg="del">
        <pc:chgData name="Melanie David-Feveck" userId="9e4d456e-893c-4367-b601-72fce04ebd6b" providerId="ADAL" clId="{F448F385-5848-4279-91AB-3C9E040A74A3}" dt="2024-03-04T16:14:55.729" v="1" actId="47"/>
        <pc:sldMkLst>
          <pc:docMk/>
          <pc:sldMk cId="2196677860" sldId="424"/>
        </pc:sldMkLst>
      </pc:sldChg>
      <pc:sldChg chg="del">
        <pc:chgData name="Melanie David-Feveck" userId="9e4d456e-893c-4367-b601-72fce04ebd6b" providerId="ADAL" clId="{F448F385-5848-4279-91AB-3C9E040A74A3}" dt="2024-03-04T16:14:55.729" v="1" actId="47"/>
        <pc:sldMkLst>
          <pc:docMk/>
          <pc:sldMk cId="3874765618" sldId="425"/>
        </pc:sldMkLst>
      </pc:sldChg>
      <pc:sldChg chg="del">
        <pc:chgData name="Melanie David-Feveck" userId="9e4d456e-893c-4367-b601-72fce04ebd6b" providerId="ADAL" clId="{F448F385-5848-4279-91AB-3C9E040A74A3}" dt="2024-03-04T16:14:55.729" v="1" actId="47"/>
        <pc:sldMkLst>
          <pc:docMk/>
          <pc:sldMk cId="4049363633" sldId="426"/>
        </pc:sldMkLst>
      </pc:sldChg>
      <pc:sldChg chg="del">
        <pc:chgData name="Melanie David-Feveck" userId="9e4d456e-893c-4367-b601-72fce04ebd6b" providerId="ADAL" clId="{F448F385-5848-4279-91AB-3C9E040A74A3}" dt="2024-03-04T16:14:55.729" v="1" actId="47"/>
        <pc:sldMkLst>
          <pc:docMk/>
          <pc:sldMk cId="3308489339" sldId="427"/>
        </pc:sldMkLst>
      </pc:sldChg>
      <pc:sldChg chg="del">
        <pc:chgData name="Melanie David-Feveck" userId="9e4d456e-893c-4367-b601-72fce04ebd6b" providerId="ADAL" clId="{F448F385-5848-4279-91AB-3C9E040A74A3}" dt="2024-03-04T16:14:55.729" v="1" actId="47"/>
        <pc:sldMkLst>
          <pc:docMk/>
          <pc:sldMk cId="3294098133" sldId="428"/>
        </pc:sldMkLst>
      </pc:sldChg>
      <pc:sldChg chg="del">
        <pc:chgData name="Melanie David-Feveck" userId="9e4d456e-893c-4367-b601-72fce04ebd6b" providerId="ADAL" clId="{F448F385-5848-4279-91AB-3C9E040A74A3}" dt="2024-03-04T16:14:55.729" v="1" actId="47"/>
        <pc:sldMkLst>
          <pc:docMk/>
          <pc:sldMk cId="3318669567" sldId="429"/>
        </pc:sldMkLst>
      </pc:sldChg>
      <pc:sldChg chg="del">
        <pc:chgData name="Melanie David-Feveck" userId="9e4d456e-893c-4367-b601-72fce04ebd6b" providerId="ADAL" clId="{F448F385-5848-4279-91AB-3C9E040A74A3}" dt="2024-03-04T16:14:55.729" v="1" actId="47"/>
        <pc:sldMkLst>
          <pc:docMk/>
          <pc:sldMk cId="3419854797" sldId="430"/>
        </pc:sldMkLst>
      </pc:sldChg>
      <pc:sldChg chg="del">
        <pc:chgData name="Melanie David-Feveck" userId="9e4d456e-893c-4367-b601-72fce04ebd6b" providerId="ADAL" clId="{F448F385-5848-4279-91AB-3C9E040A74A3}" dt="2024-03-04T16:14:55.729" v="1" actId="47"/>
        <pc:sldMkLst>
          <pc:docMk/>
          <pc:sldMk cId="125439977" sldId="431"/>
        </pc:sldMkLst>
      </pc:sldChg>
      <pc:sldChg chg="del">
        <pc:chgData name="Melanie David-Feveck" userId="9e4d456e-893c-4367-b601-72fce04ebd6b" providerId="ADAL" clId="{F448F385-5848-4279-91AB-3C9E040A74A3}" dt="2024-03-04T16:14:55.729" v="1" actId="47"/>
        <pc:sldMkLst>
          <pc:docMk/>
          <pc:sldMk cId="938175707" sldId="432"/>
        </pc:sldMkLst>
      </pc:sldChg>
      <pc:sldChg chg="del">
        <pc:chgData name="Melanie David-Feveck" userId="9e4d456e-893c-4367-b601-72fce04ebd6b" providerId="ADAL" clId="{F448F385-5848-4279-91AB-3C9E040A74A3}" dt="2024-03-04T16:14:55.729" v="1" actId="47"/>
        <pc:sldMkLst>
          <pc:docMk/>
          <pc:sldMk cId="3890644080" sldId="433"/>
        </pc:sldMkLst>
      </pc:sldChg>
      <pc:sldChg chg="del">
        <pc:chgData name="Melanie David-Feveck" userId="9e4d456e-893c-4367-b601-72fce04ebd6b" providerId="ADAL" clId="{F448F385-5848-4279-91AB-3C9E040A74A3}" dt="2024-03-04T16:14:55.729" v="1" actId="47"/>
        <pc:sldMkLst>
          <pc:docMk/>
          <pc:sldMk cId="153995507" sldId="434"/>
        </pc:sldMkLst>
      </pc:sldChg>
      <pc:sldChg chg="del">
        <pc:chgData name="Melanie David-Feveck" userId="9e4d456e-893c-4367-b601-72fce04ebd6b" providerId="ADAL" clId="{F448F385-5848-4279-91AB-3C9E040A74A3}" dt="2024-03-04T16:14:55.729" v="1" actId="47"/>
        <pc:sldMkLst>
          <pc:docMk/>
          <pc:sldMk cId="3510423669" sldId="435"/>
        </pc:sldMkLst>
      </pc:sldChg>
      <pc:sldChg chg="del">
        <pc:chgData name="Melanie David-Feveck" userId="9e4d456e-893c-4367-b601-72fce04ebd6b" providerId="ADAL" clId="{F448F385-5848-4279-91AB-3C9E040A74A3}" dt="2024-03-04T16:14:43.440" v="0" actId="47"/>
        <pc:sldMkLst>
          <pc:docMk/>
          <pc:sldMk cId="2962534376" sldId="436"/>
        </pc:sldMkLst>
      </pc:sldChg>
      <pc:sldChg chg="del">
        <pc:chgData name="Melanie David-Feveck" userId="9e4d456e-893c-4367-b601-72fce04ebd6b" providerId="ADAL" clId="{F448F385-5848-4279-91AB-3C9E040A74A3}" dt="2024-03-04T16:14:43.440" v="0" actId="47"/>
        <pc:sldMkLst>
          <pc:docMk/>
          <pc:sldMk cId="4292919957" sldId="437"/>
        </pc:sldMkLst>
      </pc:sldChg>
      <pc:sldChg chg="del">
        <pc:chgData name="Melanie David-Feveck" userId="9e4d456e-893c-4367-b601-72fce04ebd6b" providerId="ADAL" clId="{F448F385-5848-4279-91AB-3C9E040A74A3}" dt="2024-03-04T16:14:43.440" v="0" actId="47"/>
        <pc:sldMkLst>
          <pc:docMk/>
          <pc:sldMk cId="3351046268" sldId="438"/>
        </pc:sldMkLst>
      </pc:sldChg>
      <pc:sldChg chg="del">
        <pc:chgData name="Melanie David-Feveck" userId="9e4d456e-893c-4367-b601-72fce04ebd6b" providerId="ADAL" clId="{F448F385-5848-4279-91AB-3C9E040A74A3}" dt="2024-03-04T16:14:55.729" v="1" actId="47"/>
        <pc:sldMkLst>
          <pc:docMk/>
          <pc:sldMk cId="1445709222" sldId="439"/>
        </pc:sldMkLst>
      </pc:sldChg>
      <pc:sldChg chg="del">
        <pc:chgData name="Melanie David-Feveck" userId="9e4d456e-893c-4367-b601-72fce04ebd6b" providerId="ADAL" clId="{F448F385-5848-4279-91AB-3C9E040A74A3}" dt="2024-03-04T16:14:43.440" v="0" actId="47"/>
        <pc:sldMkLst>
          <pc:docMk/>
          <pc:sldMk cId="1525323478" sldId="440"/>
        </pc:sldMkLst>
      </pc:sldChg>
      <pc:sldChg chg="del">
        <pc:chgData name="Melanie David-Feveck" userId="9e4d456e-893c-4367-b601-72fce04ebd6b" providerId="ADAL" clId="{F448F385-5848-4279-91AB-3C9E040A74A3}" dt="2024-03-04T16:14:43.440" v="0" actId="47"/>
        <pc:sldMkLst>
          <pc:docMk/>
          <pc:sldMk cId="450357000" sldId="441"/>
        </pc:sldMkLst>
      </pc:sldChg>
      <pc:sldChg chg="del">
        <pc:chgData name="Melanie David-Feveck" userId="9e4d456e-893c-4367-b601-72fce04ebd6b" providerId="ADAL" clId="{F448F385-5848-4279-91AB-3C9E040A74A3}" dt="2024-03-04T16:14:43.440" v="0" actId="47"/>
        <pc:sldMkLst>
          <pc:docMk/>
          <pc:sldMk cId="3069331202" sldId="442"/>
        </pc:sldMkLst>
      </pc:sldChg>
      <pc:sldChg chg="del">
        <pc:chgData name="Melanie David-Feveck" userId="9e4d456e-893c-4367-b601-72fce04ebd6b" providerId="ADAL" clId="{F448F385-5848-4279-91AB-3C9E040A74A3}" dt="2024-03-04T16:14:43.440" v="0" actId="47"/>
        <pc:sldMkLst>
          <pc:docMk/>
          <pc:sldMk cId="3315078260" sldId="443"/>
        </pc:sldMkLst>
      </pc:sldChg>
      <pc:sldChg chg="del">
        <pc:chgData name="Melanie David-Feveck" userId="9e4d456e-893c-4367-b601-72fce04ebd6b" providerId="ADAL" clId="{F448F385-5848-4279-91AB-3C9E040A74A3}" dt="2024-03-04T16:14:55.729" v="1" actId="47"/>
        <pc:sldMkLst>
          <pc:docMk/>
          <pc:sldMk cId="3860051648" sldId="444"/>
        </pc:sldMkLst>
      </pc:sldChg>
      <pc:sldChg chg="del">
        <pc:chgData name="Melanie David-Feveck" userId="9e4d456e-893c-4367-b601-72fce04ebd6b" providerId="ADAL" clId="{F448F385-5848-4279-91AB-3C9E040A74A3}" dt="2024-03-04T16:14:55.729" v="1" actId="47"/>
        <pc:sldMkLst>
          <pc:docMk/>
          <pc:sldMk cId="963000563" sldId="445"/>
        </pc:sldMkLst>
      </pc:sldChg>
      <pc:sldChg chg="del">
        <pc:chgData name="Melanie David-Feveck" userId="9e4d456e-893c-4367-b601-72fce04ebd6b" providerId="ADAL" clId="{F448F385-5848-4279-91AB-3C9E040A74A3}" dt="2024-03-04T16:14:55.729" v="1" actId="47"/>
        <pc:sldMkLst>
          <pc:docMk/>
          <pc:sldMk cId="2890435125" sldId="446"/>
        </pc:sldMkLst>
      </pc:sldChg>
      <pc:sldChg chg="del">
        <pc:chgData name="Melanie David-Feveck" userId="9e4d456e-893c-4367-b601-72fce04ebd6b" providerId="ADAL" clId="{F448F385-5848-4279-91AB-3C9E040A74A3}" dt="2024-03-04T16:14:55.729" v="1" actId="47"/>
        <pc:sldMkLst>
          <pc:docMk/>
          <pc:sldMk cId="2542350368" sldId="447"/>
        </pc:sldMkLst>
      </pc:sldChg>
      <pc:sldChg chg="del">
        <pc:chgData name="Melanie David-Feveck" userId="9e4d456e-893c-4367-b601-72fce04ebd6b" providerId="ADAL" clId="{F448F385-5848-4279-91AB-3C9E040A74A3}" dt="2024-03-04T16:14:55.729" v="1" actId="47"/>
        <pc:sldMkLst>
          <pc:docMk/>
          <pc:sldMk cId="3288439341" sldId="448"/>
        </pc:sldMkLst>
      </pc:sldChg>
      <pc:sldChg chg="del">
        <pc:chgData name="Melanie David-Feveck" userId="9e4d456e-893c-4367-b601-72fce04ebd6b" providerId="ADAL" clId="{F448F385-5848-4279-91AB-3C9E040A74A3}" dt="2024-03-04T16:14:55.729" v="1" actId="47"/>
        <pc:sldMkLst>
          <pc:docMk/>
          <pc:sldMk cId="1137403775" sldId="449"/>
        </pc:sldMkLst>
      </pc:sldChg>
      <pc:sldChg chg="del">
        <pc:chgData name="Melanie David-Feveck" userId="9e4d456e-893c-4367-b601-72fce04ebd6b" providerId="ADAL" clId="{F448F385-5848-4279-91AB-3C9E040A74A3}" dt="2024-03-04T16:14:55.729" v="1" actId="47"/>
        <pc:sldMkLst>
          <pc:docMk/>
          <pc:sldMk cId="2186588987" sldId="450"/>
        </pc:sldMkLst>
      </pc:sldChg>
      <pc:sldChg chg="del">
        <pc:chgData name="Melanie David-Feveck" userId="9e4d456e-893c-4367-b601-72fce04ebd6b" providerId="ADAL" clId="{F448F385-5848-4279-91AB-3C9E040A74A3}" dt="2024-03-04T16:14:55.729" v="1" actId="47"/>
        <pc:sldMkLst>
          <pc:docMk/>
          <pc:sldMk cId="271260616" sldId="451"/>
        </pc:sldMkLst>
      </pc:sldChg>
      <pc:sldChg chg="del">
        <pc:chgData name="Melanie David-Feveck" userId="9e4d456e-893c-4367-b601-72fce04ebd6b" providerId="ADAL" clId="{F448F385-5848-4279-91AB-3C9E040A74A3}" dt="2024-03-04T16:14:55.729" v="1" actId="47"/>
        <pc:sldMkLst>
          <pc:docMk/>
          <pc:sldMk cId="915426161" sldId="452"/>
        </pc:sldMkLst>
      </pc:sldChg>
      <pc:sldChg chg="del">
        <pc:chgData name="Melanie David-Feveck" userId="9e4d456e-893c-4367-b601-72fce04ebd6b" providerId="ADAL" clId="{F448F385-5848-4279-91AB-3C9E040A74A3}" dt="2024-03-04T16:14:55.729" v="1" actId="47"/>
        <pc:sldMkLst>
          <pc:docMk/>
          <pc:sldMk cId="1799724769" sldId="453"/>
        </pc:sldMkLst>
      </pc:sldChg>
      <pc:sldChg chg="del">
        <pc:chgData name="Melanie David-Feveck" userId="9e4d456e-893c-4367-b601-72fce04ebd6b" providerId="ADAL" clId="{F448F385-5848-4279-91AB-3C9E040A74A3}" dt="2024-03-04T16:14:55.729" v="1" actId="47"/>
        <pc:sldMkLst>
          <pc:docMk/>
          <pc:sldMk cId="4087989055" sldId="454"/>
        </pc:sldMkLst>
      </pc:sldChg>
      <pc:sldChg chg="del">
        <pc:chgData name="Melanie David-Feveck" userId="9e4d456e-893c-4367-b601-72fce04ebd6b" providerId="ADAL" clId="{F448F385-5848-4279-91AB-3C9E040A74A3}" dt="2024-03-04T16:14:43.440" v="0" actId="47"/>
        <pc:sldMkLst>
          <pc:docMk/>
          <pc:sldMk cId="2066130604" sldId="466"/>
        </pc:sldMkLst>
      </pc:sldChg>
      <pc:sldChg chg="del">
        <pc:chgData name="Melanie David-Feveck" userId="9e4d456e-893c-4367-b601-72fce04ebd6b" providerId="ADAL" clId="{F448F385-5848-4279-91AB-3C9E040A74A3}" dt="2024-03-04T16:14:43.440" v="0" actId="47"/>
        <pc:sldMkLst>
          <pc:docMk/>
          <pc:sldMk cId="697864790" sldId="467"/>
        </pc:sldMkLst>
      </pc:sldChg>
      <pc:sldChg chg="del">
        <pc:chgData name="Melanie David-Feveck" userId="9e4d456e-893c-4367-b601-72fce04ebd6b" providerId="ADAL" clId="{F448F385-5848-4279-91AB-3C9E040A74A3}" dt="2024-03-04T16:14:43.440" v="0" actId="47"/>
        <pc:sldMkLst>
          <pc:docMk/>
          <pc:sldMk cId="1181254030" sldId="468"/>
        </pc:sldMkLst>
      </pc:sldChg>
      <pc:sldChg chg="del">
        <pc:chgData name="Melanie David-Feveck" userId="9e4d456e-893c-4367-b601-72fce04ebd6b" providerId="ADAL" clId="{F448F385-5848-4279-91AB-3C9E040A74A3}" dt="2024-03-04T16:14:43.440" v="0" actId="47"/>
        <pc:sldMkLst>
          <pc:docMk/>
          <pc:sldMk cId="2294281372" sldId="469"/>
        </pc:sldMkLst>
      </pc:sldChg>
      <pc:sldChg chg="del">
        <pc:chgData name="Melanie David-Feveck" userId="9e4d456e-893c-4367-b601-72fce04ebd6b" providerId="ADAL" clId="{F448F385-5848-4279-91AB-3C9E040A74A3}" dt="2024-03-04T16:14:43.440" v="0" actId="47"/>
        <pc:sldMkLst>
          <pc:docMk/>
          <pc:sldMk cId="3036752072" sldId="470"/>
        </pc:sldMkLst>
      </pc:sldChg>
      <pc:sldChg chg="del">
        <pc:chgData name="Melanie David-Feveck" userId="9e4d456e-893c-4367-b601-72fce04ebd6b" providerId="ADAL" clId="{F448F385-5848-4279-91AB-3C9E040A74A3}" dt="2024-03-04T16:14:43.440" v="0" actId="47"/>
        <pc:sldMkLst>
          <pc:docMk/>
          <pc:sldMk cId="3507553518" sldId="471"/>
        </pc:sldMkLst>
      </pc:sldChg>
      <pc:sldChg chg="del">
        <pc:chgData name="Melanie David-Feveck" userId="9e4d456e-893c-4367-b601-72fce04ebd6b" providerId="ADAL" clId="{F448F385-5848-4279-91AB-3C9E040A74A3}" dt="2024-03-04T16:14:43.440" v="0" actId="47"/>
        <pc:sldMkLst>
          <pc:docMk/>
          <pc:sldMk cId="3529474266" sldId="472"/>
        </pc:sldMkLst>
      </pc:sldChg>
      <pc:sldChg chg="del">
        <pc:chgData name="Melanie David-Feveck" userId="9e4d456e-893c-4367-b601-72fce04ebd6b" providerId="ADAL" clId="{F448F385-5848-4279-91AB-3C9E040A74A3}" dt="2024-03-04T16:14:43.440" v="0" actId="47"/>
        <pc:sldMkLst>
          <pc:docMk/>
          <pc:sldMk cId="4043515187" sldId="473"/>
        </pc:sldMkLst>
      </pc:sldChg>
      <pc:sldChg chg="del">
        <pc:chgData name="Melanie David-Feveck" userId="9e4d456e-893c-4367-b601-72fce04ebd6b" providerId="ADAL" clId="{F448F385-5848-4279-91AB-3C9E040A74A3}" dt="2024-03-04T16:14:43.440" v="0" actId="47"/>
        <pc:sldMkLst>
          <pc:docMk/>
          <pc:sldMk cId="3168520191" sldId="474"/>
        </pc:sldMkLst>
      </pc:sldChg>
      <pc:sldChg chg="del">
        <pc:chgData name="Melanie David-Feveck" userId="9e4d456e-893c-4367-b601-72fce04ebd6b" providerId="ADAL" clId="{F448F385-5848-4279-91AB-3C9E040A74A3}" dt="2024-03-04T16:14:43.440" v="0" actId="47"/>
        <pc:sldMkLst>
          <pc:docMk/>
          <pc:sldMk cId="1239296923" sldId="475"/>
        </pc:sldMkLst>
      </pc:sldChg>
      <pc:sldChg chg="del">
        <pc:chgData name="Melanie David-Feveck" userId="9e4d456e-893c-4367-b601-72fce04ebd6b" providerId="ADAL" clId="{F448F385-5848-4279-91AB-3C9E040A74A3}" dt="2024-03-04T16:14:43.440" v="0" actId="47"/>
        <pc:sldMkLst>
          <pc:docMk/>
          <pc:sldMk cId="2667654800" sldId="476"/>
        </pc:sldMkLst>
      </pc:sldChg>
      <pc:sldChg chg="del">
        <pc:chgData name="Melanie David-Feveck" userId="9e4d456e-893c-4367-b601-72fce04ebd6b" providerId="ADAL" clId="{F448F385-5848-4279-91AB-3C9E040A74A3}" dt="2024-03-04T16:14:43.440" v="0" actId="47"/>
        <pc:sldMkLst>
          <pc:docMk/>
          <pc:sldMk cId="808406318" sldId="477"/>
        </pc:sldMkLst>
      </pc:sldChg>
      <pc:sldChg chg="del">
        <pc:chgData name="Melanie David-Feveck" userId="9e4d456e-893c-4367-b601-72fce04ebd6b" providerId="ADAL" clId="{F448F385-5848-4279-91AB-3C9E040A74A3}" dt="2024-03-04T16:14:43.440" v="0" actId="47"/>
        <pc:sldMkLst>
          <pc:docMk/>
          <pc:sldMk cId="2941344757" sldId="478"/>
        </pc:sldMkLst>
      </pc:sldChg>
      <pc:sldChg chg="del">
        <pc:chgData name="Melanie David-Feveck" userId="9e4d456e-893c-4367-b601-72fce04ebd6b" providerId="ADAL" clId="{F448F385-5848-4279-91AB-3C9E040A74A3}" dt="2024-03-04T16:14:43.440" v="0" actId="47"/>
        <pc:sldMkLst>
          <pc:docMk/>
          <pc:sldMk cId="268687695" sldId="479"/>
        </pc:sldMkLst>
      </pc:sldChg>
      <pc:sldChg chg="del">
        <pc:chgData name="Melanie David-Feveck" userId="9e4d456e-893c-4367-b601-72fce04ebd6b" providerId="ADAL" clId="{F448F385-5848-4279-91AB-3C9E040A74A3}" dt="2024-03-04T16:14:55.729" v="1" actId="47"/>
        <pc:sldMkLst>
          <pc:docMk/>
          <pc:sldMk cId="490712198" sldId="481"/>
        </pc:sldMkLst>
      </pc:sldChg>
      <pc:sldChg chg="del">
        <pc:chgData name="Melanie David-Feveck" userId="9e4d456e-893c-4367-b601-72fce04ebd6b" providerId="ADAL" clId="{F448F385-5848-4279-91AB-3C9E040A74A3}" dt="2024-03-04T16:14:55.729" v="1" actId="47"/>
        <pc:sldMkLst>
          <pc:docMk/>
          <pc:sldMk cId="4083119633" sldId="482"/>
        </pc:sldMkLst>
      </pc:sldChg>
      <pc:sldChg chg="del">
        <pc:chgData name="Melanie David-Feveck" userId="9e4d456e-893c-4367-b601-72fce04ebd6b" providerId="ADAL" clId="{F448F385-5848-4279-91AB-3C9E040A74A3}" dt="2024-03-04T16:14:55.729" v="1" actId="47"/>
        <pc:sldMkLst>
          <pc:docMk/>
          <pc:sldMk cId="723089563" sldId="483"/>
        </pc:sldMkLst>
      </pc:sldChg>
      <pc:sldChg chg="del">
        <pc:chgData name="Melanie David-Feveck" userId="9e4d456e-893c-4367-b601-72fce04ebd6b" providerId="ADAL" clId="{F448F385-5848-4279-91AB-3C9E040A74A3}" dt="2024-03-04T16:14:55.729" v="1" actId="47"/>
        <pc:sldMkLst>
          <pc:docMk/>
          <pc:sldMk cId="700681731" sldId="484"/>
        </pc:sldMkLst>
      </pc:sldChg>
      <pc:sldChg chg="del">
        <pc:chgData name="Melanie David-Feveck" userId="9e4d456e-893c-4367-b601-72fce04ebd6b" providerId="ADAL" clId="{F448F385-5848-4279-91AB-3C9E040A74A3}" dt="2024-03-04T16:14:55.729" v="1" actId="47"/>
        <pc:sldMkLst>
          <pc:docMk/>
          <pc:sldMk cId="363428946" sldId="485"/>
        </pc:sldMkLst>
      </pc:sldChg>
      <pc:sldChg chg="del">
        <pc:chgData name="Melanie David-Feveck" userId="9e4d456e-893c-4367-b601-72fce04ebd6b" providerId="ADAL" clId="{F448F385-5848-4279-91AB-3C9E040A74A3}" dt="2024-03-04T16:14:43.440" v="0" actId="47"/>
        <pc:sldMkLst>
          <pc:docMk/>
          <pc:sldMk cId="3409563566" sldId="486"/>
        </pc:sldMkLst>
      </pc:sldChg>
      <pc:sldChg chg="del">
        <pc:chgData name="Melanie David-Feveck" userId="9e4d456e-893c-4367-b601-72fce04ebd6b" providerId="ADAL" clId="{F448F385-5848-4279-91AB-3C9E040A74A3}" dt="2024-03-04T16:14:43.440" v="0" actId="47"/>
        <pc:sldMkLst>
          <pc:docMk/>
          <pc:sldMk cId="668264317" sldId="487"/>
        </pc:sldMkLst>
      </pc:sldChg>
      <pc:sldChg chg="del">
        <pc:chgData name="Melanie David-Feveck" userId="9e4d456e-893c-4367-b601-72fce04ebd6b" providerId="ADAL" clId="{F448F385-5848-4279-91AB-3C9E040A74A3}" dt="2024-03-04T16:14:43.440" v="0" actId="47"/>
        <pc:sldMkLst>
          <pc:docMk/>
          <pc:sldMk cId="131314130" sldId="488"/>
        </pc:sldMkLst>
      </pc:sldChg>
      <pc:sldChg chg="del">
        <pc:chgData name="Melanie David-Feveck" userId="9e4d456e-893c-4367-b601-72fce04ebd6b" providerId="ADAL" clId="{F448F385-5848-4279-91AB-3C9E040A74A3}" dt="2024-03-04T16:14:43.440" v="0" actId="47"/>
        <pc:sldMkLst>
          <pc:docMk/>
          <pc:sldMk cId="2472133182" sldId="489"/>
        </pc:sldMkLst>
      </pc:sldChg>
      <pc:sldChg chg="del">
        <pc:chgData name="Melanie David-Feveck" userId="9e4d456e-893c-4367-b601-72fce04ebd6b" providerId="ADAL" clId="{F448F385-5848-4279-91AB-3C9E040A74A3}" dt="2024-03-04T16:14:43.440" v="0" actId="47"/>
        <pc:sldMkLst>
          <pc:docMk/>
          <pc:sldMk cId="1711767990" sldId="490"/>
        </pc:sldMkLst>
      </pc:sldChg>
      <pc:sldChg chg="del">
        <pc:chgData name="Melanie David-Feveck" userId="9e4d456e-893c-4367-b601-72fce04ebd6b" providerId="ADAL" clId="{F448F385-5848-4279-91AB-3C9E040A74A3}" dt="2024-03-04T16:14:43.440" v="0" actId="47"/>
        <pc:sldMkLst>
          <pc:docMk/>
          <pc:sldMk cId="756053718" sldId="491"/>
        </pc:sldMkLst>
      </pc:sldChg>
      <pc:sldChg chg="del">
        <pc:chgData name="Melanie David-Feveck" userId="9e4d456e-893c-4367-b601-72fce04ebd6b" providerId="ADAL" clId="{F448F385-5848-4279-91AB-3C9E040A74A3}" dt="2024-03-04T16:14:55.729" v="1" actId="47"/>
        <pc:sldMkLst>
          <pc:docMk/>
          <pc:sldMk cId="3735325047" sldId="493"/>
        </pc:sldMkLst>
      </pc:sldChg>
      <pc:sldChg chg="del">
        <pc:chgData name="Melanie David-Feveck" userId="9e4d456e-893c-4367-b601-72fce04ebd6b" providerId="ADAL" clId="{F448F385-5848-4279-91AB-3C9E040A74A3}" dt="2024-03-04T16:14:55.729" v="1" actId="47"/>
        <pc:sldMkLst>
          <pc:docMk/>
          <pc:sldMk cId="3949548102" sldId="494"/>
        </pc:sldMkLst>
      </pc:sldChg>
      <pc:sldChg chg="del">
        <pc:chgData name="Melanie David-Feveck" userId="9e4d456e-893c-4367-b601-72fce04ebd6b" providerId="ADAL" clId="{F448F385-5848-4279-91AB-3C9E040A74A3}" dt="2024-03-04T16:14:55.729" v="1" actId="47"/>
        <pc:sldMkLst>
          <pc:docMk/>
          <pc:sldMk cId="3827792318" sldId="495"/>
        </pc:sldMkLst>
      </pc:sldChg>
      <pc:sldChg chg="del">
        <pc:chgData name="Melanie David-Feveck" userId="9e4d456e-893c-4367-b601-72fce04ebd6b" providerId="ADAL" clId="{F448F385-5848-4279-91AB-3C9E040A74A3}" dt="2024-03-04T16:14:55.729" v="1" actId="47"/>
        <pc:sldMkLst>
          <pc:docMk/>
          <pc:sldMk cId="3243977985" sldId="496"/>
        </pc:sldMkLst>
      </pc:sldChg>
      <pc:sldChg chg="del">
        <pc:chgData name="Melanie David-Feveck" userId="9e4d456e-893c-4367-b601-72fce04ebd6b" providerId="ADAL" clId="{F448F385-5848-4279-91AB-3C9E040A74A3}" dt="2024-03-04T16:14:55.729" v="1" actId="47"/>
        <pc:sldMkLst>
          <pc:docMk/>
          <pc:sldMk cId="2331035921" sldId="497"/>
        </pc:sldMkLst>
      </pc:sldChg>
      <pc:sldMasterChg chg="del delSldLayout">
        <pc:chgData name="Melanie David-Feveck" userId="9e4d456e-893c-4367-b601-72fce04ebd6b" providerId="ADAL" clId="{F448F385-5848-4279-91AB-3C9E040A74A3}" dt="2024-03-04T16:14:43.440" v="0" actId="47"/>
        <pc:sldMasterMkLst>
          <pc:docMk/>
          <pc:sldMasterMk cId="1926497552" sldId="2147483661"/>
        </pc:sldMasterMkLst>
        <pc:sldLayoutChg chg="del">
          <pc:chgData name="Melanie David-Feveck" userId="9e4d456e-893c-4367-b601-72fce04ebd6b" providerId="ADAL" clId="{F448F385-5848-4279-91AB-3C9E040A74A3}" dt="2024-03-04T16:14:43.440" v="0" actId="47"/>
          <pc:sldLayoutMkLst>
            <pc:docMk/>
            <pc:sldMasterMk cId="1926497552" sldId="2147483661"/>
            <pc:sldLayoutMk cId="3509636175" sldId="2147483662"/>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1898099811" sldId="2147483663"/>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3255141331" sldId="2147483664"/>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2232822972" sldId="2147483665"/>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2343851447" sldId="2147483666"/>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3256557551" sldId="2147483667"/>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654735387" sldId="2147483668"/>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3834494304" sldId="2147483669"/>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2280983591" sldId="2147483670"/>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1157135564" sldId="2147483671"/>
          </pc:sldLayoutMkLst>
        </pc:sldLayoutChg>
        <pc:sldLayoutChg chg="del">
          <pc:chgData name="Melanie David-Feveck" userId="9e4d456e-893c-4367-b601-72fce04ebd6b" providerId="ADAL" clId="{F448F385-5848-4279-91AB-3C9E040A74A3}" dt="2024-03-04T16:14:43.440" v="0" actId="47"/>
          <pc:sldLayoutMkLst>
            <pc:docMk/>
            <pc:sldMasterMk cId="1926497552" sldId="2147483661"/>
            <pc:sldLayoutMk cId="3281175091" sldId="2147483672"/>
          </pc:sldLayoutMkLst>
        </pc:sldLayoutChg>
      </pc:sldMasterChg>
    </pc:docChg>
  </pc:docChgLst>
  <pc:docChgLst>
    <pc:chgData name="Melanie David-Feveck" userId="9e4d456e-893c-4367-b601-72fce04ebd6b" providerId="ADAL" clId="{29B268FE-CE09-421B-8CBF-DA4345AC83C9}"/>
    <pc:docChg chg="custSel modSld">
      <pc:chgData name="Melanie David-Feveck" userId="9e4d456e-893c-4367-b601-72fce04ebd6b" providerId="ADAL" clId="{29B268FE-CE09-421B-8CBF-DA4345AC83C9}" dt="2024-07-18T22:36:28.193" v="30" actId="20577"/>
      <pc:docMkLst>
        <pc:docMk/>
      </pc:docMkLst>
      <pc:sldChg chg="modSp mod">
        <pc:chgData name="Melanie David-Feveck" userId="9e4d456e-893c-4367-b601-72fce04ebd6b" providerId="ADAL" clId="{29B268FE-CE09-421B-8CBF-DA4345AC83C9}" dt="2024-07-18T22:36:28.193" v="30" actId="20577"/>
        <pc:sldMkLst>
          <pc:docMk/>
          <pc:sldMk cId="936684007" sldId="337"/>
        </pc:sldMkLst>
        <pc:spChg chg="mod">
          <ac:chgData name="Melanie David-Feveck" userId="9e4d456e-893c-4367-b601-72fce04ebd6b" providerId="ADAL" clId="{29B268FE-CE09-421B-8CBF-DA4345AC83C9}" dt="2024-07-18T22:36:28.193" v="30" actId="20577"/>
          <ac:spMkLst>
            <pc:docMk/>
            <pc:sldMk cId="936684007" sldId="337"/>
            <ac:spMk id="5" creationId="{17624B36-A292-AB0C-54D5-FD657CE3438E}"/>
          </ac:spMkLst>
        </pc:spChg>
      </pc:sldChg>
      <pc:sldChg chg="addSp delSp modSp mod delCm modCm">
        <pc:chgData name="Melanie David-Feveck" userId="9e4d456e-893c-4367-b601-72fce04ebd6b" providerId="ADAL" clId="{29B268FE-CE09-421B-8CBF-DA4345AC83C9}" dt="2024-07-18T22:34:52.054" v="29" actId="1076"/>
        <pc:sldMkLst>
          <pc:docMk/>
          <pc:sldMk cId="3388284942" sldId="397"/>
        </pc:sldMkLst>
        <pc:picChg chg="add mod">
          <ac:chgData name="Melanie David-Feveck" userId="9e4d456e-893c-4367-b601-72fce04ebd6b" providerId="ADAL" clId="{29B268FE-CE09-421B-8CBF-DA4345AC83C9}" dt="2024-07-18T22:31:43.865" v="14" actId="1076"/>
          <ac:picMkLst>
            <pc:docMk/>
            <pc:sldMk cId="3388284942" sldId="397"/>
            <ac:picMk id="4" creationId="{8DB31976-F7F1-AC7B-FAE6-7F12720E3A86}"/>
          </ac:picMkLst>
        </pc:picChg>
        <pc:picChg chg="add del mod">
          <ac:chgData name="Melanie David-Feveck" userId="9e4d456e-893c-4367-b601-72fce04ebd6b" providerId="ADAL" clId="{29B268FE-CE09-421B-8CBF-DA4345AC83C9}" dt="2024-07-18T22:34:24.495" v="23" actId="478"/>
          <ac:picMkLst>
            <pc:docMk/>
            <pc:sldMk cId="3388284942" sldId="397"/>
            <ac:picMk id="7" creationId="{8E54C0B4-37F7-EF0D-0C39-AC684B5FBB22}"/>
          </ac:picMkLst>
        </pc:picChg>
        <pc:picChg chg="add mod">
          <ac:chgData name="Melanie David-Feveck" userId="9e4d456e-893c-4367-b601-72fce04ebd6b" providerId="ADAL" clId="{29B268FE-CE09-421B-8CBF-DA4345AC83C9}" dt="2024-07-18T22:34:52.054" v="29" actId="1076"/>
          <ac:picMkLst>
            <pc:docMk/>
            <pc:sldMk cId="3388284942" sldId="397"/>
            <ac:picMk id="9" creationId="{4CAC8078-1088-072F-7C89-459443D319BB}"/>
          </ac:picMkLst>
        </pc:picChg>
        <pc:picChg chg="del mod">
          <ac:chgData name="Melanie David-Feveck" userId="9e4d456e-893c-4367-b601-72fce04ebd6b" providerId="ADAL" clId="{29B268FE-CE09-421B-8CBF-DA4345AC83C9}" dt="2024-07-18T22:31:24.359" v="10" actId="478"/>
          <ac:picMkLst>
            <pc:docMk/>
            <pc:sldMk cId="3388284942" sldId="397"/>
            <ac:picMk id="64" creationId="{0B017E23-9AE8-BFB3-DCEF-4B2EB9584850}"/>
          </ac:picMkLst>
        </pc:picChg>
        <pc:picChg chg="del">
          <ac:chgData name="Melanie David-Feveck" userId="9e4d456e-893c-4367-b601-72fce04ebd6b" providerId="ADAL" clId="{29B268FE-CE09-421B-8CBF-DA4345AC83C9}" dt="2024-07-18T22:31:58.718" v="15" actId="478"/>
          <ac:picMkLst>
            <pc:docMk/>
            <pc:sldMk cId="3388284942" sldId="397"/>
            <ac:picMk id="66" creationId="{A1EFE423-6446-1A0C-28C3-72D753CD9D97}"/>
          </ac:picMkLst>
        </pc:pic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29B268FE-CE09-421B-8CBF-DA4345AC83C9}" dt="2024-07-18T22:33:32.979" v="20"/>
              <pc2:cmMkLst xmlns:pc2="http://schemas.microsoft.com/office/powerpoint/2019/9/main/command">
                <pc:docMk/>
                <pc:sldMk cId="3388284942" sldId="397"/>
                <pc2:cmMk id="{1DA875AF-21A0-4826-90FA-1F83AEA1D1C2}"/>
              </pc2:cmMkLst>
            </pc226:cmChg>
            <pc226:cmChg xmlns:pc226="http://schemas.microsoft.com/office/powerpoint/2022/06/main/command" chg="del mod">
              <pc226:chgData name="Melanie David-Feveck" userId="9e4d456e-893c-4367-b601-72fce04ebd6b" providerId="ADAL" clId="{29B268FE-CE09-421B-8CBF-DA4345AC83C9}" dt="2024-07-18T22:33:35.432" v="21"/>
              <pc2:cmMkLst xmlns:pc2="http://schemas.microsoft.com/office/powerpoint/2019/9/main/command">
                <pc:docMk/>
                <pc:sldMk cId="3388284942" sldId="397"/>
                <pc2:cmMk id="{D9D259B2-484E-4E4F-A2D7-9E21B95BD936}"/>
              </pc2:cmMkLst>
            </pc226:cmChg>
          </p:ext>
        </pc:extLst>
      </pc:sldChg>
      <pc:sldChg chg="modSp mod delCm modCm">
        <pc:chgData name="Melanie David-Feveck" userId="9e4d456e-893c-4367-b601-72fce04ebd6b" providerId="ADAL" clId="{29B268FE-CE09-421B-8CBF-DA4345AC83C9}" dt="2024-07-18T22:25:57.008" v="9" actId="20577"/>
        <pc:sldMkLst>
          <pc:docMk/>
          <pc:sldMk cId="795708314" sldId="422"/>
        </pc:sldMkLst>
        <pc:spChg chg="mod">
          <ac:chgData name="Melanie David-Feveck" userId="9e4d456e-893c-4367-b601-72fce04ebd6b" providerId="ADAL" clId="{29B268FE-CE09-421B-8CBF-DA4345AC83C9}" dt="2024-07-18T22:25:57.008" v="9" actId="20577"/>
          <ac:spMkLst>
            <pc:docMk/>
            <pc:sldMk cId="795708314" sldId="422"/>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29B268FE-CE09-421B-8CBF-DA4345AC83C9}" dt="2024-07-18T22:25:50.187" v="7"/>
              <pc2:cmMkLst xmlns:pc2="http://schemas.microsoft.com/office/powerpoint/2019/9/main/command">
                <pc:docMk/>
                <pc:sldMk cId="795708314" sldId="422"/>
                <pc2:cmMk id="{A8969C76-73DB-482A-B97D-16910797E6C6}"/>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gstt.local\Users\01\MLac\Documents\Epilepsy%20Survey%2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gstt.local\Users\01\MLac\Documents\Epilepsy%20Survey%20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mn-cs"/>
              </a:defRPr>
            </a:pPr>
            <a:r>
              <a:rPr lang="en-GB" sz="1000" dirty="0"/>
              <a:t>Q2-How were you informed about your appointment, by...? (n=46 but 65 answers)</a:t>
            </a:r>
          </a:p>
        </c:rich>
      </c:tx>
      <c:layout>
        <c:manualLayout>
          <c:xMode val="edge"/>
          <c:yMode val="edge"/>
          <c:x val="0.12741666666666668"/>
          <c:y val="2.3148148148148147E-2"/>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numFmt formatCode="#,##0" sourceLinked="0"/>
            <c:spPr>
              <a:noFill/>
              <a:ln>
                <a:noFill/>
              </a:ln>
              <a:effectLst/>
            </c:spPr>
            <c:txPr>
              <a:bodyPr rot="0" spcFirstLastPara="1" vertOverflow="ellipsis" vert="horz" wrap="square" anchor="ctr" anchorCtr="1"/>
              <a:lstStyle/>
              <a:p>
                <a:pPr>
                  <a:defRPr sz="800" b="1" i="0" u="none" strike="noStrike" kern="1200" baseline="0">
                    <a:solidFill>
                      <a:schemeClr val="lt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Sheet3!$A$43:$A$46</c:f>
              <c:strCache>
                <c:ptCount val="4"/>
                <c:pt idx="0">
                  <c:v>Letter</c:v>
                </c:pt>
                <c:pt idx="1">
                  <c:v>Text</c:v>
                </c:pt>
                <c:pt idx="2">
                  <c:v>Phone</c:v>
                </c:pt>
                <c:pt idx="3">
                  <c:v>In Person</c:v>
                </c:pt>
              </c:strCache>
            </c:strRef>
          </c:cat>
          <c:val>
            <c:numRef>
              <c:f>Sheet3!$B$43:$B$46</c:f>
              <c:numCache>
                <c:formatCode>General</c:formatCode>
                <c:ptCount val="4"/>
                <c:pt idx="0">
                  <c:v>44.5</c:v>
                </c:pt>
                <c:pt idx="1">
                  <c:v>24.5</c:v>
                </c:pt>
                <c:pt idx="2">
                  <c:v>18.5</c:v>
                </c:pt>
                <c:pt idx="3">
                  <c:v>12.5</c:v>
                </c:pt>
              </c:numCache>
            </c:numRef>
          </c:val>
          <c:extLst>
            <c:ext xmlns:c16="http://schemas.microsoft.com/office/drawing/2014/chart" uri="{C3380CC4-5D6E-409C-BE32-E72D297353CC}">
              <c16:uniqueId val="{00000000-9A20-4A0F-97DC-510F612DF50F}"/>
            </c:ext>
          </c:extLst>
        </c:ser>
        <c:dLbls>
          <c:dLblPos val="inEnd"/>
          <c:showLegendKey val="0"/>
          <c:showVal val="1"/>
          <c:showCatName val="0"/>
          <c:showSerName val="0"/>
          <c:showPercent val="0"/>
          <c:showBubbleSize val="0"/>
        </c:dLbls>
        <c:gapWidth val="65"/>
        <c:axId val="350220408"/>
        <c:axId val="350222368"/>
      </c:barChart>
      <c:catAx>
        <c:axId val="350220408"/>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r>
                  <a:rPr lang="en-GB" dirty="0"/>
                  <a:t>Mode</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ontserrat" panose="00000500000000000000" pitchFamily="50" charset="0"/>
                <a:ea typeface="+mn-ea"/>
                <a:cs typeface="+mn-cs"/>
              </a:defRPr>
            </a:pPr>
            <a:endParaRPr lang="en-US"/>
          </a:p>
        </c:txPr>
        <c:crossAx val="350222368"/>
        <c:crosses val="autoZero"/>
        <c:auto val="1"/>
        <c:lblAlgn val="ctr"/>
        <c:lblOffset val="100"/>
        <c:noMultiLvlLbl val="0"/>
      </c:catAx>
      <c:valAx>
        <c:axId val="3502223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r>
                  <a:rPr lang="en-GB" dirty="0"/>
                  <a:t>Percentage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numFmt formatCode="General" sourceLinked="1"/>
        <c:majorTickMark val="none"/>
        <c:minorTickMark val="none"/>
        <c:tickLblPos val="nextTo"/>
        <c:crossAx val="350220408"/>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latin typeface="Montserrat" panose="00000500000000000000" pitchFamily="50"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mn-cs"/>
              </a:defRPr>
            </a:pPr>
            <a:r>
              <a:rPr lang="en-US" sz="1000" dirty="0"/>
              <a:t>Q1-How much advance notice did you receive from us about your date of your clinic appointment? n=46</a:t>
            </a:r>
          </a:p>
        </c:rich>
      </c:tx>
      <c:layout>
        <c:manualLayout>
          <c:xMode val="edge"/>
          <c:yMode val="edge"/>
          <c:x val="0.14799848894121359"/>
          <c:y val="0"/>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dLbl>
              <c:idx val="0"/>
              <c:numFmt formatCode="#,##0" sourceLinked="0"/>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22EB-4197-8F76-F9A14917B716}"/>
                </c:ext>
              </c:extLst>
            </c:dLbl>
            <c:dLbl>
              <c:idx val="5"/>
              <c:numFmt formatCode="#,##0" sourceLinked="0"/>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22EB-4197-8F76-F9A14917B716}"/>
                </c:ext>
              </c:extLst>
            </c:dLbl>
            <c:numFmt formatCode="#,##0" sourceLinked="0"/>
            <c:spPr>
              <a:noFill/>
              <a:ln>
                <a:noFill/>
              </a:ln>
              <a:effectLst/>
            </c:spPr>
            <c:txPr>
              <a:bodyPr rot="0" spcFirstLastPara="1" vertOverflow="ellipsis" vert="horz" wrap="square" anchor="ctr" anchorCtr="1"/>
              <a:lstStyle/>
              <a:p>
                <a:pPr>
                  <a:defRPr sz="800" b="1" i="0" u="none" strike="noStrike" kern="1200" baseline="0">
                    <a:solidFill>
                      <a:schemeClr val="lt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Sheet3!$A$1:$A$6</c:f>
              <c:strCache>
                <c:ptCount val="6"/>
                <c:pt idx="0">
                  <c:v>&lt;1 wk</c:v>
                </c:pt>
                <c:pt idx="1">
                  <c:v>1 wk</c:v>
                </c:pt>
                <c:pt idx="2">
                  <c:v>1-2 wks</c:v>
                </c:pt>
                <c:pt idx="3">
                  <c:v>2-3 wks</c:v>
                </c:pt>
                <c:pt idx="4">
                  <c:v>&gt;3 wks</c:v>
                </c:pt>
                <c:pt idx="5">
                  <c:v>No answer </c:v>
                </c:pt>
              </c:strCache>
            </c:strRef>
          </c:cat>
          <c:val>
            <c:numRef>
              <c:f>Sheet3!$B$1:$B$6</c:f>
              <c:numCache>
                <c:formatCode>General</c:formatCode>
                <c:ptCount val="6"/>
                <c:pt idx="0">
                  <c:v>2.2000000000000002</c:v>
                </c:pt>
                <c:pt idx="1">
                  <c:v>13</c:v>
                </c:pt>
                <c:pt idx="2">
                  <c:v>13</c:v>
                </c:pt>
                <c:pt idx="3">
                  <c:v>17.5</c:v>
                </c:pt>
                <c:pt idx="4">
                  <c:v>52</c:v>
                </c:pt>
                <c:pt idx="5">
                  <c:v>2.2000000000000002</c:v>
                </c:pt>
              </c:numCache>
            </c:numRef>
          </c:val>
          <c:extLst>
            <c:ext xmlns:c16="http://schemas.microsoft.com/office/drawing/2014/chart" uri="{C3380CC4-5D6E-409C-BE32-E72D297353CC}">
              <c16:uniqueId val="{00000000-6F88-439B-A000-D0D65C148423}"/>
            </c:ext>
          </c:extLst>
        </c:ser>
        <c:dLbls>
          <c:dLblPos val="inEnd"/>
          <c:showLegendKey val="0"/>
          <c:showVal val="1"/>
          <c:showCatName val="0"/>
          <c:showSerName val="0"/>
          <c:showPercent val="0"/>
          <c:showBubbleSize val="0"/>
        </c:dLbls>
        <c:gapWidth val="65"/>
        <c:axId val="44873336"/>
        <c:axId val="350221584"/>
      </c:barChart>
      <c:catAx>
        <c:axId val="44873336"/>
        <c:scaling>
          <c:orientation val="minMax"/>
        </c:scaling>
        <c:delete val="0"/>
        <c:axPos val="b"/>
        <c:title>
          <c:tx>
            <c:rich>
              <a:bodyPr rot="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r>
                  <a:rPr lang="en-GB" dirty="0"/>
                  <a:t>Time</a:t>
                </a:r>
              </a:p>
            </c:rich>
          </c:tx>
          <c:overlay val="0"/>
          <c:spPr>
            <a:noFill/>
            <a:ln>
              <a:noFill/>
            </a:ln>
            <a:effectLst/>
          </c:spPr>
          <c:txPr>
            <a:bodyPr rot="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ontserrat" panose="00000500000000000000" pitchFamily="50" charset="0"/>
                <a:ea typeface="+mn-ea"/>
                <a:cs typeface="+mn-cs"/>
              </a:defRPr>
            </a:pPr>
            <a:endParaRPr lang="en-US"/>
          </a:p>
        </c:txPr>
        <c:crossAx val="350221584"/>
        <c:crosses val="autoZero"/>
        <c:auto val="1"/>
        <c:lblAlgn val="ctr"/>
        <c:lblOffset val="100"/>
        <c:noMultiLvlLbl val="0"/>
      </c:catAx>
      <c:valAx>
        <c:axId val="35022158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r>
                  <a:rPr lang="en-GB" dirty="0"/>
                  <a:t>Percentage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mn-cs"/>
                </a:defRPr>
              </a:pPr>
              <a:endParaRPr lang="en-US"/>
            </a:p>
          </c:txPr>
        </c:title>
        <c:numFmt formatCode="General" sourceLinked="1"/>
        <c:majorTickMark val="none"/>
        <c:minorTickMark val="none"/>
        <c:tickLblPos val="nextTo"/>
        <c:crossAx val="44873336"/>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latin typeface="Montserrat" panose="00000500000000000000" pitchFamily="50"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Arial" panose="020B0604020202020204" pitchFamily="34" charset="0"/>
              </a:defRPr>
            </a:pPr>
            <a:r>
              <a:rPr lang="en-GB" sz="1000" dirty="0">
                <a:latin typeface="Montserrat" panose="00000500000000000000" pitchFamily="50" charset="0"/>
                <a:cs typeface="Arial" panose="020B0604020202020204" pitchFamily="34" charset="0"/>
              </a:rPr>
              <a:t>Q14-Overall how satisfied/dissatisfied are you with the current booking service? n=46</a:t>
            </a:r>
          </a:p>
        </c:rich>
      </c:tx>
      <c:overlay val="0"/>
      <c:spPr>
        <a:noFill/>
        <a:ln>
          <a:noFill/>
        </a:ln>
        <a:effectLst/>
      </c:spPr>
      <c:txPr>
        <a:bodyPr rot="0" spcFirstLastPara="1" vertOverflow="ellipsis" vert="horz" wrap="square" anchor="ctr" anchorCtr="1"/>
        <a:lstStyle/>
        <a:p>
          <a:pPr>
            <a:defRPr sz="1000" b="1" i="0" u="none" strike="noStrike" kern="1200" baseline="0">
              <a:solidFill>
                <a:schemeClr val="dk1">
                  <a:lumMod val="75000"/>
                  <a:lumOff val="25000"/>
                </a:schemeClr>
              </a:solidFill>
              <a:latin typeface="Montserrat" panose="00000500000000000000" pitchFamily="50" charset="0"/>
              <a:ea typeface="+mn-ea"/>
              <a:cs typeface="Arial" panose="020B0604020202020204" pitchFamily="34" charset="0"/>
            </a:defRPr>
          </a:pPr>
          <a:endParaRPr lang="en-US"/>
        </a:p>
      </c:txPr>
    </c:title>
    <c:autoTitleDeleted val="0"/>
    <c:plotArea>
      <c:layout/>
      <c:barChart>
        <c:barDir val="col"/>
        <c:grouping val="clustered"/>
        <c:varyColors val="0"/>
        <c:ser>
          <c:idx val="0"/>
          <c:order val="0"/>
          <c:spPr>
            <a:solidFill>
              <a:schemeClr val="accent1">
                <a:alpha val="85000"/>
              </a:schemeClr>
            </a:solidFill>
            <a:ln w="9525" cap="flat" cmpd="sng" algn="ctr">
              <a:solidFill>
                <a:schemeClr val="lt1">
                  <a:alpha val="50000"/>
                </a:schemeClr>
              </a:solidFill>
              <a:round/>
            </a:ln>
            <a:effectLst/>
          </c:spPr>
          <c:invertIfNegative val="0"/>
          <c:dLbls>
            <c:dLbl>
              <c:idx val="2"/>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50C1-42A7-8D7B-9FF2B1030A52}"/>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lt1"/>
                    </a:solidFill>
                    <a:latin typeface="Montserrat" panose="00000500000000000000" pitchFamily="50"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Sheet3!$A$107:$A$112</c:f>
              <c:strCache>
                <c:ptCount val="6"/>
                <c:pt idx="0">
                  <c:v>Very satisfied</c:v>
                </c:pt>
                <c:pt idx="1">
                  <c:v>Satisfied</c:v>
                </c:pt>
                <c:pt idx="2">
                  <c:v>Neutral</c:v>
                </c:pt>
                <c:pt idx="3">
                  <c:v>Dissatisfied</c:v>
                </c:pt>
                <c:pt idx="4">
                  <c:v>Very Dissatisfied</c:v>
                </c:pt>
                <c:pt idx="5">
                  <c:v>No answer</c:v>
                </c:pt>
              </c:strCache>
            </c:strRef>
          </c:cat>
          <c:val>
            <c:numRef>
              <c:f>Sheet3!$B$107:$B$112</c:f>
              <c:numCache>
                <c:formatCode>General</c:formatCode>
                <c:ptCount val="6"/>
                <c:pt idx="0">
                  <c:v>41.2</c:v>
                </c:pt>
                <c:pt idx="1">
                  <c:v>43.4</c:v>
                </c:pt>
                <c:pt idx="2">
                  <c:v>2.2999999999999998</c:v>
                </c:pt>
                <c:pt idx="3">
                  <c:v>8.6999999999999993</c:v>
                </c:pt>
                <c:pt idx="5">
                  <c:v>4.4000000000000004</c:v>
                </c:pt>
              </c:numCache>
            </c:numRef>
          </c:val>
          <c:extLst>
            <c:ext xmlns:c16="http://schemas.microsoft.com/office/drawing/2014/chart" uri="{C3380CC4-5D6E-409C-BE32-E72D297353CC}">
              <c16:uniqueId val="{00000000-2CE9-4676-877F-D76732F2E53E}"/>
            </c:ext>
          </c:extLst>
        </c:ser>
        <c:dLbls>
          <c:dLblPos val="inEnd"/>
          <c:showLegendKey val="0"/>
          <c:showVal val="1"/>
          <c:showCatName val="0"/>
          <c:showSerName val="0"/>
          <c:showPercent val="0"/>
          <c:showBubbleSize val="0"/>
        </c:dLbls>
        <c:gapWidth val="65"/>
        <c:axId val="44880392"/>
        <c:axId val="44877256"/>
      </c:barChart>
      <c:catAx>
        <c:axId val="448803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ontserrat" panose="00000500000000000000" pitchFamily="50" charset="0"/>
                <a:ea typeface="+mn-ea"/>
                <a:cs typeface="Arial" panose="020B0604020202020204" pitchFamily="34" charset="0"/>
              </a:defRPr>
            </a:pPr>
            <a:endParaRPr lang="en-US"/>
          </a:p>
        </c:txPr>
        <c:crossAx val="44877256"/>
        <c:crosses val="autoZero"/>
        <c:auto val="1"/>
        <c:lblAlgn val="ctr"/>
        <c:lblOffset val="100"/>
        <c:noMultiLvlLbl val="0"/>
      </c:catAx>
      <c:valAx>
        <c:axId val="4487725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Arial" panose="020B0604020202020204" pitchFamily="34" charset="0"/>
                  </a:defRPr>
                </a:pPr>
                <a:r>
                  <a:rPr lang="en-GB" dirty="0">
                    <a:latin typeface="Montserrat" panose="00000500000000000000" pitchFamily="50" charset="0"/>
                    <a:cs typeface="Arial" panose="020B0604020202020204" pitchFamily="34" charset="0"/>
                  </a:rPr>
                  <a:t>Percentage %</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75000"/>
                      <a:lumOff val="25000"/>
                    </a:schemeClr>
                  </a:solidFill>
                  <a:latin typeface="Montserrat" panose="00000500000000000000" pitchFamily="50" charset="0"/>
                  <a:ea typeface="+mn-ea"/>
                  <a:cs typeface="Arial" panose="020B0604020202020204" pitchFamily="34" charset="0"/>
                </a:defRPr>
              </a:pPr>
              <a:endParaRPr lang="en-US"/>
            </a:p>
          </c:txPr>
        </c:title>
        <c:numFmt formatCode="General" sourceLinked="1"/>
        <c:majorTickMark val="none"/>
        <c:minorTickMark val="none"/>
        <c:tickLblPos val="nextTo"/>
        <c:crossAx val="44880392"/>
        <c:crosses val="autoZero"/>
        <c:crossBetween val="between"/>
      </c:valAx>
      <c:spPr>
        <a:noFill/>
        <a:ln>
          <a:noFill/>
        </a:ln>
        <a:effectLst/>
      </c:spPr>
    </c:plotArea>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18/07/2024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6</a:t>
            </a:fld>
            <a:endParaRPr lang="en-GB" dirty="0"/>
          </a:p>
        </p:txBody>
      </p:sp>
    </p:spTree>
    <p:extLst>
      <p:ext uri="{BB962C8B-B14F-4D97-AF65-F5344CB8AC3E}">
        <p14:creationId xmlns:p14="http://schemas.microsoft.com/office/powerpoint/2010/main" val="3686039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11</a:t>
            </a:fld>
            <a:endParaRPr lang="en-GB" dirty="0"/>
          </a:p>
        </p:txBody>
      </p:sp>
    </p:spTree>
    <p:extLst>
      <p:ext uri="{BB962C8B-B14F-4D97-AF65-F5344CB8AC3E}">
        <p14:creationId xmlns:p14="http://schemas.microsoft.com/office/powerpoint/2010/main" val="125757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86161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114173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18/07/2024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18/07/2024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eqip.rcpch.ac.uk/wp-content/uploads/sites/19/2022/02/guys_and_st_thomas_nhs_foundation_trust_eqip_team.pdf"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71297" y="756136"/>
            <a:ext cx="8663720" cy="4608514"/>
          </a:xfrm>
        </p:spPr>
        <p:txBody>
          <a:bodyPr>
            <a:normAutofit/>
          </a:bodyPr>
          <a:lstStyle/>
          <a:p>
            <a:pPr marL="0" indent="0" algn="just">
              <a:lnSpc>
                <a:spcPct val="150000"/>
              </a:lnSpc>
              <a:buNone/>
            </a:pPr>
            <a:r>
              <a:rPr lang="en-GB" sz="2000" b="1" dirty="0">
                <a:solidFill>
                  <a:schemeClr val="accent1"/>
                </a:solidFill>
              </a:rPr>
              <a:t>Improving clinic booking system</a:t>
            </a:r>
          </a:p>
          <a:p>
            <a:pPr marL="0" indent="0" algn="just">
              <a:lnSpc>
                <a:spcPct val="150000"/>
              </a:lnSpc>
              <a:buNone/>
            </a:pPr>
            <a:r>
              <a:rPr lang="en-GB" sz="1600" b="1" dirty="0">
                <a:solidFill>
                  <a:schemeClr val="tx1"/>
                </a:solidFill>
              </a:rPr>
              <a:t>Guy’s and St Thomas’ NHS Foundation Trust</a:t>
            </a:r>
            <a:endParaRPr lang="en-GB" sz="16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Ruth Williams, Consultant Paediatric Neurologist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Ms Amanda Tomalin, Epilepsy Nurse Specialist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Shan Tang, Consultant Paediatric Neurologist</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Mr Martin Smith, Epilepsy Nurse Specialist</a:t>
            </a: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a:p>
            <a:pPr marL="0" indent="0" algn="just">
              <a:lnSpc>
                <a:spcPct val="150000"/>
              </a:lnSpc>
              <a:buNone/>
            </a:pPr>
            <a:endParaRPr lang="en-GB" sz="1100" dirty="0">
              <a:solidFill>
                <a:schemeClr val="tx1">
                  <a:lumMod val="50000"/>
                  <a:lumOff val="50000"/>
                </a:schemeClr>
              </a:solidFill>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DAC97AD2-0574-78F9-5F64-A71DDD3A5B71}"/>
              </a:ext>
            </a:extLst>
          </p:cNvPr>
          <p:cNvSpPr txBox="1"/>
          <p:nvPr/>
        </p:nvSpPr>
        <p:spPr>
          <a:xfrm>
            <a:off x="251520" y="123478"/>
            <a:ext cx="6408712"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b="1" dirty="0">
                <a:solidFill>
                  <a:schemeClr val="accent1"/>
                </a:solidFill>
                <a:latin typeface="Montserrat" panose="00000500000000000000" pitchFamily="50" charset="0"/>
                <a:cs typeface="Arial" panose="020B0604020202020204" pitchFamily="34" charset="0"/>
              </a:rPr>
              <a:t>November 2019 – July 2020</a:t>
            </a:r>
            <a:endParaRPr lang="en-GB" dirty="0">
              <a:solidFill>
                <a:schemeClr val="accent1"/>
              </a:solidFill>
            </a:endParaRPr>
          </a:p>
        </p:txBody>
      </p:sp>
      <p:sp>
        <p:nvSpPr>
          <p:cNvPr id="7" name="TextBox 6">
            <a:extLst>
              <a:ext uri="{FF2B5EF4-FFF2-40B4-BE49-F238E27FC236}">
                <a16:creationId xmlns:a16="http://schemas.microsoft.com/office/drawing/2014/main" id="{CC0BAC97-4ECC-6BDB-638E-3A1E2F5A8781}"/>
              </a:ext>
            </a:extLst>
          </p:cNvPr>
          <p:cNvSpPr txBox="1"/>
          <p:nvPr/>
        </p:nvSpPr>
        <p:spPr>
          <a:xfrm>
            <a:off x="4067944" y="2211710"/>
            <a:ext cx="3481536" cy="1023357"/>
          </a:xfrm>
          <a:prstGeom prst="rect">
            <a:avLst/>
          </a:prstGeom>
          <a:noFill/>
        </p:spPr>
        <p:txBody>
          <a:bodyPr wrap="square" rtlCol="0">
            <a:spAutoFit/>
          </a:bodyPr>
          <a:lstStyle/>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Ms Peri Gershoni, Ketogenic Dietician</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Dr My Lac, Paediatric Epilepsy Clinical Fellow</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Mr Edward Harvey, Assistant Service Manager</a:t>
            </a:r>
          </a:p>
          <a:p>
            <a:endParaRPr lang="en-GB" sz="1100" dirty="0"/>
          </a:p>
        </p:txBody>
      </p:sp>
    </p:spTree>
    <p:extLst>
      <p:ext uri="{BB962C8B-B14F-4D97-AF65-F5344CB8AC3E}">
        <p14:creationId xmlns:p14="http://schemas.microsoft.com/office/powerpoint/2010/main" val="9366840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23478"/>
            <a:ext cx="8229600" cy="475562"/>
          </a:xfrm>
        </p:spPr>
        <p:txBody>
          <a:bodyPr>
            <a:noAutofit/>
          </a:bodyPr>
          <a:lstStyle/>
          <a:p>
            <a:r>
              <a:rPr lang="en-GB" sz="2000" dirty="0"/>
              <a:t>Improving clinic booking system – Guy’s and St Thomas’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843558"/>
            <a:ext cx="8543536" cy="4176464"/>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The results of the survey were shown to service managers, who informed the team that there is no official standard operating procedure for the clinic booking process. The team was advised to continue to gather as much information about the current process from their clinic administrative team before supporting the implementation of a new pathway to address the issues identified from the survey results.</a:t>
            </a:r>
          </a:p>
          <a:p>
            <a:pPr algn="just">
              <a:lnSpc>
                <a:spcPct val="150000"/>
              </a:lnSpc>
              <a:buFont typeface="Arial" panose="020B0604020202020204" pitchFamily="34" charset="0"/>
              <a:buChar char="•"/>
            </a:pPr>
            <a:r>
              <a:rPr lang="en-GB" sz="1100" dirty="0"/>
              <a:t>The team experienced improved communication amongst the team through regular, short, but directed virtual meetings.</a:t>
            </a:r>
          </a:p>
          <a:p>
            <a:pPr algn="just">
              <a:lnSpc>
                <a:spcPct val="150000"/>
              </a:lnSpc>
              <a:buFont typeface="Arial" panose="020B0604020202020204" pitchFamily="34" charset="0"/>
              <a:buChar char="•"/>
            </a:pPr>
            <a:r>
              <a:rPr lang="en-GB" sz="1100" dirty="0"/>
              <a:t>Improved communication within neurosciences helped raise the epilepsy service profile within the Trust.</a:t>
            </a:r>
          </a:p>
          <a:p>
            <a:pPr algn="just">
              <a:lnSpc>
                <a:spcPct val="150000"/>
              </a:lnSpc>
              <a:buFont typeface="Arial" panose="020B0604020202020204" pitchFamily="34" charset="0"/>
              <a:buChar char="•"/>
            </a:pPr>
            <a:r>
              <a:rPr lang="en-GB" sz="1100" dirty="0"/>
              <a:t>Further discussion was required with managers and administrative staff to decide on how to implement specific interventions, which was delayed due to the pandemic.</a:t>
            </a:r>
          </a:p>
          <a:p>
            <a:pPr algn="just">
              <a:lnSpc>
                <a:spcPct val="150000"/>
              </a:lnSpc>
              <a:buFont typeface="Arial" panose="020B0604020202020204" pitchFamily="34" charset="0"/>
              <a:buChar char="•"/>
            </a:pPr>
            <a:r>
              <a:rPr lang="en-GB" sz="1100" dirty="0"/>
              <a:t>The team aims to provide patients and their families with increased notice before their appointment (&gt;3 weeks).</a:t>
            </a:r>
          </a:p>
          <a:p>
            <a:pPr algn="just">
              <a:lnSpc>
                <a:spcPct val="150000"/>
              </a:lnSpc>
              <a:buFont typeface="Arial" panose="020B0604020202020204" pitchFamily="34" charset="0"/>
              <a:buChar char="•"/>
            </a:pPr>
            <a:r>
              <a:rPr lang="en-GB" sz="1100" dirty="0"/>
              <a:t>The team also plans to standardise the methods of how appointments are confirmed and how patients and their families are informed.</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03370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23478"/>
            <a:ext cx="8229600" cy="475562"/>
          </a:xfrm>
        </p:spPr>
        <p:txBody>
          <a:bodyPr>
            <a:noAutofit/>
          </a:bodyPr>
          <a:lstStyle/>
          <a:p>
            <a:r>
              <a:rPr lang="en-GB" sz="2000" dirty="0"/>
              <a:t>Improving clinic booking system – Guy’s and St Thomas’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More teaching and meeting opportunities were made available using virtual platforms within the Trust, e.g., weekly neurology consultant teaching and journal club meetings outside the Trust, e.g., London School of Paediatrics, BPNA webinars, virtual epilepsy surgery meetings at Great Ormond Street Hospital.</a:t>
            </a:r>
          </a:p>
          <a:p>
            <a:pPr algn="just">
              <a:lnSpc>
                <a:spcPct val="150000"/>
              </a:lnSpc>
              <a:buFont typeface="Arial" panose="020B0604020202020204" pitchFamily="34" charset="0"/>
              <a:buChar char="•"/>
            </a:pPr>
            <a:r>
              <a:rPr lang="en-GB" sz="1100" dirty="0"/>
              <a:t>Ability for more multidisciplinary working, allowing the team to dip in and out of clinics and when patients were being seen.</a:t>
            </a:r>
          </a:p>
          <a:p>
            <a:pPr algn="just">
              <a:lnSpc>
                <a:spcPct val="150000"/>
              </a:lnSpc>
              <a:buFont typeface="Arial" panose="020B0604020202020204" pitchFamily="34" charset="0"/>
              <a:buChar char="•"/>
            </a:pPr>
            <a:r>
              <a:rPr lang="en-GB" sz="1100" dirty="0"/>
              <a:t>Epilepsy CNS were able to increase their attendance in clinics with different clinicians in a more purposeful manner (improved discussions with the lead consultant in the clinic).</a:t>
            </a:r>
          </a:p>
          <a:p>
            <a:pPr algn="just">
              <a:lnSpc>
                <a:spcPct val="150000"/>
              </a:lnSpc>
              <a:buFont typeface="Arial" panose="020B0604020202020204" pitchFamily="34" charset="0"/>
              <a:buChar char="•"/>
            </a:pPr>
            <a:r>
              <a:rPr lang="en-GB" sz="1100" dirty="0"/>
              <a:t>The team increased regular communication within the team and MDT discussions involving admins, managers, and neuroscience leads, which is important when planning service improvement.</a:t>
            </a:r>
          </a:p>
          <a:p>
            <a:pPr algn="just">
              <a:lnSpc>
                <a:spcPct val="150000"/>
              </a:lnSpc>
              <a:buFont typeface="Arial" panose="020B0604020202020204" pitchFamily="34" charset="0"/>
              <a:buChar char="•"/>
            </a:pPr>
            <a:r>
              <a:rPr lang="en-GB" sz="1100" dirty="0"/>
              <a:t>It is also important to have good clinical leadership within the team and for all team members to embrace flexible working.</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hlinkClick r:id="rId3"/>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endParaRPr lang="en-GB" sz="1100" b="1" dirty="0">
              <a:solidFill>
                <a:schemeClr val="tx1"/>
              </a:solidFill>
              <a:latin typeface="Montserrat" panose="00000500000000000000" pitchFamily="50" charset="0"/>
              <a:cs typeface="Arial" panose="020B0604020202020204" pitchFamily="34" charset="0"/>
              <a:hlinkClick r:id="rId3"/>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hlinkClick r:id="rId3"/>
              </a:rPr>
              <a:t>Team poster</a:t>
            </a: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795708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1875775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clinic booking system – Guy’s and St Thomas’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0232" y="771550"/>
            <a:ext cx="8543536" cy="3744418"/>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Project aim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obtain feedback from 50% of patient/families seen in tertiary epilepsy clinic regarding their perceived appropriateness of the time interval between follow-up appointments by March 2020. </a:t>
            </a: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There was a perception within the team that the current booking system was inefficient. Clinics were underbooked and encountered late cancellations. Parents/carers were contacting the hospital to chase appointments (as they were not being made within the correct time intervals). This project will provide baseline data to identify any current problems within clinic booking services and implement standardised processes for improvement. Additionally, the team plans to incorporate the views of the patient and parent/carer regarding the possibility of patient-led initiatives to improve follow-up appointments (time and date of next clinic appointment) and allow more patient involvement and increased flexibility.</a:t>
            </a:r>
          </a:p>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Area of focus</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Increase engagement with patients and families by collating feedback that will feed into identifying and mapping the current problems of the clinic booking service and making the necessary improvements when issuing follow-up appointments.</a:t>
            </a:r>
          </a:p>
        </p:txBody>
      </p:sp>
    </p:spTree>
    <p:extLst>
      <p:ext uri="{BB962C8B-B14F-4D97-AF65-F5344CB8AC3E}">
        <p14:creationId xmlns:p14="http://schemas.microsoft.com/office/powerpoint/2010/main" val="1002946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clinic booking system – Guy’s and St Thomas’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71550"/>
            <a:ext cx="8543536" cy="4248472"/>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In March, due to the COVID-19 pandemic, all epilepsy clinic appointments were changed from in-person to virtual video clinics or telephone consultations. This impacted the dissemination and completion of feedback surveys. </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The team experienced new ways of working and training using virtual platforms in a digital environment for virtual consultations and team meetings (e.g., Attend Anywhere, Microsoft Teams, Blue Jeans, etc). </a:t>
            </a:r>
          </a:p>
          <a:p>
            <a:pPr marL="0" indent="0" algn="just">
              <a:lnSpc>
                <a:spcPct val="150000"/>
              </a:lnSpc>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marL="342900" lvl="0" indent="-342900">
              <a:spcAft>
                <a:spcPts val="800"/>
              </a:spcAft>
              <a:buFont typeface="Arial" panose="020B0604020202020204" pitchFamily="34" charset="0"/>
              <a:buChar char="•"/>
              <a:tabLst>
                <a:tab pos="457200" algn="l"/>
              </a:tabLst>
            </a:pP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Dec 19 – drafted a survey of 10 questions regarding the appropriateness of questions which were tested with two families.</a:t>
            </a:r>
          </a:p>
          <a:p>
            <a:pPr marL="342900" lvl="0" indent="-342900">
              <a:lnSpc>
                <a:spcPct val="150000"/>
              </a:lnSpc>
              <a:spcAft>
                <a:spcPts val="800"/>
              </a:spcAft>
              <a:buFont typeface="Arial" panose="020B0604020202020204" pitchFamily="34" charset="0"/>
              <a:buChar char="•"/>
              <a:tabLst>
                <a:tab pos="457200" algn="l"/>
              </a:tabLst>
            </a:pP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The survey was approved and distributed to patients and families that attended follow-up appointments for epilepsy clinics at the Evelina Children’s Hospital (ELCH). The trial period was a 2 week period: 22 January until 4 February. The number of surveys completed was </a:t>
            </a:r>
            <a:r>
              <a:rPr lang="en-GB" sz="1100" b="1"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15</a:t>
            </a: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 </a:t>
            </a:r>
          </a:p>
          <a:p>
            <a:pPr marL="342900" lvl="0" indent="-342900">
              <a:spcAft>
                <a:spcPts val="800"/>
              </a:spcAft>
              <a:buFont typeface="Arial" panose="020B0604020202020204" pitchFamily="34" charset="0"/>
              <a:buChar char="•"/>
              <a:tabLst>
                <a:tab pos="457200" algn="l"/>
              </a:tabLst>
            </a:pP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Surveys completed over a total 7 week period, offered face to face epilepsy clinic appointments at ELCH.</a:t>
            </a:r>
          </a:p>
          <a:p>
            <a:pPr marL="342900" lvl="0" indent="-342900">
              <a:spcAft>
                <a:spcPts val="800"/>
              </a:spcAft>
              <a:buFont typeface="Arial" panose="020B0604020202020204" pitchFamily="34" charset="0"/>
              <a:buChar char="•"/>
              <a:tabLst>
                <a:tab pos="457200" algn="l"/>
              </a:tabLst>
            </a:pP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Dates: Pilot 22 January until 4 February (n=</a:t>
            </a:r>
            <a:r>
              <a:rPr lang="en-GB" sz="1100" b="1"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15</a:t>
            </a: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 10 February until 15 March (n=</a:t>
            </a:r>
            <a:r>
              <a:rPr lang="en-GB" sz="1100" b="1"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31</a:t>
            </a: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 </a:t>
            </a:r>
          </a:p>
          <a:p>
            <a:pPr marL="342900" lvl="0" indent="-342900">
              <a:spcAft>
                <a:spcPts val="800"/>
              </a:spcAft>
              <a:buFont typeface="Arial" panose="020B0604020202020204" pitchFamily="34" charset="0"/>
              <a:buChar char="•"/>
              <a:tabLst>
                <a:tab pos="457200" algn="l"/>
              </a:tabLst>
            </a:pP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Total number of surveys completed was </a:t>
            </a:r>
            <a:r>
              <a:rPr lang="en-GB" sz="1100" b="1"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46</a:t>
            </a:r>
            <a:r>
              <a:rPr lang="en-GB" sz="1100" kern="100" dirty="0">
                <a:solidFill>
                  <a:schemeClr val="tx1"/>
                </a:solidFill>
                <a:effectLst/>
                <a:latin typeface="Montserrat" panose="00000500000000000000" pitchFamily="50" charset="0"/>
                <a:ea typeface="Calibri" panose="020F0502020204030204" pitchFamily="34" charset="0"/>
                <a:cs typeface="Times New Roman" panose="02020603050405020304" pitchFamily="18" charset="0"/>
              </a:rPr>
              <a:t>.</a:t>
            </a:r>
          </a:p>
          <a:p>
            <a:pPr algn="just"/>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105523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clinic booking system – Guy’s and St Thomas’ NHS Foundation Trust</a:t>
            </a:r>
          </a:p>
        </p:txBody>
      </p:sp>
      <p:pic>
        <p:nvPicPr>
          <p:cNvPr id="3" name="Picture 2">
            <a:extLst>
              <a:ext uri="{FF2B5EF4-FFF2-40B4-BE49-F238E27FC236}">
                <a16:creationId xmlns:a16="http://schemas.microsoft.com/office/drawing/2014/main" id="{5140CE5F-FAFB-A08E-4FCA-800BA9B7D49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974569"/>
            <a:ext cx="8706486" cy="1194361"/>
          </a:xfrm>
          <a:prstGeom prst="rect">
            <a:avLst/>
          </a:prstGeom>
          <a:noFill/>
        </p:spPr>
      </p:pic>
      <p:sp>
        <p:nvSpPr>
          <p:cNvPr id="4" name="TextBox 3">
            <a:extLst>
              <a:ext uri="{FF2B5EF4-FFF2-40B4-BE49-F238E27FC236}">
                <a16:creationId xmlns:a16="http://schemas.microsoft.com/office/drawing/2014/main" id="{D6DC6DEA-8C79-24BE-F2CD-281CDC10EB2A}"/>
              </a:ext>
            </a:extLst>
          </p:cNvPr>
          <p:cNvSpPr txBox="1"/>
          <p:nvPr/>
        </p:nvSpPr>
        <p:spPr>
          <a:xfrm>
            <a:off x="197768" y="879278"/>
            <a:ext cx="8490462" cy="261610"/>
          </a:xfrm>
          <a:prstGeom prst="rect">
            <a:avLst/>
          </a:prstGeom>
          <a:noFill/>
        </p:spPr>
        <p:txBody>
          <a:bodyPr wrap="square" rtlCol="0">
            <a:spAutoFit/>
          </a:bodyPr>
          <a:lstStyle/>
          <a:p>
            <a:r>
              <a:rPr lang="en-GB" sz="1100" b="1" dirty="0">
                <a:effectLst/>
                <a:latin typeface="Montserrat" panose="00000500000000000000" pitchFamily="50" charset="0"/>
                <a:ea typeface="Calibri" panose="020F0502020204030204" pitchFamily="34" charset="0"/>
                <a:cs typeface="Arial" panose="020B0604020202020204" pitchFamily="34" charset="0"/>
              </a:rPr>
              <a:t>Process map of the clinic booking system pathway pre-</a:t>
            </a:r>
            <a:r>
              <a:rPr lang="en-GB" sz="1100" b="1" dirty="0">
                <a:latin typeface="Montserrat" panose="00000500000000000000" pitchFamily="50" charset="0"/>
                <a:ea typeface="Calibri" panose="020F0502020204030204" pitchFamily="34" charset="0"/>
                <a:cs typeface="Arial" panose="020B0604020202020204" pitchFamily="34" charset="0"/>
              </a:rPr>
              <a:t>pandemic </a:t>
            </a:r>
            <a:r>
              <a:rPr lang="en-GB" sz="1100" b="1" dirty="0">
                <a:effectLst/>
                <a:latin typeface="Montserrat" panose="00000500000000000000" pitchFamily="50" charset="0"/>
                <a:ea typeface="Calibri" panose="020F0502020204030204" pitchFamily="34" charset="0"/>
                <a:cs typeface="Arial" panose="020B0604020202020204" pitchFamily="34" charset="0"/>
              </a:rPr>
              <a:t>in detail:</a:t>
            </a:r>
          </a:p>
        </p:txBody>
      </p:sp>
    </p:spTree>
    <p:extLst>
      <p:ext uri="{BB962C8B-B14F-4D97-AF65-F5344CB8AC3E}">
        <p14:creationId xmlns:p14="http://schemas.microsoft.com/office/powerpoint/2010/main" val="1172859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57200" y="56222"/>
            <a:ext cx="8229600" cy="857250"/>
          </a:xfrm>
        </p:spPr>
        <p:txBody>
          <a:bodyPr anchor="ctr">
            <a:normAutofit/>
          </a:bodyPr>
          <a:lstStyle/>
          <a:p>
            <a:r>
              <a:rPr lang="en-GB" sz="2000" dirty="0"/>
              <a:t>Improving clinic booking system – Guy’s and St Thomas’ NHS Foundation Trust</a:t>
            </a:r>
          </a:p>
        </p:txBody>
      </p:sp>
      <p:sp>
        <p:nvSpPr>
          <p:cNvPr id="67" name="Arrow: Right 66">
            <a:extLst>
              <a:ext uri="{FF2B5EF4-FFF2-40B4-BE49-F238E27FC236}">
                <a16:creationId xmlns:a16="http://schemas.microsoft.com/office/drawing/2014/main" id="{52A0F2F5-9BAD-CE75-297D-8B348B9D4EDB}"/>
              </a:ext>
            </a:extLst>
          </p:cNvPr>
          <p:cNvSpPr/>
          <p:nvPr/>
        </p:nvSpPr>
        <p:spPr>
          <a:xfrm rot="18355075">
            <a:off x="4510065" y="3285913"/>
            <a:ext cx="1275829" cy="857250"/>
          </a:xfrm>
          <a:prstGeom prst="rightArrow">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901C61A8-DB12-E880-81CB-291A5C2621D0}"/>
              </a:ext>
            </a:extLst>
          </p:cNvPr>
          <p:cNvSpPr txBox="1"/>
          <p:nvPr/>
        </p:nvSpPr>
        <p:spPr>
          <a:xfrm>
            <a:off x="457200" y="857920"/>
            <a:ext cx="8229600" cy="261610"/>
          </a:xfrm>
          <a:prstGeom prst="rect">
            <a:avLst/>
          </a:prstGeom>
          <a:noFill/>
        </p:spPr>
        <p:txBody>
          <a:bodyPr wrap="square" rtlCol="0">
            <a:spAutoFit/>
          </a:bodyPr>
          <a:lstStyle/>
          <a:p>
            <a:r>
              <a:rPr lang="en-GB" sz="1100" b="1" dirty="0">
                <a:effectLst/>
                <a:latin typeface="Montserrat" panose="00000500000000000000" pitchFamily="50" charset="0"/>
                <a:ea typeface="Calibri" panose="020F0502020204030204" pitchFamily="34" charset="0"/>
                <a:cs typeface="Arial" panose="020B0604020202020204" pitchFamily="34" charset="0"/>
              </a:rPr>
              <a:t>Process map of the clinic booking system pathway post-</a:t>
            </a:r>
            <a:r>
              <a:rPr lang="en-GB" sz="1100" b="1" dirty="0">
                <a:latin typeface="Montserrat" panose="00000500000000000000" pitchFamily="50" charset="0"/>
                <a:ea typeface="Calibri" panose="020F0502020204030204" pitchFamily="34" charset="0"/>
                <a:cs typeface="Arial" panose="020B0604020202020204" pitchFamily="34" charset="0"/>
              </a:rPr>
              <a:t>pandemic </a:t>
            </a:r>
            <a:r>
              <a:rPr lang="en-GB" sz="1100" b="1" dirty="0">
                <a:effectLst/>
                <a:latin typeface="Montserrat" panose="00000500000000000000" pitchFamily="50" charset="0"/>
                <a:ea typeface="Calibri" panose="020F0502020204030204" pitchFamily="34" charset="0"/>
                <a:cs typeface="Arial" panose="020B0604020202020204" pitchFamily="34" charset="0"/>
              </a:rPr>
              <a:t>in detail:</a:t>
            </a:r>
          </a:p>
        </p:txBody>
      </p:sp>
      <p:pic>
        <p:nvPicPr>
          <p:cNvPr id="4" name="Picture 3">
            <a:extLst>
              <a:ext uri="{FF2B5EF4-FFF2-40B4-BE49-F238E27FC236}">
                <a16:creationId xmlns:a16="http://schemas.microsoft.com/office/drawing/2014/main" id="{8DB31976-F7F1-AC7B-FAE6-7F12720E3A86}"/>
              </a:ext>
            </a:extLst>
          </p:cNvPr>
          <p:cNvPicPr>
            <a:picLocks noChangeAspect="1"/>
          </p:cNvPicPr>
          <p:nvPr/>
        </p:nvPicPr>
        <p:blipFill>
          <a:blip r:embed="rId2"/>
          <a:stretch>
            <a:fillRect/>
          </a:stretch>
        </p:blipFill>
        <p:spPr>
          <a:xfrm>
            <a:off x="251520" y="1219168"/>
            <a:ext cx="4082777" cy="3867894"/>
          </a:xfrm>
          <a:prstGeom prst="rect">
            <a:avLst/>
          </a:prstGeom>
        </p:spPr>
      </p:pic>
      <p:pic>
        <p:nvPicPr>
          <p:cNvPr id="9" name="Picture 8">
            <a:extLst>
              <a:ext uri="{FF2B5EF4-FFF2-40B4-BE49-F238E27FC236}">
                <a16:creationId xmlns:a16="http://schemas.microsoft.com/office/drawing/2014/main" id="{4CAC8078-1088-072F-7C89-459443D319BB}"/>
              </a:ext>
            </a:extLst>
          </p:cNvPr>
          <p:cNvPicPr>
            <a:picLocks noChangeAspect="1"/>
          </p:cNvPicPr>
          <p:nvPr/>
        </p:nvPicPr>
        <p:blipFill>
          <a:blip r:embed="rId3"/>
          <a:stretch>
            <a:fillRect/>
          </a:stretch>
        </p:blipFill>
        <p:spPr>
          <a:xfrm>
            <a:off x="5839694" y="1219168"/>
            <a:ext cx="2376264" cy="3379091"/>
          </a:xfrm>
          <a:prstGeom prst="rect">
            <a:avLst/>
          </a:prstGeom>
        </p:spPr>
      </p:pic>
    </p:spTree>
    <p:extLst>
      <p:ext uri="{BB962C8B-B14F-4D97-AF65-F5344CB8AC3E}">
        <p14:creationId xmlns:p14="http://schemas.microsoft.com/office/powerpoint/2010/main" val="3388284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clinic booking system – Guy’s and St Thomas’ NHS Foundation Trust</a:t>
            </a:r>
          </a:p>
        </p:txBody>
      </p:sp>
      <p:pic>
        <p:nvPicPr>
          <p:cNvPr id="6" name="Content Placeholder 5">
            <a:extLst>
              <a:ext uri="{FF2B5EF4-FFF2-40B4-BE49-F238E27FC236}">
                <a16:creationId xmlns:a16="http://schemas.microsoft.com/office/drawing/2014/main" id="{A7C97D52-88F8-DC08-9064-5496BD994612}"/>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7504" y="786506"/>
            <a:ext cx="4248471" cy="2553603"/>
          </a:xfrm>
          <a:prstGeom prst="rect">
            <a:avLst/>
          </a:prstGeom>
          <a:noFill/>
        </p:spPr>
      </p:pic>
      <p:pic>
        <p:nvPicPr>
          <p:cNvPr id="7" name="Picture 6">
            <a:extLst>
              <a:ext uri="{FF2B5EF4-FFF2-40B4-BE49-F238E27FC236}">
                <a16:creationId xmlns:a16="http://schemas.microsoft.com/office/drawing/2014/main" id="{9E4D47F4-347F-DB44-2977-B304719D810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588907" y="771550"/>
            <a:ext cx="4414970" cy="2554988"/>
          </a:xfrm>
          <a:prstGeom prst="rect">
            <a:avLst/>
          </a:prstGeom>
          <a:noFill/>
        </p:spPr>
      </p:pic>
      <p:sp>
        <p:nvSpPr>
          <p:cNvPr id="8" name="TextBox 7">
            <a:extLst>
              <a:ext uri="{FF2B5EF4-FFF2-40B4-BE49-F238E27FC236}">
                <a16:creationId xmlns:a16="http://schemas.microsoft.com/office/drawing/2014/main" id="{AD7CD6BC-A2D7-1773-46B8-8313D2E5EB3A}"/>
              </a:ext>
            </a:extLst>
          </p:cNvPr>
          <p:cNvSpPr txBox="1"/>
          <p:nvPr/>
        </p:nvSpPr>
        <p:spPr>
          <a:xfrm>
            <a:off x="107503" y="3363838"/>
            <a:ext cx="8896373" cy="1517595"/>
          </a:xfrm>
          <a:prstGeom prst="rect">
            <a:avLst/>
          </a:prstGeom>
          <a:noFill/>
        </p:spPr>
        <p:txBody>
          <a:bodyPr wrap="square" rtlCol="0">
            <a:spAutoFit/>
          </a:bodyPr>
          <a:lstStyle/>
          <a:p>
            <a:pPr marL="171450" indent="-171450" algn="just">
              <a:lnSpc>
                <a:spcPct val="150000"/>
              </a:lnSpc>
              <a:buFont typeface="Arial" panose="020B0604020202020204" pitchFamily="34" charset="0"/>
              <a:buChar char="•"/>
            </a:pPr>
            <a:r>
              <a:rPr lang="en-GB" sz="1050" dirty="0">
                <a:effectLst/>
                <a:latin typeface="Montserrat" panose="00000500000000000000" pitchFamily="50" charset="0"/>
                <a:ea typeface="Calibri" panose="020F0502020204030204" pitchFamily="34" charset="0"/>
                <a:cs typeface="Arial" panose="020B0604020202020204" pitchFamily="34" charset="0"/>
              </a:rPr>
              <a:t>The </a:t>
            </a:r>
            <a:r>
              <a:rPr lang="en-GB" sz="1050" dirty="0">
                <a:latin typeface="Montserrat" panose="00000500000000000000" pitchFamily="50" charset="0"/>
                <a:ea typeface="Calibri" panose="020F0502020204030204" pitchFamily="34" charset="0"/>
                <a:cs typeface="Arial" panose="020B0604020202020204" pitchFamily="34" charset="0"/>
              </a:rPr>
              <a:t>2 </a:t>
            </a:r>
            <a:r>
              <a:rPr lang="en-GB" sz="1050" dirty="0">
                <a:effectLst/>
                <a:latin typeface="Montserrat" panose="00000500000000000000" pitchFamily="50" charset="0"/>
                <a:ea typeface="Calibri" panose="020F0502020204030204" pitchFamily="34" charset="0"/>
                <a:cs typeface="Arial" panose="020B0604020202020204" pitchFamily="34" charset="0"/>
              </a:rPr>
              <a:t>week trial period was 22 January until 4 February. The number of surveys completed was 15. The survey received a 100% response rate during the trial period, but it was not offered to all follow-up patients due to the survey being forgotten during busy clinics. The data was collected and analysed during the trial period, and the main findings revealed that patients and their families were generally satisfied with the clinic booking service, but that the majority of patients and their families did not receive enough notice before the clinic appointment. However, there was also a discrepancy in the method by which people were informed about their appointment (e.g., by letter, text, or phone call).</a:t>
            </a:r>
          </a:p>
        </p:txBody>
      </p:sp>
    </p:spTree>
    <p:extLst>
      <p:ext uri="{BB962C8B-B14F-4D97-AF65-F5344CB8AC3E}">
        <p14:creationId xmlns:p14="http://schemas.microsoft.com/office/powerpoint/2010/main" val="775265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465908" y="51470"/>
            <a:ext cx="8229600" cy="857250"/>
          </a:xfrm>
        </p:spPr>
        <p:txBody>
          <a:bodyPr anchor="ctr">
            <a:normAutofit/>
          </a:bodyPr>
          <a:lstStyle/>
          <a:p>
            <a:r>
              <a:rPr lang="en-GB" sz="2000" dirty="0"/>
              <a:t>Improving clinic booking system – Guy’s and St Thomas’ NHS Foundation Trust</a:t>
            </a:r>
          </a:p>
        </p:txBody>
      </p:sp>
      <p:graphicFrame>
        <p:nvGraphicFramePr>
          <p:cNvPr id="3" name="Chart 2">
            <a:extLst>
              <a:ext uri="{FF2B5EF4-FFF2-40B4-BE49-F238E27FC236}">
                <a16:creationId xmlns:a16="http://schemas.microsoft.com/office/drawing/2014/main" id="{C61A6213-2457-0EC5-F8ED-E0AC3A407D1B}"/>
              </a:ext>
            </a:extLst>
          </p:cNvPr>
          <p:cNvGraphicFramePr/>
          <p:nvPr>
            <p:extLst>
              <p:ext uri="{D42A27DB-BD31-4B8C-83A1-F6EECF244321}">
                <p14:modId xmlns:p14="http://schemas.microsoft.com/office/powerpoint/2010/main" val="1812596753"/>
              </p:ext>
            </p:extLst>
          </p:nvPr>
        </p:nvGraphicFramePr>
        <p:xfrm>
          <a:off x="4932040" y="1488183"/>
          <a:ext cx="3674044" cy="302778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E47A8BE6-83F8-5A40-71B8-A4563A4F0D5B}"/>
              </a:ext>
            </a:extLst>
          </p:cNvPr>
          <p:cNvGraphicFramePr/>
          <p:nvPr>
            <p:extLst>
              <p:ext uri="{D42A27DB-BD31-4B8C-83A1-F6EECF244321}">
                <p14:modId xmlns:p14="http://schemas.microsoft.com/office/powerpoint/2010/main" val="3745071345"/>
              </p:ext>
            </p:extLst>
          </p:nvPr>
        </p:nvGraphicFramePr>
        <p:xfrm>
          <a:off x="465908" y="1482646"/>
          <a:ext cx="3926008" cy="302778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2AEF81F-56D7-24B0-E3D0-5D9A78B13D24}"/>
              </a:ext>
            </a:extLst>
          </p:cNvPr>
          <p:cNvSpPr txBox="1"/>
          <p:nvPr/>
        </p:nvSpPr>
        <p:spPr>
          <a:xfrm>
            <a:off x="386560" y="934073"/>
            <a:ext cx="4523995" cy="261610"/>
          </a:xfrm>
          <a:prstGeom prst="rect">
            <a:avLst/>
          </a:prstGeom>
          <a:noFill/>
        </p:spPr>
        <p:txBody>
          <a:bodyPr wrap="none" rtlCol="0">
            <a:spAutoFit/>
          </a:bodyPr>
          <a:lstStyle/>
          <a:p>
            <a:pPr algn="just">
              <a:tabLst>
                <a:tab pos="1464945" algn="l"/>
              </a:tabLst>
            </a:pPr>
            <a:r>
              <a:rPr lang="en-GB" sz="1100" b="1" dirty="0">
                <a:latin typeface="Montserrat" panose="00000500000000000000" pitchFamily="50" charset="0"/>
              </a:rPr>
              <a:t>Examples of </a:t>
            </a:r>
            <a:r>
              <a:rPr lang="en-GB" sz="1100" b="1" dirty="0">
                <a:effectLst/>
                <a:latin typeface="Montserrat" panose="00000500000000000000" pitchFamily="50" charset="0"/>
                <a:ea typeface="Calibri" panose="020F0502020204030204" pitchFamily="34" charset="0"/>
                <a:cs typeface="Arial" panose="020B0604020202020204" pitchFamily="34" charset="0"/>
              </a:rPr>
              <a:t>April 2020</a:t>
            </a:r>
            <a:r>
              <a:rPr lang="en-GB" sz="1100" b="1" dirty="0">
                <a:latin typeface="Montserrat" panose="00000500000000000000" pitchFamily="50" charset="0"/>
                <a:ea typeface="Calibri" panose="020F0502020204030204" pitchFamily="34" charset="0"/>
                <a:cs typeface="Arial" panose="020B0604020202020204" pitchFamily="34" charset="0"/>
              </a:rPr>
              <a:t> patient engagement </a:t>
            </a:r>
            <a:r>
              <a:rPr lang="en-GB" sz="1100" b="1" dirty="0">
                <a:effectLst/>
                <a:latin typeface="Montserrat" panose="00000500000000000000" pitchFamily="50" charset="0"/>
                <a:ea typeface="Calibri" panose="020F0502020204030204" pitchFamily="34" charset="0"/>
                <a:cs typeface="Arial" panose="020B0604020202020204" pitchFamily="34" charset="0"/>
              </a:rPr>
              <a:t>survey results</a:t>
            </a:r>
            <a:endParaRPr lang="en-GB" sz="1100" b="1" dirty="0">
              <a:latin typeface="Montserrat" panose="00000500000000000000" pitchFamily="50" charset="0"/>
            </a:endParaRPr>
          </a:p>
        </p:txBody>
      </p:sp>
    </p:spTree>
    <p:extLst>
      <p:ext uri="{BB962C8B-B14F-4D97-AF65-F5344CB8AC3E}">
        <p14:creationId xmlns:p14="http://schemas.microsoft.com/office/powerpoint/2010/main" val="2580212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a:xfrm>
            <a:off x="228760" y="195487"/>
            <a:ext cx="8229600" cy="475562"/>
          </a:xfrm>
        </p:spPr>
        <p:txBody>
          <a:bodyPr anchor="ctr">
            <a:noAutofit/>
          </a:bodyPr>
          <a:lstStyle/>
          <a:p>
            <a:pPr>
              <a:lnSpc>
                <a:spcPct val="90000"/>
              </a:lnSpc>
            </a:pPr>
            <a:r>
              <a:rPr lang="en-GB" sz="2000" dirty="0"/>
              <a:t>Improving clinic booking system – Guy’s and St Thomas’ NHS Foundation Trust</a:t>
            </a:r>
          </a:p>
        </p:txBody>
      </p:sp>
      <p:graphicFrame>
        <p:nvGraphicFramePr>
          <p:cNvPr id="6" name="Content Placeholder 5">
            <a:extLst>
              <a:ext uri="{FF2B5EF4-FFF2-40B4-BE49-F238E27FC236}">
                <a16:creationId xmlns:a16="http://schemas.microsoft.com/office/drawing/2014/main" id="{FDDD0B2B-185E-0D3D-AA58-2317A1255D9D}"/>
              </a:ext>
            </a:extLst>
          </p:cNvPr>
          <p:cNvGraphicFramePr>
            <a:graphicFrameLocks noGrp="1"/>
          </p:cNvGraphicFramePr>
          <p:nvPr>
            <p:ph idx="1"/>
            <p:extLst>
              <p:ext uri="{D42A27DB-BD31-4B8C-83A1-F6EECF244321}">
                <p14:modId xmlns:p14="http://schemas.microsoft.com/office/powerpoint/2010/main" val="1409254946"/>
              </p:ext>
            </p:extLst>
          </p:nvPr>
        </p:nvGraphicFramePr>
        <p:xfrm>
          <a:off x="323528" y="868871"/>
          <a:ext cx="4076700" cy="339407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DF384BAC-E775-6805-B6EF-EDB9D5ADDE25}"/>
              </a:ext>
            </a:extLst>
          </p:cNvPr>
          <p:cNvSpPr txBox="1"/>
          <p:nvPr/>
        </p:nvSpPr>
        <p:spPr>
          <a:xfrm>
            <a:off x="4456718" y="814170"/>
            <a:ext cx="4363754" cy="3985706"/>
          </a:xfrm>
          <a:prstGeom prst="rect">
            <a:avLst/>
          </a:prstGeom>
          <a:noFill/>
        </p:spPr>
        <p:txBody>
          <a:bodyPr wrap="square" rtlCol="0">
            <a:spAutoFit/>
          </a:bodyPr>
          <a:lstStyle/>
          <a:p>
            <a:pPr algn="just">
              <a:tabLst>
                <a:tab pos="1464945" algn="l"/>
              </a:tabLst>
            </a:pPr>
            <a:r>
              <a:rPr lang="en-GB" sz="1100" u="sng" dirty="0">
                <a:effectLst/>
                <a:latin typeface="Montserrat" panose="00000500000000000000" pitchFamily="50" charset="0"/>
                <a:ea typeface="Calibri" panose="020F0502020204030204" pitchFamily="34" charset="0"/>
                <a:cs typeface="Arial" panose="020B0604020202020204" pitchFamily="34" charset="0"/>
              </a:rPr>
              <a:t>April 2020</a:t>
            </a:r>
            <a:endParaRPr lang="en-GB" sz="1100" dirty="0">
              <a:effectLst/>
              <a:latin typeface="Montserrat" panose="00000500000000000000" pitchFamily="50" charset="0"/>
              <a:ea typeface="Calibri" panose="020F0502020204030204" pitchFamily="34" charset="0"/>
              <a:cs typeface="Arial" panose="020B0604020202020204" pitchFamily="34" charset="0"/>
            </a:endParaRPr>
          </a:p>
          <a:p>
            <a:pPr marL="171450" indent="-171450" algn="just">
              <a:buFont typeface="Arial" panose="020B0604020202020204" pitchFamily="34" charset="0"/>
              <a:buChar char="•"/>
            </a:pPr>
            <a:r>
              <a:rPr lang="en-GB" sz="1100" b="1" dirty="0">
                <a:effectLst/>
                <a:latin typeface="Montserrat" panose="00000500000000000000" pitchFamily="50" charset="0"/>
                <a:ea typeface="Calibri" panose="020F0502020204030204" pitchFamily="34" charset="0"/>
                <a:cs typeface="Arial" panose="020B0604020202020204" pitchFamily="34" charset="0"/>
              </a:rPr>
              <a:t>Survey results:</a:t>
            </a:r>
            <a:r>
              <a:rPr lang="en-GB" sz="1100" b="1" dirty="0">
                <a:latin typeface="Montserrat" panose="00000500000000000000" pitchFamily="50" charset="0"/>
                <a:ea typeface="Calibri" panose="020F0502020204030204" pitchFamily="34" charset="0"/>
                <a:cs typeface="Arial" panose="020B0604020202020204" pitchFamily="34" charset="0"/>
              </a:rPr>
              <a:t> </a:t>
            </a:r>
            <a:r>
              <a:rPr lang="en-GB" sz="1100" dirty="0">
                <a:effectLst/>
                <a:latin typeface="Montserrat" panose="00000500000000000000" pitchFamily="50" charset="0"/>
                <a:ea typeface="Calibri" panose="020F0502020204030204" pitchFamily="34" charset="0"/>
                <a:cs typeface="Arial" panose="020B0604020202020204" pitchFamily="34" charset="0"/>
              </a:rPr>
              <a:t>Overall satisfaction with the clinic booking service was good – </a:t>
            </a:r>
            <a:r>
              <a:rPr lang="en-GB" sz="1100" b="1" dirty="0">
                <a:effectLst/>
                <a:latin typeface="Montserrat" panose="00000500000000000000" pitchFamily="50" charset="0"/>
                <a:ea typeface="Calibri" panose="020F0502020204030204" pitchFamily="34" charset="0"/>
                <a:cs typeface="Arial" panose="020B0604020202020204" pitchFamily="34" charset="0"/>
              </a:rPr>
              <a:t>84</a:t>
            </a:r>
            <a:r>
              <a:rPr lang="en-GB" sz="1100" dirty="0">
                <a:effectLst/>
                <a:latin typeface="Montserrat" panose="00000500000000000000" pitchFamily="50" charset="0"/>
                <a:ea typeface="Calibri" panose="020F0502020204030204" pitchFamily="34" charset="0"/>
                <a:cs typeface="Arial" panose="020B0604020202020204" pitchFamily="34" charset="0"/>
              </a:rPr>
              <a:t>% very satisfied or satisfied.</a:t>
            </a:r>
          </a:p>
          <a:p>
            <a:pPr marL="171450" indent="-171450" algn="just">
              <a:buFont typeface="Arial" panose="020B0604020202020204" pitchFamily="34" charset="0"/>
              <a:buChar char="•"/>
            </a:pPr>
            <a:endParaRPr lang="en-GB" sz="1100" dirty="0">
              <a:effectLst/>
              <a:latin typeface="Montserrat" panose="00000500000000000000" pitchFamily="50" charset="0"/>
              <a:ea typeface="Calibri" panose="020F0502020204030204" pitchFamily="34" charset="0"/>
              <a:cs typeface="Arial" panose="020B0604020202020204" pitchFamily="34" charset="0"/>
            </a:endParaRPr>
          </a:p>
          <a:p>
            <a:pPr algn="just"/>
            <a:r>
              <a:rPr lang="en-GB" sz="1100" b="1" dirty="0">
                <a:effectLst/>
                <a:latin typeface="Montserrat" panose="00000500000000000000" pitchFamily="50" charset="0"/>
                <a:ea typeface="Calibri" panose="020F0502020204030204" pitchFamily="34" charset="0"/>
                <a:cs typeface="Arial" panose="020B0604020202020204" pitchFamily="34" charset="0"/>
              </a:rPr>
              <a:t>Causes of dissatisfaction:</a:t>
            </a:r>
            <a:endParaRPr lang="en-GB" sz="1100" dirty="0">
              <a:effectLst/>
              <a:latin typeface="Montserrat" panose="00000500000000000000" pitchFamily="50" charset="0"/>
              <a:ea typeface="Calibri" panose="020F0502020204030204" pitchFamily="34" charset="0"/>
              <a:cs typeface="Arial" panose="020B0604020202020204" pitchFamily="34" charset="0"/>
            </a:endParaRPr>
          </a:p>
          <a:p>
            <a:pPr marL="171450" indent="-171450" algn="just">
              <a:buFont typeface="Arial" panose="020B0604020202020204" pitchFamily="34" charset="0"/>
              <a:buChar char="•"/>
            </a:pPr>
            <a:r>
              <a:rPr lang="en-GB" sz="1100" dirty="0">
                <a:effectLst/>
                <a:latin typeface="Montserrat" panose="00000500000000000000" pitchFamily="50" charset="0"/>
                <a:ea typeface="Calibri" panose="020F0502020204030204" pitchFamily="34" charset="0"/>
                <a:cs typeface="Arial" panose="020B0604020202020204" pitchFamily="34" charset="0"/>
              </a:rPr>
              <a:t>Difficulty contacting appointments team to chase and change appointments</a:t>
            </a:r>
          </a:p>
          <a:p>
            <a:pPr marL="171450" indent="-171450" algn="just">
              <a:buFont typeface="Arial" panose="020B0604020202020204" pitchFamily="34" charset="0"/>
              <a:buChar char="•"/>
            </a:pPr>
            <a:r>
              <a:rPr lang="en-GB" sz="1100" dirty="0">
                <a:effectLst/>
                <a:latin typeface="Montserrat" panose="00000500000000000000" pitchFamily="50" charset="0"/>
                <a:ea typeface="Calibri" panose="020F0502020204030204" pitchFamily="34" charset="0"/>
                <a:cs typeface="Arial" panose="020B0604020202020204" pitchFamily="34" charset="0"/>
              </a:rPr>
              <a:t>Not enough notice before clinic appointment (only </a:t>
            </a:r>
            <a:r>
              <a:rPr lang="en-GB" sz="1100" b="1" dirty="0">
                <a:effectLst/>
                <a:latin typeface="Montserrat" panose="00000500000000000000" pitchFamily="50" charset="0"/>
                <a:ea typeface="Calibri" panose="020F0502020204030204" pitchFamily="34" charset="0"/>
                <a:cs typeface="Arial" panose="020B0604020202020204" pitchFamily="34" charset="0"/>
              </a:rPr>
              <a:t>52</a:t>
            </a:r>
            <a:r>
              <a:rPr lang="en-GB" sz="1100" dirty="0">
                <a:effectLst/>
                <a:latin typeface="Montserrat" panose="00000500000000000000" pitchFamily="50" charset="0"/>
                <a:ea typeface="Calibri" panose="020F0502020204030204" pitchFamily="34" charset="0"/>
                <a:cs typeface="Arial" panose="020B0604020202020204" pitchFamily="34" charset="0"/>
              </a:rPr>
              <a:t>% &gt;3 week notice before clinic date)</a:t>
            </a:r>
          </a:p>
          <a:p>
            <a:pPr marL="171450" indent="-171450" algn="just">
              <a:buFont typeface="Arial" panose="020B0604020202020204" pitchFamily="34" charset="0"/>
              <a:buChar char="•"/>
            </a:pPr>
            <a:r>
              <a:rPr lang="en-GB" sz="1100" b="1" dirty="0">
                <a:effectLst/>
                <a:latin typeface="Montserrat" panose="00000500000000000000" pitchFamily="50" charset="0"/>
                <a:ea typeface="Calibri" panose="020F0502020204030204" pitchFamily="34" charset="0"/>
                <a:cs typeface="Arial" panose="020B0604020202020204" pitchFamily="34" charset="0"/>
              </a:rPr>
              <a:t>15</a:t>
            </a:r>
            <a:r>
              <a:rPr lang="en-GB" sz="1100" dirty="0">
                <a:effectLst/>
                <a:latin typeface="Montserrat" panose="00000500000000000000" pitchFamily="50" charset="0"/>
                <a:ea typeface="Calibri" panose="020F0502020204030204" pitchFamily="34" charset="0"/>
                <a:cs typeface="Arial" panose="020B0604020202020204" pitchFamily="34" charset="0"/>
              </a:rPr>
              <a:t>% had to contact the hospital themselves</a:t>
            </a:r>
          </a:p>
          <a:p>
            <a:pPr marL="171450" indent="-171450" algn="just">
              <a:buFont typeface="Arial" panose="020B0604020202020204" pitchFamily="34" charset="0"/>
              <a:buChar char="•"/>
            </a:pPr>
            <a:endParaRPr lang="en-GB" sz="1100" dirty="0">
              <a:effectLst/>
              <a:latin typeface="Montserrat" panose="00000500000000000000" pitchFamily="50" charset="0"/>
              <a:ea typeface="Calibri" panose="020F0502020204030204" pitchFamily="34" charset="0"/>
              <a:cs typeface="Arial" panose="020B0604020202020204" pitchFamily="34" charset="0"/>
            </a:endParaRPr>
          </a:p>
          <a:p>
            <a:pPr marL="171450" indent="-171450" algn="just">
              <a:buFont typeface="Arial" panose="020B0604020202020204" pitchFamily="34" charset="0"/>
              <a:buChar char="•"/>
            </a:pPr>
            <a:r>
              <a:rPr lang="en-GB" sz="1100" dirty="0">
                <a:solidFill>
                  <a:schemeClr val="tx1"/>
                </a:solidFill>
                <a:latin typeface="Montserrat" panose="00000500000000000000" pitchFamily="50" charset="0"/>
                <a:cs typeface="Arial" panose="020B0604020202020204" pitchFamily="34" charset="0"/>
              </a:rPr>
              <a:t>The perceived appropriateness of the time interval between follow-up appointments was reasonable (</a:t>
            </a:r>
            <a:r>
              <a:rPr lang="en-GB" sz="1100" b="1" dirty="0">
                <a:solidFill>
                  <a:schemeClr val="tx1"/>
                </a:solidFill>
                <a:latin typeface="Montserrat" panose="00000500000000000000" pitchFamily="50" charset="0"/>
                <a:cs typeface="Arial" panose="020B0604020202020204" pitchFamily="34" charset="0"/>
              </a:rPr>
              <a:t>80%</a:t>
            </a:r>
            <a:r>
              <a:rPr lang="en-GB" sz="1100" dirty="0">
                <a:solidFill>
                  <a:schemeClr val="tx1"/>
                </a:solidFill>
                <a:latin typeface="Montserrat" panose="00000500000000000000" pitchFamily="50" charset="0"/>
                <a:cs typeface="Arial" panose="020B0604020202020204" pitchFamily="34" charset="0"/>
              </a:rPr>
              <a:t>), but there is room to improve. It showed that there are inconsistences in the way that patients and their families are informed of the appointment and re-confirming appointments.</a:t>
            </a:r>
          </a:p>
          <a:p>
            <a:pPr marL="171450" indent="-171450" algn="just">
              <a:buFont typeface="Arial" panose="020B0604020202020204" pitchFamily="34" charset="0"/>
              <a:buChar char="•"/>
            </a:pPr>
            <a:r>
              <a:rPr lang="en-GB" sz="1100" dirty="0">
                <a:effectLst/>
                <a:latin typeface="Montserrat" panose="00000500000000000000" pitchFamily="50" charset="0"/>
                <a:ea typeface="Calibri" panose="020F0502020204030204" pitchFamily="34" charset="0"/>
                <a:cs typeface="Arial" panose="020B0604020202020204" pitchFamily="34" charset="0"/>
              </a:rPr>
              <a:t>It shows that some patient and families wish to have a personal choice when booking date/time of next appointment (</a:t>
            </a:r>
            <a:r>
              <a:rPr lang="en-GB" sz="1100" b="1" dirty="0">
                <a:effectLst/>
                <a:latin typeface="Montserrat" panose="00000500000000000000" pitchFamily="50" charset="0"/>
                <a:ea typeface="Calibri" panose="020F0502020204030204" pitchFamily="34" charset="0"/>
                <a:cs typeface="Arial" panose="020B0604020202020204" pitchFamily="34" charset="0"/>
              </a:rPr>
              <a:t>58</a:t>
            </a:r>
            <a:r>
              <a:rPr lang="en-GB" sz="1100" dirty="0">
                <a:effectLst/>
                <a:latin typeface="Montserrat" panose="00000500000000000000" pitchFamily="50" charset="0"/>
                <a:ea typeface="Calibri" panose="020F0502020204030204" pitchFamily="34" charset="0"/>
                <a:cs typeface="Arial" panose="020B0604020202020204" pitchFamily="34" charset="0"/>
              </a:rPr>
              <a:t>%) and wish to verbally agree and book provisionally next appointment with clinician in clinic (</a:t>
            </a:r>
            <a:r>
              <a:rPr lang="en-GB" sz="1100" b="1" dirty="0">
                <a:effectLst/>
                <a:latin typeface="Montserrat" panose="00000500000000000000" pitchFamily="50" charset="0"/>
                <a:ea typeface="Calibri" panose="020F0502020204030204" pitchFamily="34" charset="0"/>
                <a:cs typeface="Arial" panose="020B0604020202020204" pitchFamily="34" charset="0"/>
              </a:rPr>
              <a:t>36</a:t>
            </a:r>
            <a:r>
              <a:rPr lang="en-GB" sz="1100" dirty="0">
                <a:effectLst/>
                <a:latin typeface="Montserrat" panose="00000500000000000000" pitchFamily="50"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2107756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clinic booking system – Guy’s and St Thomas’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843558"/>
            <a:ext cx="8424936" cy="4176464"/>
          </a:xfrm>
        </p:spPr>
        <p:txBody>
          <a:bodyPr>
            <a:norm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Challenges</a:t>
            </a:r>
          </a:p>
          <a:p>
            <a:pPr marL="0" indent="0">
              <a:buNone/>
            </a:pPr>
            <a:endParaRPr lang="en-GB" sz="900" dirty="0"/>
          </a:p>
          <a:p>
            <a:pPr algn="just">
              <a:lnSpc>
                <a:spcPct val="150000"/>
              </a:lnSpc>
              <a:buFont typeface="Arial" panose="020B0604020202020204" pitchFamily="34" charset="0"/>
              <a:buChar char="•"/>
            </a:pPr>
            <a:r>
              <a:rPr lang="en-GB" sz="1100" dirty="0"/>
              <a:t>Strategies were discussed as a team on how to increase engagement with the survey by mentioning it at the beginning of consultations, but it continued to be a challenge.</a:t>
            </a:r>
          </a:p>
          <a:p>
            <a:pPr algn="just">
              <a:lnSpc>
                <a:spcPct val="150000"/>
              </a:lnSpc>
              <a:buFont typeface="Arial" panose="020B0604020202020204" pitchFamily="34" charset="0"/>
              <a:buChar char="•"/>
            </a:pPr>
            <a:r>
              <a:rPr lang="en-GB" sz="1100" dirty="0"/>
              <a:t>Patients and their families were reluctant to attend hospital and A&amp;E out of fear of contracting the Coronavirus.</a:t>
            </a:r>
          </a:p>
          <a:p>
            <a:pPr algn="just">
              <a:lnSpc>
                <a:spcPct val="150000"/>
              </a:lnSpc>
              <a:buFont typeface="Arial" panose="020B0604020202020204" pitchFamily="34" charset="0"/>
              <a:buChar char="•"/>
            </a:pPr>
            <a:r>
              <a:rPr lang="en-GB" sz="1100" dirty="0"/>
              <a:t>The teams EQIP champion was re-deployed from 30 March until 8 June to a different role (to cover acute service paediatric specialities), which meant they were no longer working with the Complex Epilepsy Team during this time.</a:t>
            </a:r>
          </a:p>
          <a:p>
            <a:pPr algn="just">
              <a:lnSpc>
                <a:spcPct val="150000"/>
              </a:lnSpc>
              <a:buFont typeface="Arial" panose="020B0604020202020204" pitchFamily="34" charset="0"/>
              <a:buChar char="•"/>
            </a:pPr>
            <a:r>
              <a:rPr lang="en-GB" sz="1100" dirty="0"/>
              <a:t>Keeping open communication with the epilepsy team via virtual meetings became difficult due to changes in shift work patterns.</a:t>
            </a:r>
          </a:p>
          <a:p>
            <a:pPr algn="just">
              <a:lnSpc>
                <a:spcPct val="150000"/>
              </a:lnSpc>
              <a:buFont typeface="Arial" panose="020B0604020202020204" pitchFamily="34" charset="0"/>
              <a:buChar char="•"/>
            </a:pPr>
            <a:r>
              <a:rPr lang="en-GB" sz="1100" dirty="0"/>
              <a:t>Feb 20 – Due to the delays in preparing the survey, the data collection period was amended (initially supposed to be January and February 2020) to a 6 week period extending until 31 March.</a:t>
            </a:r>
          </a:p>
          <a:p>
            <a:pPr algn="just">
              <a:lnSpc>
                <a:spcPct val="150000"/>
              </a:lnSpc>
              <a:buFont typeface="Arial" panose="020B0604020202020204" pitchFamily="34" charset="0"/>
              <a:buChar char="•"/>
            </a:pPr>
            <a:r>
              <a:rPr lang="en-GB" sz="1100" dirty="0"/>
              <a:t>March 20 – Unable to offer surveys in March because all face-to-face epilepsy clinics were replaced with telephone or virtual clinics due to the impact of the pandemic. </a:t>
            </a: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2619968914"/>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0B52ABB-3948-495F-8B80-D5F3B6115A4C}">
  <ds:schemaRefs>
    <ds:schemaRef ds:uri="19d55dec-64db-48ca-8a2a-bb7d318d4195"/>
    <ds:schemaRef ds:uri="5acc4cad-2aa3-4eb2-8220-20c2ac6d16f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 ds:uri="19cfbb22-967d-441b-b2d0-56543b08ad7d"/>
    <ds:schemaRef ds:uri="e7b00261-fff3-41e0-a06e-29be7bbb4b90"/>
    <ds:schemaRef ds:uri="37df6dd1-1f47-4b51-841c-0243d18555eb"/>
    <ds:schemaRef ds:uri="44e40524-91c9-4f1a-8c93-91673b8fc013"/>
  </ds:schemaRefs>
</ds:datastoreItem>
</file>

<file path=customXml/itemProps2.xml><?xml version="1.0" encoding="utf-8"?>
<ds:datastoreItem xmlns:ds="http://schemas.openxmlformats.org/officeDocument/2006/customXml" ds:itemID="{30FA2067-290E-40B1-9BC8-CCD0CB98B20D}">
  <ds:schemaRefs>
    <ds:schemaRef ds:uri="http://schemas.microsoft.com/sharepoint/v3/contenttype/forms"/>
  </ds:schemaRefs>
</ds:datastoreItem>
</file>

<file path=customXml/itemProps3.xml><?xml version="1.0" encoding="utf-8"?>
<ds:datastoreItem xmlns:ds="http://schemas.openxmlformats.org/officeDocument/2006/customXml" ds:itemID="{3BF85754-CBE6-4489-8222-D3C3EF7050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47796</TotalTime>
  <Words>1493</Words>
  <Application>Microsoft Office PowerPoint</Application>
  <PresentationFormat>On-screen Show (16:9)</PresentationFormat>
  <Paragraphs>93</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Montserrat</vt:lpstr>
      <vt:lpstr>Courier New</vt:lpstr>
      <vt:lpstr>Office Theme</vt:lpstr>
      <vt:lpstr>PowerPoint Presentation</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Improving clinic booking system – Guy’s and St Thomas’ NHS Foundation Trust</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130</cp:revision>
  <dcterms:created xsi:type="dcterms:W3CDTF">2014-06-02T14:56:21Z</dcterms:created>
  <dcterms:modified xsi:type="dcterms:W3CDTF">2024-07-18T22:36:36Z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0x0101007751973C6449E24E8C84C36CA9C913D6</vt:lpwstr>
  </property>
  <property fmtid="{D5CDD505-2E9C-101B-9397-08002B2CF9AE}" pid="3" name="Archive">
    <vt:lpwstr/>
  </property>
  <property fmtid="{D5CDD505-2E9C-101B-9397-08002B2CF9AE}" pid="4" name="Document status">
    <vt:lpwstr/>
  </property>
  <property fmtid="{D5CDD505-2E9C-101B-9397-08002B2CF9AE}" pid="5" name="Business Activity">
    <vt:lpwstr/>
  </property>
  <property fmtid="{D5CDD505-2E9C-101B-9397-08002B2CF9AE}" pid="6" name="Business Function">
    <vt:lpwstr>2;#Quality Improvement|f929b268-8fc1-4432-9c8d-4653c804bdfc</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xd_Signature">
    <vt:lpwstr/>
  </property>
  <property fmtid="{D5CDD505-2E9C-101B-9397-08002B2CF9AE}" pid="17" name="ba13835014884b89bed364837ca9ec39">
    <vt:lpwstr>Audits|ae63694e-9999-473c-882e-084b09c6631d</vt:lpwstr>
  </property>
  <property fmtid="{D5CDD505-2E9C-101B-9397-08002B2CF9AE}" pid="18" name="TriggerFlowInfo">
    <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