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339" r:id="rId5"/>
    <p:sldId id="481" r:id="rId6"/>
    <p:sldId id="423" r:id="rId7"/>
    <p:sldId id="444" r:id="rId8"/>
    <p:sldId id="424" r:id="rId9"/>
    <p:sldId id="425" r:id="rId10"/>
    <p:sldId id="450" r:id="rId11"/>
    <p:sldId id="426" r:id="rId12"/>
    <p:sldId id="427" r:id="rId13"/>
    <p:sldId id="428" r:id="rId14"/>
    <p:sldId id="340" r:id="rId15"/>
    <p:sldId id="439" r:id="rId16"/>
    <p:sldId id="429" r:id="rId17"/>
    <p:sldId id="352" r:id="rId18"/>
    <p:sldId id="451" r:id="rId19"/>
    <p:sldId id="493" r:id="rId20"/>
  </p:sldIdLst>
  <p:sldSz cx="9144000" cy="5143500" type="screen16x9"/>
  <p:notesSz cx="6858000" cy="9144000"/>
  <p:embeddedFontLst>
    <p:embeddedFont>
      <p:font typeface="Montserrat" panose="00000500000000000000" pitchFamily="50"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108E5A-D424-00D1-78EC-25CEB0C91121}" name="Amani Krayem" initials="AK" userId="S::Amani.Krayem@rcpch.ac.uk::3a362885-ad58-4e9d-8cde-f704dc3f94aa" providerId="AD"/>
  <p188:author id="{6CFBE966-9DE2-E16B-3164-560FF21C1940}" name="Melanie David-Feveck" initials="MDF" userId="S::Melanie.David-Feveck@rcpch.ac.uk::9e4d456e-893c-4367-b601-72fce04ebd6b" providerId="AD"/>
  <p188:author id="{0C0947D4-1CE5-6BAD-4A7B-69B9C71390CC}" name="Melanie David-Feveck" initials="MD" userId="S::melanie.david-feveck@rcpch.ac.uk::9e4d456e-893c-4367-b601-72fce04ebd6b" providerId="AD"/>
  <p188:author id="{0EA95DFC-F513-F43A-97CC-E33B7E7B6110}" name="Max Thomas" initials="MT" userId="8394e6cfb77d950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21275B"/>
    <a:srgbClr val="009CCE"/>
    <a:srgbClr val="11A7F2"/>
    <a:srgbClr val="83D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8DCA57-A344-4490-A3E6-A5ABADE7CB4C}" v="3" dt="2024-07-22T07:40:21.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48" autoAdjust="0"/>
  </p:normalViewPr>
  <p:slideViewPr>
    <p:cSldViewPr>
      <p:cViewPr>
        <p:scale>
          <a:sx n="110" d="100"/>
          <a:sy n="110" d="100"/>
        </p:scale>
        <p:origin x="52" y="-524"/>
      </p:cViewPr>
      <p:guideLst>
        <p:guide orient="horz" pos="667"/>
        <p:guide pos="204"/>
      </p:guideLst>
    </p:cSldViewPr>
  </p:slideViewPr>
  <p:notesTextViewPr>
    <p:cViewPr>
      <p:scale>
        <a:sx n="1" d="1"/>
        <a:sy n="1" d="1"/>
      </p:scale>
      <p:origin x="0" y="0"/>
    </p:cViewPr>
  </p:notesTextViewPr>
  <p:sorterViewPr>
    <p:cViewPr varScale="1">
      <p:scale>
        <a:sx n="100" d="100"/>
        <a:sy n="100" d="100"/>
      </p:scale>
      <p:origin x="0" y="-1128"/>
    </p:cViewPr>
  </p:sorterViewPr>
  <p:notesViewPr>
    <p:cSldViewPr>
      <p:cViewPr varScale="1">
        <p:scale>
          <a:sx n="97" d="100"/>
          <a:sy n="97" d="100"/>
        </p:scale>
        <p:origin x="-6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FD8DCA57-A344-4490-A3E6-A5ABADE7CB4C}"/>
    <pc:docChg chg="undo custSel modSld">
      <pc:chgData name="Melanie David-Feveck" userId="9e4d456e-893c-4367-b601-72fce04ebd6b" providerId="ADAL" clId="{FD8DCA57-A344-4490-A3E6-A5ABADE7CB4C}" dt="2024-07-22T07:41:06.187" v="174"/>
      <pc:docMkLst>
        <pc:docMk/>
      </pc:docMkLst>
      <pc:sldChg chg="delCm">
        <pc:chgData name="Melanie David-Feveck" userId="9e4d456e-893c-4367-b601-72fce04ebd6b" providerId="ADAL" clId="{FD8DCA57-A344-4490-A3E6-A5ABADE7CB4C}" dt="2024-07-19T11:22:42.099" v="2"/>
        <pc:sldMkLst>
          <pc:docMk/>
          <pc:sldMk cId="2880871497" sldId="352"/>
        </pc:sldMkLst>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FD8DCA57-A344-4490-A3E6-A5ABADE7CB4C}" dt="2024-07-19T11:22:42.099" v="2"/>
              <pc2:cmMkLst xmlns:pc2="http://schemas.microsoft.com/office/powerpoint/2019/9/main/command">
                <pc:docMk/>
                <pc:sldMk cId="2880871497" sldId="352"/>
                <pc2:cmMk id="{6DFCF875-C50E-4BE3-8742-A88BADB6CDA4}"/>
              </pc2:cmMkLst>
            </pc226:cmChg>
          </p:ext>
        </pc:extLst>
      </pc:sldChg>
      <pc:sldChg chg="modSp delCm">
        <pc:chgData name="Melanie David-Feveck" userId="9e4d456e-893c-4367-b601-72fce04ebd6b" providerId="ADAL" clId="{FD8DCA57-A344-4490-A3E6-A5ABADE7CB4C}" dt="2024-07-22T07:32:51.925" v="4"/>
        <pc:sldMkLst>
          <pc:docMk/>
          <pc:sldMk cId="1445709222" sldId="439"/>
        </pc:sldMkLst>
        <pc:graphicFrameChg chg="mod">
          <ac:chgData name="Melanie David-Feveck" userId="9e4d456e-893c-4367-b601-72fce04ebd6b" providerId="ADAL" clId="{FD8DCA57-A344-4490-A3E6-A5ABADE7CB4C}" dt="2024-07-22T07:32:34.881" v="3"/>
          <ac:graphicFrameMkLst>
            <pc:docMk/>
            <pc:sldMk cId="1445709222" sldId="439"/>
            <ac:graphicFrameMk id="5" creationId="{C235C1C7-1D5E-DB26-49D0-0CD892B0CC3C}"/>
          </ac:graphicFrameMkLst>
        </pc:graphicFrameChg>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FD8DCA57-A344-4490-A3E6-A5ABADE7CB4C}" dt="2024-07-22T07:32:51.925" v="4"/>
              <pc2:cmMkLst xmlns:pc2="http://schemas.microsoft.com/office/powerpoint/2019/9/main/command">
                <pc:docMk/>
                <pc:sldMk cId="1445709222" sldId="439"/>
                <pc2:cmMk id="{5B828C4F-E801-49FE-87BC-6C871FA86FA5}"/>
              </pc2:cmMkLst>
            </pc226:cmChg>
            <pc226:cmChg xmlns:pc226="http://schemas.microsoft.com/office/powerpoint/2022/06/main/command" chg="del">
              <pc226:chgData name="Melanie David-Feveck" userId="9e4d456e-893c-4367-b601-72fce04ebd6b" providerId="ADAL" clId="{FD8DCA57-A344-4490-A3E6-A5ABADE7CB4C}" dt="2024-07-19T11:21:31.827" v="1"/>
              <pc2:cmMkLst xmlns:pc2="http://schemas.microsoft.com/office/powerpoint/2019/9/main/command">
                <pc:docMk/>
                <pc:sldMk cId="1445709222" sldId="439"/>
                <pc2:cmMk id="{FD266C9C-DAC2-4105-BCA1-0A83B179A7E0}"/>
              </pc2:cmMkLst>
            </pc226:cmChg>
          </p:ext>
        </pc:extLst>
      </pc:sldChg>
      <pc:sldChg chg="addSp modSp mod">
        <pc:chgData name="Melanie David-Feveck" userId="9e4d456e-893c-4367-b601-72fce04ebd6b" providerId="ADAL" clId="{FD8DCA57-A344-4490-A3E6-A5ABADE7CB4C}" dt="2024-07-22T07:40:51.817" v="173" actId="1038"/>
        <pc:sldMkLst>
          <pc:docMk/>
          <pc:sldMk cId="3860051648" sldId="444"/>
        </pc:sldMkLst>
        <pc:spChg chg="add mod">
          <ac:chgData name="Melanie David-Feveck" userId="9e4d456e-893c-4367-b601-72fce04ebd6b" providerId="ADAL" clId="{FD8DCA57-A344-4490-A3E6-A5ABADE7CB4C}" dt="2024-07-22T07:40:51.817" v="173" actId="1038"/>
          <ac:spMkLst>
            <pc:docMk/>
            <pc:sldMk cId="3860051648" sldId="444"/>
            <ac:spMk id="3" creationId="{FA8519F6-0DA3-FD95-3B23-DF8EB66E668B}"/>
          </ac:spMkLst>
        </pc:spChg>
        <pc:spChg chg="add mod">
          <ac:chgData name="Melanie David-Feveck" userId="9e4d456e-893c-4367-b601-72fce04ebd6b" providerId="ADAL" clId="{FD8DCA57-A344-4490-A3E6-A5ABADE7CB4C}" dt="2024-07-22T07:40:21.189" v="167" actId="164"/>
          <ac:spMkLst>
            <pc:docMk/>
            <pc:sldMk cId="3860051648" sldId="444"/>
            <ac:spMk id="4" creationId="{506C2666-0C03-21D8-946A-13B18691A202}"/>
          </ac:spMkLst>
        </pc:spChg>
        <pc:grpChg chg="add mod">
          <ac:chgData name="Melanie David-Feveck" userId="9e4d456e-893c-4367-b601-72fce04ebd6b" providerId="ADAL" clId="{FD8DCA57-A344-4490-A3E6-A5ABADE7CB4C}" dt="2024-07-22T07:40:34.959" v="171" actId="1038"/>
          <ac:grpSpMkLst>
            <pc:docMk/>
            <pc:sldMk cId="3860051648" sldId="444"/>
            <ac:grpSpMk id="6" creationId="{1548596A-3D29-DA41-2A72-8EF306D118E6}"/>
          </ac:grpSpMkLst>
        </pc:grpChg>
        <pc:picChg chg="mod">
          <ac:chgData name="Melanie David-Feveck" userId="9e4d456e-893c-4367-b601-72fce04ebd6b" providerId="ADAL" clId="{FD8DCA57-A344-4490-A3E6-A5ABADE7CB4C}" dt="2024-07-22T07:34:25.443" v="5" actId="1076"/>
          <ac:picMkLst>
            <pc:docMk/>
            <pc:sldMk cId="3860051648" sldId="444"/>
            <ac:picMk id="5" creationId="{355E5017-22D8-0D9B-AC81-D955ED526196}"/>
          </ac:picMkLst>
        </pc:picChg>
      </pc:sldChg>
      <pc:sldChg chg="delCm">
        <pc:chgData name="Melanie David-Feveck" userId="9e4d456e-893c-4367-b601-72fce04ebd6b" providerId="ADAL" clId="{FD8DCA57-A344-4490-A3E6-A5ABADE7CB4C}" dt="2024-07-19T11:21:22.229" v="0"/>
        <pc:sldMkLst>
          <pc:docMk/>
          <pc:sldMk cId="2186588987" sldId="450"/>
        </pc:sldMkLst>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FD8DCA57-A344-4490-A3E6-A5ABADE7CB4C}" dt="2024-07-19T11:21:22.229" v="0"/>
              <pc2:cmMkLst xmlns:pc2="http://schemas.microsoft.com/office/powerpoint/2019/9/main/command">
                <pc:docMk/>
                <pc:sldMk cId="2186588987" sldId="450"/>
                <pc2:cmMk id="{42B5EBBD-786F-483A-A770-FC1C9F597916}"/>
              </pc2:cmMkLst>
            </pc226:cmChg>
          </p:ext>
        </pc:extLst>
      </pc:sldChg>
      <pc:sldChg chg="delCm">
        <pc:chgData name="Melanie David-Feveck" userId="9e4d456e-893c-4367-b601-72fce04ebd6b" providerId="ADAL" clId="{FD8DCA57-A344-4490-A3E6-A5ABADE7CB4C}" dt="2024-07-22T07:41:06.187" v="174"/>
        <pc:sldMkLst>
          <pc:docMk/>
          <pc:sldMk cId="490712198" sldId="481"/>
        </pc:sldMkLst>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FD8DCA57-A344-4490-A3E6-A5ABADE7CB4C}" dt="2024-07-22T07:41:06.187" v="174"/>
              <pc2:cmMkLst xmlns:pc2="http://schemas.microsoft.com/office/powerpoint/2019/9/main/command">
                <pc:docMk/>
                <pc:sldMk cId="490712198" sldId="481"/>
                <pc2:cmMk id="{510092BB-DFD2-4839-A1B6-0930F1A49C79}"/>
              </pc2:cmMkLst>
            </pc226:cmChg>
          </p:ext>
        </pc:extLst>
      </pc:sldChg>
    </pc:docChg>
  </pc:docChgLst>
  <pc:docChgLst>
    <pc:chgData name="Melanie David-Feveck" userId="9e4d456e-893c-4367-b601-72fce04ebd6b" providerId="ADAL" clId="{219C75A4-8537-48C2-8708-2813299DEDBF}"/>
    <pc:docChg chg="delSld delMainMaster delSection modSection">
      <pc:chgData name="Melanie David-Feveck" userId="9e4d456e-893c-4367-b601-72fce04ebd6b" providerId="ADAL" clId="{219C75A4-8537-48C2-8708-2813299DEDBF}" dt="2024-03-04T16:28:51.388" v="2" actId="17853"/>
      <pc:docMkLst>
        <pc:docMk/>
      </pc:docMkLst>
      <pc:sldChg chg="del">
        <pc:chgData name="Melanie David-Feveck" userId="9e4d456e-893c-4367-b601-72fce04ebd6b" providerId="ADAL" clId="{219C75A4-8537-48C2-8708-2813299DEDBF}" dt="2024-03-04T16:28:34.155" v="0" actId="47"/>
        <pc:sldMkLst>
          <pc:docMk/>
          <pc:sldMk cId="303593017" sldId="258"/>
        </pc:sldMkLst>
      </pc:sldChg>
      <pc:sldChg chg="del">
        <pc:chgData name="Melanie David-Feveck" userId="9e4d456e-893c-4367-b601-72fce04ebd6b" providerId="ADAL" clId="{219C75A4-8537-48C2-8708-2813299DEDBF}" dt="2024-03-04T16:28:47.357" v="1" actId="47"/>
        <pc:sldMkLst>
          <pc:docMk/>
          <pc:sldMk cId="799324392" sldId="259"/>
        </pc:sldMkLst>
      </pc:sldChg>
      <pc:sldChg chg="del">
        <pc:chgData name="Melanie David-Feveck" userId="9e4d456e-893c-4367-b601-72fce04ebd6b" providerId="ADAL" clId="{219C75A4-8537-48C2-8708-2813299DEDBF}" dt="2024-03-04T16:28:34.155" v="0" actId="47"/>
        <pc:sldMkLst>
          <pc:docMk/>
          <pc:sldMk cId="714852886" sldId="272"/>
        </pc:sldMkLst>
      </pc:sldChg>
      <pc:sldChg chg="del">
        <pc:chgData name="Melanie David-Feveck" userId="9e4d456e-893c-4367-b601-72fce04ebd6b" providerId="ADAL" clId="{219C75A4-8537-48C2-8708-2813299DEDBF}" dt="2024-03-04T16:28:34.155" v="0" actId="47"/>
        <pc:sldMkLst>
          <pc:docMk/>
          <pc:sldMk cId="4210905463" sldId="273"/>
        </pc:sldMkLst>
      </pc:sldChg>
      <pc:sldChg chg="del">
        <pc:chgData name="Melanie David-Feveck" userId="9e4d456e-893c-4367-b601-72fce04ebd6b" providerId="ADAL" clId="{219C75A4-8537-48C2-8708-2813299DEDBF}" dt="2024-03-04T16:28:34.155" v="0" actId="47"/>
        <pc:sldMkLst>
          <pc:docMk/>
          <pc:sldMk cId="672201223" sldId="274"/>
        </pc:sldMkLst>
      </pc:sldChg>
      <pc:sldChg chg="del">
        <pc:chgData name="Melanie David-Feveck" userId="9e4d456e-893c-4367-b601-72fce04ebd6b" providerId="ADAL" clId="{219C75A4-8537-48C2-8708-2813299DEDBF}" dt="2024-03-04T16:28:34.155" v="0" actId="47"/>
        <pc:sldMkLst>
          <pc:docMk/>
          <pc:sldMk cId="2801206981" sldId="275"/>
        </pc:sldMkLst>
      </pc:sldChg>
      <pc:sldChg chg="del">
        <pc:chgData name="Melanie David-Feveck" userId="9e4d456e-893c-4367-b601-72fce04ebd6b" providerId="ADAL" clId="{219C75A4-8537-48C2-8708-2813299DEDBF}" dt="2024-03-04T16:28:34.155" v="0" actId="47"/>
        <pc:sldMkLst>
          <pc:docMk/>
          <pc:sldMk cId="3438942381" sldId="276"/>
        </pc:sldMkLst>
      </pc:sldChg>
      <pc:sldChg chg="del">
        <pc:chgData name="Melanie David-Feveck" userId="9e4d456e-893c-4367-b601-72fce04ebd6b" providerId="ADAL" clId="{219C75A4-8537-48C2-8708-2813299DEDBF}" dt="2024-03-04T16:28:34.155" v="0" actId="47"/>
        <pc:sldMkLst>
          <pc:docMk/>
          <pc:sldMk cId="901013441" sldId="277"/>
        </pc:sldMkLst>
      </pc:sldChg>
      <pc:sldChg chg="del">
        <pc:chgData name="Melanie David-Feveck" userId="9e4d456e-893c-4367-b601-72fce04ebd6b" providerId="ADAL" clId="{219C75A4-8537-48C2-8708-2813299DEDBF}" dt="2024-03-04T16:28:34.155" v="0" actId="47"/>
        <pc:sldMkLst>
          <pc:docMk/>
          <pc:sldMk cId="3947318008" sldId="278"/>
        </pc:sldMkLst>
      </pc:sldChg>
      <pc:sldChg chg="del">
        <pc:chgData name="Melanie David-Feveck" userId="9e4d456e-893c-4367-b601-72fce04ebd6b" providerId="ADAL" clId="{219C75A4-8537-48C2-8708-2813299DEDBF}" dt="2024-03-04T16:28:34.155" v="0" actId="47"/>
        <pc:sldMkLst>
          <pc:docMk/>
          <pc:sldMk cId="3239767682" sldId="279"/>
        </pc:sldMkLst>
      </pc:sldChg>
      <pc:sldChg chg="del">
        <pc:chgData name="Melanie David-Feveck" userId="9e4d456e-893c-4367-b601-72fce04ebd6b" providerId="ADAL" clId="{219C75A4-8537-48C2-8708-2813299DEDBF}" dt="2024-03-04T16:28:34.155" v="0" actId="47"/>
        <pc:sldMkLst>
          <pc:docMk/>
          <pc:sldMk cId="1238911677" sldId="281"/>
        </pc:sldMkLst>
      </pc:sldChg>
      <pc:sldChg chg="del">
        <pc:chgData name="Melanie David-Feveck" userId="9e4d456e-893c-4367-b601-72fce04ebd6b" providerId="ADAL" clId="{219C75A4-8537-48C2-8708-2813299DEDBF}" dt="2024-03-04T16:28:34.155" v="0" actId="47"/>
        <pc:sldMkLst>
          <pc:docMk/>
          <pc:sldMk cId="4014246823" sldId="283"/>
        </pc:sldMkLst>
      </pc:sldChg>
      <pc:sldChg chg="del">
        <pc:chgData name="Melanie David-Feveck" userId="9e4d456e-893c-4367-b601-72fce04ebd6b" providerId="ADAL" clId="{219C75A4-8537-48C2-8708-2813299DEDBF}" dt="2024-03-04T16:28:34.155" v="0" actId="47"/>
        <pc:sldMkLst>
          <pc:docMk/>
          <pc:sldMk cId="780549538" sldId="285"/>
        </pc:sldMkLst>
      </pc:sldChg>
      <pc:sldChg chg="del">
        <pc:chgData name="Melanie David-Feveck" userId="9e4d456e-893c-4367-b601-72fce04ebd6b" providerId="ADAL" clId="{219C75A4-8537-48C2-8708-2813299DEDBF}" dt="2024-03-04T16:28:34.155" v="0" actId="47"/>
        <pc:sldMkLst>
          <pc:docMk/>
          <pc:sldMk cId="2647118694" sldId="286"/>
        </pc:sldMkLst>
      </pc:sldChg>
      <pc:sldChg chg="del">
        <pc:chgData name="Melanie David-Feveck" userId="9e4d456e-893c-4367-b601-72fce04ebd6b" providerId="ADAL" clId="{219C75A4-8537-48C2-8708-2813299DEDBF}" dt="2024-03-04T16:28:34.155" v="0" actId="47"/>
        <pc:sldMkLst>
          <pc:docMk/>
          <pc:sldMk cId="2800746859" sldId="287"/>
        </pc:sldMkLst>
      </pc:sldChg>
      <pc:sldChg chg="del">
        <pc:chgData name="Melanie David-Feveck" userId="9e4d456e-893c-4367-b601-72fce04ebd6b" providerId="ADAL" clId="{219C75A4-8537-48C2-8708-2813299DEDBF}" dt="2024-03-04T16:28:34.155" v="0" actId="47"/>
        <pc:sldMkLst>
          <pc:docMk/>
          <pc:sldMk cId="2114802594" sldId="309"/>
        </pc:sldMkLst>
      </pc:sldChg>
      <pc:sldChg chg="del">
        <pc:chgData name="Melanie David-Feveck" userId="9e4d456e-893c-4367-b601-72fce04ebd6b" providerId="ADAL" clId="{219C75A4-8537-48C2-8708-2813299DEDBF}" dt="2024-03-04T16:28:34.155" v="0" actId="47"/>
        <pc:sldMkLst>
          <pc:docMk/>
          <pc:sldMk cId="688575964" sldId="310"/>
        </pc:sldMkLst>
      </pc:sldChg>
      <pc:sldChg chg="del">
        <pc:chgData name="Melanie David-Feveck" userId="9e4d456e-893c-4367-b601-72fce04ebd6b" providerId="ADAL" clId="{219C75A4-8537-48C2-8708-2813299DEDBF}" dt="2024-03-04T16:28:34.155" v="0" actId="47"/>
        <pc:sldMkLst>
          <pc:docMk/>
          <pc:sldMk cId="1576592309" sldId="311"/>
        </pc:sldMkLst>
      </pc:sldChg>
      <pc:sldChg chg="del">
        <pc:chgData name="Melanie David-Feveck" userId="9e4d456e-893c-4367-b601-72fce04ebd6b" providerId="ADAL" clId="{219C75A4-8537-48C2-8708-2813299DEDBF}" dt="2024-03-04T16:28:34.155" v="0" actId="47"/>
        <pc:sldMkLst>
          <pc:docMk/>
          <pc:sldMk cId="2187250009" sldId="312"/>
        </pc:sldMkLst>
      </pc:sldChg>
      <pc:sldChg chg="del">
        <pc:chgData name="Melanie David-Feveck" userId="9e4d456e-893c-4367-b601-72fce04ebd6b" providerId="ADAL" clId="{219C75A4-8537-48C2-8708-2813299DEDBF}" dt="2024-03-04T16:28:34.155" v="0" actId="47"/>
        <pc:sldMkLst>
          <pc:docMk/>
          <pc:sldMk cId="1741064527" sldId="313"/>
        </pc:sldMkLst>
      </pc:sldChg>
      <pc:sldChg chg="del">
        <pc:chgData name="Melanie David-Feveck" userId="9e4d456e-893c-4367-b601-72fce04ebd6b" providerId="ADAL" clId="{219C75A4-8537-48C2-8708-2813299DEDBF}" dt="2024-03-04T16:28:34.155" v="0" actId="47"/>
        <pc:sldMkLst>
          <pc:docMk/>
          <pc:sldMk cId="3275864882" sldId="314"/>
        </pc:sldMkLst>
      </pc:sldChg>
      <pc:sldChg chg="del">
        <pc:chgData name="Melanie David-Feveck" userId="9e4d456e-893c-4367-b601-72fce04ebd6b" providerId="ADAL" clId="{219C75A4-8537-48C2-8708-2813299DEDBF}" dt="2024-03-04T16:28:34.155" v="0" actId="47"/>
        <pc:sldMkLst>
          <pc:docMk/>
          <pc:sldMk cId="1117996879" sldId="315"/>
        </pc:sldMkLst>
      </pc:sldChg>
      <pc:sldChg chg="del">
        <pc:chgData name="Melanie David-Feveck" userId="9e4d456e-893c-4367-b601-72fce04ebd6b" providerId="ADAL" clId="{219C75A4-8537-48C2-8708-2813299DEDBF}" dt="2024-03-04T16:28:34.155" v="0" actId="47"/>
        <pc:sldMkLst>
          <pc:docMk/>
          <pc:sldMk cId="3741197636" sldId="316"/>
        </pc:sldMkLst>
      </pc:sldChg>
      <pc:sldChg chg="del">
        <pc:chgData name="Melanie David-Feveck" userId="9e4d456e-893c-4367-b601-72fce04ebd6b" providerId="ADAL" clId="{219C75A4-8537-48C2-8708-2813299DEDBF}" dt="2024-03-04T16:28:34.155" v="0" actId="47"/>
        <pc:sldMkLst>
          <pc:docMk/>
          <pc:sldMk cId="703211495" sldId="317"/>
        </pc:sldMkLst>
      </pc:sldChg>
      <pc:sldChg chg="del">
        <pc:chgData name="Melanie David-Feveck" userId="9e4d456e-893c-4367-b601-72fce04ebd6b" providerId="ADAL" clId="{219C75A4-8537-48C2-8708-2813299DEDBF}" dt="2024-03-04T16:28:34.155" v="0" actId="47"/>
        <pc:sldMkLst>
          <pc:docMk/>
          <pc:sldMk cId="2457434082" sldId="318"/>
        </pc:sldMkLst>
      </pc:sldChg>
      <pc:sldChg chg="del">
        <pc:chgData name="Melanie David-Feveck" userId="9e4d456e-893c-4367-b601-72fce04ebd6b" providerId="ADAL" clId="{219C75A4-8537-48C2-8708-2813299DEDBF}" dt="2024-03-04T16:28:34.155" v="0" actId="47"/>
        <pc:sldMkLst>
          <pc:docMk/>
          <pc:sldMk cId="2369293096" sldId="319"/>
        </pc:sldMkLst>
      </pc:sldChg>
      <pc:sldChg chg="del">
        <pc:chgData name="Melanie David-Feveck" userId="9e4d456e-893c-4367-b601-72fce04ebd6b" providerId="ADAL" clId="{219C75A4-8537-48C2-8708-2813299DEDBF}" dt="2024-03-04T16:28:34.155" v="0" actId="47"/>
        <pc:sldMkLst>
          <pc:docMk/>
          <pc:sldMk cId="3112293656" sldId="320"/>
        </pc:sldMkLst>
      </pc:sldChg>
      <pc:sldChg chg="del">
        <pc:chgData name="Melanie David-Feveck" userId="9e4d456e-893c-4367-b601-72fce04ebd6b" providerId="ADAL" clId="{219C75A4-8537-48C2-8708-2813299DEDBF}" dt="2024-03-04T16:28:34.155" v="0" actId="47"/>
        <pc:sldMkLst>
          <pc:docMk/>
          <pc:sldMk cId="1890341766" sldId="321"/>
        </pc:sldMkLst>
      </pc:sldChg>
      <pc:sldChg chg="del">
        <pc:chgData name="Melanie David-Feveck" userId="9e4d456e-893c-4367-b601-72fce04ebd6b" providerId="ADAL" clId="{219C75A4-8537-48C2-8708-2813299DEDBF}" dt="2024-03-04T16:28:34.155" v="0" actId="47"/>
        <pc:sldMkLst>
          <pc:docMk/>
          <pc:sldMk cId="3959921299" sldId="322"/>
        </pc:sldMkLst>
      </pc:sldChg>
      <pc:sldChg chg="del">
        <pc:chgData name="Melanie David-Feveck" userId="9e4d456e-893c-4367-b601-72fce04ebd6b" providerId="ADAL" clId="{219C75A4-8537-48C2-8708-2813299DEDBF}" dt="2024-03-04T16:28:34.155" v="0" actId="47"/>
        <pc:sldMkLst>
          <pc:docMk/>
          <pc:sldMk cId="3678095860" sldId="323"/>
        </pc:sldMkLst>
      </pc:sldChg>
      <pc:sldChg chg="del">
        <pc:chgData name="Melanie David-Feveck" userId="9e4d456e-893c-4367-b601-72fce04ebd6b" providerId="ADAL" clId="{219C75A4-8537-48C2-8708-2813299DEDBF}" dt="2024-03-04T16:28:34.155" v="0" actId="47"/>
        <pc:sldMkLst>
          <pc:docMk/>
          <pc:sldMk cId="1421176562" sldId="324"/>
        </pc:sldMkLst>
      </pc:sldChg>
      <pc:sldChg chg="del">
        <pc:chgData name="Melanie David-Feveck" userId="9e4d456e-893c-4367-b601-72fce04ebd6b" providerId="ADAL" clId="{219C75A4-8537-48C2-8708-2813299DEDBF}" dt="2024-03-04T16:28:34.155" v="0" actId="47"/>
        <pc:sldMkLst>
          <pc:docMk/>
          <pc:sldMk cId="356090061" sldId="325"/>
        </pc:sldMkLst>
      </pc:sldChg>
      <pc:sldChg chg="del">
        <pc:chgData name="Melanie David-Feveck" userId="9e4d456e-893c-4367-b601-72fce04ebd6b" providerId="ADAL" clId="{219C75A4-8537-48C2-8708-2813299DEDBF}" dt="2024-03-04T16:28:34.155" v="0" actId="47"/>
        <pc:sldMkLst>
          <pc:docMk/>
          <pc:sldMk cId="1448134963" sldId="326"/>
        </pc:sldMkLst>
      </pc:sldChg>
      <pc:sldChg chg="del">
        <pc:chgData name="Melanie David-Feveck" userId="9e4d456e-893c-4367-b601-72fce04ebd6b" providerId="ADAL" clId="{219C75A4-8537-48C2-8708-2813299DEDBF}" dt="2024-03-04T16:28:34.155" v="0" actId="47"/>
        <pc:sldMkLst>
          <pc:docMk/>
          <pc:sldMk cId="3562138926" sldId="327"/>
        </pc:sldMkLst>
      </pc:sldChg>
      <pc:sldChg chg="del">
        <pc:chgData name="Melanie David-Feveck" userId="9e4d456e-893c-4367-b601-72fce04ebd6b" providerId="ADAL" clId="{219C75A4-8537-48C2-8708-2813299DEDBF}" dt="2024-03-04T16:28:34.155" v="0" actId="47"/>
        <pc:sldMkLst>
          <pc:docMk/>
          <pc:sldMk cId="2446223704" sldId="328"/>
        </pc:sldMkLst>
      </pc:sldChg>
      <pc:sldChg chg="del">
        <pc:chgData name="Melanie David-Feveck" userId="9e4d456e-893c-4367-b601-72fce04ebd6b" providerId="ADAL" clId="{219C75A4-8537-48C2-8708-2813299DEDBF}" dt="2024-03-04T16:28:34.155" v="0" actId="47"/>
        <pc:sldMkLst>
          <pc:docMk/>
          <pc:sldMk cId="864478204" sldId="329"/>
        </pc:sldMkLst>
      </pc:sldChg>
      <pc:sldChg chg="del">
        <pc:chgData name="Melanie David-Feveck" userId="9e4d456e-893c-4367-b601-72fce04ebd6b" providerId="ADAL" clId="{219C75A4-8537-48C2-8708-2813299DEDBF}" dt="2024-03-04T16:28:34.155" v="0" actId="47"/>
        <pc:sldMkLst>
          <pc:docMk/>
          <pc:sldMk cId="2319686188" sldId="330"/>
        </pc:sldMkLst>
      </pc:sldChg>
      <pc:sldChg chg="del">
        <pc:chgData name="Melanie David-Feveck" userId="9e4d456e-893c-4367-b601-72fce04ebd6b" providerId="ADAL" clId="{219C75A4-8537-48C2-8708-2813299DEDBF}" dt="2024-03-04T16:28:34.155" v="0" actId="47"/>
        <pc:sldMkLst>
          <pc:docMk/>
          <pc:sldMk cId="4181250627" sldId="331"/>
        </pc:sldMkLst>
      </pc:sldChg>
      <pc:sldChg chg="del">
        <pc:chgData name="Melanie David-Feveck" userId="9e4d456e-893c-4367-b601-72fce04ebd6b" providerId="ADAL" clId="{219C75A4-8537-48C2-8708-2813299DEDBF}" dt="2024-03-04T16:28:34.155" v="0" actId="47"/>
        <pc:sldMkLst>
          <pc:docMk/>
          <pc:sldMk cId="777786251" sldId="332"/>
        </pc:sldMkLst>
      </pc:sldChg>
      <pc:sldChg chg="del">
        <pc:chgData name="Melanie David-Feveck" userId="9e4d456e-893c-4367-b601-72fce04ebd6b" providerId="ADAL" clId="{219C75A4-8537-48C2-8708-2813299DEDBF}" dt="2024-03-04T16:28:34.155" v="0" actId="47"/>
        <pc:sldMkLst>
          <pc:docMk/>
          <pc:sldMk cId="4202584737" sldId="333"/>
        </pc:sldMkLst>
      </pc:sldChg>
      <pc:sldChg chg="del">
        <pc:chgData name="Melanie David-Feveck" userId="9e4d456e-893c-4367-b601-72fce04ebd6b" providerId="ADAL" clId="{219C75A4-8537-48C2-8708-2813299DEDBF}" dt="2024-03-04T16:28:34.155" v="0" actId="47"/>
        <pc:sldMkLst>
          <pc:docMk/>
          <pc:sldMk cId="1724377018" sldId="334"/>
        </pc:sldMkLst>
      </pc:sldChg>
      <pc:sldChg chg="del">
        <pc:chgData name="Melanie David-Feveck" userId="9e4d456e-893c-4367-b601-72fce04ebd6b" providerId="ADAL" clId="{219C75A4-8537-48C2-8708-2813299DEDBF}" dt="2024-03-04T16:28:34.155" v="0" actId="47"/>
        <pc:sldMkLst>
          <pc:docMk/>
          <pc:sldMk cId="3994462069" sldId="335"/>
        </pc:sldMkLst>
      </pc:sldChg>
      <pc:sldChg chg="del">
        <pc:chgData name="Melanie David-Feveck" userId="9e4d456e-893c-4367-b601-72fce04ebd6b" providerId="ADAL" clId="{219C75A4-8537-48C2-8708-2813299DEDBF}" dt="2024-03-04T16:28:34.155" v="0" actId="47"/>
        <pc:sldMkLst>
          <pc:docMk/>
          <pc:sldMk cId="363076698" sldId="336"/>
        </pc:sldMkLst>
      </pc:sldChg>
      <pc:sldChg chg="del">
        <pc:chgData name="Melanie David-Feveck" userId="9e4d456e-893c-4367-b601-72fce04ebd6b" providerId="ADAL" clId="{219C75A4-8537-48C2-8708-2813299DEDBF}" dt="2024-03-04T16:28:34.155" v="0" actId="47"/>
        <pc:sldMkLst>
          <pc:docMk/>
          <pc:sldMk cId="936684007" sldId="337"/>
        </pc:sldMkLst>
      </pc:sldChg>
      <pc:sldChg chg="del">
        <pc:chgData name="Melanie David-Feveck" userId="9e4d456e-893c-4367-b601-72fce04ebd6b" providerId="ADAL" clId="{219C75A4-8537-48C2-8708-2813299DEDBF}" dt="2024-03-04T16:28:34.155" v="0" actId="47"/>
        <pc:sldMkLst>
          <pc:docMk/>
          <pc:sldMk cId="3105523467" sldId="338"/>
        </pc:sldMkLst>
      </pc:sldChg>
      <pc:sldChg chg="del">
        <pc:chgData name="Melanie David-Feveck" userId="9e4d456e-893c-4367-b601-72fce04ebd6b" providerId="ADAL" clId="{219C75A4-8537-48C2-8708-2813299DEDBF}" dt="2024-03-04T16:28:47.357" v="1" actId="47"/>
        <pc:sldMkLst>
          <pc:docMk/>
          <pc:sldMk cId="3744989211" sldId="341"/>
        </pc:sldMkLst>
      </pc:sldChg>
      <pc:sldChg chg="del">
        <pc:chgData name="Melanie David-Feveck" userId="9e4d456e-893c-4367-b601-72fce04ebd6b" providerId="ADAL" clId="{219C75A4-8537-48C2-8708-2813299DEDBF}" dt="2024-03-04T16:28:47.357" v="1" actId="47"/>
        <pc:sldMkLst>
          <pc:docMk/>
          <pc:sldMk cId="1938092505" sldId="342"/>
        </pc:sldMkLst>
      </pc:sldChg>
      <pc:sldChg chg="del">
        <pc:chgData name="Melanie David-Feveck" userId="9e4d456e-893c-4367-b601-72fce04ebd6b" providerId="ADAL" clId="{219C75A4-8537-48C2-8708-2813299DEDBF}" dt="2024-03-04T16:28:47.357" v="1" actId="47"/>
        <pc:sldMkLst>
          <pc:docMk/>
          <pc:sldMk cId="1845257044" sldId="343"/>
        </pc:sldMkLst>
      </pc:sldChg>
      <pc:sldChg chg="del">
        <pc:chgData name="Melanie David-Feveck" userId="9e4d456e-893c-4367-b601-72fce04ebd6b" providerId="ADAL" clId="{219C75A4-8537-48C2-8708-2813299DEDBF}" dt="2024-03-04T16:28:47.357" v="1" actId="47"/>
        <pc:sldMkLst>
          <pc:docMk/>
          <pc:sldMk cId="2033206711" sldId="344"/>
        </pc:sldMkLst>
      </pc:sldChg>
      <pc:sldChg chg="del">
        <pc:chgData name="Melanie David-Feveck" userId="9e4d456e-893c-4367-b601-72fce04ebd6b" providerId="ADAL" clId="{219C75A4-8537-48C2-8708-2813299DEDBF}" dt="2024-03-04T16:28:47.357" v="1" actId="47"/>
        <pc:sldMkLst>
          <pc:docMk/>
          <pc:sldMk cId="937782167" sldId="345"/>
        </pc:sldMkLst>
      </pc:sldChg>
      <pc:sldChg chg="del">
        <pc:chgData name="Melanie David-Feveck" userId="9e4d456e-893c-4367-b601-72fce04ebd6b" providerId="ADAL" clId="{219C75A4-8537-48C2-8708-2813299DEDBF}" dt="2024-03-04T16:28:47.357" v="1" actId="47"/>
        <pc:sldMkLst>
          <pc:docMk/>
          <pc:sldMk cId="3044016823" sldId="346"/>
        </pc:sldMkLst>
      </pc:sldChg>
      <pc:sldChg chg="del">
        <pc:chgData name="Melanie David-Feveck" userId="9e4d456e-893c-4367-b601-72fce04ebd6b" providerId="ADAL" clId="{219C75A4-8537-48C2-8708-2813299DEDBF}" dt="2024-03-04T16:28:47.357" v="1" actId="47"/>
        <pc:sldMkLst>
          <pc:docMk/>
          <pc:sldMk cId="1033585047" sldId="347"/>
        </pc:sldMkLst>
      </pc:sldChg>
      <pc:sldChg chg="del">
        <pc:chgData name="Melanie David-Feveck" userId="9e4d456e-893c-4367-b601-72fce04ebd6b" providerId="ADAL" clId="{219C75A4-8537-48C2-8708-2813299DEDBF}" dt="2024-03-04T16:28:47.357" v="1" actId="47"/>
        <pc:sldMkLst>
          <pc:docMk/>
          <pc:sldMk cId="123050639" sldId="348"/>
        </pc:sldMkLst>
      </pc:sldChg>
      <pc:sldChg chg="del">
        <pc:chgData name="Melanie David-Feveck" userId="9e4d456e-893c-4367-b601-72fce04ebd6b" providerId="ADAL" clId="{219C75A4-8537-48C2-8708-2813299DEDBF}" dt="2024-03-04T16:28:34.155" v="0" actId="47"/>
        <pc:sldMkLst>
          <pc:docMk/>
          <pc:sldMk cId="3492931305" sldId="349"/>
        </pc:sldMkLst>
      </pc:sldChg>
      <pc:sldChg chg="del">
        <pc:chgData name="Melanie David-Feveck" userId="9e4d456e-893c-4367-b601-72fce04ebd6b" providerId="ADAL" clId="{219C75A4-8537-48C2-8708-2813299DEDBF}" dt="2024-03-04T16:28:34.155" v="0" actId="47"/>
        <pc:sldMkLst>
          <pc:docMk/>
          <pc:sldMk cId="891830557" sldId="350"/>
        </pc:sldMkLst>
      </pc:sldChg>
      <pc:sldChg chg="del">
        <pc:chgData name="Melanie David-Feveck" userId="9e4d456e-893c-4367-b601-72fce04ebd6b" providerId="ADAL" clId="{219C75A4-8537-48C2-8708-2813299DEDBF}" dt="2024-03-04T16:28:34.155" v="0" actId="47"/>
        <pc:sldMkLst>
          <pc:docMk/>
          <pc:sldMk cId="1172859723" sldId="351"/>
        </pc:sldMkLst>
      </pc:sldChg>
      <pc:sldChg chg="del">
        <pc:chgData name="Melanie David-Feveck" userId="9e4d456e-893c-4367-b601-72fce04ebd6b" providerId="ADAL" clId="{219C75A4-8537-48C2-8708-2813299DEDBF}" dt="2024-03-04T16:28:47.357" v="1" actId="47"/>
        <pc:sldMkLst>
          <pc:docMk/>
          <pc:sldMk cId="4230812645" sldId="353"/>
        </pc:sldMkLst>
      </pc:sldChg>
      <pc:sldChg chg="del">
        <pc:chgData name="Melanie David-Feveck" userId="9e4d456e-893c-4367-b601-72fce04ebd6b" providerId="ADAL" clId="{219C75A4-8537-48C2-8708-2813299DEDBF}" dt="2024-03-04T16:28:47.357" v="1" actId="47"/>
        <pc:sldMkLst>
          <pc:docMk/>
          <pc:sldMk cId="3897557875" sldId="354"/>
        </pc:sldMkLst>
      </pc:sldChg>
      <pc:sldChg chg="del">
        <pc:chgData name="Melanie David-Feveck" userId="9e4d456e-893c-4367-b601-72fce04ebd6b" providerId="ADAL" clId="{219C75A4-8537-48C2-8708-2813299DEDBF}" dt="2024-03-04T16:28:47.357" v="1" actId="47"/>
        <pc:sldMkLst>
          <pc:docMk/>
          <pc:sldMk cId="1074214804" sldId="355"/>
        </pc:sldMkLst>
      </pc:sldChg>
      <pc:sldChg chg="del">
        <pc:chgData name="Melanie David-Feveck" userId="9e4d456e-893c-4367-b601-72fce04ebd6b" providerId="ADAL" clId="{219C75A4-8537-48C2-8708-2813299DEDBF}" dt="2024-03-04T16:28:34.155" v="0" actId="47"/>
        <pc:sldMkLst>
          <pc:docMk/>
          <pc:sldMk cId="1684246087" sldId="356"/>
        </pc:sldMkLst>
      </pc:sldChg>
      <pc:sldChg chg="del">
        <pc:chgData name="Melanie David-Feveck" userId="9e4d456e-893c-4367-b601-72fce04ebd6b" providerId="ADAL" clId="{219C75A4-8537-48C2-8708-2813299DEDBF}" dt="2024-03-04T16:28:34.155" v="0" actId="47"/>
        <pc:sldMkLst>
          <pc:docMk/>
          <pc:sldMk cId="3659033923" sldId="357"/>
        </pc:sldMkLst>
      </pc:sldChg>
      <pc:sldChg chg="del">
        <pc:chgData name="Melanie David-Feveck" userId="9e4d456e-893c-4367-b601-72fce04ebd6b" providerId="ADAL" clId="{219C75A4-8537-48C2-8708-2813299DEDBF}" dt="2024-03-04T16:28:34.155" v="0" actId="47"/>
        <pc:sldMkLst>
          <pc:docMk/>
          <pc:sldMk cId="3413100092" sldId="358"/>
        </pc:sldMkLst>
      </pc:sldChg>
      <pc:sldChg chg="del">
        <pc:chgData name="Melanie David-Feveck" userId="9e4d456e-893c-4367-b601-72fce04ebd6b" providerId="ADAL" clId="{219C75A4-8537-48C2-8708-2813299DEDBF}" dt="2024-03-04T16:28:34.155" v="0" actId="47"/>
        <pc:sldMkLst>
          <pc:docMk/>
          <pc:sldMk cId="2170354795" sldId="359"/>
        </pc:sldMkLst>
      </pc:sldChg>
      <pc:sldChg chg="del">
        <pc:chgData name="Melanie David-Feveck" userId="9e4d456e-893c-4367-b601-72fce04ebd6b" providerId="ADAL" clId="{219C75A4-8537-48C2-8708-2813299DEDBF}" dt="2024-03-04T16:28:34.155" v="0" actId="47"/>
        <pc:sldMkLst>
          <pc:docMk/>
          <pc:sldMk cId="3860233872" sldId="360"/>
        </pc:sldMkLst>
      </pc:sldChg>
      <pc:sldChg chg="del">
        <pc:chgData name="Melanie David-Feveck" userId="9e4d456e-893c-4367-b601-72fce04ebd6b" providerId="ADAL" clId="{219C75A4-8537-48C2-8708-2813299DEDBF}" dt="2024-03-04T16:28:47.357" v="1" actId="47"/>
        <pc:sldMkLst>
          <pc:docMk/>
          <pc:sldMk cId="2243942472" sldId="361"/>
        </pc:sldMkLst>
      </pc:sldChg>
      <pc:sldChg chg="del">
        <pc:chgData name="Melanie David-Feveck" userId="9e4d456e-893c-4367-b601-72fce04ebd6b" providerId="ADAL" clId="{219C75A4-8537-48C2-8708-2813299DEDBF}" dt="2024-03-04T16:28:47.357" v="1" actId="47"/>
        <pc:sldMkLst>
          <pc:docMk/>
          <pc:sldMk cId="1573447348" sldId="362"/>
        </pc:sldMkLst>
      </pc:sldChg>
      <pc:sldChg chg="del">
        <pc:chgData name="Melanie David-Feveck" userId="9e4d456e-893c-4367-b601-72fce04ebd6b" providerId="ADAL" clId="{219C75A4-8537-48C2-8708-2813299DEDBF}" dt="2024-03-04T16:28:47.357" v="1" actId="47"/>
        <pc:sldMkLst>
          <pc:docMk/>
          <pc:sldMk cId="866705017" sldId="363"/>
        </pc:sldMkLst>
      </pc:sldChg>
      <pc:sldChg chg="del">
        <pc:chgData name="Melanie David-Feveck" userId="9e4d456e-893c-4367-b601-72fce04ebd6b" providerId="ADAL" clId="{219C75A4-8537-48C2-8708-2813299DEDBF}" dt="2024-03-04T16:28:47.357" v="1" actId="47"/>
        <pc:sldMkLst>
          <pc:docMk/>
          <pc:sldMk cId="3278423779" sldId="364"/>
        </pc:sldMkLst>
      </pc:sldChg>
      <pc:sldChg chg="del">
        <pc:chgData name="Melanie David-Feveck" userId="9e4d456e-893c-4367-b601-72fce04ebd6b" providerId="ADAL" clId="{219C75A4-8537-48C2-8708-2813299DEDBF}" dt="2024-03-04T16:28:47.357" v="1" actId="47"/>
        <pc:sldMkLst>
          <pc:docMk/>
          <pc:sldMk cId="1682096862" sldId="365"/>
        </pc:sldMkLst>
      </pc:sldChg>
      <pc:sldChg chg="del">
        <pc:chgData name="Melanie David-Feveck" userId="9e4d456e-893c-4367-b601-72fce04ebd6b" providerId="ADAL" clId="{219C75A4-8537-48C2-8708-2813299DEDBF}" dt="2024-03-04T16:28:47.357" v="1" actId="47"/>
        <pc:sldMkLst>
          <pc:docMk/>
          <pc:sldMk cId="2271441602" sldId="366"/>
        </pc:sldMkLst>
      </pc:sldChg>
      <pc:sldChg chg="del">
        <pc:chgData name="Melanie David-Feveck" userId="9e4d456e-893c-4367-b601-72fce04ebd6b" providerId="ADAL" clId="{219C75A4-8537-48C2-8708-2813299DEDBF}" dt="2024-03-04T16:28:47.357" v="1" actId="47"/>
        <pc:sldMkLst>
          <pc:docMk/>
          <pc:sldMk cId="3369570512" sldId="367"/>
        </pc:sldMkLst>
      </pc:sldChg>
      <pc:sldChg chg="del">
        <pc:chgData name="Melanie David-Feveck" userId="9e4d456e-893c-4367-b601-72fce04ebd6b" providerId="ADAL" clId="{219C75A4-8537-48C2-8708-2813299DEDBF}" dt="2024-03-04T16:28:47.357" v="1" actId="47"/>
        <pc:sldMkLst>
          <pc:docMk/>
          <pc:sldMk cId="734564673" sldId="368"/>
        </pc:sldMkLst>
      </pc:sldChg>
      <pc:sldChg chg="del">
        <pc:chgData name="Melanie David-Feveck" userId="9e4d456e-893c-4367-b601-72fce04ebd6b" providerId="ADAL" clId="{219C75A4-8537-48C2-8708-2813299DEDBF}" dt="2024-03-04T16:28:47.357" v="1" actId="47"/>
        <pc:sldMkLst>
          <pc:docMk/>
          <pc:sldMk cId="3689536119" sldId="369"/>
        </pc:sldMkLst>
      </pc:sldChg>
      <pc:sldChg chg="del">
        <pc:chgData name="Melanie David-Feveck" userId="9e4d456e-893c-4367-b601-72fce04ebd6b" providerId="ADAL" clId="{219C75A4-8537-48C2-8708-2813299DEDBF}" dt="2024-03-04T16:28:47.357" v="1" actId="47"/>
        <pc:sldMkLst>
          <pc:docMk/>
          <pc:sldMk cId="474592644" sldId="371"/>
        </pc:sldMkLst>
      </pc:sldChg>
      <pc:sldChg chg="del">
        <pc:chgData name="Melanie David-Feveck" userId="9e4d456e-893c-4367-b601-72fce04ebd6b" providerId="ADAL" clId="{219C75A4-8537-48C2-8708-2813299DEDBF}" dt="2024-03-04T16:28:47.357" v="1" actId="47"/>
        <pc:sldMkLst>
          <pc:docMk/>
          <pc:sldMk cId="3937018332" sldId="372"/>
        </pc:sldMkLst>
      </pc:sldChg>
      <pc:sldChg chg="del">
        <pc:chgData name="Melanie David-Feveck" userId="9e4d456e-893c-4367-b601-72fce04ebd6b" providerId="ADAL" clId="{219C75A4-8537-48C2-8708-2813299DEDBF}" dt="2024-03-04T16:28:47.357" v="1" actId="47"/>
        <pc:sldMkLst>
          <pc:docMk/>
          <pc:sldMk cId="1687094951" sldId="373"/>
        </pc:sldMkLst>
      </pc:sldChg>
      <pc:sldChg chg="del">
        <pc:chgData name="Melanie David-Feveck" userId="9e4d456e-893c-4367-b601-72fce04ebd6b" providerId="ADAL" clId="{219C75A4-8537-48C2-8708-2813299DEDBF}" dt="2024-03-04T16:28:47.357" v="1" actId="47"/>
        <pc:sldMkLst>
          <pc:docMk/>
          <pc:sldMk cId="677597828" sldId="374"/>
        </pc:sldMkLst>
      </pc:sldChg>
      <pc:sldChg chg="del">
        <pc:chgData name="Melanie David-Feveck" userId="9e4d456e-893c-4367-b601-72fce04ebd6b" providerId="ADAL" clId="{219C75A4-8537-48C2-8708-2813299DEDBF}" dt="2024-03-04T16:28:47.357" v="1" actId="47"/>
        <pc:sldMkLst>
          <pc:docMk/>
          <pc:sldMk cId="3930954874" sldId="375"/>
        </pc:sldMkLst>
      </pc:sldChg>
      <pc:sldChg chg="del">
        <pc:chgData name="Melanie David-Feveck" userId="9e4d456e-893c-4367-b601-72fce04ebd6b" providerId="ADAL" clId="{219C75A4-8537-48C2-8708-2813299DEDBF}" dt="2024-03-04T16:28:47.357" v="1" actId="47"/>
        <pc:sldMkLst>
          <pc:docMk/>
          <pc:sldMk cId="2026227547" sldId="376"/>
        </pc:sldMkLst>
      </pc:sldChg>
      <pc:sldChg chg="del">
        <pc:chgData name="Melanie David-Feveck" userId="9e4d456e-893c-4367-b601-72fce04ebd6b" providerId="ADAL" clId="{219C75A4-8537-48C2-8708-2813299DEDBF}" dt="2024-03-04T16:28:47.357" v="1" actId="47"/>
        <pc:sldMkLst>
          <pc:docMk/>
          <pc:sldMk cId="4008842626" sldId="377"/>
        </pc:sldMkLst>
      </pc:sldChg>
      <pc:sldChg chg="del">
        <pc:chgData name="Melanie David-Feveck" userId="9e4d456e-893c-4367-b601-72fce04ebd6b" providerId="ADAL" clId="{219C75A4-8537-48C2-8708-2813299DEDBF}" dt="2024-03-04T16:28:47.357" v="1" actId="47"/>
        <pc:sldMkLst>
          <pc:docMk/>
          <pc:sldMk cId="3369681097" sldId="378"/>
        </pc:sldMkLst>
      </pc:sldChg>
      <pc:sldChg chg="del">
        <pc:chgData name="Melanie David-Feveck" userId="9e4d456e-893c-4367-b601-72fce04ebd6b" providerId="ADAL" clId="{219C75A4-8537-48C2-8708-2813299DEDBF}" dt="2024-03-04T16:28:47.357" v="1" actId="47"/>
        <pc:sldMkLst>
          <pc:docMk/>
          <pc:sldMk cId="464951369" sldId="379"/>
        </pc:sldMkLst>
      </pc:sldChg>
      <pc:sldChg chg="del">
        <pc:chgData name="Melanie David-Feveck" userId="9e4d456e-893c-4367-b601-72fce04ebd6b" providerId="ADAL" clId="{219C75A4-8537-48C2-8708-2813299DEDBF}" dt="2024-03-04T16:28:47.357" v="1" actId="47"/>
        <pc:sldMkLst>
          <pc:docMk/>
          <pc:sldMk cId="4170204607" sldId="380"/>
        </pc:sldMkLst>
      </pc:sldChg>
      <pc:sldChg chg="del">
        <pc:chgData name="Melanie David-Feveck" userId="9e4d456e-893c-4367-b601-72fce04ebd6b" providerId="ADAL" clId="{219C75A4-8537-48C2-8708-2813299DEDBF}" dt="2024-03-04T16:28:47.357" v="1" actId="47"/>
        <pc:sldMkLst>
          <pc:docMk/>
          <pc:sldMk cId="612932941" sldId="381"/>
        </pc:sldMkLst>
      </pc:sldChg>
      <pc:sldChg chg="del">
        <pc:chgData name="Melanie David-Feveck" userId="9e4d456e-893c-4367-b601-72fce04ebd6b" providerId="ADAL" clId="{219C75A4-8537-48C2-8708-2813299DEDBF}" dt="2024-03-04T16:28:47.357" v="1" actId="47"/>
        <pc:sldMkLst>
          <pc:docMk/>
          <pc:sldMk cId="2162584172" sldId="382"/>
        </pc:sldMkLst>
      </pc:sldChg>
      <pc:sldChg chg="del">
        <pc:chgData name="Melanie David-Feveck" userId="9e4d456e-893c-4367-b601-72fce04ebd6b" providerId="ADAL" clId="{219C75A4-8537-48C2-8708-2813299DEDBF}" dt="2024-03-04T16:28:47.357" v="1" actId="47"/>
        <pc:sldMkLst>
          <pc:docMk/>
          <pc:sldMk cId="3069923250" sldId="383"/>
        </pc:sldMkLst>
      </pc:sldChg>
      <pc:sldChg chg="del">
        <pc:chgData name="Melanie David-Feveck" userId="9e4d456e-893c-4367-b601-72fce04ebd6b" providerId="ADAL" clId="{219C75A4-8537-48C2-8708-2813299DEDBF}" dt="2024-03-04T16:28:47.357" v="1" actId="47"/>
        <pc:sldMkLst>
          <pc:docMk/>
          <pc:sldMk cId="1117279125" sldId="384"/>
        </pc:sldMkLst>
      </pc:sldChg>
      <pc:sldChg chg="del">
        <pc:chgData name="Melanie David-Feveck" userId="9e4d456e-893c-4367-b601-72fce04ebd6b" providerId="ADAL" clId="{219C75A4-8537-48C2-8708-2813299DEDBF}" dt="2024-03-04T16:28:47.357" v="1" actId="47"/>
        <pc:sldMkLst>
          <pc:docMk/>
          <pc:sldMk cId="3093855387" sldId="385"/>
        </pc:sldMkLst>
      </pc:sldChg>
      <pc:sldChg chg="del">
        <pc:chgData name="Melanie David-Feveck" userId="9e4d456e-893c-4367-b601-72fce04ebd6b" providerId="ADAL" clId="{219C75A4-8537-48C2-8708-2813299DEDBF}" dt="2024-03-04T16:28:47.357" v="1" actId="47"/>
        <pc:sldMkLst>
          <pc:docMk/>
          <pc:sldMk cId="1901009877" sldId="386"/>
        </pc:sldMkLst>
      </pc:sldChg>
      <pc:sldChg chg="del">
        <pc:chgData name="Melanie David-Feveck" userId="9e4d456e-893c-4367-b601-72fce04ebd6b" providerId="ADAL" clId="{219C75A4-8537-48C2-8708-2813299DEDBF}" dt="2024-03-04T16:28:47.357" v="1" actId="47"/>
        <pc:sldMkLst>
          <pc:docMk/>
          <pc:sldMk cId="4073772492" sldId="387"/>
        </pc:sldMkLst>
      </pc:sldChg>
      <pc:sldChg chg="del">
        <pc:chgData name="Melanie David-Feveck" userId="9e4d456e-893c-4367-b601-72fce04ebd6b" providerId="ADAL" clId="{219C75A4-8537-48C2-8708-2813299DEDBF}" dt="2024-03-04T16:28:47.357" v="1" actId="47"/>
        <pc:sldMkLst>
          <pc:docMk/>
          <pc:sldMk cId="1148748229" sldId="388"/>
        </pc:sldMkLst>
      </pc:sldChg>
      <pc:sldChg chg="del">
        <pc:chgData name="Melanie David-Feveck" userId="9e4d456e-893c-4367-b601-72fce04ebd6b" providerId="ADAL" clId="{219C75A4-8537-48C2-8708-2813299DEDBF}" dt="2024-03-04T16:28:47.357" v="1" actId="47"/>
        <pc:sldMkLst>
          <pc:docMk/>
          <pc:sldMk cId="76884431" sldId="389"/>
        </pc:sldMkLst>
      </pc:sldChg>
      <pc:sldChg chg="del">
        <pc:chgData name="Melanie David-Feveck" userId="9e4d456e-893c-4367-b601-72fce04ebd6b" providerId="ADAL" clId="{219C75A4-8537-48C2-8708-2813299DEDBF}" dt="2024-03-04T16:28:47.357" v="1" actId="47"/>
        <pc:sldMkLst>
          <pc:docMk/>
          <pc:sldMk cId="1693977819" sldId="391"/>
        </pc:sldMkLst>
      </pc:sldChg>
      <pc:sldChg chg="del">
        <pc:chgData name="Melanie David-Feveck" userId="9e4d456e-893c-4367-b601-72fce04ebd6b" providerId="ADAL" clId="{219C75A4-8537-48C2-8708-2813299DEDBF}" dt="2024-03-04T16:28:47.357" v="1" actId="47"/>
        <pc:sldMkLst>
          <pc:docMk/>
          <pc:sldMk cId="441555424" sldId="392"/>
        </pc:sldMkLst>
      </pc:sldChg>
      <pc:sldChg chg="del">
        <pc:chgData name="Melanie David-Feveck" userId="9e4d456e-893c-4367-b601-72fce04ebd6b" providerId="ADAL" clId="{219C75A4-8537-48C2-8708-2813299DEDBF}" dt="2024-03-04T16:28:47.357" v="1" actId="47"/>
        <pc:sldMkLst>
          <pc:docMk/>
          <pc:sldMk cId="360806" sldId="393"/>
        </pc:sldMkLst>
      </pc:sldChg>
      <pc:sldChg chg="del">
        <pc:chgData name="Melanie David-Feveck" userId="9e4d456e-893c-4367-b601-72fce04ebd6b" providerId="ADAL" clId="{219C75A4-8537-48C2-8708-2813299DEDBF}" dt="2024-03-04T16:28:34.155" v="0" actId="47"/>
        <pc:sldMkLst>
          <pc:docMk/>
          <pc:sldMk cId="2619968914" sldId="394"/>
        </pc:sldMkLst>
      </pc:sldChg>
      <pc:sldChg chg="del">
        <pc:chgData name="Melanie David-Feveck" userId="9e4d456e-893c-4367-b601-72fce04ebd6b" providerId="ADAL" clId="{219C75A4-8537-48C2-8708-2813299DEDBF}" dt="2024-03-04T16:28:34.155" v="0" actId="47"/>
        <pc:sldMkLst>
          <pc:docMk/>
          <pc:sldMk cId="775265358" sldId="395"/>
        </pc:sldMkLst>
      </pc:sldChg>
      <pc:sldChg chg="del">
        <pc:chgData name="Melanie David-Feveck" userId="9e4d456e-893c-4367-b601-72fce04ebd6b" providerId="ADAL" clId="{219C75A4-8537-48C2-8708-2813299DEDBF}" dt="2024-03-04T16:28:34.155" v="0" actId="47"/>
        <pc:sldMkLst>
          <pc:docMk/>
          <pc:sldMk cId="2107756540" sldId="396"/>
        </pc:sldMkLst>
      </pc:sldChg>
      <pc:sldChg chg="del">
        <pc:chgData name="Melanie David-Feveck" userId="9e4d456e-893c-4367-b601-72fce04ebd6b" providerId="ADAL" clId="{219C75A4-8537-48C2-8708-2813299DEDBF}" dt="2024-03-04T16:28:34.155" v="0" actId="47"/>
        <pc:sldMkLst>
          <pc:docMk/>
          <pc:sldMk cId="3388284942" sldId="397"/>
        </pc:sldMkLst>
      </pc:sldChg>
      <pc:sldChg chg="del">
        <pc:chgData name="Melanie David-Feveck" userId="9e4d456e-893c-4367-b601-72fce04ebd6b" providerId="ADAL" clId="{219C75A4-8537-48C2-8708-2813299DEDBF}" dt="2024-03-04T16:28:34.155" v="0" actId="47"/>
        <pc:sldMkLst>
          <pc:docMk/>
          <pc:sldMk cId="2580212467" sldId="398"/>
        </pc:sldMkLst>
      </pc:sldChg>
      <pc:sldChg chg="del">
        <pc:chgData name="Melanie David-Feveck" userId="9e4d456e-893c-4367-b601-72fce04ebd6b" providerId="ADAL" clId="{219C75A4-8537-48C2-8708-2813299DEDBF}" dt="2024-03-04T16:28:34.155" v="0" actId="47"/>
        <pc:sldMkLst>
          <pc:docMk/>
          <pc:sldMk cId="4033703934" sldId="400"/>
        </pc:sldMkLst>
      </pc:sldChg>
      <pc:sldChg chg="del">
        <pc:chgData name="Melanie David-Feveck" userId="9e4d456e-893c-4367-b601-72fce04ebd6b" providerId="ADAL" clId="{219C75A4-8537-48C2-8708-2813299DEDBF}" dt="2024-03-04T16:28:34.155" v="0" actId="47"/>
        <pc:sldMkLst>
          <pc:docMk/>
          <pc:sldMk cId="757243504" sldId="401"/>
        </pc:sldMkLst>
      </pc:sldChg>
      <pc:sldChg chg="del">
        <pc:chgData name="Melanie David-Feveck" userId="9e4d456e-893c-4367-b601-72fce04ebd6b" providerId="ADAL" clId="{219C75A4-8537-48C2-8708-2813299DEDBF}" dt="2024-03-04T16:28:34.155" v="0" actId="47"/>
        <pc:sldMkLst>
          <pc:docMk/>
          <pc:sldMk cId="3222120578" sldId="402"/>
        </pc:sldMkLst>
      </pc:sldChg>
      <pc:sldChg chg="del">
        <pc:chgData name="Melanie David-Feveck" userId="9e4d456e-893c-4367-b601-72fce04ebd6b" providerId="ADAL" clId="{219C75A4-8537-48C2-8708-2813299DEDBF}" dt="2024-03-04T16:28:34.155" v="0" actId="47"/>
        <pc:sldMkLst>
          <pc:docMk/>
          <pc:sldMk cId="4092747308" sldId="403"/>
        </pc:sldMkLst>
      </pc:sldChg>
      <pc:sldChg chg="del">
        <pc:chgData name="Melanie David-Feveck" userId="9e4d456e-893c-4367-b601-72fce04ebd6b" providerId="ADAL" clId="{219C75A4-8537-48C2-8708-2813299DEDBF}" dt="2024-03-04T16:28:34.155" v="0" actId="47"/>
        <pc:sldMkLst>
          <pc:docMk/>
          <pc:sldMk cId="1435041562" sldId="404"/>
        </pc:sldMkLst>
      </pc:sldChg>
      <pc:sldChg chg="del">
        <pc:chgData name="Melanie David-Feveck" userId="9e4d456e-893c-4367-b601-72fce04ebd6b" providerId="ADAL" clId="{219C75A4-8537-48C2-8708-2813299DEDBF}" dt="2024-03-04T16:28:34.155" v="0" actId="47"/>
        <pc:sldMkLst>
          <pc:docMk/>
          <pc:sldMk cId="1953776874" sldId="405"/>
        </pc:sldMkLst>
      </pc:sldChg>
      <pc:sldChg chg="del">
        <pc:chgData name="Melanie David-Feveck" userId="9e4d456e-893c-4367-b601-72fce04ebd6b" providerId="ADAL" clId="{219C75A4-8537-48C2-8708-2813299DEDBF}" dt="2024-03-04T16:28:34.155" v="0" actId="47"/>
        <pc:sldMkLst>
          <pc:docMk/>
          <pc:sldMk cId="850062160" sldId="406"/>
        </pc:sldMkLst>
      </pc:sldChg>
      <pc:sldChg chg="del">
        <pc:chgData name="Melanie David-Feveck" userId="9e4d456e-893c-4367-b601-72fce04ebd6b" providerId="ADAL" clId="{219C75A4-8537-48C2-8708-2813299DEDBF}" dt="2024-03-04T16:28:34.155" v="0" actId="47"/>
        <pc:sldMkLst>
          <pc:docMk/>
          <pc:sldMk cId="3923400777" sldId="407"/>
        </pc:sldMkLst>
      </pc:sldChg>
      <pc:sldChg chg="del">
        <pc:chgData name="Melanie David-Feveck" userId="9e4d456e-893c-4367-b601-72fce04ebd6b" providerId="ADAL" clId="{219C75A4-8537-48C2-8708-2813299DEDBF}" dt="2024-03-04T16:28:34.155" v="0" actId="47"/>
        <pc:sldMkLst>
          <pc:docMk/>
          <pc:sldMk cId="2541985933" sldId="408"/>
        </pc:sldMkLst>
      </pc:sldChg>
      <pc:sldChg chg="del">
        <pc:chgData name="Melanie David-Feveck" userId="9e4d456e-893c-4367-b601-72fce04ebd6b" providerId="ADAL" clId="{219C75A4-8537-48C2-8708-2813299DEDBF}" dt="2024-03-04T16:28:34.155" v="0" actId="47"/>
        <pc:sldMkLst>
          <pc:docMk/>
          <pc:sldMk cId="3429231556" sldId="409"/>
        </pc:sldMkLst>
      </pc:sldChg>
      <pc:sldChg chg="del">
        <pc:chgData name="Melanie David-Feveck" userId="9e4d456e-893c-4367-b601-72fce04ebd6b" providerId="ADAL" clId="{219C75A4-8537-48C2-8708-2813299DEDBF}" dt="2024-03-04T16:28:34.155" v="0" actId="47"/>
        <pc:sldMkLst>
          <pc:docMk/>
          <pc:sldMk cId="1852238695" sldId="412"/>
        </pc:sldMkLst>
      </pc:sldChg>
      <pc:sldChg chg="del">
        <pc:chgData name="Melanie David-Feveck" userId="9e4d456e-893c-4367-b601-72fce04ebd6b" providerId="ADAL" clId="{219C75A4-8537-48C2-8708-2813299DEDBF}" dt="2024-03-04T16:28:34.155" v="0" actId="47"/>
        <pc:sldMkLst>
          <pc:docMk/>
          <pc:sldMk cId="3625257582" sldId="413"/>
        </pc:sldMkLst>
      </pc:sldChg>
      <pc:sldChg chg="del">
        <pc:chgData name="Melanie David-Feveck" userId="9e4d456e-893c-4367-b601-72fce04ebd6b" providerId="ADAL" clId="{219C75A4-8537-48C2-8708-2813299DEDBF}" dt="2024-03-04T16:28:34.155" v="0" actId="47"/>
        <pc:sldMkLst>
          <pc:docMk/>
          <pc:sldMk cId="4248452479" sldId="414"/>
        </pc:sldMkLst>
      </pc:sldChg>
      <pc:sldChg chg="del">
        <pc:chgData name="Melanie David-Feveck" userId="9e4d456e-893c-4367-b601-72fce04ebd6b" providerId="ADAL" clId="{219C75A4-8537-48C2-8708-2813299DEDBF}" dt="2024-03-04T16:28:34.155" v="0" actId="47"/>
        <pc:sldMkLst>
          <pc:docMk/>
          <pc:sldMk cId="2796021192" sldId="415"/>
        </pc:sldMkLst>
      </pc:sldChg>
      <pc:sldChg chg="del">
        <pc:chgData name="Melanie David-Feveck" userId="9e4d456e-893c-4367-b601-72fce04ebd6b" providerId="ADAL" clId="{219C75A4-8537-48C2-8708-2813299DEDBF}" dt="2024-03-04T16:28:34.155" v="0" actId="47"/>
        <pc:sldMkLst>
          <pc:docMk/>
          <pc:sldMk cId="738911178" sldId="416"/>
        </pc:sldMkLst>
      </pc:sldChg>
      <pc:sldChg chg="del">
        <pc:chgData name="Melanie David-Feveck" userId="9e4d456e-893c-4367-b601-72fce04ebd6b" providerId="ADAL" clId="{219C75A4-8537-48C2-8708-2813299DEDBF}" dt="2024-03-04T16:28:34.155" v="0" actId="47"/>
        <pc:sldMkLst>
          <pc:docMk/>
          <pc:sldMk cId="314188274" sldId="418"/>
        </pc:sldMkLst>
      </pc:sldChg>
      <pc:sldChg chg="del">
        <pc:chgData name="Melanie David-Feveck" userId="9e4d456e-893c-4367-b601-72fce04ebd6b" providerId="ADAL" clId="{219C75A4-8537-48C2-8708-2813299DEDBF}" dt="2024-03-04T16:28:34.155" v="0" actId="47"/>
        <pc:sldMkLst>
          <pc:docMk/>
          <pc:sldMk cId="2683488589" sldId="419"/>
        </pc:sldMkLst>
      </pc:sldChg>
      <pc:sldChg chg="del">
        <pc:chgData name="Melanie David-Feveck" userId="9e4d456e-893c-4367-b601-72fce04ebd6b" providerId="ADAL" clId="{219C75A4-8537-48C2-8708-2813299DEDBF}" dt="2024-03-04T16:28:34.155" v="0" actId="47"/>
        <pc:sldMkLst>
          <pc:docMk/>
          <pc:sldMk cId="3260923862" sldId="420"/>
        </pc:sldMkLst>
      </pc:sldChg>
      <pc:sldChg chg="del">
        <pc:chgData name="Melanie David-Feveck" userId="9e4d456e-893c-4367-b601-72fce04ebd6b" providerId="ADAL" clId="{219C75A4-8537-48C2-8708-2813299DEDBF}" dt="2024-03-04T16:28:34.155" v="0" actId="47"/>
        <pc:sldMkLst>
          <pc:docMk/>
          <pc:sldMk cId="795708314" sldId="422"/>
        </pc:sldMkLst>
      </pc:sldChg>
      <pc:sldChg chg="del">
        <pc:chgData name="Melanie David-Feveck" userId="9e4d456e-893c-4367-b601-72fce04ebd6b" providerId="ADAL" clId="{219C75A4-8537-48C2-8708-2813299DEDBF}" dt="2024-03-04T16:28:47.357" v="1" actId="47"/>
        <pc:sldMkLst>
          <pc:docMk/>
          <pc:sldMk cId="3419854797" sldId="430"/>
        </pc:sldMkLst>
      </pc:sldChg>
      <pc:sldChg chg="del">
        <pc:chgData name="Melanie David-Feveck" userId="9e4d456e-893c-4367-b601-72fce04ebd6b" providerId="ADAL" clId="{219C75A4-8537-48C2-8708-2813299DEDBF}" dt="2024-03-04T16:28:47.357" v="1" actId="47"/>
        <pc:sldMkLst>
          <pc:docMk/>
          <pc:sldMk cId="125439977" sldId="431"/>
        </pc:sldMkLst>
      </pc:sldChg>
      <pc:sldChg chg="del">
        <pc:chgData name="Melanie David-Feveck" userId="9e4d456e-893c-4367-b601-72fce04ebd6b" providerId="ADAL" clId="{219C75A4-8537-48C2-8708-2813299DEDBF}" dt="2024-03-04T16:28:47.357" v="1" actId="47"/>
        <pc:sldMkLst>
          <pc:docMk/>
          <pc:sldMk cId="938175707" sldId="432"/>
        </pc:sldMkLst>
      </pc:sldChg>
      <pc:sldChg chg="del">
        <pc:chgData name="Melanie David-Feveck" userId="9e4d456e-893c-4367-b601-72fce04ebd6b" providerId="ADAL" clId="{219C75A4-8537-48C2-8708-2813299DEDBF}" dt="2024-03-04T16:28:47.357" v="1" actId="47"/>
        <pc:sldMkLst>
          <pc:docMk/>
          <pc:sldMk cId="3890644080" sldId="433"/>
        </pc:sldMkLst>
      </pc:sldChg>
      <pc:sldChg chg="del">
        <pc:chgData name="Melanie David-Feveck" userId="9e4d456e-893c-4367-b601-72fce04ebd6b" providerId="ADAL" clId="{219C75A4-8537-48C2-8708-2813299DEDBF}" dt="2024-03-04T16:28:47.357" v="1" actId="47"/>
        <pc:sldMkLst>
          <pc:docMk/>
          <pc:sldMk cId="153995507" sldId="434"/>
        </pc:sldMkLst>
      </pc:sldChg>
      <pc:sldChg chg="del">
        <pc:chgData name="Melanie David-Feveck" userId="9e4d456e-893c-4367-b601-72fce04ebd6b" providerId="ADAL" clId="{219C75A4-8537-48C2-8708-2813299DEDBF}" dt="2024-03-04T16:28:47.357" v="1" actId="47"/>
        <pc:sldMkLst>
          <pc:docMk/>
          <pc:sldMk cId="3510423669" sldId="435"/>
        </pc:sldMkLst>
      </pc:sldChg>
      <pc:sldChg chg="del">
        <pc:chgData name="Melanie David-Feveck" userId="9e4d456e-893c-4367-b601-72fce04ebd6b" providerId="ADAL" clId="{219C75A4-8537-48C2-8708-2813299DEDBF}" dt="2024-03-04T16:28:34.155" v="0" actId="47"/>
        <pc:sldMkLst>
          <pc:docMk/>
          <pc:sldMk cId="2962534376" sldId="436"/>
        </pc:sldMkLst>
      </pc:sldChg>
      <pc:sldChg chg="del">
        <pc:chgData name="Melanie David-Feveck" userId="9e4d456e-893c-4367-b601-72fce04ebd6b" providerId="ADAL" clId="{219C75A4-8537-48C2-8708-2813299DEDBF}" dt="2024-03-04T16:28:34.155" v="0" actId="47"/>
        <pc:sldMkLst>
          <pc:docMk/>
          <pc:sldMk cId="4292919957" sldId="437"/>
        </pc:sldMkLst>
      </pc:sldChg>
      <pc:sldChg chg="del">
        <pc:chgData name="Melanie David-Feveck" userId="9e4d456e-893c-4367-b601-72fce04ebd6b" providerId="ADAL" clId="{219C75A4-8537-48C2-8708-2813299DEDBF}" dt="2024-03-04T16:28:34.155" v="0" actId="47"/>
        <pc:sldMkLst>
          <pc:docMk/>
          <pc:sldMk cId="3351046268" sldId="438"/>
        </pc:sldMkLst>
      </pc:sldChg>
      <pc:sldChg chg="del">
        <pc:chgData name="Melanie David-Feveck" userId="9e4d456e-893c-4367-b601-72fce04ebd6b" providerId="ADAL" clId="{219C75A4-8537-48C2-8708-2813299DEDBF}" dt="2024-03-04T16:28:34.155" v="0" actId="47"/>
        <pc:sldMkLst>
          <pc:docMk/>
          <pc:sldMk cId="1525323478" sldId="440"/>
        </pc:sldMkLst>
      </pc:sldChg>
      <pc:sldChg chg="del">
        <pc:chgData name="Melanie David-Feveck" userId="9e4d456e-893c-4367-b601-72fce04ebd6b" providerId="ADAL" clId="{219C75A4-8537-48C2-8708-2813299DEDBF}" dt="2024-03-04T16:28:34.155" v="0" actId="47"/>
        <pc:sldMkLst>
          <pc:docMk/>
          <pc:sldMk cId="450357000" sldId="441"/>
        </pc:sldMkLst>
      </pc:sldChg>
      <pc:sldChg chg="del">
        <pc:chgData name="Melanie David-Feveck" userId="9e4d456e-893c-4367-b601-72fce04ebd6b" providerId="ADAL" clId="{219C75A4-8537-48C2-8708-2813299DEDBF}" dt="2024-03-04T16:28:34.155" v="0" actId="47"/>
        <pc:sldMkLst>
          <pc:docMk/>
          <pc:sldMk cId="3069331202" sldId="442"/>
        </pc:sldMkLst>
      </pc:sldChg>
      <pc:sldChg chg="del">
        <pc:chgData name="Melanie David-Feveck" userId="9e4d456e-893c-4367-b601-72fce04ebd6b" providerId="ADAL" clId="{219C75A4-8537-48C2-8708-2813299DEDBF}" dt="2024-03-04T16:28:34.155" v="0" actId="47"/>
        <pc:sldMkLst>
          <pc:docMk/>
          <pc:sldMk cId="3315078260" sldId="443"/>
        </pc:sldMkLst>
      </pc:sldChg>
      <pc:sldChg chg="del">
        <pc:chgData name="Melanie David-Feveck" userId="9e4d456e-893c-4367-b601-72fce04ebd6b" providerId="ADAL" clId="{219C75A4-8537-48C2-8708-2813299DEDBF}" dt="2024-03-04T16:28:47.357" v="1" actId="47"/>
        <pc:sldMkLst>
          <pc:docMk/>
          <pc:sldMk cId="963000563" sldId="445"/>
        </pc:sldMkLst>
      </pc:sldChg>
      <pc:sldChg chg="del">
        <pc:chgData name="Melanie David-Feveck" userId="9e4d456e-893c-4367-b601-72fce04ebd6b" providerId="ADAL" clId="{219C75A4-8537-48C2-8708-2813299DEDBF}" dt="2024-03-04T16:28:47.357" v="1" actId="47"/>
        <pc:sldMkLst>
          <pc:docMk/>
          <pc:sldMk cId="2890435125" sldId="446"/>
        </pc:sldMkLst>
      </pc:sldChg>
      <pc:sldChg chg="del">
        <pc:chgData name="Melanie David-Feveck" userId="9e4d456e-893c-4367-b601-72fce04ebd6b" providerId="ADAL" clId="{219C75A4-8537-48C2-8708-2813299DEDBF}" dt="2024-03-04T16:28:47.357" v="1" actId="47"/>
        <pc:sldMkLst>
          <pc:docMk/>
          <pc:sldMk cId="2542350368" sldId="447"/>
        </pc:sldMkLst>
      </pc:sldChg>
      <pc:sldChg chg="del">
        <pc:chgData name="Melanie David-Feveck" userId="9e4d456e-893c-4367-b601-72fce04ebd6b" providerId="ADAL" clId="{219C75A4-8537-48C2-8708-2813299DEDBF}" dt="2024-03-04T16:28:47.357" v="1" actId="47"/>
        <pc:sldMkLst>
          <pc:docMk/>
          <pc:sldMk cId="3288439341" sldId="448"/>
        </pc:sldMkLst>
      </pc:sldChg>
      <pc:sldChg chg="del">
        <pc:chgData name="Melanie David-Feveck" userId="9e4d456e-893c-4367-b601-72fce04ebd6b" providerId="ADAL" clId="{219C75A4-8537-48C2-8708-2813299DEDBF}" dt="2024-03-04T16:28:47.357" v="1" actId="47"/>
        <pc:sldMkLst>
          <pc:docMk/>
          <pc:sldMk cId="1137403775" sldId="449"/>
        </pc:sldMkLst>
      </pc:sldChg>
      <pc:sldChg chg="del">
        <pc:chgData name="Melanie David-Feveck" userId="9e4d456e-893c-4367-b601-72fce04ebd6b" providerId="ADAL" clId="{219C75A4-8537-48C2-8708-2813299DEDBF}" dt="2024-03-04T16:28:47.357" v="1" actId="47"/>
        <pc:sldMkLst>
          <pc:docMk/>
          <pc:sldMk cId="915426161" sldId="452"/>
        </pc:sldMkLst>
      </pc:sldChg>
      <pc:sldChg chg="del">
        <pc:chgData name="Melanie David-Feveck" userId="9e4d456e-893c-4367-b601-72fce04ebd6b" providerId="ADAL" clId="{219C75A4-8537-48C2-8708-2813299DEDBF}" dt="2024-03-04T16:28:47.357" v="1" actId="47"/>
        <pc:sldMkLst>
          <pc:docMk/>
          <pc:sldMk cId="1799724769" sldId="453"/>
        </pc:sldMkLst>
      </pc:sldChg>
      <pc:sldChg chg="del">
        <pc:chgData name="Melanie David-Feveck" userId="9e4d456e-893c-4367-b601-72fce04ebd6b" providerId="ADAL" clId="{219C75A4-8537-48C2-8708-2813299DEDBF}" dt="2024-03-04T16:28:47.357" v="1" actId="47"/>
        <pc:sldMkLst>
          <pc:docMk/>
          <pc:sldMk cId="4087989055" sldId="454"/>
        </pc:sldMkLst>
      </pc:sldChg>
      <pc:sldChg chg="del">
        <pc:chgData name="Melanie David-Feveck" userId="9e4d456e-893c-4367-b601-72fce04ebd6b" providerId="ADAL" clId="{219C75A4-8537-48C2-8708-2813299DEDBF}" dt="2024-03-04T16:28:34.155" v="0" actId="47"/>
        <pc:sldMkLst>
          <pc:docMk/>
          <pc:sldMk cId="2066130604" sldId="466"/>
        </pc:sldMkLst>
      </pc:sldChg>
      <pc:sldChg chg="del">
        <pc:chgData name="Melanie David-Feveck" userId="9e4d456e-893c-4367-b601-72fce04ebd6b" providerId="ADAL" clId="{219C75A4-8537-48C2-8708-2813299DEDBF}" dt="2024-03-04T16:28:34.155" v="0" actId="47"/>
        <pc:sldMkLst>
          <pc:docMk/>
          <pc:sldMk cId="697864790" sldId="467"/>
        </pc:sldMkLst>
      </pc:sldChg>
      <pc:sldChg chg="del">
        <pc:chgData name="Melanie David-Feveck" userId="9e4d456e-893c-4367-b601-72fce04ebd6b" providerId="ADAL" clId="{219C75A4-8537-48C2-8708-2813299DEDBF}" dt="2024-03-04T16:28:34.155" v="0" actId="47"/>
        <pc:sldMkLst>
          <pc:docMk/>
          <pc:sldMk cId="1181254030" sldId="468"/>
        </pc:sldMkLst>
      </pc:sldChg>
      <pc:sldChg chg="del">
        <pc:chgData name="Melanie David-Feveck" userId="9e4d456e-893c-4367-b601-72fce04ebd6b" providerId="ADAL" clId="{219C75A4-8537-48C2-8708-2813299DEDBF}" dt="2024-03-04T16:28:34.155" v="0" actId="47"/>
        <pc:sldMkLst>
          <pc:docMk/>
          <pc:sldMk cId="2294281372" sldId="469"/>
        </pc:sldMkLst>
      </pc:sldChg>
      <pc:sldChg chg="del">
        <pc:chgData name="Melanie David-Feveck" userId="9e4d456e-893c-4367-b601-72fce04ebd6b" providerId="ADAL" clId="{219C75A4-8537-48C2-8708-2813299DEDBF}" dt="2024-03-04T16:28:34.155" v="0" actId="47"/>
        <pc:sldMkLst>
          <pc:docMk/>
          <pc:sldMk cId="3036752072" sldId="470"/>
        </pc:sldMkLst>
      </pc:sldChg>
      <pc:sldChg chg="del">
        <pc:chgData name="Melanie David-Feveck" userId="9e4d456e-893c-4367-b601-72fce04ebd6b" providerId="ADAL" clId="{219C75A4-8537-48C2-8708-2813299DEDBF}" dt="2024-03-04T16:28:34.155" v="0" actId="47"/>
        <pc:sldMkLst>
          <pc:docMk/>
          <pc:sldMk cId="3507553518" sldId="471"/>
        </pc:sldMkLst>
      </pc:sldChg>
      <pc:sldChg chg="del">
        <pc:chgData name="Melanie David-Feveck" userId="9e4d456e-893c-4367-b601-72fce04ebd6b" providerId="ADAL" clId="{219C75A4-8537-48C2-8708-2813299DEDBF}" dt="2024-03-04T16:28:34.155" v="0" actId="47"/>
        <pc:sldMkLst>
          <pc:docMk/>
          <pc:sldMk cId="3529474266" sldId="472"/>
        </pc:sldMkLst>
      </pc:sldChg>
      <pc:sldChg chg="del">
        <pc:chgData name="Melanie David-Feveck" userId="9e4d456e-893c-4367-b601-72fce04ebd6b" providerId="ADAL" clId="{219C75A4-8537-48C2-8708-2813299DEDBF}" dt="2024-03-04T16:28:34.155" v="0" actId="47"/>
        <pc:sldMkLst>
          <pc:docMk/>
          <pc:sldMk cId="4043515187" sldId="473"/>
        </pc:sldMkLst>
      </pc:sldChg>
      <pc:sldChg chg="del">
        <pc:chgData name="Melanie David-Feveck" userId="9e4d456e-893c-4367-b601-72fce04ebd6b" providerId="ADAL" clId="{219C75A4-8537-48C2-8708-2813299DEDBF}" dt="2024-03-04T16:28:34.155" v="0" actId="47"/>
        <pc:sldMkLst>
          <pc:docMk/>
          <pc:sldMk cId="3168520191" sldId="474"/>
        </pc:sldMkLst>
      </pc:sldChg>
      <pc:sldChg chg="del">
        <pc:chgData name="Melanie David-Feveck" userId="9e4d456e-893c-4367-b601-72fce04ebd6b" providerId="ADAL" clId="{219C75A4-8537-48C2-8708-2813299DEDBF}" dt="2024-03-04T16:28:34.155" v="0" actId="47"/>
        <pc:sldMkLst>
          <pc:docMk/>
          <pc:sldMk cId="1239296923" sldId="475"/>
        </pc:sldMkLst>
      </pc:sldChg>
      <pc:sldChg chg="del">
        <pc:chgData name="Melanie David-Feveck" userId="9e4d456e-893c-4367-b601-72fce04ebd6b" providerId="ADAL" clId="{219C75A4-8537-48C2-8708-2813299DEDBF}" dt="2024-03-04T16:28:34.155" v="0" actId="47"/>
        <pc:sldMkLst>
          <pc:docMk/>
          <pc:sldMk cId="2667654800" sldId="476"/>
        </pc:sldMkLst>
      </pc:sldChg>
      <pc:sldChg chg="del">
        <pc:chgData name="Melanie David-Feveck" userId="9e4d456e-893c-4367-b601-72fce04ebd6b" providerId="ADAL" clId="{219C75A4-8537-48C2-8708-2813299DEDBF}" dt="2024-03-04T16:28:34.155" v="0" actId="47"/>
        <pc:sldMkLst>
          <pc:docMk/>
          <pc:sldMk cId="808406318" sldId="477"/>
        </pc:sldMkLst>
      </pc:sldChg>
      <pc:sldChg chg="del">
        <pc:chgData name="Melanie David-Feveck" userId="9e4d456e-893c-4367-b601-72fce04ebd6b" providerId="ADAL" clId="{219C75A4-8537-48C2-8708-2813299DEDBF}" dt="2024-03-04T16:28:34.155" v="0" actId="47"/>
        <pc:sldMkLst>
          <pc:docMk/>
          <pc:sldMk cId="2941344757" sldId="478"/>
        </pc:sldMkLst>
      </pc:sldChg>
      <pc:sldChg chg="del">
        <pc:chgData name="Melanie David-Feveck" userId="9e4d456e-893c-4367-b601-72fce04ebd6b" providerId="ADAL" clId="{219C75A4-8537-48C2-8708-2813299DEDBF}" dt="2024-03-04T16:28:34.155" v="0" actId="47"/>
        <pc:sldMkLst>
          <pc:docMk/>
          <pc:sldMk cId="268687695" sldId="479"/>
        </pc:sldMkLst>
      </pc:sldChg>
      <pc:sldChg chg="del">
        <pc:chgData name="Melanie David-Feveck" userId="9e4d456e-893c-4367-b601-72fce04ebd6b" providerId="ADAL" clId="{219C75A4-8537-48C2-8708-2813299DEDBF}" dt="2024-03-04T16:28:34.155" v="0" actId="47"/>
        <pc:sldMkLst>
          <pc:docMk/>
          <pc:sldMk cId="1002946590" sldId="480"/>
        </pc:sldMkLst>
      </pc:sldChg>
      <pc:sldChg chg="del">
        <pc:chgData name="Melanie David-Feveck" userId="9e4d456e-893c-4367-b601-72fce04ebd6b" providerId="ADAL" clId="{219C75A4-8537-48C2-8708-2813299DEDBF}" dt="2024-03-04T16:28:47.357" v="1" actId="47"/>
        <pc:sldMkLst>
          <pc:docMk/>
          <pc:sldMk cId="4083119633" sldId="482"/>
        </pc:sldMkLst>
      </pc:sldChg>
      <pc:sldChg chg="del">
        <pc:chgData name="Melanie David-Feveck" userId="9e4d456e-893c-4367-b601-72fce04ebd6b" providerId="ADAL" clId="{219C75A4-8537-48C2-8708-2813299DEDBF}" dt="2024-03-04T16:28:47.357" v="1" actId="47"/>
        <pc:sldMkLst>
          <pc:docMk/>
          <pc:sldMk cId="723089563" sldId="483"/>
        </pc:sldMkLst>
      </pc:sldChg>
      <pc:sldChg chg="del">
        <pc:chgData name="Melanie David-Feveck" userId="9e4d456e-893c-4367-b601-72fce04ebd6b" providerId="ADAL" clId="{219C75A4-8537-48C2-8708-2813299DEDBF}" dt="2024-03-04T16:28:47.357" v="1" actId="47"/>
        <pc:sldMkLst>
          <pc:docMk/>
          <pc:sldMk cId="700681731" sldId="484"/>
        </pc:sldMkLst>
      </pc:sldChg>
      <pc:sldChg chg="del">
        <pc:chgData name="Melanie David-Feveck" userId="9e4d456e-893c-4367-b601-72fce04ebd6b" providerId="ADAL" clId="{219C75A4-8537-48C2-8708-2813299DEDBF}" dt="2024-03-04T16:28:47.357" v="1" actId="47"/>
        <pc:sldMkLst>
          <pc:docMk/>
          <pc:sldMk cId="363428946" sldId="485"/>
        </pc:sldMkLst>
      </pc:sldChg>
      <pc:sldChg chg="del">
        <pc:chgData name="Melanie David-Feveck" userId="9e4d456e-893c-4367-b601-72fce04ebd6b" providerId="ADAL" clId="{219C75A4-8537-48C2-8708-2813299DEDBF}" dt="2024-03-04T16:28:34.155" v="0" actId="47"/>
        <pc:sldMkLst>
          <pc:docMk/>
          <pc:sldMk cId="3409563566" sldId="486"/>
        </pc:sldMkLst>
      </pc:sldChg>
      <pc:sldChg chg="del">
        <pc:chgData name="Melanie David-Feveck" userId="9e4d456e-893c-4367-b601-72fce04ebd6b" providerId="ADAL" clId="{219C75A4-8537-48C2-8708-2813299DEDBF}" dt="2024-03-04T16:28:34.155" v="0" actId="47"/>
        <pc:sldMkLst>
          <pc:docMk/>
          <pc:sldMk cId="668264317" sldId="487"/>
        </pc:sldMkLst>
      </pc:sldChg>
      <pc:sldChg chg="del">
        <pc:chgData name="Melanie David-Feveck" userId="9e4d456e-893c-4367-b601-72fce04ebd6b" providerId="ADAL" clId="{219C75A4-8537-48C2-8708-2813299DEDBF}" dt="2024-03-04T16:28:34.155" v="0" actId="47"/>
        <pc:sldMkLst>
          <pc:docMk/>
          <pc:sldMk cId="131314130" sldId="488"/>
        </pc:sldMkLst>
      </pc:sldChg>
      <pc:sldChg chg="del">
        <pc:chgData name="Melanie David-Feveck" userId="9e4d456e-893c-4367-b601-72fce04ebd6b" providerId="ADAL" clId="{219C75A4-8537-48C2-8708-2813299DEDBF}" dt="2024-03-04T16:28:34.155" v="0" actId="47"/>
        <pc:sldMkLst>
          <pc:docMk/>
          <pc:sldMk cId="2472133182" sldId="489"/>
        </pc:sldMkLst>
      </pc:sldChg>
      <pc:sldChg chg="del">
        <pc:chgData name="Melanie David-Feveck" userId="9e4d456e-893c-4367-b601-72fce04ebd6b" providerId="ADAL" clId="{219C75A4-8537-48C2-8708-2813299DEDBF}" dt="2024-03-04T16:28:34.155" v="0" actId="47"/>
        <pc:sldMkLst>
          <pc:docMk/>
          <pc:sldMk cId="1711767990" sldId="490"/>
        </pc:sldMkLst>
      </pc:sldChg>
      <pc:sldChg chg="del">
        <pc:chgData name="Melanie David-Feveck" userId="9e4d456e-893c-4367-b601-72fce04ebd6b" providerId="ADAL" clId="{219C75A4-8537-48C2-8708-2813299DEDBF}" dt="2024-03-04T16:28:34.155" v="0" actId="47"/>
        <pc:sldMkLst>
          <pc:docMk/>
          <pc:sldMk cId="756053718" sldId="491"/>
        </pc:sldMkLst>
      </pc:sldChg>
      <pc:sldChg chg="del">
        <pc:chgData name="Melanie David-Feveck" userId="9e4d456e-893c-4367-b601-72fce04ebd6b" providerId="ADAL" clId="{219C75A4-8537-48C2-8708-2813299DEDBF}" dt="2024-03-04T16:28:34.155" v="0" actId="47"/>
        <pc:sldMkLst>
          <pc:docMk/>
          <pc:sldMk cId="1875775254" sldId="492"/>
        </pc:sldMkLst>
      </pc:sldChg>
      <pc:sldChg chg="del">
        <pc:chgData name="Melanie David-Feveck" userId="9e4d456e-893c-4367-b601-72fce04ebd6b" providerId="ADAL" clId="{219C75A4-8537-48C2-8708-2813299DEDBF}" dt="2024-03-04T16:28:47.357" v="1" actId="47"/>
        <pc:sldMkLst>
          <pc:docMk/>
          <pc:sldMk cId="3949548102" sldId="494"/>
        </pc:sldMkLst>
      </pc:sldChg>
      <pc:sldChg chg="del">
        <pc:chgData name="Melanie David-Feveck" userId="9e4d456e-893c-4367-b601-72fce04ebd6b" providerId="ADAL" clId="{219C75A4-8537-48C2-8708-2813299DEDBF}" dt="2024-03-04T16:28:47.357" v="1" actId="47"/>
        <pc:sldMkLst>
          <pc:docMk/>
          <pc:sldMk cId="3827792318" sldId="495"/>
        </pc:sldMkLst>
      </pc:sldChg>
      <pc:sldChg chg="del">
        <pc:chgData name="Melanie David-Feveck" userId="9e4d456e-893c-4367-b601-72fce04ebd6b" providerId="ADAL" clId="{219C75A4-8537-48C2-8708-2813299DEDBF}" dt="2024-03-04T16:28:47.357" v="1" actId="47"/>
        <pc:sldMkLst>
          <pc:docMk/>
          <pc:sldMk cId="3243977985" sldId="496"/>
        </pc:sldMkLst>
      </pc:sldChg>
      <pc:sldChg chg="del">
        <pc:chgData name="Melanie David-Feveck" userId="9e4d456e-893c-4367-b601-72fce04ebd6b" providerId="ADAL" clId="{219C75A4-8537-48C2-8708-2813299DEDBF}" dt="2024-03-04T16:28:47.357" v="1" actId="47"/>
        <pc:sldMkLst>
          <pc:docMk/>
          <pc:sldMk cId="2331035921" sldId="497"/>
        </pc:sldMkLst>
      </pc:sldChg>
      <pc:sldMasterChg chg="del delSldLayout">
        <pc:chgData name="Melanie David-Feveck" userId="9e4d456e-893c-4367-b601-72fce04ebd6b" providerId="ADAL" clId="{219C75A4-8537-48C2-8708-2813299DEDBF}" dt="2024-03-04T16:28:34.155" v="0" actId="47"/>
        <pc:sldMasterMkLst>
          <pc:docMk/>
          <pc:sldMasterMk cId="1926497552" sldId="2147483661"/>
        </pc:sldMasterMkLst>
        <pc:sldLayoutChg chg="del">
          <pc:chgData name="Melanie David-Feveck" userId="9e4d456e-893c-4367-b601-72fce04ebd6b" providerId="ADAL" clId="{219C75A4-8537-48C2-8708-2813299DEDBF}" dt="2024-03-04T16:28:34.155" v="0" actId="47"/>
          <pc:sldLayoutMkLst>
            <pc:docMk/>
            <pc:sldMasterMk cId="1926497552" sldId="2147483661"/>
            <pc:sldLayoutMk cId="3509636175" sldId="2147483662"/>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1898099811" sldId="2147483663"/>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3255141331" sldId="2147483664"/>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2232822972" sldId="2147483665"/>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2343851447" sldId="2147483666"/>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3256557551" sldId="2147483667"/>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654735387" sldId="2147483668"/>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3834494304" sldId="2147483669"/>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2280983591" sldId="2147483670"/>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1157135564" sldId="2147483671"/>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3281175091" sldId="214748367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A93BF-5355-493D-869F-44AE46201CD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8463C667-898B-4607-8F97-5785BB513680}">
      <dgm:prSet phldrT="[Text]"/>
      <dgm:spPr/>
      <dgm:t>
        <a:bodyPr/>
        <a:lstStyle/>
        <a:p>
          <a:r>
            <a:rPr lang="en-GB" dirty="0"/>
            <a:t>Idea</a:t>
          </a:r>
        </a:p>
      </dgm:t>
    </dgm:pt>
    <dgm:pt modelId="{FE5621D7-BD20-479E-88A5-623DCF4111A4}" type="parTrans" cxnId="{AF174E9D-FCA6-4DAF-9DAE-39101705CDEC}">
      <dgm:prSet/>
      <dgm:spPr/>
      <dgm:t>
        <a:bodyPr/>
        <a:lstStyle/>
        <a:p>
          <a:endParaRPr lang="en-GB"/>
        </a:p>
      </dgm:t>
    </dgm:pt>
    <dgm:pt modelId="{02653632-E593-4FBB-BCB6-EC16A8125A3E}" type="sibTrans" cxnId="{AF174E9D-FCA6-4DAF-9DAE-39101705CDEC}">
      <dgm:prSet/>
      <dgm:spPr/>
      <dgm:t>
        <a:bodyPr/>
        <a:lstStyle/>
        <a:p>
          <a:endParaRPr lang="en-GB"/>
        </a:p>
      </dgm:t>
    </dgm:pt>
    <dgm:pt modelId="{CFC3322D-A77C-4B79-B9B1-F2FF19B09A89}">
      <dgm:prSet phldrT="[Text]"/>
      <dgm:spPr/>
      <dgm:t>
        <a:bodyPr/>
        <a:lstStyle/>
        <a:p>
          <a:r>
            <a:rPr lang="en-GB" dirty="0"/>
            <a:t>Initial survey</a:t>
          </a:r>
        </a:p>
      </dgm:t>
    </dgm:pt>
    <dgm:pt modelId="{7EC3D568-D40F-4C2A-8F1F-B844C4A0DF26}" type="parTrans" cxnId="{727A654D-6148-49D6-A990-EFEAA8587D7B}">
      <dgm:prSet/>
      <dgm:spPr/>
      <dgm:t>
        <a:bodyPr/>
        <a:lstStyle/>
        <a:p>
          <a:endParaRPr lang="en-GB"/>
        </a:p>
      </dgm:t>
    </dgm:pt>
    <dgm:pt modelId="{DA6701D9-242D-4C12-BD1B-888AE84283F6}" type="sibTrans" cxnId="{727A654D-6148-49D6-A990-EFEAA8587D7B}">
      <dgm:prSet/>
      <dgm:spPr/>
      <dgm:t>
        <a:bodyPr/>
        <a:lstStyle/>
        <a:p>
          <a:endParaRPr lang="en-GB"/>
        </a:p>
      </dgm:t>
    </dgm:pt>
    <dgm:pt modelId="{9129A667-EDE1-4CB2-A580-2B71F7C449F5}">
      <dgm:prSet phldrT="[Text]"/>
      <dgm:spPr/>
      <dgm:t>
        <a:bodyPr/>
        <a:lstStyle/>
        <a:p>
          <a:r>
            <a:rPr lang="en-GB" dirty="0"/>
            <a:t>History and examination</a:t>
          </a:r>
        </a:p>
      </dgm:t>
    </dgm:pt>
    <dgm:pt modelId="{FE09A824-EA00-4C32-8994-E4F04A755AE7}" type="parTrans" cxnId="{5260FE79-6549-4DF9-BC6F-A6D70CAFE53E}">
      <dgm:prSet/>
      <dgm:spPr/>
      <dgm:t>
        <a:bodyPr/>
        <a:lstStyle/>
        <a:p>
          <a:endParaRPr lang="en-GB"/>
        </a:p>
      </dgm:t>
    </dgm:pt>
    <dgm:pt modelId="{5A448475-A340-460B-9F5F-89D986E2328D}" type="sibTrans" cxnId="{5260FE79-6549-4DF9-BC6F-A6D70CAFE53E}">
      <dgm:prSet/>
      <dgm:spPr/>
      <dgm:t>
        <a:bodyPr/>
        <a:lstStyle/>
        <a:p>
          <a:endParaRPr lang="en-GB"/>
        </a:p>
      </dgm:t>
    </dgm:pt>
    <dgm:pt modelId="{E63DEA7B-80FF-4D63-BF34-09B0AE7E3586}">
      <dgm:prSet phldrT="[Text]"/>
      <dgm:spPr/>
      <dgm:t>
        <a:bodyPr/>
        <a:lstStyle/>
        <a:p>
          <a:r>
            <a:rPr lang="en-GB" dirty="0"/>
            <a:t>Flow chart</a:t>
          </a:r>
        </a:p>
      </dgm:t>
    </dgm:pt>
    <dgm:pt modelId="{0E49CA87-4AFB-418D-8BFF-63AADF71E693}" type="parTrans" cxnId="{535D9147-D2FE-4003-B5EA-318D0AE172FF}">
      <dgm:prSet/>
      <dgm:spPr/>
      <dgm:t>
        <a:bodyPr/>
        <a:lstStyle/>
        <a:p>
          <a:endParaRPr lang="en-GB"/>
        </a:p>
      </dgm:t>
    </dgm:pt>
    <dgm:pt modelId="{4DB0CDCA-F060-4A25-9EB4-90DBC849D03D}" type="sibTrans" cxnId="{535D9147-D2FE-4003-B5EA-318D0AE172FF}">
      <dgm:prSet/>
      <dgm:spPr/>
      <dgm:t>
        <a:bodyPr/>
        <a:lstStyle/>
        <a:p>
          <a:endParaRPr lang="en-GB"/>
        </a:p>
      </dgm:t>
    </dgm:pt>
    <dgm:pt modelId="{06DD3FD4-59F4-4A99-9100-99E7E87ABB40}">
      <dgm:prSet phldrT="[Text]"/>
      <dgm:spPr/>
      <dgm:t>
        <a:bodyPr/>
        <a:lstStyle/>
        <a:p>
          <a:r>
            <a:rPr lang="en-GB" dirty="0"/>
            <a:t>Discharge check list</a:t>
          </a:r>
        </a:p>
      </dgm:t>
    </dgm:pt>
    <dgm:pt modelId="{9FFB7035-3B78-43A7-9A6C-FA750A06604C}" type="parTrans" cxnId="{A0909B3C-0788-4F88-A0A2-6EC32ABBBB99}">
      <dgm:prSet/>
      <dgm:spPr/>
      <dgm:t>
        <a:bodyPr/>
        <a:lstStyle/>
        <a:p>
          <a:endParaRPr lang="en-GB"/>
        </a:p>
      </dgm:t>
    </dgm:pt>
    <dgm:pt modelId="{3F613485-E1BE-46B1-ADA7-793A9004F998}" type="sibTrans" cxnId="{A0909B3C-0788-4F88-A0A2-6EC32ABBBB99}">
      <dgm:prSet/>
      <dgm:spPr/>
      <dgm:t>
        <a:bodyPr/>
        <a:lstStyle/>
        <a:p>
          <a:endParaRPr lang="en-GB"/>
        </a:p>
      </dgm:t>
    </dgm:pt>
    <dgm:pt modelId="{5BC8063F-4680-48A9-9B7D-AB65885307B9}">
      <dgm:prSet phldrT="[Text]"/>
      <dgm:spPr/>
      <dgm:t>
        <a:bodyPr/>
        <a:lstStyle/>
        <a:p>
          <a:r>
            <a:rPr lang="en-GB" dirty="0"/>
            <a:t>The whole pathway ready</a:t>
          </a:r>
        </a:p>
      </dgm:t>
    </dgm:pt>
    <dgm:pt modelId="{D7CE2F32-8BDB-43D5-9CA4-A818D8B386DF}" type="parTrans" cxnId="{8083BFCE-A28F-4592-AAAB-9EF2A17D52A6}">
      <dgm:prSet/>
      <dgm:spPr/>
      <dgm:t>
        <a:bodyPr/>
        <a:lstStyle/>
        <a:p>
          <a:endParaRPr lang="en-GB"/>
        </a:p>
      </dgm:t>
    </dgm:pt>
    <dgm:pt modelId="{B7292C50-C548-42D7-96F7-AE7609532BAE}" type="sibTrans" cxnId="{8083BFCE-A28F-4592-AAAB-9EF2A17D52A6}">
      <dgm:prSet/>
      <dgm:spPr/>
      <dgm:t>
        <a:bodyPr/>
        <a:lstStyle/>
        <a:p>
          <a:endParaRPr lang="en-GB"/>
        </a:p>
      </dgm:t>
    </dgm:pt>
    <dgm:pt modelId="{728F3644-FC56-41B3-B288-1BFAF3E8932E}" type="pres">
      <dgm:prSet presAssocID="{BF1A93BF-5355-493D-869F-44AE46201CDB}" presName="CompostProcess" presStyleCnt="0">
        <dgm:presLayoutVars>
          <dgm:dir/>
          <dgm:resizeHandles val="exact"/>
        </dgm:presLayoutVars>
      </dgm:prSet>
      <dgm:spPr/>
    </dgm:pt>
    <dgm:pt modelId="{B7C1D7AF-1CD5-4AEE-AE1B-2B041980B909}" type="pres">
      <dgm:prSet presAssocID="{BF1A93BF-5355-493D-869F-44AE46201CDB}" presName="arrow" presStyleLbl="bgShp" presStyleIdx="0" presStyleCnt="1"/>
      <dgm:spPr/>
    </dgm:pt>
    <dgm:pt modelId="{B877601E-AA00-4706-989E-B0BB13255489}" type="pres">
      <dgm:prSet presAssocID="{BF1A93BF-5355-493D-869F-44AE46201CDB}" presName="linearProcess" presStyleCnt="0"/>
      <dgm:spPr/>
    </dgm:pt>
    <dgm:pt modelId="{09F7F30C-C841-42E7-9F7B-3B1A2019B63F}" type="pres">
      <dgm:prSet presAssocID="{8463C667-898B-4607-8F97-5785BB513680}" presName="textNode" presStyleLbl="node1" presStyleIdx="0" presStyleCnt="6">
        <dgm:presLayoutVars>
          <dgm:bulletEnabled val="1"/>
        </dgm:presLayoutVars>
      </dgm:prSet>
      <dgm:spPr/>
    </dgm:pt>
    <dgm:pt modelId="{9BB42F36-1DCD-4B07-913C-6FD929A7AA93}" type="pres">
      <dgm:prSet presAssocID="{02653632-E593-4FBB-BCB6-EC16A8125A3E}" presName="sibTrans" presStyleCnt="0"/>
      <dgm:spPr/>
    </dgm:pt>
    <dgm:pt modelId="{AFE5879E-DBBB-4766-939D-DAAF05E252F2}" type="pres">
      <dgm:prSet presAssocID="{CFC3322D-A77C-4B79-B9B1-F2FF19B09A89}" presName="textNode" presStyleLbl="node1" presStyleIdx="1" presStyleCnt="6">
        <dgm:presLayoutVars>
          <dgm:bulletEnabled val="1"/>
        </dgm:presLayoutVars>
      </dgm:prSet>
      <dgm:spPr/>
    </dgm:pt>
    <dgm:pt modelId="{8A4F7133-C825-4765-B084-77E17FC93410}" type="pres">
      <dgm:prSet presAssocID="{DA6701D9-242D-4C12-BD1B-888AE84283F6}" presName="sibTrans" presStyleCnt="0"/>
      <dgm:spPr/>
    </dgm:pt>
    <dgm:pt modelId="{3C38C1F9-CE17-43FB-AABE-D70BB0EF788D}" type="pres">
      <dgm:prSet presAssocID="{9129A667-EDE1-4CB2-A580-2B71F7C449F5}" presName="textNode" presStyleLbl="node1" presStyleIdx="2" presStyleCnt="6">
        <dgm:presLayoutVars>
          <dgm:bulletEnabled val="1"/>
        </dgm:presLayoutVars>
      </dgm:prSet>
      <dgm:spPr/>
    </dgm:pt>
    <dgm:pt modelId="{5FA3A58B-EC9D-499F-A7C7-C7B076B20E5D}" type="pres">
      <dgm:prSet presAssocID="{5A448475-A340-460B-9F5F-89D986E2328D}" presName="sibTrans" presStyleCnt="0"/>
      <dgm:spPr/>
    </dgm:pt>
    <dgm:pt modelId="{EAEFB0F5-3507-4526-B3B0-454A3F4EBFA3}" type="pres">
      <dgm:prSet presAssocID="{06DD3FD4-59F4-4A99-9100-99E7E87ABB40}" presName="textNode" presStyleLbl="node1" presStyleIdx="3" presStyleCnt="6">
        <dgm:presLayoutVars>
          <dgm:bulletEnabled val="1"/>
        </dgm:presLayoutVars>
      </dgm:prSet>
      <dgm:spPr/>
    </dgm:pt>
    <dgm:pt modelId="{A2D9D45A-A431-457C-8D1F-4E0281E99BF9}" type="pres">
      <dgm:prSet presAssocID="{3F613485-E1BE-46B1-ADA7-793A9004F998}" presName="sibTrans" presStyleCnt="0"/>
      <dgm:spPr/>
    </dgm:pt>
    <dgm:pt modelId="{3AE73B66-FD9D-49A2-B323-A9C454B53288}" type="pres">
      <dgm:prSet presAssocID="{E63DEA7B-80FF-4D63-BF34-09B0AE7E3586}" presName="textNode" presStyleLbl="node1" presStyleIdx="4" presStyleCnt="6">
        <dgm:presLayoutVars>
          <dgm:bulletEnabled val="1"/>
        </dgm:presLayoutVars>
      </dgm:prSet>
      <dgm:spPr/>
    </dgm:pt>
    <dgm:pt modelId="{997AAD69-0FD5-49F2-838D-5EAA820A7ACE}" type="pres">
      <dgm:prSet presAssocID="{4DB0CDCA-F060-4A25-9EB4-90DBC849D03D}" presName="sibTrans" presStyleCnt="0"/>
      <dgm:spPr/>
    </dgm:pt>
    <dgm:pt modelId="{6E2FF933-F85B-49DA-A487-DBAC27209F6F}" type="pres">
      <dgm:prSet presAssocID="{5BC8063F-4680-48A9-9B7D-AB65885307B9}" presName="textNode" presStyleLbl="node1" presStyleIdx="5" presStyleCnt="6">
        <dgm:presLayoutVars>
          <dgm:bulletEnabled val="1"/>
        </dgm:presLayoutVars>
      </dgm:prSet>
      <dgm:spPr/>
    </dgm:pt>
  </dgm:ptLst>
  <dgm:cxnLst>
    <dgm:cxn modelId="{70158A0E-9010-488F-A01D-A92619EDF472}" type="presOf" srcId="{8463C667-898B-4607-8F97-5785BB513680}" destId="{09F7F30C-C841-42E7-9F7B-3B1A2019B63F}" srcOrd="0" destOrd="0" presId="urn:microsoft.com/office/officeart/2005/8/layout/hProcess9"/>
    <dgm:cxn modelId="{A0909B3C-0788-4F88-A0A2-6EC32ABBBB99}" srcId="{BF1A93BF-5355-493D-869F-44AE46201CDB}" destId="{06DD3FD4-59F4-4A99-9100-99E7E87ABB40}" srcOrd="3" destOrd="0" parTransId="{9FFB7035-3B78-43A7-9A6C-FA750A06604C}" sibTransId="{3F613485-E1BE-46B1-ADA7-793A9004F998}"/>
    <dgm:cxn modelId="{535D9147-D2FE-4003-B5EA-318D0AE172FF}" srcId="{BF1A93BF-5355-493D-869F-44AE46201CDB}" destId="{E63DEA7B-80FF-4D63-BF34-09B0AE7E3586}" srcOrd="4" destOrd="0" parTransId="{0E49CA87-4AFB-418D-8BFF-63AADF71E693}" sibTransId="{4DB0CDCA-F060-4A25-9EB4-90DBC849D03D}"/>
    <dgm:cxn modelId="{727A654D-6148-49D6-A990-EFEAA8587D7B}" srcId="{BF1A93BF-5355-493D-869F-44AE46201CDB}" destId="{CFC3322D-A77C-4B79-B9B1-F2FF19B09A89}" srcOrd="1" destOrd="0" parTransId="{7EC3D568-D40F-4C2A-8F1F-B844C4A0DF26}" sibTransId="{DA6701D9-242D-4C12-BD1B-888AE84283F6}"/>
    <dgm:cxn modelId="{5260FE79-6549-4DF9-BC6F-A6D70CAFE53E}" srcId="{BF1A93BF-5355-493D-869F-44AE46201CDB}" destId="{9129A667-EDE1-4CB2-A580-2B71F7C449F5}" srcOrd="2" destOrd="0" parTransId="{FE09A824-EA00-4C32-8994-E4F04A755AE7}" sibTransId="{5A448475-A340-460B-9F5F-89D986E2328D}"/>
    <dgm:cxn modelId="{8A13FD7B-55F4-4821-B11F-1B857CF7A281}" type="presOf" srcId="{5BC8063F-4680-48A9-9B7D-AB65885307B9}" destId="{6E2FF933-F85B-49DA-A487-DBAC27209F6F}" srcOrd="0" destOrd="0" presId="urn:microsoft.com/office/officeart/2005/8/layout/hProcess9"/>
    <dgm:cxn modelId="{0D0BDE8C-E0F4-43B3-91EF-B85B62C9308C}" type="presOf" srcId="{BF1A93BF-5355-493D-869F-44AE46201CDB}" destId="{728F3644-FC56-41B3-B288-1BFAF3E8932E}" srcOrd="0" destOrd="0" presId="urn:microsoft.com/office/officeart/2005/8/layout/hProcess9"/>
    <dgm:cxn modelId="{7A2F8297-598F-42B6-9987-09626397B335}" type="presOf" srcId="{CFC3322D-A77C-4B79-B9B1-F2FF19B09A89}" destId="{AFE5879E-DBBB-4766-939D-DAAF05E252F2}" srcOrd="0" destOrd="0" presId="urn:microsoft.com/office/officeart/2005/8/layout/hProcess9"/>
    <dgm:cxn modelId="{AF174E9D-FCA6-4DAF-9DAE-39101705CDEC}" srcId="{BF1A93BF-5355-493D-869F-44AE46201CDB}" destId="{8463C667-898B-4607-8F97-5785BB513680}" srcOrd="0" destOrd="0" parTransId="{FE5621D7-BD20-479E-88A5-623DCF4111A4}" sibTransId="{02653632-E593-4FBB-BCB6-EC16A8125A3E}"/>
    <dgm:cxn modelId="{7D4282BB-A14D-4110-B529-33FA24E130B1}" type="presOf" srcId="{06DD3FD4-59F4-4A99-9100-99E7E87ABB40}" destId="{EAEFB0F5-3507-4526-B3B0-454A3F4EBFA3}" srcOrd="0" destOrd="0" presId="urn:microsoft.com/office/officeart/2005/8/layout/hProcess9"/>
    <dgm:cxn modelId="{8083BFCE-A28F-4592-AAAB-9EF2A17D52A6}" srcId="{BF1A93BF-5355-493D-869F-44AE46201CDB}" destId="{5BC8063F-4680-48A9-9B7D-AB65885307B9}" srcOrd="5" destOrd="0" parTransId="{D7CE2F32-8BDB-43D5-9CA4-A818D8B386DF}" sibTransId="{B7292C50-C548-42D7-96F7-AE7609532BAE}"/>
    <dgm:cxn modelId="{596EA6D5-02E9-453F-9163-3F560FDBB27C}" type="presOf" srcId="{9129A667-EDE1-4CB2-A580-2B71F7C449F5}" destId="{3C38C1F9-CE17-43FB-AABE-D70BB0EF788D}" srcOrd="0" destOrd="0" presId="urn:microsoft.com/office/officeart/2005/8/layout/hProcess9"/>
    <dgm:cxn modelId="{FF3E10F7-D4A0-42C4-A9F7-8B4FD2243930}" type="presOf" srcId="{E63DEA7B-80FF-4D63-BF34-09B0AE7E3586}" destId="{3AE73B66-FD9D-49A2-B323-A9C454B53288}" srcOrd="0" destOrd="0" presId="urn:microsoft.com/office/officeart/2005/8/layout/hProcess9"/>
    <dgm:cxn modelId="{A0176A1E-D836-4922-A477-1F93D54FD413}" type="presParOf" srcId="{728F3644-FC56-41B3-B288-1BFAF3E8932E}" destId="{B7C1D7AF-1CD5-4AEE-AE1B-2B041980B909}" srcOrd="0" destOrd="0" presId="urn:microsoft.com/office/officeart/2005/8/layout/hProcess9"/>
    <dgm:cxn modelId="{4AE14345-3B13-4DAB-B0C7-89E4DBD826B3}" type="presParOf" srcId="{728F3644-FC56-41B3-B288-1BFAF3E8932E}" destId="{B877601E-AA00-4706-989E-B0BB13255489}" srcOrd="1" destOrd="0" presId="urn:microsoft.com/office/officeart/2005/8/layout/hProcess9"/>
    <dgm:cxn modelId="{4173021F-8B62-4C19-BF1E-324551BEFD52}" type="presParOf" srcId="{B877601E-AA00-4706-989E-B0BB13255489}" destId="{09F7F30C-C841-42E7-9F7B-3B1A2019B63F}" srcOrd="0" destOrd="0" presId="urn:microsoft.com/office/officeart/2005/8/layout/hProcess9"/>
    <dgm:cxn modelId="{973FB2FC-4F6A-405A-8682-DABCCD367339}" type="presParOf" srcId="{B877601E-AA00-4706-989E-B0BB13255489}" destId="{9BB42F36-1DCD-4B07-913C-6FD929A7AA93}" srcOrd="1" destOrd="0" presId="urn:microsoft.com/office/officeart/2005/8/layout/hProcess9"/>
    <dgm:cxn modelId="{C139EF27-8699-47ED-844C-1E1F6DB4D4F0}" type="presParOf" srcId="{B877601E-AA00-4706-989E-B0BB13255489}" destId="{AFE5879E-DBBB-4766-939D-DAAF05E252F2}" srcOrd="2" destOrd="0" presId="urn:microsoft.com/office/officeart/2005/8/layout/hProcess9"/>
    <dgm:cxn modelId="{97505D60-0526-442B-82D4-D8CA21EB259E}" type="presParOf" srcId="{B877601E-AA00-4706-989E-B0BB13255489}" destId="{8A4F7133-C825-4765-B084-77E17FC93410}" srcOrd="3" destOrd="0" presId="urn:microsoft.com/office/officeart/2005/8/layout/hProcess9"/>
    <dgm:cxn modelId="{439FFB99-FEA9-4724-877C-3C7BB780A73F}" type="presParOf" srcId="{B877601E-AA00-4706-989E-B0BB13255489}" destId="{3C38C1F9-CE17-43FB-AABE-D70BB0EF788D}" srcOrd="4" destOrd="0" presId="urn:microsoft.com/office/officeart/2005/8/layout/hProcess9"/>
    <dgm:cxn modelId="{485BE691-7419-440B-9FFF-999E5B5036A4}" type="presParOf" srcId="{B877601E-AA00-4706-989E-B0BB13255489}" destId="{5FA3A58B-EC9D-499F-A7C7-C7B076B20E5D}" srcOrd="5" destOrd="0" presId="urn:microsoft.com/office/officeart/2005/8/layout/hProcess9"/>
    <dgm:cxn modelId="{1122003F-4E47-47D7-84E3-17E7377A3FE1}" type="presParOf" srcId="{B877601E-AA00-4706-989E-B0BB13255489}" destId="{EAEFB0F5-3507-4526-B3B0-454A3F4EBFA3}" srcOrd="6" destOrd="0" presId="urn:microsoft.com/office/officeart/2005/8/layout/hProcess9"/>
    <dgm:cxn modelId="{41501D8A-D6BC-4F0F-A0B2-E2DCE5ED3526}" type="presParOf" srcId="{B877601E-AA00-4706-989E-B0BB13255489}" destId="{A2D9D45A-A431-457C-8D1F-4E0281E99BF9}" srcOrd="7" destOrd="0" presId="urn:microsoft.com/office/officeart/2005/8/layout/hProcess9"/>
    <dgm:cxn modelId="{B9A1B048-8768-4247-A25E-43C69837F4BF}" type="presParOf" srcId="{B877601E-AA00-4706-989E-B0BB13255489}" destId="{3AE73B66-FD9D-49A2-B323-A9C454B53288}" srcOrd="8" destOrd="0" presId="urn:microsoft.com/office/officeart/2005/8/layout/hProcess9"/>
    <dgm:cxn modelId="{78C7C62E-A5A3-40EB-9B3A-DDDDB59BF206}" type="presParOf" srcId="{B877601E-AA00-4706-989E-B0BB13255489}" destId="{997AAD69-0FD5-49F2-838D-5EAA820A7ACE}" srcOrd="9" destOrd="0" presId="urn:microsoft.com/office/officeart/2005/8/layout/hProcess9"/>
    <dgm:cxn modelId="{104A1CA4-E0BB-4879-8594-CC2C28E42BFF}" type="presParOf" srcId="{B877601E-AA00-4706-989E-B0BB13255489}" destId="{6E2FF933-F85B-49DA-A487-DBAC27209F6F}" srcOrd="10"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ED74F-1D04-4A1B-AE52-342B4689C0C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A269DCD7-BEDB-4415-BB44-B85C557946BD}">
      <dgm:prSet phldrT="[Text]"/>
      <dgm:spPr>
        <a:solidFill>
          <a:schemeClr val="accent2"/>
        </a:solidFill>
      </dgm:spPr>
      <dgm:t>
        <a:bodyPr/>
        <a:lstStyle/>
        <a:p>
          <a:r>
            <a:rPr lang="en-GB" dirty="0"/>
            <a:t>Plan</a:t>
          </a:r>
        </a:p>
      </dgm:t>
    </dgm:pt>
    <dgm:pt modelId="{E2157286-366B-497A-AB79-454B6125244E}" type="parTrans" cxnId="{436F6A43-C39D-4649-B37E-99275F460775}">
      <dgm:prSet/>
      <dgm:spPr/>
      <dgm:t>
        <a:bodyPr/>
        <a:lstStyle/>
        <a:p>
          <a:endParaRPr lang="en-GB"/>
        </a:p>
      </dgm:t>
    </dgm:pt>
    <dgm:pt modelId="{C296EF56-9877-46D2-B53E-F11293DD2760}" type="sibTrans" cxnId="{436F6A43-C39D-4649-B37E-99275F460775}">
      <dgm:prSet/>
      <dgm:spPr/>
      <dgm:t>
        <a:bodyPr/>
        <a:lstStyle/>
        <a:p>
          <a:endParaRPr lang="en-GB"/>
        </a:p>
      </dgm:t>
    </dgm:pt>
    <dgm:pt modelId="{0EAD4158-88DA-43AB-A386-769DE22E2C83}">
      <dgm:prSet phldrT="[Text]"/>
      <dgm:spPr>
        <a:solidFill>
          <a:schemeClr val="accent2"/>
        </a:solidFill>
      </dgm:spPr>
      <dgm:t>
        <a:bodyPr/>
        <a:lstStyle/>
        <a:p>
          <a:r>
            <a:rPr lang="en-GB" dirty="0"/>
            <a:t>Do</a:t>
          </a:r>
        </a:p>
      </dgm:t>
    </dgm:pt>
    <dgm:pt modelId="{AE6B5D61-FD80-4A8C-B472-FBBF81CDB5CA}" type="parTrans" cxnId="{FFEB133E-CA23-45D8-B262-93826D1290D2}">
      <dgm:prSet/>
      <dgm:spPr/>
      <dgm:t>
        <a:bodyPr/>
        <a:lstStyle/>
        <a:p>
          <a:endParaRPr lang="en-GB"/>
        </a:p>
      </dgm:t>
    </dgm:pt>
    <dgm:pt modelId="{14875BDF-9EBF-4A33-B713-401AA545E5A6}" type="sibTrans" cxnId="{FFEB133E-CA23-45D8-B262-93826D1290D2}">
      <dgm:prSet/>
      <dgm:spPr/>
      <dgm:t>
        <a:bodyPr/>
        <a:lstStyle/>
        <a:p>
          <a:endParaRPr lang="en-GB"/>
        </a:p>
      </dgm:t>
    </dgm:pt>
    <dgm:pt modelId="{888DB632-3915-4AC4-B09E-449E6E6D9CD2}">
      <dgm:prSet phldrT="[Text]"/>
      <dgm:spPr>
        <a:solidFill>
          <a:schemeClr val="accent2"/>
        </a:solidFill>
      </dgm:spPr>
      <dgm:t>
        <a:bodyPr/>
        <a:lstStyle/>
        <a:p>
          <a:r>
            <a:rPr lang="en-GB" dirty="0"/>
            <a:t>Study</a:t>
          </a:r>
        </a:p>
      </dgm:t>
    </dgm:pt>
    <dgm:pt modelId="{C13E3E4D-6428-4A4B-B2A4-991D365FE97E}" type="parTrans" cxnId="{EF8F9032-955B-4952-A3D3-01A3F4263FC0}">
      <dgm:prSet/>
      <dgm:spPr/>
      <dgm:t>
        <a:bodyPr/>
        <a:lstStyle/>
        <a:p>
          <a:endParaRPr lang="en-GB"/>
        </a:p>
      </dgm:t>
    </dgm:pt>
    <dgm:pt modelId="{9CF39D3E-646F-4526-8D43-30BD072C29C7}" type="sibTrans" cxnId="{EF8F9032-955B-4952-A3D3-01A3F4263FC0}">
      <dgm:prSet/>
      <dgm:spPr/>
      <dgm:t>
        <a:bodyPr/>
        <a:lstStyle/>
        <a:p>
          <a:endParaRPr lang="en-GB"/>
        </a:p>
      </dgm:t>
    </dgm:pt>
    <dgm:pt modelId="{14DD045C-C13B-45F1-9479-5068A6245DB9}">
      <dgm:prSet phldrT="[Text]"/>
      <dgm:spPr>
        <a:solidFill>
          <a:schemeClr val="accent2"/>
        </a:solidFill>
      </dgm:spPr>
      <dgm:t>
        <a:bodyPr/>
        <a:lstStyle/>
        <a:p>
          <a:r>
            <a:rPr lang="en-GB" dirty="0"/>
            <a:t>Act</a:t>
          </a:r>
        </a:p>
      </dgm:t>
    </dgm:pt>
    <dgm:pt modelId="{8699EF1B-13DA-43C6-B3CD-88FA22CB5C1B}" type="parTrans" cxnId="{4C9129FD-658D-46B4-A119-ADDDDE6041B7}">
      <dgm:prSet/>
      <dgm:spPr/>
      <dgm:t>
        <a:bodyPr/>
        <a:lstStyle/>
        <a:p>
          <a:endParaRPr lang="en-GB"/>
        </a:p>
      </dgm:t>
    </dgm:pt>
    <dgm:pt modelId="{A5904EB4-88ED-4C35-8583-B64A8019771B}" type="sibTrans" cxnId="{4C9129FD-658D-46B4-A119-ADDDDE6041B7}">
      <dgm:prSet/>
      <dgm:spPr/>
      <dgm:t>
        <a:bodyPr/>
        <a:lstStyle/>
        <a:p>
          <a:endParaRPr lang="en-GB"/>
        </a:p>
      </dgm:t>
    </dgm:pt>
    <dgm:pt modelId="{2069224F-682E-417C-9B59-7A4CAEA6E388}" type="pres">
      <dgm:prSet presAssocID="{8F1ED74F-1D04-4A1B-AE52-342B4689C0C7}" presName="cycle" presStyleCnt="0">
        <dgm:presLayoutVars>
          <dgm:dir/>
          <dgm:resizeHandles val="exact"/>
        </dgm:presLayoutVars>
      </dgm:prSet>
      <dgm:spPr/>
    </dgm:pt>
    <dgm:pt modelId="{966D1505-C370-46A9-97FF-F94980DDE045}" type="pres">
      <dgm:prSet presAssocID="{A269DCD7-BEDB-4415-BB44-B85C557946BD}" presName="node" presStyleLbl="node1" presStyleIdx="0" presStyleCnt="4" custScaleX="35856" custScaleY="38840" custRadScaleRad="113229" custRadScaleInc="-304">
        <dgm:presLayoutVars>
          <dgm:bulletEnabled val="1"/>
        </dgm:presLayoutVars>
      </dgm:prSet>
      <dgm:spPr/>
    </dgm:pt>
    <dgm:pt modelId="{240A07F7-9C39-4F18-8E0C-4AB5ACA712D3}" type="pres">
      <dgm:prSet presAssocID="{A269DCD7-BEDB-4415-BB44-B85C557946BD}" presName="spNode" presStyleCnt="0"/>
      <dgm:spPr/>
    </dgm:pt>
    <dgm:pt modelId="{84B845E6-70F5-46B5-93E5-6C34278D31F1}" type="pres">
      <dgm:prSet presAssocID="{C296EF56-9877-46D2-B53E-F11293DD2760}" presName="sibTrans" presStyleLbl="sibTrans1D1" presStyleIdx="0" presStyleCnt="4"/>
      <dgm:spPr/>
    </dgm:pt>
    <dgm:pt modelId="{BCB865B8-0EB8-4E1C-9B0F-967283620D4B}" type="pres">
      <dgm:prSet presAssocID="{0EAD4158-88DA-43AB-A386-769DE22E2C83}" presName="node" presStyleLbl="node1" presStyleIdx="1" presStyleCnt="4" custScaleX="36413" custScaleY="40676">
        <dgm:presLayoutVars>
          <dgm:bulletEnabled val="1"/>
        </dgm:presLayoutVars>
      </dgm:prSet>
      <dgm:spPr/>
    </dgm:pt>
    <dgm:pt modelId="{D8881DB1-5D19-4587-9BFF-E3FA51E2B882}" type="pres">
      <dgm:prSet presAssocID="{0EAD4158-88DA-43AB-A386-769DE22E2C83}" presName="spNode" presStyleCnt="0"/>
      <dgm:spPr/>
    </dgm:pt>
    <dgm:pt modelId="{F44C9B8D-6E4E-41DC-990F-8FB2E5793315}" type="pres">
      <dgm:prSet presAssocID="{14875BDF-9EBF-4A33-B713-401AA545E5A6}" presName="sibTrans" presStyleLbl="sibTrans1D1" presStyleIdx="1" presStyleCnt="4"/>
      <dgm:spPr/>
    </dgm:pt>
    <dgm:pt modelId="{85FFF99F-500B-4EE7-87D7-5C690BFDE6FF}" type="pres">
      <dgm:prSet presAssocID="{888DB632-3915-4AC4-B09E-449E6E6D9CD2}" presName="node" presStyleLbl="node1" presStyleIdx="2" presStyleCnt="4" custScaleX="34304" custScaleY="45668" custRadScaleRad="75008" custRadScaleInc="3117">
        <dgm:presLayoutVars>
          <dgm:bulletEnabled val="1"/>
        </dgm:presLayoutVars>
      </dgm:prSet>
      <dgm:spPr/>
    </dgm:pt>
    <dgm:pt modelId="{9B689BFC-3DF4-4935-869B-556D83811021}" type="pres">
      <dgm:prSet presAssocID="{888DB632-3915-4AC4-B09E-449E6E6D9CD2}" presName="spNode" presStyleCnt="0"/>
      <dgm:spPr/>
    </dgm:pt>
    <dgm:pt modelId="{9CC5AE53-53C3-4211-8E2D-1FA608216911}" type="pres">
      <dgm:prSet presAssocID="{9CF39D3E-646F-4526-8D43-30BD072C29C7}" presName="sibTrans" presStyleLbl="sibTrans1D1" presStyleIdx="2" presStyleCnt="4"/>
      <dgm:spPr/>
    </dgm:pt>
    <dgm:pt modelId="{746342B7-8428-462C-A148-03659D508E20}" type="pres">
      <dgm:prSet presAssocID="{14DD045C-C13B-45F1-9479-5068A6245DB9}" presName="node" presStyleLbl="node1" presStyleIdx="3" presStyleCnt="4" custScaleX="27837" custScaleY="54185">
        <dgm:presLayoutVars>
          <dgm:bulletEnabled val="1"/>
        </dgm:presLayoutVars>
      </dgm:prSet>
      <dgm:spPr/>
    </dgm:pt>
    <dgm:pt modelId="{13781713-E656-4D26-8266-254F67153C04}" type="pres">
      <dgm:prSet presAssocID="{14DD045C-C13B-45F1-9479-5068A6245DB9}" presName="spNode" presStyleCnt="0"/>
      <dgm:spPr/>
    </dgm:pt>
    <dgm:pt modelId="{9C004482-8D17-4714-974D-BBECA2BEED5E}" type="pres">
      <dgm:prSet presAssocID="{A5904EB4-88ED-4C35-8583-B64A8019771B}" presName="sibTrans" presStyleLbl="sibTrans1D1" presStyleIdx="3" presStyleCnt="4"/>
      <dgm:spPr/>
    </dgm:pt>
  </dgm:ptLst>
  <dgm:cxnLst>
    <dgm:cxn modelId="{097D982E-F22C-48D1-9376-6873E7DE3445}" type="presOf" srcId="{8F1ED74F-1D04-4A1B-AE52-342B4689C0C7}" destId="{2069224F-682E-417C-9B59-7A4CAEA6E388}" srcOrd="0" destOrd="0" presId="urn:microsoft.com/office/officeart/2005/8/layout/cycle5"/>
    <dgm:cxn modelId="{E24D7E2F-5305-436C-8979-CF8E29FC6FCF}" type="presOf" srcId="{A5904EB4-88ED-4C35-8583-B64A8019771B}" destId="{9C004482-8D17-4714-974D-BBECA2BEED5E}" srcOrd="0" destOrd="0" presId="urn:microsoft.com/office/officeart/2005/8/layout/cycle5"/>
    <dgm:cxn modelId="{EF8F9032-955B-4952-A3D3-01A3F4263FC0}" srcId="{8F1ED74F-1D04-4A1B-AE52-342B4689C0C7}" destId="{888DB632-3915-4AC4-B09E-449E6E6D9CD2}" srcOrd="2" destOrd="0" parTransId="{C13E3E4D-6428-4A4B-B2A4-991D365FE97E}" sibTransId="{9CF39D3E-646F-4526-8D43-30BD072C29C7}"/>
    <dgm:cxn modelId="{FFEB133E-CA23-45D8-B262-93826D1290D2}" srcId="{8F1ED74F-1D04-4A1B-AE52-342B4689C0C7}" destId="{0EAD4158-88DA-43AB-A386-769DE22E2C83}" srcOrd="1" destOrd="0" parTransId="{AE6B5D61-FD80-4A8C-B472-FBBF81CDB5CA}" sibTransId="{14875BDF-9EBF-4A33-B713-401AA545E5A6}"/>
    <dgm:cxn modelId="{436F6A43-C39D-4649-B37E-99275F460775}" srcId="{8F1ED74F-1D04-4A1B-AE52-342B4689C0C7}" destId="{A269DCD7-BEDB-4415-BB44-B85C557946BD}" srcOrd="0" destOrd="0" parTransId="{E2157286-366B-497A-AB79-454B6125244E}" sibTransId="{C296EF56-9877-46D2-B53E-F11293DD2760}"/>
    <dgm:cxn modelId="{119D7D98-1AF8-4B09-B999-B759DC61D03D}" type="presOf" srcId="{888DB632-3915-4AC4-B09E-449E6E6D9CD2}" destId="{85FFF99F-500B-4EE7-87D7-5C690BFDE6FF}" srcOrd="0" destOrd="0" presId="urn:microsoft.com/office/officeart/2005/8/layout/cycle5"/>
    <dgm:cxn modelId="{5EB584A5-5E59-4547-9BC9-2925724A9CC4}" type="presOf" srcId="{14875BDF-9EBF-4A33-B713-401AA545E5A6}" destId="{F44C9B8D-6E4E-41DC-990F-8FB2E5793315}" srcOrd="0" destOrd="0" presId="urn:microsoft.com/office/officeart/2005/8/layout/cycle5"/>
    <dgm:cxn modelId="{6C3B87AB-1CFB-459A-AC45-ABA72394F46A}" type="presOf" srcId="{A269DCD7-BEDB-4415-BB44-B85C557946BD}" destId="{966D1505-C370-46A9-97FF-F94980DDE045}" srcOrd="0" destOrd="0" presId="urn:microsoft.com/office/officeart/2005/8/layout/cycle5"/>
    <dgm:cxn modelId="{AA4B3FB1-9C80-45EE-83AF-782AD0B22BC0}" type="presOf" srcId="{0EAD4158-88DA-43AB-A386-769DE22E2C83}" destId="{BCB865B8-0EB8-4E1C-9B0F-967283620D4B}" srcOrd="0" destOrd="0" presId="urn:microsoft.com/office/officeart/2005/8/layout/cycle5"/>
    <dgm:cxn modelId="{86EEF8C9-39E9-40D0-9D65-D79C75C1AFD3}" type="presOf" srcId="{14DD045C-C13B-45F1-9479-5068A6245DB9}" destId="{746342B7-8428-462C-A148-03659D508E20}" srcOrd="0" destOrd="0" presId="urn:microsoft.com/office/officeart/2005/8/layout/cycle5"/>
    <dgm:cxn modelId="{C35369E7-40A7-4E11-8017-71F0AD8F996F}" type="presOf" srcId="{9CF39D3E-646F-4526-8D43-30BD072C29C7}" destId="{9CC5AE53-53C3-4211-8E2D-1FA608216911}" srcOrd="0" destOrd="0" presId="urn:microsoft.com/office/officeart/2005/8/layout/cycle5"/>
    <dgm:cxn modelId="{E2A169F0-51AC-4DA7-8C41-9CC85CEDC4E4}" type="presOf" srcId="{C296EF56-9877-46D2-B53E-F11293DD2760}" destId="{84B845E6-70F5-46B5-93E5-6C34278D31F1}" srcOrd="0" destOrd="0" presId="urn:microsoft.com/office/officeart/2005/8/layout/cycle5"/>
    <dgm:cxn modelId="{4C9129FD-658D-46B4-A119-ADDDDE6041B7}" srcId="{8F1ED74F-1D04-4A1B-AE52-342B4689C0C7}" destId="{14DD045C-C13B-45F1-9479-5068A6245DB9}" srcOrd="3" destOrd="0" parTransId="{8699EF1B-13DA-43C6-B3CD-88FA22CB5C1B}" sibTransId="{A5904EB4-88ED-4C35-8583-B64A8019771B}"/>
    <dgm:cxn modelId="{2E7E5F71-5EBD-4737-8C89-D770C731CBD1}" type="presParOf" srcId="{2069224F-682E-417C-9B59-7A4CAEA6E388}" destId="{966D1505-C370-46A9-97FF-F94980DDE045}" srcOrd="0" destOrd="0" presId="urn:microsoft.com/office/officeart/2005/8/layout/cycle5"/>
    <dgm:cxn modelId="{D5022832-7FFC-4BB0-8EE7-8B117243F842}" type="presParOf" srcId="{2069224F-682E-417C-9B59-7A4CAEA6E388}" destId="{240A07F7-9C39-4F18-8E0C-4AB5ACA712D3}" srcOrd="1" destOrd="0" presId="urn:microsoft.com/office/officeart/2005/8/layout/cycle5"/>
    <dgm:cxn modelId="{3A65E97D-BA01-4674-8DDA-3BCBC7937A2C}" type="presParOf" srcId="{2069224F-682E-417C-9B59-7A4CAEA6E388}" destId="{84B845E6-70F5-46B5-93E5-6C34278D31F1}" srcOrd="2" destOrd="0" presId="urn:microsoft.com/office/officeart/2005/8/layout/cycle5"/>
    <dgm:cxn modelId="{BFBBFE95-1F20-4C43-B9C3-A1BD82BA5B7A}" type="presParOf" srcId="{2069224F-682E-417C-9B59-7A4CAEA6E388}" destId="{BCB865B8-0EB8-4E1C-9B0F-967283620D4B}" srcOrd="3" destOrd="0" presId="urn:microsoft.com/office/officeart/2005/8/layout/cycle5"/>
    <dgm:cxn modelId="{27786B14-52CF-4F5F-9FB1-2FE0D49E05FF}" type="presParOf" srcId="{2069224F-682E-417C-9B59-7A4CAEA6E388}" destId="{D8881DB1-5D19-4587-9BFF-E3FA51E2B882}" srcOrd="4" destOrd="0" presId="urn:microsoft.com/office/officeart/2005/8/layout/cycle5"/>
    <dgm:cxn modelId="{228C1206-CF0D-466A-98E5-0328ADD0CE83}" type="presParOf" srcId="{2069224F-682E-417C-9B59-7A4CAEA6E388}" destId="{F44C9B8D-6E4E-41DC-990F-8FB2E5793315}" srcOrd="5" destOrd="0" presId="urn:microsoft.com/office/officeart/2005/8/layout/cycle5"/>
    <dgm:cxn modelId="{5FDECDC6-4044-43A1-82E2-FA4E5681B552}" type="presParOf" srcId="{2069224F-682E-417C-9B59-7A4CAEA6E388}" destId="{85FFF99F-500B-4EE7-87D7-5C690BFDE6FF}" srcOrd="6" destOrd="0" presId="urn:microsoft.com/office/officeart/2005/8/layout/cycle5"/>
    <dgm:cxn modelId="{E04826F8-41D5-45BC-ADC7-67C755248BD5}" type="presParOf" srcId="{2069224F-682E-417C-9B59-7A4CAEA6E388}" destId="{9B689BFC-3DF4-4935-869B-556D83811021}" srcOrd="7" destOrd="0" presId="urn:microsoft.com/office/officeart/2005/8/layout/cycle5"/>
    <dgm:cxn modelId="{C839F11D-9D23-4130-8D9B-46579151C2D7}" type="presParOf" srcId="{2069224F-682E-417C-9B59-7A4CAEA6E388}" destId="{9CC5AE53-53C3-4211-8E2D-1FA608216911}" srcOrd="8" destOrd="0" presId="urn:microsoft.com/office/officeart/2005/8/layout/cycle5"/>
    <dgm:cxn modelId="{F257740F-0701-4890-AEEC-EF5EB54F2814}" type="presParOf" srcId="{2069224F-682E-417C-9B59-7A4CAEA6E388}" destId="{746342B7-8428-462C-A148-03659D508E20}" srcOrd="9" destOrd="0" presId="urn:microsoft.com/office/officeart/2005/8/layout/cycle5"/>
    <dgm:cxn modelId="{97428601-4B87-44D1-BE2F-7CD8119B9986}" type="presParOf" srcId="{2069224F-682E-417C-9B59-7A4CAEA6E388}" destId="{13781713-E656-4D26-8266-254F67153C04}" srcOrd="10" destOrd="0" presId="urn:microsoft.com/office/officeart/2005/8/layout/cycle5"/>
    <dgm:cxn modelId="{DDB4B6A1-034A-4CE3-8BDA-082EF40BF34D}" type="presParOf" srcId="{2069224F-682E-417C-9B59-7A4CAEA6E388}" destId="{9C004482-8D17-4714-974D-BBECA2BEED5E}" srcOrd="11"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AE5089-B898-4EC7-B08B-731F6FB21C8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04A2EA1E-0992-44AB-87FC-B184FC9A50A8}">
      <dgm:prSet phldrT="[Text]"/>
      <dgm:spPr>
        <a:solidFill>
          <a:schemeClr val="accent4"/>
        </a:solidFill>
      </dgm:spPr>
      <dgm:t>
        <a:bodyPr/>
        <a:lstStyle/>
        <a:p>
          <a:r>
            <a:rPr lang="en-GB" dirty="0"/>
            <a:t>History and examination section of the pathway</a:t>
          </a:r>
        </a:p>
      </dgm:t>
    </dgm:pt>
    <dgm:pt modelId="{61FFCE7D-8E58-4930-B7B5-B4D465C49A90}" type="parTrans" cxnId="{88B310EA-5C56-4A7E-8245-300AB5C2C64C}">
      <dgm:prSet/>
      <dgm:spPr/>
      <dgm:t>
        <a:bodyPr/>
        <a:lstStyle/>
        <a:p>
          <a:endParaRPr lang="en-GB"/>
        </a:p>
      </dgm:t>
    </dgm:pt>
    <dgm:pt modelId="{C0D36724-B39D-4FB9-9FE6-62B576B7367C}" type="sibTrans" cxnId="{88B310EA-5C56-4A7E-8245-300AB5C2C64C}">
      <dgm:prSet/>
      <dgm:spPr/>
      <dgm:t>
        <a:bodyPr/>
        <a:lstStyle/>
        <a:p>
          <a:endParaRPr lang="en-GB"/>
        </a:p>
      </dgm:t>
    </dgm:pt>
    <dgm:pt modelId="{37E9D63C-48D0-4B9C-835C-DCEDD9A0B706}">
      <dgm:prSet phldrT="[Text]" custT="1"/>
      <dgm:spPr/>
      <dgm:t>
        <a:bodyPr/>
        <a:lstStyle/>
        <a:p>
          <a:r>
            <a:rPr lang="en-GB" sz="1000" dirty="0"/>
            <a:t>Initial</a:t>
          </a:r>
          <a:r>
            <a:rPr lang="en-GB" sz="1100" dirty="0"/>
            <a:t> draft</a:t>
          </a:r>
        </a:p>
      </dgm:t>
    </dgm:pt>
    <dgm:pt modelId="{5D5EFC4C-AC25-438D-8C85-A29DD01BFEC4}" type="parTrans" cxnId="{2B8FF1A2-A860-46D4-A359-432A8AB76ABC}">
      <dgm:prSet/>
      <dgm:spPr/>
      <dgm:t>
        <a:bodyPr/>
        <a:lstStyle/>
        <a:p>
          <a:endParaRPr lang="en-GB"/>
        </a:p>
      </dgm:t>
    </dgm:pt>
    <dgm:pt modelId="{08BA6E4A-DA6C-4013-99F3-F7FE0F7BE0A2}" type="sibTrans" cxnId="{2B8FF1A2-A860-46D4-A359-432A8AB76ABC}">
      <dgm:prSet/>
      <dgm:spPr/>
      <dgm:t>
        <a:bodyPr/>
        <a:lstStyle/>
        <a:p>
          <a:endParaRPr lang="en-GB"/>
        </a:p>
      </dgm:t>
    </dgm:pt>
    <dgm:pt modelId="{C010D3C5-DC5F-4A19-95DA-14F797ABE56F}">
      <dgm:prSet phldrT="[Text]" custT="1"/>
      <dgm:spPr/>
      <dgm:t>
        <a:bodyPr/>
        <a:lstStyle/>
        <a:p>
          <a:r>
            <a:rPr lang="en-GB" sz="1000" dirty="0"/>
            <a:t>Testing in the PAU</a:t>
          </a:r>
        </a:p>
      </dgm:t>
    </dgm:pt>
    <dgm:pt modelId="{AC11C714-3728-4690-8368-0E913D099CBA}" type="parTrans" cxnId="{F55FD229-557E-4106-A441-FE8741AA0632}">
      <dgm:prSet/>
      <dgm:spPr/>
      <dgm:t>
        <a:bodyPr/>
        <a:lstStyle/>
        <a:p>
          <a:endParaRPr lang="en-GB"/>
        </a:p>
      </dgm:t>
    </dgm:pt>
    <dgm:pt modelId="{BEBD248F-9784-4EFE-A91F-CEA213968F20}" type="sibTrans" cxnId="{F55FD229-557E-4106-A441-FE8741AA0632}">
      <dgm:prSet/>
      <dgm:spPr>
        <a:solidFill>
          <a:schemeClr val="tx2">
            <a:lumMod val="10000"/>
            <a:lumOff val="90000"/>
          </a:schemeClr>
        </a:solidFill>
      </dgm:spPr>
      <dgm:t>
        <a:bodyPr/>
        <a:lstStyle/>
        <a:p>
          <a:endParaRPr lang="en-GB"/>
        </a:p>
      </dgm:t>
    </dgm:pt>
    <dgm:pt modelId="{4D17C694-383A-4A81-B550-28E41A006E72}">
      <dgm:prSet phldrT="[Text]" custT="1"/>
      <dgm:spPr/>
      <dgm:t>
        <a:bodyPr/>
        <a:lstStyle/>
        <a:p>
          <a:r>
            <a:rPr lang="en-GB" sz="600" dirty="0"/>
            <a:t>Feedback – History taking prompts useful but need to reduce text and change the layout</a:t>
          </a:r>
        </a:p>
      </dgm:t>
    </dgm:pt>
    <dgm:pt modelId="{EAE59410-12AA-45CD-B2AE-EFCD6F1D0FB8}" type="parTrans" cxnId="{B61858E6-E01F-411C-B93C-75EB0C4609A8}">
      <dgm:prSet/>
      <dgm:spPr/>
      <dgm:t>
        <a:bodyPr/>
        <a:lstStyle/>
        <a:p>
          <a:endParaRPr lang="en-GB"/>
        </a:p>
      </dgm:t>
    </dgm:pt>
    <dgm:pt modelId="{0D243997-1DDB-4A4C-A57F-1404D9965C64}" type="sibTrans" cxnId="{B61858E6-E01F-411C-B93C-75EB0C4609A8}">
      <dgm:prSet/>
      <dgm:spPr/>
      <dgm:t>
        <a:bodyPr/>
        <a:lstStyle/>
        <a:p>
          <a:endParaRPr lang="en-GB"/>
        </a:p>
      </dgm:t>
    </dgm:pt>
    <dgm:pt modelId="{596DB977-10D9-474C-ACE4-1569477B874E}">
      <dgm:prSet phldrT="[Text]" custT="1"/>
      <dgm:spPr/>
      <dgm:t>
        <a:bodyPr/>
        <a:lstStyle/>
        <a:p>
          <a:r>
            <a:rPr lang="en-GB" sz="700" dirty="0"/>
            <a:t>Implement-able changes incorporated and cycle repeated</a:t>
          </a:r>
        </a:p>
      </dgm:t>
    </dgm:pt>
    <dgm:pt modelId="{41A9D656-3E68-46CF-866F-377FB49B0E51}" type="parTrans" cxnId="{A9927C22-6FD7-4909-96A4-43489158D19C}">
      <dgm:prSet/>
      <dgm:spPr/>
      <dgm:t>
        <a:bodyPr/>
        <a:lstStyle/>
        <a:p>
          <a:endParaRPr lang="en-GB"/>
        </a:p>
      </dgm:t>
    </dgm:pt>
    <dgm:pt modelId="{26975883-2E84-4CDA-A74A-5D337A161292}" type="sibTrans" cxnId="{A9927C22-6FD7-4909-96A4-43489158D19C}">
      <dgm:prSet/>
      <dgm:spPr>
        <a:solidFill>
          <a:schemeClr val="tx2">
            <a:lumMod val="10000"/>
            <a:lumOff val="90000"/>
          </a:schemeClr>
        </a:solidFill>
      </dgm:spPr>
      <dgm:t>
        <a:bodyPr/>
        <a:lstStyle/>
        <a:p>
          <a:endParaRPr lang="en-GB"/>
        </a:p>
      </dgm:t>
    </dgm:pt>
    <dgm:pt modelId="{03DC0D55-57A9-407A-B0B0-9909A1C52C8C}" type="pres">
      <dgm:prSet presAssocID="{9DAE5089-B898-4EC7-B08B-731F6FB21C8F}" presName="Name0" presStyleCnt="0">
        <dgm:presLayoutVars>
          <dgm:chMax val="1"/>
          <dgm:dir/>
          <dgm:animLvl val="ctr"/>
          <dgm:resizeHandles val="exact"/>
        </dgm:presLayoutVars>
      </dgm:prSet>
      <dgm:spPr/>
    </dgm:pt>
    <dgm:pt modelId="{F0F0B51A-DE45-4869-87CE-A79608FB521D}" type="pres">
      <dgm:prSet presAssocID="{04A2EA1E-0992-44AB-87FC-B184FC9A50A8}" presName="centerShape" presStyleLbl="node0" presStyleIdx="0" presStyleCnt="1"/>
      <dgm:spPr/>
    </dgm:pt>
    <dgm:pt modelId="{B21EAC28-5659-4CEB-9628-AD29760336F7}" type="pres">
      <dgm:prSet presAssocID="{37E9D63C-48D0-4B9C-835C-DCEDD9A0B706}" presName="node" presStyleLbl="node1" presStyleIdx="0" presStyleCnt="4">
        <dgm:presLayoutVars>
          <dgm:bulletEnabled val="1"/>
        </dgm:presLayoutVars>
      </dgm:prSet>
      <dgm:spPr/>
    </dgm:pt>
    <dgm:pt modelId="{529795DC-616D-4C10-82E0-1B7B79FD46B9}" type="pres">
      <dgm:prSet presAssocID="{37E9D63C-48D0-4B9C-835C-DCEDD9A0B706}" presName="dummy" presStyleCnt="0"/>
      <dgm:spPr/>
    </dgm:pt>
    <dgm:pt modelId="{D9B5A069-6A8F-4406-992E-610EE134D62C}" type="pres">
      <dgm:prSet presAssocID="{08BA6E4A-DA6C-4013-99F3-F7FE0F7BE0A2}" presName="sibTrans" presStyleLbl="sibTrans2D1" presStyleIdx="0" presStyleCnt="4"/>
      <dgm:spPr/>
    </dgm:pt>
    <dgm:pt modelId="{36D38D05-BAB3-4069-8C45-B4A7E0CD38F5}" type="pres">
      <dgm:prSet presAssocID="{C010D3C5-DC5F-4A19-95DA-14F797ABE56F}" presName="node" presStyleLbl="node1" presStyleIdx="1" presStyleCnt="4">
        <dgm:presLayoutVars>
          <dgm:bulletEnabled val="1"/>
        </dgm:presLayoutVars>
      </dgm:prSet>
      <dgm:spPr/>
    </dgm:pt>
    <dgm:pt modelId="{C4A1C492-BC3B-4459-993F-53AA1E8CE2CB}" type="pres">
      <dgm:prSet presAssocID="{C010D3C5-DC5F-4A19-95DA-14F797ABE56F}" presName="dummy" presStyleCnt="0"/>
      <dgm:spPr/>
    </dgm:pt>
    <dgm:pt modelId="{4E17C53C-BE97-47E2-9721-BA1A0348013F}" type="pres">
      <dgm:prSet presAssocID="{BEBD248F-9784-4EFE-A91F-CEA213968F20}" presName="sibTrans" presStyleLbl="sibTrans2D1" presStyleIdx="1" presStyleCnt="4"/>
      <dgm:spPr/>
    </dgm:pt>
    <dgm:pt modelId="{D6B78B89-8EF4-449D-96A7-FBFFBAF7E82F}" type="pres">
      <dgm:prSet presAssocID="{4D17C694-383A-4A81-B550-28E41A006E72}" presName="node" presStyleLbl="node1" presStyleIdx="2" presStyleCnt="4">
        <dgm:presLayoutVars>
          <dgm:bulletEnabled val="1"/>
        </dgm:presLayoutVars>
      </dgm:prSet>
      <dgm:spPr/>
    </dgm:pt>
    <dgm:pt modelId="{F60A9394-C1BE-4DF2-A68F-742803111D08}" type="pres">
      <dgm:prSet presAssocID="{4D17C694-383A-4A81-B550-28E41A006E72}" presName="dummy" presStyleCnt="0"/>
      <dgm:spPr/>
    </dgm:pt>
    <dgm:pt modelId="{7DF3D1E1-37A3-4A1B-9601-5FBAF104E3A7}" type="pres">
      <dgm:prSet presAssocID="{0D243997-1DDB-4A4C-A57F-1404D9965C64}" presName="sibTrans" presStyleLbl="sibTrans2D1" presStyleIdx="2" presStyleCnt="4"/>
      <dgm:spPr/>
    </dgm:pt>
    <dgm:pt modelId="{178A2525-A933-40DA-93C6-96B1375A5A2F}" type="pres">
      <dgm:prSet presAssocID="{596DB977-10D9-474C-ACE4-1569477B874E}" presName="node" presStyleLbl="node1" presStyleIdx="3" presStyleCnt="4">
        <dgm:presLayoutVars>
          <dgm:bulletEnabled val="1"/>
        </dgm:presLayoutVars>
      </dgm:prSet>
      <dgm:spPr/>
    </dgm:pt>
    <dgm:pt modelId="{1EB903D9-663F-42C2-8840-B53157BE58E7}" type="pres">
      <dgm:prSet presAssocID="{596DB977-10D9-474C-ACE4-1569477B874E}" presName="dummy" presStyleCnt="0"/>
      <dgm:spPr/>
    </dgm:pt>
    <dgm:pt modelId="{C3108DA3-B88E-4E2F-B43B-EBB007AE8FA4}" type="pres">
      <dgm:prSet presAssocID="{26975883-2E84-4CDA-A74A-5D337A161292}" presName="sibTrans" presStyleLbl="sibTrans2D1" presStyleIdx="3" presStyleCnt="4"/>
      <dgm:spPr/>
    </dgm:pt>
  </dgm:ptLst>
  <dgm:cxnLst>
    <dgm:cxn modelId="{303A0D12-F4CA-4DA1-9475-9715436696E4}" type="presOf" srcId="{04A2EA1E-0992-44AB-87FC-B184FC9A50A8}" destId="{F0F0B51A-DE45-4869-87CE-A79608FB521D}" srcOrd="0" destOrd="0" presId="urn:microsoft.com/office/officeart/2005/8/layout/radial6"/>
    <dgm:cxn modelId="{E5A7FD1E-7B4C-479B-81E2-8B6E06F8F27E}" type="presOf" srcId="{BEBD248F-9784-4EFE-A91F-CEA213968F20}" destId="{4E17C53C-BE97-47E2-9721-BA1A0348013F}" srcOrd="0" destOrd="0" presId="urn:microsoft.com/office/officeart/2005/8/layout/radial6"/>
    <dgm:cxn modelId="{A9927C22-6FD7-4909-96A4-43489158D19C}" srcId="{04A2EA1E-0992-44AB-87FC-B184FC9A50A8}" destId="{596DB977-10D9-474C-ACE4-1569477B874E}" srcOrd="3" destOrd="0" parTransId="{41A9D656-3E68-46CF-866F-377FB49B0E51}" sibTransId="{26975883-2E84-4CDA-A74A-5D337A161292}"/>
    <dgm:cxn modelId="{F55FD229-557E-4106-A441-FE8741AA0632}" srcId="{04A2EA1E-0992-44AB-87FC-B184FC9A50A8}" destId="{C010D3C5-DC5F-4A19-95DA-14F797ABE56F}" srcOrd="1" destOrd="0" parTransId="{AC11C714-3728-4690-8368-0E913D099CBA}" sibTransId="{BEBD248F-9784-4EFE-A91F-CEA213968F20}"/>
    <dgm:cxn modelId="{DBDD0B47-AD84-4D33-811D-288ECC6CFC14}" type="presOf" srcId="{C010D3C5-DC5F-4A19-95DA-14F797ABE56F}" destId="{36D38D05-BAB3-4069-8C45-B4A7E0CD38F5}" srcOrd="0" destOrd="0" presId="urn:microsoft.com/office/officeart/2005/8/layout/radial6"/>
    <dgm:cxn modelId="{8D40124E-DB72-4837-82E0-6E6729EC052B}" type="presOf" srcId="{08BA6E4A-DA6C-4013-99F3-F7FE0F7BE0A2}" destId="{D9B5A069-6A8F-4406-992E-610EE134D62C}" srcOrd="0" destOrd="0" presId="urn:microsoft.com/office/officeart/2005/8/layout/radial6"/>
    <dgm:cxn modelId="{87A3534E-79FA-41CD-B4E8-ED5E6825294E}" type="presOf" srcId="{0D243997-1DDB-4A4C-A57F-1404D9965C64}" destId="{7DF3D1E1-37A3-4A1B-9601-5FBAF104E3A7}" srcOrd="0" destOrd="0" presId="urn:microsoft.com/office/officeart/2005/8/layout/radial6"/>
    <dgm:cxn modelId="{9C5FF98D-2059-4817-B01B-3E0651B68601}" type="presOf" srcId="{9DAE5089-B898-4EC7-B08B-731F6FB21C8F}" destId="{03DC0D55-57A9-407A-B0B0-9909A1C52C8C}" srcOrd="0" destOrd="0" presId="urn:microsoft.com/office/officeart/2005/8/layout/radial6"/>
    <dgm:cxn modelId="{98E35B93-C8CA-40EC-9D0C-0F14AA91539A}" type="presOf" srcId="{4D17C694-383A-4A81-B550-28E41A006E72}" destId="{D6B78B89-8EF4-449D-96A7-FBFFBAF7E82F}" srcOrd="0" destOrd="0" presId="urn:microsoft.com/office/officeart/2005/8/layout/radial6"/>
    <dgm:cxn modelId="{26E95B9A-311C-48FA-86B5-47BEF24C9727}" type="presOf" srcId="{596DB977-10D9-474C-ACE4-1569477B874E}" destId="{178A2525-A933-40DA-93C6-96B1375A5A2F}" srcOrd="0" destOrd="0" presId="urn:microsoft.com/office/officeart/2005/8/layout/radial6"/>
    <dgm:cxn modelId="{2B8FF1A2-A860-46D4-A359-432A8AB76ABC}" srcId="{04A2EA1E-0992-44AB-87FC-B184FC9A50A8}" destId="{37E9D63C-48D0-4B9C-835C-DCEDD9A0B706}" srcOrd="0" destOrd="0" parTransId="{5D5EFC4C-AC25-438D-8C85-A29DD01BFEC4}" sibTransId="{08BA6E4A-DA6C-4013-99F3-F7FE0F7BE0A2}"/>
    <dgm:cxn modelId="{B61858E6-E01F-411C-B93C-75EB0C4609A8}" srcId="{04A2EA1E-0992-44AB-87FC-B184FC9A50A8}" destId="{4D17C694-383A-4A81-B550-28E41A006E72}" srcOrd="2" destOrd="0" parTransId="{EAE59410-12AA-45CD-B2AE-EFCD6F1D0FB8}" sibTransId="{0D243997-1DDB-4A4C-A57F-1404D9965C64}"/>
    <dgm:cxn modelId="{88B310EA-5C56-4A7E-8245-300AB5C2C64C}" srcId="{9DAE5089-B898-4EC7-B08B-731F6FB21C8F}" destId="{04A2EA1E-0992-44AB-87FC-B184FC9A50A8}" srcOrd="0" destOrd="0" parTransId="{61FFCE7D-8E58-4930-B7B5-B4D465C49A90}" sibTransId="{C0D36724-B39D-4FB9-9FE6-62B576B7367C}"/>
    <dgm:cxn modelId="{ADC435F6-40F8-48E1-84DA-6D8EE8976742}" type="presOf" srcId="{37E9D63C-48D0-4B9C-835C-DCEDD9A0B706}" destId="{B21EAC28-5659-4CEB-9628-AD29760336F7}" srcOrd="0" destOrd="0" presId="urn:microsoft.com/office/officeart/2005/8/layout/radial6"/>
    <dgm:cxn modelId="{FE5B53FC-AB3A-4CD6-857A-69E587E423DF}" type="presOf" srcId="{26975883-2E84-4CDA-A74A-5D337A161292}" destId="{C3108DA3-B88E-4E2F-B43B-EBB007AE8FA4}" srcOrd="0" destOrd="0" presId="urn:microsoft.com/office/officeart/2005/8/layout/radial6"/>
    <dgm:cxn modelId="{A3E25F93-D957-400B-A9B3-A49C5DD28DD8}" type="presParOf" srcId="{03DC0D55-57A9-407A-B0B0-9909A1C52C8C}" destId="{F0F0B51A-DE45-4869-87CE-A79608FB521D}" srcOrd="0" destOrd="0" presId="urn:microsoft.com/office/officeart/2005/8/layout/radial6"/>
    <dgm:cxn modelId="{310F650C-CB3E-4600-8358-F7242A0B2466}" type="presParOf" srcId="{03DC0D55-57A9-407A-B0B0-9909A1C52C8C}" destId="{B21EAC28-5659-4CEB-9628-AD29760336F7}" srcOrd="1" destOrd="0" presId="urn:microsoft.com/office/officeart/2005/8/layout/radial6"/>
    <dgm:cxn modelId="{B85966D6-15FD-4282-9510-BA200B4C0B84}" type="presParOf" srcId="{03DC0D55-57A9-407A-B0B0-9909A1C52C8C}" destId="{529795DC-616D-4C10-82E0-1B7B79FD46B9}" srcOrd="2" destOrd="0" presId="urn:microsoft.com/office/officeart/2005/8/layout/radial6"/>
    <dgm:cxn modelId="{0F5A40C2-9323-4B9D-9974-5D5AA4B6C901}" type="presParOf" srcId="{03DC0D55-57A9-407A-B0B0-9909A1C52C8C}" destId="{D9B5A069-6A8F-4406-992E-610EE134D62C}" srcOrd="3" destOrd="0" presId="urn:microsoft.com/office/officeart/2005/8/layout/radial6"/>
    <dgm:cxn modelId="{FB2B8F46-9E83-47CE-A8B8-2BA190FE7711}" type="presParOf" srcId="{03DC0D55-57A9-407A-B0B0-9909A1C52C8C}" destId="{36D38D05-BAB3-4069-8C45-B4A7E0CD38F5}" srcOrd="4" destOrd="0" presId="urn:microsoft.com/office/officeart/2005/8/layout/radial6"/>
    <dgm:cxn modelId="{5D24554F-B733-4D11-8A7A-575938BC6B64}" type="presParOf" srcId="{03DC0D55-57A9-407A-B0B0-9909A1C52C8C}" destId="{C4A1C492-BC3B-4459-993F-53AA1E8CE2CB}" srcOrd="5" destOrd="0" presId="urn:microsoft.com/office/officeart/2005/8/layout/radial6"/>
    <dgm:cxn modelId="{FB054D4F-E7CF-401F-B34D-6C9BA7E8A6E1}" type="presParOf" srcId="{03DC0D55-57A9-407A-B0B0-9909A1C52C8C}" destId="{4E17C53C-BE97-47E2-9721-BA1A0348013F}" srcOrd="6" destOrd="0" presId="urn:microsoft.com/office/officeart/2005/8/layout/radial6"/>
    <dgm:cxn modelId="{61217979-B4A9-408B-8797-D777930CE54A}" type="presParOf" srcId="{03DC0D55-57A9-407A-B0B0-9909A1C52C8C}" destId="{D6B78B89-8EF4-449D-96A7-FBFFBAF7E82F}" srcOrd="7" destOrd="0" presId="urn:microsoft.com/office/officeart/2005/8/layout/radial6"/>
    <dgm:cxn modelId="{FF592750-3ED2-4C3B-A3BF-0608D11A75DE}" type="presParOf" srcId="{03DC0D55-57A9-407A-B0B0-9909A1C52C8C}" destId="{F60A9394-C1BE-4DF2-A68F-742803111D08}" srcOrd="8" destOrd="0" presId="urn:microsoft.com/office/officeart/2005/8/layout/radial6"/>
    <dgm:cxn modelId="{FAD8D7A4-BA7F-455E-8588-97DAD7CA17B4}" type="presParOf" srcId="{03DC0D55-57A9-407A-B0B0-9909A1C52C8C}" destId="{7DF3D1E1-37A3-4A1B-9601-5FBAF104E3A7}" srcOrd="9" destOrd="0" presId="urn:microsoft.com/office/officeart/2005/8/layout/radial6"/>
    <dgm:cxn modelId="{DD67C015-9579-4542-8F14-2D62DA7C097A}" type="presParOf" srcId="{03DC0D55-57A9-407A-B0B0-9909A1C52C8C}" destId="{178A2525-A933-40DA-93C6-96B1375A5A2F}" srcOrd="10" destOrd="0" presId="urn:microsoft.com/office/officeart/2005/8/layout/radial6"/>
    <dgm:cxn modelId="{D6242B63-6C5A-4507-8786-5EA33A7D9D8D}" type="presParOf" srcId="{03DC0D55-57A9-407A-B0B0-9909A1C52C8C}" destId="{1EB903D9-663F-42C2-8840-B53157BE58E7}" srcOrd="11" destOrd="0" presId="urn:microsoft.com/office/officeart/2005/8/layout/radial6"/>
    <dgm:cxn modelId="{D59961C8-95B1-4885-9540-80E62561E53B}" type="presParOf" srcId="{03DC0D55-57A9-407A-B0B0-9909A1C52C8C}" destId="{C3108DA3-B88E-4E2F-B43B-EBB007AE8FA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AE5089-B898-4EC7-B08B-731F6FB21C8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04A2EA1E-0992-44AB-87FC-B184FC9A50A8}">
      <dgm:prSet phldrT="[Text]" custT="1"/>
      <dgm:spPr>
        <a:solidFill>
          <a:schemeClr val="accent5"/>
        </a:solidFill>
      </dgm:spPr>
      <dgm:t>
        <a:bodyPr/>
        <a:lstStyle/>
        <a:p>
          <a:r>
            <a:rPr lang="en-GB" sz="1400" dirty="0"/>
            <a:t>Seizure flow chart</a:t>
          </a:r>
        </a:p>
      </dgm:t>
    </dgm:pt>
    <dgm:pt modelId="{61FFCE7D-8E58-4930-B7B5-B4D465C49A90}" type="parTrans" cxnId="{88B310EA-5C56-4A7E-8245-300AB5C2C64C}">
      <dgm:prSet/>
      <dgm:spPr/>
      <dgm:t>
        <a:bodyPr/>
        <a:lstStyle/>
        <a:p>
          <a:endParaRPr lang="en-GB"/>
        </a:p>
      </dgm:t>
    </dgm:pt>
    <dgm:pt modelId="{C0D36724-B39D-4FB9-9FE6-62B576B7367C}" type="sibTrans" cxnId="{88B310EA-5C56-4A7E-8245-300AB5C2C64C}">
      <dgm:prSet/>
      <dgm:spPr/>
      <dgm:t>
        <a:bodyPr/>
        <a:lstStyle/>
        <a:p>
          <a:endParaRPr lang="en-GB"/>
        </a:p>
      </dgm:t>
    </dgm:pt>
    <dgm:pt modelId="{37E9D63C-48D0-4B9C-835C-DCEDD9A0B706}">
      <dgm:prSet phldrT="[Text]" custT="1"/>
      <dgm:spPr/>
      <dgm:t>
        <a:bodyPr/>
        <a:lstStyle/>
        <a:p>
          <a:r>
            <a:rPr lang="en-GB" sz="1000" dirty="0"/>
            <a:t>Initial draft</a:t>
          </a:r>
        </a:p>
      </dgm:t>
    </dgm:pt>
    <dgm:pt modelId="{5D5EFC4C-AC25-438D-8C85-A29DD01BFEC4}" type="parTrans" cxnId="{2B8FF1A2-A860-46D4-A359-432A8AB76ABC}">
      <dgm:prSet/>
      <dgm:spPr/>
      <dgm:t>
        <a:bodyPr/>
        <a:lstStyle/>
        <a:p>
          <a:endParaRPr lang="en-GB"/>
        </a:p>
      </dgm:t>
    </dgm:pt>
    <dgm:pt modelId="{08BA6E4A-DA6C-4013-99F3-F7FE0F7BE0A2}" type="sibTrans" cxnId="{2B8FF1A2-A860-46D4-A359-432A8AB76ABC}">
      <dgm:prSet/>
      <dgm:spPr/>
      <dgm:t>
        <a:bodyPr/>
        <a:lstStyle/>
        <a:p>
          <a:endParaRPr lang="en-GB"/>
        </a:p>
      </dgm:t>
    </dgm:pt>
    <dgm:pt modelId="{C010D3C5-DC5F-4A19-95DA-14F797ABE56F}">
      <dgm:prSet phldrT="[Text]" custT="1"/>
      <dgm:spPr/>
      <dgm:t>
        <a:bodyPr/>
        <a:lstStyle/>
        <a:p>
          <a:r>
            <a:rPr lang="en-GB" sz="1000" dirty="0"/>
            <a:t>Testing in the PAU</a:t>
          </a:r>
        </a:p>
      </dgm:t>
    </dgm:pt>
    <dgm:pt modelId="{AC11C714-3728-4690-8368-0E913D099CBA}" type="parTrans" cxnId="{F55FD229-557E-4106-A441-FE8741AA0632}">
      <dgm:prSet/>
      <dgm:spPr/>
      <dgm:t>
        <a:bodyPr/>
        <a:lstStyle/>
        <a:p>
          <a:endParaRPr lang="en-GB"/>
        </a:p>
      </dgm:t>
    </dgm:pt>
    <dgm:pt modelId="{BEBD248F-9784-4EFE-A91F-CEA213968F20}" type="sibTrans" cxnId="{F55FD229-557E-4106-A441-FE8741AA0632}">
      <dgm:prSet/>
      <dgm:spPr>
        <a:solidFill>
          <a:schemeClr val="tx2">
            <a:lumMod val="10000"/>
            <a:lumOff val="90000"/>
          </a:schemeClr>
        </a:solidFill>
      </dgm:spPr>
      <dgm:t>
        <a:bodyPr/>
        <a:lstStyle/>
        <a:p>
          <a:endParaRPr lang="en-GB"/>
        </a:p>
      </dgm:t>
    </dgm:pt>
    <dgm:pt modelId="{4D17C694-383A-4A81-B550-28E41A006E72}">
      <dgm:prSet phldrT="[Text]" custT="1"/>
      <dgm:spPr/>
      <dgm:t>
        <a:bodyPr/>
        <a:lstStyle/>
        <a:p>
          <a:r>
            <a:rPr lang="en-GB" sz="700" dirty="0"/>
            <a:t>Feedback – congested format, reduce text, user friendly</a:t>
          </a:r>
        </a:p>
      </dgm:t>
    </dgm:pt>
    <dgm:pt modelId="{EAE59410-12AA-45CD-B2AE-EFCD6F1D0FB8}" type="parTrans" cxnId="{B61858E6-E01F-411C-B93C-75EB0C4609A8}">
      <dgm:prSet/>
      <dgm:spPr/>
      <dgm:t>
        <a:bodyPr/>
        <a:lstStyle/>
        <a:p>
          <a:endParaRPr lang="en-GB"/>
        </a:p>
      </dgm:t>
    </dgm:pt>
    <dgm:pt modelId="{0D243997-1DDB-4A4C-A57F-1404D9965C64}" type="sibTrans" cxnId="{B61858E6-E01F-411C-B93C-75EB0C4609A8}">
      <dgm:prSet/>
      <dgm:spPr/>
      <dgm:t>
        <a:bodyPr/>
        <a:lstStyle/>
        <a:p>
          <a:endParaRPr lang="en-GB"/>
        </a:p>
      </dgm:t>
    </dgm:pt>
    <dgm:pt modelId="{596DB977-10D9-474C-ACE4-1569477B874E}">
      <dgm:prSet phldrT="[Text]" custT="1"/>
      <dgm:spPr/>
      <dgm:t>
        <a:bodyPr/>
        <a:lstStyle/>
        <a:p>
          <a:r>
            <a:rPr lang="en-GB" sz="700" dirty="0"/>
            <a:t>Implement-able changes incorporated and cycle repeated</a:t>
          </a:r>
        </a:p>
      </dgm:t>
    </dgm:pt>
    <dgm:pt modelId="{41A9D656-3E68-46CF-866F-377FB49B0E51}" type="parTrans" cxnId="{A9927C22-6FD7-4909-96A4-43489158D19C}">
      <dgm:prSet/>
      <dgm:spPr/>
      <dgm:t>
        <a:bodyPr/>
        <a:lstStyle/>
        <a:p>
          <a:endParaRPr lang="en-GB"/>
        </a:p>
      </dgm:t>
    </dgm:pt>
    <dgm:pt modelId="{26975883-2E84-4CDA-A74A-5D337A161292}" type="sibTrans" cxnId="{A9927C22-6FD7-4909-96A4-43489158D19C}">
      <dgm:prSet/>
      <dgm:spPr>
        <a:solidFill>
          <a:schemeClr val="tx2">
            <a:lumMod val="10000"/>
            <a:lumOff val="90000"/>
          </a:schemeClr>
        </a:solidFill>
      </dgm:spPr>
      <dgm:t>
        <a:bodyPr/>
        <a:lstStyle/>
        <a:p>
          <a:endParaRPr lang="en-GB"/>
        </a:p>
      </dgm:t>
    </dgm:pt>
    <dgm:pt modelId="{03DC0D55-57A9-407A-B0B0-9909A1C52C8C}" type="pres">
      <dgm:prSet presAssocID="{9DAE5089-B898-4EC7-B08B-731F6FB21C8F}" presName="Name0" presStyleCnt="0">
        <dgm:presLayoutVars>
          <dgm:chMax val="1"/>
          <dgm:dir/>
          <dgm:animLvl val="ctr"/>
          <dgm:resizeHandles val="exact"/>
        </dgm:presLayoutVars>
      </dgm:prSet>
      <dgm:spPr/>
    </dgm:pt>
    <dgm:pt modelId="{F0F0B51A-DE45-4869-87CE-A79608FB521D}" type="pres">
      <dgm:prSet presAssocID="{04A2EA1E-0992-44AB-87FC-B184FC9A50A8}" presName="centerShape" presStyleLbl="node0" presStyleIdx="0" presStyleCnt="1"/>
      <dgm:spPr/>
    </dgm:pt>
    <dgm:pt modelId="{B21EAC28-5659-4CEB-9628-AD29760336F7}" type="pres">
      <dgm:prSet presAssocID="{37E9D63C-48D0-4B9C-835C-DCEDD9A0B706}" presName="node" presStyleLbl="node1" presStyleIdx="0" presStyleCnt="4">
        <dgm:presLayoutVars>
          <dgm:bulletEnabled val="1"/>
        </dgm:presLayoutVars>
      </dgm:prSet>
      <dgm:spPr/>
    </dgm:pt>
    <dgm:pt modelId="{529795DC-616D-4C10-82E0-1B7B79FD46B9}" type="pres">
      <dgm:prSet presAssocID="{37E9D63C-48D0-4B9C-835C-DCEDD9A0B706}" presName="dummy" presStyleCnt="0"/>
      <dgm:spPr/>
    </dgm:pt>
    <dgm:pt modelId="{D9B5A069-6A8F-4406-992E-610EE134D62C}" type="pres">
      <dgm:prSet presAssocID="{08BA6E4A-DA6C-4013-99F3-F7FE0F7BE0A2}" presName="sibTrans" presStyleLbl="sibTrans2D1" presStyleIdx="0" presStyleCnt="4"/>
      <dgm:spPr/>
    </dgm:pt>
    <dgm:pt modelId="{36D38D05-BAB3-4069-8C45-B4A7E0CD38F5}" type="pres">
      <dgm:prSet presAssocID="{C010D3C5-DC5F-4A19-95DA-14F797ABE56F}" presName="node" presStyleLbl="node1" presStyleIdx="1" presStyleCnt="4">
        <dgm:presLayoutVars>
          <dgm:bulletEnabled val="1"/>
        </dgm:presLayoutVars>
      </dgm:prSet>
      <dgm:spPr/>
    </dgm:pt>
    <dgm:pt modelId="{C4A1C492-BC3B-4459-993F-53AA1E8CE2CB}" type="pres">
      <dgm:prSet presAssocID="{C010D3C5-DC5F-4A19-95DA-14F797ABE56F}" presName="dummy" presStyleCnt="0"/>
      <dgm:spPr/>
    </dgm:pt>
    <dgm:pt modelId="{4E17C53C-BE97-47E2-9721-BA1A0348013F}" type="pres">
      <dgm:prSet presAssocID="{BEBD248F-9784-4EFE-A91F-CEA213968F20}" presName="sibTrans" presStyleLbl="sibTrans2D1" presStyleIdx="1" presStyleCnt="4"/>
      <dgm:spPr/>
    </dgm:pt>
    <dgm:pt modelId="{D6B78B89-8EF4-449D-96A7-FBFFBAF7E82F}" type="pres">
      <dgm:prSet presAssocID="{4D17C694-383A-4A81-B550-28E41A006E72}" presName="node" presStyleLbl="node1" presStyleIdx="2" presStyleCnt="4">
        <dgm:presLayoutVars>
          <dgm:bulletEnabled val="1"/>
        </dgm:presLayoutVars>
      </dgm:prSet>
      <dgm:spPr/>
    </dgm:pt>
    <dgm:pt modelId="{F60A9394-C1BE-4DF2-A68F-742803111D08}" type="pres">
      <dgm:prSet presAssocID="{4D17C694-383A-4A81-B550-28E41A006E72}" presName="dummy" presStyleCnt="0"/>
      <dgm:spPr/>
    </dgm:pt>
    <dgm:pt modelId="{7DF3D1E1-37A3-4A1B-9601-5FBAF104E3A7}" type="pres">
      <dgm:prSet presAssocID="{0D243997-1DDB-4A4C-A57F-1404D9965C64}" presName="sibTrans" presStyleLbl="sibTrans2D1" presStyleIdx="2" presStyleCnt="4"/>
      <dgm:spPr/>
    </dgm:pt>
    <dgm:pt modelId="{178A2525-A933-40DA-93C6-96B1375A5A2F}" type="pres">
      <dgm:prSet presAssocID="{596DB977-10D9-474C-ACE4-1569477B874E}" presName="node" presStyleLbl="node1" presStyleIdx="3" presStyleCnt="4">
        <dgm:presLayoutVars>
          <dgm:bulletEnabled val="1"/>
        </dgm:presLayoutVars>
      </dgm:prSet>
      <dgm:spPr/>
    </dgm:pt>
    <dgm:pt modelId="{1EB903D9-663F-42C2-8840-B53157BE58E7}" type="pres">
      <dgm:prSet presAssocID="{596DB977-10D9-474C-ACE4-1569477B874E}" presName="dummy" presStyleCnt="0"/>
      <dgm:spPr/>
    </dgm:pt>
    <dgm:pt modelId="{C3108DA3-B88E-4E2F-B43B-EBB007AE8FA4}" type="pres">
      <dgm:prSet presAssocID="{26975883-2E84-4CDA-A74A-5D337A161292}" presName="sibTrans" presStyleLbl="sibTrans2D1" presStyleIdx="3" presStyleCnt="4"/>
      <dgm:spPr/>
    </dgm:pt>
  </dgm:ptLst>
  <dgm:cxnLst>
    <dgm:cxn modelId="{303A0D12-F4CA-4DA1-9475-9715436696E4}" type="presOf" srcId="{04A2EA1E-0992-44AB-87FC-B184FC9A50A8}" destId="{F0F0B51A-DE45-4869-87CE-A79608FB521D}" srcOrd="0" destOrd="0" presId="urn:microsoft.com/office/officeart/2005/8/layout/radial6"/>
    <dgm:cxn modelId="{E5A7FD1E-7B4C-479B-81E2-8B6E06F8F27E}" type="presOf" srcId="{BEBD248F-9784-4EFE-A91F-CEA213968F20}" destId="{4E17C53C-BE97-47E2-9721-BA1A0348013F}" srcOrd="0" destOrd="0" presId="urn:microsoft.com/office/officeart/2005/8/layout/radial6"/>
    <dgm:cxn modelId="{A9927C22-6FD7-4909-96A4-43489158D19C}" srcId="{04A2EA1E-0992-44AB-87FC-B184FC9A50A8}" destId="{596DB977-10D9-474C-ACE4-1569477B874E}" srcOrd="3" destOrd="0" parTransId="{41A9D656-3E68-46CF-866F-377FB49B0E51}" sibTransId="{26975883-2E84-4CDA-A74A-5D337A161292}"/>
    <dgm:cxn modelId="{F55FD229-557E-4106-A441-FE8741AA0632}" srcId="{04A2EA1E-0992-44AB-87FC-B184FC9A50A8}" destId="{C010D3C5-DC5F-4A19-95DA-14F797ABE56F}" srcOrd="1" destOrd="0" parTransId="{AC11C714-3728-4690-8368-0E913D099CBA}" sibTransId="{BEBD248F-9784-4EFE-A91F-CEA213968F20}"/>
    <dgm:cxn modelId="{DBDD0B47-AD84-4D33-811D-288ECC6CFC14}" type="presOf" srcId="{C010D3C5-DC5F-4A19-95DA-14F797ABE56F}" destId="{36D38D05-BAB3-4069-8C45-B4A7E0CD38F5}" srcOrd="0" destOrd="0" presId="urn:microsoft.com/office/officeart/2005/8/layout/radial6"/>
    <dgm:cxn modelId="{8D40124E-DB72-4837-82E0-6E6729EC052B}" type="presOf" srcId="{08BA6E4A-DA6C-4013-99F3-F7FE0F7BE0A2}" destId="{D9B5A069-6A8F-4406-992E-610EE134D62C}" srcOrd="0" destOrd="0" presId="urn:microsoft.com/office/officeart/2005/8/layout/radial6"/>
    <dgm:cxn modelId="{87A3534E-79FA-41CD-B4E8-ED5E6825294E}" type="presOf" srcId="{0D243997-1DDB-4A4C-A57F-1404D9965C64}" destId="{7DF3D1E1-37A3-4A1B-9601-5FBAF104E3A7}" srcOrd="0" destOrd="0" presId="urn:microsoft.com/office/officeart/2005/8/layout/radial6"/>
    <dgm:cxn modelId="{9C5FF98D-2059-4817-B01B-3E0651B68601}" type="presOf" srcId="{9DAE5089-B898-4EC7-B08B-731F6FB21C8F}" destId="{03DC0D55-57A9-407A-B0B0-9909A1C52C8C}" srcOrd="0" destOrd="0" presId="urn:microsoft.com/office/officeart/2005/8/layout/radial6"/>
    <dgm:cxn modelId="{98E35B93-C8CA-40EC-9D0C-0F14AA91539A}" type="presOf" srcId="{4D17C694-383A-4A81-B550-28E41A006E72}" destId="{D6B78B89-8EF4-449D-96A7-FBFFBAF7E82F}" srcOrd="0" destOrd="0" presId="urn:microsoft.com/office/officeart/2005/8/layout/radial6"/>
    <dgm:cxn modelId="{26E95B9A-311C-48FA-86B5-47BEF24C9727}" type="presOf" srcId="{596DB977-10D9-474C-ACE4-1569477B874E}" destId="{178A2525-A933-40DA-93C6-96B1375A5A2F}" srcOrd="0" destOrd="0" presId="urn:microsoft.com/office/officeart/2005/8/layout/radial6"/>
    <dgm:cxn modelId="{2B8FF1A2-A860-46D4-A359-432A8AB76ABC}" srcId="{04A2EA1E-0992-44AB-87FC-B184FC9A50A8}" destId="{37E9D63C-48D0-4B9C-835C-DCEDD9A0B706}" srcOrd="0" destOrd="0" parTransId="{5D5EFC4C-AC25-438D-8C85-A29DD01BFEC4}" sibTransId="{08BA6E4A-DA6C-4013-99F3-F7FE0F7BE0A2}"/>
    <dgm:cxn modelId="{B61858E6-E01F-411C-B93C-75EB0C4609A8}" srcId="{04A2EA1E-0992-44AB-87FC-B184FC9A50A8}" destId="{4D17C694-383A-4A81-B550-28E41A006E72}" srcOrd="2" destOrd="0" parTransId="{EAE59410-12AA-45CD-B2AE-EFCD6F1D0FB8}" sibTransId="{0D243997-1DDB-4A4C-A57F-1404D9965C64}"/>
    <dgm:cxn modelId="{88B310EA-5C56-4A7E-8245-300AB5C2C64C}" srcId="{9DAE5089-B898-4EC7-B08B-731F6FB21C8F}" destId="{04A2EA1E-0992-44AB-87FC-B184FC9A50A8}" srcOrd="0" destOrd="0" parTransId="{61FFCE7D-8E58-4930-B7B5-B4D465C49A90}" sibTransId="{C0D36724-B39D-4FB9-9FE6-62B576B7367C}"/>
    <dgm:cxn modelId="{ADC435F6-40F8-48E1-84DA-6D8EE8976742}" type="presOf" srcId="{37E9D63C-48D0-4B9C-835C-DCEDD9A0B706}" destId="{B21EAC28-5659-4CEB-9628-AD29760336F7}" srcOrd="0" destOrd="0" presId="urn:microsoft.com/office/officeart/2005/8/layout/radial6"/>
    <dgm:cxn modelId="{FE5B53FC-AB3A-4CD6-857A-69E587E423DF}" type="presOf" srcId="{26975883-2E84-4CDA-A74A-5D337A161292}" destId="{C3108DA3-B88E-4E2F-B43B-EBB007AE8FA4}" srcOrd="0" destOrd="0" presId="urn:microsoft.com/office/officeart/2005/8/layout/radial6"/>
    <dgm:cxn modelId="{A3E25F93-D957-400B-A9B3-A49C5DD28DD8}" type="presParOf" srcId="{03DC0D55-57A9-407A-B0B0-9909A1C52C8C}" destId="{F0F0B51A-DE45-4869-87CE-A79608FB521D}" srcOrd="0" destOrd="0" presId="urn:microsoft.com/office/officeart/2005/8/layout/radial6"/>
    <dgm:cxn modelId="{310F650C-CB3E-4600-8358-F7242A0B2466}" type="presParOf" srcId="{03DC0D55-57A9-407A-B0B0-9909A1C52C8C}" destId="{B21EAC28-5659-4CEB-9628-AD29760336F7}" srcOrd="1" destOrd="0" presId="urn:microsoft.com/office/officeart/2005/8/layout/radial6"/>
    <dgm:cxn modelId="{B85966D6-15FD-4282-9510-BA200B4C0B84}" type="presParOf" srcId="{03DC0D55-57A9-407A-B0B0-9909A1C52C8C}" destId="{529795DC-616D-4C10-82E0-1B7B79FD46B9}" srcOrd="2" destOrd="0" presId="urn:microsoft.com/office/officeart/2005/8/layout/radial6"/>
    <dgm:cxn modelId="{0F5A40C2-9323-4B9D-9974-5D5AA4B6C901}" type="presParOf" srcId="{03DC0D55-57A9-407A-B0B0-9909A1C52C8C}" destId="{D9B5A069-6A8F-4406-992E-610EE134D62C}" srcOrd="3" destOrd="0" presId="urn:microsoft.com/office/officeart/2005/8/layout/radial6"/>
    <dgm:cxn modelId="{FB2B8F46-9E83-47CE-A8B8-2BA190FE7711}" type="presParOf" srcId="{03DC0D55-57A9-407A-B0B0-9909A1C52C8C}" destId="{36D38D05-BAB3-4069-8C45-B4A7E0CD38F5}" srcOrd="4" destOrd="0" presId="urn:microsoft.com/office/officeart/2005/8/layout/radial6"/>
    <dgm:cxn modelId="{5D24554F-B733-4D11-8A7A-575938BC6B64}" type="presParOf" srcId="{03DC0D55-57A9-407A-B0B0-9909A1C52C8C}" destId="{C4A1C492-BC3B-4459-993F-53AA1E8CE2CB}" srcOrd="5" destOrd="0" presId="urn:microsoft.com/office/officeart/2005/8/layout/radial6"/>
    <dgm:cxn modelId="{FB054D4F-E7CF-401F-B34D-6C9BA7E8A6E1}" type="presParOf" srcId="{03DC0D55-57A9-407A-B0B0-9909A1C52C8C}" destId="{4E17C53C-BE97-47E2-9721-BA1A0348013F}" srcOrd="6" destOrd="0" presId="urn:microsoft.com/office/officeart/2005/8/layout/radial6"/>
    <dgm:cxn modelId="{61217979-B4A9-408B-8797-D777930CE54A}" type="presParOf" srcId="{03DC0D55-57A9-407A-B0B0-9909A1C52C8C}" destId="{D6B78B89-8EF4-449D-96A7-FBFFBAF7E82F}" srcOrd="7" destOrd="0" presId="urn:microsoft.com/office/officeart/2005/8/layout/radial6"/>
    <dgm:cxn modelId="{FF592750-3ED2-4C3B-A3BF-0608D11A75DE}" type="presParOf" srcId="{03DC0D55-57A9-407A-B0B0-9909A1C52C8C}" destId="{F60A9394-C1BE-4DF2-A68F-742803111D08}" srcOrd="8" destOrd="0" presId="urn:microsoft.com/office/officeart/2005/8/layout/radial6"/>
    <dgm:cxn modelId="{FAD8D7A4-BA7F-455E-8588-97DAD7CA17B4}" type="presParOf" srcId="{03DC0D55-57A9-407A-B0B0-9909A1C52C8C}" destId="{7DF3D1E1-37A3-4A1B-9601-5FBAF104E3A7}" srcOrd="9" destOrd="0" presId="urn:microsoft.com/office/officeart/2005/8/layout/radial6"/>
    <dgm:cxn modelId="{DD67C015-9579-4542-8F14-2D62DA7C097A}" type="presParOf" srcId="{03DC0D55-57A9-407A-B0B0-9909A1C52C8C}" destId="{178A2525-A933-40DA-93C6-96B1375A5A2F}" srcOrd="10" destOrd="0" presId="urn:microsoft.com/office/officeart/2005/8/layout/radial6"/>
    <dgm:cxn modelId="{D6242B63-6C5A-4507-8786-5EA33A7D9D8D}" type="presParOf" srcId="{03DC0D55-57A9-407A-B0B0-9909A1C52C8C}" destId="{1EB903D9-663F-42C2-8840-B53157BE58E7}" srcOrd="11" destOrd="0" presId="urn:microsoft.com/office/officeart/2005/8/layout/radial6"/>
    <dgm:cxn modelId="{D59961C8-95B1-4885-9540-80E62561E53B}" type="presParOf" srcId="{03DC0D55-57A9-407A-B0B0-9909A1C52C8C}" destId="{C3108DA3-B88E-4E2F-B43B-EBB007AE8FA4}"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AE5089-B898-4EC7-B08B-731F6FB21C8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04A2EA1E-0992-44AB-87FC-B184FC9A50A8}">
      <dgm:prSet phldrT="[Text]"/>
      <dgm:spPr>
        <a:solidFill>
          <a:schemeClr val="accent6"/>
        </a:solidFill>
      </dgm:spPr>
      <dgm:t>
        <a:bodyPr/>
        <a:lstStyle/>
        <a:p>
          <a:r>
            <a:rPr lang="en-GB" dirty="0"/>
            <a:t>Discharge check list</a:t>
          </a:r>
        </a:p>
      </dgm:t>
    </dgm:pt>
    <dgm:pt modelId="{61FFCE7D-8E58-4930-B7B5-B4D465C49A90}" type="parTrans" cxnId="{88B310EA-5C56-4A7E-8245-300AB5C2C64C}">
      <dgm:prSet/>
      <dgm:spPr/>
      <dgm:t>
        <a:bodyPr/>
        <a:lstStyle/>
        <a:p>
          <a:endParaRPr lang="en-GB"/>
        </a:p>
      </dgm:t>
    </dgm:pt>
    <dgm:pt modelId="{C0D36724-B39D-4FB9-9FE6-62B576B7367C}" type="sibTrans" cxnId="{88B310EA-5C56-4A7E-8245-300AB5C2C64C}">
      <dgm:prSet/>
      <dgm:spPr/>
      <dgm:t>
        <a:bodyPr/>
        <a:lstStyle/>
        <a:p>
          <a:endParaRPr lang="en-GB"/>
        </a:p>
      </dgm:t>
    </dgm:pt>
    <dgm:pt modelId="{37E9D63C-48D0-4B9C-835C-DCEDD9A0B706}">
      <dgm:prSet phldrT="[Text]" custT="1"/>
      <dgm:spPr/>
      <dgm:t>
        <a:bodyPr/>
        <a:lstStyle/>
        <a:p>
          <a:r>
            <a:rPr lang="en-GB" sz="1000" dirty="0"/>
            <a:t>Initial draft</a:t>
          </a:r>
        </a:p>
      </dgm:t>
    </dgm:pt>
    <dgm:pt modelId="{5D5EFC4C-AC25-438D-8C85-A29DD01BFEC4}" type="parTrans" cxnId="{2B8FF1A2-A860-46D4-A359-432A8AB76ABC}">
      <dgm:prSet/>
      <dgm:spPr/>
      <dgm:t>
        <a:bodyPr/>
        <a:lstStyle/>
        <a:p>
          <a:endParaRPr lang="en-GB"/>
        </a:p>
      </dgm:t>
    </dgm:pt>
    <dgm:pt modelId="{08BA6E4A-DA6C-4013-99F3-F7FE0F7BE0A2}" type="sibTrans" cxnId="{2B8FF1A2-A860-46D4-A359-432A8AB76ABC}">
      <dgm:prSet/>
      <dgm:spPr/>
      <dgm:t>
        <a:bodyPr/>
        <a:lstStyle/>
        <a:p>
          <a:endParaRPr lang="en-GB"/>
        </a:p>
      </dgm:t>
    </dgm:pt>
    <dgm:pt modelId="{C010D3C5-DC5F-4A19-95DA-14F797ABE56F}">
      <dgm:prSet phldrT="[Text]" custT="1"/>
      <dgm:spPr/>
      <dgm:t>
        <a:bodyPr/>
        <a:lstStyle/>
        <a:p>
          <a:r>
            <a:rPr lang="en-GB" sz="1000" dirty="0"/>
            <a:t>Testing in the PAU</a:t>
          </a:r>
        </a:p>
      </dgm:t>
    </dgm:pt>
    <dgm:pt modelId="{AC11C714-3728-4690-8368-0E913D099CBA}" type="parTrans" cxnId="{F55FD229-557E-4106-A441-FE8741AA0632}">
      <dgm:prSet/>
      <dgm:spPr/>
      <dgm:t>
        <a:bodyPr/>
        <a:lstStyle/>
        <a:p>
          <a:endParaRPr lang="en-GB"/>
        </a:p>
      </dgm:t>
    </dgm:pt>
    <dgm:pt modelId="{BEBD248F-9784-4EFE-A91F-CEA213968F20}" type="sibTrans" cxnId="{F55FD229-557E-4106-A441-FE8741AA0632}">
      <dgm:prSet/>
      <dgm:spPr>
        <a:solidFill>
          <a:schemeClr val="tx2">
            <a:lumMod val="10000"/>
            <a:lumOff val="90000"/>
          </a:schemeClr>
        </a:solidFill>
      </dgm:spPr>
      <dgm:t>
        <a:bodyPr/>
        <a:lstStyle/>
        <a:p>
          <a:endParaRPr lang="en-GB"/>
        </a:p>
      </dgm:t>
    </dgm:pt>
    <dgm:pt modelId="{4D17C694-383A-4A81-B550-28E41A006E72}">
      <dgm:prSet phldrT="[Text]" custT="1"/>
      <dgm:spPr/>
      <dgm:t>
        <a:bodyPr/>
        <a:lstStyle/>
        <a:p>
          <a:r>
            <a:rPr lang="en-GB" sz="700" dirty="0"/>
            <a:t>Feedback – too generic, include a patient check list, update format</a:t>
          </a:r>
        </a:p>
      </dgm:t>
    </dgm:pt>
    <dgm:pt modelId="{EAE59410-12AA-45CD-B2AE-EFCD6F1D0FB8}" type="parTrans" cxnId="{B61858E6-E01F-411C-B93C-75EB0C4609A8}">
      <dgm:prSet/>
      <dgm:spPr/>
      <dgm:t>
        <a:bodyPr/>
        <a:lstStyle/>
        <a:p>
          <a:endParaRPr lang="en-GB"/>
        </a:p>
      </dgm:t>
    </dgm:pt>
    <dgm:pt modelId="{0D243997-1DDB-4A4C-A57F-1404D9965C64}" type="sibTrans" cxnId="{B61858E6-E01F-411C-B93C-75EB0C4609A8}">
      <dgm:prSet/>
      <dgm:spPr/>
      <dgm:t>
        <a:bodyPr/>
        <a:lstStyle/>
        <a:p>
          <a:endParaRPr lang="en-GB"/>
        </a:p>
      </dgm:t>
    </dgm:pt>
    <dgm:pt modelId="{596DB977-10D9-474C-ACE4-1569477B874E}">
      <dgm:prSet phldrT="[Text]" custT="1"/>
      <dgm:spPr/>
      <dgm:t>
        <a:bodyPr/>
        <a:lstStyle/>
        <a:p>
          <a:r>
            <a:rPr lang="en-GB" sz="700" dirty="0"/>
            <a:t>Implement-able changes incorporated and cycle repeated</a:t>
          </a:r>
        </a:p>
      </dgm:t>
    </dgm:pt>
    <dgm:pt modelId="{41A9D656-3E68-46CF-866F-377FB49B0E51}" type="parTrans" cxnId="{A9927C22-6FD7-4909-96A4-43489158D19C}">
      <dgm:prSet/>
      <dgm:spPr/>
      <dgm:t>
        <a:bodyPr/>
        <a:lstStyle/>
        <a:p>
          <a:endParaRPr lang="en-GB"/>
        </a:p>
      </dgm:t>
    </dgm:pt>
    <dgm:pt modelId="{26975883-2E84-4CDA-A74A-5D337A161292}" type="sibTrans" cxnId="{A9927C22-6FD7-4909-96A4-43489158D19C}">
      <dgm:prSet/>
      <dgm:spPr>
        <a:solidFill>
          <a:schemeClr val="tx2">
            <a:lumMod val="10000"/>
            <a:lumOff val="90000"/>
          </a:schemeClr>
        </a:solidFill>
      </dgm:spPr>
      <dgm:t>
        <a:bodyPr/>
        <a:lstStyle/>
        <a:p>
          <a:endParaRPr lang="en-GB"/>
        </a:p>
      </dgm:t>
    </dgm:pt>
    <dgm:pt modelId="{03DC0D55-57A9-407A-B0B0-9909A1C52C8C}" type="pres">
      <dgm:prSet presAssocID="{9DAE5089-B898-4EC7-B08B-731F6FB21C8F}" presName="Name0" presStyleCnt="0">
        <dgm:presLayoutVars>
          <dgm:chMax val="1"/>
          <dgm:dir/>
          <dgm:animLvl val="ctr"/>
          <dgm:resizeHandles val="exact"/>
        </dgm:presLayoutVars>
      </dgm:prSet>
      <dgm:spPr/>
    </dgm:pt>
    <dgm:pt modelId="{F0F0B51A-DE45-4869-87CE-A79608FB521D}" type="pres">
      <dgm:prSet presAssocID="{04A2EA1E-0992-44AB-87FC-B184FC9A50A8}" presName="centerShape" presStyleLbl="node0" presStyleIdx="0" presStyleCnt="1"/>
      <dgm:spPr/>
    </dgm:pt>
    <dgm:pt modelId="{B21EAC28-5659-4CEB-9628-AD29760336F7}" type="pres">
      <dgm:prSet presAssocID="{37E9D63C-48D0-4B9C-835C-DCEDD9A0B706}" presName="node" presStyleLbl="node1" presStyleIdx="0" presStyleCnt="4">
        <dgm:presLayoutVars>
          <dgm:bulletEnabled val="1"/>
        </dgm:presLayoutVars>
      </dgm:prSet>
      <dgm:spPr/>
    </dgm:pt>
    <dgm:pt modelId="{529795DC-616D-4C10-82E0-1B7B79FD46B9}" type="pres">
      <dgm:prSet presAssocID="{37E9D63C-48D0-4B9C-835C-DCEDD9A0B706}" presName="dummy" presStyleCnt="0"/>
      <dgm:spPr/>
    </dgm:pt>
    <dgm:pt modelId="{D9B5A069-6A8F-4406-992E-610EE134D62C}" type="pres">
      <dgm:prSet presAssocID="{08BA6E4A-DA6C-4013-99F3-F7FE0F7BE0A2}" presName="sibTrans" presStyleLbl="sibTrans2D1" presStyleIdx="0" presStyleCnt="4"/>
      <dgm:spPr/>
    </dgm:pt>
    <dgm:pt modelId="{36D38D05-BAB3-4069-8C45-B4A7E0CD38F5}" type="pres">
      <dgm:prSet presAssocID="{C010D3C5-DC5F-4A19-95DA-14F797ABE56F}" presName="node" presStyleLbl="node1" presStyleIdx="1" presStyleCnt="4">
        <dgm:presLayoutVars>
          <dgm:bulletEnabled val="1"/>
        </dgm:presLayoutVars>
      </dgm:prSet>
      <dgm:spPr/>
    </dgm:pt>
    <dgm:pt modelId="{C4A1C492-BC3B-4459-993F-53AA1E8CE2CB}" type="pres">
      <dgm:prSet presAssocID="{C010D3C5-DC5F-4A19-95DA-14F797ABE56F}" presName="dummy" presStyleCnt="0"/>
      <dgm:spPr/>
    </dgm:pt>
    <dgm:pt modelId="{4E17C53C-BE97-47E2-9721-BA1A0348013F}" type="pres">
      <dgm:prSet presAssocID="{BEBD248F-9784-4EFE-A91F-CEA213968F20}" presName="sibTrans" presStyleLbl="sibTrans2D1" presStyleIdx="1" presStyleCnt="4"/>
      <dgm:spPr/>
    </dgm:pt>
    <dgm:pt modelId="{D6B78B89-8EF4-449D-96A7-FBFFBAF7E82F}" type="pres">
      <dgm:prSet presAssocID="{4D17C694-383A-4A81-B550-28E41A006E72}" presName="node" presStyleLbl="node1" presStyleIdx="2" presStyleCnt="4">
        <dgm:presLayoutVars>
          <dgm:bulletEnabled val="1"/>
        </dgm:presLayoutVars>
      </dgm:prSet>
      <dgm:spPr/>
    </dgm:pt>
    <dgm:pt modelId="{F60A9394-C1BE-4DF2-A68F-742803111D08}" type="pres">
      <dgm:prSet presAssocID="{4D17C694-383A-4A81-B550-28E41A006E72}" presName="dummy" presStyleCnt="0"/>
      <dgm:spPr/>
    </dgm:pt>
    <dgm:pt modelId="{7DF3D1E1-37A3-4A1B-9601-5FBAF104E3A7}" type="pres">
      <dgm:prSet presAssocID="{0D243997-1DDB-4A4C-A57F-1404D9965C64}" presName="sibTrans" presStyleLbl="sibTrans2D1" presStyleIdx="2" presStyleCnt="4"/>
      <dgm:spPr/>
    </dgm:pt>
    <dgm:pt modelId="{178A2525-A933-40DA-93C6-96B1375A5A2F}" type="pres">
      <dgm:prSet presAssocID="{596DB977-10D9-474C-ACE4-1569477B874E}" presName="node" presStyleLbl="node1" presStyleIdx="3" presStyleCnt="4">
        <dgm:presLayoutVars>
          <dgm:bulletEnabled val="1"/>
        </dgm:presLayoutVars>
      </dgm:prSet>
      <dgm:spPr/>
    </dgm:pt>
    <dgm:pt modelId="{1EB903D9-663F-42C2-8840-B53157BE58E7}" type="pres">
      <dgm:prSet presAssocID="{596DB977-10D9-474C-ACE4-1569477B874E}" presName="dummy" presStyleCnt="0"/>
      <dgm:spPr/>
    </dgm:pt>
    <dgm:pt modelId="{C3108DA3-B88E-4E2F-B43B-EBB007AE8FA4}" type="pres">
      <dgm:prSet presAssocID="{26975883-2E84-4CDA-A74A-5D337A161292}" presName="sibTrans" presStyleLbl="sibTrans2D1" presStyleIdx="3" presStyleCnt="4"/>
      <dgm:spPr/>
    </dgm:pt>
  </dgm:ptLst>
  <dgm:cxnLst>
    <dgm:cxn modelId="{303A0D12-F4CA-4DA1-9475-9715436696E4}" type="presOf" srcId="{04A2EA1E-0992-44AB-87FC-B184FC9A50A8}" destId="{F0F0B51A-DE45-4869-87CE-A79608FB521D}" srcOrd="0" destOrd="0" presId="urn:microsoft.com/office/officeart/2005/8/layout/radial6"/>
    <dgm:cxn modelId="{E5A7FD1E-7B4C-479B-81E2-8B6E06F8F27E}" type="presOf" srcId="{BEBD248F-9784-4EFE-A91F-CEA213968F20}" destId="{4E17C53C-BE97-47E2-9721-BA1A0348013F}" srcOrd="0" destOrd="0" presId="urn:microsoft.com/office/officeart/2005/8/layout/radial6"/>
    <dgm:cxn modelId="{A9927C22-6FD7-4909-96A4-43489158D19C}" srcId="{04A2EA1E-0992-44AB-87FC-B184FC9A50A8}" destId="{596DB977-10D9-474C-ACE4-1569477B874E}" srcOrd="3" destOrd="0" parTransId="{41A9D656-3E68-46CF-866F-377FB49B0E51}" sibTransId="{26975883-2E84-4CDA-A74A-5D337A161292}"/>
    <dgm:cxn modelId="{F55FD229-557E-4106-A441-FE8741AA0632}" srcId="{04A2EA1E-0992-44AB-87FC-B184FC9A50A8}" destId="{C010D3C5-DC5F-4A19-95DA-14F797ABE56F}" srcOrd="1" destOrd="0" parTransId="{AC11C714-3728-4690-8368-0E913D099CBA}" sibTransId="{BEBD248F-9784-4EFE-A91F-CEA213968F20}"/>
    <dgm:cxn modelId="{DBDD0B47-AD84-4D33-811D-288ECC6CFC14}" type="presOf" srcId="{C010D3C5-DC5F-4A19-95DA-14F797ABE56F}" destId="{36D38D05-BAB3-4069-8C45-B4A7E0CD38F5}" srcOrd="0" destOrd="0" presId="urn:microsoft.com/office/officeart/2005/8/layout/radial6"/>
    <dgm:cxn modelId="{8D40124E-DB72-4837-82E0-6E6729EC052B}" type="presOf" srcId="{08BA6E4A-DA6C-4013-99F3-F7FE0F7BE0A2}" destId="{D9B5A069-6A8F-4406-992E-610EE134D62C}" srcOrd="0" destOrd="0" presId="urn:microsoft.com/office/officeart/2005/8/layout/radial6"/>
    <dgm:cxn modelId="{87A3534E-79FA-41CD-B4E8-ED5E6825294E}" type="presOf" srcId="{0D243997-1DDB-4A4C-A57F-1404D9965C64}" destId="{7DF3D1E1-37A3-4A1B-9601-5FBAF104E3A7}" srcOrd="0" destOrd="0" presId="urn:microsoft.com/office/officeart/2005/8/layout/radial6"/>
    <dgm:cxn modelId="{9C5FF98D-2059-4817-B01B-3E0651B68601}" type="presOf" srcId="{9DAE5089-B898-4EC7-B08B-731F6FB21C8F}" destId="{03DC0D55-57A9-407A-B0B0-9909A1C52C8C}" srcOrd="0" destOrd="0" presId="urn:microsoft.com/office/officeart/2005/8/layout/radial6"/>
    <dgm:cxn modelId="{98E35B93-C8CA-40EC-9D0C-0F14AA91539A}" type="presOf" srcId="{4D17C694-383A-4A81-B550-28E41A006E72}" destId="{D6B78B89-8EF4-449D-96A7-FBFFBAF7E82F}" srcOrd="0" destOrd="0" presId="urn:microsoft.com/office/officeart/2005/8/layout/radial6"/>
    <dgm:cxn modelId="{26E95B9A-311C-48FA-86B5-47BEF24C9727}" type="presOf" srcId="{596DB977-10D9-474C-ACE4-1569477B874E}" destId="{178A2525-A933-40DA-93C6-96B1375A5A2F}" srcOrd="0" destOrd="0" presId="urn:microsoft.com/office/officeart/2005/8/layout/radial6"/>
    <dgm:cxn modelId="{2B8FF1A2-A860-46D4-A359-432A8AB76ABC}" srcId="{04A2EA1E-0992-44AB-87FC-B184FC9A50A8}" destId="{37E9D63C-48D0-4B9C-835C-DCEDD9A0B706}" srcOrd="0" destOrd="0" parTransId="{5D5EFC4C-AC25-438D-8C85-A29DD01BFEC4}" sibTransId="{08BA6E4A-DA6C-4013-99F3-F7FE0F7BE0A2}"/>
    <dgm:cxn modelId="{B61858E6-E01F-411C-B93C-75EB0C4609A8}" srcId="{04A2EA1E-0992-44AB-87FC-B184FC9A50A8}" destId="{4D17C694-383A-4A81-B550-28E41A006E72}" srcOrd="2" destOrd="0" parTransId="{EAE59410-12AA-45CD-B2AE-EFCD6F1D0FB8}" sibTransId="{0D243997-1DDB-4A4C-A57F-1404D9965C64}"/>
    <dgm:cxn modelId="{88B310EA-5C56-4A7E-8245-300AB5C2C64C}" srcId="{9DAE5089-B898-4EC7-B08B-731F6FB21C8F}" destId="{04A2EA1E-0992-44AB-87FC-B184FC9A50A8}" srcOrd="0" destOrd="0" parTransId="{61FFCE7D-8E58-4930-B7B5-B4D465C49A90}" sibTransId="{C0D36724-B39D-4FB9-9FE6-62B576B7367C}"/>
    <dgm:cxn modelId="{ADC435F6-40F8-48E1-84DA-6D8EE8976742}" type="presOf" srcId="{37E9D63C-48D0-4B9C-835C-DCEDD9A0B706}" destId="{B21EAC28-5659-4CEB-9628-AD29760336F7}" srcOrd="0" destOrd="0" presId="urn:microsoft.com/office/officeart/2005/8/layout/radial6"/>
    <dgm:cxn modelId="{FE5B53FC-AB3A-4CD6-857A-69E587E423DF}" type="presOf" srcId="{26975883-2E84-4CDA-A74A-5D337A161292}" destId="{C3108DA3-B88E-4E2F-B43B-EBB007AE8FA4}" srcOrd="0" destOrd="0" presId="urn:microsoft.com/office/officeart/2005/8/layout/radial6"/>
    <dgm:cxn modelId="{A3E25F93-D957-400B-A9B3-A49C5DD28DD8}" type="presParOf" srcId="{03DC0D55-57A9-407A-B0B0-9909A1C52C8C}" destId="{F0F0B51A-DE45-4869-87CE-A79608FB521D}" srcOrd="0" destOrd="0" presId="urn:microsoft.com/office/officeart/2005/8/layout/radial6"/>
    <dgm:cxn modelId="{310F650C-CB3E-4600-8358-F7242A0B2466}" type="presParOf" srcId="{03DC0D55-57A9-407A-B0B0-9909A1C52C8C}" destId="{B21EAC28-5659-4CEB-9628-AD29760336F7}" srcOrd="1" destOrd="0" presId="urn:microsoft.com/office/officeart/2005/8/layout/radial6"/>
    <dgm:cxn modelId="{B85966D6-15FD-4282-9510-BA200B4C0B84}" type="presParOf" srcId="{03DC0D55-57A9-407A-B0B0-9909A1C52C8C}" destId="{529795DC-616D-4C10-82E0-1B7B79FD46B9}" srcOrd="2" destOrd="0" presId="urn:microsoft.com/office/officeart/2005/8/layout/radial6"/>
    <dgm:cxn modelId="{0F5A40C2-9323-4B9D-9974-5D5AA4B6C901}" type="presParOf" srcId="{03DC0D55-57A9-407A-B0B0-9909A1C52C8C}" destId="{D9B5A069-6A8F-4406-992E-610EE134D62C}" srcOrd="3" destOrd="0" presId="urn:microsoft.com/office/officeart/2005/8/layout/radial6"/>
    <dgm:cxn modelId="{FB2B8F46-9E83-47CE-A8B8-2BA190FE7711}" type="presParOf" srcId="{03DC0D55-57A9-407A-B0B0-9909A1C52C8C}" destId="{36D38D05-BAB3-4069-8C45-B4A7E0CD38F5}" srcOrd="4" destOrd="0" presId="urn:microsoft.com/office/officeart/2005/8/layout/radial6"/>
    <dgm:cxn modelId="{5D24554F-B733-4D11-8A7A-575938BC6B64}" type="presParOf" srcId="{03DC0D55-57A9-407A-B0B0-9909A1C52C8C}" destId="{C4A1C492-BC3B-4459-993F-53AA1E8CE2CB}" srcOrd="5" destOrd="0" presId="urn:microsoft.com/office/officeart/2005/8/layout/radial6"/>
    <dgm:cxn modelId="{FB054D4F-E7CF-401F-B34D-6C9BA7E8A6E1}" type="presParOf" srcId="{03DC0D55-57A9-407A-B0B0-9909A1C52C8C}" destId="{4E17C53C-BE97-47E2-9721-BA1A0348013F}" srcOrd="6" destOrd="0" presId="urn:microsoft.com/office/officeart/2005/8/layout/radial6"/>
    <dgm:cxn modelId="{61217979-B4A9-408B-8797-D777930CE54A}" type="presParOf" srcId="{03DC0D55-57A9-407A-B0B0-9909A1C52C8C}" destId="{D6B78B89-8EF4-449D-96A7-FBFFBAF7E82F}" srcOrd="7" destOrd="0" presId="urn:microsoft.com/office/officeart/2005/8/layout/radial6"/>
    <dgm:cxn modelId="{FF592750-3ED2-4C3B-A3BF-0608D11A75DE}" type="presParOf" srcId="{03DC0D55-57A9-407A-B0B0-9909A1C52C8C}" destId="{F60A9394-C1BE-4DF2-A68F-742803111D08}" srcOrd="8" destOrd="0" presId="urn:microsoft.com/office/officeart/2005/8/layout/radial6"/>
    <dgm:cxn modelId="{FAD8D7A4-BA7F-455E-8588-97DAD7CA17B4}" type="presParOf" srcId="{03DC0D55-57A9-407A-B0B0-9909A1C52C8C}" destId="{7DF3D1E1-37A3-4A1B-9601-5FBAF104E3A7}" srcOrd="9" destOrd="0" presId="urn:microsoft.com/office/officeart/2005/8/layout/radial6"/>
    <dgm:cxn modelId="{DD67C015-9579-4542-8F14-2D62DA7C097A}" type="presParOf" srcId="{03DC0D55-57A9-407A-B0B0-9909A1C52C8C}" destId="{178A2525-A933-40DA-93C6-96B1375A5A2F}" srcOrd="10" destOrd="0" presId="urn:microsoft.com/office/officeart/2005/8/layout/radial6"/>
    <dgm:cxn modelId="{D6242B63-6C5A-4507-8786-5EA33A7D9D8D}" type="presParOf" srcId="{03DC0D55-57A9-407A-B0B0-9909A1C52C8C}" destId="{1EB903D9-663F-42C2-8840-B53157BE58E7}" srcOrd="11" destOrd="0" presId="urn:microsoft.com/office/officeart/2005/8/layout/radial6"/>
    <dgm:cxn modelId="{D59961C8-95B1-4885-9540-80E62561E53B}" type="presParOf" srcId="{03DC0D55-57A9-407A-B0B0-9909A1C52C8C}" destId="{C3108DA3-B88E-4E2F-B43B-EBB007AE8FA4}" srcOrd="12" destOrd="0" presId="urn:microsoft.com/office/officeart/2005/8/layout/radial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1D7AF-1CD5-4AEE-AE1B-2B041980B909}">
      <dsp:nvSpPr>
        <dsp:cNvPr id="0" name=""/>
        <dsp:cNvSpPr/>
      </dsp:nvSpPr>
      <dsp:spPr>
        <a:xfrm>
          <a:off x="617219" y="0"/>
          <a:ext cx="6995160" cy="33940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F7F30C-C841-42E7-9F7B-3B1A2019B63F}">
      <dsp:nvSpPr>
        <dsp:cNvPr id="0" name=""/>
        <dsp:cNvSpPr/>
      </dsp:nvSpPr>
      <dsp:spPr>
        <a:xfrm>
          <a:off x="3631" y="1018222"/>
          <a:ext cx="1314048"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Idea</a:t>
          </a:r>
        </a:p>
      </dsp:txBody>
      <dsp:txXfrm>
        <a:off x="67778" y="1082369"/>
        <a:ext cx="1185754" cy="1229336"/>
      </dsp:txXfrm>
    </dsp:sp>
    <dsp:sp modelId="{AFE5879E-DBBB-4766-939D-DAAF05E252F2}">
      <dsp:nvSpPr>
        <dsp:cNvPr id="0" name=""/>
        <dsp:cNvSpPr/>
      </dsp:nvSpPr>
      <dsp:spPr>
        <a:xfrm>
          <a:off x="1385288" y="1018222"/>
          <a:ext cx="1314048"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Initial survey</a:t>
          </a:r>
        </a:p>
      </dsp:txBody>
      <dsp:txXfrm>
        <a:off x="1449435" y="1082369"/>
        <a:ext cx="1185754" cy="1229336"/>
      </dsp:txXfrm>
    </dsp:sp>
    <dsp:sp modelId="{3C38C1F9-CE17-43FB-AABE-D70BB0EF788D}">
      <dsp:nvSpPr>
        <dsp:cNvPr id="0" name=""/>
        <dsp:cNvSpPr/>
      </dsp:nvSpPr>
      <dsp:spPr>
        <a:xfrm>
          <a:off x="2766946" y="1018222"/>
          <a:ext cx="1314048"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History and examination</a:t>
          </a:r>
        </a:p>
      </dsp:txBody>
      <dsp:txXfrm>
        <a:off x="2831093" y="1082369"/>
        <a:ext cx="1185754" cy="1229336"/>
      </dsp:txXfrm>
    </dsp:sp>
    <dsp:sp modelId="{EAEFB0F5-3507-4526-B3B0-454A3F4EBFA3}">
      <dsp:nvSpPr>
        <dsp:cNvPr id="0" name=""/>
        <dsp:cNvSpPr/>
      </dsp:nvSpPr>
      <dsp:spPr>
        <a:xfrm>
          <a:off x="4148604" y="1018222"/>
          <a:ext cx="1314048"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Discharge check list</a:t>
          </a:r>
        </a:p>
      </dsp:txBody>
      <dsp:txXfrm>
        <a:off x="4212751" y="1082369"/>
        <a:ext cx="1185754" cy="1229336"/>
      </dsp:txXfrm>
    </dsp:sp>
    <dsp:sp modelId="{3AE73B66-FD9D-49A2-B323-A9C454B53288}">
      <dsp:nvSpPr>
        <dsp:cNvPr id="0" name=""/>
        <dsp:cNvSpPr/>
      </dsp:nvSpPr>
      <dsp:spPr>
        <a:xfrm>
          <a:off x="5530262" y="1018222"/>
          <a:ext cx="1314048"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Flow chart</a:t>
          </a:r>
        </a:p>
      </dsp:txBody>
      <dsp:txXfrm>
        <a:off x="5594409" y="1082369"/>
        <a:ext cx="1185754" cy="1229336"/>
      </dsp:txXfrm>
    </dsp:sp>
    <dsp:sp modelId="{6E2FF933-F85B-49DA-A487-DBAC27209F6F}">
      <dsp:nvSpPr>
        <dsp:cNvPr id="0" name=""/>
        <dsp:cNvSpPr/>
      </dsp:nvSpPr>
      <dsp:spPr>
        <a:xfrm>
          <a:off x="6911920" y="1018222"/>
          <a:ext cx="1314048"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The whole pathway ready</a:t>
          </a:r>
        </a:p>
      </dsp:txBody>
      <dsp:txXfrm>
        <a:off x="6976067" y="1082369"/>
        <a:ext cx="1185754" cy="1229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D1505-C370-46A9-97FF-F94980DDE045}">
      <dsp:nvSpPr>
        <dsp:cNvPr id="0" name=""/>
        <dsp:cNvSpPr/>
      </dsp:nvSpPr>
      <dsp:spPr>
        <a:xfrm>
          <a:off x="3024332" y="75074"/>
          <a:ext cx="573329" cy="403678"/>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Plan</a:t>
          </a:r>
        </a:p>
      </dsp:txBody>
      <dsp:txXfrm>
        <a:off x="3044038" y="94780"/>
        <a:ext cx="533917" cy="364266"/>
      </dsp:txXfrm>
    </dsp:sp>
    <dsp:sp modelId="{84B845E6-70F5-46B5-93E5-6C34278D31F1}">
      <dsp:nvSpPr>
        <dsp:cNvPr id="0" name=""/>
        <dsp:cNvSpPr/>
      </dsp:nvSpPr>
      <dsp:spPr>
        <a:xfrm>
          <a:off x="1585425" y="271901"/>
          <a:ext cx="3431434" cy="3431434"/>
        </a:xfrm>
        <a:custGeom>
          <a:avLst/>
          <a:gdLst/>
          <a:ahLst/>
          <a:cxnLst/>
          <a:rect l="0" t="0" r="0" b="0"/>
          <a:pathLst>
            <a:path>
              <a:moveTo>
                <a:pt x="2435274" y="158179"/>
              </a:moveTo>
              <a:arcTo wR="1715717" hR="1715717" stAng="17687771" swAng="306286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CB865B8-0EB8-4E1C-9B0F-967283620D4B}">
      <dsp:nvSpPr>
        <dsp:cNvPr id="0" name=""/>
        <dsp:cNvSpPr/>
      </dsp:nvSpPr>
      <dsp:spPr>
        <a:xfrm>
          <a:off x="4738688" y="2008220"/>
          <a:ext cx="582236" cy="4227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Do</a:t>
          </a:r>
        </a:p>
      </dsp:txBody>
      <dsp:txXfrm>
        <a:off x="4759325" y="2028857"/>
        <a:ext cx="540962" cy="381486"/>
      </dsp:txXfrm>
    </dsp:sp>
    <dsp:sp modelId="{F44C9B8D-6E4E-41DC-990F-8FB2E5793315}">
      <dsp:nvSpPr>
        <dsp:cNvPr id="0" name=""/>
        <dsp:cNvSpPr/>
      </dsp:nvSpPr>
      <dsp:spPr>
        <a:xfrm>
          <a:off x="1717356" y="55188"/>
          <a:ext cx="3431434" cy="3431434"/>
        </a:xfrm>
        <a:custGeom>
          <a:avLst/>
          <a:gdLst/>
          <a:ahLst/>
          <a:cxnLst/>
          <a:rect l="0" t="0" r="0" b="0"/>
          <a:pathLst>
            <a:path>
              <a:moveTo>
                <a:pt x="3128297" y="2689524"/>
              </a:moveTo>
              <a:arcTo wR="1715717" hR="1715717" stAng="2074901" swAng="23384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5FFF99F-500B-4EE7-87D7-5C690BFDE6FF}">
      <dsp:nvSpPr>
        <dsp:cNvPr id="0" name=""/>
        <dsp:cNvSpPr/>
      </dsp:nvSpPr>
      <dsp:spPr>
        <a:xfrm>
          <a:off x="3018830" y="3269032"/>
          <a:ext cx="548513" cy="47464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Study</a:t>
          </a:r>
        </a:p>
      </dsp:txBody>
      <dsp:txXfrm>
        <a:off x="3042000" y="3292202"/>
        <a:ext cx="502173" cy="428303"/>
      </dsp:txXfrm>
    </dsp:sp>
    <dsp:sp modelId="{9CC5AE53-53C3-4211-8E2D-1FA608216911}">
      <dsp:nvSpPr>
        <dsp:cNvPr id="0" name=""/>
        <dsp:cNvSpPr/>
      </dsp:nvSpPr>
      <dsp:spPr>
        <a:xfrm>
          <a:off x="1454811" y="47482"/>
          <a:ext cx="3431434" cy="3431434"/>
        </a:xfrm>
        <a:custGeom>
          <a:avLst/>
          <a:gdLst/>
          <a:ahLst/>
          <a:cxnLst/>
          <a:rect l="0" t="0" r="0" b="0"/>
          <a:pathLst>
            <a:path>
              <a:moveTo>
                <a:pt x="1230248" y="3361318"/>
              </a:moveTo>
              <a:arcTo wR="1715717" hR="1715717" stAng="6386194" swAng="220341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46342B7-8428-462C-A148-03659D508E20}">
      <dsp:nvSpPr>
        <dsp:cNvPr id="0" name=""/>
        <dsp:cNvSpPr/>
      </dsp:nvSpPr>
      <dsp:spPr>
        <a:xfrm>
          <a:off x="1375819" y="1938018"/>
          <a:ext cx="445107" cy="56316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Act</a:t>
          </a:r>
        </a:p>
      </dsp:txBody>
      <dsp:txXfrm>
        <a:off x="1397547" y="1959746"/>
        <a:ext cx="401651" cy="519708"/>
      </dsp:txXfrm>
    </dsp:sp>
    <dsp:sp modelId="{9C004482-8D17-4714-974D-BBECA2BEED5E}">
      <dsp:nvSpPr>
        <dsp:cNvPr id="0" name=""/>
        <dsp:cNvSpPr/>
      </dsp:nvSpPr>
      <dsp:spPr>
        <a:xfrm>
          <a:off x="1620974" y="269968"/>
          <a:ext cx="3431434" cy="3431434"/>
        </a:xfrm>
        <a:custGeom>
          <a:avLst/>
          <a:gdLst/>
          <a:ahLst/>
          <a:cxnLst/>
          <a:rect l="0" t="0" r="0" b="0"/>
          <a:pathLst>
            <a:path>
              <a:moveTo>
                <a:pt x="66482" y="1242735"/>
              </a:moveTo>
              <a:arcTo wR="1715717" hR="1715717" stAng="11760138" swAng="29458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08DA3-B88E-4E2F-B43B-EBB007AE8FA4}">
      <dsp:nvSpPr>
        <dsp:cNvPr id="0" name=""/>
        <dsp:cNvSpPr/>
      </dsp:nvSpPr>
      <dsp:spPr>
        <a:xfrm>
          <a:off x="1226134" y="344898"/>
          <a:ext cx="2300258" cy="2300258"/>
        </a:xfrm>
        <a:prstGeom prst="blockArc">
          <a:avLst>
            <a:gd name="adj1" fmla="val 10800000"/>
            <a:gd name="adj2" fmla="val 16200000"/>
            <a:gd name="adj3" fmla="val 4642"/>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a:schemeClr val="lt1"/>
        </a:fontRef>
      </dsp:style>
    </dsp:sp>
    <dsp:sp modelId="{7DF3D1E1-37A3-4A1B-9601-5FBAF104E3A7}">
      <dsp:nvSpPr>
        <dsp:cNvPr id="0" name=""/>
        <dsp:cNvSpPr/>
      </dsp:nvSpPr>
      <dsp:spPr>
        <a:xfrm>
          <a:off x="1226134" y="344898"/>
          <a:ext cx="2300258" cy="230025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17C53C-BE97-47E2-9721-BA1A0348013F}">
      <dsp:nvSpPr>
        <dsp:cNvPr id="0" name=""/>
        <dsp:cNvSpPr/>
      </dsp:nvSpPr>
      <dsp:spPr>
        <a:xfrm>
          <a:off x="1226134" y="344898"/>
          <a:ext cx="2300258" cy="2300258"/>
        </a:xfrm>
        <a:prstGeom prst="blockArc">
          <a:avLst>
            <a:gd name="adj1" fmla="val 0"/>
            <a:gd name="adj2" fmla="val 5400000"/>
            <a:gd name="adj3" fmla="val 4642"/>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a:schemeClr val="lt1"/>
        </a:fontRef>
      </dsp:style>
    </dsp:sp>
    <dsp:sp modelId="{D9B5A069-6A8F-4406-992E-610EE134D62C}">
      <dsp:nvSpPr>
        <dsp:cNvPr id="0" name=""/>
        <dsp:cNvSpPr/>
      </dsp:nvSpPr>
      <dsp:spPr>
        <a:xfrm>
          <a:off x="1226134" y="344898"/>
          <a:ext cx="2300258" cy="230025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F0B51A-DE45-4869-87CE-A79608FB521D}">
      <dsp:nvSpPr>
        <dsp:cNvPr id="0" name=""/>
        <dsp:cNvSpPr/>
      </dsp:nvSpPr>
      <dsp:spPr>
        <a:xfrm>
          <a:off x="1846593" y="965357"/>
          <a:ext cx="1059340" cy="1059340"/>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History and examination section of the pathway</a:t>
          </a:r>
        </a:p>
      </dsp:txBody>
      <dsp:txXfrm>
        <a:off x="2001730" y="1120494"/>
        <a:ext cx="749066" cy="749066"/>
      </dsp:txXfrm>
    </dsp:sp>
    <dsp:sp modelId="{B21EAC28-5659-4CEB-9628-AD29760336F7}">
      <dsp:nvSpPr>
        <dsp:cNvPr id="0" name=""/>
        <dsp:cNvSpPr/>
      </dsp:nvSpPr>
      <dsp:spPr>
        <a:xfrm>
          <a:off x="2005494" y="824"/>
          <a:ext cx="741538" cy="741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Initial</a:t>
          </a:r>
          <a:r>
            <a:rPr lang="en-GB" sz="1100" kern="1200" dirty="0"/>
            <a:t> draft</a:t>
          </a:r>
        </a:p>
      </dsp:txBody>
      <dsp:txXfrm>
        <a:off x="2114090" y="109420"/>
        <a:ext cx="524346" cy="524346"/>
      </dsp:txXfrm>
    </dsp:sp>
    <dsp:sp modelId="{36D38D05-BAB3-4069-8C45-B4A7E0CD38F5}">
      <dsp:nvSpPr>
        <dsp:cNvPr id="0" name=""/>
        <dsp:cNvSpPr/>
      </dsp:nvSpPr>
      <dsp:spPr>
        <a:xfrm>
          <a:off x="3128928" y="1124258"/>
          <a:ext cx="741538" cy="741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Testing in the PAU</a:t>
          </a:r>
        </a:p>
      </dsp:txBody>
      <dsp:txXfrm>
        <a:off x="3237524" y="1232854"/>
        <a:ext cx="524346" cy="524346"/>
      </dsp:txXfrm>
    </dsp:sp>
    <dsp:sp modelId="{D6B78B89-8EF4-449D-96A7-FBFFBAF7E82F}">
      <dsp:nvSpPr>
        <dsp:cNvPr id="0" name=""/>
        <dsp:cNvSpPr/>
      </dsp:nvSpPr>
      <dsp:spPr>
        <a:xfrm>
          <a:off x="2005494" y="2247692"/>
          <a:ext cx="741538" cy="741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dirty="0"/>
            <a:t>Feedback – History taking prompts useful but need to reduce text and change the layout</a:t>
          </a:r>
        </a:p>
      </dsp:txBody>
      <dsp:txXfrm>
        <a:off x="2114090" y="2356288"/>
        <a:ext cx="524346" cy="524346"/>
      </dsp:txXfrm>
    </dsp:sp>
    <dsp:sp modelId="{178A2525-A933-40DA-93C6-96B1375A5A2F}">
      <dsp:nvSpPr>
        <dsp:cNvPr id="0" name=""/>
        <dsp:cNvSpPr/>
      </dsp:nvSpPr>
      <dsp:spPr>
        <a:xfrm>
          <a:off x="882060" y="1124258"/>
          <a:ext cx="741538" cy="741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Implement-able changes incorporated and cycle repeated</a:t>
          </a:r>
        </a:p>
      </dsp:txBody>
      <dsp:txXfrm>
        <a:off x="990656" y="1232854"/>
        <a:ext cx="524346" cy="524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08DA3-B88E-4E2F-B43B-EBB007AE8FA4}">
      <dsp:nvSpPr>
        <dsp:cNvPr id="0" name=""/>
        <dsp:cNvSpPr/>
      </dsp:nvSpPr>
      <dsp:spPr>
        <a:xfrm>
          <a:off x="1306271" y="341745"/>
          <a:ext cx="2284000" cy="2284000"/>
        </a:xfrm>
        <a:prstGeom prst="blockArc">
          <a:avLst>
            <a:gd name="adj1" fmla="val 10800000"/>
            <a:gd name="adj2" fmla="val 16200000"/>
            <a:gd name="adj3" fmla="val 4643"/>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a:schemeClr val="lt1"/>
        </a:fontRef>
      </dsp:style>
    </dsp:sp>
    <dsp:sp modelId="{7DF3D1E1-37A3-4A1B-9601-5FBAF104E3A7}">
      <dsp:nvSpPr>
        <dsp:cNvPr id="0" name=""/>
        <dsp:cNvSpPr/>
      </dsp:nvSpPr>
      <dsp:spPr>
        <a:xfrm>
          <a:off x="1306271" y="341745"/>
          <a:ext cx="2284000" cy="2284000"/>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17C53C-BE97-47E2-9721-BA1A0348013F}">
      <dsp:nvSpPr>
        <dsp:cNvPr id="0" name=""/>
        <dsp:cNvSpPr/>
      </dsp:nvSpPr>
      <dsp:spPr>
        <a:xfrm>
          <a:off x="1306271" y="341745"/>
          <a:ext cx="2284000" cy="2284000"/>
        </a:xfrm>
        <a:prstGeom prst="blockArc">
          <a:avLst>
            <a:gd name="adj1" fmla="val 0"/>
            <a:gd name="adj2" fmla="val 5400000"/>
            <a:gd name="adj3" fmla="val 4643"/>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a:schemeClr val="lt1"/>
        </a:fontRef>
      </dsp:style>
    </dsp:sp>
    <dsp:sp modelId="{D9B5A069-6A8F-4406-992E-610EE134D62C}">
      <dsp:nvSpPr>
        <dsp:cNvPr id="0" name=""/>
        <dsp:cNvSpPr/>
      </dsp:nvSpPr>
      <dsp:spPr>
        <a:xfrm>
          <a:off x="1306271" y="341745"/>
          <a:ext cx="2284000" cy="2284000"/>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F0B51A-DE45-4869-87CE-A79608FB521D}">
      <dsp:nvSpPr>
        <dsp:cNvPr id="0" name=""/>
        <dsp:cNvSpPr/>
      </dsp:nvSpPr>
      <dsp:spPr>
        <a:xfrm>
          <a:off x="1922276" y="957749"/>
          <a:ext cx="1051991" cy="105199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Seizure flow chart</a:t>
          </a:r>
        </a:p>
      </dsp:txBody>
      <dsp:txXfrm>
        <a:off x="2076337" y="1111810"/>
        <a:ext cx="743869" cy="743869"/>
      </dsp:txXfrm>
    </dsp:sp>
    <dsp:sp modelId="{B21EAC28-5659-4CEB-9628-AD29760336F7}">
      <dsp:nvSpPr>
        <dsp:cNvPr id="0" name=""/>
        <dsp:cNvSpPr/>
      </dsp:nvSpPr>
      <dsp:spPr>
        <a:xfrm>
          <a:off x="2080074" y="58"/>
          <a:ext cx="736394" cy="7363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Initial draft</a:t>
          </a:r>
        </a:p>
      </dsp:txBody>
      <dsp:txXfrm>
        <a:off x="2187916" y="107900"/>
        <a:ext cx="520710" cy="520710"/>
      </dsp:txXfrm>
    </dsp:sp>
    <dsp:sp modelId="{36D38D05-BAB3-4069-8C45-B4A7E0CD38F5}">
      <dsp:nvSpPr>
        <dsp:cNvPr id="0" name=""/>
        <dsp:cNvSpPr/>
      </dsp:nvSpPr>
      <dsp:spPr>
        <a:xfrm>
          <a:off x="3195564" y="1115548"/>
          <a:ext cx="736394" cy="7363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Testing in the PAU</a:t>
          </a:r>
        </a:p>
      </dsp:txBody>
      <dsp:txXfrm>
        <a:off x="3303406" y="1223390"/>
        <a:ext cx="520710" cy="520710"/>
      </dsp:txXfrm>
    </dsp:sp>
    <dsp:sp modelId="{D6B78B89-8EF4-449D-96A7-FBFFBAF7E82F}">
      <dsp:nvSpPr>
        <dsp:cNvPr id="0" name=""/>
        <dsp:cNvSpPr/>
      </dsp:nvSpPr>
      <dsp:spPr>
        <a:xfrm>
          <a:off x="2080074" y="2231038"/>
          <a:ext cx="736394" cy="7363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Feedback – congested format, reduce text, user friendly</a:t>
          </a:r>
        </a:p>
      </dsp:txBody>
      <dsp:txXfrm>
        <a:off x="2187916" y="2338880"/>
        <a:ext cx="520710" cy="520710"/>
      </dsp:txXfrm>
    </dsp:sp>
    <dsp:sp modelId="{178A2525-A933-40DA-93C6-96B1375A5A2F}">
      <dsp:nvSpPr>
        <dsp:cNvPr id="0" name=""/>
        <dsp:cNvSpPr/>
      </dsp:nvSpPr>
      <dsp:spPr>
        <a:xfrm>
          <a:off x="964584" y="1115548"/>
          <a:ext cx="736394" cy="7363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Implement-able changes incorporated and cycle repeated</a:t>
          </a:r>
        </a:p>
      </dsp:txBody>
      <dsp:txXfrm>
        <a:off x="1072426" y="1223390"/>
        <a:ext cx="520710" cy="5207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08DA3-B88E-4E2F-B43B-EBB007AE8FA4}">
      <dsp:nvSpPr>
        <dsp:cNvPr id="0" name=""/>
        <dsp:cNvSpPr/>
      </dsp:nvSpPr>
      <dsp:spPr>
        <a:xfrm>
          <a:off x="1062279" y="350393"/>
          <a:ext cx="2339937" cy="2339937"/>
        </a:xfrm>
        <a:prstGeom prst="blockArc">
          <a:avLst>
            <a:gd name="adj1" fmla="val 10800000"/>
            <a:gd name="adj2" fmla="val 16200000"/>
            <a:gd name="adj3" fmla="val 4639"/>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a:schemeClr val="lt1"/>
        </a:fontRef>
      </dsp:style>
    </dsp:sp>
    <dsp:sp modelId="{7DF3D1E1-37A3-4A1B-9601-5FBAF104E3A7}">
      <dsp:nvSpPr>
        <dsp:cNvPr id="0" name=""/>
        <dsp:cNvSpPr/>
      </dsp:nvSpPr>
      <dsp:spPr>
        <a:xfrm>
          <a:off x="1062279" y="350393"/>
          <a:ext cx="2339937" cy="2339937"/>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17C53C-BE97-47E2-9721-BA1A0348013F}">
      <dsp:nvSpPr>
        <dsp:cNvPr id="0" name=""/>
        <dsp:cNvSpPr/>
      </dsp:nvSpPr>
      <dsp:spPr>
        <a:xfrm>
          <a:off x="1062279" y="350393"/>
          <a:ext cx="2339937" cy="2339937"/>
        </a:xfrm>
        <a:prstGeom prst="blockArc">
          <a:avLst>
            <a:gd name="adj1" fmla="val 0"/>
            <a:gd name="adj2" fmla="val 5400000"/>
            <a:gd name="adj3" fmla="val 4639"/>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a:schemeClr val="lt1"/>
        </a:fontRef>
      </dsp:style>
    </dsp:sp>
    <dsp:sp modelId="{D9B5A069-6A8F-4406-992E-610EE134D62C}">
      <dsp:nvSpPr>
        <dsp:cNvPr id="0" name=""/>
        <dsp:cNvSpPr/>
      </dsp:nvSpPr>
      <dsp:spPr>
        <a:xfrm>
          <a:off x="1062279" y="350393"/>
          <a:ext cx="2339937" cy="2339937"/>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F0B51A-DE45-4869-87CE-A79608FB521D}">
      <dsp:nvSpPr>
        <dsp:cNvPr id="0" name=""/>
        <dsp:cNvSpPr/>
      </dsp:nvSpPr>
      <dsp:spPr>
        <a:xfrm>
          <a:off x="1693805" y="981919"/>
          <a:ext cx="1076885" cy="1076885"/>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Discharge check list</a:t>
          </a:r>
        </a:p>
      </dsp:txBody>
      <dsp:txXfrm>
        <a:off x="1851511" y="1139625"/>
        <a:ext cx="761473" cy="761473"/>
      </dsp:txXfrm>
    </dsp:sp>
    <dsp:sp modelId="{B21EAC28-5659-4CEB-9628-AD29760336F7}">
      <dsp:nvSpPr>
        <dsp:cNvPr id="0" name=""/>
        <dsp:cNvSpPr/>
      </dsp:nvSpPr>
      <dsp:spPr>
        <a:xfrm>
          <a:off x="1855338" y="621"/>
          <a:ext cx="753819" cy="753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Initial draft</a:t>
          </a:r>
        </a:p>
      </dsp:txBody>
      <dsp:txXfrm>
        <a:off x="1965732" y="111015"/>
        <a:ext cx="533031" cy="533031"/>
      </dsp:txXfrm>
    </dsp:sp>
    <dsp:sp modelId="{36D38D05-BAB3-4069-8C45-B4A7E0CD38F5}">
      <dsp:nvSpPr>
        <dsp:cNvPr id="0" name=""/>
        <dsp:cNvSpPr/>
      </dsp:nvSpPr>
      <dsp:spPr>
        <a:xfrm>
          <a:off x="2998169" y="1143452"/>
          <a:ext cx="753819" cy="753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Testing in the PAU</a:t>
          </a:r>
        </a:p>
      </dsp:txBody>
      <dsp:txXfrm>
        <a:off x="3108563" y="1253846"/>
        <a:ext cx="533031" cy="533031"/>
      </dsp:txXfrm>
    </dsp:sp>
    <dsp:sp modelId="{D6B78B89-8EF4-449D-96A7-FBFFBAF7E82F}">
      <dsp:nvSpPr>
        <dsp:cNvPr id="0" name=""/>
        <dsp:cNvSpPr/>
      </dsp:nvSpPr>
      <dsp:spPr>
        <a:xfrm>
          <a:off x="1855338" y="2286283"/>
          <a:ext cx="753819" cy="753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Feedback – too generic, include a patient check list, update format</a:t>
          </a:r>
        </a:p>
      </dsp:txBody>
      <dsp:txXfrm>
        <a:off x="1965732" y="2396677"/>
        <a:ext cx="533031" cy="533031"/>
      </dsp:txXfrm>
    </dsp:sp>
    <dsp:sp modelId="{178A2525-A933-40DA-93C6-96B1375A5A2F}">
      <dsp:nvSpPr>
        <dsp:cNvPr id="0" name=""/>
        <dsp:cNvSpPr/>
      </dsp:nvSpPr>
      <dsp:spPr>
        <a:xfrm>
          <a:off x="712506" y="1143452"/>
          <a:ext cx="753819" cy="753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Implement-able changes incorporated and cycle repeated</a:t>
          </a:r>
        </a:p>
      </dsp:txBody>
      <dsp:txXfrm>
        <a:off x="822900" y="1253846"/>
        <a:ext cx="533031" cy="5330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5F26-17BA-4A3C-939A-A109702EB9D8}" type="datetimeFigureOut">
              <a:rPr lang="en-GB" smtClean="0"/>
              <a:t>22/07/2024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FFA89-5C59-4AAF-8009-79353D94AE1E}" type="slidenum">
              <a:rPr lang="en-GB" smtClean="0"/>
              <a:t>‹#›</a:t>
            </a:fld>
            <a:endParaRPr lang="en-GB" dirty="0"/>
          </a:p>
        </p:txBody>
      </p:sp>
    </p:spTree>
    <p:extLst>
      <p:ext uri="{BB962C8B-B14F-4D97-AF65-F5344CB8AC3E}">
        <p14:creationId xmlns:p14="http://schemas.microsoft.com/office/powerpoint/2010/main" val="5128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4436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63544" y="4752666"/>
            <a:ext cx="2133600" cy="273844"/>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041" y="4554457"/>
            <a:ext cx="1117103" cy="670262"/>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124492"/>
            <a:ext cx="2357315" cy="503489"/>
          </a:xfrm>
          <a:prstGeom prst="rect">
            <a:avLst/>
          </a:prstGeom>
          <a:noFill/>
        </p:spPr>
      </p:pic>
    </p:spTree>
    <p:extLst>
      <p:ext uri="{BB962C8B-B14F-4D97-AF65-F5344CB8AC3E}">
        <p14:creationId xmlns:p14="http://schemas.microsoft.com/office/powerpoint/2010/main" val="114173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4934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45640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5387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467544" y="843558"/>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334381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6951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21797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18431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22/07/2024</a:t>
            </a:fld>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dirty="0"/>
          </a:p>
        </p:txBody>
      </p:sp>
    </p:spTree>
    <p:extLst>
      <p:ext uri="{BB962C8B-B14F-4D97-AF65-F5344CB8AC3E}">
        <p14:creationId xmlns:p14="http://schemas.microsoft.com/office/powerpoint/2010/main" val="136986908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693640088/477e47a48d?share=copy" TargetMode="External"/><Relationship Id="rId2" Type="http://schemas.openxmlformats.org/officeDocument/2006/relationships/hyperlink" Target="https://www.youtube.com/watch?v=1SNBZaD4RGg&amp;list=PLnZ0WSeOKq5zYOo6UMRXrgt7QQJ3UNRJz" TargetMode="External"/><Relationship Id="rId1" Type="http://schemas.openxmlformats.org/officeDocument/2006/relationships/slideLayout" Target="../slideLayouts/slideLayout3.xml"/><Relationship Id="rId4" Type="http://schemas.openxmlformats.org/officeDocument/2006/relationships/hyperlink" Target="https://eqip.rcpch.ac.uk/wp-content/uploads/sites/19/2022/02/luton_and_dunstable_university_hospital_nhs_foundation_trust_eqip_team.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71548"/>
            <a:ext cx="8543536" cy="4032450"/>
          </a:xfrm>
        </p:spPr>
        <p:txBody>
          <a:bodyPr>
            <a:normAutofit fontScale="77500" lnSpcReduction="20000"/>
          </a:bodyPr>
          <a:lstStyle/>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2900" b="1" dirty="0">
                <a:solidFill>
                  <a:schemeClr val="accent1"/>
                </a:solidFill>
              </a:rPr>
              <a:t>Implement integrated care pathway</a:t>
            </a:r>
          </a:p>
          <a:p>
            <a:pPr marL="0" indent="0" algn="just">
              <a:lnSpc>
                <a:spcPct val="150000"/>
              </a:lnSpc>
              <a:buNone/>
            </a:pPr>
            <a:r>
              <a:rPr lang="en-GB" sz="2100" b="1" dirty="0">
                <a:solidFill>
                  <a:schemeClr val="tx1"/>
                </a:solidFill>
              </a:rPr>
              <a:t>Luton and Dunstable University Hospital</a:t>
            </a:r>
            <a:endParaRPr lang="en-GB" sz="2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400" b="1" dirty="0">
                <a:solidFill>
                  <a:schemeClr val="tx1"/>
                </a:solidFill>
                <a:latin typeface="Montserrat" panose="00000500000000000000" pitchFamily="50" charset="0"/>
                <a:cs typeface="Arial" panose="020B0604020202020204" pitchFamily="34" charset="0"/>
              </a:rPr>
              <a:t>RCPCH Epilepsy Quality Improvement Programme project team:</a:t>
            </a:r>
          </a:p>
          <a:p>
            <a:pPr marL="0" indent="0" algn="just">
              <a:lnSpc>
                <a:spcPct val="150000"/>
              </a:lnSpc>
              <a:buNone/>
            </a:pPr>
            <a:r>
              <a:rPr lang="en-GB" sz="1400" dirty="0">
                <a:solidFill>
                  <a:schemeClr val="tx1"/>
                </a:solidFill>
                <a:latin typeface="Montserrat" panose="00000500000000000000" pitchFamily="50" charset="0"/>
                <a:cs typeface="Arial" panose="020B0604020202020204" pitchFamily="34" charset="0"/>
              </a:rPr>
              <a:t>Dr Tekki Rao, Consultant paediatrician, Clinical lead</a:t>
            </a:r>
          </a:p>
          <a:p>
            <a:pPr marL="0" indent="0" algn="just">
              <a:lnSpc>
                <a:spcPct val="150000"/>
              </a:lnSpc>
              <a:buNone/>
            </a:pPr>
            <a:r>
              <a:rPr lang="en-GB" sz="1400" dirty="0">
                <a:solidFill>
                  <a:schemeClr val="tx1"/>
                </a:solidFill>
                <a:latin typeface="Montserrat" panose="00000500000000000000" pitchFamily="50" charset="0"/>
                <a:cs typeface="Arial" panose="020B0604020202020204" pitchFamily="34" charset="0"/>
              </a:rPr>
              <a:t>Dr Vipin Tyagi, Consultant paediatrician with interest in epilepsy</a:t>
            </a:r>
          </a:p>
          <a:p>
            <a:pPr marL="0" indent="0" algn="just">
              <a:lnSpc>
                <a:spcPct val="150000"/>
              </a:lnSpc>
              <a:buNone/>
            </a:pPr>
            <a:r>
              <a:rPr lang="en-GB" sz="1400" dirty="0">
                <a:solidFill>
                  <a:schemeClr val="tx1"/>
                </a:solidFill>
                <a:latin typeface="Montserrat" panose="00000500000000000000" pitchFamily="50" charset="0"/>
                <a:cs typeface="Arial" panose="020B0604020202020204" pitchFamily="34" charset="0"/>
              </a:rPr>
              <a:t>A. Joshi, Consultant paediatrician with interest in epilepsy</a:t>
            </a:r>
          </a:p>
          <a:p>
            <a:pPr marL="0" indent="0" algn="just">
              <a:lnSpc>
                <a:spcPct val="150000"/>
              </a:lnSpc>
              <a:buNone/>
            </a:pPr>
            <a:r>
              <a:rPr lang="en-GB" sz="1400" dirty="0">
                <a:solidFill>
                  <a:schemeClr val="tx1"/>
                </a:solidFill>
                <a:latin typeface="Montserrat" panose="00000500000000000000" pitchFamily="50" charset="0"/>
                <a:cs typeface="Arial" panose="020B0604020202020204" pitchFamily="34" charset="0"/>
              </a:rPr>
              <a:t>Liz Stevens, Epilepsy Specialist nurse</a:t>
            </a:r>
          </a:p>
          <a:p>
            <a:pPr marL="0" indent="0" algn="just">
              <a:lnSpc>
                <a:spcPct val="150000"/>
              </a:lnSpc>
              <a:buNone/>
            </a:pPr>
            <a:r>
              <a:rPr lang="en-GB" sz="1400" dirty="0">
                <a:solidFill>
                  <a:schemeClr val="tx1"/>
                </a:solidFill>
                <a:latin typeface="Montserrat" panose="00000500000000000000" pitchFamily="50" charset="0"/>
                <a:cs typeface="Arial" panose="020B0604020202020204" pitchFamily="34" charset="0"/>
              </a:rPr>
              <a:t>Vandna Gandhi, Consultant paediatrician with interest in epilepsy</a:t>
            </a:r>
          </a:p>
          <a:p>
            <a:pPr marL="0" indent="0" algn="just">
              <a:lnSpc>
                <a:spcPct val="150000"/>
              </a:lnSpc>
              <a:buNone/>
            </a:pPr>
            <a:r>
              <a:rPr lang="en-GB" sz="1400" dirty="0">
                <a:solidFill>
                  <a:schemeClr val="tx1"/>
                </a:solidFill>
                <a:latin typeface="Montserrat" panose="00000500000000000000" pitchFamily="50" charset="0"/>
                <a:cs typeface="Arial" panose="020B0604020202020204" pitchFamily="34" charset="0"/>
              </a:rPr>
              <a:t>Hannah Goodge, Epilepsy Specialist nurse</a:t>
            </a:r>
          </a:p>
          <a:p>
            <a:pPr marL="0" indent="0" algn="just">
              <a:lnSpc>
                <a:spcPct val="150000"/>
              </a:lnSpc>
              <a:buNone/>
            </a:pPr>
            <a:endParaRPr lang="en-GB" sz="14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400" dirty="0">
                <a:solidFill>
                  <a:schemeClr val="tx1">
                    <a:lumMod val="50000"/>
                    <a:lumOff val="50000"/>
                  </a:schemeClr>
                </a:solidFill>
                <a:latin typeface="Montserrat" panose="00000500000000000000" pitchFamily="50" charset="0"/>
                <a:cs typeface="Arial" panose="020B0604020202020204" pitchFamily="34" charset="0"/>
              </a:rPr>
              <a:t>National Audit results included within this case study acts as a guide only to performance standards. The service improvements made during the EQIP cannot be entirely attributed to the reported results. </a:t>
            </a:r>
          </a:p>
          <a:p>
            <a:pPr marL="0" indent="0" algn="just">
              <a:lnSpc>
                <a:spcPct val="150000"/>
              </a:lnSpc>
              <a:buNone/>
            </a:pPr>
            <a:endParaRPr lang="en-GB" sz="14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p:txBody>
      </p:sp>
      <p:sp>
        <p:nvSpPr>
          <p:cNvPr id="6" name="TextBox 5">
            <a:extLst>
              <a:ext uri="{FF2B5EF4-FFF2-40B4-BE49-F238E27FC236}">
                <a16:creationId xmlns:a16="http://schemas.microsoft.com/office/drawing/2014/main" id="{7CA33A0C-7024-F6B0-4825-3470F2A6E1E0}"/>
              </a:ext>
            </a:extLst>
          </p:cNvPr>
          <p:cNvSpPr txBox="1"/>
          <p:nvPr/>
        </p:nvSpPr>
        <p:spPr>
          <a:xfrm>
            <a:off x="251520" y="123478"/>
            <a:ext cx="6624736" cy="646331"/>
          </a:xfrm>
          <a:prstGeom prst="rect">
            <a:avLst/>
          </a:prstGeom>
          <a:noFill/>
        </p:spPr>
        <p:txBody>
          <a:bodyPr wrap="square" rtlCol="0">
            <a:spAutoFit/>
          </a:bodyPr>
          <a:lstStyle/>
          <a:p>
            <a:r>
              <a:rPr lang="en-GB"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b="1" dirty="0">
                <a:solidFill>
                  <a:schemeClr val="accent1"/>
                </a:solidFill>
                <a:latin typeface="Montserrat" panose="00000500000000000000" pitchFamily="50" charset="0"/>
                <a:cs typeface="Arial" panose="020B0604020202020204" pitchFamily="34" charset="0"/>
              </a:rPr>
              <a:t>November 2019 – July 2020</a:t>
            </a:r>
            <a:endParaRPr lang="en-GB" dirty="0">
              <a:solidFill>
                <a:schemeClr val="accent1"/>
              </a:solidFill>
            </a:endParaRPr>
          </a:p>
        </p:txBody>
      </p:sp>
    </p:spTree>
    <p:extLst>
      <p:ext uri="{BB962C8B-B14F-4D97-AF65-F5344CB8AC3E}">
        <p14:creationId xmlns:p14="http://schemas.microsoft.com/office/powerpoint/2010/main" val="3067546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 Luton and Dunstable University Hospital</a:t>
            </a:r>
          </a:p>
        </p:txBody>
      </p:sp>
      <p:pic>
        <p:nvPicPr>
          <p:cNvPr id="6" name="Picture 5">
            <a:extLst>
              <a:ext uri="{FF2B5EF4-FFF2-40B4-BE49-F238E27FC236}">
                <a16:creationId xmlns:a16="http://schemas.microsoft.com/office/drawing/2014/main" id="{87B25D07-437F-7EF3-84D5-9869F1220F52}"/>
              </a:ext>
            </a:extLst>
          </p:cNvPr>
          <p:cNvPicPr>
            <a:picLocks noChangeAspect="1"/>
          </p:cNvPicPr>
          <p:nvPr/>
        </p:nvPicPr>
        <p:blipFill>
          <a:blip r:embed="rId2"/>
          <a:stretch>
            <a:fillRect/>
          </a:stretch>
        </p:blipFill>
        <p:spPr>
          <a:xfrm>
            <a:off x="323528" y="959883"/>
            <a:ext cx="6018550" cy="3988129"/>
          </a:xfrm>
          <a:prstGeom prst="rect">
            <a:avLst/>
          </a:prstGeom>
          <a:ln>
            <a:solidFill>
              <a:schemeClr val="accent6"/>
            </a:solidFill>
          </a:ln>
        </p:spPr>
      </p:pic>
      <p:sp>
        <p:nvSpPr>
          <p:cNvPr id="7" name="TextBox 6">
            <a:extLst>
              <a:ext uri="{FF2B5EF4-FFF2-40B4-BE49-F238E27FC236}">
                <a16:creationId xmlns:a16="http://schemas.microsoft.com/office/drawing/2014/main" id="{591370FD-5C22-4CD2-F8A5-71F83076FA64}"/>
              </a:ext>
            </a:extLst>
          </p:cNvPr>
          <p:cNvSpPr txBox="1"/>
          <p:nvPr/>
        </p:nvSpPr>
        <p:spPr>
          <a:xfrm>
            <a:off x="6444208" y="915566"/>
            <a:ext cx="2435993" cy="430887"/>
          </a:xfrm>
          <a:prstGeom prst="rect">
            <a:avLst/>
          </a:prstGeom>
          <a:noFill/>
        </p:spPr>
        <p:txBody>
          <a:bodyPr wrap="square" rtlCol="0">
            <a:spAutoFit/>
          </a:bodyPr>
          <a:lstStyle/>
          <a:p>
            <a:r>
              <a:rPr lang="en-GB" sz="1100" b="1" dirty="0">
                <a:latin typeface="Montserrat" panose="00000500000000000000" pitchFamily="50" charset="0"/>
                <a:cs typeface="Arial" panose="020B0604020202020204" pitchFamily="34" charset="0"/>
              </a:rPr>
              <a:t>Example of discharge check list for safe discharge</a:t>
            </a:r>
          </a:p>
        </p:txBody>
      </p:sp>
    </p:spTree>
    <p:extLst>
      <p:ext uri="{BB962C8B-B14F-4D97-AF65-F5344CB8AC3E}">
        <p14:creationId xmlns:p14="http://schemas.microsoft.com/office/powerpoint/2010/main" val="3294098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Audit results for cohort 3 – Performance indicators – Luton and Dunstable University Hospital </a:t>
            </a:r>
          </a:p>
        </p:txBody>
      </p:sp>
      <p:sp>
        <p:nvSpPr>
          <p:cNvPr id="3" name="Rectangle 2">
            <a:extLst>
              <a:ext uri="{FF2B5EF4-FFF2-40B4-BE49-F238E27FC236}">
                <a16:creationId xmlns:a16="http://schemas.microsoft.com/office/drawing/2014/main" id="{D25044B0-66D1-3D05-C6B6-7C55E4CDE248}"/>
              </a:ext>
            </a:extLst>
          </p:cNvPr>
          <p:cNvSpPr/>
          <p:nvPr/>
        </p:nvSpPr>
        <p:spPr>
          <a:xfrm>
            <a:off x="7524328" y="4587974"/>
            <a:ext cx="124796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Content Placeholder 5">
            <a:extLst>
              <a:ext uri="{FF2B5EF4-FFF2-40B4-BE49-F238E27FC236}">
                <a16:creationId xmlns:a16="http://schemas.microsoft.com/office/drawing/2014/main" id="{48755C85-6B2B-A4F9-923E-7FA664244E22}"/>
              </a:ext>
            </a:extLst>
          </p:cNvPr>
          <p:cNvSpPr>
            <a:spLocks noGrp="1"/>
          </p:cNvSpPr>
          <p:nvPr>
            <p:ph idx="1"/>
          </p:nvPr>
        </p:nvSpPr>
        <p:spPr>
          <a:xfrm>
            <a:off x="349724" y="915566"/>
            <a:ext cx="8229600" cy="648072"/>
          </a:xfrm>
          <a:solidFill>
            <a:schemeClr val="accent1">
              <a:lumMod val="20000"/>
              <a:lumOff val="80000"/>
            </a:schemeClr>
          </a:solidFill>
        </p:spPr>
        <p:txBody>
          <a:bodyPr>
            <a:noAutofit/>
          </a:bodyPr>
          <a:lstStyle/>
          <a:p>
            <a:pPr marL="0" indent="0">
              <a:buNone/>
            </a:pPr>
            <a:r>
              <a:rPr lang="en-GB" sz="1100" b="1" dirty="0">
                <a:solidFill>
                  <a:schemeClr val="tx1"/>
                </a:solidFill>
                <a:latin typeface="Montserrat" panose="00000500000000000000" pitchFamily="50" charset="0"/>
                <a:cs typeface="Arial" panose="020B0604020202020204" pitchFamily="34" charset="0"/>
              </a:rPr>
              <a:t>In 2021, Luton and Dunstable University Hospital increased the percentage of children and young people receiving an appropriate paediatric assessment (63%), achieving above the regional average and equalling national average results.</a:t>
            </a:r>
          </a:p>
        </p:txBody>
      </p:sp>
      <p:graphicFrame>
        <p:nvGraphicFramePr>
          <p:cNvPr id="4" name="Table 3">
            <a:extLst>
              <a:ext uri="{FF2B5EF4-FFF2-40B4-BE49-F238E27FC236}">
                <a16:creationId xmlns:a16="http://schemas.microsoft.com/office/drawing/2014/main" id="{752BC258-6977-03BC-1AE1-01652E1953A9}"/>
              </a:ext>
            </a:extLst>
          </p:cNvPr>
          <p:cNvGraphicFramePr>
            <a:graphicFrameLocks noGrp="1"/>
          </p:cNvGraphicFramePr>
          <p:nvPr>
            <p:extLst>
              <p:ext uri="{D42A27DB-BD31-4B8C-83A1-F6EECF244321}">
                <p14:modId xmlns:p14="http://schemas.microsoft.com/office/powerpoint/2010/main" val="2478958241"/>
              </p:ext>
            </p:extLst>
          </p:nvPr>
        </p:nvGraphicFramePr>
        <p:xfrm>
          <a:off x="349724" y="1770886"/>
          <a:ext cx="8352928" cy="944880"/>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235953392"/>
                    </a:ext>
                  </a:extLst>
                </a:gridCol>
                <a:gridCol w="965335">
                  <a:extLst>
                    <a:ext uri="{9D8B030D-6E8A-4147-A177-3AD203B41FA5}">
                      <a16:colId xmlns:a16="http://schemas.microsoft.com/office/drawing/2014/main" val="2181391892"/>
                    </a:ext>
                  </a:extLst>
                </a:gridCol>
                <a:gridCol w="1157831">
                  <a:extLst>
                    <a:ext uri="{9D8B030D-6E8A-4147-A177-3AD203B41FA5}">
                      <a16:colId xmlns:a16="http://schemas.microsoft.com/office/drawing/2014/main" val="382250428"/>
                    </a:ext>
                  </a:extLst>
                </a:gridCol>
                <a:gridCol w="1075129">
                  <a:extLst>
                    <a:ext uri="{9D8B030D-6E8A-4147-A177-3AD203B41FA5}">
                      <a16:colId xmlns:a16="http://schemas.microsoft.com/office/drawing/2014/main" val="4289037260"/>
                    </a:ext>
                  </a:extLst>
                </a:gridCol>
                <a:gridCol w="992427">
                  <a:extLst>
                    <a:ext uri="{9D8B030D-6E8A-4147-A177-3AD203B41FA5}">
                      <a16:colId xmlns:a16="http://schemas.microsoft.com/office/drawing/2014/main" val="2263557073"/>
                    </a:ext>
                  </a:extLst>
                </a:gridCol>
                <a:gridCol w="1281886">
                  <a:extLst>
                    <a:ext uri="{9D8B030D-6E8A-4147-A177-3AD203B41FA5}">
                      <a16:colId xmlns:a16="http://schemas.microsoft.com/office/drawing/2014/main" val="3773275962"/>
                    </a:ext>
                  </a:extLst>
                </a:gridCol>
              </a:tblGrid>
              <a:tr h="371232">
                <a:tc>
                  <a:txBody>
                    <a:bodyPr/>
                    <a:lstStyle/>
                    <a:p>
                      <a:r>
                        <a:rPr lang="en-GB" sz="1000" dirty="0">
                          <a:latin typeface="Montserrat" panose="00000500000000000000" pitchFamily="50" charset="0"/>
                          <a:cs typeface="Arial" panose="020B0604020202020204" pitchFamily="34" charset="0"/>
                        </a:rPr>
                        <a:t>Performance indicators</a:t>
                      </a:r>
                    </a:p>
                  </a:txBody>
                  <a:tcPr/>
                </a:tc>
                <a:tc>
                  <a:txBody>
                    <a:bodyPr/>
                    <a:lstStyle/>
                    <a:p>
                      <a:r>
                        <a:rPr lang="en-GB" sz="1000" dirty="0">
                          <a:latin typeface="Montserrat" panose="00000500000000000000" pitchFamily="50" charset="0"/>
                          <a:cs typeface="Arial" panose="020B0604020202020204" pitchFamily="34" charset="0"/>
                        </a:rPr>
                        <a:t>2019</a:t>
                      </a:r>
                    </a:p>
                  </a:txBody>
                  <a:tcPr/>
                </a:tc>
                <a:tc>
                  <a:txBody>
                    <a:bodyPr/>
                    <a:lstStyle/>
                    <a:p>
                      <a:r>
                        <a:rPr lang="en-GB" sz="1000" dirty="0">
                          <a:latin typeface="Montserrat" panose="00000500000000000000" pitchFamily="50" charset="0"/>
                          <a:cs typeface="Arial" panose="020B0604020202020204" pitchFamily="34" charset="0"/>
                        </a:rPr>
                        <a:t>2020</a:t>
                      </a:r>
                    </a:p>
                  </a:txBody>
                  <a:tcPr/>
                </a:tc>
                <a:tc>
                  <a:txBody>
                    <a:bodyPr/>
                    <a:lstStyle/>
                    <a:p>
                      <a:r>
                        <a:rPr lang="en-GB" sz="1000" dirty="0">
                          <a:latin typeface="Montserrat" panose="00000500000000000000" pitchFamily="50" charset="0"/>
                          <a:cs typeface="Arial" panose="020B0604020202020204" pitchFamily="34" charset="0"/>
                        </a:rPr>
                        <a:t>2021</a:t>
                      </a:r>
                    </a:p>
                  </a:txBody>
                  <a:tcPr/>
                </a:tc>
                <a:tc>
                  <a:txBody>
                    <a:bodyPr/>
                    <a:lstStyle/>
                    <a:p>
                      <a:r>
                        <a:rPr lang="en-GB" sz="1000" dirty="0">
                          <a:latin typeface="Montserrat" panose="00000500000000000000" pitchFamily="50" charset="0"/>
                          <a:cs typeface="Arial" panose="020B0604020202020204" pitchFamily="34" charset="0"/>
                        </a:rPr>
                        <a:t>Regional network – EPEN</a:t>
                      </a:r>
                    </a:p>
                  </a:txBody>
                  <a:tcPr/>
                </a:tc>
                <a:tc>
                  <a:txBody>
                    <a:bodyPr/>
                    <a:lstStyle/>
                    <a:p>
                      <a:r>
                        <a:rPr lang="en-GB" sz="1000" dirty="0">
                          <a:latin typeface="Montserrat" panose="00000500000000000000" pitchFamily="50" charset="0"/>
                          <a:cs typeface="Arial" panose="020B0604020202020204" pitchFamily="34" charset="0"/>
                        </a:rPr>
                        <a:t>Overall England &amp; Wales</a:t>
                      </a:r>
                    </a:p>
                  </a:txBody>
                  <a:tcPr/>
                </a:tc>
                <a:extLst>
                  <a:ext uri="{0D108BD9-81ED-4DB2-BD59-A6C34878D82A}">
                    <a16:rowId xmlns:a16="http://schemas.microsoft.com/office/drawing/2014/main" val="2008606149"/>
                  </a:ext>
                </a:extLst>
              </a:tr>
              <a:tr h="370840">
                <a:tc>
                  <a:txBody>
                    <a:bodyPr/>
                    <a:lstStyle/>
                    <a:p>
                      <a:r>
                        <a:rPr lang="en-GB" sz="1000" dirty="0">
                          <a:latin typeface="Montserrat" panose="00000500000000000000" pitchFamily="50" charset="0"/>
                          <a:cs typeface="Arial" panose="020B0604020202020204" pitchFamily="34" charset="0"/>
                        </a:rPr>
                        <a:t>4. Appropriate first paediatric assessment</a:t>
                      </a:r>
                    </a:p>
                  </a:txBody>
                  <a:tcPr/>
                </a:tc>
                <a:tc>
                  <a:txBody>
                    <a:bodyPr/>
                    <a:lstStyle/>
                    <a:p>
                      <a:pPr algn="r"/>
                      <a:r>
                        <a:rPr lang="en-GB" sz="1000" dirty="0">
                          <a:latin typeface="Montserrat" panose="00000500000000000000" pitchFamily="50" charset="0"/>
                          <a:cs typeface="Arial" panose="020B060402020202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ontserrat" panose="00000500000000000000" pitchFamily="50" charset="0"/>
                          <a:cs typeface="Arial" panose="020B0604020202020204" pitchFamily="34" charset="0"/>
                        </a:rPr>
                        <a:t>54% </a:t>
                      </a:r>
                    </a:p>
                    <a:p>
                      <a:pPr algn="l"/>
                      <a:endParaRPr lang="en-GB" sz="10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ontserrat" panose="00000500000000000000" pitchFamily="50" charset="0"/>
                          <a:cs typeface="Arial" panose="020B0604020202020204" pitchFamily="34" charset="0"/>
                        </a:rPr>
                        <a:t>63%</a:t>
                      </a:r>
                    </a:p>
                    <a:p>
                      <a:pPr algn="l"/>
                      <a:endParaRPr lang="en-GB" sz="1000" dirty="0">
                        <a:latin typeface="Montserrat" panose="00000500000000000000" pitchFamily="50" charset="0"/>
                        <a:cs typeface="Arial" panose="020B0604020202020204" pitchFamily="34" charset="0"/>
                      </a:endParaRPr>
                    </a:p>
                  </a:txBody>
                  <a:tcPr/>
                </a:tc>
                <a:tc>
                  <a:txBody>
                    <a:bodyPr/>
                    <a:lstStyle/>
                    <a:p>
                      <a:pPr algn="l"/>
                      <a:r>
                        <a:rPr lang="en-GB" sz="1000" b="1" dirty="0">
                          <a:solidFill>
                            <a:schemeClr val="bg1"/>
                          </a:solidFill>
                          <a:latin typeface="Montserrat" panose="00000500000000000000" pitchFamily="50" charset="0"/>
                          <a:cs typeface="Arial" panose="020B0604020202020204" pitchFamily="34" charset="0"/>
                        </a:rPr>
                        <a:t> 61% </a:t>
                      </a:r>
                    </a:p>
                    <a:p>
                      <a:pPr algn="l"/>
                      <a:endParaRPr lang="en-GB" sz="10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tc>
                  <a:txBody>
                    <a:bodyPr/>
                    <a:lstStyle/>
                    <a:p>
                      <a:pPr algn="l"/>
                      <a:r>
                        <a:rPr lang="en-GB" sz="1000" b="1" dirty="0">
                          <a:solidFill>
                            <a:schemeClr val="bg1"/>
                          </a:solidFill>
                          <a:latin typeface="Montserrat" panose="00000500000000000000" pitchFamily="50" charset="0"/>
                          <a:cs typeface="Arial" panose="020B0604020202020204" pitchFamily="34" charset="0"/>
                        </a:rPr>
                        <a:t>63% </a:t>
                      </a:r>
                    </a:p>
                  </a:txBody>
                  <a:tcPr>
                    <a:solidFill>
                      <a:schemeClr val="accent1"/>
                    </a:solidFill>
                  </a:tcPr>
                </a:tc>
                <a:extLst>
                  <a:ext uri="{0D108BD9-81ED-4DB2-BD59-A6C34878D82A}">
                    <a16:rowId xmlns:a16="http://schemas.microsoft.com/office/drawing/2014/main" val="3349417038"/>
                  </a:ext>
                </a:extLst>
              </a:tr>
            </a:tbl>
          </a:graphicData>
        </a:graphic>
      </p:graphicFrame>
    </p:spTree>
    <p:extLst>
      <p:ext uri="{BB962C8B-B14F-4D97-AF65-F5344CB8AC3E}">
        <p14:creationId xmlns:p14="http://schemas.microsoft.com/office/powerpoint/2010/main" val="58648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Audit results for cohort 3 – Performance indicators – Luton and Dunstable University Hospital </a:t>
            </a:r>
          </a:p>
        </p:txBody>
      </p:sp>
      <p:sp>
        <p:nvSpPr>
          <p:cNvPr id="3" name="Rectangle 2">
            <a:extLst>
              <a:ext uri="{FF2B5EF4-FFF2-40B4-BE49-F238E27FC236}">
                <a16:creationId xmlns:a16="http://schemas.microsoft.com/office/drawing/2014/main" id="{D25044B0-66D1-3D05-C6B6-7C55E4CDE248}"/>
              </a:ext>
            </a:extLst>
          </p:cNvPr>
          <p:cNvSpPr/>
          <p:nvPr/>
        </p:nvSpPr>
        <p:spPr>
          <a:xfrm>
            <a:off x="7524328" y="4587974"/>
            <a:ext cx="124796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4">
            <a:extLst>
              <a:ext uri="{FF2B5EF4-FFF2-40B4-BE49-F238E27FC236}">
                <a16:creationId xmlns:a16="http://schemas.microsoft.com/office/drawing/2014/main" id="{C235C1C7-1D5E-DB26-49D0-0CD892B0CC3C}"/>
              </a:ext>
            </a:extLst>
          </p:cNvPr>
          <p:cNvGraphicFramePr>
            <a:graphicFrameLocks noGrp="1"/>
          </p:cNvGraphicFramePr>
          <p:nvPr>
            <p:extLst>
              <p:ext uri="{D42A27DB-BD31-4B8C-83A1-F6EECF244321}">
                <p14:modId xmlns:p14="http://schemas.microsoft.com/office/powerpoint/2010/main" val="1465887246"/>
              </p:ext>
            </p:extLst>
          </p:nvPr>
        </p:nvGraphicFramePr>
        <p:xfrm>
          <a:off x="371704" y="1682070"/>
          <a:ext cx="8352928" cy="3337952"/>
        </p:xfrm>
        <a:graphic>
          <a:graphicData uri="http://schemas.openxmlformats.org/drawingml/2006/table">
            <a:tbl>
              <a:tblPr firstRow="1" bandRow="1">
                <a:tableStyleId>{5C22544A-7EE6-4342-B048-85BDC9FD1C3A}</a:tableStyleId>
              </a:tblPr>
              <a:tblGrid>
                <a:gridCol w="4500633">
                  <a:extLst>
                    <a:ext uri="{9D8B030D-6E8A-4147-A177-3AD203B41FA5}">
                      <a16:colId xmlns:a16="http://schemas.microsoft.com/office/drawing/2014/main" val="2235953392"/>
                    </a:ext>
                  </a:extLst>
                </a:gridCol>
                <a:gridCol w="576064">
                  <a:extLst>
                    <a:ext uri="{9D8B030D-6E8A-4147-A177-3AD203B41FA5}">
                      <a16:colId xmlns:a16="http://schemas.microsoft.com/office/drawing/2014/main" val="2181391892"/>
                    </a:ext>
                  </a:extLst>
                </a:gridCol>
                <a:gridCol w="531280">
                  <a:extLst>
                    <a:ext uri="{9D8B030D-6E8A-4147-A177-3AD203B41FA5}">
                      <a16:colId xmlns:a16="http://schemas.microsoft.com/office/drawing/2014/main" val="382250428"/>
                    </a:ext>
                  </a:extLst>
                </a:gridCol>
                <a:gridCol w="576064">
                  <a:extLst>
                    <a:ext uri="{9D8B030D-6E8A-4147-A177-3AD203B41FA5}">
                      <a16:colId xmlns:a16="http://schemas.microsoft.com/office/drawing/2014/main" val="4289037260"/>
                    </a:ext>
                  </a:extLst>
                </a:gridCol>
                <a:gridCol w="1196912">
                  <a:extLst>
                    <a:ext uri="{9D8B030D-6E8A-4147-A177-3AD203B41FA5}">
                      <a16:colId xmlns:a16="http://schemas.microsoft.com/office/drawing/2014/main" val="2263557073"/>
                    </a:ext>
                  </a:extLst>
                </a:gridCol>
                <a:gridCol w="971975">
                  <a:extLst>
                    <a:ext uri="{9D8B030D-6E8A-4147-A177-3AD203B41FA5}">
                      <a16:colId xmlns:a16="http://schemas.microsoft.com/office/drawing/2014/main" val="3773275962"/>
                    </a:ext>
                  </a:extLst>
                </a:gridCol>
              </a:tblGrid>
              <a:tr h="371232">
                <a:tc>
                  <a:txBody>
                    <a:bodyPr/>
                    <a:lstStyle/>
                    <a:p>
                      <a:r>
                        <a:rPr lang="en-GB" sz="900" dirty="0">
                          <a:latin typeface="Montserrat" panose="00000500000000000000" pitchFamily="50" charset="0"/>
                          <a:cs typeface="Arial" panose="020B0604020202020204" pitchFamily="34" charset="0"/>
                        </a:rPr>
                        <a:t>Performance indicators</a:t>
                      </a:r>
                    </a:p>
                  </a:txBody>
                  <a:tcPr/>
                </a:tc>
                <a:tc>
                  <a:txBody>
                    <a:bodyPr/>
                    <a:lstStyle/>
                    <a:p>
                      <a:r>
                        <a:rPr lang="en-GB" sz="900" dirty="0">
                          <a:latin typeface="Montserrat" panose="00000500000000000000" pitchFamily="50" charset="0"/>
                          <a:cs typeface="Arial" panose="020B0604020202020204" pitchFamily="34" charset="0"/>
                        </a:rPr>
                        <a:t>2019</a:t>
                      </a:r>
                    </a:p>
                  </a:txBody>
                  <a:tcPr/>
                </a:tc>
                <a:tc>
                  <a:txBody>
                    <a:bodyPr/>
                    <a:lstStyle/>
                    <a:p>
                      <a:r>
                        <a:rPr lang="en-GB" sz="900" dirty="0">
                          <a:latin typeface="Montserrat" panose="00000500000000000000" pitchFamily="50" charset="0"/>
                          <a:cs typeface="Arial" panose="020B0604020202020204" pitchFamily="34" charset="0"/>
                        </a:rPr>
                        <a:t>2020</a:t>
                      </a:r>
                    </a:p>
                  </a:txBody>
                  <a:tcPr/>
                </a:tc>
                <a:tc>
                  <a:txBody>
                    <a:bodyPr/>
                    <a:lstStyle/>
                    <a:p>
                      <a:r>
                        <a:rPr lang="en-GB" sz="900" dirty="0">
                          <a:latin typeface="Montserrat" panose="00000500000000000000" pitchFamily="50" charset="0"/>
                          <a:cs typeface="Arial" panose="020B0604020202020204" pitchFamily="34" charset="0"/>
                        </a:rPr>
                        <a:t>2021</a:t>
                      </a:r>
                    </a:p>
                  </a:txBody>
                  <a:tcPr/>
                </a:tc>
                <a:tc>
                  <a:txBody>
                    <a:bodyPr/>
                    <a:lstStyle/>
                    <a:p>
                      <a:r>
                        <a:rPr lang="en-GB" sz="900" dirty="0">
                          <a:latin typeface="Montserrat" panose="00000500000000000000" pitchFamily="50" charset="0"/>
                          <a:cs typeface="Arial" panose="020B0604020202020204" pitchFamily="34" charset="0"/>
                        </a:rPr>
                        <a:t>Regional network – EPEN</a:t>
                      </a:r>
                    </a:p>
                  </a:txBody>
                  <a:tcPr/>
                </a:tc>
                <a:tc>
                  <a:txBody>
                    <a:bodyPr/>
                    <a:lstStyle/>
                    <a:p>
                      <a:r>
                        <a:rPr lang="en-GB" sz="900" dirty="0">
                          <a:latin typeface="Montserrat" panose="00000500000000000000" pitchFamily="50" charset="0"/>
                          <a:cs typeface="Arial" panose="020B0604020202020204" pitchFamily="34" charset="0"/>
                        </a:rPr>
                        <a:t>England &amp; Wales</a:t>
                      </a:r>
                    </a:p>
                  </a:txBody>
                  <a:tcPr/>
                </a:tc>
                <a:extLst>
                  <a:ext uri="{0D108BD9-81ED-4DB2-BD59-A6C34878D82A}">
                    <a16:rowId xmlns:a16="http://schemas.microsoft.com/office/drawing/2014/main" val="2008606149"/>
                  </a:ext>
                </a:extLst>
              </a:tr>
              <a:tr h="370840">
                <a:tc>
                  <a:txBody>
                    <a:bodyPr/>
                    <a:lstStyle/>
                    <a:p>
                      <a:r>
                        <a:rPr lang="en-GB" sz="900" dirty="0">
                          <a:latin typeface="Montserrat" panose="00000500000000000000" pitchFamily="50" charset="0"/>
                          <a:cs typeface="Arial" panose="020B0604020202020204" pitchFamily="34" charset="0"/>
                        </a:rPr>
                        <a:t>% of all children and young people with evidence of appropriate first paediatric clinical assessment</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54% </a:t>
                      </a:r>
                    </a:p>
                    <a:p>
                      <a:pPr algn="l"/>
                      <a:endParaRPr lang="en-GB" sz="9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63%</a:t>
                      </a:r>
                    </a:p>
                    <a:p>
                      <a:pPr algn="l"/>
                      <a:endParaRPr lang="en-GB" sz="900" dirty="0">
                        <a:latin typeface="Montserrat" panose="00000500000000000000" pitchFamily="50" charset="0"/>
                        <a:cs typeface="Arial" panose="020B0604020202020204" pitchFamily="34" charset="0"/>
                      </a:endParaRPr>
                    </a:p>
                  </a:txBody>
                  <a:tcPr/>
                </a:tc>
                <a:tc>
                  <a:txBody>
                    <a:bodyPr/>
                    <a:lstStyle/>
                    <a:p>
                      <a:pPr algn="l"/>
                      <a:r>
                        <a:rPr lang="en-GB" sz="900" b="1" dirty="0">
                          <a:solidFill>
                            <a:schemeClr val="bg1"/>
                          </a:solidFill>
                          <a:latin typeface="Montserrat" panose="00000500000000000000" pitchFamily="50" charset="0"/>
                          <a:cs typeface="Arial" panose="020B0604020202020204" pitchFamily="34" charset="0"/>
                        </a:rPr>
                        <a:t> 61%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tc>
                  <a:txBody>
                    <a:bodyPr/>
                    <a:lstStyle/>
                    <a:p>
                      <a:pPr algn="l"/>
                      <a:r>
                        <a:rPr lang="en-GB" sz="900" b="1" dirty="0">
                          <a:solidFill>
                            <a:schemeClr val="bg1"/>
                          </a:solidFill>
                          <a:latin typeface="Montserrat" panose="00000500000000000000" pitchFamily="50" charset="0"/>
                          <a:cs typeface="Arial" panose="020B0604020202020204" pitchFamily="34" charset="0"/>
                        </a:rPr>
                        <a:t>63% </a:t>
                      </a:r>
                    </a:p>
                  </a:txBody>
                  <a:tcPr>
                    <a:solidFill>
                      <a:schemeClr val="accent1"/>
                    </a:solidFill>
                  </a:tcPr>
                </a:tc>
                <a:extLst>
                  <a:ext uri="{0D108BD9-81ED-4DB2-BD59-A6C34878D82A}">
                    <a16:rowId xmlns:a16="http://schemas.microsoft.com/office/drawing/2014/main" val="33494170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 children and young people with evidence of descriptions of episode</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algn="l"/>
                      <a:r>
                        <a:rPr lang="en-GB" sz="900" dirty="0">
                          <a:latin typeface="Montserrat" panose="00000500000000000000" pitchFamily="50" charset="0"/>
                          <a:cs typeface="Arial" panose="020B0604020202020204" pitchFamily="34" charset="0"/>
                        </a:rPr>
                        <a:t> 96% </a:t>
                      </a:r>
                    </a:p>
                    <a:p>
                      <a:pPr algn="l"/>
                      <a:endParaRPr lang="en-GB" sz="9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 100% </a:t>
                      </a:r>
                    </a:p>
                    <a:p>
                      <a:pPr algn="l"/>
                      <a:endParaRPr lang="en-GB" sz="900" dirty="0">
                        <a:latin typeface="Montserrat" panose="00000500000000000000" pitchFamily="50" charset="0"/>
                        <a:cs typeface="Arial" panose="020B0604020202020204" pitchFamily="34" charset="0"/>
                      </a:endParaRPr>
                    </a:p>
                  </a:txBody>
                  <a:tcPr/>
                </a:tc>
                <a:tc>
                  <a:txBody>
                    <a:bodyPr/>
                    <a:lstStyle/>
                    <a:p>
                      <a:pPr algn="l"/>
                      <a:r>
                        <a:rPr lang="en-GB" sz="900" b="1" dirty="0">
                          <a:solidFill>
                            <a:schemeClr val="bg1"/>
                          </a:solidFill>
                          <a:latin typeface="Montserrat" panose="00000500000000000000" pitchFamily="50" charset="0"/>
                          <a:cs typeface="Arial" panose="020B0604020202020204" pitchFamily="34" charset="0"/>
                        </a:rPr>
                        <a:t>99% </a:t>
                      </a:r>
                    </a:p>
                  </a:txBody>
                  <a:tcPr>
                    <a:solidFill>
                      <a:schemeClr val="accent1"/>
                    </a:solidFill>
                  </a:tcPr>
                </a:tc>
                <a:tc>
                  <a:txBody>
                    <a:bodyPr/>
                    <a:lstStyle/>
                    <a:p>
                      <a:pPr algn="l"/>
                      <a:r>
                        <a:rPr lang="en-GB" sz="900" b="1" dirty="0">
                          <a:solidFill>
                            <a:schemeClr val="bg1"/>
                          </a:solidFill>
                          <a:latin typeface="Montserrat" panose="00000500000000000000" pitchFamily="50" charset="0"/>
                          <a:cs typeface="Arial" panose="020B0604020202020204" pitchFamily="34" charset="0"/>
                        </a:rPr>
                        <a:t>99%</a:t>
                      </a:r>
                    </a:p>
                  </a:txBody>
                  <a:tcPr>
                    <a:solidFill>
                      <a:schemeClr val="accent1"/>
                    </a:solidFill>
                  </a:tcPr>
                </a:tc>
                <a:extLst>
                  <a:ext uri="{0D108BD9-81ED-4DB2-BD59-A6C34878D82A}">
                    <a16:rowId xmlns:a16="http://schemas.microsoft.com/office/drawing/2014/main" val="646502049"/>
                  </a:ext>
                </a:extLst>
              </a:tr>
              <a:tr h="370840">
                <a:tc>
                  <a:txBody>
                    <a:bodyPr/>
                    <a:lstStyle/>
                    <a:p>
                      <a:r>
                        <a:rPr lang="en-GB" sz="900" dirty="0">
                          <a:latin typeface="Montserrat" panose="00000500000000000000" pitchFamily="50" charset="0"/>
                          <a:cs typeface="Arial" panose="020B0604020202020204" pitchFamily="34" charset="0"/>
                        </a:rPr>
                        <a:t>% children and young people with evidence of descriptions of age of child/timing of the first episode</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algn="l"/>
                      <a:r>
                        <a:rPr lang="en-GB" sz="900" dirty="0">
                          <a:latin typeface="Montserrat" panose="00000500000000000000" pitchFamily="50" charset="0"/>
                          <a:cs typeface="Arial" panose="020B0604020202020204" pitchFamily="34" charset="0"/>
                        </a:rPr>
                        <a:t>81%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 93% </a:t>
                      </a:r>
                    </a:p>
                    <a:p>
                      <a:pPr algn="l"/>
                      <a:endParaRPr lang="en-GB" sz="9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87%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 83%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extLst>
                  <a:ext uri="{0D108BD9-81ED-4DB2-BD59-A6C34878D82A}">
                    <a16:rowId xmlns:a16="http://schemas.microsoft.com/office/drawing/2014/main" val="4009248665"/>
                  </a:ext>
                </a:extLst>
              </a:tr>
              <a:tr h="370840">
                <a:tc>
                  <a:txBody>
                    <a:bodyPr/>
                    <a:lstStyle/>
                    <a:p>
                      <a:r>
                        <a:rPr lang="en-GB" sz="900" dirty="0">
                          <a:latin typeface="Montserrat" panose="00000500000000000000" pitchFamily="50" charset="0"/>
                          <a:cs typeface="Arial" panose="020B0604020202020204" pitchFamily="34" charset="0"/>
                        </a:rPr>
                        <a:t>% children and young people with evidence of descriptions of frequency</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algn="l"/>
                      <a:r>
                        <a:rPr lang="en-GB" sz="900" dirty="0">
                          <a:latin typeface="Montserrat" panose="00000500000000000000" pitchFamily="50" charset="0"/>
                          <a:cs typeface="Arial" panose="020B0604020202020204" pitchFamily="34" charset="0"/>
                        </a:rPr>
                        <a:t>92%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 91% </a:t>
                      </a:r>
                    </a:p>
                    <a:p>
                      <a:pPr algn="l"/>
                      <a:endParaRPr lang="en-GB" sz="9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 90%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 95%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extLst>
                  <a:ext uri="{0D108BD9-81ED-4DB2-BD59-A6C34878D82A}">
                    <a16:rowId xmlns:a16="http://schemas.microsoft.com/office/drawing/2014/main" val="412847017"/>
                  </a:ext>
                </a:extLst>
              </a:tr>
              <a:tr h="370840">
                <a:tc>
                  <a:txBody>
                    <a:bodyPr/>
                    <a:lstStyle/>
                    <a:p>
                      <a:r>
                        <a:rPr lang="en-GB" sz="900" dirty="0">
                          <a:latin typeface="Montserrat" panose="00000500000000000000" pitchFamily="50" charset="0"/>
                          <a:cs typeface="Arial" panose="020B0604020202020204" pitchFamily="34" charset="0"/>
                        </a:rPr>
                        <a:t>% children and young people with evidence of descriptions of general examination</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algn="l"/>
                      <a:r>
                        <a:rPr lang="en-GB" sz="900" dirty="0">
                          <a:latin typeface="Montserrat" panose="00000500000000000000" pitchFamily="50" charset="0"/>
                          <a:cs typeface="Arial" panose="020B0604020202020204" pitchFamily="34" charset="0"/>
                        </a:rPr>
                        <a:t>96% </a:t>
                      </a:r>
                    </a:p>
                    <a:p>
                      <a:pPr algn="l"/>
                      <a:endParaRPr lang="en-GB" sz="9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 95% </a:t>
                      </a:r>
                    </a:p>
                    <a:p>
                      <a:pPr algn="l"/>
                      <a:endParaRPr lang="en-GB" sz="900" dirty="0">
                        <a:latin typeface="Montserrat" panose="00000500000000000000" pitchFamily="50" charset="0"/>
                        <a:cs typeface="Arial" panose="020B0604020202020204" pitchFamily="34" charset="0"/>
                      </a:endParaRPr>
                    </a:p>
                  </a:txBody>
                  <a:tcPr/>
                </a:tc>
                <a:tc>
                  <a:txBody>
                    <a:bodyPr/>
                    <a:lstStyle/>
                    <a:p>
                      <a:pPr algn="l"/>
                      <a:r>
                        <a:rPr lang="en-GB" sz="900" b="1" dirty="0">
                          <a:solidFill>
                            <a:schemeClr val="bg1"/>
                          </a:solidFill>
                          <a:latin typeface="Montserrat" panose="00000500000000000000" pitchFamily="50" charset="0"/>
                          <a:cs typeface="Arial" panose="020B0604020202020204" pitchFamily="34" charset="0"/>
                        </a:rPr>
                        <a:t> 93%</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 92%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extLst>
                  <a:ext uri="{0D108BD9-81ED-4DB2-BD59-A6C34878D82A}">
                    <a16:rowId xmlns:a16="http://schemas.microsoft.com/office/drawing/2014/main" val="1293026817"/>
                  </a:ext>
                </a:extLst>
              </a:tr>
              <a:tr h="370840">
                <a:tc>
                  <a:txBody>
                    <a:bodyPr/>
                    <a:lstStyle/>
                    <a:p>
                      <a:r>
                        <a:rPr lang="en-GB" sz="900" dirty="0">
                          <a:latin typeface="Montserrat" panose="00000500000000000000" pitchFamily="50" charset="0"/>
                          <a:cs typeface="Arial" panose="020B0604020202020204" pitchFamily="34" charset="0"/>
                        </a:rPr>
                        <a:t>% children and young people with evidence of descriptions of neurological examination</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algn="l"/>
                      <a:r>
                        <a:rPr lang="en-GB" sz="900" dirty="0">
                          <a:latin typeface="Montserrat" panose="00000500000000000000" pitchFamily="50" charset="0"/>
                          <a:cs typeface="Arial" panose="020B0604020202020204" pitchFamily="34" charset="0"/>
                        </a:rPr>
                        <a:t>88%</a:t>
                      </a:r>
                    </a:p>
                  </a:txBody>
                  <a:tcPr/>
                </a:tc>
                <a:tc>
                  <a:txBody>
                    <a:bodyPr/>
                    <a:lstStyle/>
                    <a:p>
                      <a:pPr algn="l"/>
                      <a:r>
                        <a:rPr lang="en-GB" sz="900" dirty="0">
                          <a:latin typeface="Montserrat" panose="00000500000000000000" pitchFamily="50" charset="0"/>
                          <a:cs typeface="Arial" panose="020B0604020202020204" pitchFamily="34" charset="0"/>
                        </a:rPr>
                        <a:t>91%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 90%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tc>
                  <a:txBody>
                    <a:bodyPr/>
                    <a:lstStyle/>
                    <a:p>
                      <a:pPr algn="l"/>
                      <a:r>
                        <a:rPr lang="en-GB" sz="900" b="1" dirty="0">
                          <a:solidFill>
                            <a:schemeClr val="bg1"/>
                          </a:solidFill>
                          <a:latin typeface="Montserrat" panose="00000500000000000000" pitchFamily="50" charset="0"/>
                          <a:cs typeface="Arial" panose="020B0604020202020204" pitchFamily="34" charset="0"/>
                        </a:rPr>
                        <a:t>89%</a:t>
                      </a:r>
                    </a:p>
                  </a:txBody>
                  <a:tcPr>
                    <a:solidFill>
                      <a:schemeClr val="accent1"/>
                    </a:solidFill>
                  </a:tcPr>
                </a:tc>
                <a:extLst>
                  <a:ext uri="{0D108BD9-81ED-4DB2-BD59-A6C34878D82A}">
                    <a16:rowId xmlns:a16="http://schemas.microsoft.com/office/drawing/2014/main" val="1527282076"/>
                  </a:ext>
                </a:extLst>
              </a:tr>
              <a:tr h="370840">
                <a:tc>
                  <a:txBody>
                    <a:bodyPr/>
                    <a:lstStyle/>
                    <a:p>
                      <a:r>
                        <a:rPr lang="en-GB" sz="900" dirty="0">
                          <a:latin typeface="Montserrat" panose="00000500000000000000" pitchFamily="50" charset="0"/>
                          <a:cs typeface="Arial" panose="020B0604020202020204" pitchFamily="34" charset="0"/>
                        </a:rPr>
                        <a:t>% children and young people with evidence of description of developmental, learning or schooling progress</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algn="l"/>
                      <a:r>
                        <a:rPr lang="en-GB" sz="900" dirty="0">
                          <a:latin typeface="Montserrat" panose="00000500000000000000" pitchFamily="50" charset="0"/>
                          <a:cs typeface="Arial" panose="020B0604020202020204" pitchFamily="34" charset="0"/>
                        </a:rPr>
                        <a:t>77% </a:t>
                      </a:r>
                    </a:p>
                    <a:p>
                      <a:pPr algn="l"/>
                      <a:endParaRPr lang="en-GB" sz="9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 79% </a:t>
                      </a:r>
                    </a:p>
                    <a:p>
                      <a:pPr algn="l"/>
                      <a:endParaRPr lang="en-GB" sz="900" dirty="0">
                        <a:latin typeface="Montserrat" panose="00000500000000000000" pitchFamily="50" charset="0"/>
                        <a:cs typeface="Arial" panose="020B0604020202020204" pitchFamily="34" charset="0"/>
                      </a:endParaRPr>
                    </a:p>
                  </a:txBody>
                  <a:tcPr/>
                </a:tc>
                <a:tc>
                  <a:txBody>
                    <a:bodyPr/>
                    <a:lstStyle/>
                    <a:p>
                      <a:pPr algn="l"/>
                      <a:r>
                        <a:rPr lang="en-GB" sz="900" b="1" dirty="0">
                          <a:solidFill>
                            <a:schemeClr val="bg1"/>
                          </a:solidFill>
                          <a:latin typeface="Montserrat" panose="00000500000000000000" pitchFamily="50" charset="0"/>
                          <a:cs typeface="Arial" panose="020B0604020202020204" pitchFamily="34" charset="0"/>
                        </a:rPr>
                        <a:t> 77%</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 85%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extLst>
                  <a:ext uri="{0D108BD9-81ED-4DB2-BD59-A6C34878D82A}">
                    <a16:rowId xmlns:a16="http://schemas.microsoft.com/office/drawing/2014/main" val="988093762"/>
                  </a:ext>
                </a:extLst>
              </a:tr>
              <a:tr h="370840">
                <a:tc>
                  <a:txBody>
                    <a:bodyPr/>
                    <a:lstStyle/>
                    <a:p>
                      <a:r>
                        <a:rPr lang="en-GB" sz="900" dirty="0">
                          <a:latin typeface="Montserrat" panose="00000500000000000000" pitchFamily="50" charset="0"/>
                          <a:cs typeface="Arial" panose="020B0604020202020204" pitchFamily="34" charset="0"/>
                        </a:rPr>
                        <a:t>% children and young people with epilepsy aged 3 years and over with evidence of consideration of emotional or behavioural problems	</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algn="l"/>
                      <a:r>
                        <a:rPr lang="en-GB" sz="900" dirty="0">
                          <a:latin typeface="Montserrat" panose="00000500000000000000" pitchFamily="50" charset="0"/>
                          <a:cs typeface="Arial" panose="020B0604020202020204" pitchFamily="34" charset="0"/>
                        </a:rPr>
                        <a:t>58%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60% </a:t>
                      </a:r>
                    </a:p>
                    <a:p>
                      <a:pPr algn="l"/>
                      <a:endParaRPr lang="en-GB" sz="9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 61%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tc>
                  <a:txBody>
                    <a:bodyPr/>
                    <a:lstStyle/>
                    <a:p>
                      <a:pPr algn="l"/>
                      <a:r>
                        <a:rPr lang="en-GB" sz="900" b="1" dirty="0">
                          <a:solidFill>
                            <a:schemeClr val="bg1"/>
                          </a:solidFill>
                          <a:latin typeface="Montserrat" panose="00000500000000000000" pitchFamily="50" charset="0"/>
                          <a:cs typeface="Arial" panose="020B0604020202020204" pitchFamily="34" charset="0"/>
                        </a:rPr>
                        <a:t>73%</a:t>
                      </a:r>
                    </a:p>
                  </a:txBody>
                  <a:tcPr>
                    <a:solidFill>
                      <a:schemeClr val="accent1"/>
                    </a:solidFill>
                  </a:tcPr>
                </a:tc>
                <a:extLst>
                  <a:ext uri="{0D108BD9-81ED-4DB2-BD59-A6C34878D82A}">
                    <a16:rowId xmlns:a16="http://schemas.microsoft.com/office/drawing/2014/main" val="2693922196"/>
                  </a:ext>
                </a:extLst>
              </a:tr>
            </a:tbl>
          </a:graphicData>
        </a:graphic>
      </p:graphicFrame>
      <p:sp>
        <p:nvSpPr>
          <p:cNvPr id="4" name="Content Placeholder 5">
            <a:extLst>
              <a:ext uri="{FF2B5EF4-FFF2-40B4-BE49-F238E27FC236}">
                <a16:creationId xmlns:a16="http://schemas.microsoft.com/office/drawing/2014/main" id="{14016BA1-FEE0-0807-CE2B-5BBEB122914E}"/>
              </a:ext>
            </a:extLst>
          </p:cNvPr>
          <p:cNvSpPr>
            <a:spLocks noGrp="1"/>
          </p:cNvSpPr>
          <p:nvPr>
            <p:ph idx="1"/>
          </p:nvPr>
        </p:nvSpPr>
        <p:spPr>
          <a:xfrm>
            <a:off x="404183" y="789812"/>
            <a:ext cx="8229600" cy="760570"/>
          </a:xfrm>
          <a:solidFill>
            <a:schemeClr val="accent1">
              <a:lumMod val="20000"/>
              <a:lumOff val="80000"/>
            </a:schemeClr>
          </a:solidFill>
        </p:spPr>
        <p:txBody>
          <a:bodyPr>
            <a:noAutofit/>
          </a:bodyPr>
          <a:lstStyle/>
          <a:p>
            <a:pPr marL="0" indent="0">
              <a:buNone/>
            </a:pPr>
            <a:r>
              <a:rPr lang="en-GB" sz="1100" b="1" dirty="0">
                <a:solidFill>
                  <a:schemeClr val="tx1"/>
                </a:solidFill>
                <a:latin typeface="Montserrat" panose="00000500000000000000" pitchFamily="50" charset="0"/>
                <a:cs typeface="Arial" panose="020B0604020202020204" pitchFamily="34" charset="0"/>
              </a:rPr>
              <a:t>In 2021, Luton and Dunstable University Hospital increased the percentage of children and young people with evidence of description of episodes (100%), description of age and timing of first episode (93%), description of neurological examination (91%), and description of developmental, learning or schooling progress, achieving above regional and national average results.</a:t>
            </a:r>
          </a:p>
        </p:txBody>
      </p:sp>
    </p:spTree>
    <p:extLst>
      <p:ext uri="{BB962C8B-B14F-4D97-AF65-F5344CB8AC3E}">
        <p14:creationId xmlns:p14="http://schemas.microsoft.com/office/powerpoint/2010/main" val="144570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 Luton and Dunstable University Hospital</a:t>
            </a:r>
          </a:p>
        </p:txBody>
      </p:sp>
      <p:sp>
        <p:nvSpPr>
          <p:cNvPr id="3" name="Rectangle 2">
            <a:extLst>
              <a:ext uri="{FF2B5EF4-FFF2-40B4-BE49-F238E27FC236}">
                <a16:creationId xmlns:a16="http://schemas.microsoft.com/office/drawing/2014/main" id="{D25044B0-66D1-3D05-C6B6-7C55E4CDE248}"/>
              </a:ext>
            </a:extLst>
          </p:cNvPr>
          <p:cNvSpPr/>
          <p:nvPr/>
        </p:nvSpPr>
        <p:spPr>
          <a:xfrm>
            <a:off x="7524328" y="4587974"/>
            <a:ext cx="124796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57857"/>
            <a:ext cx="8543536" cy="4046141"/>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Challenges</a:t>
            </a:r>
          </a:p>
          <a:p>
            <a:pPr algn="just">
              <a:lnSpc>
                <a:spcPct val="150000"/>
              </a:lnSpc>
              <a:buFont typeface="Arial" panose="020B0604020202020204" pitchFamily="34" charset="0"/>
              <a:buChar char="•"/>
            </a:pPr>
            <a:r>
              <a:rPr lang="en-GB" sz="1100" dirty="0"/>
              <a:t>Developing a whole pathway document was time-consuming, but through the support provided in the EQIP programme, the team used the advice to break the tasks into small parts, developing and testing them individually rather than waiting for the whole document to be developed before testing it, which was a game-changing suggestion.</a:t>
            </a:r>
          </a:p>
          <a:p>
            <a:pPr algn="just">
              <a:lnSpc>
                <a:spcPct val="150000"/>
              </a:lnSpc>
              <a:buFont typeface="Arial" panose="020B0604020202020204" pitchFamily="34" charset="0"/>
              <a:buChar char="•"/>
            </a:pPr>
            <a:r>
              <a:rPr lang="en-GB" sz="1100" dirty="0"/>
              <a:t>It has been a challenge to adapt to a new way of working under the pressures of the pandemic, but the team worked well together. Most of the patients and their families have been understanding of the sudden changes.</a:t>
            </a: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31866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 Luton and Dunstable University Hospital</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699542"/>
            <a:ext cx="8543536" cy="4392488"/>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Outcomes</a:t>
            </a:r>
          </a:p>
          <a:p>
            <a:pPr marL="342900" lvl="0" indent="-342900">
              <a:lnSpc>
                <a:spcPct val="150000"/>
              </a:lnSpc>
              <a:spcAft>
                <a:spcPts val="800"/>
              </a:spcAft>
              <a:buFont typeface="Arial" panose="020B0604020202020204" pitchFamily="34" charset="0"/>
              <a:buChar char="•"/>
              <a:tabLst>
                <a:tab pos="457200" algn="l"/>
              </a:tabLst>
            </a:pPr>
            <a:r>
              <a:rPr lang="en-GB" sz="1100" kern="100" dirty="0">
                <a:solidFill>
                  <a:schemeClr val="tx1"/>
                </a:solidFill>
                <a:effectLst/>
                <a:latin typeface="Montserrat" panose="00000500000000000000" pitchFamily="50" charset="0"/>
                <a:ea typeface="Calibri" panose="020F0502020204030204" pitchFamily="34" charset="0"/>
                <a:cs typeface="Times New Roman" panose="02020603050405020304" pitchFamily="18" charset="0"/>
              </a:rPr>
              <a:t>Achieved project aim to develop a standardised integrated pathway in the form of a document that has been tested with NHS colleagues. </a:t>
            </a:r>
          </a:p>
          <a:p>
            <a:pPr marL="342900" lvl="0" indent="-342900">
              <a:lnSpc>
                <a:spcPct val="150000"/>
              </a:lnSpc>
              <a:spcAft>
                <a:spcPts val="800"/>
              </a:spcAft>
              <a:buFont typeface="Arial" panose="020B0604020202020204" pitchFamily="34" charset="0"/>
              <a:buChar char="•"/>
              <a:tabLst>
                <a:tab pos="457200" algn="l"/>
              </a:tabLst>
            </a:pPr>
            <a:r>
              <a:rPr lang="en-GB" sz="1100" kern="100" dirty="0">
                <a:solidFill>
                  <a:schemeClr val="tx1"/>
                </a:solidFill>
                <a:effectLst/>
                <a:latin typeface="Montserrat" panose="00000500000000000000" pitchFamily="50" charset="0"/>
                <a:ea typeface="Calibri" panose="020F0502020204030204" pitchFamily="34" charset="0"/>
                <a:cs typeface="Times New Roman" panose="02020603050405020304" pitchFamily="18" charset="0"/>
              </a:rPr>
              <a:t>Changes are being incorporated as feedback is received on the new documentation and embedded in the processes within the acute paediatric assessment unit.</a:t>
            </a:r>
          </a:p>
          <a:p>
            <a:pPr marL="342900" lvl="0" indent="-342900">
              <a:lnSpc>
                <a:spcPct val="150000"/>
              </a:lnSpc>
              <a:spcAft>
                <a:spcPts val="800"/>
              </a:spcAft>
              <a:buFont typeface="Arial" panose="020B0604020202020204" pitchFamily="34" charset="0"/>
              <a:buChar char="•"/>
              <a:tabLst>
                <a:tab pos="457200" algn="l"/>
              </a:tabLst>
            </a:pPr>
            <a:r>
              <a:rPr lang="en-GB" sz="1100" kern="100" dirty="0">
                <a:solidFill>
                  <a:schemeClr val="tx1"/>
                </a:solidFill>
                <a:effectLst/>
                <a:latin typeface="Montserrat" panose="00000500000000000000" pitchFamily="50" charset="0"/>
                <a:ea typeface="Calibri" panose="020F0502020204030204" pitchFamily="34" charset="0"/>
                <a:cs typeface="Times New Roman" panose="02020603050405020304" pitchFamily="18" charset="0"/>
              </a:rPr>
              <a:t>National audit results revealed that in 2021, Luton and Dunstable University Hospital increased the percentage of children and young people receiving an appropriate paediatric assessment (</a:t>
            </a:r>
            <a:r>
              <a:rPr lang="en-GB" sz="1100" b="1" kern="100" dirty="0">
                <a:solidFill>
                  <a:schemeClr val="tx1"/>
                </a:solidFill>
                <a:effectLst/>
                <a:latin typeface="Montserrat" panose="00000500000000000000" pitchFamily="50" charset="0"/>
                <a:ea typeface="Calibri" panose="020F0502020204030204" pitchFamily="34" charset="0"/>
                <a:cs typeface="Times New Roman" panose="02020603050405020304" pitchFamily="18" charset="0"/>
              </a:rPr>
              <a:t>63</a:t>
            </a:r>
            <a:r>
              <a:rPr lang="en-GB" sz="1100" kern="100" dirty="0">
                <a:solidFill>
                  <a:schemeClr val="tx1"/>
                </a:solidFill>
                <a:effectLst/>
                <a:latin typeface="Montserrat" panose="00000500000000000000" pitchFamily="50" charset="0"/>
                <a:ea typeface="Calibri" panose="020F0502020204030204" pitchFamily="34" charset="0"/>
                <a:cs typeface="Times New Roman" panose="02020603050405020304" pitchFamily="18" charset="0"/>
              </a:rPr>
              <a:t>%), achieving above the regional average and equalling national average results.</a:t>
            </a:r>
          </a:p>
          <a:p>
            <a:pPr marL="742950" lvl="1" indent="-285750">
              <a:lnSpc>
                <a:spcPct val="150000"/>
              </a:lnSpc>
              <a:spcAft>
                <a:spcPts val="800"/>
              </a:spcAft>
              <a:buFont typeface="Courier New" panose="02070309020205020404" pitchFamily="49" charset="0"/>
              <a:buChar char="o"/>
              <a:tabLst>
                <a:tab pos="914400" algn="l"/>
              </a:tabLst>
            </a:pPr>
            <a:r>
              <a:rPr lang="en-GB" sz="1100" kern="100" dirty="0">
                <a:effectLst/>
                <a:latin typeface="Montserrat" panose="00000500000000000000" pitchFamily="50" charset="0"/>
                <a:ea typeface="Calibri" panose="020F0502020204030204" pitchFamily="34" charset="0"/>
                <a:cs typeface="Times New Roman" panose="02020603050405020304" pitchFamily="18" charset="0"/>
              </a:rPr>
              <a:t>Increased the percentage of children and young people with evidence of description of episodes (</a:t>
            </a:r>
            <a:r>
              <a:rPr lang="en-GB" sz="1100" b="1" kern="100" dirty="0">
                <a:effectLst/>
                <a:latin typeface="Montserrat" panose="00000500000000000000" pitchFamily="50" charset="0"/>
                <a:ea typeface="Calibri" panose="020F0502020204030204" pitchFamily="34" charset="0"/>
                <a:cs typeface="Times New Roman" panose="02020603050405020304" pitchFamily="18" charset="0"/>
              </a:rPr>
              <a:t>100</a:t>
            </a:r>
            <a:r>
              <a:rPr lang="en-GB" sz="1100" kern="100" dirty="0">
                <a:effectLst/>
                <a:latin typeface="Montserrat" panose="00000500000000000000" pitchFamily="50" charset="0"/>
                <a:ea typeface="Calibri" panose="020F0502020204030204" pitchFamily="34" charset="0"/>
                <a:cs typeface="Times New Roman" panose="02020603050405020304" pitchFamily="18" charset="0"/>
              </a:rPr>
              <a:t>%), description of age and timing of first episode (</a:t>
            </a:r>
            <a:r>
              <a:rPr lang="en-GB" sz="1100" b="1" kern="100" dirty="0">
                <a:effectLst/>
                <a:latin typeface="Montserrat" panose="00000500000000000000" pitchFamily="50" charset="0"/>
                <a:ea typeface="Calibri" panose="020F0502020204030204" pitchFamily="34" charset="0"/>
                <a:cs typeface="Times New Roman" panose="02020603050405020304" pitchFamily="18" charset="0"/>
              </a:rPr>
              <a:t>93</a:t>
            </a:r>
            <a:r>
              <a:rPr lang="en-GB" sz="1100" kern="100" dirty="0">
                <a:effectLst/>
                <a:latin typeface="Montserrat" panose="00000500000000000000" pitchFamily="50" charset="0"/>
                <a:ea typeface="Calibri" panose="020F0502020204030204" pitchFamily="34" charset="0"/>
                <a:cs typeface="Times New Roman" panose="02020603050405020304" pitchFamily="18" charset="0"/>
              </a:rPr>
              <a:t>%), description of neurological examination (</a:t>
            </a:r>
            <a:r>
              <a:rPr lang="en-GB" sz="1100" b="1" kern="100" dirty="0">
                <a:effectLst/>
                <a:latin typeface="Montserrat" panose="00000500000000000000" pitchFamily="50" charset="0"/>
                <a:ea typeface="Calibri" panose="020F0502020204030204" pitchFamily="34" charset="0"/>
                <a:cs typeface="Times New Roman" panose="02020603050405020304" pitchFamily="18" charset="0"/>
              </a:rPr>
              <a:t>91</a:t>
            </a:r>
            <a:r>
              <a:rPr lang="en-GB" sz="1100" kern="100" dirty="0">
                <a:effectLst/>
                <a:latin typeface="Montserrat" panose="00000500000000000000" pitchFamily="50" charset="0"/>
                <a:ea typeface="Calibri" panose="020F0502020204030204" pitchFamily="34" charset="0"/>
                <a:cs typeface="Times New Roman" panose="02020603050405020304" pitchFamily="18" charset="0"/>
              </a:rPr>
              <a:t>%), description of developmental, learning or schooling progress, achieving above regional and national average results.</a:t>
            </a:r>
          </a:p>
          <a:p>
            <a:pPr algn="just">
              <a:lnSpc>
                <a:spcPct val="150000"/>
              </a:lnSpc>
            </a:pPr>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880871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 Luton and Dunstable University Hospital</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699542"/>
            <a:ext cx="8543536" cy="4392488"/>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Lessons learnt</a:t>
            </a:r>
          </a:p>
          <a:p>
            <a:pPr algn="just">
              <a:lnSpc>
                <a:spcPct val="150000"/>
              </a:lnSpc>
              <a:buFont typeface="Arial" panose="020B0604020202020204" pitchFamily="34" charset="0"/>
              <a:buChar char="•"/>
            </a:pPr>
            <a:r>
              <a:rPr lang="en-GB" sz="1100" dirty="0"/>
              <a:t>To avoid feeling overwhelmed, divide tasks into smaller parts. Develop and test the individual small parts to improve efficiency and expedite the process.</a:t>
            </a:r>
          </a:p>
          <a:p>
            <a:pPr algn="just">
              <a:lnSpc>
                <a:spcPct val="150000"/>
              </a:lnSpc>
              <a:buFont typeface="Arial" panose="020B0604020202020204" pitchFamily="34" charset="0"/>
              <a:buChar char="•"/>
            </a:pPr>
            <a:r>
              <a:rPr lang="en-GB" sz="1100" dirty="0"/>
              <a:t>Taking small steps at a time and setting deadlines or milestones increases the chances of achieving improvements on a large-scale project.</a:t>
            </a:r>
          </a:p>
          <a:p>
            <a:pPr algn="just">
              <a:lnSpc>
                <a:spcPct val="150000"/>
              </a:lnSpc>
              <a:buFont typeface="Arial" panose="020B0604020202020204" pitchFamily="34" charset="0"/>
              <a:buChar char="•"/>
            </a:pPr>
            <a:r>
              <a:rPr lang="en-GB" sz="1100" dirty="0"/>
              <a:t>Organising team members to meet to work on the project was a challenge due to the various other commitments team members may have; however, the use of virtual meetings has helped with this issue.</a:t>
            </a:r>
          </a:p>
          <a:p>
            <a:pPr algn="just">
              <a:lnSpc>
                <a:spcPct val="150000"/>
              </a:lnSpc>
              <a:buFont typeface="Arial" panose="020B0604020202020204" pitchFamily="34" charset="0"/>
              <a:buChar char="•"/>
            </a:pPr>
            <a:r>
              <a:rPr lang="en-GB" sz="1100" dirty="0"/>
              <a:t>Making small changes at a time, continuously testing those changes, collecting feedback, and incorporating them into service improvement is crucial to making sustainable change.</a:t>
            </a:r>
          </a:p>
          <a:p>
            <a:pPr algn="just">
              <a:lnSpc>
                <a:spcPct val="150000"/>
              </a:lnSpc>
              <a:buFont typeface="Arial" panose="020B0604020202020204" pitchFamily="34" charset="0"/>
              <a:buChar char="•"/>
            </a:pPr>
            <a:r>
              <a:rPr lang="en-GB" sz="1100" dirty="0"/>
              <a:t>The whole team felt their EQIP experience had been a great journey because they were able to conceive an idea and then witness it take physical shape, which was a very satisfying experience that cannot be described in words.</a:t>
            </a:r>
          </a:p>
          <a:p>
            <a:pPr algn="just">
              <a:lnSpc>
                <a:spcPct val="150000"/>
              </a:lnSpc>
              <a:buFont typeface="Arial" panose="020B0604020202020204" pitchFamily="34" charset="0"/>
              <a:buChar char="•"/>
            </a:pPr>
            <a:r>
              <a:rPr lang="en-GB" sz="1100" dirty="0"/>
              <a:t>This project provided great team building and helped the team members get to know one another.</a:t>
            </a:r>
          </a:p>
          <a:p>
            <a:pPr algn="just">
              <a:lnSpc>
                <a:spcPct val="150000"/>
              </a:lnSpc>
              <a:buFont typeface="Arial" panose="020B0604020202020204" pitchFamily="34" charset="0"/>
              <a:buChar char="•"/>
            </a:pPr>
            <a:r>
              <a:rPr lang="en-GB" sz="1100" dirty="0"/>
              <a:t>The biggest challenge while participating in the programme has been the COVID-19 pandemic, which had a very disruptive effect on the project, the effects of which are still being felt.</a:t>
            </a: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Visual presentation of team project intervention</a:t>
            </a:r>
          </a:p>
          <a:p>
            <a:pPr marL="0" indent="0" algn="just" defTabSz="850900">
              <a:lnSpc>
                <a:spcPct val="150000"/>
              </a:lnSpc>
              <a:buNone/>
            </a:pPr>
            <a:r>
              <a:rPr lang="en-GB" sz="1100" b="1" dirty="0">
                <a:solidFill>
                  <a:schemeClr val="tx1"/>
                </a:solidFill>
                <a:latin typeface="Montserrat" panose="00000500000000000000" pitchFamily="50" charset="0"/>
                <a:cs typeface="Arial" panose="020B0604020202020204" pitchFamily="34" charset="0"/>
                <a:hlinkClick r:id="rId2"/>
              </a:rPr>
              <a:t>Video presentation</a:t>
            </a:r>
            <a:r>
              <a:rPr lang="en-GB" sz="1100" b="1" dirty="0">
                <a:solidFill>
                  <a:schemeClr val="tx1"/>
                </a:solidFill>
                <a:latin typeface="Montserrat" panose="00000500000000000000" pitchFamily="50" charset="0"/>
                <a:cs typeface="Arial" panose="020B0604020202020204" pitchFamily="34" charset="0"/>
              </a:rPr>
              <a:t>          </a:t>
            </a:r>
            <a:r>
              <a:rPr lang="en-GB" sz="1100" b="1" dirty="0">
                <a:solidFill>
                  <a:schemeClr val="tx1"/>
                </a:solidFill>
                <a:latin typeface="Montserrat" panose="00000500000000000000" pitchFamily="50" charset="0"/>
                <a:cs typeface="Arial" panose="020B0604020202020204" pitchFamily="34" charset="0"/>
                <a:hlinkClick r:id="rId3"/>
              </a:rPr>
              <a:t>Video presentations 2</a:t>
            </a:r>
            <a:r>
              <a:rPr lang="en-GB" sz="1100" b="1" dirty="0">
                <a:solidFill>
                  <a:schemeClr val="tx1"/>
                </a:solidFill>
                <a:latin typeface="Montserrat" panose="00000500000000000000" pitchFamily="50" charset="0"/>
                <a:cs typeface="Arial" panose="020B0604020202020204" pitchFamily="34" charset="0"/>
              </a:rPr>
              <a:t>          </a:t>
            </a:r>
            <a:r>
              <a:rPr lang="en-GB" sz="1100" b="1" dirty="0">
                <a:solidFill>
                  <a:schemeClr val="tx1"/>
                </a:solidFill>
                <a:latin typeface="Montserrat" panose="00000500000000000000" pitchFamily="50" charset="0"/>
                <a:cs typeface="Arial" panose="020B0604020202020204" pitchFamily="34" charset="0"/>
                <a:hlinkClick r:id="rId4"/>
              </a:rPr>
              <a:t>Team poster</a:t>
            </a: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7126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539552" y="338664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36982"/>
            <a:ext cx="793219"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467544" y="254888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659982"/>
            <a:ext cx="1024533" cy="219796"/>
          </a:xfrm>
          <a:prstGeom prst="rect">
            <a:avLst/>
          </a:prstGeom>
        </p:spPr>
      </p:pic>
    </p:spTree>
    <p:extLst>
      <p:ext uri="{BB962C8B-B14F-4D97-AF65-F5344CB8AC3E}">
        <p14:creationId xmlns:p14="http://schemas.microsoft.com/office/powerpoint/2010/main" val="373532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 Luton and Dunstable University Hospital</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71549"/>
            <a:ext cx="8543536" cy="4176464"/>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Project aim </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To develop and implement an integrated care pathway for children admitted to hospital with seizures in 6 months.</a:t>
            </a: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Background</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The team observed a lack of uniformity in the acute care received by children admitted with suspected epileptic seizures to the paediatric ward, particularly outside of normal working hours. The areas that particularly required improvement were history-taking, arranging appropriate investigations, and safety advice for parents/carers and patients, confirming the need for an integrated care pathway that provides children and young people and their carers with a standardised approach to providing high-quality care.</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Area of focus</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Prior to developing the pathway, the team engaged parents/carers with a survey to obtain feedback on how they felt about the care received during hospital admission. As expected, the response suggested inconsistency in the quality of care. Similarly, a survey taken by staff nurses and junior doctors suggested that an integrated care pathway for seizures would be beneficial in providing a high level of consistent care.</a:t>
            </a:r>
          </a:p>
        </p:txBody>
      </p:sp>
    </p:spTree>
    <p:extLst>
      <p:ext uri="{BB962C8B-B14F-4D97-AF65-F5344CB8AC3E}">
        <p14:creationId xmlns:p14="http://schemas.microsoft.com/office/powerpoint/2010/main" val="49071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 Luton and Dunstable University Hospital</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771550"/>
            <a:ext cx="8543536" cy="4176464"/>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Changes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Updated the template for a document that is kept in the same place as the acute admission document in the acute paediatric assessment unit with modifications and additions specific to seizures in children.</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Hot clinics were introduced once a week to see patients who were required to be seen in person.</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The introduction of virtual clinics was useful for straightforward new and follow-up patients.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Virtual MDT meetings increased team members’ participation.</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The team found some of the new practices adopted during the pandemic were useful and efficient and will be continued post-pandemic (e.g., virtual meetings, working from home with IT-enabled services).</a:t>
            </a: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05650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 Luton and Dunstable University Hospital</a:t>
            </a:r>
          </a:p>
        </p:txBody>
      </p:sp>
      <p:sp>
        <p:nvSpPr>
          <p:cNvPr id="14" name="TextBox 13">
            <a:extLst>
              <a:ext uri="{FF2B5EF4-FFF2-40B4-BE49-F238E27FC236}">
                <a16:creationId xmlns:a16="http://schemas.microsoft.com/office/drawing/2014/main" id="{BC2D91CE-484A-574C-46FA-9E2707909AB1}"/>
              </a:ext>
            </a:extLst>
          </p:cNvPr>
          <p:cNvSpPr txBox="1"/>
          <p:nvPr/>
        </p:nvSpPr>
        <p:spPr>
          <a:xfrm>
            <a:off x="228760" y="770992"/>
            <a:ext cx="2821904" cy="269304"/>
          </a:xfrm>
          <a:prstGeom prst="rect">
            <a:avLst/>
          </a:prstGeom>
          <a:noFill/>
        </p:spPr>
        <p:txBody>
          <a:bodyPr wrap="square" rtlCol="0">
            <a:spAutoFit/>
          </a:bodyPr>
          <a:lstStyle/>
          <a:p>
            <a:r>
              <a:rPr lang="en-GB" sz="1100" b="1" dirty="0">
                <a:solidFill>
                  <a:srgbClr val="000000"/>
                </a:solidFill>
                <a:latin typeface="Montserrat" panose="00000500000000000000" pitchFamily="50" charset="0"/>
                <a:cs typeface="Arial" panose="020B0604020202020204" pitchFamily="34" charset="0"/>
              </a:rPr>
              <a:t>Project driver diagram</a:t>
            </a:r>
            <a:r>
              <a:rPr lang="en-GB" sz="1100" b="1" i="0" dirty="0">
                <a:solidFill>
                  <a:srgbClr val="000000"/>
                </a:solidFill>
                <a:effectLst/>
                <a:latin typeface="Montserrat" panose="00000500000000000000" pitchFamily="50" charset="0"/>
                <a:cs typeface="Arial" panose="020B0604020202020204" pitchFamily="34" charset="0"/>
              </a:rPr>
              <a:t>​</a:t>
            </a:r>
            <a:endParaRPr lang="en-GB" sz="1100" b="1" dirty="0">
              <a:latin typeface="Montserrat" panose="00000500000000000000" pitchFamily="50" charset="0"/>
              <a:cs typeface="Arial" panose="020B0604020202020204" pitchFamily="34" charset="0"/>
            </a:endParaRPr>
          </a:p>
        </p:txBody>
      </p:sp>
      <p:pic>
        <p:nvPicPr>
          <p:cNvPr id="5" name="Graphic 4">
            <a:extLst>
              <a:ext uri="{FF2B5EF4-FFF2-40B4-BE49-F238E27FC236}">
                <a16:creationId xmlns:a16="http://schemas.microsoft.com/office/drawing/2014/main" id="{355E5017-22D8-0D9B-AC81-D955ED526196}"/>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155" r="14425"/>
          <a:stretch/>
        </p:blipFill>
        <p:spPr>
          <a:xfrm>
            <a:off x="2195736" y="941252"/>
            <a:ext cx="5255114" cy="3985782"/>
          </a:xfrm>
          <a:prstGeom prst="rect">
            <a:avLst/>
          </a:prstGeom>
        </p:spPr>
      </p:pic>
      <p:grpSp>
        <p:nvGrpSpPr>
          <p:cNvPr id="6" name="Group 5">
            <a:extLst>
              <a:ext uri="{FF2B5EF4-FFF2-40B4-BE49-F238E27FC236}">
                <a16:creationId xmlns:a16="http://schemas.microsoft.com/office/drawing/2014/main" id="{1548596A-3D29-DA41-2A72-8EF306D118E6}"/>
              </a:ext>
            </a:extLst>
          </p:cNvPr>
          <p:cNvGrpSpPr/>
          <p:nvPr/>
        </p:nvGrpSpPr>
        <p:grpSpPr>
          <a:xfrm>
            <a:off x="2411760" y="1635646"/>
            <a:ext cx="936104" cy="2624453"/>
            <a:chOff x="703608" y="1563638"/>
            <a:chExt cx="936104" cy="2624453"/>
          </a:xfrm>
        </p:grpSpPr>
        <p:sp>
          <p:nvSpPr>
            <p:cNvPr id="3" name="Rectangle: Rounded Corners 2">
              <a:extLst>
                <a:ext uri="{FF2B5EF4-FFF2-40B4-BE49-F238E27FC236}">
                  <a16:creationId xmlns:a16="http://schemas.microsoft.com/office/drawing/2014/main" id="{FA8519F6-0DA3-FD95-3B23-DF8EB66E668B}"/>
                </a:ext>
              </a:extLst>
            </p:cNvPr>
            <p:cNvSpPr/>
            <p:nvPr/>
          </p:nvSpPr>
          <p:spPr>
            <a:xfrm>
              <a:off x="703608" y="1563638"/>
              <a:ext cx="936104" cy="2592288"/>
            </a:xfrm>
            <a:prstGeom prst="round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06C2666-0C03-21D8-946A-13B18691A202}"/>
                </a:ext>
              </a:extLst>
            </p:cNvPr>
            <p:cNvSpPr txBox="1"/>
            <p:nvPr/>
          </p:nvSpPr>
          <p:spPr>
            <a:xfrm>
              <a:off x="703608" y="1787434"/>
              <a:ext cx="916064" cy="2400657"/>
            </a:xfrm>
            <a:prstGeom prst="rect">
              <a:avLst/>
            </a:prstGeom>
            <a:noFill/>
          </p:spPr>
          <p:txBody>
            <a:bodyPr wrap="square" rtlCol="0">
              <a:spAutoFit/>
            </a:bodyPr>
            <a:lstStyle/>
            <a:p>
              <a:pPr algn="ctr"/>
              <a:r>
                <a:rPr lang="en-GB" sz="1000" dirty="0">
                  <a:solidFill>
                    <a:schemeClr val="bg1"/>
                  </a:solidFill>
                  <a:latin typeface="Montserrat" panose="00000500000000000000" pitchFamily="50" charset="0"/>
                  <a:cs typeface="Arial" panose="020B0604020202020204" pitchFamily="34" charset="0"/>
                </a:rPr>
                <a:t>To develop and implement in 6 months, an integrated care pathway for 100% of CYP admitted to our paediatric ward with seizures</a:t>
              </a:r>
            </a:p>
          </p:txBody>
        </p:sp>
      </p:grpSp>
    </p:spTree>
    <p:extLst>
      <p:ext uri="{BB962C8B-B14F-4D97-AF65-F5344CB8AC3E}">
        <p14:creationId xmlns:p14="http://schemas.microsoft.com/office/powerpoint/2010/main" val="386005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4">
            <a:extLst>
              <a:ext uri="{FF2B5EF4-FFF2-40B4-BE49-F238E27FC236}">
                <a16:creationId xmlns:a16="http://schemas.microsoft.com/office/drawing/2014/main" id="{C042B0F0-65CD-E9AF-792D-D65F1129F9A1}"/>
              </a:ext>
            </a:extLst>
          </p:cNvPr>
          <p:cNvGraphicFramePr>
            <a:graphicFrameLocks noGrp="1"/>
          </p:cNvGraphicFramePr>
          <p:nvPr>
            <p:ph idx="1"/>
            <p:extLst>
              <p:ext uri="{D42A27DB-BD31-4B8C-83A1-F6EECF244321}">
                <p14:modId xmlns:p14="http://schemas.microsoft.com/office/powerpoint/2010/main" val="1514795830"/>
              </p:ext>
            </p:extLst>
          </p:nvPr>
        </p:nvGraphicFramePr>
        <p:xfrm>
          <a:off x="306388" y="1042988"/>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ABF1ABFC-8EAF-080C-A72A-4AED29B0F8D5}"/>
              </a:ext>
            </a:extLst>
          </p:cNvPr>
          <p:cNvGraphicFramePr/>
          <p:nvPr>
            <p:extLst>
              <p:ext uri="{D42A27DB-BD31-4B8C-83A1-F6EECF244321}">
                <p14:modId xmlns:p14="http://schemas.microsoft.com/office/powerpoint/2010/main" val="1086431202"/>
              </p:ext>
            </p:extLst>
          </p:nvPr>
        </p:nvGraphicFramePr>
        <p:xfrm>
          <a:off x="1907704" y="1131590"/>
          <a:ext cx="6696744" cy="44746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28812" y="230875"/>
            <a:ext cx="8229600" cy="475562"/>
          </a:xfrm>
        </p:spPr>
        <p:txBody>
          <a:bodyPr>
            <a:noAutofit/>
          </a:bodyPr>
          <a:lstStyle/>
          <a:p>
            <a:r>
              <a:rPr lang="en-GB" sz="2000" dirty="0"/>
              <a:t>Implement integrated care pathway – Luton and Dunstable University Hospital</a:t>
            </a:r>
          </a:p>
        </p:txBody>
      </p:sp>
      <p:sp>
        <p:nvSpPr>
          <p:cNvPr id="13" name="TextBox 12">
            <a:extLst>
              <a:ext uri="{FF2B5EF4-FFF2-40B4-BE49-F238E27FC236}">
                <a16:creationId xmlns:a16="http://schemas.microsoft.com/office/drawing/2014/main" id="{A31F3845-04B5-4C4D-B6C0-CBD2D0DC6F83}"/>
              </a:ext>
            </a:extLst>
          </p:cNvPr>
          <p:cNvSpPr txBox="1"/>
          <p:nvPr/>
        </p:nvSpPr>
        <p:spPr>
          <a:xfrm>
            <a:off x="386966" y="1635646"/>
            <a:ext cx="8068444" cy="369332"/>
          </a:xfrm>
          <a:prstGeom prst="rect">
            <a:avLst/>
          </a:prstGeom>
          <a:noFill/>
        </p:spPr>
        <p:txBody>
          <a:bodyPr wrap="square" rtlCol="0">
            <a:spAutoFit/>
          </a:bodyPr>
          <a:lstStyle/>
          <a:p>
            <a:r>
              <a:rPr lang="en-GB" dirty="0"/>
              <a:t>Nov 2019         Nov 2019          Dec 2019           Jan 2020           Mar 2020        Apr 2020</a:t>
            </a:r>
          </a:p>
        </p:txBody>
      </p:sp>
      <p:sp>
        <p:nvSpPr>
          <p:cNvPr id="14" name="TextBox 13">
            <a:extLst>
              <a:ext uri="{FF2B5EF4-FFF2-40B4-BE49-F238E27FC236}">
                <a16:creationId xmlns:a16="http://schemas.microsoft.com/office/drawing/2014/main" id="{BC2D91CE-484A-574C-46FA-9E2707909AB1}"/>
              </a:ext>
            </a:extLst>
          </p:cNvPr>
          <p:cNvSpPr txBox="1"/>
          <p:nvPr/>
        </p:nvSpPr>
        <p:spPr>
          <a:xfrm>
            <a:off x="261056" y="886322"/>
            <a:ext cx="2821904" cy="269304"/>
          </a:xfrm>
          <a:prstGeom prst="rect">
            <a:avLst/>
          </a:prstGeom>
          <a:noFill/>
          <a:ln>
            <a:noFill/>
          </a:ln>
        </p:spPr>
        <p:txBody>
          <a:bodyPr wrap="square" rtlCol="0">
            <a:spAutoFit/>
          </a:bodyPr>
          <a:lstStyle/>
          <a:p>
            <a:r>
              <a:rPr lang="en-GB" sz="1100" b="1" dirty="0">
                <a:solidFill>
                  <a:srgbClr val="000000"/>
                </a:solidFill>
                <a:latin typeface="Montserrat" panose="00000500000000000000" pitchFamily="50" charset="0"/>
                <a:cs typeface="Arial" panose="020B0604020202020204" pitchFamily="34" charset="0"/>
              </a:rPr>
              <a:t>Team</a:t>
            </a:r>
            <a:r>
              <a:rPr lang="en-GB" sz="1100" b="1" i="0" u="none" strike="noStrike" dirty="0">
                <a:solidFill>
                  <a:srgbClr val="000000"/>
                </a:solidFill>
                <a:effectLst/>
                <a:latin typeface="Montserrat" panose="00000500000000000000" pitchFamily="50" charset="0"/>
                <a:cs typeface="Arial" panose="020B0604020202020204" pitchFamily="34" charset="0"/>
              </a:rPr>
              <a:t> improvement journey </a:t>
            </a:r>
            <a:r>
              <a:rPr lang="en-GB" sz="1100" b="1" i="0" dirty="0">
                <a:solidFill>
                  <a:srgbClr val="000000"/>
                </a:solidFill>
                <a:effectLst/>
                <a:latin typeface="Montserrat" panose="00000500000000000000" pitchFamily="50" charset="0"/>
                <a:cs typeface="Arial" panose="020B0604020202020204" pitchFamily="34" charset="0"/>
              </a:rPr>
              <a:t>​</a:t>
            </a:r>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19667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 Luton and Dunstable University Hospital</a:t>
            </a:r>
          </a:p>
        </p:txBody>
      </p:sp>
      <p:graphicFrame>
        <p:nvGraphicFramePr>
          <p:cNvPr id="7" name="Diagram 6">
            <a:extLst>
              <a:ext uri="{FF2B5EF4-FFF2-40B4-BE49-F238E27FC236}">
                <a16:creationId xmlns:a16="http://schemas.microsoft.com/office/drawing/2014/main" id="{BB991046-4A30-BA34-1873-B1A02AEC37DD}"/>
              </a:ext>
            </a:extLst>
          </p:cNvPr>
          <p:cNvGraphicFramePr/>
          <p:nvPr>
            <p:extLst>
              <p:ext uri="{D42A27DB-BD31-4B8C-83A1-F6EECF244321}">
                <p14:modId xmlns:p14="http://schemas.microsoft.com/office/powerpoint/2010/main" val="2875884545"/>
              </p:ext>
            </p:extLst>
          </p:nvPr>
        </p:nvGraphicFramePr>
        <p:xfrm>
          <a:off x="-846112" y="1351189"/>
          <a:ext cx="4752528" cy="2990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D803603B-9CFA-21AD-E3F6-619F32102A3F}"/>
              </a:ext>
            </a:extLst>
          </p:cNvPr>
          <p:cNvSpPr txBox="1"/>
          <p:nvPr/>
        </p:nvSpPr>
        <p:spPr>
          <a:xfrm>
            <a:off x="261056" y="886322"/>
            <a:ext cx="6903232" cy="261610"/>
          </a:xfrm>
          <a:prstGeom prst="rect">
            <a:avLst/>
          </a:prstGeom>
          <a:noFill/>
        </p:spPr>
        <p:txBody>
          <a:bodyPr wrap="square" rtlCol="0">
            <a:spAutoFit/>
          </a:bodyPr>
          <a:lstStyle/>
          <a:p>
            <a:r>
              <a:rPr lang="en-GB" sz="1100" b="1" i="0" dirty="0">
                <a:solidFill>
                  <a:srgbClr val="000000"/>
                </a:solidFill>
                <a:effectLst/>
                <a:latin typeface="Montserrat" panose="00000500000000000000" pitchFamily="50" charset="0"/>
                <a:cs typeface="Arial" panose="020B0604020202020204" pitchFamily="34" charset="0"/>
              </a:rPr>
              <a:t>PDSA process​ of testing, measuring and making changes to the PAU documentation </a:t>
            </a:r>
            <a:endParaRPr lang="en-GB" sz="1100" b="1" dirty="0">
              <a:latin typeface="Montserrat" panose="00000500000000000000" pitchFamily="50"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F392814B-B010-24E9-03BD-377CA59BC040}"/>
              </a:ext>
            </a:extLst>
          </p:cNvPr>
          <p:cNvGraphicFramePr/>
          <p:nvPr>
            <p:extLst>
              <p:ext uri="{D42A27DB-BD31-4B8C-83A1-F6EECF244321}">
                <p14:modId xmlns:p14="http://schemas.microsoft.com/office/powerpoint/2010/main" val="760464989"/>
              </p:ext>
            </p:extLst>
          </p:nvPr>
        </p:nvGraphicFramePr>
        <p:xfrm>
          <a:off x="2123728" y="1379424"/>
          <a:ext cx="4896544" cy="29674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a:extLst>
              <a:ext uri="{FF2B5EF4-FFF2-40B4-BE49-F238E27FC236}">
                <a16:creationId xmlns:a16="http://schemas.microsoft.com/office/drawing/2014/main" id="{954191B9-7F7C-9F27-E998-CE387C5F61B6}"/>
              </a:ext>
            </a:extLst>
          </p:cNvPr>
          <p:cNvGraphicFramePr/>
          <p:nvPr>
            <p:extLst>
              <p:ext uri="{D42A27DB-BD31-4B8C-83A1-F6EECF244321}">
                <p14:modId xmlns:p14="http://schemas.microsoft.com/office/powerpoint/2010/main" val="486746317"/>
              </p:ext>
            </p:extLst>
          </p:nvPr>
        </p:nvGraphicFramePr>
        <p:xfrm>
          <a:off x="5436096" y="1328755"/>
          <a:ext cx="4464496" cy="30407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87476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 Luton and Dunstable University Hospital</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699542"/>
            <a:ext cx="8543536" cy="4320480"/>
          </a:xfrm>
        </p:spPr>
        <p:txBody>
          <a:bodyPr>
            <a:normAutofit lnSpcReduction="10000"/>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Results</a:t>
            </a: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dirty="0"/>
              <a:t>The team agreed to divide the document into three broad sections to be tested:</a:t>
            </a:r>
          </a:p>
          <a:p>
            <a:pPr algn="just">
              <a:lnSpc>
                <a:spcPct val="150000"/>
              </a:lnSpc>
              <a:buFont typeface="+mj-lt"/>
              <a:buAutoNum type="arabicPeriod"/>
            </a:pPr>
            <a:r>
              <a:rPr lang="en-GB" sz="1100" dirty="0"/>
              <a:t>History and examination</a:t>
            </a:r>
          </a:p>
          <a:p>
            <a:pPr lvl="1" algn="just">
              <a:lnSpc>
                <a:spcPct val="150000"/>
              </a:lnSpc>
              <a:buFont typeface="Arial" panose="020B0604020202020204" pitchFamily="34" charset="0"/>
              <a:buChar char="•"/>
            </a:pPr>
            <a:r>
              <a:rPr lang="en-GB" sz="1100" dirty="0">
                <a:solidFill>
                  <a:srgbClr val="4D4D4D"/>
                </a:solidFill>
              </a:rPr>
              <a:t>An initial draft was prepared, which included prompts for the history taker to use the document to cover important points in a good seizure history. This was tested with junior doctors in the acute admission unit. Feedback on improvements consisted of reducing text for the prompts in a user-friendly format and applying a uniform colour. The document went through several PDSA cycles until the changes were approved.</a:t>
            </a:r>
          </a:p>
          <a:p>
            <a:pPr algn="just">
              <a:lnSpc>
                <a:spcPct val="150000"/>
              </a:lnSpc>
              <a:buFont typeface="+mj-lt"/>
              <a:buAutoNum type="arabicPeriod"/>
            </a:pPr>
            <a:r>
              <a:rPr lang="en-GB" sz="1100" dirty="0"/>
              <a:t>Flow chart for different types of seizures to guide doctors</a:t>
            </a:r>
          </a:p>
          <a:p>
            <a:pPr lvl="1" algn="just">
              <a:lnSpc>
                <a:spcPct val="150000"/>
              </a:lnSpc>
              <a:buFont typeface="Arial" panose="020B0604020202020204" pitchFamily="34" charset="0"/>
              <a:buChar char="•"/>
            </a:pPr>
            <a:r>
              <a:rPr lang="en-GB" sz="1100" dirty="0">
                <a:solidFill>
                  <a:srgbClr val="4D4D4D"/>
                </a:solidFill>
              </a:rPr>
              <a:t>An initial draft was prepared for children and young people admitted with different types of seizures. This was tested again by junior doctors on patients admitted with seizures. Constructive feedback received consisted of reducing the volume of text and redesigning a user-friendly layout.</a:t>
            </a:r>
          </a:p>
          <a:p>
            <a:pPr algn="just">
              <a:lnSpc>
                <a:spcPct val="150000"/>
              </a:lnSpc>
              <a:buFont typeface="+mj-lt"/>
              <a:buAutoNum type="arabicPeriod"/>
            </a:pPr>
            <a:r>
              <a:rPr lang="en-GB" sz="1100" dirty="0"/>
              <a:t>Discharge check list for safe discharge</a:t>
            </a:r>
          </a:p>
          <a:p>
            <a:pPr lvl="1" algn="just">
              <a:lnSpc>
                <a:spcPct val="150000"/>
              </a:lnSpc>
              <a:buFont typeface="Arial" panose="020B0604020202020204" pitchFamily="34" charset="0"/>
              <a:buChar char="•"/>
            </a:pPr>
            <a:r>
              <a:rPr lang="en-GB" sz="1100" dirty="0">
                <a:solidFill>
                  <a:srgbClr val="4D4D4D"/>
                </a:solidFill>
              </a:rPr>
              <a:t>The initial draft for the discharge check list was prepared and tested before the flow chart. This chart is generic for all types of seizures. Feedback received consisted of changes to content and a more user-friendly format, e.g., incorporating a patient discharge checklist to ensure parents are happy with the information and training provided. The form was then re-tested until the changes were approved.</a:t>
            </a:r>
          </a:p>
          <a:p>
            <a:pPr marL="431800" lvl="1" indent="0" algn="just">
              <a:lnSpc>
                <a:spcPct val="150000"/>
              </a:lnSpc>
              <a:buNone/>
            </a:pPr>
            <a:endParaRPr lang="en-GB" sz="1100"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18658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 Luton and Dunstable University Hospital</a:t>
            </a:r>
          </a:p>
        </p:txBody>
      </p:sp>
      <p:pic>
        <p:nvPicPr>
          <p:cNvPr id="5" name="Picture 4">
            <a:extLst>
              <a:ext uri="{FF2B5EF4-FFF2-40B4-BE49-F238E27FC236}">
                <a16:creationId xmlns:a16="http://schemas.microsoft.com/office/drawing/2014/main" id="{3E99F53D-06F7-C64D-5A21-94053D303857}"/>
              </a:ext>
            </a:extLst>
          </p:cNvPr>
          <p:cNvPicPr>
            <a:picLocks noChangeAspect="1"/>
          </p:cNvPicPr>
          <p:nvPr/>
        </p:nvPicPr>
        <p:blipFill>
          <a:blip r:embed="rId2"/>
          <a:stretch>
            <a:fillRect/>
          </a:stretch>
        </p:blipFill>
        <p:spPr>
          <a:xfrm>
            <a:off x="228759" y="1473201"/>
            <a:ext cx="5257149" cy="3514612"/>
          </a:xfrm>
          <a:prstGeom prst="rect">
            <a:avLst/>
          </a:prstGeom>
          <a:ln>
            <a:solidFill>
              <a:schemeClr val="accent6"/>
            </a:solidFill>
          </a:ln>
        </p:spPr>
      </p:pic>
      <p:pic>
        <p:nvPicPr>
          <p:cNvPr id="6" name="Picture 5">
            <a:extLst>
              <a:ext uri="{FF2B5EF4-FFF2-40B4-BE49-F238E27FC236}">
                <a16:creationId xmlns:a16="http://schemas.microsoft.com/office/drawing/2014/main" id="{CEC20350-E62D-0CAC-9563-74704FB53F95}"/>
              </a:ext>
            </a:extLst>
          </p:cNvPr>
          <p:cNvPicPr>
            <a:picLocks noChangeAspect="1"/>
          </p:cNvPicPr>
          <p:nvPr/>
        </p:nvPicPr>
        <p:blipFill>
          <a:blip r:embed="rId3"/>
          <a:stretch>
            <a:fillRect/>
          </a:stretch>
        </p:blipFill>
        <p:spPr>
          <a:xfrm>
            <a:off x="5832304" y="1101484"/>
            <a:ext cx="2843120" cy="1895413"/>
          </a:xfrm>
          <a:prstGeom prst="rect">
            <a:avLst/>
          </a:prstGeom>
          <a:ln>
            <a:solidFill>
              <a:schemeClr val="accent6"/>
            </a:solidFill>
          </a:ln>
        </p:spPr>
      </p:pic>
      <p:pic>
        <p:nvPicPr>
          <p:cNvPr id="8" name="Picture 7">
            <a:extLst>
              <a:ext uri="{FF2B5EF4-FFF2-40B4-BE49-F238E27FC236}">
                <a16:creationId xmlns:a16="http://schemas.microsoft.com/office/drawing/2014/main" id="{AD462C78-9FE2-405D-0644-F95A2FF90F73}"/>
              </a:ext>
            </a:extLst>
          </p:cNvPr>
          <p:cNvPicPr>
            <a:picLocks noChangeAspect="1"/>
          </p:cNvPicPr>
          <p:nvPr/>
        </p:nvPicPr>
        <p:blipFill>
          <a:blip r:embed="rId4"/>
          <a:stretch>
            <a:fillRect/>
          </a:stretch>
        </p:blipFill>
        <p:spPr>
          <a:xfrm>
            <a:off x="5847420" y="3092400"/>
            <a:ext cx="2853826" cy="1895412"/>
          </a:xfrm>
          <a:prstGeom prst="rect">
            <a:avLst/>
          </a:prstGeom>
          <a:ln>
            <a:solidFill>
              <a:schemeClr val="accent6"/>
            </a:solidFill>
          </a:ln>
        </p:spPr>
      </p:pic>
      <p:sp>
        <p:nvSpPr>
          <p:cNvPr id="10" name="TextBox 9">
            <a:extLst>
              <a:ext uri="{FF2B5EF4-FFF2-40B4-BE49-F238E27FC236}">
                <a16:creationId xmlns:a16="http://schemas.microsoft.com/office/drawing/2014/main" id="{3F2A433B-648B-4AC8-2042-A50BE83B3DD4}"/>
              </a:ext>
            </a:extLst>
          </p:cNvPr>
          <p:cNvSpPr txBox="1"/>
          <p:nvPr/>
        </p:nvSpPr>
        <p:spPr>
          <a:xfrm>
            <a:off x="228759" y="915566"/>
            <a:ext cx="5257149" cy="261610"/>
          </a:xfrm>
          <a:prstGeom prst="rect">
            <a:avLst/>
          </a:prstGeom>
          <a:noFill/>
        </p:spPr>
        <p:txBody>
          <a:bodyPr wrap="square" rtlCol="0">
            <a:spAutoFit/>
          </a:bodyPr>
          <a:lstStyle/>
          <a:p>
            <a:r>
              <a:rPr lang="en-GB" sz="1100" b="1" dirty="0">
                <a:latin typeface="Montserrat" panose="00000500000000000000" pitchFamily="50" charset="0"/>
                <a:cs typeface="Arial" panose="020B0604020202020204" pitchFamily="34" charset="0"/>
              </a:rPr>
              <a:t>Example of history and examination document</a:t>
            </a:r>
          </a:p>
        </p:txBody>
      </p:sp>
    </p:spTree>
    <p:extLst>
      <p:ext uri="{BB962C8B-B14F-4D97-AF65-F5344CB8AC3E}">
        <p14:creationId xmlns:p14="http://schemas.microsoft.com/office/powerpoint/2010/main" val="404936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 Luton and Dunstable University Hospital</a:t>
            </a:r>
          </a:p>
        </p:txBody>
      </p:sp>
      <p:pic>
        <p:nvPicPr>
          <p:cNvPr id="4" name="Picture 3">
            <a:extLst>
              <a:ext uri="{FF2B5EF4-FFF2-40B4-BE49-F238E27FC236}">
                <a16:creationId xmlns:a16="http://schemas.microsoft.com/office/drawing/2014/main" id="{C6BDB693-D790-747F-B837-90268F5E2289}"/>
              </a:ext>
            </a:extLst>
          </p:cNvPr>
          <p:cNvPicPr>
            <a:picLocks noChangeAspect="1"/>
          </p:cNvPicPr>
          <p:nvPr/>
        </p:nvPicPr>
        <p:blipFill>
          <a:blip r:embed="rId2"/>
          <a:stretch>
            <a:fillRect/>
          </a:stretch>
        </p:blipFill>
        <p:spPr>
          <a:xfrm>
            <a:off x="260882" y="990963"/>
            <a:ext cx="5949459" cy="3962606"/>
          </a:xfrm>
          <a:prstGeom prst="rect">
            <a:avLst/>
          </a:prstGeom>
          <a:ln>
            <a:solidFill>
              <a:schemeClr val="accent6"/>
            </a:solidFill>
          </a:ln>
        </p:spPr>
      </p:pic>
      <p:sp>
        <p:nvSpPr>
          <p:cNvPr id="5" name="TextBox 4">
            <a:extLst>
              <a:ext uri="{FF2B5EF4-FFF2-40B4-BE49-F238E27FC236}">
                <a16:creationId xmlns:a16="http://schemas.microsoft.com/office/drawing/2014/main" id="{4292244C-064D-3F72-B208-CDC43B8CF1B8}"/>
              </a:ext>
            </a:extLst>
          </p:cNvPr>
          <p:cNvSpPr txBox="1"/>
          <p:nvPr/>
        </p:nvSpPr>
        <p:spPr>
          <a:xfrm>
            <a:off x="6344325" y="915566"/>
            <a:ext cx="2538123" cy="600164"/>
          </a:xfrm>
          <a:prstGeom prst="rect">
            <a:avLst/>
          </a:prstGeom>
          <a:noFill/>
        </p:spPr>
        <p:txBody>
          <a:bodyPr wrap="square" rtlCol="0">
            <a:spAutoFit/>
          </a:bodyPr>
          <a:lstStyle/>
          <a:p>
            <a:pPr algn="just"/>
            <a:r>
              <a:rPr lang="en-GB" sz="1100" b="1" dirty="0">
                <a:latin typeface="Montserrat" panose="00000500000000000000" pitchFamily="50" charset="0"/>
                <a:cs typeface="Arial" panose="020B0604020202020204" pitchFamily="34" charset="0"/>
              </a:rPr>
              <a:t>Example of flow chart document for different types of seizures to guide doctors</a:t>
            </a:r>
          </a:p>
        </p:txBody>
      </p:sp>
    </p:spTree>
    <p:extLst>
      <p:ext uri="{BB962C8B-B14F-4D97-AF65-F5344CB8AC3E}">
        <p14:creationId xmlns:p14="http://schemas.microsoft.com/office/powerpoint/2010/main" val="3308489339"/>
      </p:ext>
    </p:extLst>
  </p:cSld>
  <p:clrMapOvr>
    <a:masterClrMapping/>
  </p:clrMapOvr>
</p:sld>
</file>

<file path=ppt/theme/theme1.xml><?xml version="1.0" encoding="utf-8"?>
<a:theme xmlns:a="http://schemas.openxmlformats.org/drawingml/2006/main" name="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8156b1bb3564c62c0c928768bbf78dd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9dfd0235534e6e908d96032a58ca0ce4"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9cfbb22-967d-441b-b2d0-56543b08ad7d">
      <Value>2</Value>
      <Value>1</Value>
    </TaxCatchAll>
    <lcf76f155ced4ddcb4097134ff3c332f xmlns="e7b00261-fff3-41e0-a06e-29be7bbb4b90">
      <Terms xmlns="http://schemas.microsoft.com/office/infopath/2007/PartnerControls"/>
    </lcf76f155ced4ddcb4097134ff3c332f>
    <MediaLengthInSeconds xmlns="e7b00261-fff3-41e0-a06e-29be7bbb4b90" xsi:nil="true"/>
    <SharedWithUsers xmlns="19cfbb22-967d-441b-b2d0-56543b08ad7d">
      <UserInfo>
        <DisplayName/>
        <AccountId xsi:nil="true"/>
        <AccountType/>
      </UserInfo>
    </SharedWithUsers>
    <i17683cc25004393bf5e7a85079a67d2 xmlns="19cfbb22-967d-441b-b2d0-56543b08ad7d">
      <Terms xmlns="http://schemas.microsoft.com/office/infopath/2007/PartnerControls"/>
    </i17683cc25004393bf5e7a85079a67d2>
    <_Source xmlns="http://schemas.microsoft.com/sharepoint/v3/fields" xsi:nil="true"/>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D4F274-E9A9-4727-A7BC-D5D424918F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B52ABB-3948-495F-8B80-D5F3B6115A4C}">
  <ds:schemaRefs>
    <ds:schemaRef ds:uri="19d55dec-64db-48ca-8a2a-bb7d318d4195"/>
    <ds:schemaRef ds:uri="5acc4cad-2aa3-4eb2-8220-20c2ac6d16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 ds:uri="19cfbb22-967d-441b-b2d0-56543b08ad7d"/>
    <ds:schemaRef ds:uri="e7b00261-fff3-41e0-a06e-29be7bbb4b90"/>
    <ds:schemaRef ds:uri="37df6dd1-1f47-4b51-841c-0243d18555eb"/>
    <ds:schemaRef ds:uri="44e40524-91c9-4f1a-8c93-91673b8fc013"/>
  </ds:schemaRefs>
</ds:datastoreItem>
</file>

<file path=customXml/itemProps3.xml><?xml version="1.0" encoding="utf-8"?>
<ds:datastoreItem xmlns:ds="http://schemas.openxmlformats.org/officeDocument/2006/customXml" ds:itemID="{30FA2067-290E-40B1-9BC8-CCD0CB98B2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47812</TotalTime>
  <Words>1787</Words>
  <Application>Microsoft Office PowerPoint</Application>
  <PresentationFormat>On-screen Show (16:9)</PresentationFormat>
  <Paragraphs>174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Montserrat</vt:lpstr>
      <vt:lpstr>Courier New</vt:lpstr>
      <vt:lpstr>Office Theme</vt:lpstr>
      <vt:lpstr>PowerPoint Presentation</vt:lpstr>
      <vt:lpstr>Implement integrated care pathway – Luton and Dunstable University Hospital</vt:lpstr>
      <vt:lpstr>Implement integrated care pathway – Luton and Dunstable University Hospital</vt:lpstr>
      <vt:lpstr>Implement integrated care pathway – Luton and Dunstable University Hospital</vt:lpstr>
      <vt:lpstr>Implement integrated care pathway – Luton and Dunstable University Hospital</vt:lpstr>
      <vt:lpstr>Implement integrated care pathway – Luton and Dunstable University Hospital</vt:lpstr>
      <vt:lpstr>Implement integrated care pathway – Luton and Dunstable University Hospital</vt:lpstr>
      <vt:lpstr>Implement integrated care pathway – Luton and Dunstable University Hospital</vt:lpstr>
      <vt:lpstr>Implement integrated care pathway – Luton and Dunstable University Hospital</vt:lpstr>
      <vt:lpstr>Implement integrated care pathway – Luton and Dunstable University Hospital</vt:lpstr>
      <vt:lpstr>Audit results for cohort 3 – Performance indicators – Luton and Dunstable University Hospital </vt:lpstr>
      <vt:lpstr>Audit results for cohort 3 – Performance indicators – Luton and Dunstable University Hospital </vt:lpstr>
      <vt:lpstr>Implement integrated care pathway – Luton and Dunstable University Hospital</vt:lpstr>
      <vt:lpstr>Implement integrated care pathway – Luton and Dunstable University Hospital</vt:lpstr>
      <vt:lpstr>Implement integrated care pathway – Luton and Dunstable University Hospital</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Ball</dc:creator>
  <cp:lastModifiedBy>Melanie David-Feveck</cp:lastModifiedBy>
  <cp:revision>127</cp:revision>
  <dcterms:created xsi:type="dcterms:W3CDTF">2014-06-02T14:56:21Z</dcterms:created>
  <dcterms:modified xsi:type="dcterms:W3CDTF">2024-07-22T07:41:12Z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0x0101007751973C6449E24E8C84C36CA9C913D6</vt:lpwstr>
  </property>
  <property fmtid="{D5CDD505-2E9C-101B-9397-08002B2CF9AE}" pid="3" name="Archive">
    <vt:lpwstr/>
  </property>
  <property fmtid="{D5CDD505-2E9C-101B-9397-08002B2CF9AE}" pid="4" name="Document status">
    <vt:lpwstr/>
  </property>
  <property fmtid="{D5CDD505-2E9C-101B-9397-08002B2CF9AE}" pid="5" name="Business Activity">
    <vt:lpwstr/>
  </property>
  <property fmtid="{D5CDD505-2E9C-101B-9397-08002B2CF9AE}" pid="6" name="Business Function">
    <vt:lpwstr>2;#Quality Improvement|f929b268-8fc1-4432-9c8d-4653c804bdfc</vt:lpwstr>
  </property>
  <property fmtid="{D5CDD505-2E9C-101B-9397-08002B2CF9AE}" pid="7" name="Project/ contract status">
    <vt:lpwstr/>
  </property>
  <property fmtid="{D5CDD505-2E9C-101B-9397-08002B2CF9AE}" pid="8" name="Division">
    <vt:lpwstr>1;#Research ＆ Quality Improvement|40ffecb9-eb64-4eb4-bbcd-9ff92017558e</vt:lpwstr>
  </property>
  <property fmtid="{D5CDD505-2E9C-101B-9397-08002B2CF9AE}" pid="9" name="Information type">
    <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xd_Signature">
    <vt:lpwstr/>
  </property>
  <property fmtid="{D5CDD505-2E9C-101B-9397-08002B2CF9AE}" pid="17" name="ba13835014884b89bed364837ca9ec39">
    <vt:lpwstr>Audits|ae63694e-9999-473c-882e-084b09c6631d</vt:lpwstr>
  </property>
  <property fmtid="{D5CDD505-2E9C-101B-9397-08002B2CF9AE}" pid="18" name="TriggerFlowInfo">
    <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