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61" r:id="rId5"/>
  </p:sldMasterIdLst>
  <p:notesMasterIdLst>
    <p:notesMasterId r:id="rId24"/>
  </p:notesMasterIdLst>
  <p:sldIdLst>
    <p:sldId id="273" r:id="rId6"/>
    <p:sldId id="473" r:id="rId7"/>
    <p:sldId id="317" r:id="rId8"/>
    <p:sldId id="440" r:id="rId9"/>
    <p:sldId id="441" r:id="rId10"/>
    <p:sldId id="319" r:id="rId11"/>
    <p:sldId id="407" r:id="rId12"/>
    <p:sldId id="442" r:id="rId13"/>
    <p:sldId id="281" r:id="rId14"/>
    <p:sldId id="283" r:id="rId15"/>
    <p:sldId id="286" r:id="rId16"/>
    <p:sldId id="285" r:id="rId17"/>
    <p:sldId id="287" r:id="rId18"/>
    <p:sldId id="318" r:id="rId19"/>
    <p:sldId id="406" r:id="rId20"/>
    <p:sldId id="320" r:id="rId21"/>
    <p:sldId id="472" r:id="rId22"/>
    <p:sldId id="488" r:id="rId23"/>
  </p:sldIdLst>
  <p:sldSz cx="9144000" cy="5143500" type="screen16x9"/>
  <p:notesSz cx="6858000" cy="9144000"/>
  <p:embeddedFontLst>
    <p:embeddedFont>
      <p:font typeface="Montserrat" panose="00000500000000000000" pitchFamily="50"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7" userDrawn="1">
          <p15:clr>
            <a:srgbClr val="A4A3A4"/>
          </p15:clr>
        </p15:guide>
        <p15:guide id="2" pos="20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108E5A-D424-00D1-78EC-25CEB0C91121}" name="Amani Krayem" initials="AK" userId="S::Amani.Krayem@rcpch.ac.uk::3a362885-ad58-4e9d-8cde-f704dc3f94aa" providerId="AD"/>
  <p188:author id="{6CFBE966-9DE2-E16B-3164-560FF21C1940}" name="Melanie David-Feveck" initials="MDF" userId="S::Melanie.David-Feveck@rcpch.ac.uk::9e4d456e-893c-4367-b601-72fce04ebd6b" providerId="AD"/>
  <p188:author id="{0C0947D4-1CE5-6BAD-4A7B-69B9C71390CC}" name="Melanie David-Feveck" initials="MD" userId="S::melanie.david-feveck@rcpch.ac.uk::9e4d456e-893c-4367-b601-72fce04ebd6b" providerId="AD"/>
  <p188:author id="{0EA95DFC-F513-F43A-97CC-E33B7E7B6110}" name="Max Thomas" initials="MT" userId="8394e6cfb77d9503"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21275B"/>
    <a:srgbClr val="009CCE"/>
    <a:srgbClr val="11A7F2"/>
    <a:srgbClr val="83D1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A166EE-52A2-43A3-9A0D-93B3794C1F49}" v="17" dt="2024-07-22T07:58:12.1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48" autoAdjust="0"/>
  </p:normalViewPr>
  <p:slideViewPr>
    <p:cSldViewPr>
      <p:cViewPr>
        <p:scale>
          <a:sx n="90" d="100"/>
          <a:sy n="90" d="100"/>
        </p:scale>
        <p:origin x="-608" y="-436"/>
      </p:cViewPr>
      <p:guideLst>
        <p:guide orient="horz" pos="667"/>
        <p:guide pos="204"/>
      </p:guideLst>
    </p:cSldViewPr>
  </p:slideViewPr>
  <p:notesTextViewPr>
    <p:cViewPr>
      <p:scale>
        <a:sx n="1" d="1"/>
        <a:sy n="1" d="1"/>
      </p:scale>
      <p:origin x="0" y="0"/>
    </p:cViewPr>
  </p:notesTextViewPr>
  <p:sorterViewPr>
    <p:cViewPr varScale="1">
      <p:scale>
        <a:sx n="100" d="100"/>
        <a:sy n="100" d="100"/>
      </p:scale>
      <p:origin x="0" y="-1128"/>
    </p:cViewPr>
  </p:sorterViewPr>
  <p:notesViewPr>
    <p:cSldViewPr>
      <p:cViewPr varScale="1">
        <p:scale>
          <a:sx n="97" d="100"/>
          <a:sy n="97" d="100"/>
        </p:scale>
        <p:origin x="-60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anie David-Feveck" userId="9e4d456e-893c-4367-b601-72fce04ebd6b" providerId="ADAL" clId="{E54478A2-FD2C-4349-B47C-0BCDE3B2C75C}"/>
    <pc:docChg chg="undo custSel delSld modSld delSection modSection">
      <pc:chgData name="Melanie David-Feveck" userId="9e4d456e-893c-4367-b601-72fce04ebd6b" providerId="ADAL" clId="{E54478A2-FD2C-4349-B47C-0BCDE3B2C75C}" dt="2024-03-08T11:25:54.716" v="4" actId="1076"/>
      <pc:docMkLst>
        <pc:docMk/>
      </pc:docMkLst>
      <pc:sldChg chg="del">
        <pc:chgData name="Melanie David-Feveck" userId="9e4d456e-893c-4367-b601-72fce04ebd6b" providerId="ADAL" clId="{E54478A2-FD2C-4349-B47C-0BCDE3B2C75C}" dt="2024-03-04T16:23:34.957" v="0" actId="47"/>
        <pc:sldMkLst>
          <pc:docMk/>
          <pc:sldMk cId="303593017" sldId="258"/>
        </pc:sldMkLst>
      </pc:sldChg>
      <pc:sldChg chg="del">
        <pc:chgData name="Melanie David-Feveck" userId="9e4d456e-893c-4367-b601-72fce04ebd6b" providerId="ADAL" clId="{E54478A2-FD2C-4349-B47C-0BCDE3B2C75C}" dt="2024-03-04T16:23:47.899" v="1" actId="47"/>
        <pc:sldMkLst>
          <pc:docMk/>
          <pc:sldMk cId="799324392" sldId="259"/>
        </pc:sldMkLst>
      </pc:sldChg>
      <pc:sldChg chg="del">
        <pc:chgData name="Melanie David-Feveck" userId="9e4d456e-893c-4367-b601-72fce04ebd6b" providerId="ADAL" clId="{E54478A2-FD2C-4349-B47C-0BCDE3B2C75C}" dt="2024-03-04T16:23:34.957" v="0" actId="47"/>
        <pc:sldMkLst>
          <pc:docMk/>
          <pc:sldMk cId="714852886" sldId="272"/>
        </pc:sldMkLst>
      </pc:sldChg>
      <pc:sldChg chg="del">
        <pc:chgData name="Melanie David-Feveck" userId="9e4d456e-893c-4367-b601-72fce04ebd6b" providerId="ADAL" clId="{E54478A2-FD2C-4349-B47C-0BCDE3B2C75C}" dt="2024-03-04T16:23:34.957" v="0" actId="47"/>
        <pc:sldMkLst>
          <pc:docMk/>
          <pc:sldMk cId="672201223" sldId="274"/>
        </pc:sldMkLst>
      </pc:sldChg>
      <pc:sldChg chg="del">
        <pc:chgData name="Melanie David-Feveck" userId="9e4d456e-893c-4367-b601-72fce04ebd6b" providerId="ADAL" clId="{E54478A2-FD2C-4349-B47C-0BCDE3B2C75C}" dt="2024-03-04T16:23:34.957" v="0" actId="47"/>
        <pc:sldMkLst>
          <pc:docMk/>
          <pc:sldMk cId="2801206981" sldId="275"/>
        </pc:sldMkLst>
      </pc:sldChg>
      <pc:sldChg chg="del">
        <pc:chgData name="Melanie David-Feveck" userId="9e4d456e-893c-4367-b601-72fce04ebd6b" providerId="ADAL" clId="{E54478A2-FD2C-4349-B47C-0BCDE3B2C75C}" dt="2024-03-04T16:23:34.957" v="0" actId="47"/>
        <pc:sldMkLst>
          <pc:docMk/>
          <pc:sldMk cId="3438942381" sldId="276"/>
        </pc:sldMkLst>
      </pc:sldChg>
      <pc:sldChg chg="del">
        <pc:chgData name="Melanie David-Feveck" userId="9e4d456e-893c-4367-b601-72fce04ebd6b" providerId="ADAL" clId="{E54478A2-FD2C-4349-B47C-0BCDE3B2C75C}" dt="2024-03-04T16:23:34.957" v="0" actId="47"/>
        <pc:sldMkLst>
          <pc:docMk/>
          <pc:sldMk cId="901013441" sldId="277"/>
        </pc:sldMkLst>
      </pc:sldChg>
      <pc:sldChg chg="del">
        <pc:chgData name="Melanie David-Feveck" userId="9e4d456e-893c-4367-b601-72fce04ebd6b" providerId="ADAL" clId="{E54478A2-FD2C-4349-B47C-0BCDE3B2C75C}" dt="2024-03-04T16:23:34.957" v="0" actId="47"/>
        <pc:sldMkLst>
          <pc:docMk/>
          <pc:sldMk cId="3947318008" sldId="278"/>
        </pc:sldMkLst>
      </pc:sldChg>
      <pc:sldChg chg="del">
        <pc:chgData name="Melanie David-Feveck" userId="9e4d456e-893c-4367-b601-72fce04ebd6b" providerId="ADAL" clId="{E54478A2-FD2C-4349-B47C-0BCDE3B2C75C}" dt="2024-03-04T16:23:34.957" v="0" actId="47"/>
        <pc:sldMkLst>
          <pc:docMk/>
          <pc:sldMk cId="3239767682" sldId="279"/>
        </pc:sldMkLst>
      </pc:sldChg>
      <pc:sldChg chg="del">
        <pc:chgData name="Melanie David-Feveck" userId="9e4d456e-893c-4367-b601-72fce04ebd6b" providerId="ADAL" clId="{E54478A2-FD2C-4349-B47C-0BCDE3B2C75C}" dt="2024-03-04T16:23:34.957" v="0" actId="47"/>
        <pc:sldMkLst>
          <pc:docMk/>
          <pc:sldMk cId="2114802594" sldId="309"/>
        </pc:sldMkLst>
      </pc:sldChg>
      <pc:sldChg chg="del">
        <pc:chgData name="Melanie David-Feveck" userId="9e4d456e-893c-4367-b601-72fce04ebd6b" providerId="ADAL" clId="{E54478A2-FD2C-4349-B47C-0BCDE3B2C75C}" dt="2024-03-04T16:23:34.957" v="0" actId="47"/>
        <pc:sldMkLst>
          <pc:docMk/>
          <pc:sldMk cId="688575964" sldId="310"/>
        </pc:sldMkLst>
      </pc:sldChg>
      <pc:sldChg chg="del">
        <pc:chgData name="Melanie David-Feveck" userId="9e4d456e-893c-4367-b601-72fce04ebd6b" providerId="ADAL" clId="{E54478A2-FD2C-4349-B47C-0BCDE3B2C75C}" dt="2024-03-04T16:23:34.957" v="0" actId="47"/>
        <pc:sldMkLst>
          <pc:docMk/>
          <pc:sldMk cId="1576592309" sldId="311"/>
        </pc:sldMkLst>
      </pc:sldChg>
      <pc:sldChg chg="del">
        <pc:chgData name="Melanie David-Feveck" userId="9e4d456e-893c-4367-b601-72fce04ebd6b" providerId="ADAL" clId="{E54478A2-FD2C-4349-B47C-0BCDE3B2C75C}" dt="2024-03-04T16:23:34.957" v="0" actId="47"/>
        <pc:sldMkLst>
          <pc:docMk/>
          <pc:sldMk cId="2187250009" sldId="312"/>
        </pc:sldMkLst>
      </pc:sldChg>
      <pc:sldChg chg="del">
        <pc:chgData name="Melanie David-Feveck" userId="9e4d456e-893c-4367-b601-72fce04ebd6b" providerId="ADAL" clId="{E54478A2-FD2C-4349-B47C-0BCDE3B2C75C}" dt="2024-03-04T16:23:34.957" v="0" actId="47"/>
        <pc:sldMkLst>
          <pc:docMk/>
          <pc:sldMk cId="1741064527" sldId="313"/>
        </pc:sldMkLst>
      </pc:sldChg>
      <pc:sldChg chg="del">
        <pc:chgData name="Melanie David-Feveck" userId="9e4d456e-893c-4367-b601-72fce04ebd6b" providerId="ADAL" clId="{E54478A2-FD2C-4349-B47C-0BCDE3B2C75C}" dt="2024-03-04T16:23:34.957" v="0" actId="47"/>
        <pc:sldMkLst>
          <pc:docMk/>
          <pc:sldMk cId="3275864882" sldId="314"/>
        </pc:sldMkLst>
      </pc:sldChg>
      <pc:sldChg chg="del">
        <pc:chgData name="Melanie David-Feveck" userId="9e4d456e-893c-4367-b601-72fce04ebd6b" providerId="ADAL" clId="{E54478A2-FD2C-4349-B47C-0BCDE3B2C75C}" dt="2024-03-04T16:23:34.957" v="0" actId="47"/>
        <pc:sldMkLst>
          <pc:docMk/>
          <pc:sldMk cId="1117996879" sldId="315"/>
        </pc:sldMkLst>
      </pc:sldChg>
      <pc:sldChg chg="del">
        <pc:chgData name="Melanie David-Feveck" userId="9e4d456e-893c-4367-b601-72fce04ebd6b" providerId="ADAL" clId="{E54478A2-FD2C-4349-B47C-0BCDE3B2C75C}" dt="2024-03-04T16:23:34.957" v="0" actId="47"/>
        <pc:sldMkLst>
          <pc:docMk/>
          <pc:sldMk cId="3741197636" sldId="316"/>
        </pc:sldMkLst>
      </pc:sldChg>
      <pc:sldChg chg="del">
        <pc:chgData name="Melanie David-Feveck" userId="9e4d456e-893c-4367-b601-72fce04ebd6b" providerId="ADAL" clId="{E54478A2-FD2C-4349-B47C-0BCDE3B2C75C}" dt="2024-03-04T16:23:47.899" v="1" actId="47"/>
        <pc:sldMkLst>
          <pc:docMk/>
          <pc:sldMk cId="1890341766" sldId="321"/>
        </pc:sldMkLst>
      </pc:sldChg>
      <pc:sldChg chg="del">
        <pc:chgData name="Melanie David-Feveck" userId="9e4d456e-893c-4367-b601-72fce04ebd6b" providerId="ADAL" clId="{E54478A2-FD2C-4349-B47C-0BCDE3B2C75C}" dt="2024-03-04T16:23:47.899" v="1" actId="47"/>
        <pc:sldMkLst>
          <pc:docMk/>
          <pc:sldMk cId="3959921299" sldId="322"/>
        </pc:sldMkLst>
      </pc:sldChg>
      <pc:sldChg chg="del">
        <pc:chgData name="Melanie David-Feveck" userId="9e4d456e-893c-4367-b601-72fce04ebd6b" providerId="ADAL" clId="{E54478A2-FD2C-4349-B47C-0BCDE3B2C75C}" dt="2024-03-04T16:23:47.899" v="1" actId="47"/>
        <pc:sldMkLst>
          <pc:docMk/>
          <pc:sldMk cId="3678095860" sldId="323"/>
        </pc:sldMkLst>
      </pc:sldChg>
      <pc:sldChg chg="del">
        <pc:chgData name="Melanie David-Feveck" userId="9e4d456e-893c-4367-b601-72fce04ebd6b" providerId="ADAL" clId="{E54478A2-FD2C-4349-B47C-0BCDE3B2C75C}" dt="2024-03-04T16:23:47.899" v="1" actId="47"/>
        <pc:sldMkLst>
          <pc:docMk/>
          <pc:sldMk cId="1421176562" sldId="324"/>
        </pc:sldMkLst>
      </pc:sldChg>
      <pc:sldChg chg="del">
        <pc:chgData name="Melanie David-Feveck" userId="9e4d456e-893c-4367-b601-72fce04ebd6b" providerId="ADAL" clId="{E54478A2-FD2C-4349-B47C-0BCDE3B2C75C}" dt="2024-03-04T16:23:47.899" v="1" actId="47"/>
        <pc:sldMkLst>
          <pc:docMk/>
          <pc:sldMk cId="356090061" sldId="325"/>
        </pc:sldMkLst>
      </pc:sldChg>
      <pc:sldChg chg="del">
        <pc:chgData name="Melanie David-Feveck" userId="9e4d456e-893c-4367-b601-72fce04ebd6b" providerId="ADAL" clId="{E54478A2-FD2C-4349-B47C-0BCDE3B2C75C}" dt="2024-03-04T16:23:47.899" v="1" actId="47"/>
        <pc:sldMkLst>
          <pc:docMk/>
          <pc:sldMk cId="1448134963" sldId="326"/>
        </pc:sldMkLst>
      </pc:sldChg>
      <pc:sldChg chg="del">
        <pc:chgData name="Melanie David-Feveck" userId="9e4d456e-893c-4367-b601-72fce04ebd6b" providerId="ADAL" clId="{E54478A2-FD2C-4349-B47C-0BCDE3B2C75C}" dt="2024-03-04T16:23:47.899" v="1" actId="47"/>
        <pc:sldMkLst>
          <pc:docMk/>
          <pc:sldMk cId="3562138926" sldId="327"/>
        </pc:sldMkLst>
      </pc:sldChg>
      <pc:sldChg chg="del">
        <pc:chgData name="Melanie David-Feveck" userId="9e4d456e-893c-4367-b601-72fce04ebd6b" providerId="ADAL" clId="{E54478A2-FD2C-4349-B47C-0BCDE3B2C75C}" dt="2024-03-04T16:23:47.899" v="1" actId="47"/>
        <pc:sldMkLst>
          <pc:docMk/>
          <pc:sldMk cId="2446223704" sldId="328"/>
        </pc:sldMkLst>
      </pc:sldChg>
      <pc:sldChg chg="del">
        <pc:chgData name="Melanie David-Feveck" userId="9e4d456e-893c-4367-b601-72fce04ebd6b" providerId="ADAL" clId="{E54478A2-FD2C-4349-B47C-0BCDE3B2C75C}" dt="2024-03-04T16:23:47.899" v="1" actId="47"/>
        <pc:sldMkLst>
          <pc:docMk/>
          <pc:sldMk cId="864478204" sldId="329"/>
        </pc:sldMkLst>
      </pc:sldChg>
      <pc:sldChg chg="del">
        <pc:chgData name="Melanie David-Feveck" userId="9e4d456e-893c-4367-b601-72fce04ebd6b" providerId="ADAL" clId="{E54478A2-FD2C-4349-B47C-0BCDE3B2C75C}" dt="2024-03-04T16:23:47.899" v="1" actId="47"/>
        <pc:sldMkLst>
          <pc:docMk/>
          <pc:sldMk cId="2319686188" sldId="330"/>
        </pc:sldMkLst>
      </pc:sldChg>
      <pc:sldChg chg="del">
        <pc:chgData name="Melanie David-Feveck" userId="9e4d456e-893c-4367-b601-72fce04ebd6b" providerId="ADAL" clId="{E54478A2-FD2C-4349-B47C-0BCDE3B2C75C}" dt="2024-03-04T16:23:47.899" v="1" actId="47"/>
        <pc:sldMkLst>
          <pc:docMk/>
          <pc:sldMk cId="4181250627" sldId="331"/>
        </pc:sldMkLst>
      </pc:sldChg>
      <pc:sldChg chg="del">
        <pc:chgData name="Melanie David-Feveck" userId="9e4d456e-893c-4367-b601-72fce04ebd6b" providerId="ADAL" clId="{E54478A2-FD2C-4349-B47C-0BCDE3B2C75C}" dt="2024-03-04T16:23:47.899" v="1" actId="47"/>
        <pc:sldMkLst>
          <pc:docMk/>
          <pc:sldMk cId="777786251" sldId="332"/>
        </pc:sldMkLst>
      </pc:sldChg>
      <pc:sldChg chg="del">
        <pc:chgData name="Melanie David-Feveck" userId="9e4d456e-893c-4367-b601-72fce04ebd6b" providerId="ADAL" clId="{E54478A2-FD2C-4349-B47C-0BCDE3B2C75C}" dt="2024-03-04T16:23:47.899" v="1" actId="47"/>
        <pc:sldMkLst>
          <pc:docMk/>
          <pc:sldMk cId="4202584737" sldId="333"/>
        </pc:sldMkLst>
      </pc:sldChg>
      <pc:sldChg chg="del">
        <pc:chgData name="Melanie David-Feveck" userId="9e4d456e-893c-4367-b601-72fce04ebd6b" providerId="ADAL" clId="{E54478A2-FD2C-4349-B47C-0BCDE3B2C75C}" dt="2024-03-04T16:23:47.899" v="1" actId="47"/>
        <pc:sldMkLst>
          <pc:docMk/>
          <pc:sldMk cId="1724377018" sldId="334"/>
        </pc:sldMkLst>
      </pc:sldChg>
      <pc:sldChg chg="del">
        <pc:chgData name="Melanie David-Feveck" userId="9e4d456e-893c-4367-b601-72fce04ebd6b" providerId="ADAL" clId="{E54478A2-FD2C-4349-B47C-0BCDE3B2C75C}" dt="2024-03-04T16:23:47.899" v="1" actId="47"/>
        <pc:sldMkLst>
          <pc:docMk/>
          <pc:sldMk cId="3994462069" sldId="335"/>
        </pc:sldMkLst>
      </pc:sldChg>
      <pc:sldChg chg="del">
        <pc:chgData name="Melanie David-Feveck" userId="9e4d456e-893c-4367-b601-72fce04ebd6b" providerId="ADAL" clId="{E54478A2-FD2C-4349-B47C-0BCDE3B2C75C}" dt="2024-03-04T16:23:47.899" v="1" actId="47"/>
        <pc:sldMkLst>
          <pc:docMk/>
          <pc:sldMk cId="363076698" sldId="336"/>
        </pc:sldMkLst>
      </pc:sldChg>
      <pc:sldChg chg="del">
        <pc:chgData name="Melanie David-Feveck" userId="9e4d456e-893c-4367-b601-72fce04ebd6b" providerId="ADAL" clId="{E54478A2-FD2C-4349-B47C-0BCDE3B2C75C}" dt="2024-03-04T16:23:47.899" v="1" actId="47"/>
        <pc:sldMkLst>
          <pc:docMk/>
          <pc:sldMk cId="936684007" sldId="337"/>
        </pc:sldMkLst>
      </pc:sldChg>
      <pc:sldChg chg="del">
        <pc:chgData name="Melanie David-Feveck" userId="9e4d456e-893c-4367-b601-72fce04ebd6b" providerId="ADAL" clId="{E54478A2-FD2C-4349-B47C-0BCDE3B2C75C}" dt="2024-03-04T16:23:47.899" v="1" actId="47"/>
        <pc:sldMkLst>
          <pc:docMk/>
          <pc:sldMk cId="3105523467" sldId="338"/>
        </pc:sldMkLst>
      </pc:sldChg>
      <pc:sldChg chg="del">
        <pc:chgData name="Melanie David-Feveck" userId="9e4d456e-893c-4367-b601-72fce04ebd6b" providerId="ADAL" clId="{E54478A2-FD2C-4349-B47C-0BCDE3B2C75C}" dt="2024-03-04T16:23:47.899" v="1" actId="47"/>
        <pc:sldMkLst>
          <pc:docMk/>
          <pc:sldMk cId="3067546019" sldId="339"/>
        </pc:sldMkLst>
      </pc:sldChg>
      <pc:sldChg chg="del">
        <pc:chgData name="Melanie David-Feveck" userId="9e4d456e-893c-4367-b601-72fce04ebd6b" providerId="ADAL" clId="{E54478A2-FD2C-4349-B47C-0BCDE3B2C75C}" dt="2024-03-04T16:23:47.899" v="1" actId="47"/>
        <pc:sldMkLst>
          <pc:docMk/>
          <pc:sldMk cId="586485687" sldId="340"/>
        </pc:sldMkLst>
      </pc:sldChg>
      <pc:sldChg chg="del">
        <pc:chgData name="Melanie David-Feveck" userId="9e4d456e-893c-4367-b601-72fce04ebd6b" providerId="ADAL" clId="{E54478A2-FD2C-4349-B47C-0BCDE3B2C75C}" dt="2024-03-04T16:23:47.899" v="1" actId="47"/>
        <pc:sldMkLst>
          <pc:docMk/>
          <pc:sldMk cId="3744989211" sldId="341"/>
        </pc:sldMkLst>
      </pc:sldChg>
      <pc:sldChg chg="del">
        <pc:chgData name="Melanie David-Feveck" userId="9e4d456e-893c-4367-b601-72fce04ebd6b" providerId="ADAL" clId="{E54478A2-FD2C-4349-B47C-0BCDE3B2C75C}" dt="2024-03-04T16:23:47.899" v="1" actId="47"/>
        <pc:sldMkLst>
          <pc:docMk/>
          <pc:sldMk cId="1938092505" sldId="342"/>
        </pc:sldMkLst>
      </pc:sldChg>
      <pc:sldChg chg="del">
        <pc:chgData name="Melanie David-Feveck" userId="9e4d456e-893c-4367-b601-72fce04ebd6b" providerId="ADAL" clId="{E54478A2-FD2C-4349-B47C-0BCDE3B2C75C}" dt="2024-03-04T16:23:47.899" v="1" actId="47"/>
        <pc:sldMkLst>
          <pc:docMk/>
          <pc:sldMk cId="1845257044" sldId="343"/>
        </pc:sldMkLst>
      </pc:sldChg>
      <pc:sldChg chg="del">
        <pc:chgData name="Melanie David-Feveck" userId="9e4d456e-893c-4367-b601-72fce04ebd6b" providerId="ADAL" clId="{E54478A2-FD2C-4349-B47C-0BCDE3B2C75C}" dt="2024-03-04T16:23:47.899" v="1" actId="47"/>
        <pc:sldMkLst>
          <pc:docMk/>
          <pc:sldMk cId="2033206711" sldId="344"/>
        </pc:sldMkLst>
      </pc:sldChg>
      <pc:sldChg chg="del">
        <pc:chgData name="Melanie David-Feveck" userId="9e4d456e-893c-4367-b601-72fce04ebd6b" providerId="ADAL" clId="{E54478A2-FD2C-4349-B47C-0BCDE3B2C75C}" dt="2024-03-04T16:23:47.899" v="1" actId="47"/>
        <pc:sldMkLst>
          <pc:docMk/>
          <pc:sldMk cId="937782167" sldId="345"/>
        </pc:sldMkLst>
      </pc:sldChg>
      <pc:sldChg chg="del">
        <pc:chgData name="Melanie David-Feveck" userId="9e4d456e-893c-4367-b601-72fce04ebd6b" providerId="ADAL" clId="{E54478A2-FD2C-4349-B47C-0BCDE3B2C75C}" dt="2024-03-04T16:23:47.899" v="1" actId="47"/>
        <pc:sldMkLst>
          <pc:docMk/>
          <pc:sldMk cId="3044016823" sldId="346"/>
        </pc:sldMkLst>
      </pc:sldChg>
      <pc:sldChg chg="del">
        <pc:chgData name="Melanie David-Feveck" userId="9e4d456e-893c-4367-b601-72fce04ebd6b" providerId="ADAL" clId="{E54478A2-FD2C-4349-B47C-0BCDE3B2C75C}" dt="2024-03-04T16:23:47.899" v="1" actId="47"/>
        <pc:sldMkLst>
          <pc:docMk/>
          <pc:sldMk cId="1033585047" sldId="347"/>
        </pc:sldMkLst>
      </pc:sldChg>
      <pc:sldChg chg="del">
        <pc:chgData name="Melanie David-Feveck" userId="9e4d456e-893c-4367-b601-72fce04ebd6b" providerId="ADAL" clId="{E54478A2-FD2C-4349-B47C-0BCDE3B2C75C}" dt="2024-03-04T16:23:47.899" v="1" actId="47"/>
        <pc:sldMkLst>
          <pc:docMk/>
          <pc:sldMk cId="123050639" sldId="348"/>
        </pc:sldMkLst>
      </pc:sldChg>
      <pc:sldChg chg="del">
        <pc:chgData name="Melanie David-Feveck" userId="9e4d456e-893c-4367-b601-72fce04ebd6b" providerId="ADAL" clId="{E54478A2-FD2C-4349-B47C-0BCDE3B2C75C}" dt="2024-03-04T16:23:47.899" v="1" actId="47"/>
        <pc:sldMkLst>
          <pc:docMk/>
          <pc:sldMk cId="3492931305" sldId="349"/>
        </pc:sldMkLst>
      </pc:sldChg>
      <pc:sldChg chg="del">
        <pc:chgData name="Melanie David-Feveck" userId="9e4d456e-893c-4367-b601-72fce04ebd6b" providerId="ADAL" clId="{E54478A2-FD2C-4349-B47C-0BCDE3B2C75C}" dt="2024-03-04T16:23:47.899" v="1" actId="47"/>
        <pc:sldMkLst>
          <pc:docMk/>
          <pc:sldMk cId="891830557" sldId="350"/>
        </pc:sldMkLst>
      </pc:sldChg>
      <pc:sldChg chg="del">
        <pc:chgData name="Melanie David-Feveck" userId="9e4d456e-893c-4367-b601-72fce04ebd6b" providerId="ADAL" clId="{E54478A2-FD2C-4349-B47C-0BCDE3B2C75C}" dt="2024-03-04T16:23:47.899" v="1" actId="47"/>
        <pc:sldMkLst>
          <pc:docMk/>
          <pc:sldMk cId="1172859723" sldId="351"/>
        </pc:sldMkLst>
      </pc:sldChg>
      <pc:sldChg chg="del">
        <pc:chgData name="Melanie David-Feveck" userId="9e4d456e-893c-4367-b601-72fce04ebd6b" providerId="ADAL" clId="{E54478A2-FD2C-4349-B47C-0BCDE3B2C75C}" dt="2024-03-04T16:23:47.899" v="1" actId="47"/>
        <pc:sldMkLst>
          <pc:docMk/>
          <pc:sldMk cId="2880871497" sldId="352"/>
        </pc:sldMkLst>
      </pc:sldChg>
      <pc:sldChg chg="del">
        <pc:chgData name="Melanie David-Feveck" userId="9e4d456e-893c-4367-b601-72fce04ebd6b" providerId="ADAL" clId="{E54478A2-FD2C-4349-B47C-0BCDE3B2C75C}" dt="2024-03-04T16:23:47.899" v="1" actId="47"/>
        <pc:sldMkLst>
          <pc:docMk/>
          <pc:sldMk cId="4230812645" sldId="353"/>
        </pc:sldMkLst>
      </pc:sldChg>
      <pc:sldChg chg="del">
        <pc:chgData name="Melanie David-Feveck" userId="9e4d456e-893c-4367-b601-72fce04ebd6b" providerId="ADAL" clId="{E54478A2-FD2C-4349-B47C-0BCDE3B2C75C}" dt="2024-03-04T16:23:47.899" v="1" actId="47"/>
        <pc:sldMkLst>
          <pc:docMk/>
          <pc:sldMk cId="3897557875" sldId="354"/>
        </pc:sldMkLst>
      </pc:sldChg>
      <pc:sldChg chg="del">
        <pc:chgData name="Melanie David-Feveck" userId="9e4d456e-893c-4367-b601-72fce04ebd6b" providerId="ADAL" clId="{E54478A2-FD2C-4349-B47C-0BCDE3B2C75C}" dt="2024-03-04T16:23:47.899" v="1" actId="47"/>
        <pc:sldMkLst>
          <pc:docMk/>
          <pc:sldMk cId="1074214804" sldId="355"/>
        </pc:sldMkLst>
      </pc:sldChg>
      <pc:sldChg chg="del">
        <pc:chgData name="Melanie David-Feveck" userId="9e4d456e-893c-4367-b601-72fce04ebd6b" providerId="ADAL" clId="{E54478A2-FD2C-4349-B47C-0BCDE3B2C75C}" dt="2024-03-04T16:23:34.957" v="0" actId="47"/>
        <pc:sldMkLst>
          <pc:docMk/>
          <pc:sldMk cId="1684246087" sldId="356"/>
        </pc:sldMkLst>
      </pc:sldChg>
      <pc:sldChg chg="del">
        <pc:chgData name="Melanie David-Feveck" userId="9e4d456e-893c-4367-b601-72fce04ebd6b" providerId="ADAL" clId="{E54478A2-FD2C-4349-B47C-0BCDE3B2C75C}" dt="2024-03-04T16:23:34.957" v="0" actId="47"/>
        <pc:sldMkLst>
          <pc:docMk/>
          <pc:sldMk cId="3659033923" sldId="357"/>
        </pc:sldMkLst>
      </pc:sldChg>
      <pc:sldChg chg="del">
        <pc:chgData name="Melanie David-Feveck" userId="9e4d456e-893c-4367-b601-72fce04ebd6b" providerId="ADAL" clId="{E54478A2-FD2C-4349-B47C-0BCDE3B2C75C}" dt="2024-03-04T16:23:34.957" v="0" actId="47"/>
        <pc:sldMkLst>
          <pc:docMk/>
          <pc:sldMk cId="3413100092" sldId="358"/>
        </pc:sldMkLst>
      </pc:sldChg>
      <pc:sldChg chg="del">
        <pc:chgData name="Melanie David-Feveck" userId="9e4d456e-893c-4367-b601-72fce04ebd6b" providerId="ADAL" clId="{E54478A2-FD2C-4349-B47C-0BCDE3B2C75C}" dt="2024-03-04T16:23:47.899" v="1" actId="47"/>
        <pc:sldMkLst>
          <pc:docMk/>
          <pc:sldMk cId="2170354795" sldId="359"/>
        </pc:sldMkLst>
      </pc:sldChg>
      <pc:sldChg chg="del">
        <pc:chgData name="Melanie David-Feveck" userId="9e4d456e-893c-4367-b601-72fce04ebd6b" providerId="ADAL" clId="{E54478A2-FD2C-4349-B47C-0BCDE3B2C75C}" dt="2024-03-04T16:23:47.899" v="1" actId="47"/>
        <pc:sldMkLst>
          <pc:docMk/>
          <pc:sldMk cId="3860233872" sldId="360"/>
        </pc:sldMkLst>
      </pc:sldChg>
      <pc:sldChg chg="del">
        <pc:chgData name="Melanie David-Feveck" userId="9e4d456e-893c-4367-b601-72fce04ebd6b" providerId="ADAL" clId="{E54478A2-FD2C-4349-B47C-0BCDE3B2C75C}" dt="2024-03-04T16:23:47.899" v="1" actId="47"/>
        <pc:sldMkLst>
          <pc:docMk/>
          <pc:sldMk cId="2243942472" sldId="361"/>
        </pc:sldMkLst>
      </pc:sldChg>
      <pc:sldChg chg="del">
        <pc:chgData name="Melanie David-Feveck" userId="9e4d456e-893c-4367-b601-72fce04ebd6b" providerId="ADAL" clId="{E54478A2-FD2C-4349-B47C-0BCDE3B2C75C}" dt="2024-03-04T16:23:47.899" v="1" actId="47"/>
        <pc:sldMkLst>
          <pc:docMk/>
          <pc:sldMk cId="1573447348" sldId="362"/>
        </pc:sldMkLst>
      </pc:sldChg>
      <pc:sldChg chg="del">
        <pc:chgData name="Melanie David-Feveck" userId="9e4d456e-893c-4367-b601-72fce04ebd6b" providerId="ADAL" clId="{E54478A2-FD2C-4349-B47C-0BCDE3B2C75C}" dt="2024-03-04T16:23:47.899" v="1" actId="47"/>
        <pc:sldMkLst>
          <pc:docMk/>
          <pc:sldMk cId="866705017" sldId="363"/>
        </pc:sldMkLst>
      </pc:sldChg>
      <pc:sldChg chg="del">
        <pc:chgData name="Melanie David-Feveck" userId="9e4d456e-893c-4367-b601-72fce04ebd6b" providerId="ADAL" clId="{E54478A2-FD2C-4349-B47C-0BCDE3B2C75C}" dt="2024-03-04T16:23:47.899" v="1" actId="47"/>
        <pc:sldMkLst>
          <pc:docMk/>
          <pc:sldMk cId="3278423779" sldId="364"/>
        </pc:sldMkLst>
      </pc:sldChg>
      <pc:sldChg chg="del">
        <pc:chgData name="Melanie David-Feveck" userId="9e4d456e-893c-4367-b601-72fce04ebd6b" providerId="ADAL" clId="{E54478A2-FD2C-4349-B47C-0BCDE3B2C75C}" dt="2024-03-04T16:23:47.899" v="1" actId="47"/>
        <pc:sldMkLst>
          <pc:docMk/>
          <pc:sldMk cId="1682096862" sldId="365"/>
        </pc:sldMkLst>
      </pc:sldChg>
      <pc:sldChg chg="del">
        <pc:chgData name="Melanie David-Feveck" userId="9e4d456e-893c-4367-b601-72fce04ebd6b" providerId="ADAL" clId="{E54478A2-FD2C-4349-B47C-0BCDE3B2C75C}" dt="2024-03-04T16:23:47.899" v="1" actId="47"/>
        <pc:sldMkLst>
          <pc:docMk/>
          <pc:sldMk cId="2271441602" sldId="366"/>
        </pc:sldMkLst>
      </pc:sldChg>
      <pc:sldChg chg="del">
        <pc:chgData name="Melanie David-Feveck" userId="9e4d456e-893c-4367-b601-72fce04ebd6b" providerId="ADAL" clId="{E54478A2-FD2C-4349-B47C-0BCDE3B2C75C}" dt="2024-03-04T16:23:47.899" v="1" actId="47"/>
        <pc:sldMkLst>
          <pc:docMk/>
          <pc:sldMk cId="3369570512" sldId="367"/>
        </pc:sldMkLst>
      </pc:sldChg>
      <pc:sldChg chg="del">
        <pc:chgData name="Melanie David-Feveck" userId="9e4d456e-893c-4367-b601-72fce04ebd6b" providerId="ADAL" clId="{E54478A2-FD2C-4349-B47C-0BCDE3B2C75C}" dt="2024-03-04T16:23:47.899" v="1" actId="47"/>
        <pc:sldMkLst>
          <pc:docMk/>
          <pc:sldMk cId="734564673" sldId="368"/>
        </pc:sldMkLst>
      </pc:sldChg>
      <pc:sldChg chg="del">
        <pc:chgData name="Melanie David-Feveck" userId="9e4d456e-893c-4367-b601-72fce04ebd6b" providerId="ADAL" clId="{E54478A2-FD2C-4349-B47C-0BCDE3B2C75C}" dt="2024-03-04T16:23:47.899" v="1" actId="47"/>
        <pc:sldMkLst>
          <pc:docMk/>
          <pc:sldMk cId="3689536119" sldId="369"/>
        </pc:sldMkLst>
      </pc:sldChg>
      <pc:sldChg chg="del">
        <pc:chgData name="Melanie David-Feveck" userId="9e4d456e-893c-4367-b601-72fce04ebd6b" providerId="ADAL" clId="{E54478A2-FD2C-4349-B47C-0BCDE3B2C75C}" dt="2024-03-04T16:23:47.899" v="1" actId="47"/>
        <pc:sldMkLst>
          <pc:docMk/>
          <pc:sldMk cId="474592644" sldId="371"/>
        </pc:sldMkLst>
      </pc:sldChg>
      <pc:sldChg chg="del">
        <pc:chgData name="Melanie David-Feveck" userId="9e4d456e-893c-4367-b601-72fce04ebd6b" providerId="ADAL" clId="{E54478A2-FD2C-4349-B47C-0BCDE3B2C75C}" dt="2024-03-04T16:23:47.899" v="1" actId="47"/>
        <pc:sldMkLst>
          <pc:docMk/>
          <pc:sldMk cId="3937018332" sldId="372"/>
        </pc:sldMkLst>
      </pc:sldChg>
      <pc:sldChg chg="del">
        <pc:chgData name="Melanie David-Feveck" userId="9e4d456e-893c-4367-b601-72fce04ebd6b" providerId="ADAL" clId="{E54478A2-FD2C-4349-B47C-0BCDE3B2C75C}" dt="2024-03-04T16:23:47.899" v="1" actId="47"/>
        <pc:sldMkLst>
          <pc:docMk/>
          <pc:sldMk cId="1687094951" sldId="373"/>
        </pc:sldMkLst>
      </pc:sldChg>
      <pc:sldChg chg="del">
        <pc:chgData name="Melanie David-Feveck" userId="9e4d456e-893c-4367-b601-72fce04ebd6b" providerId="ADAL" clId="{E54478A2-FD2C-4349-B47C-0BCDE3B2C75C}" dt="2024-03-04T16:23:47.899" v="1" actId="47"/>
        <pc:sldMkLst>
          <pc:docMk/>
          <pc:sldMk cId="677597828" sldId="374"/>
        </pc:sldMkLst>
      </pc:sldChg>
      <pc:sldChg chg="del">
        <pc:chgData name="Melanie David-Feveck" userId="9e4d456e-893c-4367-b601-72fce04ebd6b" providerId="ADAL" clId="{E54478A2-FD2C-4349-B47C-0BCDE3B2C75C}" dt="2024-03-04T16:23:47.899" v="1" actId="47"/>
        <pc:sldMkLst>
          <pc:docMk/>
          <pc:sldMk cId="3930954874" sldId="375"/>
        </pc:sldMkLst>
      </pc:sldChg>
      <pc:sldChg chg="del">
        <pc:chgData name="Melanie David-Feveck" userId="9e4d456e-893c-4367-b601-72fce04ebd6b" providerId="ADAL" clId="{E54478A2-FD2C-4349-B47C-0BCDE3B2C75C}" dt="2024-03-04T16:23:47.899" v="1" actId="47"/>
        <pc:sldMkLst>
          <pc:docMk/>
          <pc:sldMk cId="2026227547" sldId="376"/>
        </pc:sldMkLst>
      </pc:sldChg>
      <pc:sldChg chg="del">
        <pc:chgData name="Melanie David-Feveck" userId="9e4d456e-893c-4367-b601-72fce04ebd6b" providerId="ADAL" clId="{E54478A2-FD2C-4349-B47C-0BCDE3B2C75C}" dt="2024-03-04T16:23:47.899" v="1" actId="47"/>
        <pc:sldMkLst>
          <pc:docMk/>
          <pc:sldMk cId="4008842626" sldId="377"/>
        </pc:sldMkLst>
      </pc:sldChg>
      <pc:sldChg chg="del">
        <pc:chgData name="Melanie David-Feveck" userId="9e4d456e-893c-4367-b601-72fce04ebd6b" providerId="ADAL" clId="{E54478A2-FD2C-4349-B47C-0BCDE3B2C75C}" dt="2024-03-04T16:23:47.899" v="1" actId="47"/>
        <pc:sldMkLst>
          <pc:docMk/>
          <pc:sldMk cId="3369681097" sldId="378"/>
        </pc:sldMkLst>
      </pc:sldChg>
      <pc:sldChg chg="del">
        <pc:chgData name="Melanie David-Feveck" userId="9e4d456e-893c-4367-b601-72fce04ebd6b" providerId="ADAL" clId="{E54478A2-FD2C-4349-B47C-0BCDE3B2C75C}" dt="2024-03-04T16:23:47.899" v="1" actId="47"/>
        <pc:sldMkLst>
          <pc:docMk/>
          <pc:sldMk cId="464951369" sldId="379"/>
        </pc:sldMkLst>
      </pc:sldChg>
      <pc:sldChg chg="del">
        <pc:chgData name="Melanie David-Feveck" userId="9e4d456e-893c-4367-b601-72fce04ebd6b" providerId="ADAL" clId="{E54478A2-FD2C-4349-B47C-0BCDE3B2C75C}" dt="2024-03-04T16:23:47.899" v="1" actId="47"/>
        <pc:sldMkLst>
          <pc:docMk/>
          <pc:sldMk cId="4170204607" sldId="380"/>
        </pc:sldMkLst>
      </pc:sldChg>
      <pc:sldChg chg="del">
        <pc:chgData name="Melanie David-Feveck" userId="9e4d456e-893c-4367-b601-72fce04ebd6b" providerId="ADAL" clId="{E54478A2-FD2C-4349-B47C-0BCDE3B2C75C}" dt="2024-03-04T16:23:47.899" v="1" actId="47"/>
        <pc:sldMkLst>
          <pc:docMk/>
          <pc:sldMk cId="612932941" sldId="381"/>
        </pc:sldMkLst>
      </pc:sldChg>
      <pc:sldChg chg="del">
        <pc:chgData name="Melanie David-Feveck" userId="9e4d456e-893c-4367-b601-72fce04ebd6b" providerId="ADAL" clId="{E54478A2-FD2C-4349-B47C-0BCDE3B2C75C}" dt="2024-03-04T16:23:47.899" v="1" actId="47"/>
        <pc:sldMkLst>
          <pc:docMk/>
          <pc:sldMk cId="2162584172" sldId="382"/>
        </pc:sldMkLst>
      </pc:sldChg>
      <pc:sldChg chg="del">
        <pc:chgData name="Melanie David-Feveck" userId="9e4d456e-893c-4367-b601-72fce04ebd6b" providerId="ADAL" clId="{E54478A2-FD2C-4349-B47C-0BCDE3B2C75C}" dt="2024-03-04T16:23:47.899" v="1" actId="47"/>
        <pc:sldMkLst>
          <pc:docMk/>
          <pc:sldMk cId="3069923250" sldId="383"/>
        </pc:sldMkLst>
      </pc:sldChg>
      <pc:sldChg chg="del">
        <pc:chgData name="Melanie David-Feveck" userId="9e4d456e-893c-4367-b601-72fce04ebd6b" providerId="ADAL" clId="{E54478A2-FD2C-4349-B47C-0BCDE3B2C75C}" dt="2024-03-04T16:23:47.899" v="1" actId="47"/>
        <pc:sldMkLst>
          <pc:docMk/>
          <pc:sldMk cId="1117279125" sldId="384"/>
        </pc:sldMkLst>
      </pc:sldChg>
      <pc:sldChg chg="del">
        <pc:chgData name="Melanie David-Feveck" userId="9e4d456e-893c-4367-b601-72fce04ebd6b" providerId="ADAL" clId="{E54478A2-FD2C-4349-B47C-0BCDE3B2C75C}" dt="2024-03-04T16:23:47.899" v="1" actId="47"/>
        <pc:sldMkLst>
          <pc:docMk/>
          <pc:sldMk cId="3093855387" sldId="385"/>
        </pc:sldMkLst>
      </pc:sldChg>
      <pc:sldChg chg="del">
        <pc:chgData name="Melanie David-Feveck" userId="9e4d456e-893c-4367-b601-72fce04ebd6b" providerId="ADAL" clId="{E54478A2-FD2C-4349-B47C-0BCDE3B2C75C}" dt="2024-03-04T16:23:47.899" v="1" actId="47"/>
        <pc:sldMkLst>
          <pc:docMk/>
          <pc:sldMk cId="1901009877" sldId="386"/>
        </pc:sldMkLst>
      </pc:sldChg>
      <pc:sldChg chg="del">
        <pc:chgData name="Melanie David-Feveck" userId="9e4d456e-893c-4367-b601-72fce04ebd6b" providerId="ADAL" clId="{E54478A2-FD2C-4349-B47C-0BCDE3B2C75C}" dt="2024-03-04T16:23:47.899" v="1" actId="47"/>
        <pc:sldMkLst>
          <pc:docMk/>
          <pc:sldMk cId="4073772492" sldId="387"/>
        </pc:sldMkLst>
      </pc:sldChg>
      <pc:sldChg chg="del">
        <pc:chgData name="Melanie David-Feveck" userId="9e4d456e-893c-4367-b601-72fce04ebd6b" providerId="ADAL" clId="{E54478A2-FD2C-4349-B47C-0BCDE3B2C75C}" dt="2024-03-04T16:23:47.899" v="1" actId="47"/>
        <pc:sldMkLst>
          <pc:docMk/>
          <pc:sldMk cId="1148748229" sldId="388"/>
        </pc:sldMkLst>
      </pc:sldChg>
      <pc:sldChg chg="del">
        <pc:chgData name="Melanie David-Feveck" userId="9e4d456e-893c-4367-b601-72fce04ebd6b" providerId="ADAL" clId="{E54478A2-FD2C-4349-B47C-0BCDE3B2C75C}" dt="2024-03-04T16:23:47.899" v="1" actId="47"/>
        <pc:sldMkLst>
          <pc:docMk/>
          <pc:sldMk cId="76884431" sldId="389"/>
        </pc:sldMkLst>
      </pc:sldChg>
      <pc:sldChg chg="del">
        <pc:chgData name="Melanie David-Feveck" userId="9e4d456e-893c-4367-b601-72fce04ebd6b" providerId="ADAL" clId="{E54478A2-FD2C-4349-B47C-0BCDE3B2C75C}" dt="2024-03-04T16:23:47.899" v="1" actId="47"/>
        <pc:sldMkLst>
          <pc:docMk/>
          <pc:sldMk cId="1693977819" sldId="391"/>
        </pc:sldMkLst>
      </pc:sldChg>
      <pc:sldChg chg="del">
        <pc:chgData name="Melanie David-Feveck" userId="9e4d456e-893c-4367-b601-72fce04ebd6b" providerId="ADAL" clId="{E54478A2-FD2C-4349-B47C-0BCDE3B2C75C}" dt="2024-03-04T16:23:47.899" v="1" actId="47"/>
        <pc:sldMkLst>
          <pc:docMk/>
          <pc:sldMk cId="441555424" sldId="392"/>
        </pc:sldMkLst>
      </pc:sldChg>
      <pc:sldChg chg="del">
        <pc:chgData name="Melanie David-Feveck" userId="9e4d456e-893c-4367-b601-72fce04ebd6b" providerId="ADAL" clId="{E54478A2-FD2C-4349-B47C-0BCDE3B2C75C}" dt="2024-03-04T16:23:47.899" v="1" actId="47"/>
        <pc:sldMkLst>
          <pc:docMk/>
          <pc:sldMk cId="360806" sldId="393"/>
        </pc:sldMkLst>
      </pc:sldChg>
      <pc:sldChg chg="del">
        <pc:chgData name="Melanie David-Feveck" userId="9e4d456e-893c-4367-b601-72fce04ebd6b" providerId="ADAL" clId="{E54478A2-FD2C-4349-B47C-0BCDE3B2C75C}" dt="2024-03-04T16:23:47.899" v="1" actId="47"/>
        <pc:sldMkLst>
          <pc:docMk/>
          <pc:sldMk cId="2619968914" sldId="394"/>
        </pc:sldMkLst>
      </pc:sldChg>
      <pc:sldChg chg="del">
        <pc:chgData name="Melanie David-Feveck" userId="9e4d456e-893c-4367-b601-72fce04ebd6b" providerId="ADAL" clId="{E54478A2-FD2C-4349-B47C-0BCDE3B2C75C}" dt="2024-03-04T16:23:47.899" v="1" actId="47"/>
        <pc:sldMkLst>
          <pc:docMk/>
          <pc:sldMk cId="775265358" sldId="395"/>
        </pc:sldMkLst>
      </pc:sldChg>
      <pc:sldChg chg="del">
        <pc:chgData name="Melanie David-Feveck" userId="9e4d456e-893c-4367-b601-72fce04ebd6b" providerId="ADAL" clId="{E54478A2-FD2C-4349-B47C-0BCDE3B2C75C}" dt="2024-03-04T16:23:47.899" v="1" actId="47"/>
        <pc:sldMkLst>
          <pc:docMk/>
          <pc:sldMk cId="2107756540" sldId="396"/>
        </pc:sldMkLst>
      </pc:sldChg>
      <pc:sldChg chg="del">
        <pc:chgData name="Melanie David-Feveck" userId="9e4d456e-893c-4367-b601-72fce04ebd6b" providerId="ADAL" clId="{E54478A2-FD2C-4349-B47C-0BCDE3B2C75C}" dt="2024-03-04T16:23:47.899" v="1" actId="47"/>
        <pc:sldMkLst>
          <pc:docMk/>
          <pc:sldMk cId="3388284942" sldId="397"/>
        </pc:sldMkLst>
      </pc:sldChg>
      <pc:sldChg chg="del">
        <pc:chgData name="Melanie David-Feveck" userId="9e4d456e-893c-4367-b601-72fce04ebd6b" providerId="ADAL" clId="{E54478A2-FD2C-4349-B47C-0BCDE3B2C75C}" dt="2024-03-04T16:23:47.899" v="1" actId="47"/>
        <pc:sldMkLst>
          <pc:docMk/>
          <pc:sldMk cId="2580212467" sldId="398"/>
        </pc:sldMkLst>
      </pc:sldChg>
      <pc:sldChg chg="del">
        <pc:chgData name="Melanie David-Feveck" userId="9e4d456e-893c-4367-b601-72fce04ebd6b" providerId="ADAL" clId="{E54478A2-FD2C-4349-B47C-0BCDE3B2C75C}" dt="2024-03-04T16:23:47.899" v="1" actId="47"/>
        <pc:sldMkLst>
          <pc:docMk/>
          <pc:sldMk cId="4033703934" sldId="400"/>
        </pc:sldMkLst>
      </pc:sldChg>
      <pc:sldChg chg="del">
        <pc:chgData name="Melanie David-Feveck" userId="9e4d456e-893c-4367-b601-72fce04ebd6b" providerId="ADAL" clId="{E54478A2-FD2C-4349-B47C-0BCDE3B2C75C}" dt="2024-03-04T16:23:47.899" v="1" actId="47"/>
        <pc:sldMkLst>
          <pc:docMk/>
          <pc:sldMk cId="757243504" sldId="401"/>
        </pc:sldMkLst>
      </pc:sldChg>
      <pc:sldChg chg="del">
        <pc:chgData name="Melanie David-Feveck" userId="9e4d456e-893c-4367-b601-72fce04ebd6b" providerId="ADAL" clId="{E54478A2-FD2C-4349-B47C-0BCDE3B2C75C}" dt="2024-03-04T16:23:47.899" v="1" actId="47"/>
        <pc:sldMkLst>
          <pc:docMk/>
          <pc:sldMk cId="3222120578" sldId="402"/>
        </pc:sldMkLst>
      </pc:sldChg>
      <pc:sldChg chg="del">
        <pc:chgData name="Melanie David-Feveck" userId="9e4d456e-893c-4367-b601-72fce04ebd6b" providerId="ADAL" clId="{E54478A2-FD2C-4349-B47C-0BCDE3B2C75C}" dt="2024-03-04T16:23:34.957" v="0" actId="47"/>
        <pc:sldMkLst>
          <pc:docMk/>
          <pc:sldMk cId="4092747308" sldId="403"/>
        </pc:sldMkLst>
      </pc:sldChg>
      <pc:sldChg chg="del">
        <pc:chgData name="Melanie David-Feveck" userId="9e4d456e-893c-4367-b601-72fce04ebd6b" providerId="ADAL" clId="{E54478A2-FD2C-4349-B47C-0BCDE3B2C75C}" dt="2024-03-04T16:23:34.957" v="0" actId="47"/>
        <pc:sldMkLst>
          <pc:docMk/>
          <pc:sldMk cId="1435041562" sldId="404"/>
        </pc:sldMkLst>
      </pc:sldChg>
      <pc:sldChg chg="del">
        <pc:chgData name="Melanie David-Feveck" userId="9e4d456e-893c-4367-b601-72fce04ebd6b" providerId="ADAL" clId="{E54478A2-FD2C-4349-B47C-0BCDE3B2C75C}" dt="2024-03-04T16:23:34.957" v="0" actId="47"/>
        <pc:sldMkLst>
          <pc:docMk/>
          <pc:sldMk cId="1953776874" sldId="405"/>
        </pc:sldMkLst>
      </pc:sldChg>
      <pc:sldChg chg="del">
        <pc:chgData name="Melanie David-Feveck" userId="9e4d456e-893c-4367-b601-72fce04ebd6b" providerId="ADAL" clId="{E54478A2-FD2C-4349-B47C-0BCDE3B2C75C}" dt="2024-03-04T16:23:47.899" v="1" actId="47"/>
        <pc:sldMkLst>
          <pc:docMk/>
          <pc:sldMk cId="2541985933" sldId="408"/>
        </pc:sldMkLst>
      </pc:sldChg>
      <pc:sldChg chg="del">
        <pc:chgData name="Melanie David-Feveck" userId="9e4d456e-893c-4367-b601-72fce04ebd6b" providerId="ADAL" clId="{E54478A2-FD2C-4349-B47C-0BCDE3B2C75C}" dt="2024-03-04T16:23:47.899" v="1" actId="47"/>
        <pc:sldMkLst>
          <pc:docMk/>
          <pc:sldMk cId="3429231556" sldId="409"/>
        </pc:sldMkLst>
      </pc:sldChg>
      <pc:sldChg chg="del">
        <pc:chgData name="Melanie David-Feveck" userId="9e4d456e-893c-4367-b601-72fce04ebd6b" providerId="ADAL" clId="{E54478A2-FD2C-4349-B47C-0BCDE3B2C75C}" dt="2024-03-04T16:23:47.899" v="1" actId="47"/>
        <pc:sldMkLst>
          <pc:docMk/>
          <pc:sldMk cId="1852238695" sldId="412"/>
        </pc:sldMkLst>
      </pc:sldChg>
      <pc:sldChg chg="del">
        <pc:chgData name="Melanie David-Feveck" userId="9e4d456e-893c-4367-b601-72fce04ebd6b" providerId="ADAL" clId="{E54478A2-FD2C-4349-B47C-0BCDE3B2C75C}" dt="2024-03-04T16:23:47.899" v="1" actId="47"/>
        <pc:sldMkLst>
          <pc:docMk/>
          <pc:sldMk cId="3625257582" sldId="413"/>
        </pc:sldMkLst>
      </pc:sldChg>
      <pc:sldChg chg="del">
        <pc:chgData name="Melanie David-Feveck" userId="9e4d456e-893c-4367-b601-72fce04ebd6b" providerId="ADAL" clId="{E54478A2-FD2C-4349-B47C-0BCDE3B2C75C}" dt="2024-03-04T16:23:47.899" v="1" actId="47"/>
        <pc:sldMkLst>
          <pc:docMk/>
          <pc:sldMk cId="4248452479" sldId="414"/>
        </pc:sldMkLst>
      </pc:sldChg>
      <pc:sldChg chg="del">
        <pc:chgData name="Melanie David-Feveck" userId="9e4d456e-893c-4367-b601-72fce04ebd6b" providerId="ADAL" clId="{E54478A2-FD2C-4349-B47C-0BCDE3B2C75C}" dt="2024-03-04T16:23:47.899" v="1" actId="47"/>
        <pc:sldMkLst>
          <pc:docMk/>
          <pc:sldMk cId="2796021192" sldId="415"/>
        </pc:sldMkLst>
      </pc:sldChg>
      <pc:sldChg chg="del">
        <pc:chgData name="Melanie David-Feveck" userId="9e4d456e-893c-4367-b601-72fce04ebd6b" providerId="ADAL" clId="{E54478A2-FD2C-4349-B47C-0BCDE3B2C75C}" dt="2024-03-04T16:23:47.899" v="1" actId="47"/>
        <pc:sldMkLst>
          <pc:docMk/>
          <pc:sldMk cId="738911178" sldId="416"/>
        </pc:sldMkLst>
      </pc:sldChg>
      <pc:sldChg chg="del">
        <pc:chgData name="Melanie David-Feveck" userId="9e4d456e-893c-4367-b601-72fce04ebd6b" providerId="ADAL" clId="{E54478A2-FD2C-4349-B47C-0BCDE3B2C75C}" dt="2024-03-04T16:23:47.899" v="1" actId="47"/>
        <pc:sldMkLst>
          <pc:docMk/>
          <pc:sldMk cId="314188274" sldId="418"/>
        </pc:sldMkLst>
      </pc:sldChg>
      <pc:sldChg chg="del">
        <pc:chgData name="Melanie David-Feveck" userId="9e4d456e-893c-4367-b601-72fce04ebd6b" providerId="ADAL" clId="{E54478A2-FD2C-4349-B47C-0BCDE3B2C75C}" dt="2024-03-04T16:23:47.899" v="1" actId="47"/>
        <pc:sldMkLst>
          <pc:docMk/>
          <pc:sldMk cId="2683488589" sldId="419"/>
        </pc:sldMkLst>
      </pc:sldChg>
      <pc:sldChg chg="del">
        <pc:chgData name="Melanie David-Feveck" userId="9e4d456e-893c-4367-b601-72fce04ebd6b" providerId="ADAL" clId="{E54478A2-FD2C-4349-B47C-0BCDE3B2C75C}" dt="2024-03-04T16:23:34.957" v="0" actId="47"/>
        <pc:sldMkLst>
          <pc:docMk/>
          <pc:sldMk cId="3260923862" sldId="420"/>
        </pc:sldMkLst>
      </pc:sldChg>
      <pc:sldChg chg="del">
        <pc:chgData name="Melanie David-Feveck" userId="9e4d456e-893c-4367-b601-72fce04ebd6b" providerId="ADAL" clId="{E54478A2-FD2C-4349-B47C-0BCDE3B2C75C}" dt="2024-03-04T16:23:47.899" v="1" actId="47"/>
        <pc:sldMkLst>
          <pc:docMk/>
          <pc:sldMk cId="795708314" sldId="422"/>
        </pc:sldMkLst>
      </pc:sldChg>
      <pc:sldChg chg="del">
        <pc:chgData name="Melanie David-Feveck" userId="9e4d456e-893c-4367-b601-72fce04ebd6b" providerId="ADAL" clId="{E54478A2-FD2C-4349-B47C-0BCDE3B2C75C}" dt="2024-03-04T16:23:47.899" v="1" actId="47"/>
        <pc:sldMkLst>
          <pc:docMk/>
          <pc:sldMk cId="2056500664" sldId="423"/>
        </pc:sldMkLst>
      </pc:sldChg>
      <pc:sldChg chg="del">
        <pc:chgData name="Melanie David-Feveck" userId="9e4d456e-893c-4367-b601-72fce04ebd6b" providerId="ADAL" clId="{E54478A2-FD2C-4349-B47C-0BCDE3B2C75C}" dt="2024-03-04T16:23:47.899" v="1" actId="47"/>
        <pc:sldMkLst>
          <pc:docMk/>
          <pc:sldMk cId="2196677860" sldId="424"/>
        </pc:sldMkLst>
      </pc:sldChg>
      <pc:sldChg chg="del">
        <pc:chgData name="Melanie David-Feveck" userId="9e4d456e-893c-4367-b601-72fce04ebd6b" providerId="ADAL" clId="{E54478A2-FD2C-4349-B47C-0BCDE3B2C75C}" dt="2024-03-04T16:23:47.899" v="1" actId="47"/>
        <pc:sldMkLst>
          <pc:docMk/>
          <pc:sldMk cId="3874765618" sldId="425"/>
        </pc:sldMkLst>
      </pc:sldChg>
      <pc:sldChg chg="del">
        <pc:chgData name="Melanie David-Feveck" userId="9e4d456e-893c-4367-b601-72fce04ebd6b" providerId="ADAL" clId="{E54478A2-FD2C-4349-B47C-0BCDE3B2C75C}" dt="2024-03-04T16:23:47.899" v="1" actId="47"/>
        <pc:sldMkLst>
          <pc:docMk/>
          <pc:sldMk cId="4049363633" sldId="426"/>
        </pc:sldMkLst>
      </pc:sldChg>
      <pc:sldChg chg="del">
        <pc:chgData name="Melanie David-Feveck" userId="9e4d456e-893c-4367-b601-72fce04ebd6b" providerId="ADAL" clId="{E54478A2-FD2C-4349-B47C-0BCDE3B2C75C}" dt="2024-03-04T16:23:47.899" v="1" actId="47"/>
        <pc:sldMkLst>
          <pc:docMk/>
          <pc:sldMk cId="3308489339" sldId="427"/>
        </pc:sldMkLst>
      </pc:sldChg>
      <pc:sldChg chg="del">
        <pc:chgData name="Melanie David-Feveck" userId="9e4d456e-893c-4367-b601-72fce04ebd6b" providerId="ADAL" clId="{E54478A2-FD2C-4349-B47C-0BCDE3B2C75C}" dt="2024-03-04T16:23:47.899" v="1" actId="47"/>
        <pc:sldMkLst>
          <pc:docMk/>
          <pc:sldMk cId="3294098133" sldId="428"/>
        </pc:sldMkLst>
      </pc:sldChg>
      <pc:sldChg chg="del">
        <pc:chgData name="Melanie David-Feveck" userId="9e4d456e-893c-4367-b601-72fce04ebd6b" providerId="ADAL" clId="{E54478A2-FD2C-4349-B47C-0BCDE3B2C75C}" dt="2024-03-04T16:23:47.899" v="1" actId="47"/>
        <pc:sldMkLst>
          <pc:docMk/>
          <pc:sldMk cId="3318669567" sldId="429"/>
        </pc:sldMkLst>
      </pc:sldChg>
      <pc:sldChg chg="del">
        <pc:chgData name="Melanie David-Feveck" userId="9e4d456e-893c-4367-b601-72fce04ebd6b" providerId="ADAL" clId="{E54478A2-FD2C-4349-B47C-0BCDE3B2C75C}" dt="2024-03-04T16:23:47.899" v="1" actId="47"/>
        <pc:sldMkLst>
          <pc:docMk/>
          <pc:sldMk cId="3419854797" sldId="430"/>
        </pc:sldMkLst>
      </pc:sldChg>
      <pc:sldChg chg="del">
        <pc:chgData name="Melanie David-Feveck" userId="9e4d456e-893c-4367-b601-72fce04ebd6b" providerId="ADAL" clId="{E54478A2-FD2C-4349-B47C-0BCDE3B2C75C}" dt="2024-03-04T16:23:47.899" v="1" actId="47"/>
        <pc:sldMkLst>
          <pc:docMk/>
          <pc:sldMk cId="125439977" sldId="431"/>
        </pc:sldMkLst>
      </pc:sldChg>
      <pc:sldChg chg="del">
        <pc:chgData name="Melanie David-Feveck" userId="9e4d456e-893c-4367-b601-72fce04ebd6b" providerId="ADAL" clId="{E54478A2-FD2C-4349-B47C-0BCDE3B2C75C}" dt="2024-03-04T16:23:47.899" v="1" actId="47"/>
        <pc:sldMkLst>
          <pc:docMk/>
          <pc:sldMk cId="938175707" sldId="432"/>
        </pc:sldMkLst>
      </pc:sldChg>
      <pc:sldChg chg="del">
        <pc:chgData name="Melanie David-Feveck" userId="9e4d456e-893c-4367-b601-72fce04ebd6b" providerId="ADAL" clId="{E54478A2-FD2C-4349-B47C-0BCDE3B2C75C}" dt="2024-03-04T16:23:47.899" v="1" actId="47"/>
        <pc:sldMkLst>
          <pc:docMk/>
          <pc:sldMk cId="3890644080" sldId="433"/>
        </pc:sldMkLst>
      </pc:sldChg>
      <pc:sldChg chg="del">
        <pc:chgData name="Melanie David-Feveck" userId="9e4d456e-893c-4367-b601-72fce04ebd6b" providerId="ADAL" clId="{E54478A2-FD2C-4349-B47C-0BCDE3B2C75C}" dt="2024-03-04T16:23:47.899" v="1" actId="47"/>
        <pc:sldMkLst>
          <pc:docMk/>
          <pc:sldMk cId="153995507" sldId="434"/>
        </pc:sldMkLst>
      </pc:sldChg>
      <pc:sldChg chg="del">
        <pc:chgData name="Melanie David-Feveck" userId="9e4d456e-893c-4367-b601-72fce04ebd6b" providerId="ADAL" clId="{E54478A2-FD2C-4349-B47C-0BCDE3B2C75C}" dt="2024-03-04T16:23:47.899" v="1" actId="47"/>
        <pc:sldMkLst>
          <pc:docMk/>
          <pc:sldMk cId="3510423669" sldId="435"/>
        </pc:sldMkLst>
      </pc:sldChg>
      <pc:sldChg chg="del">
        <pc:chgData name="Melanie David-Feveck" userId="9e4d456e-893c-4367-b601-72fce04ebd6b" providerId="ADAL" clId="{E54478A2-FD2C-4349-B47C-0BCDE3B2C75C}" dt="2024-03-04T16:23:34.957" v="0" actId="47"/>
        <pc:sldMkLst>
          <pc:docMk/>
          <pc:sldMk cId="2962534376" sldId="436"/>
        </pc:sldMkLst>
      </pc:sldChg>
      <pc:sldChg chg="del">
        <pc:chgData name="Melanie David-Feveck" userId="9e4d456e-893c-4367-b601-72fce04ebd6b" providerId="ADAL" clId="{E54478A2-FD2C-4349-B47C-0BCDE3B2C75C}" dt="2024-03-04T16:23:34.957" v="0" actId="47"/>
        <pc:sldMkLst>
          <pc:docMk/>
          <pc:sldMk cId="4292919957" sldId="437"/>
        </pc:sldMkLst>
      </pc:sldChg>
      <pc:sldChg chg="del">
        <pc:chgData name="Melanie David-Feveck" userId="9e4d456e-893c-4367-b601-72fce04ebd6b" providerId="ADAL" clId="{E54478A2-FD2C-4349-B47C-0BCDE3B2C75C}" dt="2024-03-04T16:23:47.899" v="1" actId="47"/>
        <pc:sldMkLst>
          <pc:docMk/>
          <pc:sldMk cId="3351046268" sldId="438"/>
        </pc:sldMkLst>
      </pc:sldChg>
      <pc:sldChg chg="del">
        <pc:chgData name="Melanie David-Feveck" userId="9e4d456e-893c-4367-b601-72fce04ebd6b" providerId="ADAL" clId="{E54478A2-FD2C-4349-B47C-0BCDE3B2C75C}" dt="2024-03-04T16:23:47.899" v="1" actId="47"/>
        <pc:sldMkLst>
          <pc:docMk/>
          <pc:sldMk cId="1445709222" sldId="439"/>
        </pc:sldMkLst>
      </pc:sldChg>
      <pc:sldChg chg="del">
        <pc:chgData name="Melanie David-Feveck" userId="9e4d456e-893c-4367-b601-72fce04ebd6b" providerId="ADAL" clId="{E54478A2-FD2C-4349-B47C-0BCDE3B2C75C}" dt="2024-03-04T16:23:47.899" v="1" actId="47"/>
        <pc:sldMkLst>
          <pc:docMk/>
          <pc:sldMk cId="3315078260" sldId="443"/>
        </pc:sldMkLst>
      </pc:sldChg>
      <pc:sldChg chg="del">
        <pc:chgData name="Melanie David-Feveck" userId="9e4d456e-893c-4367-b601-72fce04ebd6b" providerId="ADAL" clId="{E54478A2-FD2C-4349-B47C-0BCDE3B2C75C}" dt="2024-03-04T16:23:47.899" v="1" actId="47"/>
        <pc:sldMkLst>
          <pc:docMk/>
          <pc:sldMk cId="3860051648" sldId="444"/>
        </pc:sldMkLst>
      </pc:sldChg>
      <pc:sldChg chg="del">
        <pc:chgData name="Melanie David-Feveck" userId="9e4d456e-893c-4367-b601-72fce04ebd6b" providerId="ADAL" clId="{E54478A2-FD2C-4349-B47C-0BCDE3B2C75C}" dt="2024-03-04T16:23:47.899" v="1" actId="47"/>
        <pc:sldMkLst>
          <pc:docMk/>
          <pc:sldMk cId="963000563" sldId="445"/>
        </pc:sldMkLst>
      </pc:sldChg>
      <pc:sldChg chg="del">
        <pc:chgData name="Melanie David-Feveck" userId="9e4d456e-893c-4367-b601-72fce04ebd6b" providerId="ADAL" clId="{E54478A2-FD2C-4349-B47C-0BCDE3B2C75C}" dt="2024-03-04T16:23:47.899" v="1" actId="47"/>
        <pc:sldMkLst>
          <pc:docMk/>
          <pc:sldMk cId="2890435125" sldId="446"/>
        </pc:sldMkLst>
      </pc:sldChg>
      <pc:sldChg chg="del">
        <pc:chgData name="Melanie David-Feveck" userId="9e4d456e-893c-4367-b601-72fce04ebd6b" providerId="ADAL" clId="{E54478A2-FD2C-4349-B47C-0BCDE3B2C75C}" dt="2024-03-04T16:23:47.899" v="1" actId="47"/>
        <pc:sldMkLst>
          <pc:docMk/>
          <pc:sldMk cId="2542350368" sldId="447"/>
        </pc:sldMkLst>
      </pc:sldChg>
      <pc:sldChg chg="del">
        <pc:chgData name="Melanie David-Feveck" userId="9e4d456e-893c-4367-b601-72fce04ebd6b" providerId="ADAL" clId="{E54478A2-FD2C-4349-B47C-0BCDE3B2C75C}" dt="2024-03-04T16:23:47.899" v="1" actId="47"/>
        <pc:sldMkLst>
          <pc:docMk/>
          <pc:sldMk cId="3288439341" sldId="448"/>
        </pc:sldMkLst>
      </pc:sldChg>
      <pc:sldChg chg="del">
        <pc:chgData name="Melanie David-Feveck" userId="9e4d456e-893c-4367-b601-72fce04ebd6b" providerId="ADAL" clId="{E54478A2-FD2C-4349-B47C-0BCDE3B2C75C}" dt="2024-03-04T16:23:47.899" v="1" actId="47"/>
        <pc:sldMkLst>
          <pc:docMk/>
          <pc:sldMk cId="1137403775" sldId="449"/>
        </pc:sldMkLst>
      </pc:sldChg>
      <pc:sldChg chg="del">
        <pc:chgData name="Melanie David-Feveck" userId="9e4d456e-893c-4367-b601-72fce04ebd6b" providerId="ADAL" clId="{E54478A2-FD2C-4349-B47C-0BCDE3B2C75C}" dt="2024-03-04T16:23:47.899" v="1" actId="47"/>
        <pc:sldMkLst>
          <pc:docMk/>
          <pc:sldMk cId="2186588987" sldId="450"/>
        </pc:sldMkLst>
      </pc:sldChg>
      <pc:sldChg chg="del">
        <pc:chgData name="Melanie David-Feveck" userId="9e4d456e-893c-4367-b601-72fce04ebd6b" providerId="ADAL" clId="{E54478A2-FD2C-4349-B47C-0BCDE3B2C75C}" dt="2024-03-04T16:23:47.899" v="1" actId="47"/>
        <pc:sldMkLst>
          <pc:docMk/>
          <pc:sldMk cId="271260616" sldId="451"/>
        </pc:sldMkLst>
      </pc:sldChg>
      <pc:sldChg chg="del">
        <pc:chgData name="Melanie David-Feveck" userId="9e4d456e-893c-4367-b601-72fce04ebd6b" providerId="ADAL" clId="{E54478A2-FD2C-4349-B47C-0BCDE3B2C75C}" dt="2024-03-04T16:23:47.899" v="1" actId="47"/>
        <pc:sldMkLst>
          <pc:docMk/>
          <pc:sldMk cId="915426161" sldId="452"/>
        </pc:sldMkLst>
      </pc:sldChg>
      <pc:sldChg chg="del">
        <pc:chgData name="Melanie David-Feveck" userId="9e4d456e-893c-4367-b601-72fce04ebd6b" providerId="ADAL" clId="{E54478A2-FD2C-4349-B47C-0BCDE3B2C75C}" dt="2024-03-04T16:23:47.899" v="1" actId="47"/>
        <pc:sldMkLst>
          <pc:docMk/>
          <pc:sldMk cId="1799724769" sldId="453"/>
        </pc:sldMkLst>
      </pc:sldChg>
      <pc:sldChg chg="del">
        <pc:chgData name="Melanie David-Feveck" userId="9e4d456e-893c-4367-b601-72fce04ebd6b" providerId="ADAL" clId="{E54478A2-FD2C-4349-B47C-0BCDE3B2C75C}" dt="2024-03-04T16:23:47.899" v="1" actId="47"/>
        <pc:sldMkLst>
          <pc:docMk/>
          <pc:sldMk cId="4087989055" sldId="454"/>
        </pc:sldMkLst>
      </pc:sldChg>
      <pc:sldChg chg="del">
        <pc:chgData name="Melanie David-Feveck" userId="9e4d456e-893c-4367-b601-72fce04ebd6b" providerId="ADAL" clId="{E54478A2-FD2C-4349-B47C-0BCDE3B2C75C}" dt="2024-03-04T16:23:34.957" v="0" actId="47"/>
        <pc:sldMkLst>
          <pc:docMk/>
          <pc:sldMk cId="2066130604" sldId="466"/>
        </pc:sldMkLst>
      </pc:sldChg>
      <pc:sldChg chg="del">
        <pc:chgData name="Melanie David-Feveck" userId="9e4d456e-893c-4367-b601-72fce04ebd6b" providerId="ADAL" clId="{E54478A2-FD2C-4349-B47C-0BCDE3B2C75C}" dt="2024-03-04T16:23:34.957" v="0" actId="47"/>
        <pc:sldMkLst>
          <pc:docMk/>
          <pc:sldMk cId="697864790" sldId="467"/>
        </pc:sldMkLst>
      </pc:sldChg>
      <pc:sldChg chg="del">
        <pc:chgData name="Melanie David-Feveck" userId="9e4d456e-893c-4367-b601-72fce04ebd6b" providerId="ADAL" clId="{E54478A2-FD2C-4349-B47C-0BCDE3B2C75C}" dt="2024-03-04T16:23:34.957" v="0" actId="47"/>
        <pc:sldMkLst>
          <pc:docMk/>
          <pc:sldMk cId="1181254030" sldId="468"/>
        </pc:sldMkLst>
      </pc:sldChg>
      <pc:sldChg chg="del">
        <pc:chgData name="Melanie David-Feveck" userId="9e4d456e-893c-4367-b601-72fce04ebd6b" providerId="ADAL" clId="{E54478A2-FD2C-4349-B47C-0BCDE3B2C75C}" dt="2024-03-04T16:23:34.957" v="0" actId="47"/>
        <pc:sldMkLst>
          <pc:docMk/>
          <pc:sldMk cId="2294281372" sldId="469"/>
        </pc:sldMkLst>
      </pc:sldChg>
      <pc:sldChg chg="del">
        <pc:chgData name="Melanie David-Feveck" userId="9e4d456e-893c-4367-b601-72fce04ebd6b" providerId="ADAL" clId="{E54478A2-FD2C-4349-B47C-0BCDE3B2C75C}" dt="2024-03-04T16:23:34.957" v="0" actId="47"/>
        <pc:sldMkLst>
          <pc:docMk/>
          <pc:sldMk cId="3036752072" sldId="470"/>
        </pc:sldMkLst>
      </pc:sldChg>
      <pc:sldChg chg="del">
        <pc:chgData name="Melanie David-Feveck" userId="9e4d456e-893c-4367-b601-72fce04ebd6b" providerId="ADAL" clId="{E54478A2-FD2C-4349-B47C-0BCDE3B2C75C}" dt="2024-03-04T16:23:34.957" v="0" actId="47"/>
        <pc:sldMkLst>
          <pc:docMk/>
          <pc:sldMk cId="3507553518" sldId="471"/>
        </pc:sldMkLst>
      </pc:sldChg>
      <pc:sldChg chg="modSp mod">
        <pc:chgData name="Melanie David-Feveck" userId="9e4d456e-893c-4367-b601-72fce04ebd6b" providerId="ADAL" clId="{E54478A2-FD2C-4349-B47C-0BCDE3B2C75C}" dt="2024-03-08T11:25:54.716" v="4" actId="1076"/>
        <pc:sldMkLst>
          <pc:docMk/>
          <pc:sldMk cId="4043515187" sldId="473"/>
        </pc:sldMkLst>
        <pc:spChg chg="mod">
          <ac:chgData name="Melanie David-Feveck" userId="9e4d456e-893c-4367-b601-72fce04ebd6b" providerId="ADAL" clId="{E54478A2-FD2C-4349-B47C-0BCDE3B2C75C}" dt="2024-03-08T11:25:54.716" v="4" actId="1076"/>
          <ac:spMkLst>
            <pc:docMk/>
            <pc:sldMk cId="4043515187" sldId="473"/>
            <ac:spMk id="5" creationId="{17624B36-A292-AB0C-54D5-FD657CE3438E}"/>
          </ac:spMkLst>
        </pc:spChg>
      </pc:sldChg>
      <pc:sldChg chg="del">
        <pc:chgData name="Melanie David-Feveck" userId="9e4d456e-893c-4367-b601-72fce04ebd6b" providerId="ADAL" clId="{E54478A2-FD2C-4349-B47C-0BCDE3B2C75C}" dt="2024-03-04T16:23:47.899" v="1" actId="47"/>
        <pc:sldMkLst>
          <pc:docMk/>
          <pc:sldMk cId="3168520191" sldId="474"/>
        </pc:sldMkLst>
      </pc:sldChg>
      <pc:sldChg chg="del">
        <pc:chgData name="Melanie David-Feveck" userId="9e4d456e-893c-4367-b601-72fce04ebd6b" providerId="ADAL" clId="{E54478A2-FD2C-4349-B47C-0BCDE3B2C75C}" dt="2024-03-04T16:23:47.899" v="1" actId="47"/>
        <pc:sldMkLst>
          <pc:docMk/>
          <pc:sldMk cId="1239296923" sldId="475"/>
        </pc:sldMkLst>
      </pc:sldChg>
      <pc:sldChg chg="del">
        <pc:chgData name="Melanie David-Feveck" userId="9e4d456e-893c-4367-b601-72fce04ebd6b" providerId="ADAL" clId="{E54478A2-FD2C-4349-B47C-0BCDE3B2C75C}" dt="2024-03-04T16:23:47.899" v="1" actId="47"/>
        <pc:sldMkLst>
          <pc:docMk/>
          <pc:sldMk cId="2667654800" sldId="476"/>
        </pc:sldMkLst>
      </pc:sldChg>
      <pc:sldChg chg="del">
        <pc:chgData name="Melanie David-Feveck" userId="9e4d456e-893c-4367-b601-72fce04ebd6b" providerId="ADAL" clId="{E54478A2-FD2C-4349-B47C-0BCDE3B2C75C}" dt="2024-03-04T16:23:47.899" v="1" actId="47"/>
        <pc:sldMkLst>
          <pc:docMk/>
          <pc:sldMk cId="808406318" sldId="477"/>
        </pc:sldMkLst>
      </pc:sldChg>
      <pc:sldChg chg="del">
        <pc:chgData name="Melanie David-Feveck" userId="9e4d456e-893c-4367-b601-72fce04ebd6b" providerId="ADAL" clId="{E54478A2-FD2C-4349-B47C-0BCDE3B2C75C}" dt="2024-03-04T16:23:47.899" v="1" actId="47"/>
        <pc:sldMkLst>
          <pc:docMk/>
          <pc:sldMk cId="2941344757" sldId="478"/>
        </pc:sldMkLst>
      </pc:sldChg>
      <pc:sldChg chg="del">
        <pc:chgData name="Melanie David-Feveck" userId="9e4d456e-893c-4367-b601-72fce04ebd6b" providerId="ADAL" clId="{E54478A2-FD2C-4349-B47C-0BCDE3B2C75C}" dt="2024-03-04T16:23:47.899" v="1" actId="47"/>
        <pc:sldMkLst>
          <pc:docMk/>
          <pc:sldMk cId="268687695" sldId="479"/>
        </pc:sldMkLst>
      </pc:sldChg>
      <pc:sldChg chg="del">
        <pc:chgData name="Melanie David-Feveck" userId="9e4d456e-893c-4367-b601-72fce04ebd6b" providerId="ADAL" clId="{E54478A2-FD2C-4349-B47C-0BCDE3B2C75C}" dt="2024-03-04T16:23:47.899" v="1" actId="47"/>
        <pc:sldMkLst>
          <pc:docMk/>
          <pc:sldMk cId="1002946590" sldId="480"/>
        </pc:sldMkLst>
      </pc:sldChg>
      <pc:sldChg chg="del">
        <pc:chgData name="Melanie David-Feveck" userId="9e4d456e-893c-4367-b601-72fce04ebd6b" providerId="ADAL" clId="{E54478A2-FD2C-4349-B47C-0BCDE3B2C75C}" dt="2024-03-04T16:23:47.899" v="1" actId="47"/>
        <pc:sldMkLst>
          <pc:docMk/>
          <pc:sldMk cId="490712198" sldId="481"/>
        </pc:sldMkLst>
      </pc:sldChg>
      <pc:sldChg chg="del">
        <pc:chgData name="Melanie David-Feveck" userId="9e4d456e-893c-4367-b601-72fce04ebd6b" providerId="ADAL" clId="{E54478A2-FD2C-4349-B47C-0BCDE3B2C75C}" dt="2024-03-04T16:23:47.899" v="1" actId="47"/>
        <pc:sldMkLst>
          <pc:docMk/>
          <pc:sldMk cId="4083119633" sldId="482"/>
        </pc:sldMkLst>
      </pc:sldChg>
      <pc:sldChg chg="del">
        <pc:chgData name="Melanie David-Feveck" userId="9e4d456e-893c-4367-b601-72fce04ebd6b" providerId="ADAL" clId="{E54478A2-FD2C-4349-B47C-0BCDE3B2C75C}" dt="2024-03-04T16:23:47.899" v="1" actId="47"/>
        <pc:sldMkLst>
          <pc:docMk/>
          <pc:sldMk cId="723089563" sldId="483"/>
        </pc:sldMkLst>
      </pc:sldChg>
      <pc:sldChg chg="del">
        <pc:chgData name="Melanie David-Feveck" userId="9e4d456e-893c-4367-b601-72fce04ebd6b" providerId="ADAL" clId="{E54478A2-FD2C-4349-B47C-0BCDE3B2C75C}" dt="2024-03-04T16:23:47.899" v="1" actId="47"/>
        <pc:sldMkLst>
          <pc:docMk/>
          <pc:sldMk cId="700681731" sldId="484"/>
        </pc:sldMkLst>
      </pc:sldChg>
      <pc:sldChg chg="del">
        <pc:chgData name="Melanie David-Feveck" userId="9e4d456e-893c-4367-b601-72fce04ebd6b" providerId="ADAL" clId="{E54478A2-FD2C-4349-B47C-0BCDE3B2C75C}" dt="2024-03-04T16:23:47.899" v="1" actId="47"/>
        <pc:sldMkLst>
          <pc:docMk/>
          <pc:sldMk cId="363428946" sldId="485"/>
        </pc:sldMkLst>
      </pc:sldChg>
      <pc:sldChg chg="del">
        <pc:chgData name="Melanie David-Feveck" userId="9e4d456e-893c-4367-b601-72fce04ebd6b" providerId="ADAL" clId="{E54478A2-FD2C-4349-B47C-0BCDE3B2C75C}" dt="2024-03-04T16:23:34.957" v="0" actId="47"/>
        <pc:sldMkLst>
          <pc:docMk/>
          <pc:sldMk cId="3409563566" sldId="486"/>
        </pc:sldMkLst>
      </pc:sldChg>
      <pc:sldChg chg="del">
        <pc:chgData name="Melanie David-Feveck" userId="9e4d456e-893c-4367-b601-72fce04ebd6b" providerId="ADAL" clId="{E54478A2-FD2C-4349-B47C-0BCDE3B2C75C}" dt="2024-03-04T16:23:34.957" v="0" actId="47"/>
        <pc:sldMkLst>
          <pc:docMk/>
          <pc:sldMk cId="668264317" sldId="487"/>
        </pc:sldMkLst>
      </pc:sldChg>
      <pc:sldChg chg="del">
        <pc:chgData name="Melanie David-Feveck" userId="9e4d456e-893c-4367-b601-72fce04ebd6b" providerId="ADAL" clId="{E54478A2-FD2C-4349-B47C-0BCDE3B2C75C}" dt="2024-03-04T16:23:47.899" v="1" actId="47"/>
        <pc:sldMkLst>
          <pc:docMk/>
          <pc:sldMk cId="2472133182" sldId="489"/>
        </pc:sldMkLst>
      </pc:sldChg>
      <pc:sldChg chg="del">
        <pc:chgData name="Melanie David-Feveck" userId="9e4d456e-893c-4367-b601-72fce04ebd6b" providerId="ADAL" clId="{E54478A2-FD2C-4349-B47C-0BCDE3B2C75C}" dt="2024-03-04T16:23:47.899" v="1" actId="47"/>
        <pc:sldMkLst>
          <pc:docMk/>
          <pc:sldMk cId="1711767990" sldId="490"/>
        </pc:sldMkLst>
      </pc:sldChg>
      <pc:sldChg chg="del">
        <pc:chgData name="Melanie David-Feveck" userId="9e4d456e-893c-4367-b601-72fce04ebd6b" providerId="ADAL" clId="{E54478A2-FD2C-4349-B47C-0BCDE3B2C75C}" dt="2024-03-04T16:23:47.899" v="1" actId="47"/>
        <pc:sldMkLst>
          <pc:docMk/>
          <pc:sldMk cId="756053718" sldId="491"/>
        </pc:sldMkLst>
      </pc:sldChg>
      <pc:sldChg chg="del">
        <pc:chgData name="Melanie David-Feveck" userId="9e4d456e-893c-4367-b601-72fce04ebd6b" providerId="ADAL" clId="{E54478A2-FD2C-4349-B47C-0BCDE3B2C75C}" dt="2024-03-04T16:23:47.899" v="1" actId="47"/>
        <pc:sldMkLst>
          <pc:docMk/>
          <pc:sldMk cId="1875775254" sldId="492"/>
        </pc:sldMkLst>
      </pc:sldChg>
      <pc:sldChg chg="del">
        <pc:chgData name="Melanie David-Feveck" userId="9e4d456e-893c-4367-b601-72fce04ebd6b" providerId="ADAL" clId="{E54478A2-FD2C-4349-B47C-0BCDE3B2C75C}" dt="2024-03-04T16:23:47.899" v="1" actId="47"/>
        <pc:sldMkLst>
          <pc:docMk/>
          <pc:sldMk cId="3735325047" sldId="493"/>
        </pc:sldMkLst>
      </pc:sldChg>
      <pc:sldChg chg="del">
        <pc:chgData name="Melanie David-Feveck" userId="9e4d456e-893c-4367-b601-72fce04ebd6b" providerId="ADAL" clId="{E54478A2-FD2C-4349-B47C-0BCDE3B2C75C}" dt="2024-03-04T16:23:47.899" v="1" actId="47"/>
        <pc:sldMkLst>
          <pc:docMk/>
          <pc:sldMk cId="3949548102" sldId="494"/>
        </pc:sldMkLst>
      </pc:sldChg>
      <pc:sldChg chg="del">
        <pc:chgData name="Melanie David-Feveck" userId="9e4d456e-893c-4367-b601-72fce04ebd6b" providerId="ADAL" clId="{E54478A2-FD2C-4349-B47C-0BCDE3B2C75C}" dt="2024-03-04T16:23:47.899" v="1" actId="47"/>
        <pc:sldMkLst>
          <pc:docMk/>
          <pc:sldMk cId="3827792318" sldId="495"/>
        </pc:sldMkLst>
      </pc:sldChg>
      <pc:sldChg chg="del">
        <pc:chgData name="Melanie David-Feveck" userId="9e4d456e-893c-4367-b601-72fce04ebd6b" providerId="ADAL" clId="{E54478A2-FD2C-4349-B47C-0BCDE3B2C75C}" dt="2024-03-04T16:23:47.899" v="1" actId="47"/>
        <pc:sldMkLst>
          <pc:docMk/>
          <pc:sldMk cId="3243977985" sldId="496"/>
        </pc:sldMkLst>
      </pc:sldChg>
      <pc:sldChg chg="del">
        <pc:chgData name="Melanie David-Feveck" userId="9e4d456e-893c-4367-b601-72fce04ebd6b" providerId="ADAL" clId="{E54478A2-FD2C-4349-B47C-0BCDE3B2C75C}" dt="2024-03-04T16:23:47.899" v="1" actId="47"/>
        <pc:sldMkLst>
          <pc:docMk/>
          <pc:sldMk cId="2331035921" sldId="497"/>
        </pc:sldMkLst>
      </pc:sldChg>
    </pc:docChg>
  </pc:docChgLst>
  <pc:docChgLst>
    <pc:chgData name="Melanie David-Feveck" userId="9e4d456e-893c-4367-b601-72fce04ebd6b" providerId="ADAL" clId="{F6A166EE-52A2-43A3-9A0D-93B3794C1F49}"/>
    <pc:docChg chg="modSld">
      <pc:chgData name="Melanie David-Feveck" userId="9e4d456e-893c-4367-b601-72fce04ebd6b" providerId="ADAL" clId="{F6A166EE-52A2-43A3-9A0D-93B3794C1F49}" dt="2024-07-22T08:01:26.425" v="137"/>
      <pc:docMkLst>
        <pc:docMk/>
      </pc:docMkLst>
      <pc:sldChg chg="modSp mod delCm modCm">
        <pc:chgData name="Melanie David-Feveck" userId="9e4d456e-893c-4367-b601-72fce04ebd6b" providerId="ADAL" clId="{F6A166EE-52A2-43A3-9A0D-93B3794C1F49}" dt="2024-07-22T07:45:37.803" v="9"/>
        <pc:sldMkLst>
          <pc:docMk/>
          <pc:sldMk cId="2369293096" sldId="319"/>
        </pc:sldMkLst>
        <pc:spChg chg="mod">
          <ac:chgData name="Melanie David-Feveck" userId="9e4d456e-893c-4367-b601-72fce04ebd6b" providerId="ADAL" clId="{F6A166EE-52A2-43A3-9A0D-93B3794C1F49}" dt="2024-07-22T07:44:17.491" v="8" actId="20577"/>
          <ac:spMkLst>
            <pc:docMk/>
            <pc:sldMk cId="2369293096" sldId="319"/>
            <ac:spMk id="5" creationId="{17624B36-A292-AB0C-54D5-FD657CE3438E}"/>
          </ac:spMkLst>
        </pc:spChg>
        <pc:extLst>
          <p:ext xmlns:p="http://schemas.openxmlformats.org/presentationml/2006/main" uri="{D6D511B9-2390-475A-947B-AFAB55BFBCF1}">
            <pc226:cmChg xmlns:pc226="http://schemas.microsoft.com/office/powerpoint/2022/06/main/command" chg="del mod">
              <pc226:chgData name="Melanie David-Feveck" userId="9e4d456e-893c-4367-b601-72fce04ebd6b" providerId="ADAL" clId="{F6A166EE-52A2-43A3-9A0D-93B3794C1F49}" dt="2024-07-22T07:45:37.803" v="9"/>
              <pc2:cmMkLst xmlns:pc2="http://schemas.microsoft.com/office/powerpoint/2019/9/main/command">
                <pc:docMk/>
                <pc:sldMk cId="2369293096" sldId="319"/>
                <pc2:cmMk id="{9EE5AE2D-C9FE-4689-BEF0-D533B3645C75}"/>
              </pc2:cmMkLst>
            </pc226:cmChg>
            <pc226:cmChg xmlns:pc226="http://schemas.microsoft.com/office/powerpoint/2022/06/main/command" chg="del mod">
              <pc226:chgData name="Melanie David-Feveck" userId="9e4d456e-893c-4367-b601-72fce04ebd6b" providerId="ADAL" clId="{F6A166EE-52A2-43A3-9A0D-93B3794C1F49}" dt="2024-07-19T11:18:14.205" v="7"/>
              <pc2:cmMkLst xmlns:pc2="http://schemas.microsoft.com/office/powerpoint/2019/9/main/command">
                <pc:docMk/>
                <pc:sldMk cId="2369293096" sldId="319"/>
                <pc2:cmMk id="{43E0A541-206C-4500-90FB-4F2F0DD4E532}"/>
              </pc2:cmMkLst>
            </pc226:cmChg>
          </p:ext>
        </pc:extLst>
      </pc:sldChg>
      <pc:sldChg chg="addSp delSp modSp mod delCm modCm">
        <pc:chgData name="Melanie David-Feveck" userId="9e4d456e-893c-4367-b601-72fce04ebd6b" providerId="ADAL" clId="{F6A166EE-52A2-43A3-9A0D-93B3794C1F49}" dt="2024-07-22T08:01:26.425" v="137"/>
        <pc:sldMkLst>
          <pc:docMk/>
          <pc:sldMk cId="3923400777" sldId="407"/>
        </pc:sldMkLst>
        <pc:spChg chg="add mod">
          <ac:chgData name="Melanie David-Feveck" userId="9e4d456e-893c-4367-b601-72fce04ebd6b" providerId="ADAL" clId="{F6A166EE-52A2-43A3-9A0D-93B3794C1F49}" dt="2024-07-22T07:57:42.374" v="65" actId="1038"/>
          <ac:spMkLst>
            <pc:docMk/>
            <pc:sldMk cId="3923400777" sldId="407"/>
            <ac:spMk id="7" creationId="{8A9DF5E4-5289-4AA5-2D9A-3A18E6DD607F}"/>
          </ac:spMkLst>
        </pc:spChg>
        <pc:spChg chg="add mod">
          <ac:chgData name="Melanie David-Feveck" userId="9e4d456e-893c-4367-b601-72fce04ebd6b" providerId="ADAL" clId="{F6A166EE-52A2-43A3-9A0D-93B3794C1F49}" dt="2024-07-22T08:00:17.587" v="136" actId="20577"/>
          <ac:spMkLst>
            <pc:docMk/>
            <pc:sldMk cId="3923400777" sldId="407"/>
            <ac:spMk id="8" creationId="{48684861-DD9F-990A-F126-69E87473B3F1}"/>
          </ac:spMkLst>
        </pc:spChg>
        <pc:picChg chg="del">
          <ac:chgData name="Melanie David-Feveck" userId="9e4d456e-893c-4367-b601-72fce04ebd6b" providerId="ADAL" clId="{F6A166EE-52A2-43A3-9A0D-93B3794C1F49}" dt="2024-07-22T07:46:52.364" v="10" actId="478"/>
          <ac:picMkLst>
            <pc:docMk/>
            <pc:sldMk cId="3923400777" sldId="407"/>
            <ac:picMk id="3" creationId="{99CC59CA-090F-D488-FFAF-9A51F4AA2EDF}"/>
          </ac:picMkLst>
        </pc:picChg>
        <pc:picChg chg="add mod">
          <ac:chgData name="Melanie David-Feveck" userId="9e4d456e-893c-4367-b601-72fce04ebd6b" providerId="ADAL" clId="{F6A166EE-52A2-43A3-9A0D-93B3794C1F49}" dt="2024-07-22T07:47:01.958" v="15"/>
          <ac:picMkLst>
            <pc:docMk/>
            <pc:sldMk cId="3923400777" sldId="407"/>
            <ac:picMk id="4" creationId="{1AAEE6A9-6A13-A018-673F-1EC5F73F54E4}"/>
          </ac:picMkLst>
        </pc:picChg>
        <pc:picChg chg="add mod">
          <ac:chgData name="Melanie David-Feveck" userId="9e4d456e-893c-4367-b601-72fce04ebd6b" providerId="ADAL" clId="{F6A166EE-52A2-43A3-9A0D-93B3794C1F49}" dt="2024-07-22T07:57:01.933" v="59" actId="732"/>
          <ac:picMkLst>
            <pc:docMk/>
            <pc:sldMk cId="3923400777" sldId="407"/>
            <ac:picMk id="6" creationId="{B23E46F7-847B-39F8-66D0-6784FEA0502E}"/>
          </ac:picMkLst>
        </pc:picChg>
        <pc:extLst>
          <p:ext xmlns:p="http://schemas.openxmlformats.org/presentationml/2006/main" uri="{D6D511B9-2390-475A-947B-AFAB55BFBCF1}">
            <pc226:cmChg xmlns:pc226="http://schemas.microsoft.com/office/powerpoint/2022/06/main/command" chg="del mod">
              <pc226:chgData name="Melanie David-Feveck" userId="9e4d456e-893c-4367-b601-72fce04ebd6b" providerId="ADAL" clId="{F6A166EE-52A2-43A3-9A0D-93B3794C1F49}" dt="2024-07-22T08:01:26.425" v="137"/>
              <pc2:cmMkLst xmlns:pc2="http://schemas.microsoft.com/office/powerpoint/2019/9/main/command">
                <pc:docMk/>
                <pc:sldMk cId="3923400777" sldId="407"/>
                <pc2:cmMk id="{E8A61123-42C6-4F0C-AAA9-D7C66523C0DE}"/>
              </pc2:cmMkLst>
            </pc226:cmChg>
          </p:ext>
        </pc:extLst>
      </pc:sldChg>
      <pc:sldChg chg="delCm">
        <pc:chgData name="Melanie David-Feveck" userId="9e4d456e-893c-4367-b601-72fce04ebd6b" providerId="ADAL" clId="{F6A166EE-52A2-43A3-9A0D-93B3794C1F49}" dt="2024-07-19T11:16:34.215" v="0"/>
        <pc:sldMkLst>
          <pc:docMk/>
          <pc:sldMk cId="4043515187" sldId="473"/>
        </pc:sldMkLst>
        <pc:extLst>
          <p:ext xmlns:p="http://schemas.openxmlformats.org/presentationml/2006/main" uri="{D6D511B9-2390-475A-947B-AFAB55BFBCF1}">
            <pc226:cmChg xmlns:pc226="http://schemas.microsoft.com/office/powerpoint/2022/06/main/command" chg="del">
              <pc226:chgData name="Melanie David-Feveck" userId="9e4d456e-893c-4367-b601-72fce04ebd6b" providerId="ADAL" clId="{F6A166EE-52A2-43A3-9A0D-93B3794C1F49}" dt="2024-07-19T11:16:34.215" v="0"/>
              <pc2:cmMkLst xmlns:pc2="http://schemas.microsoft.com/office/powerpoint/2019/9/main/command">
                <pc:docMk/>
                <pc:sldMk cId="4043515187" sldId="473"/>
                <pc2:cmMk id="{BF966235-4D19-4BD1-8173-3AA0B2AB7EF5}"/>
              </pc2:cmMkLst>
            </pc226:cmChg>
          </p:ext>
        </pc:ext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ontserrat" panose="00000500000000000000" pitchFamily="50" charset="0"/>
                <a:ea typeface="+mn-ea"/>
                <a:cs typeface="+mn-cs"/>
              </a:defRPr>
            </a:pPr>
            <a:r>
              <a:rPr lang="en-GB" sz="1000" b="1" dirty="0"/>
              <a:t>Percentage</a:t>
            </a:r>
            <a:r>
              <a:rPr lang="en-GB" sz="1000" b="1" baseline="0" dirty="0"/>
              <a:t> of </a:t>
            </a:r>
            <a:r>
              <a:rPr lang="en-GB" sz="1000" b="1" i="0" u="none" strike="noStrike" baseline="0" dirty="0">
                <a:effectLst/>
              </a:rPr>
              <a:t>CYP</a:t>
            </a:r>
            <a:r>
              <a:rPr lang="en-GB" sz="1000" b="1" baseline="0" dirty="0"/>
              <a:t> with input from a paediatrician with expertise in epilepsies</a:t>
            </a:r>
            <a:endParaRPr lang="en-GB" sz="1000" b="1" dirty="0"/>
          </a:p>
        </c:rich>
      </c:tx>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ontserrat" panose="00000500000000000000" pitchFamily="50" charset="0"/>
              <a:ea typeface="+mn-ea"/>
              <a:cs typeface="+mn-cs"/>
            </a:defRPr>
          </a:pPr>
          <a:endParaRPr lang="en-US"/>
        </a:p>
      </c:txPr>
    </c:title>
    <c:autoTitleDeleted val="0"/>
    <c:plotArea>
      <c:layout/>
      <c:lineChart>
        <c:grouping val="standard"/>
        <c:varyColors val="0"/>
        <c:ser>
          <c:idx val="0"/>
          <c:order val="0"/>
          <c:tx>
            <c:strRef>
              <c:f>Sheet1!$B$1</c:f>
              <c:strCache>
                <c:ptCount val="1"/>
                <c:pt idx="0">
                  <c:v>RD1</c:v>
                </c:pt>
              </c:strCache>
            </c:strRef>
          </c:tx>
          <c:spPr>
            <a:ln w="28575" cap="rnd">
              <a:solidFill>
                <a:schemeClr val="accent1"/>
              </a:solidFill>
              <a:round/>
            </a:ln>
            <a:effectLst/>
          </c:spPr>
          <c:marker>
            <c:symbol val="none"/>
          </c:marker>
          <c:cat>
            <c:numRef>
              <c:f>Sheet1!$A$2:$A$4</c:f>
              <c:numCache>
                <c:formatCode>General</c:formatCode>
                <c:ptCount val="3"/>
                <c:pt idx="0">
                  <c:v>2019</c:v>
                </c:pt>
                <c:pt idx="1">
                  <c:v>2020</c:v>
                </c:pt>
                <c:pt idx="2">
                  <c:v>2021</c:v>
                </c:pt>
              </c:numCache>
            </c:numRef>
          </c:cat>
          <c:val>
            <c:numRef>
              <c:f>Sheet1!$B$2:$B$4</c:f>
              <c:numCache>
                <c:formatCode>0%</c:formatCode>
                <c:ptCount val="3"/>
                <c:pt idx="0">
                  <c:v>0.46</c:v>
                </c:pt>
                <c:pt idx="1">
                  <c:v>0.76</c:v>
                </c:pt>
                <c:pt idx="2">
                  <c:v>0.97</c:v>
                </c:pt>
              </c:numCache>
            </c:numRef>
          </c:val>
          <c:smooth val="0"/>
          <c:extLst>
            <c:ext xmlns:c16="http://schemas.microsoft.com/office/drawing/2014/chart" uri="{C3380CC4-5D6E-409C-BE32-E72D297353CC}">
              <c16:uniqueId val="{00000000-8D1D-48BE-8E40-87B9D59BBD52}"/>
            </c:ext>
          </c:extLst>
        </c:ser>
        <c:ser>
          <c:idx val="1"/>
          <c:order val="1"/>
          <c:tx>
            <c:strRef>
              <c:f>Sheet1!$C$1</c:f>
              <c:strCache>
                <c:ptCount val="1"/>
                <c:pt idx="0">
                  <c:v>SWIPE</c:v>
                </c:pt>
              </c:strCache>
            </c:strRef>
          </c:tx>
          <c:spPr>
            <a:ln w="28575" cap="rnd">
              <a:solidFill>
                <a:schemeClr val="accent2"/>
              </a:solidFill>
              <a:round/>
            </a:ln>
            <a:effectLst/>
          </c:spPr>
          <c:marker>
            <c:symbol val="none"/>
          </c:marker>
          <c:cat>
            <c:numRef>
              <c:f>Sheet1!$A$2:$A$4</c:f>
              <c:numCache>
                <c:formatCode>General</c:formatCode>
                <c:ptCount val="3"/>
                <c:pt idx="0">
                  <c:v>2019</c:v>
                </c:pt>
                <c:pt idx="1">
                  <c:v>2020</c:v>
                </c:pt>
                <c:pt idx="2">
                  <c:v>2021</c:v>
                </c:pt>
              </c:numCache>
            </c:numRef>
          </c:cat>
          <c:val>
            <c:numRef>
              <c:f>Sheet1!$C$2:$C$4</c:f>
              <c:numCache>
                <c:formatCode>0%</c:formatCode>
                <c:ptCount val="3"/>
                <c:pt idx="0">
                  <c:v>0.83</c:v>
                </c:pt>
                <c:pt idx="1">
                  <c:v>0.76</c:v>
                </c:pt>
                <c:pt idx="2">
                  <c:v>0.82</c:v>
                </c:pt>
              </c:numCache>
            </c:numRef>
          </c:val>
          <c:smooth val="0"/>
          <c:extLst>
            <c:ext xmlns:c16="http://schemas.microsoft.com/office/drawing/2014/chart" uri="{C3380CC4-5D6E-409C-BE32-E72D297353CC}">
              <c16:uniqueId val="{00000001-8D1D-48BE-8E40-87B9D59BBD52}"/>
            </c:ext>
          </c:extLst>
        </c:ser>
        <c:ser>
          <c:idx val="2"/>
          <c:order val="2"/>
          <c:tx>
            <c:strRef>
              <c:f>Sheet1!$D$1</c:f>
              <c:strCache>
                <c:ptCount val="1"/>
                <c:pt idx="0">
                  <c:v>England &amp; Wales</c:v>
                </c:pt>
              </c:strCache>
            </c:strRef>
          </c:tx>
          <c:spPr>
            <a:ln w="28575" cap="rnd">
              <a:solidFill>
                <a:schemeClr val="accent3"/>
              </a:solidFill>
              <a:round/>
            </a:ln>
            <a:effectLst/>
          </c:spPr>
          <c:marker>
            <c:symbol val="none"/>
          </c:marker>
          <c:cat>
            <c:numRef>
              <c:f>Sheet1!$A$2:$A$4</c:f>
              <c:numCache>
                <c:formatCode>General</c:formatCode>
                <c:ptCount val="3"/>
                <c:pt idx="0">
                  <c:v>2019</c:v>
                </c:pt>
                <c:pt idx="1">
                  <c:v>2020</c:v>
                </c:pt>
                <c:pt idx="2">
                  <c:v>2021</c:v>
                </c:pt>
              </c:numCache>
            </c:numRef>
          </c:cat>
          <c:val>
            <c:numRef>
              <c:f>Sheet1!$D$2:$D$4</c:f>
              <c:numCache>
                <c:formatCode>0%</c:formatCode>
                <c:ptCount val="3"/>
                <c:pt idx="0">
                  <c:v>0.82</c:v>
                </c:pt>
                <c:pt idx="1">
                  <c:v>0.83</c:v>
                </c:pt>
                <c:pt idx="2">
                  <c:v>0.85</c:v>
                </c:pt>
              </c:numCache>
            </c:numRef>
          </c:val>
          <c:smooth val="0"/>
          <c:extLst>
            <c:ext xmlns:c16="http://schemas.microsoft.com/office/drawing/2014/chart" uri="{C3380CC4-5D6E-409C-BE32-E72D297353CC}">
              <c16:uniqueId val="{00000002-8D1D-48BE-8E40-87B9D59BBD52}"/>
            </c:ext>
          </c:extLst>
        </c:ser>
        <c:dLbls>
          <c:showLegendKey val="0"/>
          <c:showVal val="0"/>
          <c:showCatName val="0"/>
          <c:showSerName val="0"/>
          <c:showPercent val="0"/>
          <c:showBubbleSize val="0"/>
        </c:dLbls>
        <c:smooth val="0"/>
        <c:axId val="883923136"/>
        <c:axId val="883923968"/>
      </c:lineChart>
      <c:catAx>
        <c:axId val="883923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ontserrat" panose="00000500000000000000" pitchFamily="50" charset="0"/>
                <a:ea typeface="+mn-ea"/>
                <a:cs typeface="+mn-cs"/>
              </a:defRPr>
            </a:pPr>
            <a:endParaRPr lang="en-US"/>
          </a:p>
        </c:txPr>
        <c:crossAx val="883923968"/>
        <c:crosses val="autoZero"/>
        <c:auto val="1"/>
        <c:lblAlgn val="ctr"/>
        <c:lblOffset val="100"/>
        <c:noMultiLvlLbl val="0"/>
      </c:catAx>
      <c:valAx>
        <c:axId val="88392396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ontserrat" panose="00000500000000000000" pitchFamily="50" charset="0"/>
                <a:ea typeface="+mn-ea"/>
                <a:cs typeface="+mn-cs"/>
              </a:defRPr>
            </a:pPr>
            <a:endParaRPr lang="en-US"/>
          </a:p>
        </c:txPr>
        <c:crossAx val="883923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ontserrat" panose="00000500000000000000"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3"/>
      </a:solidFill>
    </a:ln>
    <a:effectLst/>
  </c:spPr>
  <c:txPr>
    <a:bodyPr/>
    <a:lstStyle/>
    <a:p>
      <a:pPr>
        <a:defRPr sz="900">
          <a:latin typeface="Montserrat" panose="00000500000000000000" pitchFamily="50"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solidFill>
                <a:latin typeface="Montserrat" panose="00000500000000000000" pitchFamily="50" charset="0"/>
                <a:ea typeface="+mn-ea"/>
                <a:cs typeface="Arial" panose="020B0604020202020204" pitchFamily="34" charset="0"/>
              </a:defRPr>
            </a:pPr>
            <a:r>
              <a:rPr lang="en-GB" sz="1000" b="1" dirty="0">
                <a:solidFill>
                  <a:schemeClr val="tx1"/>
                </a:solidFill>
                <a:latin typeface="Montserrat" panose="00000500000000000000" pitchFamily="50" charset="0"/>
                <a:cs typeface="Arial" panose="020B0604020202020204" pitchFamily="34" charset="0"/>
              </a:rPr>
              <a:t>Percentage</a:t>
            </a:r>
            <a:r>
              <a:rPr lang="en-GB" sz="1000" b="1" baseline="0" dirty="0">
                <a:solidFill>
                  <a:schemeClr val="tx1"/>
                </a:solidFill>
                <a:latin typeface="Montserrat" panose="00000500000000000000" pitchFamily="50" charset="0"/>
                <a:cs typeface="Arial" panose="020B0604020202020204" pitchFamily="34" charset="0"/>
              </a:rPr>
              <a:t> of </a:t>
            </a:r>
            <a:r>
              <a:rPr lang="en-GB" sz="1000" b="1" i="0" u="none" strike="noStrike" baseline="0" dirty="0">
                <a:solidFill>
                  <a:schemeClr val="tx1"/>
                </a:solidFill>
                <a:effectLst/>
                <a:latin typeface="Montserrat" panose="00000500000000000000" pitchFamily="50" charset="0"/>
                <a:cs typeface="Arial" panose="020B0604020202020204" pitchFamily="34" charset="0"/>
              </a:rPr>
              <a:t>CYP</a:t>
            </a:r>
            <a:r>
              <a:rPr lang="en-GB" sz="1000" b="1" baseline="0" dirty="0">
                <a:solidFill>
                  <a:schemeClr val="tx1"/>
                </a:solidFill>
                <a:latin typeface="Montserrat" panose="00000500000000000000" pitchFamily="50" charset="0"/>
                <a:cs typeface="Arial" panose="020B0604020202020204" pitchFamily="34" charset="0"/>
              </a:rPr>
              <a:t> with input from a paediatrician with expertise in epilepsies OR a paediatric neurologist</a:t>
            </a:r>
            <a:endParaRPr lang="en-GB" sz="1000" b="1" dirty="0">
              <a:solidFill>
                <a:schemeClr val="tx1"/>
              </a:solidFill>
              <a:latin typeface="Montserrat" panose="00000500000000000000" pitchFamily="50"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000" b="1" i="0" u="none" strike="noStrike" kern="1200" spc="0" baseline="0">
              <a:solidFill>
                <a:schemeClr val="tx1"/>
              </a:solidFill>
              <a:latin typeface="Montserrat" panose="00000500000000000000" pitchFamily="50" charset="0"/>
              <a:ea typeface="+mn-ea"/>
              <a:cs typeface="Arial" panose="020B0604020202020204" pitchFamily="34" charset="0"/>
            </a:defRPr>
          </a:pPr>
          <a:endParaRPr lang="en-US"/>
        </a:p>
      </c:txPr>
    </c:title>
    <c:autoTitleDeleted val="0"/>
    <c:plotArea>
      <c:layout/>
      <c:lineChart>
        <c:grouping val="standard"/>
        <c:varyColors val="0"/>
        <c:ser>
          <c:idx val="0"/>
          <c:order val="0"/>
          <c:tx>
            <c:strRef>
              <c:f>Sheet1!$B$1</c:f>
              <c:strCache>
                <c:ptCount val="1"/>
                <c:pt idx="0">
                  <c:v>RD1</c:v>
                </c:pt>
              </c:strCache>
            </c:strRef>
          </c:tx>
          <c:spPr>
            <a:ln w="28575" cap="rnd">
              <a:solidFill>
                <a:schemeClr val="accent1"/>
              </a:solidFill>
              <a:round/>
            </a:ln>
            <a:effectLst/>
          </c:spPr>
          <c:marker>
            <c:symbol val="none"/>
          </c:marker>
          <c:cat>
            <c:numRef>
              <c:f>Sheet1!$A$2:$A$4</c:f>
              <c:numCache>
                <c:formatCode>General</c:formatCode>
                <c:ptCount val="3"/>
                <c:pt idx="0">
                  <c:v>2019</c:v>
                </c:pt>
                <c:pt idx="1">
                  <c:v>2020</c:v>
                </c:pt>
                <c:pt idx="2">
                  <c:v>2021</c:v>
                </c:pt>
              </c:numCache>
            </c:numRef>
          </c:cat>
          <c:val>
            <c:numRef>
              <c:f>Sheet1!$B$2:$B$4</c:f>
              <c:numCache>
                <c:formatCode>0%</c:formatCode>
                <c:ptCount val="3"/>
                <c:pt idx="0">
                  <c:v>0.46</c:v>
                </c:pt>
                <c:pt idx="1">
                  <c:v>0.72</c:v>
                </c:pt>
                <c:pt idx="2">
                  <c:v>0.94</c:v>
                </c:pt>
              </c:numCache>
            </c:numRef>
          </c:val>
          <c:smooth val="0"/>
          <c:extLst>
            <c:ext xmlns:c16="http://schemas.microsoft.com/office/drawing/2014/chart" uri="{C3380CC4-5D6E-409C-BE32-E72D297353CC}">
              <c16:uniqueId val="{00000000-9E32-40AC-B305-1A21363B2749}"/>
            </c:ext>
          </c:extLst>
        </c:ser>
        <c:ser>
          <c:idx val="1"/>
          <c:order val="1"/>
          <c:tx>
            <c:strRef>
              <c:f>Sheet1!$C$1</c:f>
              <c:strCache>
                <c:ptCount val="1"/>
                <c:pt idx="0">
                  <c:v>SWIPE</c:v>
                </c:pt>
              </c:strCache>
            </c:strRef>
          </c:tx>
          <c:spPr>
            <a:ln w="28575" cap="rnd">
              <a:solidFill>
                <a:schemeClr val="accent2"/>
              </a:solidFill>
              <a:round/>
            </a:ln>
            <a:effectLst/>
          </c:spPr>
          <c:marker>
            <c:symbol val="none"/>
          </c:marker>
          <c:cat>
            <c:numRef>
              <c:f>Sheet1!$A$2:$A$4</c:f>
              <c:numCache>
                <c:formatCode>General</c:formatCode>
                <c:ptCount val="3"/>
                <c:pt idx="0">
                  <c:v>2019</c:v>
                </c:pt>
                <c:pt idx="1">
                  <c:v>2020</c:v>
                </c:pt>
                <c:pt idx="2">
                  <c:v>2021</c:v>
                </c:pt>
              </c:numCache>
            </c:numRef>
          </c:cat>
          <c:val>
            <c:numRef>
              <c:f>Sheet1!$C$2:$C$4</c:f>
              <c:numCache>
                <c:formatCode>0%</c:formatCode>
                <c:ptCount val="3"/>
                <c:pt idx="0">
                  <c:v>0.81</c:v>
                </c:pt>
                <c:pt idx="1">
                  <c:v>0.77</c:v>
                </c:pt>
                <c:pt idx="2">
                  <c:v>0.89</c:v>
                </c:pt>
              </c:numCache>
            </c:numRef>
          </c:val>
          <c:smooth val="0"/>
          <c:extLst>
            <c:ext xmlns:c16="http://schemas.microsoft.com/office/drawing/2014/chart" uri="{C3380CC4-5D6E-409C-BE32-E72D297353CC}">
              <c16:uniqueId val="{00000001-9E32-40AC-B305-1A21363B2749}"/>
            </c:ext>
          </c:extLst>
        </c:ser>
        <c:ser>
          <c:idx val="2"/>
          <c:order val="2"/>
          <c:tx>
            <c:strRef>
              <c:f>Sheet1!$D$1</c:f>
              <c:strCache>
                <c:ptCount val="1"/>
                <c:pt idx="0">
                  <c:v>England &amp; Wales</c:v>
                </c:pt>
              </c:strCache>
            </c:strRef>
          </c:tx>
          <c:spPr>
            <a:ln w="28575" cap="rnd">
              <a:solidFill>
                <a:schemeClr val="accent3"/>
              </a:solidFill>
              <a:round/>
            </a:ln>
            <a:effectLst/>
          </c:spPr>
          <c:marker>
            <c:symbol val="none"/>
          </c:marker>
          <c:cat>
            <c:numRef>
              <c:f>Sheet1!$A$2:$A$4</c:f>
              <c:numCache>
                <c:formatCode>General</c:formatCode>
                <c:ptCount val="3"/>
                <c:pt idx="0">
                  <c:v>2019</c:v>
                </c:pt>
                <c:pt idx="1">
                  <c:v>2020</c:v>
                </c:pt>
                <c:pt idx="2">
                  <c:v>2021</c:v>
                </c:pt>
              </c:numCache>
            </c:numRef>
          </c:cat>
          <c:val>
            <c:numRef>
              <c:f>Sheet1!$D$2:$D$4</c:f>
              <c:numCache>
                <c:formatCode>0%</c:formatCode>
                <c:ptCount val="3"/>
                <c:pt idx="0">
                  <c:v>0.88</c:v>
                </c:pt>
                <c:pt idx="1">
                  <c:v>0.87</c:v>
                </c:pt>
                <c:pt idx="2">
                  <c:v>0.88</c:v>
                </c:pt>
              </c:numCache>
            </c:numRef>
          </c:val>
          <c:smooth val="0"/>
          <c:extLst>
            <c:ext xmlns:c16="http://schemas.microsoft.com/office/drawing/2014/chart" uri="{C3380CC4-5D6E-409C-BE32-E72D297353CC}">
              <c16:uniqueId val="{00000002-9E32-40AC-B305-1A21363B2749}"/>
            </c:ext>
          </c:extLst>
        </c:ser>
        <c:dLbls>
          <c:showLegendKey val="0"/>
          <c:showVal val="0"/>
          <c:showCatName val="0"/>
          <c:showSerName val="0"/>
          <c:showPercent val="0"/>
          <c:showBubbleSize val="0"/>
        </c:dLbls>
        <c:smooth val="0"/>
        <c:axId val="883923136"/>
        <c:axId val="883923968"/>
      </c:lineChart>
      <c:catAx>
        <c:axId val="883923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ontserrat" panose="00000500000000000000" pitchFamily="50" charset="0"/>
                <a:ea typeface="+mn-ea"/>
                <a:cs typeface="+mn-cs"/>
              </a:defRPr>
            </a:pPr>
            <a:endParaRPr lang="en-US"/>
          </a:p>
        </c:txPr>
        <c:crossAx val="883923968"/>
        <c:crosses val="autoZero"/>
        <c:auto val="1"/>
        <c:lblAlgn val="ctr"/>
        <c:lblOffset val="100"/>
        <c:noMultiLvlLbl val="0"/>
      </c:catAx>
      <c:valAx>
        <c:axId val="88392396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ontserrat" panose="00000500000000000000" pitchFamily="50" charset="0"/>
                <a:ea typeface="+mn-ea"/>
                <a:cs typeface="+mn-cs"/>
              </a:defRPr>
            </a:pPr>
            <a:endParaRPr lang="en-US"/>
          </a:p>
        </c:txPr>
        <c:crossAx val="883923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ontserrat" panose="00000500000000000000"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3"/>
      </a:solidFill>
    </a:ln>
    <a:effectLst/>
  </c:spPr>
  <c:txPr>
    <a:bodyPr/>
    <a:lstStyle/>
    <a:p>
      <a:pPr>
        <a:defRPr sz="900">
          <a:latin typeface="Montserrat" panose="00000500000000000000" pitchFamily="50" charset="0"/>
        </a:defRPr>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B75F26-17BA-4A3C-939A-A109702EB9D8}" type="datetimeFigureOut">
              <a:rPr lang="en-GB" smtClean="0"/>
              <a:t>22/07/2024</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0FFA89-5C59-4AAF-8009-79353D94AE1E}" type="slidenum">
              <a:rPr lang="en-GB" smtClean="0"/>
              <a:t>‹#›</a:t>
            </a:fld>
            <a:endParaRPr lang="en-GB" dirty="0"/>
          </a:p>
        </p:txBody>
      </p:sp>
    </p:spTree>
    <p:extLst>
      <p:ext uri="{BB962C8B-B14F-4D97-AF65-F5344CB8AC3E}">
        <p14:creationId xmlns:p14="http://schemas.microsoft.com/office/powerpoint/2010/main" val="512876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0FFA89-5C59-4AAF-8009-79353D94AE1E}" type="slidenum">
              <a:rPr lang="en-GB" smtClean="0"/>
              <a:t>1</a:t>
            </a:fld>
            <a:endParaRPr lang="en-GB" dirty="0"/>
          </a:p>
        </p:txBody>
      </p:sp>
    </p:spTree>
    <p:extLst>
      <p:ext uri="{BB962C8B-B14F-4D97-AF65-F5344CB8AC3E}">
        <p14:creationId xmlns:p14="http://schemas.microsoft.com/office/powerpoint/2010/main" val="592243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0FFA89-5C59-4AAF-8009-79353D94AE1E}" type="slidenum">
              <a:rPr lang="en-GB" smtClean="0"/>
              <a:t>9</a:t>
            </a:fld>
            <a:endParaRPr lang="en-GB" dirty="0"/>
          </a:p>
        </p:txBody>
      </p:sp>
    </p:spTree>
    <p:extLst>
      <p:ext uri="{BB962C8B-B14F-4D97-AF65-F5344CB8AC3E}">
        <p14:creationId xmlns:p14="http://schemas.microsoft.com/office/powerpoint/2010/main" val="2986032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0FFA89-5C59-4AAF-8009-79353D94AE1E}" type="slidenum">
              <a:rPr lang="en-GB" smtClean="0"/>
              <a:t>13</a:t>
            </a:fld>
            <a:endParaRPr lang="en-GB" dirty="0"/>
          </a:p>
        </p:txBody>
      </p:sp>
    </p:spTree>
    <p:extLst>
      <p:ext uri="{BB962C8B-B14F-4D97-AF65-F5344CB8AC3E}">
        <p14:creationId xmlns:p14="http://schemas.microsoft.com/office/powerpoint/2010/main" val="3798430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FFA89-5C59-4AAF-8009-79353D94AE1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72487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duction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67544" y="1707654"/>
            <a:ext cx="8229600" cy="857250"/>
          </a:xfrm>
        </p:spPr>
        <p:txBody>
          <a:bodyPr/>
          <a:lstStyle>
            <a:lvl1pPr algn="ctr">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A8CC1BFE-7A9D-476F-853B-BE53F96D85CB}" type="datetimeFigureOut">
              <a:rPr lang="en-GB" smtClean="0"/>
              <a:t>22/07/2024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a:xfrm>
            <a:off x="6563544" y="4752666"/>
            <a:ext cx="2133600" cy="273844"/>
          </a:xfrm>
        </p:spPr>
        <p:txBody>
          <a:bodyPr/>
          <a:lstStyle/>
          <a:p>
            <a:fld id="{DA961FC0-C120-4E7B-A0CC-400EC9584A2A}" type="slidenum">
              <a:rPr lang="en-GB" smtClean="0"/>
              <a:t>‹#›</a:t>
            </a:fld>
            <a:endParaRPr lang="en-GB" dirty="0"/>
          </a:p>
        </p:txBody>
      </p:sp>
      <p:cxnSp>
        <p:nvCxnSpPr>
          <p:cNvPr id="7" name="Straight Connector 6"/>
          <p:cNvCxnSpPr/>
          <p:nvPr userDrawn="1"/>
        </p:nvCxnSpPr>
        <p:spPr>
          <a:xfrm>
            <a:off x="611560" y="2571750"/>
            <a:ext cx="7992888" cy="0"/>
          </a:xfrm>
          <a:prstGeom prst="line">
            <a:avLst/>
          </a:prstGeom>
          <a:ln w="19050">
            <a:solidFill>
              <a:srgbClr val="11A7F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80041" y="4554457"/>
            <a:ext cx="1117103" cy="670262"/>
          </a:xfrm>
          <a:prstGeom prst="rect">
            <a:avLst/>
          </a:prstGeom>
        </p:spPr>
      </p:pic>
      <p:pic>
        <p:nvPicPr>
          <p:cNvPr id="6" name="Picture 5">
            <a:extLst>
              <a:ext uri="{FF2B5EF4-FFF2-40B4-BE49-F238E27FC236}">
                <a16:creationId xmlns:a16="http://schemas.microsoft.com/office/drawing/2014/main" id="{FE1EB696-6D7D-BC5C-47DF-C280FFF93053}"/>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3528" y="124492"/>
            <a:ext cx="2357315" cy="503489"/>
          </a:xfrm>
          <a:prstGeom prst="rect">
            <a:avLst/>
          </a:prstGeom>
          <a:noFill/>
        </p:spPr>
      </p:pic>
    </p:spTree>
    <p:extLst>
      <p:ext uri="{BB962C8B-B14F-4D97-AF65-F5344CB8AC3E}">
        <p14:creationId xmlns:p14="http://schemas.microsoft.com/office/powerpoint/2010/main" val="1141732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B40A4-01B3-CE41-81E5-2738583F9BF5}"/>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62BC1CBB-A52A-5B44-AC15-34966C095FB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5191F4F-F8AE-9547-AF1C-591B931B0ED8}"/>
              </a:ext>
            </a:extLst>
          </p:cNvPr>
          <p:cNvSpPr>
            <a:spLocks noGrp="1"/>
          </p:cNvSpPr>
          <p:nvPr>
            <p:ph type="dt" sz="half" idx="10"/>
          </p:nvPr>
        </p:nvSpPr>
        <p:spPr/>
        <p:txBody>
          <a:bodyPr/>
          <a:lstStyle/>
          <a:p>
            <a:fld id="{34AD9702-4C5B-B044-B31F-4362B98716A3}" type="datetimeFigureOut">
              <a:rPr lang="en-US" smtClean="0"/>
              <a:t>7/22/2024</a:t>
            </a:fld>
            <a:endParaRPr lang="en-US" dirty="0"/>
          </a:p>
        </p:txBody>
      </p:sp>
      <p:sp>
        <p:nvSpPr>
          <p:cNvPr id="5" name="Footer Placeholder 4">
            <a:extLst>
              <a:ext uri="{FF2B5EF4-FFF2-40B4-BE49-F238E27FC236}">
                <a16:creationId xmlns:a16="http://schemas.microsoft.com/office/drawing/2014/main" id="{0A59BB29-1A57-7C4C-8BF8-F8035F0EC4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311437-1E77-3C45-B260-EBEEE37A31BD}"/>
              </a:ext>
            </a:extLst>
          </p:cNvPr>
          <p:cNvSpPr>
            <a:spLocks noGrp="1"/>
          </p:cNvSpPr>
          <p:nvPr>
            <p:ph type="sldNum" sz="quarter" idx="12"/>
          </p:nvPr>
        </p:nvSpPr>
        <p:spPr/>
        <p:txBody>
          <a:bodyPr/>
          <a:lstStyle/>
          <a:p>
            <a:fld id="{8A3C9E30-ABB1-994D-A85D-E45227376C3A}" type="slidenum">
              <a:rPr lang="en-US" smtClean="0"/>
              <a:t>‹#›</a:t>
            </a:fld>
            <a:endParaRPr lang="en-US" dirty="0"/>
          </a:p>
        </p:txBody>
      </p:sp>
    </p:spTree>
    <p:extLst>
      <p:ext uri="{BB962C8B-B14F-4D97-AF65-F5344CB8AC3E}">
        <p14:creationId xmlns:p14="http://schemas.microsoft.com/office/powerpoint/2010/main" val="3509636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043CA-F42D-CA42-B159-7ACF3528A87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D4BF38B-7034-B147-B7CB-D85CB8CDF16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56E191-5D90-8343-B2C3-7B103E0F231C}"/>
              </a:ext>
            </a:extLst>
          </p:cNvPr>
          <p:cNvSpPr>
            <a:spLocks noGrp="1"/>
          </p:cNvSpPr>
          <p:nvPr>
            <p:ph type="dt" sz="half" idx="10"/>
          </p:nvPr>
        </p:nvSpPr>
        <p:spPr/>
        <p:txBody>
          <a:bodyPr/>
          <a:lstStyle/>
          <a:p>
            <a:fld id="{34AD9702-4C5B-B044-B31F-4362B98716A3}" type="datetimeFigureOut">
              <a:rPr lang="en-US" smtClean="0"/>
              <a:t>7/22/2024</a:t>
            </a:fld>
            <a:endParaRPr lang="en-US" dirty="0"/>
          </a:p>
        </p:txBody>
      </p:sp>
      <p:sp>
        <p:nvSpPr>
          <p:cNvPr id="5" name="Footer Placeholder 4">
            <a:extLst>
              <a:ext uri="{FF2B5EF4-FFF2-40B4-BE49-F238E27FC236}">
                <a16:creationId xmlns:a16="http://schemas.microsoft.com/office/drawing/2014/main" id="{6E12BCA8-7976-6344-AC46-1BD520FCB0E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93ED1C-BF59-0948-8001-5A580B2FFCB3}"/>
              </a:ext>
            </a:extLst>
          </p:cNvPr>
          <p:cNvSpPr>
            <a:spLocks noGrp="1"/>
          </p:cNvSpPr>
          <p:nvPr>
            <p:ph type="sldNum" sz="quarter" idx="12"/>
          </p:nvPr>
        </p:nvSpPr>
        <p:spPr/>
        <p:txBody>
          <a:bodyPr/>
          <a:lstStyle/>
          <a:p>
            <a:fld id="{8A3C9E30-ABB1-994D-A85D-E45227376C3A}" type="slidenum">
              <a:rPr lang="en-US" smtClean="0"/>
              <a:t>‹#›</a:t>
            </a:fld>
            <a:endParaRPr lang="en-US" dirty="0"/>
          </a:p>
        </p:txBody>
      </p:sp>
    </p:spTree>
    <p:extLst>
      <p:ext uri="{BB962C8B-B14F-4D97-AF65-F5344CB8AC3E}">
        <p14:creationId xmlns:p14="http://schemas.microsoft.com/office/powerpoint/2010/main" val="1898099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45183-269A-F842-B6E4-D149554D5DDE}"/>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1E62248-ACCA-8540-A768-08837F23A63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28F048E-23CF-A143-8309-4D9A405C91E3}"/>
              </a:ext>
            </a:extLst>
          </p:cNvPr>
          <p:cNvSpPr>
            <a:spLocks noGrp="1"/>
          </p:cNvSpPr>
          <p:nvPr>
            <p:ph type="dt" sz="half" idx="10"/>
          </p:nvPr>
        </p:nvSpPr>
        <p:spPr/>
        <p:txBody>
          <a:bodyPr/>
          <a:lstStyle/>
          <a:p>
            <a:fld id="{34AD9702-4C5B-B044-B31F-4362B98716A3}" type="datetimeFigureOut">
              <a:rPr lang="en-US" smtClean="0"/>
              <a:t>7/22/2024</a:t>
            </a:fld>
            <a:endParaRPr lang="en-US" dirty="0"/>
          </a:p>
        </p:txBody>
      </p:sp>
      <p:sp>
        <p:nvSpPr>
          <p:cNvPr id="5" name="Footer Placeholder 4">
            <a:extLst>
              <a:ext uri="{FF2B5EF4-FFF2-40B4-BE49-F238E27FC236}">
                <a16:creationId xmlns:a16="http://schemas.microsoft.com/office/drawing/2014/main" id="{75064DAB-E442-AD43-B28F-12B880B800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00A828-F382-EE4F-89A6-0A66DB98AC34}"/>
              </a:ext>
            </a:extLst>
          </p:cNvPr>
          <p:cNvSpPr>
            <a:spLocks noGrp="1"/>
          </p:cNvSpPr>
          <p:nvPr>
            <p:ph type="sldNum" sz="quarter" idx="12"/>
          </p:nvPr>
        </p:nvSpPr>
        <p:spPr/>
        <p:txBody>
          <a:bodyPr/>
          <a:lstStyle/>
          <a:p>
            <a:fld id="{8A3C9E30-ABB1-994D-A85D-E45227376C3A}" type="slidenum">
              <a:rPr lang="en-US" smtClean="0"/>
              <a:t>‹#›</a:t>
            </a:fld>
            <a:endParaRPr lang="en-US" dirty="0"/>
          </a:p>
        </p:txBody>
      </p:sp>
    </p:spTree>
    <p:extLst>
      <p:ext uri="{BB962C8B-B14F-4D97-AF65-F5344CB8AC3E}">
        <p14:creationId xmlns:p14="http://schemas.microsoft.com/office/powerpoint/2010/main" val="3255141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9A12-B2B6-B94F-AE40-E44DA4871A0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82D97B-C4A4-8E4E-A5C8-FF537C925DC8}"/>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E4347FD-D9E5-054D-826B-0E5FF2CDCE1B}"/>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C38DEC9-5FC6-8A4B-AFC8-D308EC9E0C0D}"/>
              </a:ext>
            </a:extLst>
          </p:cNvPr>
          <p:cNvSpPr>
            <a:spLocks noGrp="1"/>
          </p:cNvSpPr>
          <p:nvPr>
            <p:ph type="dt" sz="half" idx="10"/>
          </p:nvPr>
        </p:nvSpPr>
        <p:spPr/>
        <p:txBody>
          <a:bodyPr/>
          <a:lstStyle/>
          <a:p>
            <a:fld id="{34AD9702-4C5B-B044-B31F-4362B98716A3}" type="datetimeFigureOut">
              <a:rPr lang="en-US" smtClean="0"/>
              <a:t>7/22/2024</a:t>
            </a:fld>
            <a:endParaRPr lang="en-US" dirty="0"/>
          </a:p>
        </p:txBody>
      </p:sp>
      <p:sp>
        <p:nvSpPr>
          <p:cNvPr id="6" name="Footer Placeholder 5">
            <a:extLst>
              <a:ext uri="{FF2B5EF4-FFF2-40B4-BE49-F238E27FC236}">
                <a16:creationId xmlns:a16="http://schemas.microsoft.com/office/drawing/2014/main" id="{9CA4BA2E-EB17-8A4C-B49A-E8AC7C6C5AA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C99D48A-27FC-7A4C-95E6-D07E3C73F032}"/>
              </a:ext>
            </a:extLst>
          </p:cNvPr>
          <p:cNvSpPr>
            <a:spLocks noGrp="1"/>
          </p:cNvSpPr>
          <p:nvPr>
            <p:ph type="sldNum" sz="quarter" idx="12"/>
          </p:nvPr>
        </p:nvSpPr>
        <p:spPr/>
        <p:txBody>
          <a:bodyPr/>
          <a:lstStyle/>
          <a:p>
            <a:fld id="{8A3C9E30-ABB1-994D-A85D-E45227376C3A}" type="slidenum">
              <a:rPr lang="en-US" smtClean="0"/>
              <a:t>‹#›</a:t>
            </a:fld>
            <a:endParaRPr lang="en-US" dirty="0"/>
          </a:p>
        </p:txBody>
      </p:sp>
    </p:spTree>
    <p:extLst>
      <p:ext uri="{BB962C8B-B14F-4D97-AF65-F5344CB8AC3E}">
        <p14:creationId xmlns:p14="http://schemas.microsoft.com/office/powerpoint/2010/main" val="2232822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94D68-0496-E34C-8B4A-C20906CED6BA}"/>
              </a:ext>
            </a:extLst>
          </p:cNvPr>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645FD07-372B-8B4F-BD10-17222C04F5C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889BF678-8B6F-D247-8E16-0F77BCDF08CC}"/>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1A266DD-5DB5-CA43-B166-D9418F7FA03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3B7762F3-AFB5-104E-A21F-1AEEBEE73B88}"/>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E9CF021-0421-3345-870A-76BA34BC9F08}"/>
              </a:ext>
            </a:extLst>
          </p:cNvPr>
          <p:cNvSpPr>
            <a:spLocks noGrp="1"/>
          </p:cNvSpPr>
          <p:nvPr>
            <p:ph type="dt" sz="half" idx="10"/>
          </p:nvPr>
        </p:nvSpPr>
        <p:spPr/>
        <p:txBody>
          <a:bodyPr/>
          <a:lstStyle/>
          <a:p>
            <a:fld id="{34AD9702-4C5B-B044-B31F-4362B98716A3}" type="datetimeFigureOut">
              <a:rPr lang="en-US" smtClean="0"/>
              <a:t>7/22/2024</a:t>
            </a:fld>
            <a:endParaRPr lang="en-US" dirty="0"/>
          </a:p>
        </p:txBody>
      </p:sp>
      <p:sp>
        <p:nvSpPr>
          <p:cNvPr id="8" name="Footer Placeholder 7">
            <a:extLst>
              <a:ext uri="{FF2B5EF4-FFF2-40B4-BE49-F238E27FC236}">
                <a16:creationId xmlns:a16="http://schemas.microsoft.com/office/drawing/2014/main" id="{75557717-6166-C54D-9FF5-6EC6DA3ADB5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EA7023C-1075-0B4E-8918-3C475DB64159}"/>
              </a:ext>
            </a:extLst>
          </p:cNvPr>
          <p:cNvSpPr>
            <a:spLocks noGrp="1"/>
          </p:cNvSpPr>
          <p:nvPr>
            <p:ph type="sldNum" sz="quarter" idx="12"/>
          </p:nvPr>
        </p:nvSpPr>
        <p:spPr/>
        <p:txBody>
          <a:bodyPr/>
          <a:lstStyle/>
          <a:p>
            <a:fld id="{8A3C9E30-ABB1-994D-A85D-E45227376C3A}" type="slidenum">
              <a:rPr lang="en-US" smtClean="0"/>
              <a:t>‹#›</a:t>
            </a:fld>
            <a:endParaRPr lang="en-US" dirty="0"/>
          </a:p>
        </p:txBody>
      </p:sp>
    </p:spTree>
    <p:extLst>
      <p:ext uri="{BB962C8B-B14F-4D97-AF65-F5344CB8AC3E}">
        <p14:creationId xmlns:p14="http://schemas.microsoft.com/office/powerpoint/2010/main" val="2343851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CDC5D-4F2A-A84F-B121-3AE03A1D4CA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82397E0-3AC4-8445-9BB2-EDED0BF04AAA}"/>
              </a:ext>
            </a:extLst>
          </p:cNvPr>
          <p:cNvSpPr>
            <a:spLocks noGrp="1"/>
          </p:cNvSpPr>
          <p:nvPr>
            <p:ph type="dt" sz="half" idx="10"/>
          </p:nvPr>
        </p:nvSpPr>
        <p:spPr/>
        <p:txBody>
          <a:bodyPr/>
          <a:lstStyle/>
          <a:p>
            <a:fld id="{34AD9702-4C5B-B044-B31F-4362B98716A3}" type="datetimeFigureOut">
              <a:rPr lang="en-US" smtClean="0"/>
              <a:t>7/22/2024</a:t>
            </a:fld>
            <a:endParaRPr lang="en-US" dirty="0"/>
          </a:p>
        </p:txBody>
      </p:sp>
      <p:sp>
        <p:nvSpPr>
          <p:cNvPr id="4" name="Footer Placeholder 3">
            <a:extLst>
              <a:ext uri="{FF2B5EF4-FFF2-40B4-BE49-F238E27FC236}">
                <a16:creationId xmlns:a16="http://schemas.microsoft.com/office/drawing/2014/main" id="{A058CCA2-71E4-1B46-B9B6-607C7C7587E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44302F1-FC35-704A-BB77-336C167B8E50}"/>
              </a:ext>
            </a:extLst>
          </p:cNvPr>
          <p:cNvSpPr>
            <a:spLocks noGrp="1"/>
          </p:cNvSpPr>
          <p:nvPr>
            <p:ph type="sldNum" sz="quarter" idx="12"/>
          </p:nvPr>
        </p:nvSpPr>
        <p:spPr/>
        <p:txBody>
          <a:bodyPr/>
          <a:lstStyle/>
          <a:p>
            <a:fld id="{8A3C9E30-ABB1-994D-A85D-E45227376C3A}" type="slidenum">
              <a:rPr lang="en-US" smtClean="0"/>
              <a:t>‹#›</a:t>
            </a:fld>
            <a:endParaRPr lang="en-US" dirty="0"/>
          </a:p>
        </p:txBody>
      </p:sp>
    </p:spTree>
    <p:extLst>
      <p:ext uri="{BB962C8B-B14F-4D97-AF65-F5344CB8AC3E}">
        <p14:creationId xmlns:p14="http://schemas.microsoft.com/office/powerpoint/2010/main" val="3256557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B42587-FD1C-0740-B18E-128F9FBE5EA1}"/>
              </a:ext>
            </a:extLst>
          </p:cNvPr>
          <p:cNvSpPr>
            <a:spLocks noGrp="1"/>
          </p:cNvSpPr>
          <p:nvPr>
            <p:ph type="dt" sz="half" idx="10"/>
          </p:nvPr>
        </p:nvSpPr>
        <p:spPr/>
        <p:txBody>
          <a:bodyPr/>
          <a:lstStyle/>
          <a:p>
            <a:fld id="{34AD9702-4C5B-B044-B31F-4362B98716A3}" type="datetimeFigureOut">
              <a:rPr lang="en-US" smtClean="0"/>
              <a:t>7/22/2024</a:t>
            </a:fld>
            <a:endParaRPr lang="en-US" dirty="0"/>
          </a:p>
        </p:txBody>
      </p:sp>
      <p:sp>
        <p:nvSpPr>
          <p:cNvPr id="3" name="Footer Placeholder 2">
            <a:extLst>
              <a:ext uri="{FF2B5EF4-FFF2-40B4-BE49-F238E27FC236}">
                <a16:creationId xmlns:a16="http://schemas.microsoft.com/office/drawing/2014/main" id="{663940E8-3CFC-684F-94A9-F546B888430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43322C9-3000-8841-BFB2-AEEDAEE7E0E0}"/>
              </a:ext>
            </a:extLst>
          </p:cNvPr>
          <p:cNvSpPr>
            <a:spLocks noGrp="1"/>
          </p:cNvSpPr>
          <p:nvPr>
            <p:ph type="sldNum" sz="quarter" idx="12"/>
          </p:nvPr>
        </p:nvSpPr>
        <p:spPr/>
        <p:txBody>
          <a:bodyPr/>
          <a:lstStyle/>
          <a:p>
            <a:fld id="{8A3C9E30-ABB1-994D-A85D-E45227376C3A}" type="slidenum">
              <a:rPr lang="en-US" smtClean="0"/>
              <a:t>‹#›</a:t>
            </a:fld>
            <a:endParaRPr lang="en-US" dirty="0"/>
          </a:p>
        </p:txBody>
      </p:sp>
    </p:spTree>
    <p:extLst>
      <p:ext uri="{BB962C8B-B14F-4D97-AF65-F5344CB8AC3E}">
        <p14:creationId xmlns:p14="http://schemas.microsoft.com/office/powerpoint/2010/main" val="654735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3B727-F256-9C43-B9BF-A12F33F44682}"/>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9751CF2-6345-C04D-A298-7D2398DD04D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3B8194A-A172-8044-91D4-FC89D06A67B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C7A9048A-D0F7-1746-9718-6AAA794A361C}"/>
              </a:ext>
            </a:extLst>
          </p:cNvPr>
          <p:cNvSpPr>
            <a:spLocks noGrp="1"/>
          </p:cNvSpPr>
          <p:nvPr>
            <p:ph type="dt" sz="half" idx="10"/>
          </p:nvPr>
        </p:nvSpPr>
        <p:spPr/>
        <p:txBody>
          <a:bodyPr/>
          <a:lstStyle/>
          <a:p>
            <a:fld id="{34AD9702-4C5B-B044-B31F-4362B98716A3}" type="datetimeFigureOut">
              <a:rPr lang="en-US" smtClean="0"/>
              <a:t>7/22/2024</a:t>
            </a:fld>
            <a:endParaRPr lang="en-US" dirty="0"/>
          </a:p>
        </p:txBody>
      </p:sp>
      <p:sp>
        <p:nvSpPr>
          <p:cNvPr id="6" name="Footer Placeholder 5">
            <a:extLst>
              <a:ext uri="{FF2B5EF4-FFF2-40B4-BE49-F238E27FC236}">
                <a16:creationId xmlns:a16="http://schemas.microsoft.com/office/drawing/2014/main" id="{6530AA9C-999D-5E44-9882-B483B5AE300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D0482A6-8C10-4340-AC31-F699119F5DB8}"/>
              </a:ext>
            </a:extLst>
          </p:cNvPr>
          <p:cNvSpPr>
            <a:spLocks noGrp="1"/>
          </p:cNvSpPr>
          <p:nvPr>
            <p:ph type="sldNum" sz="quarter" idx="12"/>
          </p:nvPr>
        </p:nvSpPr>
        <p:spPr/>
        <p:txBody>
          <a:bodyPr/>
          <a:lstStyle/>
          <a:p>
            <a:fld id="{8A3C9E30-ABB1-994D-A85D-E45227376C3A}" type="slidenum">
              <a:rPr lang="en-US" smtClean="0"/>
              <a:t>‹#›</a:t>
            </a:fld>
            <a:endParaRPr lang="en-US" dirty="0"/>
          </a:p>
        </p:txBody>
      </p:sp>
    </p:spTree>
    <p:extLst>
      <p:ext uri="{BB962C8B-B14F-4D97-AF65-F5344CB8AC3E}">
        <p14:creationId xmlns:p14="http://schemas.microsoft.com/office/powerpoint/2010/main" val="3834494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569C9-1B09-984C-AC92-46B441054CE4}"/>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F2774A4-87B4-A24B-8C98-BFB8B5E04A9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5931A2E0-5EA8-BE4F-B120-A38DDECF181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7AC7EAF1-1222-9241-AD31-8A5613EDEDEE}"/>
              </a:ext>
            </a:extLst>
          </p:cNvPr>
          <p:cNvSpPr>
            <a:spLocks noGrp="1"/>
          </p:cNvSpPr>
          <p:nvPr>
            <p:ph type="dt" sz="half" idx="10"/>
          </p:nvPr>
        </p:nvSpPr>
        <p:spPr/>
        <p:txBody>
          <a:bodyPr/>
          <a:lstStyle/>
          <a:p>
            <a:fld id="{34AD9702-4C5B-B044-B31F-4362B98716A3}" type="datetimeFigureOut">
              <a:rPr lang="en-US" smtClean="0"/>
              <a:t>7/22/2024</a:t>
            </a:fld>
            <a:endParaRPr lang="en-US" dirty="0"/>
          </a:p>
        </p:txBody>
      </p:sp>
      <p:sp>
        <p:nvSpPr>
          <p:cNvPr id="6" name="Footer Placeholder 5">
            <a:extLst>
              <a:ext uri="{FF2B5EF4-FFF2-40B4-BE49-F238E27FC236}">
                <a16:creationId xmlns:a16="http://schemas.microsoft.com/office/drawing/2014/main" id="{57135E20-560D-9E48-B80E-91E64ABF581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DA32500-A587-C04E-A70A-10C7D79E3AD1}"/>
              </a:ext>
            </a:extLst>
          </p:cNvPr>
          <p:cNvSpPr>
            <a:spLocks noGrp="1"/>
          </p:cNvSpPr>
          <p:nvPr>
            <p:ph type="sldNum" sz="quarter" idx="12"/>
          </p:nvPr>
        </p:nvSpPr>
        <p:spPr/>
        <p:txBody>
          <a:bodyPr/>
          <a:lstStyle/>
          <a:p>
            <a:fld id="{8A3C9E30-ABB1-994D-A85D-E45227376C3A}" type="slidenum">
              <a:rPr lang="en-US" smtClean="0"/>
              <a:t>‹#›</a:t>
            </a:fld>
            <a:endParaRPr lang="en-US" dirty="0"/>
          </a:p>
        </p:txBody>
      </p:sp>
    </p:spTree>
    <p:extLst>
      <p:ext uri="{BB962C8B-B14F-4D97-AF65-F5344CB8AC3E}">
        <p14:creationId xmlns:p14="http://schemas.microsoft.com/office/powerpoint/2010/main" val="2280983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B6E75-43D3-BF48-8730-807E00A9CA0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AEDE502-C53C-7349-A43D-01793F3BD15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A7DBE1-E8DE-5A46-A6AB-C130CDACD29F}"/>
              </a:ext>
            </a:extLst>
          </p:cNvPr>
          <p:cNvSpPr>
            <a:spLocks noGrp="1"/>
          </p:cNvSpPr>
          <p:nvPr>
            <p:ph type="dt" sz="half" idx="10"/>
          </p:nvPr>
        </p:nvSpPr>
        <p:spPr/>
        <p:txBody>
          <a:bodyPr/>
          <a:lstStyle/>
          <a:p>
            <a:fld id="{34AD9702-4C5B-B044-B31F-4362B98716A3}" type="datetimeFigureOut">
              <a:rPr lang="en-US" smtClean="0"/>
              <a:t>7/22/2024</a:t>
            </a:fld>
            <a:endParaRPr lang="en-US" dirty="0"/>
          </a:p>
        </p:txBody>
      </p:sp>
      <p:sp>
        <p:nvSpPr>
          <p:cNvPr id="5" name="Footer Placeholder 4">
            <a:extLst>
              <a:ext uri="{FF2B5EF4-FFF2-40B4-BE49-F238E27FC236}">
                <a16:creationId xmlns:a16="http://schemas.microsoft.com/office/drawing/2014/main" id="{68CBBF26-094E-C241-B065-E1B984D9517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4CC316-6ED9-7B46-AF49-D1F4D23713C0}"/>
              </a:ext>
            </a:extLst>
          </p:cNvPr>
          <p:cNvSpPr>
            <a:spLocks noGrp="1"/>
          </p:cNvSpPr>
          <p:nvPr>
            <p:ph type="sldNum" sz="quarter" idx="12"/>
          </p:nvPr>
        </p:nvSpPr>
        <p:spPr/>
        <p:txBody>
          <a:bodyPr/>
          <a:lstStyle/>
          <a:p>
            <a:fld id="{8A3C9E30-ABB1-994D-A85D-E45227376C3A}" type="slidenum">
              <a:rPr lang="en-US" smtClean="0"/>
              <a:t>‹#›</a:t>
            </a:fld>
            <a:endParaRPr lang="en-US" dirty="0"/>
          </a:p>
        </p:txBody>
      </p:sp>
    </p:spTree>
    <p:extLst>
      <p:ext uri="{BB962C8B-B14F-4D97-AF65-F5344CB8AC3E}">
        <p14:creationId xmlns:p14="http://schemas.microsoft.com/office/powerpoint/2010/main" val="1157135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1520" y="195487"/>
            <a:ext cx="8568952" cy="432048"/>
          </a:xfrm>
        </p:spPr>
        <p:txBody>
          <a:bodyPr>
            <a:noAutofit/>
          </a:bodyPr>
          <a:lstStyle>
            <a:lvl1pPr algn="l">
              <a:defRPr sz="3000" b="1">
                <a:solidFill>
                  <a:srgbClr val="11A7F2"/>
                </a:solidFill>
                <a:latin typeface="Montserrat" panose="02000505000000020004" pitchFamily="2" charset="0"/>
                <a:cs typeface="Arial" panose="020B0604020202020204" pitchFamily="34" charset="0"/>
              </a:defRPr>
            </a:lvl1pPr>
          </a:lstStyle>
          <a:p>
            <a:endParaRPr lang="en-GB" dirty="0"/>
          </a:p>
        </p:txBody>
      </p:sp>
      <p:sp>
        <p:nvSpPr>
          <p:cNvPr id="4" name="Date Placeholder 3"/>
          <p:cNvSpPr>
            <a:spLocks noGrp="1"/>
          </p:cNvSpPr>
          <p:nvPr>
            <p:ph type="dt" sz="half" idx="10"/>
          </p:nvPr>
        </p:nvSpPr>
        <p:spPr/>
        <p:txBody>
          <a:bodyPr/>
          <a:lstStyle/>
          <a:p>
            <a:fld id="{A8CC1BFE-7A9D-476F-853B-BE53F96D85CB}" type="datetimeFigureOut">
              <a:rPr lang="en-GB" smtClean="0"/>
              <a:t>22/07/2024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A961FC0-C120-4E7B-A0CC-400EC9584A2A}" type="slidenum">
              <a:rPr lang="en-GB" smtClean="0"/>
              <a:t>‹#›</a:t>
            </a:fld>
            <a:endParaRPr lang="en-GB" dirty="0"/>
          </a:p>
        </p:txBody>
      </p:sp>
      <p:cxnSp>
        <p:nvCxnSpPr>
          <p:cNvPr id="9" name="Straight Connector 8"/>
          <p:cNvCxnSpPr/>
          <p:nvPr userDrawn="1"/>
        </p:nvCxnSpPr>
        <p:spPr>
          <a:xfrm>
            <a:off x="323528" y="649304"/>
            <a:ext cx="8496944" cy="0"/>
          </a:xfrm>
          <a:prstGeom prst="line">
            <a:avLst/>
          </a:prstGeom>
          <a:ln w="28575">
            <a:solidFill>
              <a:srgbClr val="11A7F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6855C0-297C-F0B4-F703-DE386921F8B8}"/>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00" y="4803998"/>
            <a:ext cx="1078817" cy="230420"/>
          </a:xfrm>
          <a:prstGeom prst="rect">
            <a:avLst/>
          </a:prstGeom>
          <a:noFill/>
        </p:spPr>
      </p:pic>
    </p:spTree>
    <p:extLst>
      <p:ext uri="{BB962C8B-B14F-4D97-AF65-F5344CB8AC3E}">
        <p14:creationId xmlns:p14="http://schemas.microsoft.com/office/powerpoint/2010/main" val="27493482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A86D94-B332-4B46-9BB4-D9B9F1A3BF3B}"/>
              </a:ext>
            </a:extLst>
          </p:cNvPr>
          <p:cNvSpPr>
            <a:spLocks noGrp="1"/>
          </p:cNvSpPr>
          <p:nvPr>
            <p:ph type="title" orient="vert"/>
          </p:nvPr>
        </p:nvSpPr>
        <p:spPr>
          <a:xfrm>
            <a:off x="6543675" y="273844"/>
            <a:ext cx="1971675" cy="435887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1C77626-0266-4D4D-9192-7E9E39DA2EF7}"/>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58217BD-26E7-7345-A777-96FA1E9FEDC5}"/>
              </a:ext>
            </a:extLst>
          </p:cNvPr>
          <p:cNvSpPr>
            <a:spLocks noGrp="1"/>
          </p:cNvSpPr>
          <p:nvPr>
            <p:ph type="dt" sz="half" idx="10"/>
          </p:nvPr>
        </p:nvSpPr>
        <p:spPr/>
        <p:txBody>
          <a:bodyPr/>
          <a:lstStyle/>
          <a:p>
            <a:fld id="{34AD9702-4C5B-B044-B31F-4362B98716A3}" type="datetimeFigureOut">
              <a:rPr lang="en-US" smtClean="0"/>
              <a:t>7/22/2024</a:t>
            </a:fld>
            <a:endParaRPr lang="en-US" dirty="0"/>
          </a:p>
        </p:txBody>
      </p:sp>
      <p:sp>
        <p:nvSpPr>
          <p:cNvPr id="5" name="Footer Placeholder 4">
            <a:extLst>
              <a:ext uri="{FF2B5EF4-FFF2-40B4-BE49-F238E27FC236}">
                <a16:creationId xmlns:a16="http://schemas.microsoft.com/office/drawing/2014/main" id="{A1594156-0447-8846-8E84-F754D9B7E2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91683-43BB-E149-B566-391C3141BCC0}"/>
              </a:ext>
            </a:extLst>
          </p:cNvPr>
          <p:cNvSpPr>
            <a:spLocks noGrp="1"/>
          </p:cNvSpPr>
          <p:nvPr>
            <p:ph type="sldNum" sz="quarter" idx="12"/>
          </p:nvPr>
        </p:nvSpPr>
        <p:spPr/>
        <p:txBody>
          <a:bodyPr/>
          <a:lstStyle/>
          <a:p>
            <a:fld id="{8A3C9E30-ABB1-994D-A85D-E45227376C3A}" type="slidenum">
              <a:rPr lang="en-US" smtClean="0"/>
              <a:t>‹#›</a:t>
            </a:fld>
            <a:endParaRPr lang="en-US" dirty="0"/>
          </a:p>
        </p:txBody>
      </p:sp>
    </p:spTree>
    <p:extLst>
      <p:ext uri="{BB962C8B-B14F-4D97-AF65-F5344CB8AC3E}">
        <p14:creationId xmlns:p14="http://schemas.microsoft.com/office/powerpoint/2010/main" val="3281175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60" y="195487"/>
            <a:ext cx="8229600" cy="475562"/>
          </a:xfrm>
        </p:spPr>
        <p:txBody>
          <a:bodyPr/>
          <a:lstStyle>
            <a:lvl1pPr algn="l">
              <a:defRPr/>
            </a:lvl1pPr>
          </a:lstStyle>
          <a:p>
            <a:r>
              <a:rPr lang="en-US" dirty="0"/>
              <a:t>Click to edit Master title style</a:t>
            </a:r>
            <a:endParaRPr lang="en-GB" dirty="0"/>
          </a:p>
        </p:txBody>
      </p:sp>
      <p:sp>
        <p:nvSpPr>
          <p:cNvPr id="3" name="Content Placeholder 2"/>
          <p:cNvSpPr>
            <a:spLocks noGrp="1"/>
          </p:cNvSpPr>
          <p:nvPr>
            <p:ph idx="1"/>
          </p:nvPr>
        </p:nvSpPr>
        <p:spPr>
          <a:xfrm>
            <a:off x="305776" y="1042903"/>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8CC1BFE-7A9D-476F-853B-BE53F96D85CB}" type="datetimeFigureOut">
              <a:rPr lang="en-GB" smtClean="0"/>
              <a:t>22/07/2024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A961FC0-C120-4E7B-A0CC-400EC9584A2A}" type="slidenum">
              <a:rPr lang="en-GB" smtClean="0"/>
              <a:t>‹#›</a:t>
            </a:fld>
            <a:endParaRPr lang="en-GB" dirty="0"/>
          </a:p>
        </p:txBody>
      </p:sp>
      <p:cxnSp>
        <p:nvCxnSpPr>
          <p:cNvPr id="7" name="Straight Connector 6"/>
          <p:cNvCxnSpPr/>
          <p:nvPr userDrawn="1"/>
        </p:nvCxnSpPr>
        <p:spPr>
          <a:xfrm>
            <a:off x="323528" y="710260"/>
            <a:ext cx="8352928" cy="0"/>
          </a:xfrm>
          <a:prstGeom prst="line">
            <a:avLst/>
          </a:prstGeom>
          <a:ln w="28575">
            <a:solidFill>
              <a:srgbClr val="11A7F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7599BC2-4F18-3FDA-044D-AEE2C5362E67}"/>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00" y="4803998"/>
            <a:ext cx="1078817" cy="230420"/>
          </a:xfrm>
          <a:prstGeom prst="rect">
            <a:avLst/>
          </a:prstGeom>
          <a:noFill/>
        </p:spPr>
      </p:pic>
    </p:spTree>
    <p:extLst>
      <p:ext uri="{BB962C8B-B14F-4D97-AF65-F5344CB8AC3E}">
        <p14:creationId xmlns:p14="http://schemas.microsoft.com/office/powerpoint/2010/main" val="1456400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23528" y="87474"/>
            <a:ext cx="8373616" cy="594066"/>
          </a:xfrm>
        </p:spPr>
        <p:txBody>
          <a:bodyPr/>
          <a:lstStyle>
            <a:lvl1pPr algn="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A8CC1BFE-7A9D-476F-853B-BE53F96D85CB}" type="datetimeFigureOut">
              <a:rPr lang="en-GB" smtClean="0"/>
              <a:t>22/07/2024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DA961FC0-C120-4E7B-A0CC-400EC9584A2A}" type="slidenum">
              <a:rPr lang="en-GB" smtClean="0"/>
              <a:t>‹#›</a:t>
            </a:fld>
            <a:endParaRPr lang="en-GB" dirty="0"/>
          </a:p>
        </p:txBody>
      </p:sp>
      <p:cxnSp>
        <p:nvCxnSpPr>
          <p:cNvPr id="7" name="Straight Connector 6"/>
          <p:cNvCxnSpPr/>
          <p:nvPr userDrawn="1"/>
        </p:nvCxnSpPr>
        <p:spPr>
          <a:xfrm>
            <a:off x="323528" y="710260"/>
            <a:ext cx="8352928" cy="0"/>
          </a:xfrm>
          <a:prstGeom prst="line">
            <a:avLst/>
          </a:prstGeom>
          <a:ln w="28575">
            <a:solidFill>
              <a:srgbClr val="11A7F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C0BA503-8AEC-8D1B-558A-700172A6CA9A}"/>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00" y="4803998"/>
            <a:ext cx="1078817" cy="230420"/>
          </a:xfrm>
          <a:prstGeom prst="rect">
            <a:avLst/>
          </a:prstGeom>
          <a:noFill/>
        </p:spPr>
      </p:pic>
    </p:spTree>
    <p:extLst>
      <p:ext uri="{BB962C8B-B14F-4D97-AF65-F5344CB8AC3E}">
        <p14:creationId xmlns:p14="http://schemas.microsoft.com/office/powerpoint/2010/main" val="2753879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5908" y="205979"/>
            <a:ext cx="8229600" cy="857250"/>
          </a:xfrm>
        </p:spPr>
        <p:txBody>
          <a:bodyPr/>
          <a:lstStyle/>
          <a:p>
            <a:r>
              <a:rPr lang="en-US"/>
              <a:t>Click to edit Master title style</a:t>
            </a:r>
            <a:endParaRPr lang="en-GB"/>
          </a:p>
        </p:txBody>
      </p:sp>
      <p:sp>
        <p:nvSpPr>
          <p:cNvPr id="3" name="Content Placeholder 2"/>
          <p:cNvSpPr>
            <a:spLocks noGrp="1"/>
          </p:cNvSpPr>
          <p:nvPr>
            <p:ph sz="half" idx="1"/>
          </p:nvPr>
        </p:nvSpPr>
        <p:spPr>
          <a:xfrm>
            <a:off x="465908"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8CC1BFE-7A9D-476F-853B-BE53F96D85CB}" type="datetimeFigureOut">
              <a:rPr lang="en-GB" smtClean="0"/>
              <a:t>22/07/2024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A961FC0-C120-4E7B-A0CC-400EC9584A2A}" type="slidenum">
              <a:rPr lang="en-GB" smtClean="0"/>
              <a:t>‹#›</a:t>
            </a:fld>
            <a:endParaRPr lang="en-GB" dirty="0"/>
          </a:p>
        </p:txBody>
      </p:sp>
      <p:cxnSp>
        <p:nvCxnSpPr>
          <p:cNvPr id="8" name="Straight Connector 7"/>
          <p:cNvCxnSpPr/>
          <p:nvPr userDrawn="1"/>
        </p:nvCxnSpPr>
        <p:spPr>
          <a:xfrm>
            <a:off x="467544" y="843558"/>
            <a:ext cx="8208912" cy="0"/>
          </a:xfrm>
          <a:prstGeom prst="line">
            <a:avLst/>
          </a:prstGeom>
          <a:ln w="28575">
            <a:solidFill>
              <a:srgbClr val="11A7F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33A81B7-6CE4-538E-DF4E-4CF8A9826F77}"/>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00" y="4803998"/>
            <a:ext cx="1078817" cy="230420"/>
          </a:xfrm>
          <a:prstGeom prst="rect">
            <a:avLst/>
          </a:prstGeom>
          <a:noFill/>
        </p:spPr>
      </p:pic>
    </p:spTree>
    <p:extLst>
      <p:ext uri="{BB962C8B-B14F-4D97-AF65-F5344CB8AC3E}">
        <p14:creationId xmlns:p14="http://schemas.microsoft.com/office/powerpoint/2010/main" val="3343813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4"/>
            <a:ext cx="4040188" cy="7003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a:p>
            <a:pPr lvl="0"/>
            <a:endParaRPr lang="en-US" dirty="0"/>
          </a:p>
          <a:p>
            <a:pPr lvl="0"/>
            <a:r>
              <a:rPr lang="en-US" dirty="0"/>
              <a:t>Click to edit Master text styles</a:t>
            </a:r>
          </a:p>
        </p:txBody>
      </p:sp>
      <p:sp>
        <p:nvSpPr>
          <p:cNvPr id="4" name="Content Placeholder 3"/>
          <p:cNvSpPr>
            <a:spLocks noGrp="1"/>
          </p:cNvSpPr>
          <p:nvPr>
            <p:ph sz="half" idx="2"/>
          </p:nvPr>
        </p:nvSpPr>
        <p:spPr>
          <a:xfrm>
            <a:off x="457200" y="2067694"/>
            <a:ext cx="4040188" cy="2526928"/>
          </a:xfrm>
        </p:spPr>
        <p:txBody>
          <a:bodyPr/>
          <a:lstStyle>
            <a:lvl1pPr>
              <a:defRPr sz="2000" b="1"/>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3"/>
          </p:nvPr>
        </p:nvSpPr>
        <p:spPr>
          <a:xfrm>
            <a:off x="4645028" y="1151334"/>
            <a:ext cx="4041775" cy="7003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067694"/>
            <a:ext cx="4041775" cy="252692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Date Placeholder 6"/>
          <p:cNvSpPr>
            <a:spLocks noGrp="1"/>
          </p:cNvSpPr>
          <p:nvPr>
            <p:ph type="dt" sz="half" idx="10"/>
          </p:nvPr>
        </p:nvSpPr>
        <p:spPr/>
        <p:txBody>
          <a:bodyPr/>
          <a:lstStyle/>
          <a:p>
            <a:fld id="{A8CC1BFE-7A9D-476F-853B-BE53F96D85CB}" type="datetimeFigureOut">
              <a:rPr lang="en-GB" smtClean="0"/>
              <a:t>22/07/2024</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DA961FC0-C120-4E7B-A0CC-400EC9584A2A}" type="slidenum">
              <a:rPr lang="en-GB" smtClean="0"/>
              <a:t>‹#›</a:t>
            </a:fld>
            <a:endParaRPr lang="en-GB" dirty="0"/>
          </a:p>
        </p:txBody>
      </p:sp>
      <p:cxnSp>
        <p:nvCxnSpPr>
          <p:cNvPr id="10" name="Straight Connector 9"/>
          <p:cNvCxnSpPr/>
          <p:nvPr userDrawn="1"/>
        </p:nvCxnSpPr>
        <p:spPr>
          <a:xfrm>
            <a:off x="467544" y="961450"/>
            <a:ext cx="8208912" cy="0"/>
          </a:xfrm>
          <a:prstGeom prst="line">
            <a:avLst/>
          </a:prstGeom>
          <a:ln w="28575">
            <a:solidFill>
              <a:srgbClr val="11A7F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854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CC1BFE-7A9D-476F-853B-BE53F96D85CB}" type="datetimeFigureOut">
              <a:rPr lang="en-GB" smtClean="0"/>
              <a:t>22/07/2024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DA961FC0-C120-4E7B-A0CC-400EC9584A2A}" type="slidenum">
              <a:rPr lang="en-GB" smtClean="0"/>
              <a:t>‹#›</a:t>
            </a:fld>
            <a:endParaRPr lang="en-GB" dirty="0"/>
          </a:p>
        </p:txBody>
      </p:sp>
    </p:spTree>
    <p:extLst>
      <p:ext uri="{BB962C8B-B14F-4D97-AF65-F5344CB8AC3E}">
        <p14:creationId xmlns:p14="http://schemas.microsoft.com/office/powerpoint/2010/main" val="269518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9"/>
            <a:ext cx="5111750" cy="4389835"/>
          </a:xfrm>
        </p:spPr>
        <p:txBody>
          <a:bodyPr/>
          <a:lstStyle>
            <a:lvl1pPr>
              <a:defRPr sz="2000"/>
            </a:lvl1pPr>
            <a:lvl2pPr>
              <a:defRPr sz="1800"/>
            </a:lvl2pPr>
            <a:lvl3pPr>
              <a:defRPr sz="1600"/>
            </a:lvl3pPr>
            <a:lvl4pPr>
              <a:defRPr sz="14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CC1BFE-7A9D-476F-853B-BE53F96D85CB}" type="datetimeFigureOut">
              <a:rPr lang="en-GB" smtClean="0"/>
              <a:t>22/07/2024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A961FC0-C120-4E7B-A0CC-400EC9584A2A}" type="slidenum">
              <a:rPr lang="en-GB" smtClean="0"/>
              <a:t>‹#›</a:t>
            </a:fld>
            <a:endParaRPr lang="en-GB" dirty="0"/>
          </a:p>
        </p:txBody>
      </p:sp>
    </p:spTree>
    <p:extLst>
      <p:ext uri="{BB962C8B-B14F-4D97-AF65-F5344CB8AC3E}">
        <p14:creationId xmlns:p14="http://schemas.microsoft.com/office/powerpoint/2010/main" val="2217973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CC1BFE-7A9D-476F-853B-BE53F96D85CB}" type="datetimeFigureOut">
              <a:rPr lang="en-GB" smtClean="0"/>
              <a:t>22/07/2024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A961FC0-C120-4E7B-A0CC-400EC9584A2A}" type="slidenum">
              <a:rPr lang="en-GB" smtClean="0"/>
              <a:t>‹#›</a:t>
            </a:fld>
            <a:endParaRPr lang="en-GB" dirty="0"/>
          </a:p>
        </p:txBody>
      </p:sp>
    </p:spTree>
    <p:extLst>
      <p:ext uri="{BB962C8B-B14F-4D97-AF65-F5344CB8AC3E}">
        <p14:creationId xmlns:p14="http://schemas.microsoft.com/office/powerpoint/2010/main" val="1843193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8CC1BFE-7A9D-476F-853B-BE53F96D85CB}" type="datetimeFigureOut">
              <a:rPr lang="en-GB" smtClean="0"/>
              <a:t>22/07/2024</a:t>
            </a:fld>
            <a:endParaRPr lang="en-GB"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A961FC0-C120-4E7B-A0CC-400EC9584A2A}" type="slidenum">
              <a:rPr lang="en-GB" smtClean="0"/>
              <a:t>‹#›</a:t>
            </a:fld>
            <a:endParaRPr lang="en-GB" dirty="0"/>
          </a:p>
        </p:txBody>
      </p:sp>
    </p:spTree>
    <p:extLst>
      <p:ext uri="{BB962C8B-B14F-4D97-AF65-F5344CB8AC3E}">
        <p14:creationId xmlns:p14="http://schemas.microsoft.com/office/powerpoint/2010/main" val="1369869086"/>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4" r:id="rId4"/>
    <p:sldLayoutId id="2147483652" r:id="rId5"/>
    <p:sldLayoutId id="2147483653" r:id="rId6"/>
    <p:sldLayoutId id="2147483655" r:id="rId7"/>
    <p:sldLayoutId id="2147483656" r:id="rId8"/>
    <p:sldLayoutId id="2147483657" r:id="rId9"/>
  </p:sldLayoutIdLst>
  <p:txStyles>
    <p:titleStyle>
      <a:lvl1pPr algn="l" defTabSz="914400" rtl="0" eaLnBrk="1" latinLnBrk="0" hangingPunct="1">
        <a:spcBef>
          <a:spcPct val="0"/>
        </a:spcBef>
        <a:buNone/>
        <a:defRPr sz="3000" b="1" kern="1200">
          <a:solidFill>
            <a:srgbClr val="11A7F2"/>
          </a:solidFill>
          <a:latin typeface="Montserrat" panose="02000505000000020004" pitchFamily="2"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b="0" kern="1200">
          <a:solidFill>
            <a:srgbClr val="4D4D4D"/>
          </a:solidFill>
          <a:latin typeface="Montserrat" panose="02000505000000020004" pitchFamily="2" charset="0"/>
          <a:ea typeface="+mn-ea"/>
          <a:cs typeface="+mn-cs"/>
        </a:defRPr>
      </a:lvl1pPr>
      <a:lvl2pPr marL="742950" indent="-285750" algn="l" defTabSz="914400" rtl="0" eaLnBrk="1" latinLnBrk="0" hangingPunct="1">
        <a:spcBef>
          <a:spcPct val="20000"/>
        </a:spcBef>
        <a:buClr>
          <a:srgbClr val="4D4D4D"/>
        </a:buClr>
        <a:buSzPct val="80000"/>
        <a:buFont typeface="Courier New" panose="02070309020205020404" pitchFamily="49" charset="0"/>
        <a:buChar char="o"/>
        <a:defRPr sz="2400" b="0" kern="1200">
          <a:solidFill>
            <a:schemeClr val="tx1"/>
          </a:solidFill>
          <a:latin typeface="Montserrat" panose="02000505000000020004" pitchFamily="2" charset="0"/>
          <a:ea typeface="+mn-ea"/>
          <a:cs typeface="+mn-cs"/>
        </a:defRPr>
      </a:lvl2pPr>
      <a:lvl3pPr marL="1257300" indent="-342900" algn="l" defTabSz="914400" rtl="0" eaLnBrk="1" latinLnBrk="0" hangingPunct="1">
        <a:spcBef>
          <a:spcPct val="20000"/>
        </a:spcBef>
        <a:buFont typeface="Montserrat" panose="02000505000000020004" pitchFamily="2" charset="0"/>
        <a:buChar char="—"/>
        <a:defRPr sz="2000" kern="1200">
          <a:solidFill>
            <a:schemeClr val="tx1"/>
          </a:solidFill>
          <a:latin typeface="Montserrat" panose="02000505000000020004" pitchFamily="2"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ontserrat" panose="02000505000000020004" pitchFamily="2"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ontserrat" panose="02000505000000020004"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8F671-F34D-3846-8410-7D8538FF915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EFF158E-2955-2143-9C1F-E1C2D1A671F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7BD493F-0A84-284C-AA2E-70E0D21D03C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4AD9702-4C5B-B044-B31F-4362B98716A3}" type="datetimeFigureOut">
              <a:rPr lang="en-US" smtClean="0"/>
              <a:t>7/22/2024</a:t>
            </a:fld>
            <a:endParaRPr lang="en-US" dirty="0"/>
          </a:p>
        </p:txBody>
      </p:sp>
      <p:sp>
        <p:nvSpPr>
          <p:cNvPr id="5" name="Footer Placeholder 4">
            <a:extLst>
              <a:ext uri="{FF2B5EF4-FFF2-40B4-BE49-F238E27FC236}">
                <a16:creationId xmlns:a16="http://schemas.microsoft.com/office/drawing/2014/main" id="{E9A4AEA3-529A-554E-8C8A-F7B1C69266F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FC36E69-D87B-044A-BFED-96EBD883398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A3C9E30-ABB1-994D-A85D-E45227376C3A}" type="slidenum">
              <a:rPr lang="en-US" smtClean="0"/>
              <a:t>‹#›</a:t>
            </a:fld>
            <a:endParaRPr lang="en-US" dirty="0"/>
          </a:p>
        </p:txBody>
      </p:sp>
    </p:spTree>
    <p:extLst>
      <p:ext uri="{BB962C8B-B14F-4D97-AF65-F5344CB8AC3E}">
        <p14:creationId xmlns:p14="http://schemas.microsoft.com/office/powerpoint/2010/main" val="192649755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eqip.rcpch.ac.uk/wp-content/uploads/sites/19/2022/02/royal_united_hospitals_bath_eqip_team.pdf" TargetMode="External"/><Relationship Id="rId2" Type="http://schemas.openxmlformats.org/officeDocument/2006/relationships/hyperlink" Target="https://www.youtube.com/watch?v=Vqkg9K1CBOo&amp;t=5s"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7624B36-A292-AB0C-54D5-FD657CE3438E}"/>
              </a:ext>
            </a:extLst>
          </p:cNvPr>
          <p:cNvSpPr>
            <a:spLocks noGrp="1"/>
          </p:cNvSpPr>
          <p:nvPr>
            <p:ph idx="1"/>
          </p:nvPr>
        </p:nvSpPr>
        <p:spPr>
          <a:xfrm>
            <a:off x="323528" y="843558"/>
            <a:ext cx="8424936" cy="4299942"/>
          </a:xfrm>
        </p:spPr>
        <p:txBody>
          <a:bodyPr>
            <a:normAutofit/>
          </a:bodyPr>
          <a:lstStyle/>
          <a:p>
            <a:pPr marL="0" indent="0" algn="just">
              <a:buNone/>
            </a:pPr>
            <a:r>
              <a:rPr lang="en-GB" sz="2000" b="1" dirty="0">
                <a:solidFill>
                  <a:schemeClr val="accent1"/>
                </a:solidFill>
              </a:rPr>
              <a:t>Development of first seizure pathway</a:t>
            </a:r>
          </a:p>
          <a:p>
            <a:pPr marL="0" indent="0" algn="just">
              <a:buNone/>
            </a:pPr>
            <a:endParaRPr lang="en-GB" sz="2000" b="1" dirty="0">
              <a:solidFill>
                <a:schemeClr val="accent1"/>
              </a:solidFill>
            </a:endParaRPr>
          </a:p>
          <a:p>
            <a:pPr marL="0" indent="0" algn="just">
              <a:buNone/>
            </a:pPr>
            <a:r>
              <a:rPr lang="en-GB" sz="1600" b="1" dirty="0">
                <a:solidFill>
                  <a:schemeClr val="tx1"/>
                </a:solidFill>
              </a:rPr>
              <a:t>Royal United Hospitals Bath NHS Foundation Trust</a:t>
            </a:r>
            <a:endParaRPr lang="en-GB" sz="1600" b="1" dirty="0">
              <a:solidFill>
                <a:schemeClr val="tx1"/>
              </a:solidFill>
              <a:latin typeface="Montserrat" panose="00000500000000000000" pitchFamily="50" charset="0"/>
              <a:cs typeface="Arial" panose="020B0604020202020204" pitchFamily="34" charset="0"/>
            </a:endParaRPr>
          </a:p>
          <a:p>
            <a:pPr marL="0" indent="0" algn="just">
              <a:buNone/>
            </a:pPr>
            <a:endParaRPr lang="en-GB" sz="1100" b="1" dirty="0">
              <a:solidFill>
                <a:schemeClr val="tx1"/>
              </a:solidFill>
              <a:latin typeface="Montserrat" panose="00000500000000000000" pitchFamily="50" charset="0"/>
              <a:cs typeface="Arial" panose="020B0604020202020204" pitchFamily="34" charset="0"/>
            </a:endParaRPr>
          </a:p>
          <a:p>
            <a:pPr marL="0" indent="0" algn="just">
              <a:buNone/>
            </a:pPr>
            <a:r>
              <a:rPr lang="en-GB" sz="1100" b="1" dirty="0">
                <a:solidFill>
                  <a:schemeClr val="tx1"/>
                </a:solidFill>
                <a:latin typeface="Montserrat" panose="00000500000000000000" pitchFamily="50" charset="0"/>
                <a:cs typeface="Arial" panose="020B0604020202020204" pitchFamily="34" charset="0"/>
              </a:rPr>
              <a:t>RCPCH Epilepsy Quality Improvement Programme project team:</a:t>
            </a:r>
            <a:endParaRPr lang="en-GB" sz="1100" dirty="0">
              <a:solidFill>
                <a:schemeClr val="tx1"/>
              </a:solidFill>
              <a:latin typeface="Montserrat" panose="00000500000000000000" pitchFamily="50" charset="0"/>
              <a:cs typeface="Arial" panose="020B0604020202020204" pitchFamily="34" charset="0"/>
            </a:endParaRPr>
          </a:p>
          <a:p>
            <a:pPr marL="0" indent="0" algn="just">
              <a:buNone/>
            </a:pPr>
            <a:r>
              <a:rPr lang="en-GB" sz="1100" dirty="0">
                <a:solidFill>
                  <a:schemeClr val="tx1"/>
                </a:solidFill>
                <a:latin typeface="Montserrat" panose="00000500000000000000" pitchFamily="50" charset="0"/>
                <a:cs typeface="Arial" panose="020B0604020202020204" pitchFamily="34" charset="0"/>
              </a:rPr>
              <a:t>Dr Eve Bassett, Consultant Paediatrician, Epilepsy and Neurology Lead</a:t>
            </a:r>
          </a:p>
          <a:p>
            <a:pPr marL="0" indent="0" algn="just">
              <a:buNone/>
            </a:pPr>
            <a:r>
              <a:rPr lang="en-GB" sz="1100" dirty="0">
                <a:solidFill>
                  <a:schemeClr val="tx1"/>
                </a:solidFill>
                <a:latin typeface="Montserrat" panose="00000500000000000000" pitchFamily="50" charset="0"/>
                <a:cs typeface="Arial" panose="020B0604020202020204" pitchFamily="34" charset="0"/>
              </a:rPr>
              <a:t>Dr Toby Hunt, Consultant Paediatrician with Epilepsy Interest</a:t>
            </a:r>
          </a:p>
          <a:p>
            <a:pPr marL="0" indent="0" algn="just">
              <a:buNone/>
            </a:pPr>
            <a:r>
              <a:rPr lang="en-GB" sz="1100" dirty="0">
                <a:solidFill>
                  <a:schemeClr val="tx1"/>
                </a:solidFill>
                <a:latin typeface="Montserrat" panose="00000500000000000000" pitchFamily="50" charset="0"/>
                <a:cs typeface="Arial" panose="020B0604020202020204" pitchFamily="34" charset="0"/>
              </a:rPr>
              <a:t>Dr Carrie Furnell, Consultant Community Paediatrician</a:t>
            </a:r>
          </a:p>
          <a:p>
            <a:pPr marL="0" indent="0" algn="just">
              <a:buNone/>
            </a:pPr>
            <a:r>
              <a:rPr lang="en-GB" sz="1100" dirty="0">
                <a:solidFill>
                  <a:schemeClr val="tx1"/>
                </a:solidFill>
                <a:latin typeface="Montserrat" panose="00000500000000000000" pitchFamily="50" charset="0"/>
                <a:cs typeface="Arial" panose="020B0604020202020204" pitchFamily="34" charset="0"/>
              </a:rPr>
              <a:t>Dr Sam Amin, Consultant Paediatric Neurologist with responsibilities for Bath outreach service</a:t>
            </a:r>
          </a:p>
          <a:p>
            <a:pPr marL="0" indent="0" algn="just">
              <a:buNone/>
            </a:pPr>
            <a:r>
              <a:rPr lang="en-GB" sz="1100" dirty="0">
                <a:solidFill>
                  <a:schemeClr val="tx1"/>
                </a:solidFill>
                <a:latin typeface="Montserrat" panose="00000500000000000000" pitchFamily="50" charset="0"/>
                <a:cs typeface="Arial" panose="020B0604020202020204" pitchFamily="34" charset="0"/>
              </a:rPr>
              <a:t>Jenny Ferguson, Specialist Clinical Physiologist</a:t>
            </a:r>
          </a:p>
          <a:p>
            <a:pPr marL="0" indent="0" algn="just">
              <a:buNone/>
            </a:pPr>
            <a:endParaRPr lang="en-GB" sz="1100" b="1" dirty="0">
              <a:solidFill>
                <a:schemeClr val="tx1"/>
              </a:solidFill>
              <a:latin typeface="Montserrat" panose="00000500000000000000" pitchFamily="50" charset="0"/>
              <a:cs typeface="Arial" panose="020B0604020202020204" pitchFamily="34" charset="0"/>
            </a:endParaRPr>
          </a:p>
          <a:p>
            <a:pPr marL="0" indent="0" algn="just">
              <a:buNone/>
            </a:pPr>
            <a:endParaRPr lang="en-GB" sz="1100" dirty="0">
              <a:solidFill>
                <a:schemeClr val="tx1">
                  <a:lumMod val="50000"/>
                  <a:lumOff val="50000"/>
                </a:schemeClr>
              </a:solidFill>
              <a:latin typeface="Montserrat" panose="00000500000000000000" pitchFamily="50" charset="0"/>
              <a:cs typeface="Arial" panose="020B0604020202020204" pitchFamily="34" charset="0"/>
            </a:endParaRPr>
          </a:p>
          <a:p>
            <a:pPr marL="0" indent="0" algn="just">
              <a:buNone/>
            </a:pPr>
            <a:endParaRPr lang="en-GB" sz="1100" dirty="0">
              <a:solidFill>
                <a:schemeClr val="tx1">
                  <a:lumMod val="50000"/>
                  <a:lumOff val="50000"/>
                </a:schemeClr>
              </a:solidFill>
              <a:latin typeface="Montserrat" panose="00000500000000000000" pitchFamily="50" charset="0"/>
              <a:cs typeface="Arial" panose="020B0604020202020204" pitchFamily="34" charset="0"/>
            </a:endParaRPr>
          </a:p>
          <a:p>
            <a:pPr marL="0" indent="0" algn="just">
              <a:buNone/>
            </a:pPr>
            <a:endParaRPr lang="en-GB" sz="1100" dirty="0">
              <a:solidFill>
                <a:schemeClr val="tx1">
                  <a:lumMod val="50000"/>
                  <a:lumOff val="50000"/>
                </a:schemeClr>
              </a:solidFill>
              <a:latin typeface="Montserrat" panose="00000500000000000000" pitchFamily="50" charset="0"/>
              <a:cs typeface="Arial" panose="020B0604020202020204" pitchFamily="34" charset="0"/>
            </a:endParaRPr>
          </a:p>
          <a:p>
            <a:pPr marL="0" indent="0" algn="just">
              <a:buNone/>
            </a:pPr>
            <a:endParaRPr lang="en-GB" sz="1100" dirty="0">
              <a:solidFill>
                <a:schemeClr val="tx1">
                  <a:lumMod val="50000"/>
                  <a:lumOff val="50000"/>
                </a:schemeClr>
              </a:solidFill>
              <a:latin typeface="Montserrat" panose="00000500000000000000" pitchFamily="50" charset="0"/>
              <a:cs typeface="Arial" panose="020B0604020202020204" pitchFamily="34" charset="0"/>
            </a:endParaRPr>
          </a:p>
          <a:p>
            <a:pPr marL="0" indent="0" algn="just">
              <a:buNone/>
            </a:pPr>
            <a:r>
              <a:rPr lang="en-GB" sz="1100" dirty="0">
                <a:solidFill>
                  <a:schemeClr val="tx1">
                    <a:lumMod val="50000"/>
                    <a:lumOff val="50000"/>
                  </a:schemeClr>
                </a:solidFill>
                <a:latin typeface="Montserrat" panose="00000500000000000000" pitchFamily="50" charset="0"/>
                <a:cs typeface="Arial" panose="020B0604020202020204" pitchFamily="34" charset="0"/>
              </a:rPr>
              <a:t>National audit results included within this case study acts as a guide only to performance standards. The service improvements made during the EQIP cannot be entirely attributed to the reported results in the Epilepsy12. </a:t>
            </a:r>
          </a:p>
          <a:p>
            <a:pPr marL="0" indent="0" algn="just">
              <a:buNone/>
            </a:pPr>
            <a:endParaRPr lang="en-GB" sz="1100" dirty="0">
              <a:solidFill>
                <a:schemeClr val="tx1">
                  <a:lumMod val="50000"/>
                  <a:lumOff val="50000"/>
                </a:schemeClr>
              </a:solidFill>
              <a:latin typeface="Montserrat" panose="00000500000000000000" pitchFamily="50" charset="0"/>
              <a:cs typeface="Arial" panose="020B0604020202020204" pitchFamily="34" charset="0"/>
            </a:endParaRPr>
          </a:p>
          <a:p>
            <a:pPr marL="0" indent="0" algn="just">
              <a:buNone/>
            </a:pPr>
            <a:endParaRPr lang="en-GB" sz="1100" dirty="0">
              <a:solidFill>
                <a:schemeClr val="tx1">
                  <a:lumMod val="50000"/>
                  <a:lumOff val="50000"/>
                </a:schemeClr>
              </a:solidFill>
              <a:latin typeface="Montserrat" panose="00000500000000000000" pitchFamily="50" charset="0"/>
              <a:cs typeface="Arial" panose="020B0604020202020204" pitchFamily="34" charset="0"/>
            </a:endParaRPr>
          </a:p>
          <a:p>
            <a:pPr marL="0" indent="0" algn="just">
              <a:buNone/>
            </a:pPr>
            <a:endParaRPr lang="en-GB" sz="1100" b="1" dirty="0">
              <a:solidFill>
                <a:schemeClr val="tx1"/>
              </a:solidFill>
              <a:latin typeface="Montserrat" panose="00000500000000000000" pitchFamily="50" charset="0"/>
              <a:cs typeface="Arial" panose="020B0604020202020204" pitchFamily="34" charset="0"/>
            </a:endParaRPr>
          </a:p>
          <a:p>
            <a:pPr marL="0" indent="0" algn="just">
              <a:buNone/>
            </a:pPr>
            <a:endParaRPr lang="en-GB" sz="1100" b="1" dirty="0">
              <a:solidFill>
                <a:schemeClr val="tx1"/>
              </a:solidFill>
              <a:latin typeface="Montserrat" panose="00000500000000000000" pitchFamily="50" charset="0"/>
              <a:cs typeface="Arial" panose="020B0604020202020204" pitchFamily="34" charset="0"/>
            </a:endParaRPr>
          </a:p>
          <a:p>
            <a:pPr marL="0" indent="0" algn="just">
              <a:buNone/>
            </a:pPr>
            <a:endParaRPr lang="en-GB" sz="1100" dirty="0">
              <a:solidFill>
                <a:schemeClr val="tx1"/>
              </a:solidFill>
              <a:latin typeface="Montserrat" panose="00000500000000000000" pitchFamily="50" charset="0"/>
              <a:cs typeface="Arial" panose="020B0604020202020204" pitchFamily="34" charset="0"/>
            </a:endParaRPr>
          </a:p>
          <a:p>
            <a:pPr marL="0" indent="0" algn="just">
              <a:buNone/>
            </a:pPr>
            <a:endParaRPr lang="en-GB" sz="1100" b="1" dirty="0">
              <a:solidFill>
                <a:schemeClr val="tx1"/>
              </a:solidFill>
              <a:latin typeface="Montserrat" panose="00000500000000000000" pitchFamily="50" charset="0"/>
              <a:cs typeface="Arial" panose="020B0604020202020204" pitchFamily="34" charset="0"/>
            </a:endParaRPr>
          </a:p>
        </p:txBody>
      </p:sp>
      <p:sp>
        <p:nvSpPr>
          <p:cNvPr id="6" name="TextBox 5">
            <a:extLst>
              <a:ext uri="{FF2B5EF4-FFF2-40B4-BE49-F238E27FC236}">
                <a16:creationId xmlns:a16="http://schemas.microsoft.com/office/drawing/2014/main" id="{82F30CF1-39E4-03B2-FD14-E21197B86495}"/>
              </a:ext>
            </a:extLst>
          </p:cNvPr>
          <p:cNvSpPr txBox="1"/>
          <p:nvPr/>
        </p:nvSpPr>
        <p:spPr>
          <a:xfrm>
            <a:off x="251520" y="51470"/>
            <a:ext cx="6984776" cy="646331"/>
          </a:xfrm>
          <a:prstGeom prst="rect">
            <a:avLst/>
          </a:prstGeom>
          <a:noFill/>
        </p:spPr>
        <p:txBody>
          <a:bodyPr wrap="square" rtlCol="0">
            <a:spAutoFit/>
          </a:bodyPr>
          <a:lstStyle/>
          <a:p>
            <a:r>
              <a:rPr lang="en-GB" b="1" dirty="0">
                <a:solidFill>
                  <a:schemeClr val="accent1"/>
                </a:solidFill>
                <a:latin typeface="Montserrat" panose="00000500000000000000" pitchFamily="50" charset="0"/>
                <a:cs typeface="Arial" panose="020B0604020202020204" pitchFamily="34" charset="0"/>
              </a:rPr>
              <a:t>RCPCH Epilepsy Quality Improvement Programme </a:t>
            </a:r>
          </a:p>
          <a:p>
            <a:r>
              <a:rPr lang="en-GB" b="1" dirty="0">
                <a:solidFill>
                  <a:schemeClr val="accent1"/>
                </a:solidFill>
                <a:latin typeface="Montserrat" panose="00000500000000000000" pitchFamily="50" charset="0"/>
                <a:cs typeface="Arial" panose="020B0604020202020204" pitchFamily="34" charset="0"/>
              </a:rPr>
              <a:t>November 2019 – July 2020</a:t>
            </a:r>
            <a:endParaRPr lang="en-GB" dirty="0">
              <a:solidFill>
                <a:schemeClr val="accent1"/>
              </a:solidFill>
            </a:endParaRPr>
          </a:p>
        </p:txBody>
      </p:sp>
    </p:spTree>
    <p:extLst>
      <p:ext uri="{BB962C8B-B14F-4D97-AF65-F5344CB8AC3E}">
        <p14:creationId xmlns:p14="http://schemas.microsoft.com/office/powerpoint/2010/main" val="4210905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2DF3-181F-8CA7-D221-4BBF2DA5B080}"/>
              </a:ext>
            </a:extLst>
          </p:cNvPr>
          <p:cNvSpPr>
            <a:spLocks noGrp="1"/>
          </p:cNvSpPr>
          <p:nvPr>
            <p:ph type="title"/>
          </p:nvPr>
        </p:nvSpPr>
        <p:spPr/>
        <p:txBody>
          <a:bodyPr>
            <a:noAutofit/>
          </a:bodyPr>
          <a:lstStyle/>
          <a:p>
            <a:r>
              <a:rPr lang="en-GB" sz="2000" dirty="0"/>
              <a:t>Audit results for cohort 3 – Paediatrician with expertise – Royal United Hospitals Bath NHS Foundation Trust</a:t>
            </a:r>
          </a:p>
        </p:txBody>
      </p:sp>
      <p:graphicFrame>
        <p:nvGraphicFramePr>
          <p:cNvPr id="14" name="Content Placeholder 13">
            <a:extLst>
              <a:ext uri="{FF2B5EF4-FFF2-40B4-BE49-F238E27FC236}">
                <a16:creationId xmlns:a16="http://schemas.microsoft.com/office/drawing/2014/main" id="{76CDAE42-1483-A68E-D25F-1AE878858B62}"/>
              </a:ext>
            </a:extLst>
          </p:cNvPr>
          <p:cNvGraphicFramePr>
            <a:graphicFrameLocks noGrp="1"/>
          </p:cNvGraphicFramePr>
          <p:nvPr>
            <p:ph idx="1"/>
            <p:extLst>
              <p:ext uri="{D42A27DB-BD31-4B8C-83A1-F6EECF244321}">
                <p14:modId xmlns:p14="http://schemas.microsoft.com/office/powerpoint/2010/main" val="3792076111"/>
              </p:ext>
            </p:extLst>
          </p:nvPr>
        </p:nvGraphicFramePr>
        <p:xfrm>
          <a:off x="228760" y="1131590"/>
          <a:ext cx="5389646" cy="3528665"/>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89BA1D58-70FE-AD4B-AB73-088FEF5D78F3}"/>
              </a:ext>
            </a:extLst>
          </p:cNvPr>
          <p:cNvSpPr txBox="1"/>
          <p:nvPr/>
        </p:nvSpPr>
        <p:spPr>
          <a:xfrm>
            <a:off x="5868144" y="1275606"/>
            <a:ext cx="2590216" cy="1446550"/>
          </a:xfrm>
          <a:prstGeom prst="rect">
            <a:avLst/>
          </a:prstGeom>
          <a:solidFill>
            <a:schemeClr val="accent1">
              <a:lumMod val="20000"/>
              <a:lumOff val="80000"/>
            </a:schemeClr>
          </a:solidFill>
        </p:spPr>
        <p:txBody>
          <a:bodyPr wrap="square" rtlCol="0">
            <a:spAutoFit/>
          </a:bodyPr>
          <a:lstStyle/>
          <a:p>
            <a:pPr algn="just"/>
            <a:r>
              <a:rPr lang="en-GB" sz="1100" b="1" dirty="0">
                <a:latin typeface="Montserrat" panose="00000500000000000000" pitchFamily="50" charset="0"/>
                <a:cs typeface="Arial" panose="020B0604020202020204" pitchFamily="34" charset="0"/>
              </a:rPr>
              <a:t>The percentage of CYP with input from a paediatrician with expertise has continued to increase, from 76% in 2020 to 97% in 2021, and has risen above the national and regional average.</a:t>
            </a:r>
          </a:p>
          <a:p>
            <a:pPr algn="just"/>
            <a:endParaRPr lang="en-GB" sz="1100" b="1" dirty="0">
              <a:latin typeface="Montserrat" panose="00000500000000000000" pitchFamily="50" charset="0"/>
              <a:cs typeface="Arial" panose="020B0604020202020204" pitchFamily="34" charset="0"/>
            </a:endParaRPr>
          </a:p>
        </p:txBody>
      </p:sp>
    </p:spTree>
    <p:extLst>
      <p:ext uri="{BB962C8B-B14F-4D97-AF65-F5344CB8AC3E}">
        <p14:creationId xmlns:p14="http://schemas.microsoft.com/office/powerpoint/2010/main" val="4014246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2DF3-181F-8CA7-D221-4BBF2DA5B080}"/>
              </a:ext>
            </a:extLst>
          </p:cNvPr>
          <p:cNvSpPr>
            <a:spLocks noGrp="1"/>
          </p:cNvSpPr>
          <p:nvPr>
            <p:ph type="title"/>
          </p:nvPr>
        </p:nvSpPr>
        <p:spPr/>
        <p:txBody>
          <a:bodyPr>
            <a:noAutofit/>
          </a:bodyPr>
          <a:lstStyle/>
          <a:p>
            <a:r>
              <a:rPr lang="en-GB" sz="2000" dirty="0"/>
              <a:t>Audit results for cohort 3 – Performance indicators – Royal United Hospitals Bath NHS Foundation Trust</a:t>
            </a:r>
          </a:p>
        </p:txBody>
      </p:sp>
      <p:sp>
        <p:nvSpPr>
          <p:cNvPr id="10" name="TextBox 9">
            <a:extLst>
              <a:ext uri="{FF2B5EF4-FFF2-40B4-BE49-F238E27FC236}">
                <a16:creationId xmlns:a16="http://schemas.microsoft.com/office/drawing/2014/main" id="{D8F116C5-9BE9-DCC7-F5DF-7AF92E8753F0}"/>
              </a:ext>
            </a:extLst>
          </p:cNvPr>
          <p:cNvSpPr txBox="1"/>
          <p:nvPr/>
        </p:nvSpPr>
        <p:spPr>
          <a:xfrm>
            <a:off x="228760" y="870590"/>
            <a:ext cx="8280920" cy="938719"/>
          </a:xfrm>
          <a:prstGeom prst="rect">
            <a:avLst/>
          </a:prstGeom>
          <a:noFill/>
        </p:spPr>
        <p:txBody>
          <a:bodyPr wrap="square" rtlCol="0">
            <a:spAutoFit/>
          </a:bodyPr>
          <a:lstStyle/>
          <a:p>
            <a:r>
              <a:rPr lang="en-GB" sz="1100" dirty="0">
                <a:latin typeface="Montserrat" panose="00000500000000000000" pitchFamily="50" charset="0"/>
                <a:cs typeface="Arial" panose="020B0604020202020204" pitchFamily="34" charset="0"/>
              </a:rPr>
              <a:t>NICE recommends that CYP with epilepsy are seen by an ESN who they can contact between scheduled reviews (Quality statement 5).</a:t>
            </a:r>
          </a:p>
          <a:p>
            <a:endParaRPr lang="en-GB" sz="1100" dirty="0">
              <a:latin typeface="Montserrat" panose="00000500000000000000" pitchFamily="50" charset="0"/>
              <a:cs typeface="Arial" panose="020B0604020202020204" pitchFamily="34" charset="0"/>
            </a:endParaRPr>
          </a:p>
          <a:p>
            <a:r>
              <a:rPr lang="en-GB" sz="1100" dirty="0">
                <a:latin typeface="Montserrat" panose="00000500000000000000" pitchFamily="50" charset="0"/>
                <a:cs typeface="Arial" panose="020B0604020202020204" pitchFamily="34" charset="0"/>
              </a:rPr>
              <a:t>100% of CYP diagnosed with epilepsy had input from an ESN by 1 year in Royal United Hospitals Bath NHS Foundation Trust, as shown in Performance indicator 2. </a:t>
            </a:r>
          </a:p>
        </p:txBody>
      </p:sp>
      <p:graphicFrame>
        <p:nvGraphicFramePr>
          <p:cNvPr id="3" name="Table 3">
            <a:extLst>
              <a:ext uri="{FF2B5EF4-FFF2-40B4-BE49-F238E27FC236}">
                <a16:creationId xmlns:a16="http://schemas.microsoft.com/office/drawing/2014/main" id="{12112750-6358-1E81-BE58-341199C7CB82}"/>
              </a:ext>
            </a:extLst>
          </p:cNvPr>
          <p:cNvGraphicFramePr>
            <a:graphicFrameLocks noGrp="1"/>
          </p:cNvGraphicFramePr>
          <p:nvPr>
            <p:extLst>
              <p:ext uri="{D42A27DB-BD31-4B8C-83A1-F6EECF244321}">
                <p14:modId xmlns:p14="http://schemas.microsoft.com/office/powerpoint/2010/main" val="3884781773"/>
              </p:ext>
            </p:extLst>
          </p:nvPr>
        </p:nvGraphicFramePr>
        <p:xfrm>
          <a:off x="323528" y="3102838"/>
          <a:ext cx="8352928" cy="1341120"/>
        </p:xfrm>
        <a:graphic>
          <a:graphicData uri="http://schemas.openxmlformats.org/drawingml/2006/table">
            <a:tbl>
              <a:tblPr firstRow="1" bandRow="1">
                <a:tableStyleId>{5C22544A-7EE6-4342-B048-85BDC9FD1C3A}</a:tableStyleId>
              </a:tblPr>
              <a:tblGrid>
                <a:gridCol w="2605122">
                  <a:extLst>
                    <a:ext uri="{9D8B030D-6E8A-4147-A177-3AD203B41FA5}">
                      <a16:colId xmlns:a16="http://schemas.microsoft.com/office/drawing/2014/main" val="2235953392"/>
                    </a:ext>
                  </a:extLst>
                </a:gridCol>
                <a:gridCol w="1240533">
                  <a:extLst>
                    <a:ext uri="{9D8B030D-6E8A-4147-A177-3AD203B41FA5}">
                      <a16:colId xmlns:a16="http://schemas.microsoft.com/office/drawing/2014/main" val="2181391892"/>
                    </a:ext>
                  </a:extLst>
                </a:gridCol>
                <a:gridCol w="1157831">
                  <a:extLst>
                    <a:ext uri="{9D8B030D-6E8A-4147-A177-3AD203B41FA5}">
                      <a16:colId xmlns:a16="http://schemas.microsoft.com/office/drawing/2014/main" val="382250428"/>
                    </a:ext>
                  </a:extLst>
                </a:gridCol>
                <a:gridCol w="1075129">
                  <a:extLst>
                    <a:ext uri="{9D8B030D-6E8A-4147-A177-3AD203B41FA5}">
                      <a16:colId xmlns:a16="http://schemas.microsoft.com/office/drawing/2014/main" val="4289037260"/>
                    </a:ext>
                  </a:extLst>
                </a:gridCol>
                <a:gridCol w="992427">
                  <a:extLst>
                    <a:ext uri="{9D8B030D-6E8A-4147-A177-3AD203B41FA5}">
                      <a16:colId xmlns:a16="http://schemas.microsoft.com/office/drawing/2014/main" val="2263557073"/>
                    </a:ext>
                  </a:extLst>
                </a:gridCol>
                <a:gridCol w="1281886">
                  <a:extLst>
                    <a:ext uri="{9D8B030D-6E8A-4147-A177-3AD203B41FA5}">
                      <a16:colId xmlns:a16="http://schemas.microsoft.com/office/drawing/2014/main" val="3773275962"/>
                    </a:ext>
                  </a:extLst>
                </a:gridCol>
              </a:tblGrid>
              <a:tr h="370840">
                <a:tc>
                  <a:txBody>
                    <a:bodyPr/>
                    <a:lstStyle/>
                    <a:p>
                      <a:r>
                        <a:rPr lang="en-GB" sz="1000" dirty="0">
                          <a:latin typeface="Montserrat" panose="00000500000000000000" pitchFamily="50" charset="0"/>
                          <a:cs typeface="Arial" panose="020B0604020202020204" pitchFamily="34" charset="0"/>
                        </a:rPr>
                        <a:t>Performance indicators</a:t>
                      </a:r>
                    </a:p>
                  </a:txBody>
                  <a:tcPr/>
                </a:tc>
                <a:tc>
                  <a:txBody>
                    <a:bodyPr/>
                    <a:lstStyle/>
                    <a:p>
                      <a:r>
                        <a:rPr lang="en-GB" sz="1000" dirty="0">
                          <a:latin typeface="Montserrat" panose="00000500000000000000" pitchFamily="50" charset="0"/>
                          <a:cs typeface="Arial" panose="020B0604020202020204" pitchFamily="34" charset="0"/>
                        </a:rPr>
                        <a:t>2019</a:t>
                      </a:r>
                    </a:p>
                  </a:txBody>
                  <a:tcPr/>
                </a:tc>
                <a:tc>
                  <a:txBody>
                    <a:bodyPr/>
                    <a:lstStyle/>
                    <a:p>
                      <a:r>
                        <a:rPr lang="en-GB" sz="1000" dirty="0">
                          <a:latin typeface="Montserrat" panose="00000500000000000000" pitchFamily="50" charset="0"/>
                          <a:cs typeface="Arial" panose="020B0604020202020204" pitchFamily="34" charset="0"/>
                        </a:rPr>
                        <a:t>2020</a:t>
                      </a:r>
                    </a:p>
                  </a:txBody>
                  <a:tcPr/>
                </a:tc>
                <a:tc>
                  <a:txBody>
                    <a:bodyPr/>
                    <a:lstStyle/>
                    <a:p>
                      <a:r>
                        <a:rPr lang="en-GB" sz="1000" dirty="0">
                          <a:latin typeface="Montserrat" panose="00000500000000000000" pitchFamily="50" charset="0"/>
                          <a:cs typeface="Arial" panose="020B0604020202020204" pitchFamily="34" charset="0"/>
                        </a:rPr>
                        <a:t>2021</a:t>
                      </a:r>
                    </a:p>
                  </a:txBody>
                  <a:tcPr/>
                </a:tc>
                <a:tc>
                  <a:txBody>
                    <a:bodyPr/>
                    <a:lstStyle/>
                    <a:p>
                      <a:r>
                        <a:rPr lang="en-GB" sz="1000" dirty="0">
                          <a:latin typeface="Montserrat" panose="00000500000000000000" pitchFamily="50" charset="0"/>
                          <a:cs typeface="Arial" panose="020B0604020202020204" pitchFamily="34" charset="0"/>
                        </a:rPr>
                        <a:t>Regional network SWIPE</a:t>
                      </a:r>
                    </a:p>
                  </a:txBody>
                  <a:tcPr/>
                </a:tc>
                <a:tc>
                  <a:txBody>
                    <a:bodyPr/>
                    <a:lstStyle/>
                    <a:p>
                      <a:r>
                        <a:rPr lang="en-GB" sz="1000" dirty="0">
                          <a:latin typeface="Montserrat" panose="00000500000000000000" pitchFamily="50" charset="0"/>
                          <a:cs typeface="Arial" panose="020B0604020202020204" pitchFamily="34" charset="0"/>
                        </a:rPr>
                        <a:t>Overall Eng &amp; Wal</a:t>
                      </a:r>
                    </a:p>
                  </a:txBody>
                  <a:tcPr/>
                </a:tc>
                <a:extLst>
                  <a:ext uri="{0D108BD9-81ED-4DB2-BD59-A6C34878D82A}">
                    <a16:rowId xmlns:a16="http://schemas.microsoft.com/office/drawing/2014/main" val="2008606149"/>
                  </a:ext>
                </a:extLst>
              </a:tr>
              <a:tr h="370840">
                <a:tc>
                  <a:txBody>
                    <a:bodyPr/>
                    <a:lstStyle/>
                    <a:p>
                      <a:r>
                        <a:rPr lang="en-GB" sz="1000" dirty="0">
                          <a:latin typeface="Montserrat" panose="00000500000000000000" pitchFamily="50" charset="0"/>
                          <a:cs typeface="Arial" panose="020B0604020202020204" pitchFamily="34" charset="0"/>
                        </a:rPr>
                        <a:t>1. Paediatrician with expertise:</a:t>
                      </a:r>
                    </a:p>
                  </a:txBody>
                  <a:tcPr/>
                </a:tc>
                <a:tc>
                  <a:txBody>
                    <a:bodyPr/>
                    <a:lstStyle/>
                    <a:p>
                      <a:pPr algn="r"/>
                      <a:r>
                        <a:rPr lang="en-GB" sz="1000" dirty="0">
                          <a:latin typeface="Montserrat" panose="00000500000000000000" pitchFamily="50" charset="0"/>
                          <a:cs typeface="Arial" panose="020B0604020202020204" pitchFamily="34" charset="0"/>
                        </a:rPr>
                        <a:t>46%</a:t>
                      </a:r>
                    </a:p>
                    <a:p>
                      <a:pPr algn="r"/>
                      <a:endParaRPr lang="en-GB" sz="1000" dirty="0">
                        <a:latin typeface="Montserrat" panose="00000500000000000000" pitchFamily="50" charset="0"/>
                        <a:cs typeface="Arial" panose="020B0604020202020204" pitchFamily="34" charset="0"/>
                      </a:endParaRPr>
                    </a:p>
                  </a:txBody>
                  <a:tcPr/>
                </a:tc>
                <a:tc>
                  <a:txBody>
                    <a:bodyPr/>
                    <a:lstStyle/>
                    <a:p>
                      <a:pPr algn="r"/>
                      <a:r>
                        <a:rPr lang="en-GB" sz="1000" dirty="0">
                          <a:latin typeface="Montserrat" panose="00000500000000000000" pitchFamily="50" charset="0"/>
                          <a:cs typeface="Arial" panose="020B0604020202020204" pitchFamily="34" charset="0"/>
                        </a:rPr>
                        <a:t>72%</a:t>
                      </a:r>
                    </a:p>
                    <a:p>
                      <a:pPr algn="r"/>
                      <a:endParaRPr lang="en-GB" sz="1000" dirty="0">
                        <a:latin typeface="Montserrat" panose="00000500000000000000" pitchFamily="50" charset="0"/>
                        <a:cs typeface="Arial" panose="020B0604020202020204" pitchFamily="34" charset="0"/>
                      </a:endParaRPr>
                    </a:p>
                  </a:txBody>
                  <a:tcPr/>
                </a:tc>
                <a:tc>
                  <a:txBody>
                    <a:bodyPr/>
                    <a:lstStyle/>
                    <a:p>
                      <a:pPr algn="r"/>
                      <a:r>
                        <a:rPr lang="en-GB" sz="1000" dirty="0">
                          <a:latin typeface="Montserrat" panose="00000500000000000000" pitchFamily="50" charset="0"/>
                          <a:cs typeface="Arial" panose="020B0604020202020204" pitchFamily="34" charset="0"/>
                        </a:rPr>
                        <a:t>94%</a:t>
                      </a:r>
                    </a:p>
                    <a:p>
                      <a:pPr algn="r"/>
                      <a:endParaRPr lang="en-GB" sz="1000" dirty="0">
                        <a:latin typeface="Montserrat" panose="00000500000000000000" pitchFamily="50" charset="0"/>
                        <a:cs typeface="Arial" panose="020B0604020202020204" pitchFamily="34" charset="0"/>
                      </a:endParaRPr>
                    </a:p>
                  </a:txBody>
                  <a:tcPr/>
                </a:tc>
                <a:tc>
                  <a:txBody>
                    <a:bodyPr/>
                    <a:lstStyle/>
                    <a:p>
                      <a:pPr algn="r"/>
                      <a:r>
                        <a:rPr lang="en-GB" sz="1000" b="1" dirty="0">
                          <a:solidFill>
                            <a:schemeClr val="bg1"/>
                          </a:solidFill>
                          <a:latin typeface="Montserrat" panose="00000500000000000000" pitchFamily="50" charset="0"/>
                          <a:cs typeface="Arial" panose="020B0604020202020204" pitchFamily="34" charset="0"/>
                        </a:rPr>
                        <a:t>89%</a:t>
                      </a:r>
                    </a:p>
                    <a:p>
                      <a:pPr algn="r"/>
                      <a:endParaRPr lang="en-GB" sz="1000" b="1" dirty="0">
                        <a:solidFill>
                          <a:schemeClr val="bg1"/>
                        </a:solidFill>
                        <a:latin typeface="Montserrat" panose="00000500000000000000" pitchFamily="50" charset="0"/>
                        <a:cs typeface="Arial" panose="020B0604020202020204" pitchFamily="34" charset="0"/>
                      </a:endParaRPr>
                    </a:p>
                  </a:txBody>
                  <a:tcPr>
                    <a:solidFill>
                      <a:schemeClr val="accent1"/>
                    </a:solidFill>
                  </a:tcPr>
                </a:tc>
                <a:tc>
                  <a:txBody>
                    <a:bodyPr/>
                    <a:lstStyle/>
                    <a:p>
                      <a:pPr algn="r"/>
                      <a:r>
                        <a:rPr lang="en-GB" sz="1000" b="1" dirty="0">
                          <a:solidFill>
                            <a:schemeClr val="bg1"/>
                          </a:solidFill>
                          <a:latin typeface="Montserrat" panose="00000500000000000000" pitchFamily="50" charset="0"/>
                          <a:cs typeface="Arial" panose="020B0604020202020204" pitchFamily="34" charset="0"/>
                        </a:rPr>
                        <a:t>88%</a:t>
                      </a:r>
                    </a:p>
                    <a:p>
                      <a:pPr algn="r"/>
                      <a:endParaRPr lang="en-GB" sz="1000" b="1" dirty="0">
                        <a:solidFill>
                          <a:schemeClr val="bg1"/>
                        </a:solidFill>
                        <a:latin typeface="Montserrat" panose="00000500000000000000" pitchFamily="50" charset="0"/>
                        <a:cs typeface="Arial" panose="020B0604020202020204" pitchFamily="34" charset="0"/>
                      </a:endParaRPr>
                    </a:p>
                  </a:txBody>
                  <a:tcPr>
                    <a:solidFill>
                      <a:schemeClr val="accent1"/>
                    </a:solidFill>
                  </a:tcPr>
                </a:tc>
                <a:extLst>
                  <a:ext uri="{0D108BD9-81ED-4DB2-BD59-A6C34878D82A}">
                    <a16:rowId xmlns:a16="http://schemas.microsoft.com/office/drawing/2014/main" val="3349417038"/>
                  </a:ext>
                </a:extLst>
              </a:tr>
              <a:tr h="370840">
                <a:tc>
                  <a:txBody>
                    <a:bodyPr/>
                    <a:lstStyle/>
                    <a:p>
                      <a:r>
                        <a:rPr lang="en-GB" sz="1000" dirty="0">
                          <a:latin typeface="Montserrat" panose="00000500000000000000" pitchFamily="50" charset="0"/>
                          <a:cs typeface="Arial" panose="020B0604020202020204" pitchFamily="34" charset="0"/>
                        </a:rPr>
                        <a:t>2. Epilepsy nurse specialist</a:t>
                      </a:r>
                    </a:p>
                  </a:txBody>
                  <a:tcPr/>
                </a:tc>
                <a:tc>
                  <a:txBody>
                    <a:bodyPr/>
                    <a:lstStyle/>
                    <a:p>
                      <a:pPr algn="r"/>
                      <a:r>
                        <a:rPr lang="en-GB" sz="1000" dirty="0">
                          <a:latin typeface="Montserrat" panose="00000500000000000000" pitchFamily="50" charset="0"/>
                          <a:cs typeface="Arial" panose="020B0604020202020204" pitchFamily="34" charset="0"/>
                        </a:rPr>
                        <a:t>69%</a:t>
                      </a:r>
                    </a:p>
                    <a:p>
                      <a:pPr algn="r"/>
                      <a:endParaRPr lang="en-GB" sz="1000" dirty="0">
                        <a:latin typeface="Montserrat" panose="00000500000000000000" pitchFamily="50" charset="0"/>
                        <a:cs typeface="Arial" panose="020B0604020202020204" pitchFamily="34" charset="0"/>
                      </a:endParaRPr>
                    </a:p>
                  </a:txBody>
                  <a:tcPr/>
                </a:tc>
                <a:tc>
                  <a:txBody>
                    <a:bodyPr/>
                    <a:lstStyle/>
                    <a:p>
                      <a:pPr algn="r"/>
                      <a:r>
                        <a:rPr lang="en-GB" sz="1000" dirty="0">
                          <a:latin typeface="Montserrat" panose="00000500000000000000" pitchFamily="50" charset="0"/>
                          <a:cs typeface="Arial" panose="020B0604020202020204" pitchFamily="34" charset="0"/>
                        </a:rPr>
                        <a:t>80%</a:t>
                      </a:r>
                    </a:p>
                    <a:p>
                      <a:pPr algn="r"/>
                      <a:endParaRPr lang="en-GB" sz="1000" dirty="0">
                        <a:latin typeface="Montserrat" panose="00000500000000000000" pitchFamily="50" charset="0"/>
                        <a:cs typeface="Arial" panose="020B0604020202020204" pitchFamily="34" charset="0"/>
                      </a:endParaRPr>
                    </a:p>
                  </a:txBody>
                  <a:tcPr/>
                </a:tc>
                <a:tc>
                  <a:txBody>
                    <a:bodyPr/>
                    <a:lstStyle/>
                    <a:p>
                      <a:pPr algn="r"/>
                      <a:r>
                        <a:rPr lang="en-GB" sz="1000" dirty="0">
                          <a:latin typeface="Montserrat" panose="00000500000000000000" pitchFamily="50" charset="0"/>
                          <a:cs typeface="Arial" panose="020B0604020202020204" pitchFamily="34" charset="0"/>
                        </a:rPr>
                        <a:t>100%</a:t>
                      </a:r>
                    </a:p>
                    <a:p>
                      <a:pPr algn="r"/>
                      <a:endParaRPr lang="en-GB" sz="1000" dirty="0">
                        <a:latin typeface="Montserrat" panose="00000500000000000000" pitchFamily="50" charset="0"/>
                        <a:cs typeface="Arial" panose="020B0604020202020204" pitchFamily="34" charset="0"/>
                      </a:endParaRPr>
                    </a:p>
                  </a:txBody>
                  <a:tcPr/>
                </a:tc>
                <a:tc>
                  <a:txBody>
                    <a:bodyPr/>
                    <a:lstStyle/>
                    <a:p>
                      <a:pPr algn="r"/>
                      <a:r>
                        <a:rPr lang="en-GB" sz="1000" b="1" dirty="0">
                          <a:solidFill>
                            <a:schemeClr val="bg1"/>
                          </a:solidFill>
                          <a:latin typeface="Montserrat" panose="00000500000000000000" pitchFamily="50" charset="0"/>
                          <a:cs typeface="Arial" panose="020B0604020202020204" pitchFamily="34" charset="0"/>
                        </a:rPr>
                        <a:t>83%</a:t>
                      </a:r>
                    </a:p>
                    <a:p>
                      <a:pPr algn="r"/>
                      <a:endParaRPr lang="en-GB" sz="1000" b="1" dirty="0">
                        <a:solidFill>
                          <a:schemeClr val="bg1"/>
                        </a:solidFill>
                        <a:latin typeface="Montserrat" panose="00000500000000000000" pitchFamily="50" charset="0"/>
                        <a:cs typeface="Arial" panose="020B0604020202020204" pitchFamily="34" charset="0"/>
                      </a:endParaRPr>
                    </a:p>
                  </a:txBody>
                  <a:tcPr>
                    <a:solidFill>
                      <a:schemeClr val="accent1"/>
                    </a:solidFill>
                  </a:tcPr>
                </a:tc>
                <a:tc>
                  <a:txBody>
                    <a:bodyPr/>
                    <a:lstStyle/>
                    <a:p>
                      <a:pPr algn="r"/>
                      <a:r>
                        <a:rPr lang="en-GB" sz="1000" b="1" dirty="0">
                          <a:solidFill>
                            <a:schemeClr val="bg1"/>
                          </a:solidFill>
                          <a:latin typeface="Montserrat" panose="00000500000000000000" pitchFamily="50" charset="0"/>
                          <a:cs typeface="Arial" panose="020B0604020202020204" pitchFamily="34" charset="0"/>
                        </a:rPr>
                        <a:t>76%</a:t>
                      </a:r>
                    </a:p>
                    <a:p>
                      <a:pPr algn="r"/>
                      <a:endParaRPr lang="en-GB" sz="1000" b="1" dirty="0">
                        <a:solidFill>
                          <a:schemeClr val="bg1"/>
                        </a:solidFill>
                        <a:latin typeface="Montserrat" panose="00000500000000000000" pitchFamily="50" charset="0"/>
                        <a:cs typeface="Arial" panose="020B0604020202020204" pitchFamily="34" charset="0"/>
                      </a:endParaRPr>
                    </a:p>
                  </a:txBody>
                  <a:tcPr>
                    <a:solidFill>
                      <a:schemeClr val="accent1"/>
                    </a:solidFill>
                  </a:tcPr>
                </a:tc>
                <a:extLst>
                  <a:ext uri="{0D108BD9-81ED-4DB2-BD59-A6C34878D82A}">
                    <a16:rowId xmlns:a16="http://schemas.microsoft.com/office/drawing/2014/main" val="1830671597"/>
                  </a:ext>
                </a:extLst>
              </a:tr>
            </a:tbl>
          </a:graphicData>
        </a:graphic>
      </p:graphicFrame>
      <p:sp>
        <p:nvSpPr>
          <p:cNvPr id="4" name="TextBox 3">
            <a:extLst>
              <a:ext uri="{FF2B5EF4-FFF2-40B4-BE49-F238E27FC236}">
                <a16:creationId xmlns:a16="http://schemas.microsoft.com/office/drawing/2014/main" id="{08522941-8EE4-4B6E-1F79-A7ACFC344A25}"/>
              </a:ext>
            </a:extLst>
          </p:cNvPr>
          <p:cNvSpPr txBox="1"/>
          <p:nvPr/>
        </p:nvSpPr>
        <p:spPr>
          <a:xfrm>
            <a:off x="323528" y="2283718"/>
            <a:ext cx="8352928" cy="600164"/>
          </a:xfrm>
          <a:prstGeom prst="rect">
            <a:avLst/>
          </a:prstGeom>
          <a:solidFill>
            <a:schemeClr val="accent1">
              <a:lumMod val="20000"/>
              <a:lumOff val="80000"/>
            </a:schemeClr>
          </a:solidFill>
        </p:spPr>
        <p:txBody>
          <a:bodyPr wrap="square" rtlCol="0">
            <a:spAutoFit/>
          </a:bodyPr>
          <a:lstStyle/>
          <a:p>
            <a:r>
              <a:rPr lang="en-GB" sz="1100" b="1" dirty="0">
                <a:latin typeface="Montserrat" panose="00000500000000000000" pitchFamily="50" charset="0"/>
                <a:cs typeface="Arial" panose="020B0604020202020204" pitchFamily="34" charset="0"/>
              </a:rPr>
              <a:t>The percentage of CYP diagnosed with epilepsy who had input from a paediatrician with expertise increased from 72% in 2020 to 94% in 2021. Additionally, the percentage of CYP diagnosed with epilepsy who had input from an ESN increased from 80% in 2020 to 100% in 2021 and remained above regional and national averages.</a:t>
            </a:r>
          </a:p>
        </p:txBody>
      </p:sp>
    </p:spTree>
    <p:extLst>
      <p:ext uri="{BB962C8B-B14F-4D97-AF65-F5344CB8AC3E}">
        <p14:creationId xmlns:p14="http://schemas.microsoft.com/office/powerpoint/2010/main" val="2647118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2DF3-181F-8CA7-D221-4BBF2DA5B080}"/>
              </a:ext>
            </a:extLst>
          </p:cNvPr>
          <p:cNvSpPr>
            <a:spLocks noGrp="1"/>
          </p:cNvSpPr>
          <p:nvPr>
            <p:ph type="title"/>
          </p:nvPr>
        </p:nvSpPr>
        <p:spPr/>
        <p:txBody>
          <a:bodyPr>
            <a:noAutofit/>
          </a:bodyPr>
          <a:lstStyle/>
          <a:p>
            <a:r>
              <a:rPr lang="en-GB" sz="2000" dirty="0"/>
              <a:t>Audit results for cohort 3 – Time since referral – Royal United Hospitals Bath NHS Foundation Trust</a:t>
            </a:r>
          </a:p>
        </p:txBody>
      </p:sp>
      <p:sp>
        <p:nvSpPr>
          <p:cNvPr id="3" name="TextBox 2">
            <a:extLst>
              <a:ext uri="{FF2B5EF4-FFF2-40B4-BE49-F238E27FC236}">
                <a16:creationId xmlns:a16="http://schemas.microsoft.com/office/drawing/2014/main" id="{89BA1D58-70FE-AD4B-AB73-088FEF5D78F3}"/>
              </a:ext>
            </a:extLst>
          </p:cNvPr>
          <p:cNvSpPr txBox="1"/>
          <p:nvPr/>
        </p:nvSpPr>
        <p:spPr>
          <a:xfrm>
            <a:off x="243370" y="770638"/>
            <a:ext cx="8439937" cy="1277273"/>
          </a:xfrm>
          <a:prstGeom prst="rect">
            <a:avLst/>
          </a:prstGeom>
          <a:noFill/>
        </p:spPr>
        <p:txBody>
          <a:bodyPr wrap="square" rtlCol="0">
            <a:spAutoFit/>
          </a:bodyPr>
          <a:lstStyle/>
          <a:p>
            <a:r>
              <a:rPr lang="en-GB" sz="1100" b="0" i="0" dirty="0">
                <a:effectLst/>
                <a:latin typeface="Montserrat" panose="00000500000000000000" pitchFamily="50" charset="0"/>
                <a:cs typeface="Arial" panose="020B0604020202020204" pitchFamily="34" charset="0"/>
              </a:rPr>
              <a:t>NICE recommends that CYP presenting with suspected seizure are seen by a specialist in the diagnosis and management of epilepsies within 2 weeks of presentation (Quality statement 1).</a:t>
            </a:r>
          </a:p>
          <a:p>
            <a:endParaRPr lang="en-GB" sz="1100" dirty="0">
              <a:latin typeface="Montserrat" panose="00000500000000000000" pitchFamily="50" charset="0"/>
              <a:cs typeface="Arial" panose="020B0604020202020204" pitchFamily="34" charset="0"/>
            </a:endParaRPr>
          </a:p>
          <a:p>
            <a:r>
              <a:rPr lang="en-GB" sz="1100" b="0" i="0" dirty="0">
                <a:effectLst/>
                <a:latin typeface="Montserrat" panose="00000500000000000000" pitchFamily="50" charset="0"/>
                <a:cs typeface="Arial" panose="020B0604020202020204" pitchFamily="34" charset="0"/>
              </a:rPr>
              <a:t>91% CYP diagnosed with epilepsy in Royal United Hospitals Bath NHS Foundation Trust had valid dates for calculation of time since first referral to paediatrics assessment. </a:t>
            </a:r>
          </a:p>
          <a:p>
            <a:endParaRPr lang="en-GB" sz="1100" dirty="0">
              <a:latin typeface="Montserrat" panose="00000500000000000000" pitchFamily="50" charset="0"/>
              <a:cs typeface="Arial" panose="020B0604020202020204" pitchFamily="34" charset="0"/>
            </a:endParaRPr>
          </a:p>
          <a:p>
            <a:r>
              <a:rPr lang="en-GB" sz="1100" b="0" i="0" dirty="0">
                <a:effectLst/>
                <a:latin typeface="Montserrat" panose="00000500000000000000" pitchFamily="50" charset="0"/>
                <a:cs typeface="Arial" panose="020B0604020202020204" pitchFamily="34" charset="0"/>
              </a:rPr>
              <a:t>47% were seen by a paediatrician with expertise in epilepsy within 2 weeks of first referral.</a:t>
            </a:r>
            <a:endParaRPr lang="en-GB" sz="1100" b="1" dirty="0">
              <a:latin typeface="Montserrat" panose="00000500000000000000" pitchFamily="50" charset="0"/>
              <a:cs typeface="Arial" panose="020B0604020202020204" pitchFamily="34" charset="0"/>
            </a:endParaRPr>
          </a:p>
        </p:txBody>
      </p:sp>
      <p:graphicFrame>
        <p:nvGraphicFramePr>
          <p:cNvPr id="5" name="Content Placeholder 13">
            <a:extLst>
              <a:ext uri="{FF2B5EF4-FFF2-40B4-BE49-F238E27FC236}">
                <a16:creationId xmlns:a16="http://schemas.microsoft.com/office/drawing/2014/main" id="{0E5374E8-42EF-729E-C438-E7B8FA601829}"/>
              </a:ext>
            </a:extLst>
          </p:cNvPr>
          <p:cNvGraphicFramePr>
            <a:graphicFrameLocks noGrp="1"/>
          </p:cNvGraphicFramePr>
          <p:nvPr>
            <p:extLst>
              <p:ext uri="{D42A27DB-BD31-4B8C-83A1-F6EECF244321}">
                <p14:modId xmlns:p14="http://schemas.microsoft.com/office/powerpoint/2010/main" val="1093346632"/>
              </p:ext>
            </p:extLst>
          </p:nvPr>
        </p:nvGraphicFramePr>
        <p:xfrm>
          <a:off x="1259632" y="2147500"/>
          <a:ext cx="5460912" cy="29169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80549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2DF3-181F-8CA7-D221-4BBF2DA5B080}"/>
              </a:ext>
            </a:extLst>
          </p:cNvPr>
          <p:cNvSpPr>
            <a:spLocks noGrp="1"/>
          </p:cNvSpPr>
          <p:nvPr>
            <p:ph type="title"/>
          </p:nvPr>
        </p:nvSpPr>
        <p:spPr/>
        <p:txBody>
          <a:bodyPr>
            <a:noAutofit/>
          </a:bodyPr>
          <a:lstStyle/>
          <a:p>
            <a:r>
              <a:rPr lang="en-GB" sz="2000" dirty="0"/>
              <a:t>Audit results for cohort 3 – Time since referral – Royal United Hospitals Bath NHS Foundation Trust</a:t>
            </a:r>
          </a:p>
        </p:txBody>
      </p:sp>
      <p:sp>
        <p:nvSpPr>
          <p:cNvPr id="3" name="TextBox 2">
            <a:extLst>
              <a:ext uri="{FF2B5EF4-FFF2-40B4-BE49-F238E27FC236}">
                <a16:creationId xmlns:a16="http://schemas.microsoft.com/office/drawing/2014/main" id="{89BA1D58-70FE-AD4B-AB73-088FEF5D78F3}"/>
              </a:ext>
            </a:extLst>
          </p:cNvPr>
          <p:cNvSpPr txBox="1"/>
          <p:nvPr/>
        </p:nvSpPr>
        <p:spPr>
          <a:xfrm>
            <a:off x="243761" y="810490"/>
            <a:ext cx="8424936" cy="1077667"/>
          </a:xfrm>
          <a:prstGeom prst="rect">
            <a:avLst/>
          </a:prstGeom>
          <a:solidFill>
            <a:schemeClr val="accent1">
              <a:lumMod val="20000"/>
              <a:lumOff val="80000"/>
            </a:schemeClr>
          </a:solidFill>
        </p:spPr>
        <p:txBody>
          <a:bodyPr wrap="square" rtlCol="0">
            <a:spAutoFit/>
          </a:bodyPr>
          <a:lstStyle/>
          <a:p>
            <a:pPr algn="just">
              <a:lnSpc>
                <a:spcPct val="150000"/>
              </a:lnSpc>
            </a:pPr>
            <a:r>
              <a:rPr lang="en-GB" sz="1100" b="1" i="0" dirty="0">
                <a:effectLst/>
                <a:latin typeface="Montserrat" panose="00000500000000000000" pitchFamily="50" charset="0"/>
                <a:cs typeface="Arial" panose="020B0604020202020204" pitchFamily="34" charset="0"/>
              </a:rPr>
              <a:t>The percentage of CYP who were seen by a paediatrician with expertise in epilepsy within 2 weeks of first referral has continued to increase from 22% in 2020 to 47% in 2021, and above regional and national averages. Additionally, the percentage of CYP who were seen by a paediatrician with expertise in epilepsy at +16 weeks of first referral decreased from 22% in 2020 to 6% in 2021. </a:t>
            </a:r>
            <a:endParaRPr lang="en-GB" sz="1100" b="1" dirty="0">
              <a:latin typeface="Montserrat" panose="00000500000000000000" pitchFamily="50" charset="0"/>
              <a:cs typeface="Arial" panose="020B0604020202020204" pitchFamily="34" charset="0"/>
            </a:endParaRPr>
          </a:p>
        </p:txBody>
      </p:sp>
      <p:graphicFrame>
        <p:nvGraphicFramePr>
          <p:cNvPr id="4" name="Table 3">
            <a:extLst>
              <a:ext uri="{FF2B5EF4-FFF2-40B4-BE49-F238E27FC236}">
                <a16:creationId xmlns:a16="http://schemas.microsoft.com/office/drawing/2014/main" id="{A0254C9A-87CD-AE9C-7E0A-71FCC9D9459E}"/>
              </a:ext>
            </a:extLst>
          </p:cNvPr>
          <p:cNvGraphicFramePr>
            <a:graphicFrameLocks/>
          </p:cNvGraphicFramePr>
          <p:nvPr>
            <p:extLst>
              <p:ext uri="{D42A27DB-BD31-4B8C-83A1-F6EECF244321}">
                <p14:modId xmlns:p14="http://schemas.microsoft.com/office/powerpoint/2010/main" val="2174033376"/>
              </p:ext>
            </p:extLst>
          </p:nvPr>
        </p:nvGraphicFramePr>
        <p:xfrm>
          <a:off x="243761" y="1916786"/>
          <a:ext cx="8424936" cy="2887212"/>
        </p:xfrm>
        <a:graphic>
          <a:graphicData uri="http://schemas.openxmlformats.org/drawingml/2006/table">
            <a:tbl>
              <a:tblPr firstRow="1" bandRow="1">
                <a:tableStyleId>{5C22544A-7EE6-4342-B048-85BDC9FD1C3A}</a:tableStyleId>
              </a:tblPr>
              <a:tblGrid>
                <a:gridCol w="3206577">
                  <a:extLst>
                    <a:ext uri="{9D8B030D-6E8A-4147-A177-3AD203B41FA5}">
                      <a16:colId xmlns:a16="http://schemas.microsoft.com/office/drawing/2014/main" val="2747569197"/>
                    </a:ext>
                  </a:extLst>
                </a:gridCol>
                <a:gridCol w="971664">
                  <a:extLst>
                    <a:ext uri="{9D8B030D-6E8A-4147-A177-3AD203B41FA5}">
                      <a16:colId xmlns:a16="http://schemas.microsoft.com/office/drawing/2014/main" val="1437774267"/>
                    </a:ext>
                  </a:extLst>
                </a:gridCol>
                <a:gridCol w="971664">
                  <a:extLst>
                    <a:ext uri="{9D8B030D-6E8A-4147-A177-3AD203B41FA5}">
                      <a16:colId xmlns:a16="http://schemas.microsoft.com/office/drawing/2014/main" val="2446160347"/>
                    </a:ext>
                  </a:extLst>
                </a:gridCol>
                <a:gridCol w="971664">
                  <a:extLst>
                    <a:ext uri="{9D8B030D-6E8A-4147-A177-3AD203B41FA5}">
                      <a16:colId xmlns:a16="http://schemas.microsoft.com/office/drawing/2014/main" val="2770801612"/>
                    </a:ext>
                  </a:extLst>
                </a:gridCol>
                <a:gridCol w="971664">
                  <a:extLst>
                    <a:ext uri="{9D8B030D-6E8A-4147-A177-3AD203B41FA5}">
                      <a16:colId xmlns:a16="http://schemas.microsoft.com/office/drawing/2014/main" val="3618422346"/>
                    </a:ext>
                  </a:extLst>
                </a:gridCol>
                <a:gridCol w="1331703">
                  <a:extLst>
                    <a:ext uri="{9D8B030D-6E8A-4147-A177-3AD203B41FA5}">
                      <a16:colId xmlns:a16="http://schemas.microsoft.com/office/drawing/2014/main" val="3631826385"/>
                    </a:ext>
                  </a:extLst>
                </a:gridCol>
              </a:tblGrid>
              <a:tr h="577443">
                <a:tc>
                  <a:txBody>
                    <a:bodyPr/>
                    <a:lstStyle/>
                    <a:p>
                      <a:r>
                        <a:rPr lang="en-GB" sz="1000" dirty="0">
                          <a:latin typeface="Montserrat" panose="00000500000000000000" pitchFamily="50" charset="0"/>
                        </a:rPr>
                        <a:t>Time since first referral to first paediatric assessment</a:t>
                      </a:r>
                    </a:p>
                  </a:txBody>
                  <a:tcPr/>
                </a:tc>
                <a:tc>
                  <a:txBody>
                    <a:bodyPr/>
                    <a:lstStyle/>
                    <a:p>
                      <a:r>
                        <a:rPr lang="en-GB" sz="1000" dirty="0">
                          <a:latin typeface="Montserrat" panose="00000500000000000000" pitchFamily="50" charset="0"/>
                        </a:rPr>
                        <a:t>2019</a:t>
                      </a:r>
                    </a:p>
                  </a:txBody>
                  <a:tcPr/>
                </a:tc>
                <a:tc>
                  <a:txBody>
                    <a:bodyPr/>
                    <a:lstStyle/>
                    <a:p>
                      <a:r>
                        <a:rPr lang="en-GB" sz="1000" dirty="0">
                          <a:latin typeface="Montserrat" panose="00000500000000000000" pitchFamily="50" charset="0"/>
                        </a:rPr>
                        <a:t>2020</a:t>
                      </a:r>
                    </a:p>
                  </a:txBody>
                  <a:tcPr/>
                </a:tc>
                <a:tc>
                  <a:txBody>
                    <a:bodyPr/>
                    <a:lstStyle/>
                    <a:p>
                      <a:r>
                        <a:rPr lang="en-GB" sz="1000" dirty="0">
                          <a:latin typeface="Montserrat" panose="00000500000000000000" pitchFamily="50" charset="0"/>
                        </a:rPr>
                        <a:t>2021</a:t>
                      </a:r>
                    </a:p>
                  </a:txBody>
                  <a:tcPr/>
                </a:tc>
                <a:tc>
                  <a:txBody>
                    <a:bodyPr/>
                    <a:lstStyle/>
                    <a:p>
                      <a:r>
                        <a:rPr lang="en-GB" sz="1000" dirty="0">
                          <a:latin typeface="Montserrat" panose="00000500000000000000" pitchFamily="50" charset="0"/>
                        </a:rPr>
                        <a:t>2021 –SWIPE</a:t>
                      </a:r>
                    </a:p>
                  </a:txBody>
                  <a:tcPr/>
                </a:tc>
                <a:tc>
                  <a:txBody>
                    <a:bodyPr/>
                    <a:lstStyle/>
                    <a:p>
                      <a:r>
                        <a:rPr lang="en-GB" sz="1000" dirty="0">
                          <a:latin typeface="Montserrat" panose="00000500000000000000" pitchFamily="50" charset="0"/>
                        </a:rPr>
                        <a:t>2021 – England &amp; Wales</a:t>
                      </a:r>
                    </a:p>
                  </a:txBody>
                  <a:tcPr/>
                </a:tc>
                <a:extLst>
                  <a:ext uri="{0D108BD9-81ED-4DB2-BD59-A6C34878D82A}">
                    <a16:rowId xmlns:a16="http://schemas.microsoft.com/office/drawing/2014/main" val="1941645921"/>
                  </a:ext>
                </a:extLst>
              </a:tr>
              <a:tr h="2566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ontserrat" panose="00000500000000000000" pitchFamily="50" charset="0"/>
                        </a:rPr>
                        <a:t>0-2 weeks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47%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25%</a:t>
                      </a: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23%</a:t>
                      </a:r>
                    </a:p>
                  </a:txBody>
                  <a:tcPr>
                    <a:solidFill>
                      <a:schemeClr val="accent1"/>
                    </a:solidFill>
                  </a:tcPr>
                </a:tc>
                <a:extLst>
                  <a:ext uri="{0D108BD9-81ED-4DB2-BD59-A6C34878D82A}">
                    <a16:rowId xmlns:a16="http://schemas.microsoft.com/office/drawing/2014/main" val="3515799331"/>
                  </a:ext>
                </a:extLst>
              </a:tr>
              <a:tr h="2566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ontserrat" panose="00000500000000000000" pitchFamily="50" charset="0"/>
                        </a:rPr>
                        <a:t>2-4 weeks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12%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9%</a:t>
                      </a: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12%</a:t>
                      </a:r>
                    </a:p>
                  </a:txBody>
                  <a:tcPr>
                    <a:solidFill>
                      <a:schemeClr val="accent1"/>
                    </a:solidFill>
                  </a:tcPr>
                </a:tc>
                <a:extLst>
                  <a:ext uri="{0D108BD9-81ED-4DB2-BD59-A6C34878D82A}">
                    <a16:rowId xmlns:a16="http://schemas.microsoft.com/office/drawing/2014/main" val="2454006009"/>
                  </a:ext>
                </a:extLst>
              </a:tr>
              <a:tr h="2566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ontserrat" panose="00000500000000000000" pitchFamily="50" charset="0"/>
                        </a:rPr>
                        <a:t>4-6 weeks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16%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12%</a:t>
                      </a: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9%</a:t>
                      </a:r>
                    </a:p>
                  </a:txBody>
                  <a:tcPr>
                    <a:solidFill>
                      <a:schemeClr val="accent1"/>
                    </a:solidFill>
                  </a:tcPr>
                </a:tc>
                <a:extLst>
                  <a:ext uri="{0D108BD9-81ED-4DB2-BD59-A6C34878D82A}">
                    <a16:rowId xmlns:a16="http://schemas.microsoft.com/office/drawing/2014/main" val="144094979"/>
                  </a:ext>
                </a:extLst>
              </a:tr>
              <a:tr h="2566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ontserrat" panose="00000500000000000000" pitchFamily="50" charset="0"/>
                        </a:rPr>
                        <a:t>6-8 weeks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8%</a:t>
                      </a: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7%</a:t>
                      </a:r>
                    </a:p>
                  </a:txBody>
                  <a:tcPr>
                    <a:solidFill>
                      <a:schemeClr val="accent1"/>
                    </a:solidFill>
                  </a:tcPr>
                </a:tc>
                <a:extLst>
                  <a:ext uri="{0D108BD9-81ED-4DB2-BD59-A6C34878D82A}">
                    <a16:rowId xmlns:a16="http://schemas.microsoft.com/office/drawing/2014/main" val="1210961448"/>
                  </a:ext>
                </a:extLst>
              </a:tr>
              <a:tr h="2566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ontserrat" panose="00000500000000000000" pitchFamily="50" charset="0"/>
                        </a:rPr>
                        <a:t>8-10 weeks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4%</a:t>
                      </a: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5%</a:t>
                      </a:r>
                    </a:p>
                  </a:txBody>
                  <a:tcPr>
                    <a:solidFill>
                      <a:schemeClr val="accent1"/>
                    </a:solidFill>
                  </a:tcPr>
                </a:tc>
                <a:extLst>
                  <a:ext uri="{0D108BD9-81ED-4DB2-BD59-A6C34878D82A}">
                    <a16:rowId xmlns:a16="http://schemas.microsoft.com/office/drawing/2014/main" val="3511756954"/>
                  </a:ext>
                </a:extLst>
              </a:tr>
              <a:tr h="2566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ontserrat" panose="00000500000000000000" pitchFamily="50" charset="0"/>
                        </a:rPr>
                        <a:t>10-12 weeks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2%</a:t>
                      </a: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3%</a:t>
                      </a:r>
                    </a:p>
                  </a:txBody>
                  <a:tcPr>
                    <a:solidFill>
                      <a:schemeClr val="accent1"/>
                    </a:solidFill>
                  </a:tcPr>
                </a:tc>
                <a:extLst>
                  <a:ext uri="{0D108BD9-81ED-4DB2-BD59-A6C34878D82A}">
                    <a16:rowId xmlns:a16="http://schemas.microsoft.com/office/drawing/2014/main" val="2344787346"/>
                  </a:ext>
                </a:extLst>
              </a:tr>
              <a:tr h="2566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ontserrat" panose="00000500000000000000" pitchFamily="50" charset="0"/>
                        </a:rPr>
                        <a:t>12-14 weeks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2%</a:t>
                      </a: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3%</a:t>
                      </a:r>
                    </a:p>
                  </a:txBody>
                  <a:tcPr>
                    <a:solidFill>
                      <a:schemeClr val="accent1"/>
                    </a:solidFill>
                  </a:tcPr>
                </a:tc>
                <a:extLst>
                  <a:ext uri="{0D108BD9-81ED-4DB2-BD59-A6C34878D82A}">
                    <a16:rowId xmlns:a16="http://schemas.microsoft.com/office/drawing/2014/main" val="74051562"/>
                  </a:ext>
                </a:extLst>
              </a:tr>
              <a:tr h="2566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ontserrat" panose="00000500000000000000" pitchFamily="50" charset="0"/>
                        </a:rPr>
                        <a:t>14-16 weeks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3%</a:t>
                      </a: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2%</a:t>
                      </a:r>
                    </a:p>
                  </a:txBody>
                  <a:tcPr>
                    <a:solidFill>
                      <a:schemeClr val="accent1"/>
                    </a:solidFill>
                  </a:tcPr>
                </a:tc>
                <a:extLst>
                  <a:ext uri="{0D108BD9-81ED-4DB2-BD59-A6C34878D82A}">
                    <a16:rowId xmlns:a16="http://schemas.microsoft.com/office/drawing/2014/main" val="2689735364"/>
                  </a:ext>
                </a:extLst>
              </a:tr>
              <a:tr h="2566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ontserrat" panose="00000500000000000000" pitchFamily="50" charset="0"/>
                        </a:rPr>
                        <a:t>16 + weeks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12%</a:t>
                      </a: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13%</a:t>
                      </a:r>
                    </a:p>
                  </a:txBody>
                  <a:tcPr>
                    <a:solidFill>
                      <a:schemeClr val="accent1"/>
                    </a:solidFill>
                  </a:tcPr>
                </a:tc>
                <a:extLst>
                  <a:ext uri="{0D108BD9-81ED-4DB2-BD59-A6C34878D82A}">
                    <a16:rowId xmlns:a16="http://schemas.microsoft.com/office/drawing/2014/main" val="1162702313"/>
                  </a:ext>
                </a:extLst>
              </a:tr>
            </a:tbl>
          </a:graphicData>
        </a:graphic>
      </p:graphicFrame>
    </p:spTree>
    <p:extLst>
      <p:ext uri="{BB962C8B-B14F-4D97-AF65-F5344CB8AC3E}">
        <p14:creationId xmlns:p14="http://schemas.microsoft.com/office/powerpoint/2010/main" val="2800746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2DF3-181F-8CA7-D221-4BBF2DA5B080}"/>
              </a:ext>
            </a:extLst>
          </p:cNvPr>
          <p:cNvSpPr>
            <a:spLocks noGrp="1"/>
          </p:cNvSpPr>
          <p:nvPr>
            <p:ph type="title"/>
          </p:nvPr>
        </p:nvSpPr>
        <p:spPr>
          <a:xfrm>
            <a:off x="228760" y="123478"/>
            <a:ext cx="8229600" cy="475562"/>
          </a:xfrm>
        </p:spPr>
        <p:txBody>
          <a:bodyPr>
            <a:noAutofit/>
          </a:bodyPr>
          <a:lstStyle/>
          <a:p>
            <a:r>
              <a:rPr lang="en-GB" sz="2000" dirty="0"/>
              <a:t>Development of first seizure pathway – Royal United Hospitals Bath NHS Foundation Trust</a:t>
            </a:r>
          </a:p>
        </p:txBody>
      </p:sp>
      <p:sp>
        <p:nvSpPr>
          <p:cNvPr id="5" name="Content Placeholder 4">
            <a:extLst>
              <a:ext uri="{FF2B5EF4-FFF2-40B4-BE49-F238E27FC236}">
                <a16:creationId xmlns:a16="http://schemas.microsoft.com/office/drawing/2014/main" id="{17624B36-A292-AB0C-54D5-FD657CE3438E}"/>
              </a:ext>
            </a:extLst>
          </p:cNvPr>
          <p:cNvSpPr>
            <a:spLocks noGrp="1"/>
          </p:cNvSpPr>
          <p:nvPr>
            <p:ph idx="1"/>
          </p:nvPr>
        </p:nvSpPr>
        <p:spPr>
          <a:xfrm>
            <a:off x="204928" y="843558"/>
            <a:ext cx="8229600" cy="4104456"/>
          </a:xfrm>
        </p:spPr>
        <p:txBody>
          <a:bodyPr>
            <a:noAutofit/>
          </a:bodyPr>
          <a:lstStyle/>
          <a:p>
            <a:pPr marL="0" indent="0" algn="just">
              <a:buNone/>
            </a:pPr>
            <a:r>
              <a:rPr lang="en-GB" sz="1100" b="1" dirty="0">
                <a:solidFill>
                  <a:schemeClr val="tx1"/>
                </a:solidFill>
                <a:latin typeface="Montserrat" panose="00000500000000000000" pitchFamily="50" charset="0"/>
                <a:cs typeface="Arial" panose="020B0604020202020204" pitchFamily="34" charset="0"/>
              </a:rPr>
              <a:t>Challenges</a:t>
            </a:r>
          </a:p>
          <a:p>
            <a:pPr algn="just">
              <a:lnSpc>
                <a:spcPct val="150000"/>
              </a:lnSpc>
              <a:buFont typeface="Arial" panose="020B0604020202020204" pitchFamily="34" charset="0"/>
              <a:buChar char="•"/>
            </a:pPr>
            <a:r>
              <a:rPr lang="en-GB" sz="1100" dirty="0"/>
              <a:t>Lack of accurate coded data regarding potential demand for service emphasised how important data capture is going forward so the team can capture how they are doing and areas requiring improvement in the future.</a:t>
            </a:r>
          </a:p>
          <a:p>
            <a:pPr algn="just">
              <a:lnSpc>
                <a:spcPct val="150000"/>
              </a:lnSpc>
              <a:buFont typeface="Arial" panose="020B0604020202020204" pitchFamily="34" charset="0"/>
              <a:buChar char="•"/>
            </a:pPr>
            <a:r>
              <a:rPr lang="en-GB" sz="1100" dirty="0"/>
              <a:t>Time capacity for an epilepsy nurse.</a:t>
            </a:r>
          </a:p>
          <a:p>
            <a:pPr algn="just">
              <a:lnSpc>
                <a:spcPct val="150000"/>
              </a:lnSpc>
              <a:buFont typeface="Arial" panose="020B0604020202020204" pitchFamily="34" charset="0"/>
              <a:buChar char="•"/>
            </a:pPr>
            <a:r>
              <a:rPr lang="en-GB" sz="1100" dirty="0"/>
              <a:t>Geography of the patient cohort.</a:t>
            </a:r>
          </a:p>
          <a:p>
            <a:pPr algn="just">
              <a:lnSpc>
                <a:spcPct val="150000"/>
              </a:lnSpc>
              <a:buFont typeface="Arial" panose="020B0604020202020204" pitchFamily="34" charset="0"/>
              <a:buChar char="•"/>
            </a:pPr>
            <a:r>
              <a:rPr lang="en-GB" sz="1100" dirty="0"/>
              <a:t>Allocating time to participate in the EQIP was a real challenge over the winter, and then by February, everything focused on the related issues concerning the COVID pandemic.</a:t>
            </a:r>
          </a:p>
          <a:p>
            <a:pPr algn="just">
              <a:lnSpc>
                <a:spcPct val="150000"/>
              </a:lnSpc>
              <a:buFont typeface="Arial" panose="020B0604020202020204" pitchFamily="34" charset="0"/>
              <a:buChar char="•"/>
            </a:pPr>
            <a:r>
              <a:rPr lang="en-GB" sz="1100" dirty="0"/>
              <a:t>Extracting data from Epilepsy12 was time consuming (someone specifically was recruited to the team to facilitate this).</a:t>
            </a:r>
          </a:p>
          <a:p>
            <a:pPr algn="just">
              <a:lnSpc>
                <a:spcPct val="150000"/>
              </a:lnSpc>
              <a:buFont typeface="Arial" panose="020B0604020202020204" pitchFamily="34" charset="0"/>
              <a:buChar char="•"/>
            </a:pPr>
            <a:r>
              <a:rPr lang="en-GB" sz="1100" dirty="0"/>
              <a:t>Patients were being referred from multiple different sources; reviewing the process map really helped the team identify all routes into the service with the aim of eventually streamlining this process via the PDSA (Plan, Do, Study, Act) cycle method</a:t>
            </a:r>
            <a:r>
              <a:rPr lang="en-GB" sz="900" dirty="0"/>
              <a:t>.</a:t>
            </a:r>
          </a:p>
        </p:txBody>
      </p:sp>
    </p:spTree>
    <p:extLst>
      <p:ext uri="{BB962C8B-B14F-4D97-AF65-F5344CB8AC3E}">
        <p14:creationId xmlns:p14="http://schemas.microsoft.com/office/powerpoint/2010/main" val="2457434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2DF3-181F-8CA7-D221-4BBF2DA5B080}"/>
              </a:ext>
            </a:extLst>
          </p:cNvPr>
          <p:cNvSpPr>
            <a:spLocks noGrp="1"/>
          </p:cNvSpPr>
          <p:nvPr>
            <p:ph type="title"/>
          </p:nvPr>
        </p:nvSpPr>
        <p:spPr>
          <a:xfrm>
            <a:off x="228760" y="123478"/>
            <a:ext cx="8229600" cy="475562"/>
          </a:xfrm>
        </p:spPr>
        <p:txBody>
          <a:bodyPr>
            <a:noAutofit/>
          </a:bodyPr>
          <a:lstStyle/>
          <a:p>
            <a:r>
              <a:rPr lang="en-GB" sz="2000" dirty="0"/>
              <a:t>Development of first seizure pathway – Royal United Hospitals Bath NHS Foundation Trust</a:t>
            </a:r>
          </a:p>
        </p:txBody>
      </p:sp>
      <p:sp>
        <p:nvSpPr>
          <p:cNvPr id="5" name="Content Placeholder 4">
            <a:extLst>
              <a:ext uri="{FF2B5EF4-FFF2-40B4-BE49-F238E27FC236}">
                <a16:creationId xmlns:a16="http://schemas.microsoft.com/office/drawing/2014/main" id="{17624B36-A292-AB0C-54D5-FD657CE3438E}"/>
              </a:ext>
            </a:extLst>
          </p:cNvPr>
          <p:cNvSpPr>
            <a:spLocks noGrp="1"/>
          </p:cNvSpPr>
          <p:nvPr>
            <p:ph idx="1"/>
          </p:nvPr>
        </p:nvSpPr>
        <p:spPr>
          <a:xfrm>
            <a:off x="226854" y="699542"/>
            <a:ext cx="8449601" cy="4371950"/>
          </a:xfrm>
        </p:spPr>
        <p:txBody>
          <a:bodyPr>
            <a:noAutofit/>
          </a:bodyPr>
          <a:lstStyle/>
          <a:p>
            <a:pPr marL="0" indent="0">
              <a:buNone/>
            </a:pPr>
            <a:r>
              <a:rPr lang="en-GB" sz="1100" b="1" dirty="0">
                <a:solidFill>
                  <a:schemeClr val="tx1"/>
                </a:solidFill>
                <a:latin typeface="Montserrat" panose="00000500000000000000" pitchFamily="50" charset="0"/>
                <a:cs typeface="Arial" panose="020B0604020202020204" pitchFamily="34" charset="0"/>
              </a:rPr>
              <a:t>Outcomes</a:t>
            </a:r>
          </a:p>
          <a:p>
            <a:pPr algn="just">
              <a:lnSpc>
                <a:spcPct val="150000"/>
              </a:lnSpc>
              <a:buFont typeface="Arial" panose="020B0604020202020204" pitchFamily="34" charset="0"/>
              <a:buChar char="•"/>
            </a:pPr>
            <a:r>
              <a:rPr lang="en-GB" sz="1100" dirty="0"/>
              <a:t>Implemented pathway from initial referral to epilepsy clinic.</a:t>
            </a:r>
          </a:p>
          <a:p>
            <a:pPr algn="just">
              <a:lnSpc>
                <a:spcPct val="150000"/>
              </a:lnSpc>
              <a:buFont typeface="Arial" panose="020B0604020202020204" pitchFamily="34" charset="0"/>
              <a:buChar char="•"/>
            </a:pPr>
            <a:r>
              <a:rPr lang="en-GB" sz="1100" dirty="0"/>
              <a:t>Introduction of the ESN phone call ahead of clinic review for the majority of patients.</a:t>
            </a:r>
          </a:p>
          <a:p>
            <a:pPr algn="just">
              <a:lnSpc>
                <a:spcPct val="150000"/>
              </a:lnSpc>
              <a:buFont typeface="Arial" panose="020B0604020202020204" pitchFamily="34" charset="0"/>
              <a:buChar char="•"/>
            </a:pPr>
            <a:r>
              <a:rPr lang="en-GB" sz="1100" dirty="0"/>
              <a:t>Development of epilepsy resources for parents and carers on the RUH paediatric epilepsy service webpage.</a:t>
            </a:r>
          </a:p>
          <a:p>
            <a:pPr algn="just">
              <a:lnSpc>
                <a:spcPct val="150000"/>
              </a:lnSpc>
              <a:buFont typeface="Arial" panose="020B0604020202020204" pitchFamily="34" charset="0"/>
              <a:buChar char="•"/>
            </a:pPr>
            <a:r>
              <a:rPr lang="en-GB" sz="1100" dirty="0"/>
              <a:t>Developed a system to allow an epilepsy clinic via virtual interface.</a:t>
            </a:r>
          </a:p>
          <a:p>
            <a:pPr algn="just">
              <a:lnSpc>
                <a:spcPct val="150000"/>
              </a:lnSpc>
              <a:buFont typeface="Arial" panose="020B0604020202020204" pitchFamily="34" charset="0"/>
              <a:buChar char="•"/>
            </a:pPr>
            <a:r>
              <a:rPr lang="en-GB" sz="1100" dirty="0"/>
              <a:t>First afebrile seizure referral pro forma went live.</a:t>
            </a:r>
          </a:p>
          <a:p>
            <a:pPr algn="just">
              <a:lnSpc>
                <a:spcPct val="150000"/>
              </a:lnSpc>
              <a:buFont typeface="Arial" panose="020B0604020202020204" pitchFamily="34" charset="0"/>
              <a:buChar char="•"/>
            </a:pPr>
            <a:r>
              <a:rPr lang="en-GB" sz="1100" dirty="0"/>
              <a:t>A feedback tool is embedded.</a:t>
            </a:r>
          </a:p>
          <a:p>
            <a:pPr algn="just">
              <a:lnSpc>
                <a:spcPct val="150000"/>
              </a:lnSpc>
              <a:buFont typeface="Arial" panose="020B0604020202020204" pitchFamily="34" charset="0"/>
              <a:buChar char="•"/>
            </a:pPr>
            <a:r>
              <a:rPr lang="en-GB" sz="1100" dirty="0"/>
              <a:t>Increased the number of patients processed through the new referral pathway.</a:t>
            </a:r>
          </a:p>
          <a:p>
            <a:pPr algn="just">
              <a:lnSpc>
                <a:spcPct val="150000"/>
              </a:lnSpc>
              <a:buFont typeface="Arial" panose="020B0604020202020204" pitchFamily="34" charset="0"/>
              <a:buChar char="•"/>
            </a:pPr>
            <a:r>
              <a:rPr lang="en-GB" sz="1100" dirty="0"/>
              <a:t>All were seen by an epilepsy specialist; all had ESN input. ​</a:t>
            </a:r>
          </a:p>
          <a:p>
            <a:pPr algn="just">
              <a:lnSpc>
                <a:spcPct val="150000"/>
              </a:lnSpc>
              <a:buFont typeface="Arial" panose="020B0604020202020204" pitchFamily="34" charset="0"/>
              <a:buChar char="•"/>
            </a:pPr>
            <a:r>
              <a:rPr lang="en-GB" sz="1100" dirty="0"/>
              <a:t>Majority seen within 6 weeks of referral.</a:t>
            </a:r>
          </a:p>
          <a:p>
            <a:pPr marL="0" indent="0" algn="just">
              <a:lnSpc>
                <a:spcPct val="150000"/>
              </a:lnSpc>
              <a:buNone/>
            </a:pPr>
            <a:r>
              <a:rPr lang="en-GB" sz="1100" dirty="0"/>
              <a:t>National audit results showed the percentage of CYP diagnosed with epilepsy that was seen by a paediatrician with expertise had increased to 94% in 2021 and has risen above national and regional levels.</a:t>
            </a:r>
          </a:p>
          <a:p>
            <a:pPr algn="just">
              <a:lnSpc>
                <a:spcPct val="150000"/>
              </a:lnSpc>
            </a:pPr>
            <a:r>
              <a:rPr lang="en-GB" sz="1100" dirty="0"/>
              <a:t>The percentage of CYP diagnosed with epilepsy that had input from an ESN had increased to 100% in 2021 and remained above regional and national averages.</a:t>
            </a:r>
          </a:p>
          <a:p>
            <a:pPr algn="just">
              <a:lnSpc>
                <a:spcPct val="150000"/>
              </a:lnSpc>
            </a:pPr>
            <a:r>
              <a:rPr lang="en-GB" sz="1100" dirty="0"/>
              <a:t>47% were seen by a paediatrician with expertise in epilepsy within 2 weeks of the first referral.</a:t>
            </a:r>
          </a:p>
          <a:p>
            <a:pPr>
              <a:lnSpc>
                <a:spcPct val="150000"/>
              </a:lnSpc>
            </a:pPr>
            <a:endParaRPr lang="en-GB" sz="1100" dirty="0">
              <a:solidFill>
                <a:schemeClr val="tx1"/>
              </a:solidFill>
              <a:latin typeface="Montserrat" panose="00000500000000000000" pitchFamily="50" charset="0"/>
              <a:cs typeface="Arial" panose="020B0604020202020204" pitchFamily="34" charset="0"/>
            </a:endParaRPr>
          </a:p>
        </p:txBody>
      </p:sp>
    </p:spTree>
    <p:extLst>
      <p:ext uri="{BB962C8B-B14F-4D97-AF65-F5344CB8AC3E}">
        <p14:creationId xmlns:p14="http://schemas.microsoft.com/office/powerpoint/2010/main" val="850062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2DF3-181F-8CA7-D221-4BBF2DA5B080}"/>
              </a:ext>
            </a:extLst>
          </p:cNvPr>
          <p:cNvSpPr>
            <a:spLocks noGrp="1"/>
          </p:cNvSpPr>
          <p:nvPr>
            <p:ph type="title"/>
          </p:nvPr>
        </p:nvSpPr>
        <p:spPr>
          <a:xfrm>
            <a:off x="228760" y="123478"/>
            <a:ext cx="8229600" cy="475562"/>
          </a:xfrm>
        </p:spPr>
        <p:txBody>
          <a:bodyPr>
            <a:noAutofit/>
          </a:bodyPr>
          <a:lstStyle/>
          <a:p>
            <a:r>
              <a:rPr lang="en-GB" sz="2000" dirty="0"/>
              <a:t>Development of first seizure pathway – Royal United Hospitals Bath NHS Foundation Trust</a:t>
            </a:r>
          </a:p>
        </p:txBody>
      </p:sp>
      <p:sp>
        <p:nvSpPr>
          <p:cNvPr id="5" name="Content Placeholder 4">
            <a:extLst>
              <a:ext uri="{FF2B5EF4-FFF2-40B4-BE49-F238E27FC236}">
                <a16:creationId xmlns:a16="http://schemas.microsoft.com/office/drawing/2014/main" id="{17624B36-A292-AB0C-54D5-FD657CE3438E}"/>
              </a:ext>
            </a:extLst>
          </p:cNvPr>
          <p:cNvSpPr>
            <a:spLocks noGrp="1"/>
          </p:cNvSpPr>
          <p:nvPr>
            <p:ph idx="1"/>
          </p:nvPr>
        </p:nvSpPr>
        <p:spPr>
          <a:xfrm>
            <a:off x="227564" y="685342"/>
            <a:ext cx="8527128" cy="4458157"/>
          </a:xfrm>
        </p:spPr>
        <p:txBody>
          <a:bodyPr>
            <a:noAutofit/>
          </a:bodyPr>
          <a:lstStyle/>
          <a:p>
            <a:pPr marL="0" indent="0">
              <a:buNone/>
            </a:pPr>
            <a:endParaRPr lang="en-GB" sz="1100" b="1" dirty="0">
              <a:solidFill>
                <a:schemeClr val="tx1"/>
              </a:solidFill>
              <a:latin typeface="Montserrat" panose="00000500000000000000" pitchFamily="50" charset="0"/>
              <a:cs typeface="Arial" panose="020B0604020202020204" pitchFamily="34" charset="0"/>
            </a:endParaRPr>
          </a:p>
          <a:p>
            <a:pPr marL="0" indent="0">
              <a:buNone/>
            </a:pPr>
            <a:r>
              <a:rPr lang="en-GB" sz="1100" b="1" dirty="0">
                <a:solidFill>
                  <a:schemeClr val="tx1"/>
                </a:solidFill>
                <a:latin typeface="Montserrat" panose="00000500000000000000" pitchFamily="50" charset="0"/>
                <a:cs typeface="Arial" panose="020B0604020202020204" pitchFamily="34" charset="0"/>
              </a:rPr>
              <a:t>Lessons learnt</a:t>
            </a:r>
          </a:p>
          <a:p>
            <a:pPr marL="0" indent="0">
              <a:buNone/>
            </a:pPr>
            <a:endParaRPr lang="en-GB" sz="1100" b="1" dirty="0">
              <a:solidFill>
                <a:schemeClr val="tx1"/>
              </a:solidFill>
              <a:latin typeface="Montserrat" panose="00000500000000000000" pitchFamily="50" charset="0"/>
              <a:cs typeface="Arial" panose="020B0604020202020204" pitchFamily="34" charset="0"/>
            </a:endParaRPr>
          </a:p>
          <a:p>
            <a:pPr>
              <a:lnSpc>
                <a:spcPct val="150000"/>
              </a:lnSpc>
            </a:pPr>
            <a:r>
              <a:rPr lang="en-GB" sz="1100" dirty="0">
                <a:solidFill>
                  <a:schemeClr val="tx1"/>
                </a:solidFill>
                <a:latin typeface="Montserrat" panose="00000500000000000000" pitchFamily="50" charset="0"/>
                <a:cs typeface="Arial" panose="020B0604020202020204" pitchFamily="34" charset="0"/>
              </a:rPr>
              <a:t>“Patient story” won buy-in from several consultant colleagues. By making this about patients, this brought a different and powerful dimension to the discussion and made it easier for colleagues to reflect on how the service is run pre-EQIP and how it could look different – which became more effective than data in terms of persuading colleagues change was necessary. </a:t>
            </a:r>
          </a:p>
          <a:p>
            <a:pPr>
              <a:lnSpc>
                <a:spcPct val="150000"/>
              </a:lnSpc>
            </a:pPr>
            <a:r>
              <a:rPr lang="en-GB" sz="1100" dirty="0">
                <a:solidFill>
                  <a:schemeClr val="tx1"/>
                </a:solidFill>
                <a:latin typeface="Montserrat" panose="00000500000000000000" pitchFamily="50" charset="0"/>
                <a:cs typeface="Arial" panose="020B0604020202020204" pitchFamily="34" charset="0"/>
              </a:rPr>
              <a:t>Extracting data from Epilepsy12 to ensure data drives service development – more complicated than first thought! </a:t>
            </a:r>
          </a:p>
          <a:p>
            <a:pPr>
              <a:lnSpc>
                <a:spcPct val="150000"/>
              </a:lnSpc>
            </a:pPr>
            <a:r>
              <a:rPr lang="en-GB" sz="1100" dirty="0">
                <a:solidFill>
                  <a:schemeClr val="tx1"/>
                </a:solidFill>
                <a:latin typeface="Montserrat" panose="00000500000000000000" pitchFamily="50" charset="0"/>
                <a:cs typeface="Arial" panose="020B0604020202020204" pitchFamily="34" charset="0"/>
              </a:rPr>
              <a:t>The pandemic had enabled a prompt EEG service with a quick report turn around had led to ideas of implementing “protected” slots and practicalities of this with resumption of routine clinics. </a:t>
            </a:r>
          </a:p>
          <a:p>
            <a:pPr>
              <a:lnSpc>
                <a:spcPct val="150000"/>
              </a:lnSpc>
            </a:pPr>
            <a:r>
              <a:rPr lang="en-GB" sz="1100" dirty="0">
                <a:solidFill>
                  <a:schemeClr val="tx1"/>
                </a:solidFill>
                <a:latin typeface="Montserrat" panose="00000500000000000000" pitchFamily="50" charset="0"/>
                <a:cs typeface="Arial" panose="020B0604020202020204" pitchFamily="34" charset="0"/>
              </a:rPr>
              <a:t>The November launch of the EQIP was a challenging time to begin working on QI interventions due to entering winter pressures – COVID-19 added to limitation in time for EQIP.</a:t>
            </a:r>
          </a:p>
          <a:p>
            <a:pPr>
              <a:lnSpc>
                <a:spcPct val="150000"/>
              </a:lnSpc>
            </a:pPr>
            <a:r>
              <a:rPr lang="en-GB" sz="1100" dirty="0">
                <a:solidFill>
                  <a:schemeClr val="tx1"/>
                </a:solidFill>
                <a:latin typeface="Montserrat" panose="00000500000000000000" pitchFamily="50" charset="0"/>
                <a:cs typeface="Arial" panose="020B0604020202020204" pitchFamily="34" charset="0"/>
              </a:rPr>
              <a:t>Generally difficult to allocate time to work on project – learning from COVID re: virtual meetings would mean that the team could be more efficient and set aside team meetings even when unable to meet face-to-face. EQIP was a catalyst for change and brought individuals together as a team. Monthly calls brought focus and the deadline made the team progress things – an opportunity to build relationships and improve joint working.</a:t>
            </a:r>
          </a:p>
        </p:txBody>
      </p:sp>
    </p:spTree>
    <p:extLst>
      <p:ext uri="{BB962C8B-B14F-4D97-AF65-F5344CB8AC3E}">
        <p14:creationId xmlns:p14="http://schemas.microsoft.com/office/powerpoint/2010/main" val="3112293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2DF3-181F-8CA7-D221-4BBF2DA5B080}"/>
              </a:ext>
            </a:extLst>
          </p:cNvPr>
          <p:cNvSpPr>
            <a:spLocks noGrp="1"/>
          </p:cNvSpPr>
          <p:nvPr>
            <p:ph type="title"/>
          </p:nvPr>
        </p:nvSpPr>
        <p:spPr>
          <a:xfrm>
            <a:off x="228760" y="123478"/>
            <a:ext cx="8229600" cy="475562"/>
          </a:xfrm>
        </p:spPr>
        <p:txBody>
          <a:bodyPr>
            <a:noAutofit/>
          </a:bodyPr>
          <a:lstStyle/>
          <a:p>
            <a:r>
              <a:rPr lang="en-GB" sz="2000" dirty="0"/>
              <a:t>Development of first seizure pathway – Royal United Hospitals Bath NHS Foundation Trust</a:t>
            </a:r>
          </a:p>
        </p:txBody>
      </p:sp>
      <p:sp>
        <p:nvSpPr>
          <p:cNvPr id="5" name="Content Placeholder 4">
            <a:extLst>
              <a:ext uri="{FF2B5EF4-FFF2-40B4-BE49-F238E27FC236}">
                <a16:creationId xmlns:a16="http://schemas.microsoft.com/office/drawing/2014/main" id="{17624B36-A292-AB0C-54D5-FD657CE3438E}"/>
              </a:ext>
            </a:extLst>
          </p:cNvPr>
          <p:cNvSpPr>
            <a:spLocks noGrp="1"/>
          </p:cNvSpPr>
          <p:nvPr>
            <p:ph idx="1"/>
          </p:nvPr>
        </p:nvSpPr>
        <p:spPr>
          <a:xfrm>
            <a:off x="227564" y="685342"/>
            <a:ext cx="8527128" cy="4458157"/>
          </a:xfrm>
        </p:spPr>
        <p:txBody>
          <a:bodyPr>
            <a:noAutofit/>
          </a:bodyPr>
          <a:lstStyle/>
          <a:p>
            <a:pPr marL="0" indent="0">
              <a:buNone/>
            </a:pPr>
            <a:endParaRPr lang="en-GB" sz="1100" b="1" dirty="0">
              <a:solidFill>
                <a:schemeClr val="tx1"/>
              </a:solidFill>
              <a:latin typeface="Montserrat" panose="00000500000000000000" pitchFamily="50" charset="0"/>
              <a:cs typeface="Arial" panose="020B0604020202020204" pitchFamily="34" charset="0"/>
            </a:endParaRPr>
          </a:p>
          <a:p>
            <a:pPr marL="0" indent="0">
              <a:buNone/>
            </a:pPr>
            <a:r>
              <a:rPr lang="en-GB" sz="1100" b="1" dirty="0">
                <a:solidFill>
                  <a:schemeClr val="tx1"/>
                </a:solidFill>
                <a:latin typeface="Montserrat" panose="00000500000000000000" pitchFamily="50" charset="0"/>
                <a:cs typeface="Arial" panose="020B0604020202020204" pitchFamily="34" charset="0"/>
              </a:rPr>
              <a:t>Lessons learnt</a:t>
            </a:r>
          </a:p>
          <a:p>
            <a:pPr marL="0" indent="0">
              <a:buNone/>
            </a:pPr>
            <a:endParaRPr lang="en-GB" sz="1100" b="1" dirty="0">
              <a:solidFill>
                <a:schemeClr val="tx1"/>
              </a:solidFill>
              <a:latin typeface="Montserrat" panose="00000500000000000000" pitchFamily="50" charset="0"/>
              <a:cs typeface="Arial" panose="020B0604020202020204" pitchFamily="34" charset="0"/>
            </a:endParaRPr>
          </a:p>
          <a:p>
            <a:pPr>
              <a:lnSpc>
                <a:spcPct val="150000"/>
              </a:lnSpc>
            </a:pPr>
            <a:r>
              <a:rPr lang="en-GB" sz="1100" dirty="0">
                <a:solidFill>
                  <a:schemeClr val="tx1"/>
                </a:solidFill>
                <a:latin typeface="Montserrat" panose="00000500000000000000" pitchFamily="50" charset="0"/>
                <a:cs typeface="Arial" panose="020B0604020202020204" pitchFamily="34" charset="0"/>
              </a:rPr>
              <a:t>An opportunity to critically assess processes and service with access to tools and strategies that were new. EQIP provided a more evidence-based and measurable approach.</a:t>
            </a:r>
          </a:p>
          <a:p>
            <a:pPr>
              <a:lnSpc>
                <a:spcPct val="150000"/>
              </a:lnSpc>
            </a:pPr>
            <a:r>
              <a:rPr lang="en-GB" sz="1100" dirty="0">
                <a:solidFill>
                  <a:schemeClr val="tx1"/>
                </a:solidFill>
                <a:latin typeface="Montserrat" panose="00000500000000000000" pitchFamily="50" charset="0"/>
                <a:cs typeface="Arial" panose="020B0604020202020204" pitchFamily="34" charset="0"/>
              </a:rPr>
              <a:t>An opportunity to recognise good practice and compare with other teams doing the same kind of work. </a:t>
            </a:r>
          </a:p>
          <a:p>
            <a:pPr>
              <a:lnSpc>
                <a:spcPct val="150000"/>
              </a:lnSpc>
            </a:pPr>
            <a:r>
              <a:rPr lang="en-GB" sz="1100" dirty="0">
                <a:solidFill>
                  <a:schemeClr val="tx1"/>
                </a:solidFill>
                <a:latin typeface="Montserrat" panose="00000500000000000000" pitchFamily="50" charset="0"/>
                <a:cs typeface="Arial" panose="020B0604020202020204" pitchFamily="34" charset="0"/>
              </a:rPr>
              <a:t>Also to learn from other teams and share best practices.</a:t>
            </a:r>
          </a:p>
          <a:p>
            <a:pPr>
              <a:lnSpc>
                <a:spcPct val="150000"/>
              </a:lnSpc>
            </a:pPr>
            <a:endParaRPr lang="en-GB" sz="1100" dirty="0">
              <a:solidFill>
                <a:schemeClr val="tx1"/>
              </a:solidFill>
              <a:latin typeface="Montserrat" panose="00000500000000000000" pitchFamily="50" charset="0"/>
              <a:cs typeface="Arial" panose="020B0604020202020204" pitchFamily="34" charset="0"/>
            </a:endParaRPr>
          </a:p>
          <a:p>
            <a:pPr>
              <a:lnSpc>
                <a:spcPct val="150000"/>
              </a:lnSpc>
            </a:pPr>
            <a:endParaRPr lang="en-GB" sz="1100" dirty="0">
              <a:solidFill>
                <a:schemeClr val="tx1"/>
              </a:solidFill>
              <a:latin typeface="Montserrat" panose="00000500000000000000" pitchFamily="50" charset="0"/>
              <a:cs typeface="Arial" panose="020B0604020202020204" pitchFamily="34" charset="0"/>
            </a:endParaRPr>
          </a:p>
          <a:p>
            <a:pPr>
              <a:lnSpc>
                <a:spcPct val="150000"/>
              </a:lnSpc>
            </a:pPr>
            <a:endParaRPr lang="en-GB" sz="1100" dirty="0">
              <a:solidFill>
                <a:schemeClr val="tx1"/>
              </a:solidFill>
              <a:latin typeface="Montserrat" panose="00000500000000000000" pitchFamily="50" charset="0"/>
              <a:cs typeface="Arial" panose="020B0604020202020204" pitchFamily="34" charset="0"/>
            </a:endParaRPr>
          </a:p>
          <a:p>
            <a:pPr>
              <a:lnSpc>
                <a:spcPct val="150000"/>
              </a:lnSpc>
            </a:pPr>
            <a:endParaRPr lang="en-GB" sz="1100" dirty="0">
              <a:solidFill>
                <a:schemeClr val="tx1"/>
              </a:solidFill>
              <a:latin typeface="Montserrat" panose="00000500000000000000" pitchFamily="50" charset="0"/>
              <a:cs typeface="Arial" panose="020B0604020202020204" pitchFamily="34" charset="0"/>
            </a:endParaRPr>
          </a:p>
          <a:p>
            <a:pPr>
              <a:lnSpc>
                <a:spcPct val="150000"/>
              </a:lnSpc>
            </a:pPr>
            <a:endParaRPr lang="en-GB" sz="1100" dirty="0">
              <a:solidFill>
                <a:schemeClr val="tx1"/>
              </a:solidFill>
              <a:latin typeface="Montserrat" panose="00000500000000000000" pitchFamily="50" charset="0"/>
              <a:cs typeface="Arial" panose="020B0604020202020204" pitchFamily="34" charset="0"/>
            </a:endParaRPr>
          </a:p>
          <a:p>
            <a:pPr marL="0" indent="0">
              <a:lnSpc>
                <a:spcPct val="150000"/>
              </a:lnSpc>
              <a:buNone/>
            </a:pPr>
            <a:r>
              <a:rPr lang="en-GB" sz="1100" b="1" dirty="0">
                <a:solidFill>
                  <a:schemeClr val="tx1">
                    <a:lumMod val="75000"/>
                    <a:lumOff val="25000"/>
                  </a:schemeClr>
                </a:solidFill>
                <a:latin typeface="Montserrat" panose="00000500000000000000" pitchFamily="50" charset="0"/>
              </a:rPr>
              <a:t>Visual presentation of team project intervention</a:t>
            </a:r>
            <a:endParaRPr lang="en-GB" sz="1100" dirty="0">
              <a:solidFill>
                <a:schemeClr val="tx1"/>
              </a:solidFill>
              <a:latin typeface="Montserrat" panose="00000500000000000000" pitchFamily="50" charset="0"/>
              <a:cs typeface="Arial" panose="020B0604020202020204" pitchFamily="34" charset="0"/>
            </a:endParaRPr>
          </a:p>
          <a:p>
            <a:pPr>
              <a:lnSpc>
                <a:spcPct val="150000"/>
              </a:lnSpc>
            </a:pPr>
            <a:r>
              <a:rPr lang="en-GB" sz="1100" b="1" dirty="0">
                <a:solidFill>
                  <a:schemeClr val="tx1"/>
                </a:solidFill>
                <a:latin typeface="Montserrat" panose="00000500000000000000" pitchFamily="50" charset="0"/>
                <a:cs typeface="Arial" panose="020B0604020202020204" pitchFamily="34" charset="0"/>
                <a:hlinkClick r:id="rId2"/>
              </a:rPr>
              <a:t>Video presentation</a:t>
            </a:r>
            <a:endParaRPr lang="en-GB" sz="1100" b="1" dirty="0">
              <a:solidFill>
                <a:schemeClr val="tx1"/>
              </a:solidFill>
              <a:latin typeface="Montserrat" panose="00000500000000000000" pitchFamily="50" charset="0"/>
              <a:cs typeface="Arial" panose="020B0604020202020204" pitchFamily="34" charset="0"/>
              <a:hlinkClick r:id="rId3"/>
            </a:endParaRPr>
          </a:p>
          <a:p>
            <a:pPr>
              <a:lnSpc>
                <a:spcPct val="150000"/>
              </a:lnSpc>
            </a:pPr>
            <a:r>
              <a:rPr lang="en-GB" sz="1100" b="1" dirty="0">
                <a:solidFill>
                  <a:schemeClr val="tx1"/>
                </a:solidFill>
                <a:latin typeface="Montserrat" panose="00000500000000000000" pitchFamily="50" charset="0"/>
                <a:cs typeface="Arial" panose="020B0604020202020204" pitchFamily="34" charset="0"/>
                <a:hlinkClick r:id="rId3"/>
              </a:rPr>
              <a:t>Team poster </a:t>
            </a:r>
            <a:endParaRPr lang="en-GB" sz="1100" b="1" dirty="0">
              <a:solidFill>
                <a:schemeClr val="tx1"/>
              </a:solidFill>
              <a:latin typeface="Montserrat" panose="00000500000000000000" pitchFamily="50" charset="0"/>
              <a:cs typeface="Arial" panose="020B0604020202020204" pitchFamily="34" charset="0"/>
            </a:endParaRPr>
          </a:p>
          <a:p>
            <a:pPr>
              <a:lnSpc>
                <a:spcPct val="150000"/>
              </a:lnSpc>
            </a:pPr>
            <a:endParaRPr lang="en-GB" sz="1100" dirty="0">
              <a:solidFill>
                <a:schemeClr val="tx1"/>
              </a:solidFill>
              <a:latin typeface="Montserrat" panose="00000500000000000000" pitchFamily="50" charset="0"/>
              <a:cs typeface="Arial" panose="020B0604020202020204" pitchFamily="34" charset="0"/>
            </a:endParaRPr>
          </a:p>
        </p:txBody>
      </p:sp>
    </p:spTree>
    <p:extLst>
      <p:ext uri="{BB962C8B-B14F-4D97-AF65-F5344CB8AC3E}">
        <p14:creationId xmlns:p14="http://schemas.microsoft.com/office/powerpoint/2010/main" val="3529474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647FB1-529E-44C1-8D0A-3A7AC22A53D2}"/>
              </a:ext>
            </a:extLst>
          </p:cNvPr>
          <p:cNvSpPr>
            <a:spLocks noGrp="1"/>
          </p:cNvSpPr>
          <p:nvPr>
            <p:ph type="title"/>
          </p:nvPr>
        </p:nvSpPr>
        <p:spPr/>
        <p:txBody>
          <a:bodyPr/>
          <a:lstStyle/>
          <a:p>
            <a:r>
              <a:rPr lang="en-GB" dirty="0"/>
              <a:t> https://eqip.rcpch.ac.uk</a:t>
            </a:r>
          </a:p>
        </p:txBody>
      </p:sp>
      <p:sp>
        <p:nvSpPr>
          <p:cNvPr id="6" name="Title 4">
            <a:extLst>
              <a:ext uri="{FF2B5EF4-FFF2-40B4-BE49-F238E27FC236}">
                <a16:creationId xmlns:a16="http://schemas.microsoft.com/office/drawing/2014/main" id="{3AB3A9E1-E79D-46DF-A4FC-3E6B942782F5}"/>
              </a:ext>
            </a:extLst>
          </p:cNvPr>
          <p:cNvSpPr txBox="1">
            <a:spLocks/>
          </p:cNvSpPr>
          <p:nvPr/>
        </p:nvSpPr>
        <p:spPr>
          <a:xfrm>
            <a:off x="539552" y="3386648"/>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rgbClr val="11A7F2"/>
                </a:solidFill>
                <a:latin typeface="Montserrat" panose="02000505000000020004" pitchFamily="2"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rgbClr val="11A7F2"/>
                </a:solidFill>
                <a:effectLst/>
                <a:uLnTx/>
                <a:uFillTx/>
                <a:latin typeface="Montserrat" panose="02000505000000020004" pitchFamily="2" charset="0"/>
                <a:ea typeface="+mj-ea"/>
                <a:cs typeface="+mj-cs"/>
              </a:rPr>
              <a:t>@RCPCHEQIP</a:t>
            </a:r>
          </a:p>
        </p:txBody>
      </p:sp>
      <p:pic>
        <p:nvPicPr>
          <p:cNvPr id="1032" name="Picture 8" descr="Who Made That Twitter Bird? - The New York Times">
            <a:extLst>
              <a:ext uri="{FF2B5EF4-FFF2-40B4-BE49-F238E27FC236}">
                <a16:creationId xmlns:a16="http://schemas.microsoft.com/office/drawing/2014/main" id="{63274F3C-D6C4-48A8-B2D5-E07426174C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3536982"/>
            <a:ext cx="793219" cy="576064"/>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4">
            <a:extLst>
              <a:ext uri="{FF2B5EF4-FFF2-40B4-BE49-F238E27FC236}">
                <a16:creationId xmlns:a16="http://schemas.microsoft.com/office/drawing/2014/main" id="{E106F2C0-4576-49BD-A74C-325DAA248F37}"/>
              </a:ext>
            </a:extLst>
          </p:cNvPr>
          <p:cNvSpPr txBox="1">
            <a:spLocks/>
          </p:cNvSpPr>
          <p:nvPr/>
        </p:nvSpPr>
        <p:spPr>
          <a:xfrm>
            <a:off x="467544" y="2548880"/>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rgbClr val="11A7F2"/>
                </a:solidFill>
                <a:latin typeface="Montserrat" panose="02000505000000020004" pitchFamily="2"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rgbClr val="11A7F2"/>
                </a:solidFill>
                <a:effectLst/>
                <a:uLnTx/>
                <a:uFillTx/>
                <a:latin typeface="Montserrat" panose="02000505000000020004" pitchFamily="2" charset="0"/>
                <a:ea typeface="+mj-ea"/>
                <a:cs typeface="+mj-cs"/>
              </a:rPr>
              <a:t>eqip@rcpch.ac.uk</a:t>
            </a:r>
          </a:p>
        </p:txBody>
      </p:sp>
      <p:pic>
        <p:nvPicPr>
          <p:cNvPr id="2" name="Picture 1" descr="A picture containing text, clipart&#10;&#10;Description automatically generated">
            <a:extLst>
              <a:ext uri="{FF2B5EF4-FFF2-40B4-BE49-F238E27FC236}">
                <a16:creationId xmlns:a16="http://schemas.microsoft.com/office/drawing/2014/main" id="{9317DDE4-C3BF-1D70-E774-5A84519F4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4659982"/>
            <a:ext cx="1024533" cy="219796"/>
          </a:xfrm>
          <a:prstGeom prst="rect">
            <a:avLst/>
          </a:prstGeom>
        </p:spPr>
      </p:pic>
    </p:spTree>
    <p:extLst>
      <p:ext uri="{BB962C8B-B14F-4D97-AF65-F5344CB8AC3E}">
        <p14:creationId xmlns:p14="http://schemas.microsoft.com/office/powerpoint/2010/main" val="131314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2DF3-181F-8CA7-D221-4BBF2DA5B080}"/>
              </a:ext>
            </a:extLst>
          </p:cNvPr>
          <p:cNvSpPr>
            <a:spLocks noGrp="1"/>
          </p:cNvSpPr>
          <p:nvPr>
            <p:ph type="title"/>
          </p:nvPr>
        </p:nvSpPr>
        <p:spPr/>
        <p:txBody>
          <a:bodyPr>
            <a:noAutofit/>
          </a:bodyPr>
          <a:lstStyle/>
          <a:p>
            <a:r>
              <a:rPr lang="en-GB" sz="2000" dirty="0"/>
              <a:t>Development of first seizure pathway – Royal United Hospitals Bath NHS Foundation Trust</a:t>
            </a:r>
          </a:p>
        </p:txBody>
      </p:sp>
      <p:sp>
        <p:nvSpPr>
          <p:cNvPr id="5" name="Content Placeholder 4">
            <a:extLst>
              <a:ext uri="{FF2B5EF4-FFF2-40B4-BE49-F238E27FC236}">
                <a16:creationId xmlns:a16="http://schemas.microsoft.com/office/drawing/2014/main" id="{17624B36-A292-AB0C-54D5-FD657CE3438E}"/>
              </a:ext>
            </a:extLst>
          </p:cNvPr>
          <p:cNvSpPr>
            <a:spLocks noGrp="1"/>
          </p:cNvSpPr>
          <p:nvPr>
            <p:ph idx="1"/>
          </p:nvPr>
        </p:nvSpPr>
        <p:spPr>
          <a:xfrm>
            <a:off x="395536" y="792088"/>
            <a:ext cx="8424936" cy="4351412"/>
          </a:xfrm>
        </p:spPr>
        <p:txBody>
          <a:bodyPr>
            <a:normAutofit lnSpcReduction="10000"/>
          </a:bodyPr>
          <a:lstStyle/>
          <a:p>
            <a:pPr marL="0" indent="0" algn="just">
              <a:buNone/>
            </a:pPr>
            <a:r>
              <a:rPr lang="en-GB" sz="1100" b="1" dirty="0">
                <a:solidFill>
                  <a:schemeClr val="tx1"/>
                </a:solidFill>
                <a:latin typeface="Montserrat" panose="00000500000000000000" pitchFamily="50" charset="0"/>
                <a:cs typeface="Arial" panose="020B0604020202020204" pitchFamily="34" charset="0"/>
              </a:rPr>
              <a:t>Project aim </a:t>
            </a:r>
          </a:p>
          <a:p>
            <a:pPr marL="0" indent="0" algn="just">
              <a:lnSpc>
                <a:spcPct val="160000"/>
              </a:lnSpc>
              <a:buNone/>
            </a:pPr>
            <a:r>
              <a:rPr lang="en-GB" sz="1100" dirty="0">
                <a:solidFill>
                  <a:schemeClr val="tx1"/>
                </a:solidFill>
                <a:latin typeface="Montserrat" panose="00000500000000000000" pitchFamily="50" charset="0"/>
                <a:cs typeface="Arial" panose="020B0604020202020204" pitchFamily="34" charset="0"/>
              </a:rPr>
              <a:t>To develop and implement a pathway for first paroxysmal events, allowing review by paediatricians with special interest in epilepsy. We aim that 90% of new epilepsy referrals will be seen within epilepsy clinic within 6 weeks (and 50% within 2 weeks) by May 2020.</a:t>
            </a:r>
            <a:endParaRPr lang="en-GB" sz="1100" b="1" dirty="0">
              <a:solidFill>
                <a:schemeClr val="tx1"/>
              </a:solidFill>
              <a:latin typeface="Montserrat" panose="00000500000000000000" pitchFamily="50" charset="0"/>
              <a:cs typeface="Arial" panose="020B0604020202020204" pitchFamily="34" charset="0"/>
            </a:endParaRPr>
          </a:p>
          <a:p>
            <a:pPr marL="0" indent="0" algn="just">
              <a:buNone/>
            </a:pPr>
            <a:endParaRPr lang="en-GB" sz="1100" b="1" dirty="0">
              <a:solidFill>
                <a:schemeClr val="tx1"/>
              </a:solidFill>
              <a:latin typeface="Montserrat" panose="00000500000000000000" pitchFamily="50" charset="0"/>
              <a:cs typeface="Arial" panose="020B0604020202020204" pitchFamily="34" charset="0"/>
            </a:endParaRPr>
          </a:p>
          <a:p>
            <a:pPr marL="0" indent="0" algn="just">
              <a:buNone/>
            </a:pPr>
            <a:r>
              <a:rPr lang="en-GB" sz="1100" b="1" dirty="0">
                <a:solidFill>
                  <a:schemeClr val="tx1"/>
                </a:solidFill>
                <a:latin typeface="Montserrat" panose="00000500000000000000" pitchFamily="50" charset="0"/>
                <a:cs typeface="Arial" panose="020B0604020202020204" pitchFamily="34" charset="0"/>
              </a:rPr>
              <a:t>Background</a:t>
            </a:r>
          </a:p>
          <a:p>
            <a:pPr marL="0" indent="0" algn="just">
              <a:lnSpc>
                <a:spcPct val="150000"/>
              </a:lnSpc>
              <a:buNone/>
            </a:pPr>
            <a:r>
              <a:rPr lang="en-GB" sz="1100" dirty="0">
                <a:solidFill>
                  <a:schemeClr val="tx1"/>
                </a:solidFill>
              </a:rPr>
              <a:t>All patients with epilepsy are not necessarily seen by epilepsy specialists who hold clinics jointly with an epilepsy nurse, resulting in a disparity in the quality of care provided to children and young people (CYP) with epilepsy. In addition, new referrals for possible epilepsy could be triaged by any one of the consultant teams and subsequently allocated an appointment in any clinic with a space, again contributing to inconsistency in the service received. As the Epilepsy12 audit was completed for cohort 1, it became clear that this lack of consistency was impacting the quality of patient care.</a:t>
            </a:r>
          </a:p>
          <a:p>
            <a:pPr marL="0" indent="0" algn="just">
              <a:lnSpc>
                <a:spcPct val="150000"/>
              </a:lnSpc>
              <a:buNone/>
            </a:pPr>
            <a:r>
              <a:rPr lang="en-GB" sz="1100" b="1" dirty="0">
                <a:solidFill>
                  <a:schemeClr val="tx1"/>
                </a:solidFill>
              </a:rPr>
              <a:t>Area of focus</a:t>
            </a:r>
            <a:endParaRPr lang="en-GB" sz="1100" dirty="0">
              <a:solidFill>
                <a:schemeClr val="tx1"/>
              </a:solidFill>
            </a:endParaRPr>
          </a:p>
          <a:p>
            <a:pPr marL="0" indent="0" algn="just">
              <a:lnSpc>
                <a:spcPct val="150000"/>
              </a:lnSpc>
              <a:buNone/>
            </a:pPr>
            <a:r>
              <a:rPr lang="en-GB" sz="1100" dirty="0">
                <a:solidFill>
                  <a:schemeClr val="tx1"/>
                </a:solidFill>
              </a:rPr>
              <a:t>Begin the process of mapping the patient pathway as a starting point to identify the barriers and begin the process of improvement. The team estimated demand for new epilepsy clinic slots and anticipated the need for 7-9 new epilepsy slots per month. This was obtained from the local referral database (spreadsheet) and Epilepsy12 combined: the DM spreadsheet estimated 9.4 referrals per month and 7.6 referrals per month were estimated from Epilepsy12.</a:t>
            </a:r>
          </a:p>
          <a:p>
            <a:pPr marL="0" indent="0" algn="just">
              <a:buNone/>
            </a:pPr>
            <a:endParaRPr lang="en-GB" sz="1100" dirty="0">
              <a:solidFill>
                <a:schemeClr val="tx1"/>
              </a:solidFill>
              <a:latin typeface="Montserrat" panose="00000500000000000000" pitchFamily="50" charset="0"/>
              <a:cs typeface="Arial" panose="020B0604020202020204" pitchFamily="34" charset="0"/>
            </a:endParaRPr>
          </a:p>
          <a:p>
            <a:pPr marL="0" indent="0" algn="just">
              <a:buNone/>
            </a:pPr>
            <a:endParaRPr lang="en-GB" sz="1100" b="1" dirty="0">
              <a:solidFill>
                <a:schemeClr val="tx1"/>
              </a:solidFill>
              <a:latin typeface="Montserrat" panose="00000500000000000000" pitchFamily="50" charset="0"/>
              <a:cs typeface="Arial" panose="020B0604020202020204" pitchFamily="34" charset="0"/>
            </a:endParaRPr>
          </a:p>
        </p:txBody>
      </p:sp>
    </p:spTree>
    <p:extLst>
      <p:ext uri="{BB962C8B-B14F-4D97-AF65-F5344CB8AC3E}">
        <p14:creationId xmlns:p14="http://schemas.microsoft.com/office/powerpoint/2010/main" val="4043515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2DF3-181F-8CA7-D221-4BBF2DA5B080}"/>
              </a:ext>
            </a:extLst>
          </p:cNvPr>
          <p:cNvSpPr>
            <a:spLocks noGrp="1"/>
          </p:cNvSpPr>
          <p:nvPr>
            <p:ph type="title"/>
          </p:nvPr>
        </p:nvSpPr>
        <p:spPr/>
        <p:txBody>
          <a:bodyPr>
            <a:noAutofit/>
          </a:bodyPr>
          <a:lstStyle/>
          <a:p>
            <a:r>
              <a:rPr lang="en-GB" sz="2000" dirty="0"/>
              <a:t>Development of first seizure pathway – Royal United Hospitals Bath NHS Foundation Trust</a:t>
            </a:r>
          </a:p>
        </p:txBody>
      </p:sp>
      <p:sp>
        <p:nvSpPr>
          <p:cNvPr id="5" name="Content Placeholder 4">
            <a:extLst>
              <a:ext uri="{FF2B5EF4-FFF2-40B4-BE49-F238E27FC236}">
                <a16:creationId xmlns:a16="http://schemas.microsoft.com/office/drawing/2014/main" id="{17624B36-A292-AB0C-54D5-FD657CE3438E}"/>
              </a:ext>
            </a:extLst>
          </p:cNvPr>
          <p:cNvSpPr>
            <a:spLocks noGrp="1"/>
          </p:cNvSpPr>
          <p:nvPr>
            <p:ph idx="1"/>
          </p:nvPr>
        </p:nvSpPr>
        <p:spPr>
          <a:xfrm>
            <a:off x="228760" y="843557"/>
            <a:ext cx="8424936" cy="4104456"/>
          </a:xfrm>
        </p:spPr>
        <p:txBody>
          <a:bodyPr>
            <a:noAutofit/>
          </a:bodyPr>
          <a:lstStyle/>
          <a:p>
            <a:pPr marL="0" indent="0" algn="just">
              <a:buNone/>
            </a:pPr>
            <a:r>
              <a:rPr lang="en-GB" sz="1100" b="1" dirty="0">
                <a:solidFill>
                  <a:schemeClr val="tx1"/>
                </a:solidFill>
                <a:latin typeface="Montserrat" panose="00000500000000000000" pitchFamily="50" charset="0"/>
                <a:cs typeface="Arial" panose="020B0604020202020204" pitchFamily="34" charset="0"/>
              </a:rPr>
              <a:t>Changes: </a:t>
            </a:r>
          </a:p>
          <a:p>
            <a:pPr algn="just">
              <a:lnSpc>
                <a:spcPct val="150000"/>
              </a:lnSpc>
              <a:buFont typeface="Arial" panose="020B0604020202020204" pitchFamily="34" charset="0"/>
              <a:buChar char="•"/>
            </a:pPr>
            <a:r>
              <a:rPr lang="en-GB" sz="1100" dirty="0"/>
              <a:t>Trialled the development of an epilepsy specialist nurse (ESN) call service for families prior to attending the clinic for specific pre-identified patients. This was added to the process after a participant EQIP team shared their experience of offering a more specialised service for families at an earlier point in their journey, which allowed for further stratification of appointment urgency. This meant the team could start some of the processes often initiated in first clinic a lot earlier, e.g., requesting videos of an event, requests for EEG ahead of the clinic (this was rarely done before the pandemic, but the pathway has evolved under new circumstances). A new (specialist) triage process was put in place for new possible epilepsy patients.</a:t>
            </a:r>
          </a:p>
          <a:p>
            <a:pPr algn="just">
              <a:lnSpc>
                <a:spcPct val="150000"/>
              </a:lnSpc>
              <a:buFont typeface="Arial" panose="020B0604020202020204" pitchFamily="34" charset="0"/>
              <a:buChar char="•"/>
            </a:pPr>
            <a:r>
              <a:rPr lang="en-GB" sz="1100" dirty="0"/>
              <a:t>All new possible epilepsy patients were now being seen in epilepsy clinics.</a:t>
            </a:r>
          </a:p>
          <a:p>
            <a:pPr algn="just">
              <a:lnSpc>
                <a:spcPct val="150000"/>
              </a:lnSpc>
              <a:buFont typeface="Arial" panose="020B0604020202020204" pitchFamily="34" charset="0"/>
              <a:buChar char="•"/>
            </a:pPr>
            <a:r>
              <a:rPr lang="en-GB" sz="1100" dirty="0"/>
              <a:t>New in-house referral form has been developed for first-afebrile seizures.</a:t>
            </a:r>
          </a:p>
          <a:p>
            <a:pPr algn="just">
              <a:lnSpc>
                <a:spcPct val="150000"/>
              </a:lnSpc>
              <a:buFont typeface="Arial" panose="020B0604020202020204" pitchFamily="34" charset="0"/>
              <a:buChar char="•"/>
            </a:pPr>
            <a:r>
              <a:rPr lang="en-GB" sz="1100" dirty="0"/>
              <a:t>New standard operating procedures are in place for the first-fit pathway.</a:t>
            </a:r>
          </a:p>
          <a:p>
            <a:pPr algn="just">
              <a:lnSpc>
                <a:spcPct val="150000"/>
              </a:lnSpc>
              <a:buFont typeface="Arial" panose="020B0604020202020204" pitchFamily="34" charset="0"/>
              <a:buChar char="•"/>
            </a:pPr>
            <a:r>
              <a:rPr lang="en-GB" sz="1100" dirty="0"/>
              <a:t>New patient/family guides created for common comorbidities (mental health, behaviour, education, sleep).</a:t>
            </a:r>
          </a:p>
          <a:p>
            <a:pPr algn="just">
              <a:lnSpc>
                <a:spcPct val="150000"/>
              </a:lnSpc>
              <a:buFont typeface="Arial" panose="020B0604020202020204" pitchFamily="34" charset="0"/>
              <a:buChar char="•"/>
            </a:pPr>
            <a:r>
              <a:rPr lang="en-GB" sz="1100" dirty="0"/>
              <a:t>New RUH paediatric epilepsy web page was developed to allow all resources to be easily located in one place.</a:t>
            </a:r>
          </a:p>
          <a:p>
            <a:pPr>
              <a:lnSpc>
                <a:spcPct val="150000"/>
              </a:lnSpc>
              <a:buFont typeface="Arial" panose="020B0604020202020204" pitchFamily="34" charset="0"/>
              <a:buChar char="•"/>
            </a:pPr>
            <a:r>
              <a:rPr lang="en-GB" sz="1100" dirty="0"/>
              <a:t>NPF staff joined the team to support Epilepsy12.</a:t>
            </a:r>
          </a:p>
        </p:txBody>
      </p:sp>
    </p:spTree>
    <p:extLst>
      <p:ext uri="{BB962C8B-B14F-4D97-AF65-F5344CB8AC3E}">
        <p14:creationId xmlns:p14="http://schemas.microsoft.com/office/powerpoint/2010/main" val="703211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2DF3-181F-8CA7-D221-4BBF2DA5B080}"/>
              </a:ext>
            </a:extLst>
          </p:cNvPr>
          <p:cNvSpPr>
            <a:spLocks noGrp="1"/>
          </p:cNvSpPr>
          <p:nvPr>
            <p:ph type="title"/>
          </p:nvPr>
        </p:nvSpPr>
        <p:spPr/>
        <p:txBody>
          <a:bodyPr>
            <a:noAutofit/>
          </a:bodyPr>
          <a:lstStyle/>
          <a:p>
            <a:r>
              <a:rPr lang="en-GB" sz="2000" dirty="0"/>
              <a:t>Development of first seizure pathway – Royal United Hospitals Bath NHS Foundation Trust</a:t>
            </a:r>
          </a:p>
        </p:txBody>
      </p:sp>
      <p:sp>
        <p:nvSpPr>
          <p:cNvPr id="4" name="Content Placeholder 3">
            <a:extLst>
              <a:ext uri="{FF2B5EF4-FFF2-40B4-BE49-F238E27FC236}">
                <a16:creationId xmlns:a16="http://schemas.microsoft.com/office/drawing/2014/main" id="{AD9C08FD-1392-09AA-EA30-501BD1CB0CFD}"/>
              </a:ext>
            </a:extLst>
          </p:cNvPr>
          <p:cNvSpPr>
            <a:spLocks noGrp="1"/>
          </p:cNvSpPr>
          <p:nvPr>
            <p:ph idx="1"/>
          </p:nvPr>
        </p:nvSpPr>
        <p:spPr>
          <a:xfrm>
            <a:off x="334071" y="843558"/>
            <a:ext cx="8229600" cy="475562"/>
          </a:xfrm>
        </p:spPr>
        <p:txBody>
          <a:bodyPr>
            <a:normAutofit/>
          </a:bodyPr>
          <a:lstStyle/>
          <a:p>
            <a:pPr marL="0" indent="0">
              <a:buNone/>
            </a:pPr>
            <a:r>
              <a:rPr lang="en-GB" sz="1100" b="1" dirty="0">
                <a:solidFill>
                  <a:schemeClr val="tx1"/>
                </a:solidFill>
                <a:latin typeface="Montserrat" panose="00000500000000000000" pitchFamily="50" charset="0"/>
                <a:cs typeface="Arial" panose="020B0604020202020204" pitchFamily="34" charset="0"/>
              </a:rPr>
              <a:t>Process map of patient journey prior to EQIP</a:t>
            </a:r>
          </a:p>
        </p:txBody>
      </p:sp>
      <p:pic>
        <p:nvPicPr>
          <p:cNvPr id="7" name="Content Placeholder 6">
            <a:extLst>
              <a:ext uri="{FF2B5EF4-FFF2-40B4-BE49-F238E27FC236}">
                <a16:creationId xmlns:a16="http://schemas.microsoft.com/office/drawing/2014/main" id="{B38EA392-E45A-21EB-51D1-D1317CDF556A}"/>
              </a:ext>
            </a:extLst>
          </p:cNvPr>
          <p:cNvPicPr>
            <a:picLocks noChangeAspect="1"/>
          </p:cNvPicPr>
          <p:nvPr/>
        </p:nvPicPr>
        <p:blipFill>
          <a:blip r:embed="rId2"/>
          <a:stretch>
            <a:fillRect/>
          </a:stretch>
        </p:blipFill>
        <p:spPr>
          <a:xfrm>
            <a:off x="827583" y="1231216"/>
            <a:ext cx="6622045" cy="3572782"/>
          </a:xfrm>
          <a:prstGeom prst="rect">
            <a:avLst/>
          </a:prstGeom>
        </p:spPr>
      </p:pic>
    </p:spTree>
    <p:extLst>
      <p:ext uri="{BB962C8B-B14F-4D97-AF65-F5344CB8AC3E}">
        <p14:creationId xmlns:p14="http://schemas.microsoft.com/office/powerpoint/2010/main" val="1525323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2DF3-181F-8CA7-D221-4BBF2DA5B080}"/>
              </a:ext>
            </a:extLst>
          </p:cNvPr>
          <p:cNvSpPr>
            <a:spLocks noGrp="1"/>
          </p:cNvSpPr>
          <p:nvPr>
            <p:ph type="title"/>
          </p:nvPr>
        </p:nvSpPr>
        <p:spPr/>
        <p:txBody>
          <a:bodyPr>
            <a:noAutofit/>
          </a:bodyPr>
          <a:lstStyle/>
          <a:p>
            <a:r>
              <a:rPr lang="en-GB" sz="2000" dirty="0"/>
              <a:t>Development of first seizure pathway – Royal United Hospitals Bath NHS Foundation Trust</a:t>
            </a:r>
          </a:p>
        </p:txBody>
      </p:sp>
      <p:sp>
        <p:nvSpPr>
          <p:cNvPr id="4" name="Content Placeholder 3">
            <a:extLst>
              <a:ext uri="{FF2B5EF4-FFF2-40B4-BE49-F238E27FC236}">
                <a16:creationId xmlns:a16="http://schemas.microsoft.com/office/drawing/2014/main" id="{AD9C08FD-1392-09AA-EA30-501BD1CB0CFD}"/>
              </a:ext>
            </a:extLst>
          </p:cNvPr>
          <p:cNvSpPr>
            <a:spLocks noGrp="1"/>
          </p:cNvSpPr>
          <p:nvPr>
            <p:ph idx="1"/>
          </p:nvPr>
        </p:nvSpPr>
        <p:spPr>
          <a:xfrm>
            <a:off x="334071" y="843558"/>
            <a:ext cx="8229600" cy="475562"/>
          </a:xfrm>
        </p:spPr>
        <p:txBody>
          <a:bodyPr>
            <a:normAutofit/>
          </a:bodyPr>
          <a:lstStyle/>
          <a:p>
            <a:pPr marL="0" indent="0">
              <a:buNone/>
            </a:pPr>
            <a:r>
              <a:rPr lang="en-GB" sz="1100" b="1" dirty="0">
                <a:solidFill>
                  <a:schemeClr val="tx1"/>
                </a:solidFill>
                <a:latin typeface="Montserrat" panose="00000500000000000000" pitchFamily="50" charset="0"/>
                <a:cs typeface="Arial" panose="020B0604020202020204" pitchFamily="34" charset="0"/>
              </a:rPr>
              <a:t>Process map of patient journey after EQIP intervention</a:t>
            </a:r>
          </a:p>
        </p:txBody>
      </p:sp>
      <p:pic>
        <p:nvPicPr>
          <p:cNvPr id="3" name="Content Placeholder 13">
            <a:extLst>
              <a:ext uri="{FF2B5EF4-FFF2-40B4-BE49-F238E27FC236}">
                <a16:creationId xmlns:a16="http://schemas.microsoft.com/office/drawing/2014/main" id="{8E14D03D-C9BC-DB94-268E-65E9B3ADA570}"/>
              </a:ext>
            </a:extLst>
          </p:cNvPr>
          <p:cNvPicPr>
            <a:picLocks noChangeAspect="1"/>
          </p:cNvPicPr>
          <p:nvPr/>
        </p:nvPicPr>
        <p:blipFill>
          <a:blip r:embed="rId2"/>
          <a:stretch>
            <a:fillRect/>
          </a:stretch>
        </p:blipFill>
        <p:spPr>
          <a:xfrm>
            <a:off x="755576" y="1319120"/>
            <a:ext cx="6503382" cy="3410421"/>
          </a:xfrm>
          <a:prstGeom prst="rect">
            <a:avLst/>
          </a:prstGeom>
        </p:spPr>
      </p:pic>
    </p:spTree>
    <p:extLst>
      <p:ext uri="{BB962C8B-B14F-4D97-AF65-F5344CB8AC3E}">
        <p14:creationId xmlns:p14="http://schemas.microsoft.com/office/powerpoint/2010/main" val="450357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2DF3-181F-8CA7-D221-4BBF2DA5B080}"/>
              </a:ext>
            </a:extLst>
          </p:cNvPr>
          <p:cNvSpPr>
            <a:spLocks noGrp="1"/>
          </p:cNvSpPr>
          <p:nvPr>
            <p:ph type="title"/>
          </p:nvPr>
        </p:nvSpPr>
        <p:spPr/>
        <p:txBody>
          <a:bodyPr>
            <a:noAutofit/>
          </a:bodyPr>
          <a:lstStyle/>
          <a:p>
            <a:r>
              <a:rPr lang="en-GB" sz="2000" dirty="0"/>
              <a:t>Development of first seizure pathway – Royal United Hospitals Bath NHS Foundation Trust</a:t>
            </a:r>
          </a:p>
        </p:txBody>
      </p:sp>
      <p:sp>
        <p:nvSpPr>
          <p:cNvPr id="5" name="Content Placeholder 4">
            <a:extLst>
              <a:ext uri="{FF2B5EF4-FFF2-40B4-BE49-F238E27FC236}">
                <a16:creationId xmlns:a16="http://schemas.microsoft.com/office/drawing/2014/main" id="{17624B36-A292-AB0C-54D5-FD657CE3438E}"/>
              </a:ext>
            </a:extLst>
          </p:cNvPr>
          <p:cNvSpPr>
            <a:spLocks noGrp="1"/>
          </p:cNvSpPr>
          <p:nvPr>
            <p:ph idx="1"/>
          </p:nvPr>
        </p:nvSpPr>
        <p:spPr>
          <a:xfrm>
            <a:off x="224505" y="771550"/>
            <a:ext cx="8229600" cy="4371950"/>
          </a:xfrm>
        </p:spPr>
        <p:txBody>
          <a:bodyPr>
            <a:noAutofit/>
          </a:bodyPr>
          <a:lstStyle/>
          <a:p>
            <a:pPr marL="0" indent="0">
              <a:buNone/>
            </a:pPr>
            <a:r>
              <a:rPr lang="en-GB" sz="1100" b="1" dirty="0">
                <a:solidFill>
                  <a:schemeClr val="tx1"/>
                </a:solidFill>
                <a:latin typeface="Montserrat" panose="00000500000000000000" pitchFamily="50" charset="0"/>
                <a:cs typeface="Arial" panose="020B0604020202020204" pitchFamily="34" charset="0"/>
              </a:rPr>
              <a:t>Results</a:t>
            </a:r>
          </a:p>
          <a:p>
            <a:pPr marL="0" indent="0">
              <a:lnSpc>
                <a:spcPct val="150000"/>
              </a:lnSpc>
              <a:buNone/>
            </a:pPr>
            <a:r>
              <a:rPr lang="en-GB" sz="1100" dirty="0">
                <a:solidFill>
                  <a:schemeClr val="tx1"/>
                </a:solidFill>
                <a:latin typeface="Montserrat" panose="00000500000000000000" pitchFamily="50" charset="0"/>
                <a:cs typeface="Arial" panose="020B0604020202020204" pitchFamily="34" charset="0"/>
              </a:rPr>
              <a:t>Pathway from initial referral to epilepsy clinic up and running:</a:t>
            </a:r>
          </a:p>
          <a:p>
            <a:pPr>
              <a:lnSpc>
                <a:spcPct val="150000"/>
              </a:lnSpc>
            </a:pPr>
            <a:r>
              <a:rPr lang="en-GB" sz="1100" dirty="0">
                <a:solidFill>
                  <a:schemeClr val="tx1"/>
                </a:solidFill>
                <a:latin typeface="Montserrat" panose="00000500000000000000" pitchFamily="50" charset="0"/>
                <a:cs typeface="Arial" panose="020B0604020202020204" pitchFamily="34" charset="0"/>
              </a:rPr>
              <a:t>53 referrals in 6 months</a:t>
            </a:r>
          </a:p>
          <a:p>
            <a:pPr>
              <a:lnSpc>
                <a:spcPct val="150000"/>
              </a:lnSpc>
            </a:pPr>
            <a:r>
              <a:rPr lang="en-GB" sz="1100" dirty="0">
                <a:solidFill>
                  <a:schemeClr val="tx1"/>
                </a:solidFill>
                <a:latin typeface="Montserrat" panose="00000500000000000000" pitchFamily="50" charset="0"/>
                <a:cs typeface="Arial" panose="020B0604020202020204" pitchFamily="34" charset="0"/>
              </a:rPr>
              <a:t>15 from GP</a:t>
            </a:r>
          </a:p>
          <a:p>
            <a:pPr>
              <a:lnSpc>
                <a:spcPct val="150000"/>
              </a:lnSpc>
            </a:pPr>
            <a:r>
              <a:rPr lang="en-GB" sz="1100" dirty="0">
                <a:solidFill>
                  <a:schemeClr val="tx1"/>
                </a:solidFill>
                <a:latin typeface="Montserrat" panose="00000500000000000000" pitchFamily="50" charset="0"/>
                <a:cs typeface="Arial" panose="020B0604020202020204" pitchFamily="34" charset="0"/>
              </a:rPr>
              <a:t>7 from community</a:t>
            </a:r>
          </a:p>
          <a:p>
            <a:pPr>
              <a:lnSpc>
                <a:spcPct val="150000"/>
              </a:lnSpc>
            </a:pPr>
            <a:r>
              <a:rPr lang="en-GB" sz="1100" dirty="0">
                <a:solidFill>
                  <a:schemeClr val="tx1"/>
                </a:solidFill>
                <a:latin typeface="Montserrat" panose="00000500000000000000" pitchFamily="50" charset="0"/>
                <a:cs typeface="Arial" panose="020B0604020202020204" pitchFamily="34" charset="0"/>
              </a:rPr>
              <a:t>15 at least from ward / ED</a:t>
            </a:r>
          </a:p>
          <a:p>
            <a:pPr marL="0" indent="0">
              <a:lnSpc>
                <a:spcPct val="150000"/>
              </a:lnSpc>
              <a:buNone/>
            </a:pPr>
            <a:r>
              <a:rPr lang="en-GB" sz="1100" b="1" dirty="0">
                <a:solidFill>
                  <a:schemeClr val="tx1"/>
                </a:solidFill>
                <a:latin typeface="Montserrat" panose="00000500000000000000" pitchFamily="50" charset="0"/>
                <a:cs typeface="Arial" panose="020B0604020202020204" pitchFamily="34" charset="0"/>
              </a:rPr>
              <a:t>Acute referrals</a:t>
            </a:r>
          </a:p>
          <a:p>
            <a:pPr>
              <a:lnSpc>
                <a:spcPct val="150000"/>
              </a:lnSpc>
            </a:pPr>
            <a:r>
              <a:rPr lang="en-GB" sz="1100" dirty="0">
                <a:solidFill>
                  <a:schemeClr val="tx1"/>
                </a:solidFill>
                <a:latin typeface="Montserrat" panose="00000500000000000000" pitchFamily="50" charset="0"/>
                <a:cs typeface="Arial" panose="020B0604020202020204" pitchFamily="34" charset="0"/>
              </a:rPr>
              <a:t>Vast majority within 6 weeks, and 11 (57%) within 2 weeks.</a:t>
            </a:r>
          </a:p>
          <a:p>
            <a:pPr algn="just">
              <a:lnSpc>
                <a:spcPct val="150000"/>
              </a:lnSpc>
            </a:pPr>
            <a:r>
              <a:rPr lang="en-GB" sz="1100" dirty="0">
                <a:solidFill>
                  <a:schemeClr val="tx1"/>
                </a:solidFill>
                <a:latin typeface="Montserrat" panose="00000500000000000000" pitchFamily="50" charset="0"/>
                <a:cs typeface="Arial" panose="020B0604020202020204" pitchFamily="34" charset="0"/>
              </a:rPr>
              <a:t>Of the 8 patients who waited &gt;2 weeks, 5/8 had ENS contact within 2 weeks. Of the 3 who did not, one was not a new epilepsy patient, and they were given contact details for the ENS.</a:t>
            </a:r>
          </a:p>
          <a:p>
            <a:pPr>
              <a:lnSpc>
                <a:spcPct val="150000"/>
              </a:lnSpc>
            </a:pPr>
            <a:r>
              <a:rPr lang="en-GB" sz="1100" dirty="0">
                <a:solidFill>
                  <a:schemeClr val="tx1"/>
                </a:solidFill>
                <a:latin typeface="Montserrat" panose="00000500000000000000" pitchFamily="50" charset="0"/>
                <a:cs typeface="Arial" panose="020B0604020202020204" pitchFamily="34" charset="0"/>
              </a:rPr>
              <a:t>Shortest wait – 1 day.</a:t>
            </a:r>
          </a:p>
          <a:p>
            <a:pPr>
              <a:lnSpc>
                <a:spcPct val="150000"/>
              </a:lnSpc>
            </a:pPr>
            <a:r>
              <a:rPr lang="en-GB" sz="1100" dirty="0">
                <a:solidFill>
                  <a:schemeClr val="tx1"/>
                </a:solidFill>
                <a:latin typeface="Montserrat" panose="00000500000000000000" pitchFamily="50" charset="0"/>
                <a:cs typeface="Arial" panose="020B0604020202020204" pitchFamily="34" charset="0"/>
              </a:rPr>
              <a:t>Longest wait – 3 months.</a:t>
            </a:r>
          </a:p>
          <a:p>
            <a:pPr>
              <a:lnSpc>
                <a:spcPct val="150000"/>
              </a:lnSpc>
            </a:pPr>
            <a:r>
              <a:rPr lang="en-GB" sz="1100" dirty="0">
                <a:solidFill>
                  <a:schemeClr val="tx1"/>
                </a:solidFill>
                <a:latin typeface="Montserrat" panose="00000500000000000000" pitchFamily="50" charset="0"/>
                <a:cs typeface="Arial" panose="020B0604020202020204" pitchFamily="34" charset="0"/>
              </a:rPr>
              <a:t>Qualitatively – duration of wait matched severity of concerns well (i.e., those who waited longer were less likely to have seizures; longest wait for new GTCS – 3 weeks and contacted within 2 weeks by ENS).</a:t>
            </a:r>
          </a:p>
          <a:p>
            <a:pPr>
              <a:lnSpc>
                <a:spcPct val="150000"/>
              </a:lnSpc>
            </a:pPr>
            <a:r>
              <a:rPr lang="en-GB" sz="1100" dirty="0">
                <a:solidFill>
                  <a:schemeClr val="tx1"/>
                </a:solidFill>
                <a:latin typeface="Montserrat" panose="00000500000000000000" pitchFamily="50" charset="0"/>
                <a:cs typeface="Arial" panose="020B0604020202020204" pitchFamily="34" charset="0"/>
              </a:rPr>
              <a:t>Telephone consultations – 1 test done so far for a follow-up patient.</a:t>
            </a:r>
          </a:p>
        </p:txBody>
      </p:sp>
    </p:spTree>
    <p:extLst>
      <p:ext uri="{BB962C8B-B14F-4D97-AF65-F5344CB8AC3E}">
        <p14:creationId xmlns:p14="http://schemas.microsoft.com/office/powerpoint/2010/main" val="2369293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2DF3-181F-8CA7-D221-4BBF2DA5B080}"/>
              </a:ext>
            </a:extLst>
          </p:cNvPr>
          <p:cNvSpPr>
            <a:spLocks noGrp="1"/>
          </p:cNvSpPr>
          <p:nvPr>
            <p:ph type="title"/>
          </p:nvPr>
        </p:nvSpPr>
        <p:spPr/>
        <p:txBody>
          <a:bodyPr>
            <a:noAutofit/>
          </a:bodyPr>
          <a:lstStyle/>
          <a:p>
            <a:r>
              <a:rPr lang="en-GB" sz="2000" dirty="0"/>
              <a:t>Development of first seizure pathway – Royal United Hospitals Bath NHS Foundation Trust</a:t>
            </a:r>
          </a:p>
        </p:txBody>
      </p:sp>
      <p:sp>
        <p:nvSpPr>
          <p:cNvPr id="5" name="Content Placeholder 4">
            <a:extLst>
              <a:ext uri="{FF2B5EF4-FFF2-40B4-BE49-F238E27FC236}">
                <a16:creationId xmlns:a16="http://schemas.microsoft.com/office/drawing/2014/main" id="{17624B36-A292-AB0C-54D5-FD657CE3438E}"/>
              </a:ext>
            </a:extLst>
          </p:cNvPr>
          <p:cNvSpPr>
            <a:spLocks noGrp="1"/>
          </p:cNvSpPr>
          <p:nvPr>
            <p:ph idx="1"/>
          </p:nvPr>
        </p:nvSpPr>
        <p:spPr>
          <a:xfrm>
            <a:off x="224505" y="771550"/>
            <a:ext cx="8229600" cy="3816424"/>
          </a:xfrm>
        </p:spPr>
        <p:txBody>
          <a:bodyPr>
            <a:noAutofit/>
          </a:bodyPr>
          <a:lstStyle/>
          <a:p>
            <a:pPr marL="0" indent="0">
              <a:buNone/>
            </a:pPr>
            <a:r>
              <a:rPr lang="en-GB" sz="1100" b="1" dirty="0">
                <a:solidFill>
                  <a:schemeClr val="tx1"/>
                </a:solidFill>
                <a:latin typeface="Montserrat" panose="00000500000000000000" pitchFamily="50" charset="0"/>
                <a:cs typeface="Arial" panose="020B0604020202020204" pitchFamily="34" charset="0"/>
              </a:rPr>
              <a:t>Results</a:t>
            </a:r>
          </a:p>
          <a:p>
            <a:pPr marL="0" marR="0" lvl="0" indent="0" algn="l" defTabSz="914400" rtl="0" eaLnBrk="1" fontAlgn="base" latinLnBrk="0" hangingPunct="1">
              <a:lnSpc>
                <a:spcPct val="150000"/>
              </a:lnSpc>
              <a:spcBef>
                <a:spcPts val="0"/>
              </a:spcBef>
              <a:spcAft>
                <a:spcPts val="0"/>
              </a:spcAft>
              <a:buClrTx/>
              <a:buSzTx/>
              <a:buFont typeface="Arial" panose="020B0604020202020204" pitchFamily="34" charset="0"/>
              <a:buNone/>
              <a:tabLst/>
              <a:defRPr/>
            </a:pPr>
            <a:r>
              <a:rPr kumimoji="0" lang="en-US" sz="1100" i="0" u="none" strike="noStrike" kern="1200" cap="none" spc="0" normalizeH="0" baseline="0" noProof="0" dirty="0">
                <a:ln>
                  <a:noFill/>
                </a:ln>
                <a:solidFill>
                  <a:srgbClr val="002060"/>
                </a:solidFill>
                <a:effectLst/>
                <a:uLnTx/>
                <a:uFillTx/>
                <a:latin typeface="Montserrat" panose="00000500000000000000" pitchFamily="50" charset="0"/>
                <a:cs typeface="Arial" panose="020B0604020202020204" pitchFamily="34" charset="0"/>
              </a:rPr>
              <a:t>Before EQIP – E12 Cohort 1:</a:t>
            </a:r>
          </a:p>
          <a:p>
            <a:pPr marL="228600" marR="0" lvl="0" indent="-22860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ontserrat" panose="00000500000000000000" pitchFamily="50" charset="0"/>
                <a:cs typeface="Arial" panose="020B0604020202020204" pitchFamily="34" charset="0"/>
              </a:rPr>
              <a:t>24 patients​</a:t>
            </a:r>
          </a:p>
          <a:p>
            <a:pPr marL="228600" marR="0" lvl="0" indent="-22860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ontserrat" panose="00000500000000000000" pitchFamily="50" charset="0"/>
                <a:cs typeface="Arial" panose="020B0604020202020204" pitchFamily="34" charset="0"/>
              </a:rPr>
              <a:t>4 seen from the start by epilepsy specialist</a:t>
            </a:r>
          </a:p>
          <a:p>
            <a:pPr marL="228600" marR="0" lvl="0" indent="-22860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ontserrat" panose="00000500000000000000" pitchFamily="50" charset="0"/>
                <a:cs typeface="Arial" panose="020B0604020202020204" pitchFamily="34" charset="0"/>
              </a:rPr>
              <a:t>7 seen subsequently​</a:t>
            </a:r>
          </a:p>
          <a:p>
            <a:pPr marL="228600" marR="0" lvl="0" indent="-22860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ontserrat" panose="00000500000000000000" pitchFamily="50" charset="0"/>
                <a:cs typeface="Arial" panose="020B0604020202020204" pitchFamily="34" charset="0"/>
              </a:rPr>
              <a:t>12 had been referred to ENS​</a:t>
            </a:r>
          </a:p>
          <a:p>
            <a:pPr marL="228600" marR="0" lvl="0" indent="-22860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ontserrat" panose="00000500000000000000" pitchFamily="50" charset="0"/>
                <a:cs typeface="Arial" panose="020B0604020202020204" pitchFamily="34" charset="0"/>
              </a:rPr>
              <a:t>Longest wait for clinic following GTC – 4 months​</a:t>
            </a:r>
          </a:p>
          <a:p>
            <a:pPr marL="0" marR="0" lvl="0" indent="0" algn="l" defTabSz="914400" rtl="0" eaLnBrk="1" fontAlgn="base" latinLnBrk="0" hangingPunct="1">
              <a:lnSpc>
                <a:spcPct val="150000"/>
              </a:lnSpc>
              <a:spcBef>
                <a:spcPts val="1000"/>
              </a:spcBef>
              <a:spcAft>
                <a:spcPts val="0"/>
              </a:spcAft>
              <a:buClrTx/>
              <a:buSzTx/>
              <a:buFont typeface="Arial" panose="020B0604020202020204" pitchFamily="34" charset="0"/>
              <a:buNone/>
              <a:tabLst/>
              <a:defRPr/>
            </a:pPr>
            <a:r>
              <a:rPr kumimoji="0" lang="en-US" sz="1100" i="0" u="none" strike="noStrike" kern="1200" cap="none" spc="0" normalizeH="0" baseline="0" noProof="0" dirty="0">
                <a:ln>
                  <a:noFill/>
                </a:ln>
                <a:solidFill>
                  <a:srgbClr val="002060"/>
                </a:solidFill>
                <a:effectLst/>
                <a:uLnTx/>
                <a:uFillTx/>
                <a:latin typeface="Montserrat" panose="00000500000000000000" pitchFamily="50" charset="0"/>
                <a:cs typeface="Arial" panose="020B0604020202020204" pitchFamily="34" charset="0"/>
              </a:rPr>
              <a:t>After EQIP​:</a:t>
            </a:r>
          </a:p>
          <a:p>
            <a:pPr marL="228600" marR="0" lvl="0" indent="-22860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ontserrat" panose="00000500000000000000" pitchFamily="50" charset="0"/>
                <a:cs typeface="Arial" panose="020B0604020202020204" pitchFamily="34" charset="0"/>
              </a:rPr>
              <a:t>53 patients​</a:t>
            </a:r>
          </a:p>
          <a:p>
            <a:pPr marL="228600" marR="0" lvl="0" indent="-22860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ontserrat" panose="00000500000000000000" pitchFamily="50" charset="0"/>
                <a:cs typeface="Arial" panose="020B0604020202020204" pitchFamily="34" charset="0"/>
              </a:rPr>
              <a:t>All seen by epilepsy specialist, all had ESN input​</a:t>
            </a:r>
          </a:p>
          <a:p>
            <a:pPr marL="228600" marR="0" lvl="0" indent="-22860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ontserrat" panose="00000500000000000000" pitchFamily="50" charset="0"/>
                <a:cs typeface="Arial" panose="020B0604020202020204" pitchFamily="34" charset="0"/>
              </a:rPr>
              <a:t>Majority seen within 6 weeks of referral​</a:t>
            </a:r>
          </a:p>
          <a:p>
            <a:pPr marL="228600" marR="0" lvl="0" indent="-22860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ontserrat" panose="00000500000000000000" pitchFamily="50" charset="0"/>
                <a:cs typeface="Arial" panose="020B0604020202020204" pitchFamily="34" charset="0"/>
              </a:rPr>
              <a:t>Longest wait for clinic following GTC </a:t>
            </a:r>
            <a:r>
              <a:rPr lang="en-GB" sz="1100" dirty="0">
                <a:solidFill>
                  <a:schemeClr val="tx1"/>
                </a:solidFill>
                <a:latin typeface="Montserrat" panose="00000500000000000000" pitchFamily="50" charset="0"/>
                <a:cs typeface="Arial" panose="020B0604020202020204" pitchFamily="34" charset="0"/>
              </a:rPr>
              <a:t>– </a:t>
            </a:r>
            <a:r>
              <a:rPr kumimoji="0" lang="en-US" sz="1100" b="0" i="0" u="none" strike="noStrike" kern="1200" cap="none" spc="0" normalizeH="0" baseline="0" noProof="0" dirty="0">
                <a:ln>
                  <a:noFill/>
                </a:ln>
                <a:solidFill>
                  <a:prstClr val="black"/>
                </a:solidFill>
                <a:effectLst/>
                <a:uLnTx/>
                <a:uFillTx/>
                <a:latin typeface="Montserrat" panose="00000500000000000000" pitchFamily="50" charset="0"/>
                <a:cs typeface="Arial" panose="020B0604020202020204" pitchFamily="34" charset="0"/>
              </a:rPr>
              <a:t>3 weeks with ESN contact within 2 weeks</a:t>
            </a:r>
            <a:endParaRPr lang="en-GB" sz="1100" b="1" dirty="0">
              <a:solidFill>
                <a:schemeClr val="tx1"/>
              </a:solidFill>
              <a:latin typeface="Montserrat" panose="00000500000000000000" pitchFamily="50" charset="0"/>
              <a:cs typeface="Arial" panose="020B0604020202020204" pitchFamily="34" charset="0"/>
            </a:endParaRPr>
          </a:p>
        </p:txBody>
      </p:sp>
      <p:pic>
        <p:nvPicPr>
          <p:cNvPr id="6" name="Picture 2">
            <a:extLst>
              <a:ext uri="{FF2B5EF4-FFF2-40B4-BE49-F238E27FC236}">
                <a16:creationId xmlns:a16="http://schemas.microsoft.com/office/drawing/2014/main" id="{B23E46F7-847B-39F8-66D0-6784FEA0502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1" t="2956" r="1987" b="2479"/>
          <a:stretch/>
        </p:blipFill>
        <p:spPr bwMode="auto">
          <a:xfrm>
            <a:off x="4355976" y="987574"/>
            <a:ext cx="3960440"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8A9DF5E4-5289-4AA5-2D9A-3A18E6DD607F}"/>
              </a:ext>
            </a:extLst>
          </p:cNvPr>
          <p:cNvSpPr txBox="1"/>
          <p:nvPr/>
        </p:nvSpPr>
        <p:spPr>
          <a:xfrm>
            <a:off x="7956377" y="1931953"/>
            <a:ext cx="648071" cy="415498"/>
          </a:xfrm>
          <a:prstGeom prst="rect">
            <a:avLst/>
          </a:prstGeom>
          <a:solidFill>
            <a:schemeClr val="bg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prstClr val="black"/>
                </a:solidFill>
                <a:effectLst/>
                <a:uLnTx/>
                <a:uFillTx/>
              </a:rPr>
              <a:t>Before EQIP</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prstClr val="black"/>
                </a:solidFill>
                <a:effectLst/>
                <a:uLnTx/>
                <a:uFillTx/>
              </a:rPr>
              <a:t>After EQIP</a:t>
            </a:r>
          </a:p>
        </p:txBody>
      </p:sp>
      <p:sp>
        <p:nvSpPr>
          <p:cNvPr id="8" name="TextBox 7">
            <a:extLst>
              <a:ext uri="{FF2B5EF4-FFF2-40B4-BE49-F238E27FC236}">
                <a16:creationId xmlns:a16="http://schemas.microsoft.com/office/drawing/2014/main" id="{48684861-DD9F-990A-F126-69E87473B3F1}"/>
              </a:ext>
            </a:extLst>
          </p:cNvPr>
          <p:cNvSpPr txBox="1"/>
          <p:nvPr/>
        </p:nvSpPr>
        <p:spPr>
          <a:xfrm rot="16200000">
            <a:off x="6604082" y="1895971"/>
            <a:ext cx="2232247" cy="200055"/>
          </a:xfrm>
          <a:prstGeom prst="rect">
            <a:avLst/>
          </a:prstGeom>
          <a:noFill/>
        </p:spPr>
        <p:txBody>
          <a:bodyPr wrap="square" rtlCol="0">
            <a:spAutoFit/>
          </a:bodyPr>
          <a:lstStyle/>
          <a:p>
            <a:r>
              <a:rPr lang="en-GB" sz="700" dirty="0"/>
              <a:t>Number of patients seen by a consultant and  ESN</a:t>
            </a:r>
          </a:p>
        </p:txBody>
      </p:sp>
    </p:spTree>
    <p:extLst>
      <p:ext uri="{BB962C8B-B14F-4D97-AF65-F5344CB8AC3E}">
        <p14:creationId xmlns:p14="http://schemas.microsoft.com/office/powerpoint/2010/main" val="3923400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5814E-2B06-9147-BBD4-3EE937005DA3}"/>
              </a:ext>
            </a:extLst>
          </p:cNvPr>
          <p:cNvSpPr>
            <a:spLocks noGrp="1"/>
          </p:cNvSpPr>
          <p:nvPr>
            <p:ph type="title"/>
          </p:nvPr>
        </p:nvSpPr>
        <p:spPr/>
        <p:txBody>
          <a:bodyPr/>
          <a:lstStyle/>
          <a:p>
            <a:endParaRPr lang="en-US" dirty="0"/>
          </a:p>
        </p:txBody>
      </p:sp>
      <p:sp>
        <p:nvSpPr>
          <p:cNvPr id="9" name="Content Placeholder 8">
            <a:extLst>
              <a:ext uri="{FF2B5EF4-FFF2-40B4-BE49-F238E27FC236}">
                <a16:creationId xmlns:a16="http://schemas.microsoft.com/office/drawing/2014/main" id="{ECEEB1D2-6004-044B-97FE-E7B65152875D}"/>
              </a:ext>
            </a:extLst>
          </p:cNvPr>
          <p:cNvSpPr>
            <a:spLocks noGrp="1"/>
          </p:cNvSpPr>
          <p:nvPr>
            <p:ph idx="1"/>
          </p:nvPr>
        </p:nvSpPr>
        <p:spPr/>
        <p:txBody>
          <a:bodyPr/>
          <a:lstStyle/>
          <a:p>
            <a:endParaRPr lang="en-US" dirty="0"/>
          </a:p>
        </p:txBody>
      </p:sp>
      <p:sp>
        <p:nvSpPr>
          <p:cNvPr id="4" name="Round Diagonal Corner of Rectangle 3">
            <a:extLst>
              <a:ext uri="{FF2B5EF4-FFF2-40B4-BE49-F238E27FC236}">
                <a16:creationId xmlns:a16="http://schemas.microsoft.com/office/drawing/2014/main" id="{74328854-8689-974C-927C-BFE3D474EA25}"/>
              </a:ext>
            </a:extLst>
          </p:cNvPr>
          <p:cNvSpPr/>
          <p:nvPr/>
        </p:nvSpPr>
        <p:spPr>
          <a:xfrm rot="10800000">
            <a:off x="139054" y="146968"/>
            <a:ext cx="8865890" cy="4754219"/>
          </a:xfrm>
          <a:prstGeom prst="round2DiagRect">
            <a:avLst>
              <a:gd name="adj1" fmla="val 25575"/>
              <a:gd name="adj2" fmla="val 2299"/>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pic>
        <p:nvPicPr>
          <p:cNvPr id="5" name="Picture 4" descr="C:\Users\sutersp\Desktop\SCRATCH DOCS\Corporate Branding Shapes.png">
            <a:extLst>
              <a:ext uri="{FF2B5EF4-FFF2-40B4-BE49-F238E27FC236}">
                <a16:creationId xmlns:a16="http://schemas.microsoft.com/office/drawing/2014/main" id="{24FED58E-D549-F647-AC6D-A616CE94186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3700" y="3898900"/>
            <a:ext cx="1022672" cy="1097633"/>
          </a:xfrm>
          <a:prstGeom prst="rect">
            <a:avLst/>
          </a:prstGeom>
          <a:noFill/>
          <a:ln>
            <a:noFill/>
          </a:ln>
        </p:spPr>
      </p:pic>
      <p:pic>
        <p:nvPicPr>
          <p:cNvPr id="11" name="Picture 10">
            <a:extLst>
              <a:ext uri="{FF2B5EF4-FFF2-40B4-BE49-F238E27FC236}">
                <a16:creationId xmlns:a16="http://schemas.microsoft.com/office/drawing/2014/main" id="{81DA1EC4-C25A-3A44-B32D-C607BBB7889D}"/>
              </a:ext>
            </a:extLst>
          </p:cNvPr>
          <p:cNvPicPr>
            <a:picLocks noChangeAspect="1"/>
          </p:cNvPicPr>
          <p:nvPr/>
        </p:nvPicPr>
        <p:blipFill>
          <a:blip r:embed="rId3"/>
          <a:stretch>
            <a:fillRect/>
          </a:stretch>
        </p:blipFill>
        <p:spPr>
          <a:xfrm>
            <a:off x="2243136" y="977802"/>
            <a:ext cx="4657725" cy="2714625"/>
          </a:xfrm>
          <a:prstGeom prst="rect">
            <a:avLst/>
          </a:prstGeom>
        </p:spPr>
      </p:pic>
      <p:sp>
        <p:nvSpPr>
          <p:cNvPr id="12" name="TextBox 11">
            <a:extLst>
              <a:ext uri="{FF2B5EF4-FFF2-40B4-BE49-F238E27FC236}">
                <a16:creationId xmlns:a16="http://schemas.microsoft.com/office/drawing/2014/main" id="{76E50E4C-FED8-A943-ADE9-CD0819024786}"/>
              </a:ext>
            </a:extLst>
          </p:cNvPr>
          <p:cNvSpPr txBox="1"/>
          <p:nvPr/>
        </p:nvSpPr>
        <p:spPr>
          <a:xfrm>
            <a:off x="0" y="273844"/>
            <a:ext cx="9004944" cy="600164"/>
          </a:xfrm>
          <a:prstGeom prst="rect">
            <a:avLst/>
          </a:prstGeom>
          <a:noFill/>
        </p:spPr>
        <p:txBody>
          <a:bodyPr wrap="square" rtlCol="0">
            <a:spAutoFit/>
          </a:bodyPr>
          <a:lstStyle/>
          <a:p>
            <a:pPr algn="ctr" defTabSz="685800"/>
            <a:r>
              <a:rPr lang="en-US" sz="3300" b="1" dirty="0">
                <a:solidFill>
                  <a:srgbClr val="5B9BD5">
                    <a:lumMod val="20000"/>
                    <a:lumOff val="80000"/>
                  </a:srgbClr>
                </a:solidFill>
                <a:latin typeface="Calibri Light" panose="020F0302020204030204"/>
              </a:rPr>
              <a:t>Feedback &amp; other projects</a:t>
            </a:r>
          </a:p>
        </p:txBody>
      </p:sp>
      <p:sp>
        <p:nvSpPr>
          <p:cNvPr id="13" name="Rounded Rectangular Callout 12">
            <a:extLst>
              <a:ext uri="{FF2B5EF4-FFF2-40B4-BE49-F238E27FC236}">
                <a16:creationId xmlns:a16="http://schemas.microsoft.com/office/drawing/2014/main" id="{0D1F9A83-349F-7B4D-9C9A-D77BE21B17E3}"/>
              </a:ext>
            </a:extLst>
          </p:cNvPr>
          <p:cNvSpPr/>
          <p:nvPr/>
        </p:nvSpPr>
        <p:spPr>
          <a:xfrm rot="732209">
            <a:off x="7101913" y="2994494"/>
            <a:ext cx="1263740" cy="928742"/>
          </a:xfrm>
          <a:prstGeom prst="wedgeRoundRectCallout">
            <a:avLst>
              <a:gd name="adj1" fmla="val 27214"/>
              <a:gd name="adj2" fmla="val 7191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srgbClr val="5B9BD5">
                    <a:lumMod val="50000"/>
                  </a:srgbClr>
                </a:solidFill>
                <a:latin typeface="Calibri" panose="020F0502020204030204"/>
              </a:rPr>
              <a:t>The website looks fab!</a:t>
            </a:r>
          </a:p>
        </p:txBody>
      </p:sp>
      <p:sp>
        <p:nvSpPr>
          <p:cNvPr id="14" name="Rounded Rectangular Callout 13">
            <a:extLst>
              <a:ext uri="{FF2B5EF4-FFF2-40B4-BE49-F238E27FC236}">
                <a16:creationId xmlns:a16="http://schemas.microsoft.com/office/drawing/2014/main" id="{96775EDC-27B4-714A-8DD8-716D65C37EBD}"/>
              </a:ext>
            </a:extLst>
          </p:cNvPr>
          <p:cNvSpPr/>
          <p:nvPr/>
        </p:nvSpPr>
        <p:spPr>
          <a:xfrm rot="20344465">
            <a:off x="267149" y="1487214"/>
            <a:ext cx="1640067" cy="887584"/>
          </a:xfrm>
          <a:prstGeom prst="wedgeRoundRect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srgbClr val="5B9BD5">
                    <a:lumMod val="50000"/>
                  </a:srgbClr>
                </a:solidFill>
                <a:latin typeface="Calibri" panose="020F0502020204030204"/>
              </a:rPr>
              <a:t>There is some excellent work taking place in the epilepsy team at the moment</a:t>
            </a:r>
          </a:p>
        </p:txBody>
      </p:sp>
      <p:sp>
        <p:nvSpPr>
          <p:cNvPr id="15" name="Rounded Rectangular Callout 14">
            <a:extLst>
              <a:ext uri="{FF2B5EF4-FFF2-40B4-BE49-F238E27FC236}">
                <a16:creationId xmlns:a16="http://schemas.microsoft.com/office/drawing/2014/main" id="{CFC3685D-796D-FE4C-BCC5-1A91EE0628D1}"/>
              </a:ext>
            </a:extLst>
          </p:cNvPr>
          <p:cNvSpPr/>
          <p:nvPr/>
        </p:nvSpPr>
        <p:spPr>
          <a:xfrm rot="21353090">
            <a:off x="3904645" y="3778358"/>
            <a:ext cx="1847936" cy="887583"/>
          </a:xfrm>
          <a:prstGeom prst="wedgeRoundRectCallout">
            <a:avLst>
              <a:gd name="adj1" fmla="val 4923"/>
              <a:gd name="adj2" fmla="val 68405"/>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85800"/>
            <a:r>
              <a:rPr lang="en-US" sz="1350" dirty="0">
                <a:solidFill>
                  <a:prstClr val="black"/>
                </a:solidFill>
                <a:latin typeface="Calibri" panose="020F0502020204030204"/>
              </a:rPr>
              <a:t>Thank you for phoning ahead of our clinic appointment, it really put my mind at rest</a:t>
            </a:r>
          </a:p>
        </p:txBody>
      </p:sp>
      <p:sp>
        <p:nvSpPr>
          <p:cNvPr id="16" name="Rounded Rectangular Callout 15">
            <a:extLst>
              <a:ext uri="{FF2B5EF4-FFF2-40B4-BE49-F238E27FC236}">
                <a16:creationId xmlns:a16="http://schemas.microsoft.com/office/drawing/2014/main" id="{822A78CE-EEF0-9748-BD64-1E9E026F3576}"/>
              </a:ext>
            </a:extLst>
          </p:cNvPr>
          <p:cNvSpPr/>
          <p:nvPr/>
        </p:nvSpPr>
        <p:spPr>
          <a:xfrm rot="21174815">
            <a:off x="222751" y="3516351"/>
            <a:ext cx="2012454" cy="1097633"/>
          </a:xfrm>
          <a:prstGeom prst="wedgeRoundRectCallout">
            <a:avLst>
              <a:gd name="adj1" fmla="val -25302"/>
              <a:gd name="adj2" fmla="val -64750"/>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85800"/>
            <a:r>
              <a:rPr lang="en-US" sz="1200" dirty="0">
                <a:solidFill>
                  <a:prstClr val="black"/>
                </a:solidFill>
                <a:latin typeface="Calibri" panose="020F0502020204030204"/>
              </a:rPr>
              <a:t>Can you keep these new video consultations after Covid – they are so much easier and we don’t have to find somewhere to park!</a:t>
            </a:r>
          </a:p>
        </p:txBody>
      </p:sp>
      <p:sp>
        <p:nvSpPr>
          <p:cNvPr id="17" name="Rounded Rectangular Callout 16">
            <a:extLst>
              <a:ext uri="{FF2B5EF4-FFF2-40B4-BE49-F238E27FC236}">
                <a16:creationId xmlns:a16="http://schemas.microsoft.com/office/drawing/2014/main" id="{43EBE78E-81DA-AB4C-95A0-0E0C7C487C5C}"/>
              </a:ext>
            </a:extLst>
          </p:cNvPr>
          <p:cNvSpPr/>
          <p:nvPr/>
        </p:nvSpPr>
        <p:spPr>
          <a:xfrm rot="21256647">
            <a:off x="7111018" y="1268016"/>
            <a:ext cx="1683770" cy="904406"/>
          </a:xfrm>
          <a:prstGeom prst="wedgeRoundRectCallout">
            <a:avLst>
              <a:gd name="adj1" fmla="val -32983"/>
              <a:gd name="adj2" fmla="val -80410"/>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85800"/>
            <a:r>
              <a:rPr lang="en-US" sz="1350" dirty="0">
                <a:solidFill>
                  <a:srgbClr val="002060"/>
                </a:solidFill>
                <a:latin typeface="Calibri" panose="020F0502020204030204"/>
              </a:rPr>
              <a:t>Its great to have the same team looking after us from the start</a:t>
            </a:r>
          </a:p>
        </p:txBody>
      </p:sp>
    </p:spTree>
    <p:extLst>
      <p:ext uri="{BB962C8B-B14F-4D97-AF65-F5344CB8AC3E}">
        <p14:creationId xmlns:p14="http://schemas.microsoft.com/office/powerpoint/2010/main" val="3069331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2DF3-181F-8CA7-D221-4BBF2DA5B080}"/>
              </a:ext>
            </a:extLst>
          </p:cNvPr>
          <p:cNvSpPr>
            <a:spLocks noGrp="1"/>
          </p:cNvSpPr>
          <p:nvPr>
            <p:ph type="title"/>
          </p:nvPr>
        </p:nvSpPr>
        <p:spPr/>
        <p:txBody>
          <a:bodyPr>
            <a:noAutofit/>
          </a:bodyPr>
          <a:lstStyle/>
          <a:p>
            <a:r>
              <a:rPr lang="en-GB" sz="2000" dirty="0"/>
              <a:t>Audit results for cohort 3 – Professional input – Royal United Hospitals Bath NHS Foundation Trust</a:t>
            </a:r>
          </a:p>
        </p:txBody>
      </p:sp>
      <p:sp>
        <p:nvSpPr>
          <p:cNvPr id="10" name="TextBox 9">
            <a:extLst>
              <a:ext uri="{FF2B5EF4-FFF2-40B4-BE49-F238E27FC236}">
                <a16:creationId xmlns:a16="http://schemas.microsoft.com/office/drawing/2014/main" id="{D8F116C5-9BE9-DCC7-F5DF-7AF92E8753F0}"/>
              </a:ext>
            </a:extLst>
          </p:cNvPr>
          <p:cNvSpPr txBox="1"/>
          <p:nvPr/>
        </p:nvSpPr>
        <p:spPr>
          <a:xfrm>
            <a:off x="228760" y="843558"/>
            <a:ext cx="8280920" cy="938719"/>
          </a:xfrm>
          <a:prstGeom prst="rect">
            <a:avLst/>
          </a:prstGeom>
          <a:noFill/>
        </p:spPr>
        <p:txBody>
          <a:bodyPr wrap="square" rtlCol="0">
            <a:spAutoFit/>
          </a:bodyPr>
          <a:lstStyle/>
          <a:p>
            <a:pPr algn="just"/>
            <a:r>
              <a:rPr lang="en-GB" sz="1100" b="0" i="0" dirty="0">
                <a:effectLst/>
                <a:latin typeface="Montserrat" panose="00000500000000000000" pitchFamily="50" charset="0"/>
                <a:cs typeface="Arial" panose="020B0604020202020204" pitchFamily="34" charset="0"/>
              </a:rPr>
              <a:t>NICE recommends that CYP presenting with suspected seizure are seen by a specialist in the diagnosis and management of epilepsies within 2 weeks of presentation (Quality statement 1).</a:t>
            </a:r>
          </a:p>
          <a:p>
            <a:pPr algn="just"/>
            <a:endParaRPr lang="en-GB" sz="1100" b="0" i="0" dirty="0">
              <a:effectLst/>
              <a:latin typeface="Montserrat" panose="00000500000000000000" pitchFamily="50" charset="0"/>
              <a:cs typeface="Arial" panose="020B0604020202020204" pitchFamily="34" charset="0"/>
            </a:endParaRPr>
          </a:p>
          <a:p>
            <a:pPr algn="just"/>
            <a:r>
              <a:rPr lang="en-GB" sz="1100" b="0" i="0" dirty="0">
                <a:effectLst/>
                <a:latin typeface="Montserrat" panose="00000500000000000000" pitchFamily="50" charset="0"/>
                <a:cs typeface="Arial" panose="020B0604020202020204" pitchFamily="34" charset="0"/>
              </a:rPr>
              <a:t>The percentage of CYP diagnosed with epilepsy that was seen by a paediatrician with expertise in epilepsies in Royal United Hospitals Bath NHS Foundation Trust is 94%, compared to 88% for England and Wales.</a:t>
            </a:r>
          </a:p>
        </p:txBody>
      </p:sp>
      <p:graphicFrame>
        <p:nvGraphicFramePr>
          <p:cNvPr id="11" name="Table 10">
            <a:extLst>
              <a:ext uri="{FF2B5EF4-FFF2-40B4-BE49-F238E27FC236}">
                <a16:creationId xmlns:a16="http://schemas.microsoft.com/office/drawing/2014/main" id="{2C0C0EEA-DFFE-014B-D785-2F8BE0205553}"/>
              </a:ext>
            </a:extLst>
          </p:cNvPr>
          <p:cNvGraphicFramePr>
            <a:graphicFrameLocks noGrp="1"/>
          </p:cNvGraphicFramePr>
          <p:nvPr>
            <p:extLst>
              <p:ext uri="{D42A27DB-BD31-4B8C-83A1-F6EECF244321}">
                <p14:modId xmlns:p14="http://schemas.microsoft.com/office/powerpoint/2010/main" val="3985544587"/>
              </p:ext>
            </p:extLst>
          </p:nvPr>
        </p:nvGraphicFramePr>
        <p:xfrm>
          <a:off x="272795" y="2931790"/>
          <a:ext cx="8236885" cy="1824130"/>
        </p:xfrm>
        <a:graphic>
          <a:graphicData uri="http://schemas.openxmlformats.org/drawingml/2006/table">
            <a:tbl>
              <a:tblPr/>
              <a:tblGrid>
                <a:gridCol w="2948175">
                  <a:extLst>
                    <a:ext uri="{9D8B030D-6E8A-4147-A177-3AD203B41FA5}">
                      <a16:colId xmlns:a16="http://schemas.microsoft.com/office/drawing/2014/main" val="2474773074"/>
                    </a:ext>
                  </a:extLst>
                </a:gridCol>
                <a:gridCol w="1057742">
                  <a:extLst>
                    <a:ext uri="{9D8B030D-6E8A-4147-A177-3AD203B41FA5}">
                      <a16:colId xmlns:a16="http://schemas.microsoft.com/office/drawing/2014/main" val="3794619656"/>
                    </a:ext>
                  </a:extLst>
                </a:gridCol>
                <a:gridCol w="1057742">
                  <a:extLst>
                    <a:ext uri="{9D8B030D-6E8A-4147-A177-3AD203B41FA5}">
                      <a16:colId xmlns:a16="http://schemas.microsoft.com/office/drawing/2014/main" val="107990405"/>
                    </a:ext>
                  </a:extLst>
                </a:gridCol>
                <a:gridCol w="1057742">
                  <a:extLst>
                    <a:ext uri="{9D8B030D-6E8A-4147-A177-3AD203B41FA5}">
                      <a16:colId xmlns:a16="http://schemas.microsoft.com/office/drawing/2014/main" val="2339324462"/>
                    </a:ext>
                  </a:extLst>
                </a:gridCol>
                <a:gridCol w="1057742">
                  <a:extLst>
                    <a:ext uri="{9D8B030D-6E8A-4147-A177-3AD203B41FA5}">
                      <a16:colId xmlns:a16="http://schemas.microsoft.com/office/drawing/2014/main" val="987017783"/>
                    </a:ext>
                  </a:extLst>
                </a:gridCol>
                <a:gridCol w="1057742">
                  <a:extLst>
                    <a:ext uri="{9D8B030D-6E8A-4147-A177-3AD203B41FA5}">
                      <a16:colId xmlns:a16="http://schemas.microsoft.com/office/drawing/2014/main" val="2059510573"/>
                    </a:ext>
                  </a:extLst>
                </a:gridCol>
              </a:tblGrid>
              <a:tr h="451354">
                <a:tc>
                  <a:txBody>
                    <a:bodyPr/>
                    <a:lstStyle/>
                    <a:p>
                      <a:pPr algn="l" fontAlgn="auto"/>
                      <a:r>
                        <a:rPr lang="en-GB" sz="1000" b="1" i="0" dirty="0">
                          <a:solidFill>
                            <a:srgbClr val="FFFFFF"/>
                          </a:solidFill>
                          <a:effectLst/>
                          <a:latin typeface="Montserrat" panose="00000500000000000000" pitchFamily="50" charset="0"/>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1A7F2"/>
                    </a:solidFill>
                  </a:tcPr>
                </a:tc>
                <a:tc>
                  <a:txBody>
                    <a:bodyPr/>
                    <a:lstStyle/>
                    <a:p>
                      <a:pPr algn="l" fontAlgn="base"/>
                      <a:r>
                        <a:rPr lang="en-GB" sz="1000" b="1" i="0" dirty="0">
                          <a:solidFill>
                            <a:srgbClr val="FFFFFF"/>
                          </a:solidFill>
                          <a:effectLst/>
                          <a:latin typeface="Montserrat" panose="00000500000000000000" pitchFamily="50" charset="0"/>
                        </a:rPr>
                        <a:t>2019​</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1A7F2"/>
                    </a:solidFill>
                  </a:tcPr>
                </a:tc>
                <a:tc>
                  <a:txBody>
                    <a:bodyPr/>
                    <a:lstStyle/>
                    <a:p>
                      <a:pPr algn="l" fontAlgn="base"/>
                      <a:r>
                        <a:rPr lang="en-GB" sz="1000" b="1" i="0" dirty="0">
                          <a:solidFill>
                            <a:srgbClr val="FFFFFF"/>
                          </a:solidFill>
                          <a:effectLst/>
                          <a:latin typeface="Montserrat" panose="00000500000000000000" pitchFamily="50" charset="0"/>
                        </a:rPr>
                        <a:t>2020​</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1A7F2"/>
                    </a:solidFill>
                  </a:tcPr>
                </a:tc>
                <a:tc>
                  <a:txBody>
                    <a:bodyPr/>
                    <a:lstStyle/>
                    <a:p>
                      <a:pPr algn="l" fontAlgn="base"/>
                      <a:r>
                        <a:rPr lang="en-GB" sz="1000" b="1" i="0" dirty="0">
                          <a:solidFill>
                            <a:srgbClr val="FFFFFF"/>
                          </a:solidFill>
                          <a:effectLst/>
                          <a:latin typeface="Montserrat" panose="00000500000000000000" pitchFamily="50" charset="0"/>
                        </a:rPr>
                        <a:t>2021​</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1A7F2"/>
                    </a:solidFill>
                  </a:tcPr>
                </a:tc>
                <a:tc>
                  <a:txBody>
                    <a:bodyPr/>
                    <a:lstStyle/>
                    <a:p>
                      <a:pPr algn="l" fontAlgn="base"/>
                      <a:r>
                        <a:rPr lang="en-GB" sz="1000" b="1" i="0" dirty="0">
                          <a:solidFill>
                            <a:srgbClr val="FFFFFF"/>
                          </a:solidFill>
                          <a:effectLst/>
                          <a:latin typeface="Montserrat" panose="00000500000000000000" pitchFamily="50" charset="0"/>
                        </a:rPr>
                        <a:t>2021 – SWIPE​</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1A7F2"/>
                    </a:solidFill>
                  </a:tcPr>
                </a:tc>
                <a:tc>
                  <a:txBody>
                    <a:bodyPr/>
                    <a:lstStyle/>
                    <a:p>
                      <a:pPr algn="l" fontAlgn="base"/>
                      <a:r>
                        <a:rPr lang="en-GB" sz="1000" b="1" i="0" dirty="0">
                          <a:solidFill>
                            <a:srgbClr val="FFFFFF"/>
                          </a:solidFill>
                          <a:effectLst/>
                          <a:latin typeface="Montserrat" panose="00000500000000000000" pitchFamily="50" charset="0"/>
                        </a:rPr>
                        <a:t>2021 – England &amp; Wales​</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1A7F2"/>
                    </a:solidFill>
                  </a:tcPr>
                </a:tc>
                <a:extLst>
                  <a:ext uri="{0D108BD9-81ED-4DB2-BD59-A6C34878D82A}">
                    <a16:rowId xmlns:a16="http://schemas.microsoft.com/office/drawing/2014/main" val="1862177366"/>
                  </a:ext>
                </a:extLst>
              </a:tr>
              <a:tr h="615483">
                <a:tc>
                  <a:txBody>
                    <a:bodyPr/>
                    <a:lstStyle/>
                    <a:p>
                      <a:pPr algn="l" fontAlgn="base"/>
                      <a:r>
                        <a:rPr lang="en-GB" sz="1000" b="0" i="0" dirty="0">
                          <a:solidFill>
                            <a:srgbClr val="000000"/>
                          </a:solidFill>
                          <a:effectLst/>
                          <a:latin typeface="Montserrat" panose="00000500000000000000" pitchFamily="50" charset="0"/>
                          <a:cs typeface="Arial" panose="020B0604020202020204" pitchFamily="34" charset="0"/>
                        </a:rPr>
                        <a:t>Percentage of children who had input from a paediatrician with expertise OR a paediatric neurologist within the first year of care ​</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CE1FA"/>
                    </a:solidFill>
                  </a:tcPr>
                </a:tc>
                <a:tc>
                  <a:txBody>
                    <a:bodyPr/>
                    <a:lstStyle/>
                    <a:p>
                      <a:pPr algn="l" fontAlgn="base"/>
                      <a:r>
                        <a:rPr lang="en-GB" sz="1000" b="0" i="0" u="none" strike="noStrike" dirty="0">
                          <a:solidFill>
                            <a:srgbClr val="000000"/>
                          </a:solidFill>
                          <a:effectLst/>
                          <a:latin typeface="Montserrat" panose="00000500000000000000" pitchFamily="50" charset="0"/>
                        </a:rPr>
                        <a:t>46%</a:t>
                      </a:r>
                      <a:r>
                        <a:rPr lang="en-GB" sz="1000" b="0" i="0" dirty="0">
                          <a:solidFill>
                            <a:srgbClr val="000000"/>
                          </a:solidFill>
                          <a:effectLst/>
                          <a:latin typeface="Montserrat" panose="00000500000000000000" pitchFamily="50" charset="0"/>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CE1FA"/>
                    </a:solidFill>
                  </a:tcPr>
                </a:tc>
                <a:tc>
                  <a:txBody>
                    <a:bodyPr/>
                    <a:lstStyle/>
                    <a:p>
                      <a:pPr algn="l" fontAlgn="base"/>
                      <a:r>
                        <a:rPr lang="en-GB" sz="1000" b="0" i="0" u="none" strike="noStrike" dirty="0">
                          <a:solidFill>
                            <a:srgbClr val="000000"/>
                          </a:solidFill>
                          <a:effectLst/>
                          <a:latin typeface="Montserrat" panose="00000500000000000000" pitchFamily="50" charset="0"/>
                        </a:rPr>
                        <a:t>72%</a:t>
                      </a:r>
                      <a:r>
                        <a:rPr lang="en-GB" sz="1000" b="0" i="0" dirty="0">
                          <a:solidFill>
                            <a:srgbClr val="000000"/>
                          </a:solidFill>
                          <a:effectLst/>
                          <a:latin typeface="Montserrat" panose="00000500000000000000" pitchFamily="50" charset="0"/>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CE1FA"/>
                    </a:solidFill>
                  </a:tcPr>
                </a:tc>
                <a:tc>
                  <a:txBody>
                    <a:bodyPr/>
                    <a:lstStyle/>
                    <a:p>
                      <a:pPr algn="l" fontAlgn="base"/>
                      <a:r>
                        <a:rPr lang="en-GB" sz="1000" b="0" i="0" u="none" strike="noStrike" dirty="0">
                          <a:solidFill>
                            <a:srgbClr val="000000"/>
                          </a:solidFill>
                          <a:effectLst/>
                          <a:latin typeface="Montserrat" panose="00000500000000000000" pitchFamily="50" charset="0"/>
                        </a:rPr>
                        <a:t>94%</a:t>
                      </a:r>
                      <a:r>
                        <a:rPr lang="en-GB" sz="1000" b="0" i="0" dirty="0">
                          <a:solidFill>
                            <a:srgbClr val="000000"/>
                          </a:solidFill>
                          <a:effectLst/>
                          <a:latin typeface="Montserrat" panose="00000500000000000000" pitchFamily="50" charset="0"/>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CE1FA"/>
                    </a:solidFill>
                  </a:tcPr>
                </a:tc>
                <a:tc>
                  <a:txBody>
                    <a:bodyPr/>
                    <a:lstStyle/>
                    <a:p>
                      <a:pPr algn="l" fontAlgn="base"/>
                      <a:r>
                        <a:rPr lang="en-GB" sz="1000" b="1" i="0" u="none" strike="noStrike" dirty="0">
                          <a:solidFill>
                            <a:srgbClr val="FFFFFF"/>
                          </a:solidFill>
                          <a:effectLst/>
                          <a:latin typeface="Montserrat" panose="00000500000000000000" pitchFamily="50" charset="0"/>
                        </a:rPr>
                        <a:t>89%</a:t>
                      </a:r>
                      <a:r>
                        <a:rPr lang="en-GB" sz="1000" b="0" i="0" dirty="0">
                          <a:solidFill>
                            <a:srgbClr val="000000"/>
                          </a:solidFill>
                          <a:effectLst/>
                          <a:latin typeface="Montserrat" panose="00000500000000000000" pitchFamily="50" charset="0"/>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1A7F2"/>
                    </a:solidFill>
                  </a:tcPr>
                </a:tc>
                <a:tc>
                  <a:txBody>
                    <a:bodyPr/>
                    <a:lstStyle/>
                    <a:p>
                      <a:pPr algn="l" fontAlgn="base"/>
                      <a:r>
                        <a:rPr lang="en-GB" sz="1000" b="1" i="0" u="none" strike="noStrike" dirty="0">
                          <a:solidFill>
                            <a:srgbClr val="FFFFFF"/>
                          </a:solidFill>
                          <a:effectLst/>
                          <a:latin typeface="Montserrat" panose="00000500000000000000" pitchFamily="50" charset="0"/>
                        </a:rPr>
                        <a:t>88%</a:t>
                      </a:r>
                      <a:r>
                        <a:rPr lang="en-GB" sz="1000" b="0" i="0" dirty="0">
                          <a:solidFill>
                            <a:srgbClr val="000000"/>
                          </a:solidFill>
                          <a:effectLst/>
                          <a:latin typeface="Montserrat" panose="00000500000000000000" pitchFamily="50" charset="0"/>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1A7F2"/>
                    </a:solidFill>
                  </a:tcPr>
                </a:tc>
                <a:extLst>
                  <a:ext uri="{0D108BD9-81ED-4DB2-BD59-A6C34878D82A}">
                    <a16:rowId xmlns:a16="http://schemas.microsoft.com/office/drawing/2014/main" val="2464782820"/>
                  </a:ext>
                </a:extLst>
              </a:tr>
              <a:tr h="287225">
                <a:tc>
                  <a:txBody>
                    <a:bodyPr/>
                    <a:lstStyle/>
                    <a:p>
                      <a:pPr algn="l" fontAlgn="base"/>
                      <a:r>
                        <a:rPr lang="en-GB" sz="1000" b="0" i="0" dirty="0">
                          <a:solidFill>
                            <a:srgbClr val="000000"/>
                          </a:solidFill>
                          <a:effectLst/>
                          <a:latin typeface="Montserrat" panose="00000500000000000000" pitchFamily="50" charset="0"/>
                          <a:cs typeface="Arial" panose="020B0604020202020204" pitchFamily="34" charset="0"/>
                        </a:rPr>
                        <a:t>Paediatrician with expertise in epilepsy​</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7F1FC"/>
                    </a:solidFill>
                  </a:tcPr>
                </a:tc>
                <a:tc>
                  <a:txBody>
                    <a:bodyPr/>
                    <a:lstStyle/>
                    <a:p>
                      <a:pPr algn="l" fontAlgn="base"/>
                      <a:r>
                        <a:rPr lang="en-GB" sz="1000" b="0" i="0" u="none" strike="noStrike" dirty="0">
                          <a:solidFill>
                            <a:srgbClr val="000000"/>
                          </a:solidFill>
                          <a:effectLst/>
                          <a:latin typeface="Montserrat" panose="00000500000000000000" pitchFamily="50" charset="0"/>
                        </a:rPr>
                        <a:t>46%</a:t>
                      </a:r>
                      <a:r>
                        <a:rPr lang="en-GB" sz="1000" b="0" i="0" dirty="0">
                          <a:solidFill>
                            <a:srgbClr val="000000"/>
                          </a:solidFill>
                          <a:effectLst/>
                          <a:latin typeface="Montserrat" panose="00000500000000000000" pitchFamily="50" charset="0"/>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7F1FC"/>
                    </a:solidFill>
                  </a:tcPr>
                </a:tc>
                <a:tc>
                  <a:txBody>
                    <a:bodyPr/>
                    <a:lstStyle/>
                    <a:p>
                      <a:pPr algn="l" fontAlgn="base"/>
                      <a:r>
                        <a:rPr lang="en-GB" sz="1000" b="0" i="0" u="none" strike="noStrike" dirty="0">
                          <a:solidFill>
                            <a:srgbClr val="000000"/>
                          </a:solidFill>
                          <a:effectLst/>
                          <a:latin typeface="Montserrat" panose="00000500000000000000" pitchFamily="50" charset="0"/>
                        </a:rPr>
                        <a:t>76%</a:t>
                      </a:r>
                      <a:r>
                        <a:rPr lang="en-GB" sz="1000" b="0" i="0" dirty="0">
                          <a:solidFill>
                            <a:srgbClr val="000000"/>
                          </a:solidFill>
                          <a:effectLst/>
                          <a:latin typeface="Montserrat" panose="00000500000000000000" pitchFamily="50" charset="0"/>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7F1FC"/>
                    </a:solidFill>
                  </a:tcPr>
                </a:tc>
                <a:tc>
                  <a:txBody>
                    <a:bodyPr/>
                    <a:lstStyle/>
                    <a:p>
                      <a:pPr algn="l" fontAlgn="base"/>
                      <a:r>
                        <a:rPr lang="en-GB" sz="1000" b="0" i="0" u="none" strike="noStrike" dirty="0">
                          <a:solidFill>
                            <a:srgbClr val="000000"/>
                          </a:solidFill>
                          <a:effectLst/>
                          <a:latin typeface="Montserrat" panose="00000500000000000000" pitchFamily="50" charset="0"/>
                        </a:rPr>
                        <a:t>97%</a:t>
                      </a:r>
                      <a:r>
                        <a:rPr lang="en-GB" sz="1000" b="0" i="0" dirty="0">
                          <a:solidFill>
                            <a:srgbClr val="000000"/>
                          </a:solidFill>
                          <a:effectLst/>
                          <a:latin typeface="Montserrat" panose="00000500000000000000" pitchFamily="50" charset="0"/>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7F1FC"/>
                    </a:solidFill>
                  </a:tcPr>
                </a:tc>
                <a:tc>
                  <a:txBody>
                    <a:bodyPr/>
                    <a:lstStyle/>
                    <a:p>
                      <a:pPr algn="l" fontAlgn="base"/>
                      <a:r>
                        <a:rPr lang="en-GB" sz="1000" b="1" i="0" u="none" strike="noStrike" dirty="0">
                          <a:solidFill>
                            <a:srgbClr val="FFFFFF"/>
                          </a:solidFill>
                          <a:effectLst/>
                          <a:latin typeface="Montserrat" panose="00000500000000000000" pitchFamily="50" charset="0"/>
                        </a:rPr>
                        <a:t>82%</a:t>
                      </a:r>
                      <a:r>
                        <a:rPr lang="en-GB" sz="1000" b="0" i="0" dirty="0">
                          <a:solidFill>
                            <a:srgbClr val="000000"/>
                          </a:solidFill>
                          <a:effectLst/>
                          <a:latin typeface="Montserrat" panose="00000500000000000000" pitchFamily="50" charset="0"/>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1A7F2"/>
                    </a:solidFill>
                  </a:tcPr>
                </a:tc>
                <a:tc>
                  <a:txBody>
                    <a:bodyPr/>
                    <a:lstStyle/>
                    <a:p>
                      <a:pPr algn="l" fontAlgn="base"/>
                      <a:r>
                        <a:rPr lang="en-GB" sz="1000" b="1" i="0" u="none" strike="noStrike" dirty="0">
                          <a:solidFill>
                            <a:srgbClr val="FFFFFF"/>
                          </a:solidFill>
                          <a:effectLst/>
                          <a:latin typeface="Montserrat" panose="00000500000000000000" pitchFamily="50" charset="0"/>
                        </a:rPr>
                        <a:t>85%</a:t>
                      </a:r>
                      <a:r>
                        <a:rPr lang="en-GB" sz="1000" b="0" i="0" dirty="0">
                          <a:solidFill>
                            <a:srgbClr val="000000"/>
                          </a:solidFill>
                          <a:effectLst/>
                          <a:latin typeface="Montserrat" panose="00000500000000000000" pitchFamily="50" charset="0"/>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1A7F2"/>
                    </a:solidFill>
                  </a:tcPr>
                </a:tc>
                <a:extLst>
                  <a:ext uri="{0D108BD9-81ED-4DB2-BD59-A6C34878D82A}">
                    <a16:rowId xmlns:a16="http://schemas.microsoft.com/office/drawing/2014/main" val="1358149504"/>
                  </a:ext>
                </a:extLst>
              </a:tr>
              <a:tr h="287225">
                <a:tc>
                  <a:txBody>
                    <a:bodyPr/>
                    <a:lstStyle/>
                    <a:p>
                      <a:pPr algn="l" fontAlgn="base"/>
                      <a:r>
                        <a:rPr lang="en-GB" sz="1000" b="0" i="0" dirty="0">
                          <a:solidFill>
                            <a:srgbClr val="000000"/>
                          </a:solidFill>
                          <a:effectLst/>
                          <a:latin typeface="Montserrat" panose="00000500000000000000" pitchFamily="50" charset="0"/>
                          <a:cs typeface="Arial" panose="020B0604020202020204" pitchFamily="34" charset="0"/>
                        </a:rPr>
                        <a:t>Paediatric neurologist​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CE1FA"/>
                    </a:solidFill>
                  </a:tcPr>
                </a:tc>
                <a:tc>
                  <a:txBody>
                    <a:bodyPr/>
                    <a:lstStyle/>
                    <a:p>
                      <a:pPr algn="l" fontAlgn="base"/>
                      <a:r>
                        <a:rPr lang="en-GB" sz="1000" b="0" i="0" u="none" strike="noStrike" dirty="0">
                          <a:solidFill>
                            <a:srgbClr val="000000"/>
                          </a:solidFill>
                          <a:effectLst/>
                          <a:latin typeface="Montserrat" panose="00000500000000000000" pitchFamily="50" charset="0"/>
                        </a:rPr>
                        <a:t>0%</a:t>
                      </a:r>
                      <a:r>
                        <a:rPr lang="en-GB" sz="1000" b="0" i="0" dirty="0">
                          <a:solidFill>
                            <a:srgbClr val="000000"/>
                          </a:solidFill>
                          <a:effectLst/>
                          <a:latin typeface="Montserrat" panose="00000500000000000000" pitchFamily="50" charset="0"/>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CE1FA"/>
                    </a:solidFill>
                  </a:tcPr>
                </a:tc>
                <a:tc>
                  <a:txBody>
                    <a:bodyPr/>
                    <a:lstStyle/>
                    <a:p>
                      <a:pPr algn="l" fontAlgn="base"/>
                      <a:r>
                        <a:rPr lang="en-GB" sz="1000" b="0" i="0" u="none" strike="noStrike" dirty="0">
                          <a:solidFill>
                            <a:srgbClr val="000000"/>
                          </a:solidFill>
                          <a:effectLst/>
                          <a:latin typeface="Montserrat" panose="00000500000000000000" pitchFamily="50" charset="0"/>
                        </a:rPr>
                        <a:t>10%</a:t>
                      </a:r>
                      <a:r>
                        <a:rPr lang="en-GB" sz="1000" b="0" i="0" dirty="0">
                          <a:solidFill>
                            <a:srgbClr val="000000"/>
                          </a:solidFill>
                          <a:effectLst/>
                          <a:latin typeface="Montserrat" panose="00000500000000000000" pitchFamily="50" charset="0"/>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CE1FA"/>
                    </a:solidFill>
                  </a:tcPr>
                </a:tc>
                <a:tc>
                  <a:txBody>
                    <a:bodyPr/>
                    <a:lstStyle/>
                    <a:p>
                      <a:pPr algn="l" fontAlgn="base"/>
                      <a:r>
                        <a:rPr lang="en-GB" sz="1000" b="0" i="0" u="none" strike="noStrike" dirty="0">
                          <a:solidFill>
                            <a:srgbClr val="000000"/>
                          </a:solidFill>
                          <a:effectLst/>
                          <a:latin typeface="Montserrat" panose="00000500000000000000" pitchFamily="50" charset="0"/>
                        </a:rPr>
                        <a:t>12%</a:t>
                      </a:r>
                      <a:r>
                        <a:rPr lang="en-GB" sz="1000" b="0" i="0" dirty="0">
                          <a:solidFill>
                            <a:srgbClr val="000000"/>
                          </a:solidFill>
                          <a:effectLst/>
                          <a:latin typeface="Montserrat" panose="00000500000000000000" pitchFamily="50" charset="0"/>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CE1FA"/>
                    </a:solidFill>
                  </a:tcPr>
                </a:tc>
                <a:tc>
                  <a:txBody>
                    <a:bodyPr/>
                    <a:lstStyle/>
                    <a:p>
                      <a:pPr algn="l" fontAlgn="base"/>
                      <a:r>
                        <a:rPr lang="en-GB" sz="1000" b="1" i="0" u="none" strike="noStrike" dirty="0">
                          <a:solidFill>
                            <a:srgbClr val="FFFFFF"/>
                          </a:solidFill>
                          <a:effectLst/>
                          <a:latin typeface="Montserrat" panose="00000500000000000000" pitchFamily="50" charset="0"/>
                        </a:rPr>
                        <a:t>31%</a:t>
                      </a:r>
                      <a:r>
                        <a:rPr lang="en-GB" sz="1000" b="0" i="0" dirty="0">
                          <a:solidFill>
                            <a:srgbClr val="000000"/>
                          </a:solidFill>
                          <a:effectLst/>
                          <a:latin typeface="Montserrat" panose="00000500000000000000" pitchFamily="50" charset="0"/>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1A7F2"/>
                    </a:solidFill>
                  </a:tcPr>
                </a:tc>
                <a:tc>
                  <a:txBody>
                    <a:bodyPr/>
                    <a:lstStyle/>
                    <a:p>
                      <a:pPr algn="l" fontAlgn="base"/>
                      <a:r>
                        <a:rPr lang="en-GB" sz="1000" b="1" i="0" u="none" strike="noStrike" dirty="0">
                          <a:solidFill>
                            <a:srgbClr val="FFFFFF"/>
                          </a:solidFill>
                          <a:effectLst/>
                          <a:latin typeface="Montserrat" panose="00000500000000000000" pitchFamily="50" charset="0"/>
                        </a:rPr>
                        <a:t>25%</a:t>
                      </a:r>
                      <a:r>
                        <a:rPr lang="en-GB" sz="1000" b="0" i="0" dirty="0">
                          <a:solidFill>
                            <a:srgbClr val="000000"/>
                          </a:solidFill>
                          <a:effectLst/>
                          <a:latin typeface="Montserrat" panose="00000500000000000000" pitchFamily="50" charset="0"/>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1A7F2"/>
                    </a:solidFill>
                  </a:tcPr>
                </a:tc>
                <a:extLst>
                  <a:ext uri="{0D108BD9-81ED-4DB2-BD59-A6C34878D82A}">
                    <a16:rowId xmlns:a16="http://schemas.microsoft.com/office/drawing/2014/main" val="3959360195"/>
                  </a:ext>
                </a:extLst>
              </a:tr>
            </a:tbl>
          </a:graphicData>
        </a:graphic>
      </p:graphicFrame>
      <p:sp>
        <p:nvSpPr>
          <p:cNvPr id="3" name="TextBox 2">
            <a:extLst>
              <a:ext uri="{FF2B5EF4-FFF2-40B4-BE49-F238E27FC236}">
                <a16:creationId xmlns:a16="http://schemas.microsoft.com/office/drawing/2014/main" id="{00844110-1B89-FBA4-5D5B-4275E179F49A}"/>
              </a:ext>
            </a:extLst>
          </p:cNvPr>
          <p:cNvSpPr txBox="1"/>
          <p:nvPr/>
        </p:nvSpPr>
        <p:spPr>
          <a:xfrm>
            <a:off x="272795" y="2283718"/>
            <a:ext cx="8236885" cy="446276"/>
          </a:xfrm>
          <a:prstGeom prst="rect">
            <a:avLst/>
          </a:prstGeom>
          <a:solidFill>
            <a:schemeClr val="accent1">
              <a:lumMod val="20000"/>
              <a:lumOff val="80000"/>
            </a:schemeClr>
          </a:solidFill>
        </p:spPr>
        <p:txBody>
          <a:bodyPr wrap="square" rtlCol="0">
            <a:spAutoFit/>
          </a:bodyPr>
          <a:lstStyle/>
          <a:p>
            <a:pPr algn="just"/>
            <a:r>
              <a:rPr lang="en-GB" sz="1100" b="1" dirty="0">
                <a:latin typeface="Montserrat" panose="00000500000000000000" pitchFamily="50" charset="0"/>
                <a:cs typeface="Arial" panose="020B0604020202020204" pitchFamily="34" charset="0"/>
              </a:rPr>
              <a:t>The percentage of CYP </a:t>
            </a:r>
            <a:r>
              <a:rPr lang="en-GB" sz="1100" b="1" i="0" dirty="0">
                <a:effectLst/>
                <a:latin typeface="Montserrat" panose="00000500000000000000" pitchFamily="50" charset="0"/>
                <a:cs typeface="Arial" panose="020B0604020202020204" pitchFamily="34" charset="0"/>
              </a:rPr>
              <a:t>diagnosed with epilepsy that was seen by a paediatrician with expertise</a:t>
            </a:r>
            <a:r>
              <a:rPr lang="en-GB" sz="1100" b="1" dirty="0">
                <a:latin typeface="Montserrat" panose="00000500000000000000" pitchFamily="50" charset="0"/>
                <a:cs typeface="Arial" panose="020B0604020202020204" pitchFamily="34" charset="0"/>
              </a:rPr>
              <a:t> has increased from 72% in 2020 to 94% in 2021, and has risen above national and regional levels.</a:t>
            </a:r>
          </a:p>
        </p:txBody>
      </p:sp>
    </p:spTree>
    <p:extLst>
      <p:ext uri="{BB962C8B-B14F-4D97-AF65-F5344CB8AC3E}">
        <p14:creationId xmlns:p14="http://schemas.microsoft.com/office/powerpoint/2010/main" val="1238911677"/>
      </p:ext>
    </p:extLst>
  </p:cSld>
  <p:clrMapOvr>
    <a:masterClrMapping/>
  </p:clrMapOvr>
</p:sld>
</file>

<file path=ppt/theme/theme1.xml><?xml version="1.0" encoding="utf-8"?>
<a:theme xmlns:a="http://schemas.openxmlformats.org/drawingml/2006/main" name="Office Theme">
  <a:themeElements>
    <a:clrScheme name="RCPCH Colours">
      <a:dk1>
        <a:sysClr val="windowText" lastClr="000000"/>
      </a:dk1>
      <a:lt1>
        <a:sysClr val="window" lastClr="FFFFFF"/>
      </a:lt1>
      <a:dk2>
        <a:srgbClr val="0D0D58"/>
      </a:dk2>
      <a:lt2>
        <a:srgbClr val="FFFFFF"/>
      </a:lt2>
      <a:accent1>
        <a:srgbClr val="11A7F2"/>
      </a:accent1>
      <a:accent2>
        <a:srgbClr val="3366CC"/>
      </a:accent2>
      <a:accent3>
        <a:srgbClr val="E00087"/>
      </a:accent3>
      <a:accent4>
        <a:srgbClr val="66CC33"/>
      </a:accent4>
      <a:accent5>
        <a:srgbClr val="E60700"/>
      </a:accent5>
      <a:accent6>
        <a:srgbClr val="FF8000"/>
      </a:accent6>
      <a:hlink>
        <a:srgbClr val="E0008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9cfbb22-967d-441b-b2d0-56543b08ad7d">
      <Value>2</Value>
      <Value>1</Value>
    </TaxCatchAll>
    <lcf76f155ced4ddcb4097134ff3c332f xmlns="e7b00261-fff3-41e0-a06e-29be7bbb4b90">
      <Terms xmlns="http://schemas.microsoft.com/office/infopath/2007/PartnerControls"/>
    </lcf76f155ced4ddcb4097134ff3c332f>
    <MediaLengthInSeconds xmlns="e7b00261-fff3-41e0-a06e-29be7bbb4b90" xsi:nil="true"/>
    <SharedWithUsers xmlns="19cfbb22-967d-441b-b2d0-56543b08ad7d">
      <UserInfo>
        <DisplayName/>
        <AccountId xsi:nil="true"/>
        <AccountType/>
      </UserInfo>
    </SharedWithUsers>
    <i17683cc25004393bf5e7a85079a67d2 xmlns="19cfbb22-967d-441b-b2d0-56543b08ad7d">
      <Terms xmlns="http://schemas.microsoft.com/office/infopath/2007/PartnerControls"/>
    </i17683cc25004393bf5e7a85079a67d2>
    <_Source xmlns="http://schemas.microsoft.com/sharepoint/v3/fields" xsi:nil="true"/>
    <pbf2f93df8dd4eb080efdd315b87a374 xmlns="19cfbb22-967d-441b-b2d0-56543b08ad7d">
      <Terms xmlns="http://schemas.microsoft.com/office/infopath/2007/PartnerControls">
        <TermInfo xmlns="http://schemas.microsoft.com/office/infopath/2007/PartnerControls">
          <TermName xmlns="http://schemas.microsoft.com/office/infopath/2007/PartnerControls">Quality Improvement</TermName>
          <TermId xmlns="http://schemas.microsoft.com/office/infopath/2007/PartnerControls">f929b268-8fc1-4432-9c8d-4653c804bdfc</TermId>
        </TermInfo>
      </Terms>
    </pbf2f93df8dd4eb080efdd315b87a374>
    <nf553947567e4e08a7a428dd067c6ddf xmlns="19cfbb22-967d-441b-b2d0-56543b08ad7d">
      <Terms xmlns="http://schemas.microsoft.com/office/infopath/2007/PartnerControls"/>
    </nf553947567e4e08a7a428dd067c6ddf>
    <Project_x002f__x0020_contract_x0020_end_x0020_date xmlns="19cfbb22-967d-441b-b2d0-56543b08ad7d" xsi:nil="true"/>
    <mc9a21fcd6b24904b2be8748004271cc xmlns="19cfbb22-967d-441b-b2d0-56543b08ad7d">
      <Terms xmlns="http://schemas.microsoft.com/office/infopath/2007/PartnerControls">
        <TermInfo xmlns="http://schemas.microsoft.com/office/infopath/2007/PartnerControls">
          <TermName xmlns="http://schemas.microsoft.com/office/infopath/2007/PartnerControls">Research ＆ Quality Improvement</TermName>
          <TermId xmlns="http://schemas.microsoft.com/office/infopath/2007/PartnerControls">40ffecb9-eb64-4eb4-bbcd-9ff92017558e</TermId>
        </TermInfo>
      </Terms>
    </mc9a21fcd6b24904b2be8748004271cc>
    <fdb3048ee4f64c2ab103fa5c08134177 xmlns="19cfbb22-967d-441b-b2d0-56543b08ad7d">
      <Terms xmlns="http://schemas.microsoft.com/office/infopath/2007/PartnerControls"/>
    </fdb3048ee4f64c2ab103fa5c08134177>
    <n63e5b34d79144c59fc93a19d30f3a0b xmlns="19cfbb22-967d-441b-b2d0-56543b08ad7d">
      <Terms xmlns="http://schemas.microsoft.com/office/infopath/2007/PartnerControls"/>
    </n63e5b34d79144c59fc93a19d30f3a0b>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73892B6BD4C814D864FE852C6B62926" ma:contentTypeVersion="32" ma:contentTypeDescription="Create a new document." ma:contentTypeScope="" ma:versionID="8156b1bb3564c62c0c928768bbf78ddf">
  <xsd:schema xmlns:xsd="http://www.w3.org/2001/XMLSchema" xmlns:xs="http://www.w3.org/2001/XMLSchema" xmlns:p="http://schemas.microsoft.com/office/2006/metadata/properties" xmlns:ns2="19cfbb22-967d-441b-b2d0-56543b08ad7d" xmlns:ns3="http://schemas.microsoft.com/sharepoint/v3/fields" xmlns:ns4="e7b00261-fff3-41e0-a06e-29be7bbb4b90" targetNamespace="http://schemas.microsoft.com/office/2006/metadata/properties" ma:root="true" ma:fieldsID="9dfd0235534e6e908d96032a58ca0ce4" ns2:_="" ns3:_="" ns4:_="">
    <xsd:import namespace="19cfbb22-967d-441b-b2d0-56543b08ad7d"/>
    <xsd:import namespace="http://schemas.microsoft.com/sharepoint/v3/fields"/>
    <xsd:import namespace="e7b00261-fff3-41e0-a06e-29be7bbb4b90"/>
    <xsd:element name="properties">
      <xsd:complexType>
        <xsd:sequence>
          <xsd:element name="documentManagement">
            <xsd:complexType>
              <xsd:all>
                <xsd:element ref="ns2:nf553947567e4e08a7a428dd067c6ddf" minOccurs="0"/>
                <xsd:element ref="ns2:TaxCatchAll" minOccurs="0"/>
                <xsd:element ref="ns2:pbf2f93df8dd4eb080efdd315b87a374" minOccurs="0"/>
                <xsd:element ref="ns2:mc9a21fcd6b24904b2be8748004271cc" minOccurs="0"/>
                <xsd:element ref="ns2:fdb3048ee4f64c2ab103fa5c08134177" minOccurs="0"/>
                <xsd:element ref="ns2:i17683cc25004393bf5e7a85079a67d2" minOccurs="0"/>
                <xsd:element ref="ns2:Project_x002f__x0020_contract_x0020_end_x0020_date" minOccurs="0"/>
                <xsd:element ref="ns2:n63e5b34d79144c59fc93a19d30f3a0b" minOccurs="0"/>
                <xsd:element ref="ns3:_Source" minOccurs="0"/>
                <xsd:element ref="ns4:MediaServiceMetadata" minOccurs="0"/>
                <xsd:element ref="ns4:MediaServiceFastMetadata" minOccurs="0"/>
                <xsd:element ref="ns4:MediaServiceDateTaken" minOccurs="0"/>
                <xsd:element ref="ns4:MediaServiceAutoTags" minOccurs="0"/>
                <xsd:element ref="ns4:MediaLengthInSeconds" minOccurs="0"/>
                <xsd:element ref="ns4:MediaServiceAutoKeyPoints" minOccurs="0"/>
                <xsd:element ref="ns4:MediaServiceKeyPoints" minOccurs="0"/>
                <xsd:element ref="ns4:MediaServiceGenerationTime" minOccurs="0"/>
                <xsd:element ref="ns4:MediaServiceEventHashCode" minOccurs="0"/>
                <xsd:element ref="ns4:MediaServiceOCR" minOccurs="0"/>
                <xsd:element ref="ns4:lcf76f155ced4ddcb4097134ff3c332f" minOccurs="0"/>
                <xsd:element ref="ns2:SharedWithUsers" minOccurs="0"/>
                <xsd:element ref="ns2:SharedWithDetails" minOccurs="0"/>
                <xsd:element ref="ns4:MediaServiceObjectDetectorVersions" minOccurs="0"/>
                <xsd:element ref="ns4:MediaServiceSearchPropertie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cfbb22-967d-441b-b2d0-56543b08ad7d" elementFormDefault="qualified">
    <xsd:import namespace="http://schemas.microsoft.com/office/2006/documentManagement/types"/>
    <xsd:import namespace="http://schemas.microsoft.com/office/infopath/2007/PartnerControls"/>
    <xsd:element name="nf553947567e4e08a7a428dd067c6ddf" ma:index="9" nillable="true" ma:taxonomy="true" ma:internalName="nf553947567e4e08a7a428dd067c6ddf" ma:taxonomyFieldName="Business_x0020_Activity" ma:displayName="Business Activity" ma:default="" ma:fieldId="{7f553947-567e-4e08-a7a4-28dd067c6ddf}" ma:sspId="72c748ba-2422-442a-8da0-8c3a11393106" ma:termSetId="281f97d3-173f-40b8-9fc1-2bb96af60e0e"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c84e03c9-4683-4d6d-9e6e-c6fa35f1947e}" ma:internalName="TaxCatchAll" ma:showField="CatchAllData" ma:web="19cfbb22-967d-441b-b2d0-56543b08ad7d">
      <xsd:complexType>
        <xsd:complexContent>
          <xsd:extension base="dms:MultiChoiceLookup">
            <xsd:sequence>
              <xsd:element name="Value" type="dms:Lookup" maxOccurs="unbounded" minOccurs="0" nillable="true"/>
            </xsd:sequence>
          </xsd:extension>
        </xsd:complexContent>
      </xsd:complexType>
    </xsd:element>
    <xsd:element name="pbf2f93df8dd4eb080efdd315b87a374" ma:index="12" nillable="true" ma:taxonomy="true" ma:internalName="pbf2f93df8dd4eb080efdd315b87a374" ma:taxonomyFieldName="Business_x0020_Function" ma:displayName="Business Function" ma:default="2;#Quality Improvement|f929b268-8fc1-4432-9c8d-4653c804bdfc" ma:fieldId="{9bf2f93d-f8dd-4eb0-80ef-dd315b87a374}" ma:sspId="72c748ba-2422-442a-8da0-8c3a11393106" ma:termSetId="1a054ad0-931e-4bb0-a70b-dc33d2e19bcb" ma:anchorId="c788aced-109f-432d-9368-116094370ebc" ma:open="false" ma:isKeyword="false">
      <xsd:complexType>
        <xsd:sequence>
          <xsd:element ref="pc:Terms" minOccurs="0" maxOccurs="1"/>
        </xsd:sequence>
      </xsd:complexType>
    </xsd:element>
    <xsd:element name="mc9a21fcd6b24904b2be8748004271cc" ma:index="14" nillable="true" ma:taxonomy="true" ma:internalName="mc9a21fcd6b24904b2be8748004271cc" ma:taxonomyFieldName="Division" ma:displayName="Division" ma:default="1;#Research ＆ Quality Improvement|40ffecb9-eb64-4eb4-bbcd-9ff92017558e" ma:fieldId="{6c9a21fc-d6b2-4904-b2be-8748004271cc}" ma:sspId="72c748ba-2422-442a-8da0-8c3a11393106" ma:termSetId="854525bc-11e5-4801-9a2e-02bd235a7eec" ma:anchorId="00000000-0000-0000-0000-000000000000" ma:open="false" ma:isKeyword="false">
      <xsd:complexType>
        <xsd:sequence>
          <xsd:element ref="pc:Terms" minOccurs="0" maxOccurs="1"/>
        </xsd:sequence>
      </xsd:complexType>
    </xsd:element>
    <xsd:element name="fdb3048ee4f64c2ab103fa5c08134177" ma:index="16" nillable="true" ma:taxonomy="true" ma:internalName="fdb3048ee4f64c2ab103fa5c08134177" ma:taxonomyFieldName="Document_x0020_status" ma:displayName="Document status" ma:default="" ma:fieldId="{fdb3048e-e4f6-4c2a-b103-fa5c08134177}" ma:sspId="72c748ba-2422-442a-8da0-8c3a11393106" ma:termSetId="81537ae4-bb63-4a0b-b036-a59c8bb24956" ma:anchorId="00000000-0000-0000-0000-000000000000" ma:open="false" ma:isKeyword="false">
      <xsd:complexType>
        <xsd:sequence>
          <xsd:element ref="pc:Terms" minOccurs="0" maxOccurs="1"/>
        </xsd:sequence>
      </xsd:complexType>
    </xsd:element>
    <xsd:element name="i17683cc25004393bf5e7a85079a67d2" ma:index="18" nillable="true" ma:taxonomy="true" ma:internalName="i17683cc25004393bf5e7a85079a67d2" ma:taxonomyFieldName="Information_x0020_type" ma:displayName="Information type" ma:default="" ma:fieldId="{217683cc-2500-4393-bf5e-7a85079a67d2}" ma:sspId="72c748ba-2422-442a-8da0-8c3a11393106" ma:termSetId="7c5dc89c-5a38-404b-b798-27b2a4c32a36" ma:anchorId="00000000-0000-0000-0000-000000000000" ma:open="false" ma:isKeyword="false">
      <xsd:complexType>
        <xsd:sequence>
          <xsd:element ref="pc:Terms" minOccurs="0" maxOccurs="1"/>
        </xsd:sequence>
      </xsd:complexType>
    </xsd:element>
    <xsd:element name="Project_x002f__x0020_contract_x0020_end_x0020_date" ma:index="19" nillable="true" ma:displayName="Project/ contract end date" ma:format="DateOnly" ma:internalName="Project_x002F__x0020_contract_x0020_end_x0020_date">
      <xsd:simpleType>
        <xsd:restriction base="dms:DateTime"/>
      </xsd:simpleType>
    </xsd:element>
    <xsd:element name="n63e5b34d79144c59fc93a19d30f3a0b" ma:index="21" nillable="true" ma:taxonomy="true" ma:internalName="n63e5b34d79144c59fc93a19d30f3a0b" ma:taxonomyFieldName="Project_x002F__x0020_contract_x0020_status" ma:displayName="Project/ contract status" ma:default="" ma:fieldId="{763e5b34-d791-44c5-9fc9-3a19d30f3a0b}" ma:sspId="72c748ba-2422-442a-8da0-8c3a11393106" ma:termSetId="6fb53340-93dd-45ae-88d8-d63e0eb70bfd" ma:anchorId="00000000-0000-0000-0000-000000000000" ma:open="false" ma:isKeyword="false">
      <xsd:complexType>
        <xsd:sequence>
          <xsd:element ref="pc:Terms" minOccurs="0" maxOccurs="1"/>
        </xsd:sequence>
      </xsd:complexType>
    </xsd:element>
    <xsd:element name="SharedWithUsers" ma:index="3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ource" ma:index="22" nillable="true" ma:displayName="Source filepath" ma:description="References to resources from which this resource was derived. This is the filepath that was lifted from the Q Drive" ma:internalName="_Sourc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7b00261-fff3-41e0-a06e-29be7bbb4b90" elementFormDefault="qualified">
    <xsd:import namespace="http://schemas.microsoft.com/office/2006/documentManagement/types"/>
    <xsd:import namespace="http://schemas.microsoft.com/office/infopath/2007/PartnerControls"/>
    <xsd:element name="MediaServiceMetadata" ma:index="23" nillable="true" ma:displayName="MediaServiceMetadata" ma:hidden="true" ma:internalName="MediaServiceMetadata" ma:readOnly="true">
      <xsd:simpleType>
        <xsd:restriction base="dms:Note"/>
      </xsd:simpleType>
    </xsd:element>
    <xsd:element name="MediaServiceFastMetadata" ma:index="24" nillable="true" ma:displayName="MediaServiceFastMetadata" ma:hidden="true" ma:internalName="MediaServiceFastMetadata" ma:readOnly="true">
      <xsd:simpleType>
        <xsd:restriction base="dms:Note"/>
      </xsd:simpleType>
    </xsd:element>
    <xsd:element name="MediaServiceDateTaken" ma:index="25" nillable="true" ma:displayName="MediaServiceDateTaken" ma:hidden="true" ma:internalName="MediaServiceDateTaken" ma:readOnly="true">
      <xsd:simpleType>
        <xsd:restriction base="dms:Text"/>
      </xsd:simpleType>
    </xsd:element>
    <xsd:element name="MediaServiceAutoTags" ma:index="26" nillable="true" ma:displayName="Tags" ma:internalName="MediaServiceAutoTags"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internalName="MediaServiceKeyPoints" ma:readOnly="true">
      <xsd:simpleType>
        <xsd:restriction base="dms:Note">
          <xsd:maxLength value="255"/>
        </xsd:restriction>
      </xsd:simple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lcf76f155ced4ddcb4097134ff3c332f" ma:index="34" nillable="true" ma:taxonomy="true" ma:internalName="lcf76f155ced4ddcb4097134ff3c332f" ma:taxonomyFieldName="MediaServiceImageTags" ma:displayName="Image Tags" ma:readOnly="false" ma:fieldId="{5cf76f15-5ced-4ddc-b409-7134ff3c332f}" ma:taxonomyMulti="true" ma:sspId="72c748ba-2422-442a-8da0-8c3a1139310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8" nillable="true" ma:displayName="MediaServiceSearchProperties" ma:hidden="true" ma:internalName="MediaServiceSearchProperties" ma:readOnly="true">
      <xsd:simpleType>
        <xsd:restriction base="dms:Note"/>
      </xsd:simpleType>
    </xsd:element>
    <xsd:element name="MediaServiceLocation" ma:index="39" nillable="true" ma:displayName="Location" ma:descrip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FA2067-290E-40B1-9BC8-CCD0CB98B20D}">
  <ds:schemaRefs>
    <ds:schemaRef ds:uri="http://schemas.microsoft.com/sharepoint/v3/contenttype/forms"/>
  </ds:schemaRefs>
</ds:datastoreItem>
</file>

<file path=customXml/itemProps2.xml><?xml version="1.0" encoding="utf-8"?>
<ds:datastoreItem xmlns:ds="http://schemas.openxmlformats.org/officeDocument/2006/customXml" ds:itemID="{60B52ABB-3948-495F-8B80-D5F3B6115A4C}">
  <ds:schemaRefs>
    <ds:schemaRef ds:uri="19d55dec-64db-48ca-8a2a-bb7d318d4195"/>
    <ds:schemaRef ds:uri="5acc4cad-2aa3-4eb2-8220-20c2ac6d16f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fields"/>
    <ds:schemaRef ds:uri="http://schemas.openxmlformats.org/package/2006/metadata/core-properties"/>
    <ds:schemaRef ds:uri="http://www.w3.org/XML/1998/namespace"/>
    <ds:schemaRef ds:uri="19cfbb22-967d-441b-b2d0-56543b08ad7d"/>
    <ds:schemaRef ds:uri="e7b00261-fff3-41e0-a06e-29be7bbb4b90"/>
    <ds:schemaRef ds:uri="37df6dd1-1f47-4b51-841c-0243d18555eb"/>
    <ds:schemaRef ds:uri="44e40524-91c9-4f1a-8c93-91673b8fc013"/>
  </ds:schemaRefs>
</ds:datastoreItem>
</file>

<file path=customXml/itemProps3.xml><?xml version="1.0" encoding="utf-8"?>
<ds:datastoreItem xmlns:ds="http://schemas.openxmlformats.org/officeDocument/2006/customXml" ds:itemID="{96236F42-4554-4EE1-9CDA-D14A563EE5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cfbb22-967d-441b-b2d0-56543b08ad7d"/>
    <ds:schemaRef ds:uri="http://schemas.microsoft.com/sharepoint/v3/fields"/>
    <ds:schemaRef ds:uri="e7b00261-fff3-41e0-a06e-29be7bbb4b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47816</TotalTime>
  <Words>2476</Words>
  <Application>Microsoft Office PowerPoint</Application>
  <PresentationFormat>On-screen Show (16:9)</PresentationFormat>
  <Paragraphs>257</Paragraphs>
  <Slides>18</Slides>
  <Notes>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Calibri</vt:lpstr>
      <vt:lpstr>Calibri Light</vt:lpstr>
      <vt:lpstr>Courier New</vt:lpstr>
      <vt:lpstr>Montserrat</vt:lpstr>
      <vt:lpstr>Office Theme</vt:lpstr>
      <vt:lpstr>1_Office Theme</vt:lpstr>
      <vt:lpstr>PowerPoint Presentation</vt:lpstr>
      <vt:lpstr>Development of first seizure pathway – Royal United Hospitals Bath NHS Foundation Trust</vt:lpstr>
      <vt:lpstr>Development of first seizure pathway – Royal United Hospitals Bath NHS Foundation Trust</vt:lpstr>
      <vt:lpstr>Development of first seizure pathway – Royal United Hospitals Bath NHS Foundation Trust</vt:lpstr>
      <vt:lpstr>Development of first seizure pathway – Royal United Hospitals Bath NHS Foundation Trust</vt:lpstr>
      <vt:lpstr>Development of first seizure pathway – Royal United Hospitals Bath NHS Foundation Trust</vt:lpstr>
      <vt:lpstr>Development of first seizure pathway – Royal United Hospitals Bath NHS Foundation Trust</vt:lpstr>
      <vt:lpstr>PowerPoint Presentation</vt:lpstr>
      <vt:lpstr>Audit results for cohort 3 – Professional input – Royal United Hospitals Bath NHS Foundation Trust</vt:lpstr>
      <vt:lpstr>Audit results for cohort 3 – Paediatrician with expertise – Royal United Hospitals Bath NHS Foundation Trust</vt:lpstr>
      <vt:lpstr>Audit results for cohort 3 – Performance indicators – Royal United Hospitals Bath NHS Foundation Trust</vt:lpstr>
      <vt:lpstr>Audit results for cohort 3 – Time since referral – Royal United Hospitals Bath NHS Foundation Trust</vt:lpstr>
      <vt:lpstr>Audit results for cohort 3 – Time since referral – Royal United Hospitals Bath NHS Foundation Trust</vt:lpstr>
      <vt:lpstr>Development of first seizure pathway – Royal United Hospitals Bath NHS Foundation Trust</vt:lpstr>
      <vt:lpstr>Development of first seizure pathway – Royal United Hospitals Bath NHS Foundation Trust</vt:lpstr>
      <vt:lpstr>Development of first seizure pathway – Royal United Hospitals Bath NHS Foundation Trust</vt:lpstr>
      <vt:lpstr>Development of first seizure pathway – Royal United Hospitals Bath NHS Foundation Trust</vt:lpstr>
      <vt:lpstr> https://eqip.rcpch.ac.uk</vt:lpstr>
    </vt:vector>
  </TitlesOfParts>
  <Company>RCPCH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 Ball</dc:creator>
  <cp:lastModifiedBy>Melanie David-Feveck</cp:lastModifiedBy>
  <cp:revision>127</cp:revision>
  <dcterms:created xsi:type="dcterms:W3CDTF">2014-06-02T14:56:21Z</dcterms:created>
  <dcterms:modified xsi:type="dcterms:W3CDTF">2024-07-22T08:01:36Z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0x0101007751973C6449E24E8C84C36CA9C913D6</vt:lpwstr>
  </property>
  <property fmtid="{D5CDD505-2E9C-101B-9397-08002B2CF9AE}" pid="3" name="Archive">
    <vt:lpwstr/>
  </property>
  <property fmtid="{D5CDD505-2E9C-101B-9397-08002B2CF9AE}" pid="4" name="Document status">
    <vt:lpwstr/>
  </property>
  <property fmtid="{D5CDD505-2E9C-101B-9397-08002B2CF9AE}" pid="5" name="Business Activity">
    <vt:lpwstr/>
  </property>
  <property fmtid="{D5CDD505-2E9C-101B-9397-08002B2CF9AE}" pid="6" name="Business Function">
    <vt:lpwstr>2;#Quality Improvement|f929b268-8fc1-4432-9c8d-4653c804bdfc</vt:lpwstr>
  </property>
  <property fmtid="{D5CDD505-2E9C-101B-9397-08002B2CF9AE}" pid="7" name="Project/ contract status">
    <vt:lpwstr/>
  </property>
  <property fmtid="{D5CDD505-2E9C-101B-9397-08002B2CF9AE}" pid="8" name="Division">
    <vt:lpwstr>1;#Research ＆ Quality Improvement|40ffecb9-eb64-4eb4-bbcd-9ff92017558e</vt:lpwstr>
  </property>
  <property fmtid="{D5CDD505-2E9C-101B-9397-08002B2CF9AE}" pid="9" name="Information type">
    <vt:lpwstr/>
  </property>
  <property fmtid="{D5CDD505-2E9C-101B-9397-08002B2CF9AE}" pid="10" name="MediaServiceImageTags">
    <vt:lpwstr/>
  </property>
  <property fmtid="{D5CDD505-2E9C-101B-9397-08002B2CF9AE}" pid="11" name="xd_ProgID">
    <vt:lpwstr/>
  </property>
  <property fmtid="{D5CDD505-2E9C-101B-9397-08002B2CF9AE}" pid="12" name="ComplianceAssetId">
    <vt:lpwstr/>
  </property>
  <property fmtid="{D5CDD505-2E9C-101B-9397-08002B2CF9AE}" pid="13" name="TemplateUrl">
    <vt:lpwstr/>
  </property>
  <property fmtid="{D5CDD505-2E9C-101B-9397-08002B2CF9AE}" pid="14" name="l9151f26d9d24fb2bafecc2135ce3309">
    <vt:lpwstr>Research ＆ Quality Improvement|c788aced-109f-432d-9368-116094370ebc</vt:lpwstr>
  </property>
  <property fmtid="{D5CDD505-2E9C-101B-9397-08002B2CF9AE}" pid="15" name="_ExtendedDescription">
    <vt:lpwstr/>
  </property>
  <property fmtid="{D5CDD505-2E9C-101B-9397-08002B2CF9AE}" pid="16" name="xd_Signature">
    <vt:lpwstr/>
  </property>
  <property fmtid="{D5CDD505-2E9C-101B-9397-08002B2CF9AE}" pid="17" name="ba13835014884b89bed364837ca9ec39">
    <vt:lpwstr>Audits|ae63694e-9999-473c-882e-084b09c6631d</vt:lpwstr>
  </property>
  <property fmtid="{D5CDD505-2E9C-101B-9397-08002B2CF9AE}" pid="18" name="TriggerFlowInfo">
    <vt:lpwstr/>
  </property>
  <property fmtid="{D5CDD505-2E9C-101B-9397-08002B2CF9AE}" pid="19" name="Document_x0020_status">
    <vt:lpwstr/>
  </property>
  <property fmtid="{D5CDD505-2E9C-101B-9397-08002B2CF9AE}" pid="20" name="Business_x0020_Activity">
    <vt:lpwstr/>
  </property>
  <property fmtid="{D5CDD505-2E9C-101B-9397-08002B2CF9AE}" pid="21" name="Project_x002F__x0020_contract_x0020_status">
    <vt:lpwstr/>
  </property>
  <property fmtid="{D5CDD505-2E9C-101B-9397-08002B2CF9AE}" pid="22" name="Information_x0020_type">
    <vt:lpwstr/>
  </property>
</Properties>
</file>