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0" r:id="rId5"/>
  </p:sldMasterIdLst>
  <p:notesMasterIdLst>
    <p:notesMasterId r:id="rId24"/>
  </p:notesMasterIdLst>
  <p:sldIdLst>
    <p:sldId id="309" r:id="rId6"/>
    <p:sldId id="432" r:id="rId7"/>
    <p:sldId id="372" r:id="rId8"/>
    <p:sldId id="373" r:id="rId9"/>
    <p:sldId id="321" r:id="rId10"/>
    <p:sldId id="371" r:id="rId11"/>
    <p:sldId id="374" r:id="rId12"/>
    <p:sldId id="369" r:id="rId13"/>
    <p:sldId id="370" r:id="rId14"/>
    <p:sldId id="375" r:id="rId15"/>
    <p:sldId id="376" r:id="rId16"/>
    <p:sldId id="378" r:id="rId17"/>
    <p:sldId id="379" r:id="rId18"/>
    <p:sldId id="380" r:id="rId19"/>
    <p:sldId id="377" r:id="rId20"/>
    <p:sldId id="322" r:id="rId21"/>
    <p:sldId id="323" r:id="rId22"/>
    <p:sldId id="49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EA95DFC-F513-F43A-97CC-E33B7E7B6110}" name="Max Thomas" initials="MT" userId="8394e6cfb77d9503"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3E70E3-F342-4F17-9B63-BC907AC5A85D}" v="3" dt="2024-07-22T12:28:59.2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732"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anie David-Feveck" userId="9e4d456e-893c-4367-b601-72fce04ebd6b" providerId="ADAL" clId="{DD3E70E3-F342-4F17-9B63-BC907AC5A85D}"/>
    <pc:docChg chg="undo custSel modSld">
      <pc:chgData name="Melanie David-Feveck" userId="9e4d456e-893c-4367-b601-72fce04ebd6b" providerId="ADAL" clId="{DD3E70E3-F342-4F17-9B63-BC907AC5A85D}" dt="2024-07-22T12:29:05.148" v="75" actId="14100"/>
      <pc:docMkLst>
        <pc:docMk/>
      </pc:docMkLst>
      <pc:sldChg chg="addSp delSp modSp mod delCm">
        <pc:chgData name="Melanie David-Feveck" userId="9e4d456e-893c-4367-b601-72fce04ebd6b" providerId="ADAL" clId="{DD3E70E3-F342-4F17-9B63-BC907AC5A85D}" dt="2024-07-22T12:28:29.884" v="72" actId="208"/>
        <pc:sldMkLst>
          <pc:docMk/>
          <pc:sldMk cId="2441330072" sldId="371"/>
        </pc:sldMkLst>
        <pc:spChg chg="add del mod">
          <ac:chgData name="Melanie David-Feveck" userId="9e4d456e-893c-4367-b601-72fce04ebd6b" providerId="ADAL" clId="{DD3E70E3-F342-4F17-9B63-BC907AC5A85D}" dt="2024-07-22T12:26:47.296" v="26" actId="478"/>
          <ac:spMkLst>
            <pc:docMk/>
            <pc:sldMk cId="2441330072" sldId="371"/>
            <ac:spMk id="4" creationId="{1B142874-957F-8090-F542-5D05C5D73205}"/>
          </ac:spMkLst>
        </pc:spChg>
        <pc:spChg chg="add mod">
          <ac:chgData name="Melanie David-Feveck" userId="9e4d456e-893c-4367-b601-72fce04ebd6b" providerId="ADAL" clId="{DD3E70E3-F342-4F17-9B63-BC907AC5A85D}" dt="2024-07-22T12:28:29.884" v="72" actId="208"/>
          <ac:spMkLst>
            <pc:docMk/>
            <pc:sldMk cId="2441330072" sldId="371"/>
            <ac:spMk id="6" creationId="{5B61B36F-ED20-D39B-05A7-57B6FA192C33}"/>
          </ac:spMkLst>
        </pc:spChg>
        <pc:extLst>
          <p:ext xmlns:p="http://schemas.openxmlformats.org/presentationml/2006/main" uri="{D6D511B9-2390-475A-947B-AFAB55BFBCF1}">
            <pc226:cmChg xmlns:pc226="http://schemas.microsoft.com/office/powerpoint/2022/06/main/command" chg="del">
              <pc226:chgData name="Melanie David-Feveck" userId="9e4d456e-893c-4367-b601-72fce04ebd6b" providerId="ADAL" clId="{DD3E70E3-F342-4F17-9B63-BC907AC5A85D}" dt="2024-07-22T12:24:32.712" v="23"/>
              <pc2:cmMkLst xmlns:pc2="http://schemas.microsoft.com/office/powerpoint/2019/9/main/command">
                <pc:docMk/>
                <pc:sldMk cId="2441330072" sldId="371"/>
                <pc2:cmMk id="{C4BB83F6-22A8-4946-AF0A-A86747F50C3B}"/>
              </pc2:cmMkLst>
            </pc226:cmChg>
          </p:ext>
        </pc:extLst>
      </pc:sldChg>
      <pc:sldChg chg="modSp mod">
        <pc:chgData name="Melanie David-Feveck" userId="9e4d456e-893c-4367-b601-72fce04ebd6b" providerId="ADAL" clId="{DD3E70E3-F342-4F17-9B63-BC907AC5A85D}" dt="2024-07-22T12:23:34.788" v="21" actId="14100"/>
        <pc:sldMkLst>
          <pc:docMk/>
          <pc:sldMk cId="3406397433" sldId="372"/>
        </pc:sldMkLst>
        <pc:picChg chg="mod">
          <ac:chgData name="Melanie David-Feveck" userId="9e4d456e-893c-4367-b601-72fce04ebd6b" providerId="ADAL" clId="{DD3E70E3-F342-4F17-9B63-BC907AC5A85D}" dt="2024-07-22T12:23:34.788" v="21" actId="14100"/>
          <ac:picMkLst>
            <pc:docMk/>
            <pc:sldMk cId="3406397433" sldId="372"/>
            <ac:picMk id="6" creationId="{30DF48CC-DC14-3F82-DB51-FF801FDF3EC4}"/>
          </ac:picMkLst>
        </pc:picChg>
      </pc:sldChg>
      <pc:sldChg chg="delCm">
        <pc:chgData name="Melanie David-Feveck" userId="9e4d456e-893c-4367-b601-72fce04ebd6b" providerId="ADAL" clId="{DD3E70E3-F342-4F17-9B63-BC907AC5A85D}" dt="2024-07-22T12:12:45.580" v="0"/>
        <pc:sldMkLst>
          <pc:docMk/>
          <pc:sldMk cId="997049916" sldId="375"/>
        </pc:sldMkLst>
        <pc:extLst>
          <p:ext xmlns:p="http://schemas.openxmlformats.org/presentationml/2006/main" uri="{D6D511B9-2390-475A-947B-AFAB55BFBCF1}">
            <pc226:cmChg xmlns:pc226="http://schemas.microsoft.com/office/powerpoint/2022/06/main/command" chg="del">
              <pc226:chgData name="Melanie David-Feveck" userId="9e4d456e-893c-4367-b601-72fce04ebd6b" providerId="ADAL" clId="{DD3E70E3-F342-4F17-9B63-BC907AC5A85D}" dt="2024-07-22T12:12:45.580" v="0"/>
              <pc2:cmMkLst xmlns:pc2="http://schemas.microsoft.com/office/powerpoint/2019/9/main/command">
                <pc:docMk/>
                <pc:sldMk cId="997049916" sldId="375"/>
                <pc2:cmMk id="{C5AED9EF-504B-470D-957F-C6A9311EFC58}"/>
              </pc2:cmMkLst>
            </pc226:cmChg>
          </p:ext>
        </pc:extLst>
      </pc:sldChg>
      <pc:sldChg chg="addSp delSp modSp mod delCm modCm">
        <pc:chgData name="Melanie David-Feveck" userId="9e4d456e-893c-4367-b601-72fce04ebd6b" providerId="ADAL" clId="{DD3E70E3-F342-4F17-9B63-BC907AC5A85D}" dt="2024-07-22T12:22:14.816" v="18"/>
        <pc:sldMkLst>
          <pc:docMk/>
          <pc:sldMk cId="3154075291" sldId="376"/>
        </pc:sldMkLst>
        <pc:graphicFrameChg chg="add mod">
          <ac:chgData name="Melanie David-Feveck" userId="9e4d456e-893c-4367-b601-72fce04ebd6b" providerId="ADAL" clId="{DD3E70E3-F342-4F17-9B63-BC907AC5A85D}" dt="2024-07-22T12:21:43.298" v="16" actId="1076"/>
          <ac:graphicFrameMkLst>
            <pc:docMk/>
            <pc:sldMk cId="3154075291" sldId="376"/>
            <ac:graphicFrameMk id="3" creationId="{907B16A1-F907-F2A3-C8BE-41F3EE1E3FCA}"/>
          </ac:graphicFrameMkLst>
        </pc:graphicFrameChg>
        <pc:picChg chg="add del mod modCrop">
          <ac:chgData name="Melanie David-Feveck" userId="9e4d456e-893c-4367-b601-72fce04ebd6b" providerId="ADAL" clId="{DD3E70E3-F342-4F17-9B63-BC907AC5A85D}" dt="2024-07-22T12:21:56.357" v="17" actId="732"/>
          <ac:picMkLst>
            <pc:docMk/>
            <pc:sldMk cId="3154075291" sldId="376"/>
            <ac:picMk id="4" creationId="{E77B6F8C-480E-A64C-EFFC-0B179F56C6F6}"/>
          </ac:picMkLst>
        </pc:picChg>
        <pc:extLst>
          <p:ext xmlns:p="http://schemas.openxmlformats.org/presentationml/2006/main" uri="{D6D511B9-2390-475A-947B-AFAB55BFBCF1}">
            <pc226:cmChg xmlns:pc226="http://schemas.microsoft.com/office/powerpoint/2022/06/main/command" chg="del mod">
              <pc226:chgData name="Melanie David-Feveck" userId="9e4d456e-893c-4367-b601-72fce04ebd6b" providerId="ADAL" clId="{DD3E70E3-F342-4F17-9B63-BC907AC5A85D}" dt="2024-07-22T12:22:14.816" v="18"/>
              <pc2:cmMkLst xmlns:pc2="http://schemas.microsoft.com/office/powerpoint/2019/9/main/command">
                <pc:docMk/>
                <pc:sldMk cId="3154075291" sldId="376"/>
                <pc2:cmMk id="{F284D4CB-287E-4E42-96DB-55D93992761F}"/>
              </pc2:cmMkLst>
            </pc226:cmChg>
          </p:ext>
        </pc:extLst>
      </pc:sldChg>
      <pc:sldChg chg="addSp modSp mod delCm">
        <pc:chgData name="Melanie David-Feveck" userId="9e4d456e-893c-4367-b601-72fce04ebd6b" providerId="ADAL" clId="{DD3E70E3-F342-4F17-9B63-BC907AC5A85D}" dt="2024-07-22T12:29:05.148" v="75" actId="14100"/>
        <pc:sldMkLst>
          <pc:docMk/>
          <pc:sldMk cId="393594769" sldId="377"/>
        </pc:sldMkLst>
        <pc:spChg chg="add mod">
          <ac:chgData name="Melanie David-Feveck" userId="9e4d456e-893c-4367-b601-72fce04ebd6b" providerId="ADAL" clId="{DD3E70E3-F342-4F17-9B63-BC907AC5A85D}" dt="2024-07-22T12:29:05.148" v="75" actId="14100"/>
          <ac:spMkLst>
            <pc:docMk/>
            <pc:sldMk cId="393594769" sldId="377"/>
            <ac:spMk id="3" creationId="{143E55FE-5B88-2856-1F12-17978D4F18D0}"/>
          </ac:spMkLst>
        </pc:spChg>
        <pc:extLst>
          <p:ext xmlns:p="http://schemas.openxmlformats.org/presentationml/2006/main" uri="{D6D511B9-2390-475A-947B-AFAB55BFBCF1}">
            <pc226:cmChg xmlns:pc226="http://schemas.microsoft.com/office/powerpoint/2022/06/main/command" chg="del">
              <pc226:chgData name="Melanie David-Feveck" userId="9e4d456e-893c-4367-b601-72fce04ebd6b" providerId="ADAL" clId="{DD3E70E3-F342-4F17-9B63-BC907AC5A85D}" dt="2024-07-22T12:24:26.727" v="22"/>
              <pc2:cmMkLst xmlns:pc2="http://schemas.microsoft.com/office/powerpoint/2019/9/main/command">
                <pc:docMk/>
                <pc:sldMk cId="393594769" sldId="377"/>
                <pc2:cmMk id="{B92C7442-2C1E-47AC-9E6B-7DA8DA449BB1}"/>
              </pc2:cmMkLst>
            </pc226:cmChg>
          </p:ext>
        </pc:extLst>
      </pc:sldChg>
      <pc:sldChg chg="modSp mod delCm">
        <pc:chgData name="Melanie David-Feveck" userId="9e4d456e-893c-4367-b601-72fce04ebd6b" providerId="ADAL" clId="{DD3E70E3-F342-4F17-9B63-BC907AC5A85D}" dt="2024-07-22T12:15:05.655" v="9"/>
        <pc:sldMkLst>
          <pc:docMk/>
          <pc:sldMk cId="3326241190" sldId="378"/>
        </pc:sldMkLst>
        <pc:spChg chg="mod">
          <ac:chgData name="Melanie David-Feveck" userId="9e4d456e-893c-4367-b601-72fce04ebd6b" providerId="ADAL" clId="{DD3E70E3-F342-4F17-9B63-BC907AC5A85D}" dt="2024-07-22T12:14:54.487" v="8" actId="122"/>
          <ac:spMkLst>
            <pc:docMk/>
            <pc:sldMk cId="3326241190" sldId="378"/>
            <ac:spMk id="21" creationId="{C6C6D11B-E416-B4C1-770D-175D3621F305}"/>
          </ac:spMkLst>
        </pc:spChg>
        <pc:extLst>
          <p:ext xmlns:p="http://schemas.openxmlformats.org/presentationml/2006/main" uri="{D6D511B9-2390-475A-947B-AFAB55BFBCF1}">
            <pc226:cmChg xmlns:pc226="http://schemas.microsoft.com/office/powerpoint/2022/06/main/command" chg="del">
              <pc226:chgData name="Melanie David-Feveck" userId="9e4d456e-893c-4367-b601-72fce04ebd6b" providerId="ADAL" clId="{DD3E70E3-F342-4F17-9B63-BC907AC5A85D}" dt="2024-07-22T12:15:05.655" v="9"/>
              <pc2:cmMkLst xmlns:pc2="http://schemas.microsoft.com/office/powerpoint/2019/9/main/command">
                <pc:docMk/>
                <pc:sldMk cId="3326241190" sldId="378"/>
                <pc2:cmMk id="{DAA8C08E-FFC6-4203-BB6A-447013B82EDF}"/>
              </pc2:cmMkLst>
            </pc226:cmChg>
          </p:ext>
        </pc:extLst>
      </pc:sldChg>
      <pc:sldChg chg="delCm">
        <pc:chgData name="Melanie David-Feveck" userId="9e4d456e-893c-4367-b601-72fce04ebd6b" providerId="ADAL" clId="{DD3E70E3-F342-4F17-9B63-BC907AC5A85D}" dt="2024-07-22T12:15:29.970" v="10"/>
        <pc:sldMkLst>
          <pc:docMk/>
          <pc:sldMk cId="3212446767" sldId="379"/>
        </pc:sldMkLst>
        <pc:extLst>
          <p:ext xmlns:p="http://schemas.openxmlformats.org/presentationml/2006/main" uri="{D6D511B9-2390-475A-947B-AFAB55BFBCF1}">
            <pc226:cmChg xmlns:pc226="http://schemas.microsoft.com/office/powerpoint/2022/06/main/command" chg="del">
              <pc226:chgData name="Melanie David-Feveck" userId="9e4d456e-893c-4367-b601-72fce04ebd6b" providerId="ADAL" clId="{DD3E70E3-F342-4F17-9B63-BC907AC5A85D}" dt="2024-07-22T12:15:29.970" v="10"/>
              <pc2:cmMkLst xmlns:pc2="http://schemas.microsoft.com/office/powerpoint/2019/9/main/command">
                <pc:docMk/>
                <pc:sldMk cId="3212446767" sldId="379"/>
                <pc2:cmMk id="{0C2B5D72-E8ED-4A5D-8C98-D5532B58C03C}"/>
              </pc2:cmMkLst>
            </pc226:cmChg>
          </p:ext>
        </pc:extLst>
      </pc:sldChg>
    </pc:docChg>
  </pc:docChgLst>
  <pc:docChgLst>
    <pc:chgData name="Melanie David-Feveck" userId="9e4d456e-893c-4367-b601-72fce04ebd6b" providerId="ADAL" clId="{7E9D91FA-BA83-42E8-936F-C37793130A46}"/>
    <pc:docChg chg="delSld delSection modSection">
      <pc:chgData name="Melanie David-Feveck" userId="9e4d456e-893c-4367-b601-72fce04ebd6b" providerId="ADAL" clId="{7E9D91FA-BA83-42E8-936F-C37793130A46}" dt="2024-03-08T08:33:47.295" v="2" actId="17853"/>
      <pc:docMkLst>
        <pc:docMk/>
      </pc:docMkLst>
      <pc:sldChg chg="del">
        <pc:chgData name="Melanie David-Feveck" userId="9e4d456e-893c-4367-b601-72fce04ebd6b" providerId="ADAL" clId="{7E9D91FA-BA83-42E8-936F-C37793130A46}" dt="2024-03-08T08:33:25.768" v="0" actId="47"/>
        <pc:sldMkLst>
          <pc:docMk/>
          <pc:sldMk cId="2409761706" sldId="303"/>
        </pc:sldMkLst>
      </pc:sldChg>
      <pc:sldChg chg="del">
        <pc:chgData name="Melanie David-Feveck" userId="9e4d456e-893c-4367-b601-72fce04ebd6b" providerId="ADAL" clId="{7E9D91FA-BA83-42E8-936F-C37793130A46}" dt="2024-03-08T08:33:25.768" v="0" actId="47"/>
        <pc:sldMkLst>
          <pc:docMk/>
          <pc:sldMk cId="2103544846" sldId="304"/>
        </pc:sldMkLst>
      </pc:sldChg>
      <pc:sldChg chg="del">
        <pc:chgData name="Melanie David-Feveck" userId="9e4d456e-893c-4367-b601-72fce04ebd6b" providerId="ADAL" clId="{7E9D91FA-BA83-42E8-936F-C37793130A46}" dt="2024-03-08T08:33:25.768" v="0" actId="47"/>
        <pc:sldMkLst>
          <pc:docMk/>
          <pc:sldMk cId="3373054079" sldId="308"/>
        </pc:sldMkLst>
      </pc:sldChg>
      <pc:sldChg chg="del">
        <pc:chgData name="Melanie David-Feveck" userId="9e4d456e-893c-4367-b601-72fce04ebd6b" providerId="ADAL" clId="{7E9D91FA-BA83-42E8-936F-C37793130A46}" dt="2024-03-08T08:33:44.048" v="1" actId="47"/>
        <pc:sldMkLst>
          <pc:docMk/>
          <pc:sldMk cId="4102430261" sldId="310"/>
        </pc:sldMkLst>
      </pc:sldChg>
      <pc:sldChg chg="del">
        <pc:chgData name="Melanie David-Feveck" userId="9e4d456e-893c-4367-b601-72fce04ebd6b" providerId="ADAL" clId="{7E9D91FA-BA83-42E8-936F-C37793130A46}" dt="2024-03-08T08:33:44.048" v="1" actId="47"/>
        <pc:sldMkLst>
          <pc:docMk/>
          <pc:sldMk cId="1364189917" sldId="311"/>
        </pc:sldMkLst>
      </pc:sldChg>
      <pc:sldChg chg="del">
        <pc:chgData name="Melanie David-Feveck" userId="9e4d456e-893c-4367-b601-72fce04ebd6b" providerId="ADAL" clId="{7E9D91FA-BA83-42E8-936F-C37793130A46}" dt="2024-03-08T08:33:44.048" v="1" actId="47"/>
        <pc:sldMkLst>
          <pc:docMk/>
          <pc:sldMk cId="4015421613" sldId="312"/>
        </pc:sldMkLst>
      </pc:sldChg>
      <pc:sldChg chg="del">
        <pc:chgData name="Melanie David-Feveck" userId="9e4d456e-893c-4367-b601-72fce04ebd6b" providerId="ADAL" clId="{7E9D91FA-BA83-42E8-936F-C37793130A46}" dt="2024-03-08T08:33:44.048" v="1" actId="47"/>
        <pc:sldMkLst>
          <pc:docMk/>
          <pc:sldMk cId="2259292171" sldId="314"/>
        </pc:sldMkLst>
      </pc:sldChg>
      <pc:sldChg chg="del">
        <pc:chgData name="Melanie David-Feveck" userId="9e4d456e-893c-4367-b601-72fce04ebd6b" providerId="ADAL" clId="{7E9D91FA-BA83-42E8-936F-C37793130A46}" dt="2024-03-08T08:33:25.768" v="0" actId="47"/>
        <pc:sldMkLst>
          <pc:docMk/>
          <pc:sldMk cId="721969312" sldId="318"/>
        </pc:sldMkLst>
      </pc:sldChg>
      <pc:sldChg chg="del">
        <pc:chgData name="Melanie David-Feveck" userId="9e4d456e-893c-4367-b601-72fce04ebd6b" providerId="ADAL" clId="{7E9D91FA-BA83-42E8-936F-C37793130A46}" dt="2024-03-08T08:33:25.768" v="0" actId="47"/>
        <pc:sldMkLst>
          <pc:docMk/>
          <pc:sldMk cId="2240399950" sldId="319"/>
        </pc:sldMkLst>
      </pc:sldChg>
      <pc:sldChg chg="del">
        <pc:chgData name="Melanie David-Feveck" userId="9e4d456e-893c-4367-b601-72fce04ebd6b" providerId="ADAL" clId="{7E9D91FA-BA83-42E8-936F-C37793130A46}" dt="2024-03-08T08:33:25.768" v="0" actId="47"/>
        <pc:sldMkLst>
          <pc:docMk/>
          <pc:sldMk cId="1033349992" sldId="320"/>
        </pc:sldMkLst>
      </pc:sldChg>
      <pc:sldChg chg="del">
        <pc:chgData name="Melanie David-Feveck" userId="9e4d456e-893c-4367-b601-72fce04ebd6b" providerId="ADAL" clId="{7E9D91FA-BA83-42E8-936F-C37793130A46}" dt="2024-03-08T08:33:44.048" v="1" actId="47"/>
        <pc:sldMkLst>
          <pc:docMk/>
          <pc:sldMk cId="348031329" sldId="324"/>
        </pc:sldMkLst>
      </pc:sldChg>
      <pc:sldChg chg="del">
        <pc:chgData name="Melanie David-Feveck" userId="9e4d456e-893c-4367-b601-72fce04ebd6b" providerId="ADAL" clId="{7E9D91FA-BA83-42E8-936F-C37793130A46}" dt="2024-03-08T08:33:44.048" v="1" actId="47"/>
        <pc:sldMkLst>
          <pc:docMk/>
          <pc:sldMk cId="604522650" sldId="325"/>
        </pc:sldMkLst>
      </pc:sldChg>
      <pc:sldChg chg="del">
        <pc:chgData name="Melanie David-Feveck" userId="9e4d456e-893c-4367-b601-72fce04ebd6b" providerId="ADAL" clId="{7E9D91FA-BA83-42E8-936F-C37793130A46}" dt="2024-03-08T08:33:44.048" v="1" actId="47"/>
        <pc:sldMkLst>
          <pc:docMk/>
          <pc:sldMk cId="2833033425" sldId="326"/>
        </pc:sldMkLst>
      </pc:sldChg>
      <pc:sldChg chg="del">
        <pc:chgData name="Melanie David-Feveck" userId="9e4d456e-893c-4367-b601-72fce04ebd6b" providerId="ADAL" clId="{7E9D91FA-BA83-42E8-936F-C37793130A46}" dt="2024-03-08T08:33:44.048" v="1" actId="47"/>
        <pc:sldMkLst>
          <pc:docMk/>
          <pc:sldMk cId="2728572237" sldId="327"/>
        </pc:sldMkLst>
      </pc:sldChg>
      <pc:sldChg chg="del">
        <pc:chgData name="Melanie David-Feveck" userId="9e4d456e-893c-4367-b601-72fce04ebd6b" providerId="ADAL" clId="{7E9D91FA-BA83-42E8-936F-C37793130A46}" dt="2024-03-08T08:33:44.048" v="1" actId="47"/>
        <pc:sldMkLst>
          <pc:docMk/>
          <pc:sldMk cId="1704972773" sldId="328"/>
        </pc:sldMkLst>
      </pc:sldChg>
      <pc:sldChg chg="del">
        <pc:chgData name="Melanie David-Feveck" userId="9e4d456e-893c-4367-b601-72fce04ebd6b" providerId="ADAL" clId="{7E9D91FA-BA83-42E8-936F-C37793130A46}" dt="2024-03-08T08:33:44.048" v="1" actId="47"/>
        <pc:sldMkLst>
          <pc:docMk/>
          <pc:sldMk cId="3738903497" sldId="329"/>
        </pc:sldMkLst>
      </pc:sldChg>
      <pc:sldChg chg="del">
        <pc:chgData name="Melanie David-Feveck" userId="9e4d456e-893c-4367-b601-72fce04ebd6b" providerId="ADAL" clId="{7E9D91FA-BA83-42E8-936F-C37793130A46}" dt="2024-03-08T08:33:44.048" v="1" actId="47"/>
        <pc:sldMkLst>
          <pc:docMk/>
          <pc:sldMk cId="775354376" sldId="330"/>
        </pc:sldMkLst>
      </pc:sldChg>
      <pc:sldChg chg="del">
        <pc:chgData name="Melanie David-Feveck" userId="9e4d456e-893c-4367-b601-72fce04ebd6b" providerId="ADAL" clId="{7E9D91FA-BA83-42E8-936F-C37793130A46}" dt="2024-03-08T08:33:44.048" v="1" actId="47"/>
        <pc:sldMkLst>
          <pc:docMk/>
          <pc:sldMk cId="3168977048" sldId="331"/>
        </pc:sldMkLst>
      </pc:sldChg>
      <pc:sldChg chg="del">
        <pc:chgData name="Melanie David-Feveck" userId="9e4d456e-893c-4367-b601-72fce04ebd6b" providerId="ADAL" clId="{7E9D91FA-BA83-42E8-936F-C37793130A46}" dt="2024-03-08T08:33:44.048" v="1" actId="47"/>
        <pc:sldMkLst>
          <pc:docMk/>
          <pc:sldMk cId="3737459222" sldId="332"/>
        </pc:sldMkLst>
      </pc:sldChg>
      <pc:sldChg chg="del">
        <pc:chgData name="Melanie David-Feveck" userId="9e4d456e-893c-4367-b601-72fce04ebd6b" providerId="ADAL" clId="{7E9D91FA-BA83-42E8-936F-C37793130A46}" dt="2024-03-08T08:33:44.048" v="1" actId="47"/>
        <pc:sldMkLst>
          <pc:docMk/>
          <pc:sldMk cId="2111931080" sldId="333"/>
        </pc:sldMkLst>
      </pc:sldChg>
      <pc:sldChg chg="del">
        <pc:chgData name="Melanie David-Feveck" userId="9e4d456e-893c-4367-b601-72fce04ebd6b" providerId="ADAL" clId="{7E9D91FA-BA83-42E8-936F-C37793130A46}" dt="2024-03-08T08:33:44.048" v="1" actId="47"/>
        <pc:sldMkLst>
          <pc:docMk/>
          <pc:sldMk cId="2086832026" sldId="334"/>
        </pc:sldMkLst>
      </pc:sldChg>
      <pc:sldChg chg="del">
        <pc:chgData name="Melanie David-Feveck" userId="9e4d456e-893c-4367-b601-72fce04ebd6b" providerId="ADAL" clId="{7E9D91FA-BA83-42E8-936F-C37793130A46}" dt="2024-03-08T08:33:44.048" v="1" actId="47"/>
        <pc:sldMkLst>
          <pc:docMk/>
          <pc:sldMk cId="449276691" sldId="335"/>
        </pc:sldMkLst>
      </pc:sldChg>
      <pc:sldChg chg="del">
        <pc:chgData name="Melanie David-Feveck" userId="9e4d456e-893c-4367-b601-72fce04ebd6b" providerId="ADAL" clId="{7E9D91FA-BA83-42E8-936F-C37793130A46}" dt="2024-03-08T08:33:25.768" v="0" actId="47"/>
        <pc:sldMkLst>
          <pc:docMk/>
          <pc:sldMk cId="986846230" sldId="348"/>
        </pc:sldMkLst>
      </pc:sldChg>
      <pc:sldChg chg="del">
        <pc:chgData name="Melanie David-Feveck" userId="9e4d456e-893c-4367-b601-72fce04ebd6b" providerId="ADAL" clId="{7E9D91FA-BA83-42E8-936F-C37793130A46}" dt="2024-03-08T08:33:25.768" v="0" actId="47"/>
        <pc:sldMkLst>
          <pc:docMk/>
          <pc:sldMk cId="2619587235" sldId="349"/>
        </pc:sldMkLst>
      </pc:sldChg>
      <pc:sldChg chg="del">
        <pc:chgData name="Melanie David-Feveck" userId="9e4d456e-893c-4367-b601-72fce04ebd6b" providerId="ADAL" clId="{7E9D91FA-BA83-42E8-936F-C37793130A46}" dt="2024-03-08T08:33:25.768" v="0" actId="47"/>
        <pc:sldMkLst>
          <pc:docMk/>
          <pc:sldMk cId="1936979904" sldId="350"/>
        </pc:sldMkLst>
      </pc:sldChg>
      <pc:sldChg chg="del">
        <pc:chgData name="Melanie David-Feveck" userId="9e4d456e-893c-4367-b601-72fce04ebd6b" providerId="ADAL" clId="{7E9D91FA-BA83-42E8-936F-C37793130A46}" dt="2024-03-08T08:33:25.768" v="0" actId="47"/>
        <pc:sldMkLst>
          <pc:docMk/>
          <pc:sldMk cId="2293431420" sldId="351"/>
        </pc:sldMkLst>
      </pc:sldChg>
      <pc:sldChg chg="del">
        <pc:chgData name="Melanie David-Feveck" userId="9e4d456e-893c-4367-b601-72fce04ebd6b" providerId="ADAL" clId="{7E9D91FA-BA83-42E8-936F-C37793130A46}" dt="2024-03-08T08:33:25.768" v="0" actId="47"/>
        <pc:sldMkLst>
          <pc:docMk/>
          <pc:sldMk cId="2604424609" sldId="354"/>
        </pc:sldMkLst>
      </pc:sldChg>
      <pc:sldChg chg="del">
        <pc:chgData name="Melanie David-Feveck" userId="9e4d456e-893c-4367-b601-72fce04ebd6b" providerId="ADAL" clId="{7E9D91FA-BA83-42E8-936F-C37793130A46}" dt="2024-03-08T08:33:25.768" v="0" actId="47"/>
        <pc:sldMkLst>
          <pc:docMk/>
          <pc:sldMk cId="2133134932" sldId="355"/>
        </pc:sldMkLst>
      </pc:sldChg>
      <pc:sldChg chg="del">
        <pc:chgData name="Melanie David-Feveck" userId="9e4d456e-893c-4367-b601-72fce04ebd6b" providerId="ADAL" clId="{7E9D91FA-BA83-42E8-936F-C37793130A46}" dt="2024-03-08T08:33:25.768" v="0" actId="47"/>
        <pc:sldMkLst>
          <pc:docMk/>
          <pc:sldMk cId="1843615367" sldId="356"/>
        </pc:sldMkLst>
      </pc:sldChg>
      <pc:sldChg chg="del">
        <pc:chgData name="Melanie David-Feveck" userId="9e4d456e-893c-4367-b601-72fce04ebd6b" providerId="ADAL" clId="{7E9D91FA-BA83-42E8-936F-C37793130A46}" dt="2024-03-08T08:33:25.768" v="0" actId="47"/>
        <pc:sldMkLst>
          <pc:docMk/>
          <pc:sldMk cId="2827899977" sldId="357"/>
        </pc:sldMkLst>
      </pc:sldChg>
      <pc:sldChg chg="del">
        <pc:chgData name="Melanie David-Feveck" userId="9e4d456e-893c-4367-b601-72fce04ebd6b" providerId="ADAL" clId="{7E9D91FA-BA83-42E8-936F-C37793130A46}" dt="2024-03-08T08:33:25.768" v="0" actId="47"/>
        <pc:sldMkLst>
          <pc:docMk/>
          <pc:sldMk cId="4082028486" sldId="358"/>
        </pc:sldMkLst>
      </pc:sldChg>
      <pc:sldChg chg="del">
        <pc:chgData name="Melanie David-Feveck" userId="9e4d456e-893c-4367-b601-72fce04ebd6b" providerId="ADAL" clId="{7E9D91FA-BA83-42E8-936F-C37793130A46}" dt="2024-03-08T08:33:25.768" v="0" actId="47"/>
        <pc:sldMkLst>
          <pc:docMk/>
          <pc:sldMk cId="615195162" sldId="359"/>
        </pc:sldMkLst>
      </pc:sldChg>
      <pc:sldChg chg="del">
        <pc:chgData name="Melanie David-Feveck" userId="9e4d456e-893c-4367-b601-72fce04ebd6b" providerId="ADAL" clId="{7E9D91FA-BA83-42E8-936F-C37793130A46}" dt="2024-03-08T08:33:25.768" v="0" actId="47"/>
        <pc:sldMkLst>
          <pc:docMk/>
          <pc:sldMk cId="737975697" sldId="360"/>
        </pc:sldMkLst>
      </pc:sldChg>
      <pc:sldChg chg="del">
        <pc:chgData name="Melanie David-Feveck" userId="9e4d456e-893c-4367-b601-72fce04ebd6b" providerId="ADAL" clId="{7E9D91FA-BA83-42E8-936F-C37793130A46}" dt="2024-03-08T08:33:25.768" v="0" actId="47"/>
        <pc:sldMkLst>
          <pc:docMk/>
          <pc:sldMk cId="380050740" sldId="361"/>
        </pc:sldMkLst>
      </pc:sldChg>
      <pc:sldChg chg="del">
        <pc:chgData name="Melanie David-Feveck" userId="9e4d456e-893c-4367-b601-72fce04ebd6b" providerId="ADAL" clId="{7E9D91FA-BA83-42E8-936F-C37793130A46}" dt="2024-03-08T08:33:25.768" v="0" actId="47"/>
        <pc:sldMkLst>
          <pc:docMk/>
          <pc:sldMk cId="2796384984" sldId="362"/>
        </pc:sldMkLst>
      </pc:sldChg>
      <pc:sldChg chg="del">
        <pc:chgData name="Melanie David-Feveck" userId="9e4d456e-893c-4367-b601-72fce04ebd6b" providerId="ADAL" clId="{7E9D91FA-BA83-42E8-936F-C37793130A46}" dt="2024-03-08T08:33:25.768" v="0" actId="47"/>
        <pc:sldMkLst>
          <pc:docMk/>
          <pc:sldMk cId="1330212566" sldId="364"/>
        </pc:sldMkLst>
      </pc:sldChg>
      <pc:sldChg chg="del">
        <pc:chgData name="Melanie David-Feveck" userId="9e4d456e-893c-4367-b601-72fce04ebd6b" providerId="ADAL" clId="{7E9D91FA-BA83-42E8-936F-C37793130A46}" dt="2024-03-08T08:33:25.768" v="0" actId="47"/>
        <pc:sldMkLst>
          <pc:docMk/>
          <pc:sldMk cId="710027021" sldId="365"/>
        </pc:sldMkLst>
      </pc:sldChg>
      <pc:sldChg chg="del">
        <pc:chgData name="Melanie David-Feveck" userId="9e4d456e-893c-4367-b601-72fce04ebd6b" providerId="ADAL" clId="{7E9D91FA-BA83-42E8-936F-C37793130A46}" dt="2024-03-08T08:33:25.768" v="0" actId="47"/>
        <pc:sldMkLst>
          <pc:docMk/>
          <pc:sldMk cId="2754571436" sldId="366"/>
        </pc:sldMkLst>
      </pc:sldChg>
      <pc:sldChg chg="del">
        <pc:chgData name="Melanie David-Feveck" userId="9e4d456e-893c-4367-b601-72fce04ebd6b" providerId="ADAL" clId="{7E9D91FA-BA83-42E8-936F-C37793130A46}" dt="2024-03-08T08:33:25.768" v="0" actId="47"/>
        <pc:sldMkLst>
          <pc:docMk/>
          <pc:sldMk cId="864587918" sldId="367"/>
        </pc:sldMkLst>
      </pc:sldChg>
      <pc:sldChg chg="del">
        <pc:chgData name="Melanie David-Feveck" userId="9e4d456e-893c-4367-b601-72fce04ebd6b" providerId="ADAL" clId="{7E9D91FA-BA83-42E8-936F-C37793130A46}" dt="2024-03-08T08:33:25.768" v="0" actId="47"/>
        <pc:sldMkLst>
          <pc:docMk/>
          <pc:sldMk cId="577676860" sldId="368"/>
        </pc:sldMkLst>
      </pc:sldChg>
      <pc:sldChg chg="del">
        <pc:chgData name="Melanie David-Feveck" userId="9e4d456e-893c-4367-b601-72fce04ebd6b" providerId="ADAL" clId="{7E9D91FA-BA83-42E8-936F-C37793130A46}" dt="2024-03-08T08:33:44.048" v="1" actId="47"/>
        <pc:sldMkLst>
          <pc:docMk/>
          <pc:sldMk cId="3871933420" sldId="381"/>
        </pc:sldMkLst>
      </pc:sldChg>
      <pc:sldChg chg="del">
        <pc:chgData name="Melanie David-Feveck" userId="9e4d456e-893c-4367-b601-72fce04ebd6b" providerId="ADAL" clId="{7E9D91FA-BA83-42E8-936F-C37793130A46}" dt="2024-03-08T08:33:44.048" v="1" actId="47"/>
        <pc:sldMkLst>
          <pc:docMk/>
          <pc:sldMk cId="3764794437" sldId="382"/>
        </pc:sldMkLst>
      </pc:sldChg>
      <pc:sldChg chg="del">
        <pc:chgData name="Melanie David-Feveck" userId="9e4d456e-893c-4367-b601-72fce04ebd6b" providerId="ADAL" clId="{7E9D91FA-BA83-42E8-936F-C37793130A46}" dt="2024-03-08T08:33:44.048" v="1" actId="47"/>
        <pc:sldMkLst>
          <pc:docMk/>
          <pc:sldMk cId="259841985" sldId="383"/>
        </pc:sldMkLst>
      </pc:sldChg>
      <pc:sldChg chg="del">
        <pc:chgData name="Melanie David-Feveck" userId="9e4d456e-893c-4367-b601-72fce04ebd6b" providerId="ADAL" clId="{7E9D91FA-BA83-42E8-936F-C37793130A46}" dt="2024-03-08T08:33:44.048" v="1" actId="47"/>
        <pc:sldMkLst>
          <pc:docMk/>
          <pc:sldMk cId="4009100734" sldId="384"/>
        </pc:sldMkLst>
      </pc:sldChg>
      <pc:sldChg chg="del">
        <pc:chgData name="Melanie David-Feveck" userId="9e4d456e-893c-4367-b601-72fce04ebd6b" providerId="ADAL" clId="{7E9D91FA-BA83-42E8-936F-C37793130A46}" dt="2024-03-08T08:33:44.048" v="1" actId="47"/>
        <pc:sldMkLst>
          <pc:docMk/>
          <pc:sldMk cId="603338423" sldId="385"/>
        </pc:sldMkLst>
      </pc:sldChg>
      <pc:sldChg chg="del">
        <pc:chgData name="Melanie David-Feveck" userId="9e4d456e-893c-4367-b601-72fce04ebd6b" providerId="ADAL" clId="{7E9D91FA-BA83-42E8-936F-C37793130A46}" dt="2024-03-08T08:33:44.048" v="1" actId="47"/>
        <pc:sldMkLst>
          <pc:docMk/>
          <pc:sldMk cId="2439145224" sldId="386"/>
        </pc:sldMkLst>
      </pc:sldChg>
      <pc:sldChg chg="del">
        <pc:chgData name="Melanie David-Feveck" userId="9e4d456e-893c-4367-b601-72fce04ebd6b" providerId="ADAL" clId="{7E9D91FA-BA83-42E8-936F-C37793130A46}" dt="2024-03-08T08:33:44.048" v="1" actId="47"/>
        <pc:sldMkLst>
          <pc:docMk/>
          <pc:sldMk cId="4172341664" sldId="387"/>
        </pc:sldMkLst>
      </pc:sldChg>
      <pc:sldChg chg="del">
        <pc:chgData name="Melanie David-Feveck" userId="9e4d456e-893c-4367-b601-72fce04ebd6b" providerId="ADAL" clId="{7E9D91FA-BA83-42E8-936F-C37793130A46}" dt="2024-03-08T08:33:44.048" v="1" actId="47"/>
        <pc:sldMkLst>
          <pc:docMk/>
          <pc:sldMk cId="3024028307" sldId="388"/>
        </pc:sldMkLst>
      </pc:sldChg>
      <pc:sldChg chg="del">
        <pc:chgData name="Melanie David-Feveck" userId="9e4d456e-893c-4367-b601-72fce04ebd6b" providerId="ADAL" clId="{7E9D91FA-BA83-42E8-936F-C37793130A46}" dt="2024-03-08T08:33:44.048" v="1" actId="47"/>
        <pc:sldMkLst>
          <pc:docMk/>
          <pc:sldMk cId="2026402769" sldId="389"/>
        </pc:sldMkLst>
      </pc:sldChg>
      <pc:sldChg chg="del">
        <pc:chgData name="Melanie David-Feveck" userId="9e4d456e-893c-4367-b601-72fce04ebd6b" providerId="ADAL" clId="{7E9D91FA-BA83-42E8-936F-C37793130A46}" dt="2024-03-08T08:33:44.048" v="1" actId="47"/>
        <pc:sldMkLst>
          <pc:docMk/>
          <pc:sldMk cId="3522579143" sldId="390"/>
        </pc:sldMkLst>
      </pc:sldChg>
      <pc:sldChg chg="del">
        <pc:chgData name="Melanie David-Feveck" userId="9e4d456e-893c-4367-b601-72fce04ebd6b" providerId="ADAL" clId="{7E9D91FA-BA83-42E8-936F-C37793130A46}" dt="2024-03-08T08:33:44.048" v="1" actId="47"/>
        <pc:sldMkLst>
          <pc:docMk/>
          <pc:sldMk cId="2467573981" sldId="391"/>
        </pc:sldMkLst>
      </pc:sldChg>
      <pc:sldChg chg="del">
        <pc:chgData name="Melanie David-Feveck" userId="9e4d456e-893c-4367-b601-72fce04ebd6b" providerId="ADAL" clId="{7E9D91FA-BA83-42E8-936F-C37793130A46}" dt="2024-03-08T08:33:44.048" v="1" actId="47"/>
        <pc:sldMkLst>
          <pc:docMk/>
          <pc:sldMk cId="3801246647" sldId="392"/>
        </pc:sldMkLst>
      </pc:sldChg>
      <pc:sldChg chg="del">
        <pc:chgData name="Melanie David-Feveck" userId="9e4d456e-893c-4367-b601-72fce04ebd6b" providerId="ADAL" clId="{7E9D91FA-BA83-42E8-936F-C37793130A46}" dt="2024-03-08T08:33:44.048" v="1" actId="47"/>
        <pc:sldMkLst>
          <pc:docMk/>
          <pc:sldMk cId="1881542898" sldId="393"/>
        </pc:sldMkLst>
      </pc:sldChg>
      <pc:sldChg chg="del">
        <pc:chgData name="Melanie David-Feveck" userId="9e4d456e-893c-4367-b601-72fce04ebd6b" providerId="ADAL" clId="{7E9D91FA-BA83-42E8-936F-C37793130A46}" dt="2024-03-08T08:33:44.048" v="1" actId="47"/>
        <pc:sldMkLst>
          <pc:docMk/>
          <pc:sldMk cId="2404051594" sldId="394"/>
        </pc:sldMkLst>
      </pc:sldChg>
      <pc:sldChg chg="del">
        <pc:chgData name="Melanie David-Feveck" userId="9e4d456e-893c-4367-b601-72fce04ebd6b" providerId="ADAL" clId="{7E9D91FA-BA83-42E8-936F-C37793130A46}" dt="2024-03-08T08:33:44.048" v="1" actId="47"/>
        <pc:sldMkLst>
          <pc:docMk/>
          <pc:sldMk cId="694769588" sldId="395"/>
        </pc:sldMkLst>
      </pc:sldChg>
      <pc:sldChg chg="del">
        <pc:chgData name="Melanie David-Feveck" userId="9e4d456e-893c-4367-b601-72fce04ebd6b" providerId="ADAL" clId="{7E9D91FA-BA83-42E8-936F-C37793130A46}" dt="2024-03-08T08:33:44.048" v="1" actId="47"/>
        <pc:sldMkLst>
          <pc:docMk/>
          <pc:sldMk cId="964049619" sldId="396"/>
        </pc:sldMkLst>
      </pc:sldChg>
      <pc:sldChg chg="del">
        <pc:chgData name="Melanie David-Feveck" userId="9e4d456e-893c-4367-b601-72fce04ebd6b" providerId="ADAL" clId="{7E9D91FA-BA83-42E8-936F-C37793130A46}" dt="2024-03-08T08:33:44.048" v="1" actId="47"/>
        <pc:sldMkLst>
          <pc:docMk/>
          <pc:sldMk cId="2050563410" sldId="397"/>
        </pc:sldMkLst>
      </pc:sldChg>
      <pc:sldChg chg="del">
        <pc:chgData name="Melanie David-Feveck" userId="9e4d456e-893c-4367-b601-72fce04ebd6b" providerId="ADAL" clId="{7E9D91FA-BA83-42E8-936F-C37793130A46}" dt="2024-03-08T08:33:44.048" v="1" actId="47"/>
        <pc:sldMkLst>
          <pc:docMk/>
          <pc:sldMk cId="3131653923" sldId="398"/>
        </pc:sldMkLst>
      </pc:sldChg>
      <pc:sldChg chg="del">
        <pc:chgData name="Melanie David-Feveck" userId="9e4d456e-893c-4367-b601-72fce04ebd6b" providerId="ADAL" clId="{7E9D91FA-BA83-42E8-936F-C37793130A46}" dt="2024-03-08T08:33:44.048" v="1" actId="47"/>
        <pc:sldMkLst>
          <pc:docMk/>
          <pc:sldMk cId="1678939937" sldId="399"/>
        </pc:sldMkLst>
      </pc:sldChg>
      <pc:sldChg chg="del">
        <pc:chgData name="Melanie David-Feveck" userId="9e4d456e-893c-4367-b601-72fce04ebd6b" providerId="ADAL" clId="{7E9D91FA-BA83-42E8-936F-C37793130A46}" dt="2024-03-08T08:33:44.048" v="1" actId="47"/>
        <pc:sldMkLst>
          <pc:docMk/>
          <pc:sldMk cId="1047139338" sldId="400"/>
        </pc:sldMkLst>
      </pc:sldChg>
      <pc:sldChg chg="del">
        <pc:chgData name="Melanie David-Feveck" userId="9e4d456e-893c-4367-b601-72fce04ebd6b" providerId="ADAL" clId="{7E9D91FA-BA83-42E8-936F-C37793130A46}" dt="2024-03-08T08:33:44.048" v="1" actId="47"/>
        <pc:sldMkLst>
          <pc:docMk/>
          <pc:sldMk cId="636315424" sldId="401"/>
        </pc:sldMkLst>
      </pc:sldChg>
      <pc:sldChg chg="del">
        <pc:chgData name="Melanie David-Feveck" userId="9e4d456e-893c-4367-b601-72fce04ebd6b" providerId="ADAL" clId="{7E9D91FA-BA83-42E8-936F-C37793130A46}" dt="2024-03-08T08:33:44.048" v="1" actId="47"/>
        <pc:sldMkLst>
          <pc:docMk/>
          <pc:sldMk cId="2182759926" sldId="402"/>
        </pc:sldMkLst>
      </pc:sldChg>
      <pc:sldChg chg="del">
        <pc:chgData name="Melanie David-Feveck" userId="9e4d456e-893c-4367-b601-72fce04ebd6b" providerId="ADAL" clId="{7E9D91FA-BA83-42E8-936F-C37793130A46}" dt="2024-03-08T08:33:44.048" v="1" actId="47"/>
        <pc:sldMkLst>
          <pc:docMk/>
          <pc:sldMk cId="2746866476" sldId="403"/>
        </pc:sldMkLst>
      </pc:sldChg>
      <pc:sldChg chg="del">
        <pc:chgData name="Melanie David-Feveck" userId="9e4d456e-893c-4367-b601-72fce04ebd6b" providerId="ADAL" clId="{7E9D91FA-BA83-42E8-936F-C37793130A46}" dt="2024-03-08T08:33:44.048" v="1" actId="47"/>
        <pc:sldMkLst>
          <pc:docMk/>
          <pc:sldMk cId="1049191509" sldId="404"/>
        </pc:sldMkLst>
      </pc:sldChg>
      <pc:sldChg chg="del">
        <pc:chgData name="Melanie David-Feveck" userId="9e4d456e-893c-4367-b601-72fce04ebd6b" providerId="ADAL" clId="{7E9D91FA-BA83-42E8-936F-C37793130A46}" dt="2024-03-08T08:33:44.048" v="1" actId="47"/>
        <pc:sldMkLst>
          <pc:docMk/>
          <pc:sldMk cId="1236592539" sldId="405"/>
        </pc:sldMkLst>
      </pc:sldChg>
      <pc:sldChg chg="del">
        <pc:chgData name="Melanie David-Feveck" userId="9e4d456e-893c-4367-b601-72fce04ebd6b" providerId="ADAL" clId="{7E9D91FA-BA83-42E8-936F-C37793130A46}" dt="2024-03-08T08:33:44.048" v="1" actId="47"/>
        <pc:sldMkLst>
          <pc:docMk/>
          <pc:sldMk cId="2252584727" sldId="406"/>
        </pc:sldMkLst>
      </pc:sldChg>
      <pc:sldChg chg="del">
        <pc:chgData name="Melanie David-Feveck" userId="9e4d456e-893c-4367-b601-72fce04ebd6b" providerId="ADAL" clId="{7E9D91FA-BA83-42E8-936F-C37793130A46}" dt="2024-03-08T08:33:44.048" v="1" actId="47"/>
        <pc:sldMkLst>
          <pc:docMk/>
          <pc:sldMk cId="3476813511" sldId="407"/>
        </pc:sldMkLst>
      </pc:sldChg>
      <pc:sldChg chg="del">
        <pc:chgData name="Melanie David-Feveck" userId="9e4d456e-893c-4367-b601-72fce04ebd6b" providerId="ADAL" clId="{7E9D91FA-BA83-42E8-936F-C37793130A46}" dt="2024-03-08T08:33:44.048" v="1" actId="47"/>
        <pc:sldMkLst>
          <pc:docMk/>
          <pc:sldMk cId="1442244657" sldId="408"/>
        </pc:sldMkLst>
      </pc:sldChg>
      <pc:sldChg chg="del">
        <pc:chgData name="Melanie David-Feveck" userId="9e4d456e-893c-4367-b601-72fce04ebd6b" providerId="ADAL" clId="{7E9D91FA-BA83-42E8-936F-C37793130A46}" dt="2024-03-08T08:33:44.048" v="1" actId="47"/>
        <pc:sldMkLst>
          <pc:docMk/>
          <pc:sldMk cId="2272761720" sldId="409"/>
        </pc:sldMkLst>
      </pc:sldChg>
      <pc:sldChg chg="del">
        <pc:chgData name="Melanie David-Feveck" userId="9e4d456e-893c-4367-b601-72fce04ebd6b" providerId="ADAL" clId="{7E9D91FA-BA83-42E8-936F-C37793130A46}" dt="2024-03-08T08:33:44.048" v="1" actId="47"/>
        <pc:sldMkLst>
          <pc:docMk/>
          <pc:sldMk cId="231206952" sldId="411"/>
        </pc:sldMkLst>
      </pc:sldChg>
      <pc:sldChg chg="del">
        <pc:chgData name="Melanie David-Feveck" userId="9e4d456e-893c-4367-b601-72fce04ebd6b" providerId="ADAL" clId="{7E9D91FA-BA83-42E8-936F-C37793130A46}" dt="2024-03-08T08:33:44.048" v="1" actId="47"/>
        <pc:sldMkLst>
          <pc:docMk/>
          <pc:sldMk cId="3735904220" sldId="412"/>
        </pc:sldMkLst>
      </pc:sldChg>
      <pc:sldChg chg="del">
        <pc:chgData name="Melanie David-Feveck" userId="9e4d456e-893c-4367-b601-72fce04ebd6b" providerId="ADAL" clId="{7E9D91FA-BA83-42E8-936F-C37793130A46}" dt="2024-03-08T08:33:44.048" v="1" actId="47"/>
        <pc:sldMkLst>
          <pc:docMk/>
          <pc:sldMk cId="3243898159" sldId="414"/>
        </pc:sldMkLst>
      </pc:sldChg>
      <pc:sldChg chg="del">
        <pc:chgData name="Melanie David-Feveck" userId="9e4d456e-893c-4367-b601-72fce04ebd6b" providerId="ADAL" clId="{7E9D91FA-BA83-42E8-936F-C37793130A46}" dt="2024-03-08T08:33:44.048" v="1" actId="47"/>
        <pc:sldMkLst>
          <pc:docMk/>
          <pc:sldMk cId="2275945638" sldId="415"/>
        </pc:sldMkLst>
      </pc:sldChg>
      <pc:sldChg chg="del">
        <pc:chgData name="Melanie David-Feveck" userId="9e4d456e-893c-4367-b601-72fce04ebd6b" providerId="ADAL" clId="{7E9D91FA-BA83-42E8-936F-C37793130A46}" dt="2024-03-08T08:33:44.048" v="1" actId="47"/>
        <pc:sldMkLst>
          <pc:docMk/>
          <pc:sldMk cId="4083080286" sldId="416"/>
        </pc:sldMkLst>
      </pc:sldChg>
      <pc:sldChg chg="del">
        <pc:chgData name="Melanie David-Feveck" userId="9e4d456e-893c-4367-b601-72fce04ebd6b" providerId="ADAL" clId="{7E9D91FA-BA83-42E8-936F-C37793130A46}" dt="2024-03-08T08:33:44.048" v="1" actId="47"/>
        <pc:sldMkLst>
          <pc:docMk/>
          <pc:sldMk cId="423871672" sldId="417"/>
        </pc:sldMkLst>
      </pc:sldChg>
      <pc:sldChg chg="del">
        <pc:chgData name="Melanie David-Feveck" userId="9e4d456e-893c-4367-b601-72fce04ebd6b" providerId="ADAL" clId="{7E9D91FA-BA83-42E8-936F-C37793130A46}" dt="2024-03-08T08:33:44.048" v="1" actId="47"/>
        <pc:sldMkLst>
          <pc:docMk/>
          <pc:sldMk cId="3066254259" sldId="418"/>
        </pc:sldMkLst>
      </pc:sldChg>
      <pc:sldChg chg="del">
        <pc:chgData name="Melanie David-Feveck" userId="9e4d456e-893c-4367-b601-72fce04ebd6b" providerId="ADAL" clId="{7E9D91FA-BA83-42E8-936F-C37793130A46}" dt="2024-03-08T08:33:44.048" v="1" actId="47"/>
        <pc:sldMkLst>
          <pc:docMk/>
          <pc:sldMk cId="3048002493" sldId="419"/>
        </pc:sldMkLst>
      </pc:sldChg>
      <pc:sldChg chg="del">
        <pc:chgData name="Melanie David-Feveck" userId="9e4d456e-893c-4367-b601-72fce04ebd6b" providerId="ADAL" clId="{7E9D91FA-BA83-42E8-936F-C37793130A46}" dt="2024-03-08T08:33:44.048" v="1" actId="47"/>
        <pc:sldMkLst>
          <pc:docMk/>
          <pc:sldMk cId="3286722008" sldId="420"/>
        </pc:sldMkLst>
      </pc:sldChg>
      <pc:sldChg chg="del">
        <pc:chgData name="Melanie David-Feveck" userId="9e4d456e-893c-4367-b601-72fce04ebd6b" providerId="ADAL" clId="{7E9D91FA-BA83-42E8-936F-C37793130A46}" dt="2024-03-08T08:33:44.048" v="1" actId="47"/>
        <pc:sldMkLst>
          <pc:docMk/>
          <pc:sldMk cId="3156853594" sldId="421"/>
        </pc:sldMkLst>
      </pc:sldChg>
      <pc:sldChg chg="del">
        <pc:chgData name="Melanie David-Feveck" userId="9e4d456e-893c-4367-b601-72fce04ebd6b" providerId="ADAL" clId="{7E9D91FA-BA83-42E8-936F-C37793130A46}" dt="2024-03-08T08:33:44.048" v="1" actId="47"/>
        <pc:sldMkLst>
          <pc:docMk/>
          <pc:sldMk cId="4139495854" sldId="422"/>
        </pc:sldMkLst>
      </pc:sldChg>
      <pc:sldChg chg="del">
        <pc:chgData name="Melanie David-Feveck" userId="9e4d456e-893c-4367-b601-72fce04ebd6b" providerId="ADAL" clId="{7E9D91FA-BA83-42E8-936F-C37793130A46}" dt="2024-03-08T08:33:44.048" v="1" actId="47"/>
        <pc:sldMkLst>
          <pc:docMk/>
          <pc:sldMk cId="2957157502" sldId="423"/>
        </pc:sldMkLst>
      </pc:sldChg>
      <pc:sldChg chg="del">
        <pc:chgData name="Melanie David-Feveck" userId="9e4d456e-893c-4367-b601-72fce04ebd6b" providerId="ADAL" clId="{7E9D91FA-BA83-42E8-936F-C37793130A46}" dt="2024-03-08T08:33:44.048" v="1" actId="47"/>
        <pc:sldMkLst>
          <pc:docMk/>
          <pc:sldMk cId="2658974214" sldId="424"/>
        </pc:sldMkLst>
      </pc:sldChg>
      <pc:sldChg chg="del">
        <pc:chgData name="Melanie David-Feveck" userId="9e4d456e-893c-4367-b601-72fce04ebd6b" providerId="ADAL" clId="{7E9D91FA-BA83-42E8-936F-C37793130A46}" dt="2024-03-08T08:33:25.768" v="0" actId="47"/>
        <pc:sldMkLst>
          <pc:docMk/>
          <pc:sldMk cId="3916837" sldId="425"/>
        </pc:sldMkLst>
      </pc:sldChg>
      <pc:sldChg chg="del">
        <pc:chgData name="Melanie David-Feveck" userId="9e4d456e-893c-4367-b601-72fce04ebd6b" providerId="ADAL" clId="{7E9D91FA-BA83-42E8-936F-C37793130A46}" dt="2024-03-08T08:33:44.048" v="1" actId="47"/>
        <pc:sldMkLst>
          <pc:docMk/>
          <pc:sldMk cId="1063946677" sldId="426"/>
        </pc:sldMkLst>
      </pc:sldChg>
      <pc:sldChg chg="del">
        <pc:chgData name="Melanie David-Feveck" userId="9e4d456e-893c-4367-b601-72fce04ebd6b" providerId="ADAL" clId="{7E9D91FA-BA83-42E8-936F-C37793130A46}" dt="2024-03-08T08:33:44.048" v="1" actId="47"/>
        <pc:sldMkLst>
          <pc:docMk/>
          <pc:sldMk cId="723277856" sldId="427"/>
        </pc:sldMkLst>
      </pc:sldChg>
      <pc:sldChg chg="del">
        <pc:chgData name="Melanie David-Feveck" userId="9e4d456e-893c-4367-b601-72fce04ebd6b" providerId="ADAL" clId="{7E9D91FA-BA83-42E8-936F-C37793130A46}" dt="2024-03-08T08:33:25.768" v="0" actId="47"/>
        <pc:sldMkLst>
          <pc:docMk/>
          <pc:sldMk cId="2108820694" sldId="428"/>
        </pc:sldMkLst>
      </pc:sldChg>
      <pc:sldChg chg="del">
        <pc:chgData name="Melanie David-Feveck" userId="9e4d456e-893c-4367-b601-72fce04ebd6b" providerId="ADAL" clId="{7E9D91FA-BA83-42E8-936F-C37793130A46}" dt="2024-03-08T08:33:25.768" v="0" actId="47"/>
        <pc:sldMkLst>
          <pc:docMk/>
          <pc:sldMk cId="573718993" sldId="429"/>
        </pc:sldMkLst>
      </pc:sldChg>
      <pc:sldChg chg="del">
        <pc:chgData name="Melanie David-Feveck" userId="9e4d456e-893c-4367-b601-72fce04ebd6b" providerId="ADAL" clId="{7E9D91FA-BA83-42E8-936F-C37793130A46}" dt="2024-03-08T08:33:44.048" v="1" actId="47"/>
        <pc:sldMkLst>
          <pc:docMk/>
          <pc:sldMk cId="1427456618" sldId="430"/>
        </pc:sldMkLst>
      </pc:sldChg>
      <pc:sldChg chg="del">
        <pc:chgData name="Melanie David-Feveck" userId="9e4d456e-893c-4367-b601-72fce04ebd6b" providerId="ADAL" clId="{7E9D91FA-BA83-42E8-936F-C37793130A46}" dt="2024-03-08T08:33:44.048" v="1" actId="47"/>
        <pc:sldMkLst>
          <pc:docMk/>
          <pc:sldMk cId="645201555" sldId="431"/>
        </pc:sldMkLst>
      </pc:sldChg>
      <pc:sldChg chg="del">
        <pc:chgData name="Melanie David-Feveck" userId="9e4d456e-893c-4367-b601-72fce04ebd6b" providerId="ADAL" clId="{7E9D91FA-BA83-42E8-936F-C37793130A46}" dt="2024-03-08T08:33:44.048" v="1" actId="47"/>
        <pc:sldMkLst>
          <pc:docMk/>
          <pc:sldMk cId="3170124075" sldId="433"/>
        </pc:sldMkLst>
      </pc:sldChg>
      <pc:sldChg chg="del">
        <pc:chgData name="Melanie David-Feveck" userId="9e4d456e-893c-4367-b601-72fce04ebd6b" providerId="ADAL" clId="{7E9D91FA-BA83-42E8-936F-C37793130A46}" dt="2024-03-08T08:33:44.048" v="1" actId="47"/>
        <pc:sldMkLst>
          <pc:docMk/>
          <pc:sldMk cId="511903125" sldId="434"/>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5221220404444266E-2"/>
          <c:y val="5.664803408831065E-2"/>
          <c:w val="0.88561021582146804"/>
          <c:h val="0.7928859560147048"/>
        </c:manualLayout>
      </c:layout>
      <c:barChart>
        <c:barDir val="col"/>
        <c:grouping val="clustered"/>
        <c:varyColors val="0"/>
        <c:ser>
          <c:idx val="0"/>
          <c:order val="0"/>
          <c:tx>
            <c:strRef>
              <c:f>'ESN contacts '!$B$7:$C$7</c:f>
              <c:strCache>
                <c:ptCount val="2"/>
                <c:pt idx="1">
                  <c:v>ESN contacts </c:v>
                </c:pt>
              </c:strCache>
            </c:strRef>
          </c:tx>
          <c:spPr>
            <a:solidFill>
              <a:schemeClr val="accent1"/>
            </a:solidFill>
            <a:ln>
              <a:noFill/>
            </a:ln>
            <a:effectLst/>
          </c:spPr>
          <c:invertIfNegative val="0"/>
          <c:cat>
            <c:strRef>
              <c:f>'ESN contacts '!$D$6:$S$6</c:f>
              <c:strCache>
                <c:ptCount val="16"/>
                <c:pt idx="0">
                  <c:v>Patient 1</c:v>
                </c:pt>
                <c:pt idx="1">
                  <c:v>patient 2</c:v>
                </c:pt>
                <c:pt idx="2">
                  <c:v>patient 3</c:v>
                </c:pt>
                <c:pt idx="3">
                  <c:v>patient 4</c:v>
                </c:pt>
                <c:pt idx="4">
                  <c:v>patient 5</c:v>
                </c:pt>
                <c:pt idx="5">
                  <c:v>patient 6</c:v>
                </c:pt>
                <c:pt idx="6">
                  <c:v>patient 7</c:v>
                </c:pt>
                <c:pt idx="7">
                  <c:v>patient 8</c:v>
                </c:pt>
                <c:pt idx="8">
                  <c:v>patient 9</c:v>
                </c:pt>
                <c:pt idx="9">
                  <c:v>patient 10</c:v>
                </c:pt>
                <c:pt idx="10">
                  <c:v>patient 11</c:v>
                </c:pt>
                <c:pt idx="11">
                  <c:v>patient 12</c:v>
                </c:pt>
                <c:pt idx="12">
                  <c:v>patient 13</c:v>
                </c:pt>
                <c:pt idx="13">
                  <c:v>patient 14</c:v>
                </c:pt>
                <c:pt idx="14">
                  <c:v>patient 15</c:v>
                </c:pt>
                <c:pt idx="15">
                  <c:v>patient 16</c:v>
                </c:pt>
              </c:strCache>
            </c:strRef>
          </c:cat>
          <c:val>
            <c:numRef>
              <c:f>'ESN contacts '!$D$7:$S$7</c:f>
              <c:numCache>
                <c:formatCode>General</c:formatCode>
                <c:ptCount val="16"/>
                <c:pt idx="0">
                  <c:v>1</c:v>
                </c:pt>
                <c:pt idx="1">
                  <c:v>0</c:v>
                </c:pt>
                <c:pt idx="2">
                  <c:v>3</c:v>
                </c:pt>
                <c:pt idx="3">
                  <c:v>6</c:v>
                </c:pt>
                <c:pt idx="4">
                  <c:v>5</c:v>
                </c:pt>
                <c:pt idx="5">
                  <c:v>11</c:v>
                </c:pt>
                <c:pt idx="6">
                  <c:v>0</c:v>
                </c:pt>
                <c:pt idx="7">
                  <c:v>0</c:v>
                </c:pt>
                <c:pt idx="8">
                  <c:v>10</c:v>
                </c:pt>
                <c:pt idx="9">
                  <c:v>3</c:v>
                </c:pt>
                <c:pt idx="10">
                  <c:v>4</c:v>
                </c:pt>
                <c:pt idx="11">
                  <c:v>1</c:v>
                </c:pt>
                <c:pt idx="12">
                  <c:v>1</c:v>
                </c:pt>
                <c:pt idx="13">
                  <c:v>1</c:v>
                </c:pt>
                <c:pt idx="14">
                  <c:v>1</c:v>
                </c:pt>
                <c:pt idx="15">
                  <c:v>1</c:v>
                </c:pt>
              </c:numCache>
            </c:numRef>
          </c:val>
          <c:extLst>
            <c:ext xmlns:c16="http://schemas.microsoft.com/office/drawing/2014/chart" uri="{C3380CC4-5D6E-409C-BE32-E72D297353CC}">
              <c16:uniqueId val="{00000000-5A0E-4096-8EF4-3D7424D6E6EE}"/>
            </c:ext>
          </c:extLst>
        </c:ser>
        <c:ser>
          <c:idx val="1"/>
          <c:order val="1"/>
          <c:spPr>
            <a:solidFill>
              <a:schemeClr val="accent2"/>
            </a:solidFill>
            <a:ln>
              <a:noFill/>
            </a:ln>
            <a:effectLst/>
          </c:spPr>
          <c:invertIfNegative val="0"/>
          <c:cat>
            <c:strRef>
              <c:f>'ESN contacts '!$D$6:$S$6</c:f>
              <c:strCache>
                <c:ptCount val="16"/>
                <c:pt idx="0">
                  <c:v>Patient 1</c:v>
                </c:pt>
                <c:pt idx="1">
                  <c:v>patient 2</c:v>
                </c:pt>
                <c:pt idx="2">
                  <c:v>patient 3</c:v>
                </c:pt>
                <c:pt idx="3">
                  <c:v>patient 4</c:v>
                </c:pt>
                <c:pt idx="4">
                  <c:v>patient 5</c:v>
                </c:pt>
                <c:pt idx="5">
                  <c:v>patient 6</c:v>
                </c:pt>
                <c:pt idx="6">
                  <c:v>patient 7</c:v>
                </c:pt>
                <c:pt idx="7">
                  <c:v>patient 8</c:v>
                </c:pt>
                <c:pt idx="8">
                  <c:v>patient 9</c:v>
                </c:pt>
                <c:pt idx="9">
                  <c:v>patient 10</c:v>
                </c:pt>
                <c:pt idx="10">
                  <c:v>patient 11</c:v>
                </c:pt>
                <c:pt idx="11">
                  <c:v>patient 12</c:v>
                </c:pt>
                <c:pt idx="12">
                  <c:v>patient 13</c:v>
                </c:pt>
                <c:pt idx="13">
                  <c:v>patient 14</c:v>
                </c:pt>
                <c:pt idx="14">
                  <c:v>patient 15</c:v>
                </c:pt>
                <c:pt idx="15">
                  <c:v>patient 16</c:v>
                </c:pt>
              </c:strCache>
            </c:strRef>
          </c:cat>
          <c:val>
            <c:numRef>
              <c:f>Sheet1!$J$24</c:f>
              <c:numCache>
                <c:formatCode>General</c:formatCode>
                <c:ptCount val="1"/>
                <c:pt idx="0">
                  <c:v>0</c:v>
                </c:pt>
              </c:numCache>
            </c:numRef>
          </c:val>
          <c:extLst>
            <c:ext xmlns:c16="http://schemas.microsoft.com/office/drawing/2014/chart" uri="{C3380CC4-5D6E-409C-BE32-E72D297353CC}">
              <c16:uniqueId val="{00000001-5A0E-4096-8EF4-3D7424D6E6EE}"/>
            </c:ext>
          </c:extLst>
        </c:ser>
        <c:ser>
          <c:idx val="2"/>
          <c:order val="2"/>
          <c:spPr>
            <a:solidFill>
              <a:schemeClr val="accent3"/>
            </a:solidFill>
            <a:ln>
              <a:noFill/>
            </a:ln>
            <a:effectLst/>
          </c:spPr>
          <c:invertIfNegative val="0"/>
          <c:cat>
            <c:strRef>
              <c:f>'ESN contacts '!$D$6:$S$6</c:f>
              <c:strCache>
                <c:ptCount val="16"/>
                <c:pt idx="0">
                  <c:v>Patient 1</c:v>
                </c:pt>
                <c:pt idx="1">
                  <c:v>patient 2</c:v>
                </c:pt>
                <c:pt idx="2">
                  <c:v>patient 3</c:v>
                </c:pt>
                <c:pt idx="3">
                  <c:v>patient 4</c:v>
                </c:pt>
                <c:pt idx="4">
                  <c:v>patient 5</c:v>
                </c:pt>
                <c:pt idx="5">
                  <c:v>patient 6</c:v>
                </c:pt>
                <c:pt idx="6">
                  <c:v>patient 7</c:v>
                </c:pt>
                <c:pt idx="7">
                  <c:v>patient 8</c:v>
                </c:pt>
                <c:pt idx="8">
                  <c:v>patient 9</c:v>
                </c:pt>
                <c:pt idx="9">
                  <c:v>patient 10</c:v>
                </c:pt>
                <c:pt idx="10">
                  <c:v>patient 11</c:v>
                </c:pt>
                <c:pt idx="11">
                  <c:v>patient 12</c:v>
                </c:pt>
                <c:pt idx="12">
                  <c:v>patient 13</c:v>
                </c:pt>
                <c:pt idx="13">
                  <c:v>patient 14</c:v>
                </c:pt>
                <c:pt idx="14">
                  <c:v>patient 15</c:v>
                </c:pt>
                <c:pt idx="15">
                  <c:v>patient 16</c:v>
                </c:pt>
              </c:strCache>
            </c:strRef>
          </c:cat>
          <c:val>
            <c:numRef>
              <c:f>Sheet1!$J$24</c:f>
              <c:numCache>
                <c:formatCode>General</c:formatCode>
                <c:ptCount val="1"/>
                <c:pt idx="0">
                  <c:v>0</c:v>
                </c:pt>
              </c:numCache>
            </c:numRef>
          </c:val>
          <c:extLst>
            <c:ext xmlns:c16="http://schemas.microsoft.com/office/drawing/2014/chart" uri="{C3380CC4-5D6E-409C-BE32-E72D297353CC}">
              <c16:uniqueId val="{00000002-5A0E-4096-8EF4-3D7424D6E6EE}"/>
            </c:ext>
          </c:extLst>
        </c:ser>
        <c:dLbls>
          <c:showLegendKey val="0"/>
          <c:showVal val="0"/>
          <c:showCatName val="0"/>
          <c:showSerName val="0"/>
          <c:showPercent val="0"/>
          <c:showBubbleSize val="0"/>
        </c:dLbls>
        <c:gapWidth val="219"/>
        <c:overlap val="-27"/>
        <c:axId val="681576320"/>
        <c:axId val="681574880"/>
      </c:barChart>
      <c:catAx>
        <c:axId val="681576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1574880"/>
        <c:crosses val="autoZero"/>
        <c:auto val="1"/>
        <c:lblAlgn val="ctr"/>
        <c:lblOffset val="100"/>
        <c:noMultiLvlLbl val="0"/>
      </c:catAx>
      <c:valAx>
        <c:axId val="6815748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Number of Epilepsy specialist nurse interventions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15763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0.08711</cdr:x>
      <cdr:y>0.3765</cdr:y>
    </cdr:from>
    <cdr:to>
      <cdr:x>0.11324</cdr:x>
      <cdr:y>0.76019</cdr:y>
    </cdr:to>
    <cdr:sp macro="" textlink="">
      <cdr:nvSpPr>
        <cdr:cNvPr id="2" name="TextBox 1">
          <a:extLst xmlns:a="http://schemas.openxmlformats.org/drawingml/2006/main">
            <a:ext uri="{FF2B5EF4-FFF2-40B4-BE49-F238E27FC236}">
              <a16:creationId xmlns:a16="http://schemas.microsoft.com/office/drawing/2014/main" id="{08D9D425-F3C4-AE09-2F96-9A59BF5D09A2}"/>
            </a:ext>
          </a:extLst>
        </cdr:cNvPr>
        <cdr:cNvSpPr txBox="1"/>
      </cdr:nvSpPr>
      <cdr:spPr>
        <a:xfrm xmlns:a="http://schemas.openxmlformats.org/drawingml/2006/main">
          <a:off x="476250" y="1495426"/>
          <a:ext cx="142875" cy="1524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GB" sz="1100"/>
        </a:p>
      </cdr:txBody>
    </cdr:sp>
  </cdr:relSizeAnchor>
  <cdr:relSizeAnchor xmlns:cdr="http://schemas.openxmlformats.org/drawingml/2006/chartDrawing">
    <cdr:from>
      <cdr:x>0.0784</cdr:x>
      <cdr:y>0.30216</cdr:y>
    </cdr:from>
    <cdr:to>
      <cdr:x>0.10627</cdr:x>
      <cdr:y>0.73621</cdr:y>
    </cdr:to>
    <cdr:sp macro="" textlink="">
      <cdr:nvSpPr>
        <cdr:cNvPr id="3" name="TextBox 2">
          <a:extLst xmlns:a="http://schemas.openxmlformats.org/drawingml/2006/main">
            <a:ext uri="{FF2B5EF4-FFF2-40B4-BE49-F238E27FC236}">
              <a16:creationId xmlns:a16="http://schemas.microsoft.com/office/drawing/2014/main" id="{1094F978-64C6-94AB-F677-492D6E39402D}"/>
            </a:ext>
          </a:extLst>
        </cdr:cNvPr>
        <cdr:cNvSpPr txBox="1"/>
      </cdr:nvSpPr>
      <cdr:spPr>
        <a:xfrm xmlns:a="http://schemas.openxmlformats.org/drawingml/2006/main">
          <a:off x="428625" y="1200151"/>
          <a:ext cx="152400" cy="17240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GB" sz="1100"/>
        </a:p>
      </cdr:txBody>
    </cdr:sp>
  </cdr:relSizeAnchor>
  <cdr:relSizeAnchor xmlns:cdr="http://schemas.openxmlformats.org/drawingml/2006/chartDrawing">
    <cdr:from>
      <cdr:x>0.18927</cdr:x>
      <cdr:y>0.0799</cdr:y>
    </cdr:from>
    <cdr:to>
      <cdr:x>0.22693</cdr:x>
      <cdr:y>0.61074</cdr:y>
    </cdr:to>
    <cdr:sp macro="" textlink="">
      <cdr:nvSpPr>
        <cdr:cNvPr id="4" name="TextBox 3">
          <a:extLst xmlns:a="http://schemas.openxmlformats.org/drawingml/2006/main">
            <a:ext uri="{FF2B5EF4-FFF2-40B4-BE49-F238E27FC236}">
              <a16:creationId xmlns:a16="http://schemas.microsoft.com/office/drawing/2014/main" id="{22EC68FC-A55C-B1F9-C7E8-58C852781192}"/>
            </a:ext>
          </a:extLst>
        </cdr:cNvPr>
        <cdr:cNvSpPr txBox="1"/>
      </cdr:nvSpPr>
      <cdr:spPr>
        <a:xfrm xmlns:a="http://schemas.openxmlformats.org/drawingml/2006/main" rot="16517274">
          <a:off x="464178" y="1711619"/>
          <a:ext cx="2897232" cy="34615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800"/>
            <a:t>Pharmacy said prescibe as teleconsultation</a:t>
          </a:r>
        </a:p>
      </cdr:txBody>
    </cdr:sp>
  </cdr:relSizeAnchor>
  <cdr:relSizeAnchor xmlns:cdr="http://schemas.openxmlformats.org/drawingml/2006/chartDrawing">
    <cdr:from>
      <cdr:x>0.0764</cdr:x>
      <cdr:y>0.28055</cdr:y>
    </cdr:from>
    <cdr:to>
      <cdr:x>0.11683</cdr:x>
      <cdr:y>0.74441</cdr:y>
    </cdr:to>
    <cdr:sp macro="" textlink="">
      <cdr:nvSpPr>
        <cdr:cNvPr id="5" name="TextBox 4">
          <a:extLst xmlns:a="http://schemas.openxmlformats.org/drawingml/2006/main">
            <a:ext uri="{FF2B5EF4-FFF2-40B4-BE49-F238E27FC236}">
              <a16:creationId xmlns:a16="http://schemas.microsoft.com/office/drawing/2014/main" id="{3D84DEDA-3714-7BB8-EDB7-7E48AD3109B4}"/>
            </a:ext>
          </a:extLst>
        </cdr:cNvPr>
        <cdr:cNvSpPr txBox="1"/>
      </cdr:nvSpPr>
      <cdr:spPr>
        <a:xfrm xmlns:a="http://schemas.openxmlformats.org/drawingml/2006/main" rot="16385140">
          <a:off x="-377823" y="2611221"/>
          <a:ext cx="2531666" cy="37161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800"/>
            <a:t>Prestudy</a:t>
          </a:r>
        </a:p>
      </cdr:txBody>
    </cdr:sp>
  </cdr:relSizeAnchor>
  <cdr:relSizeAnchor xmlns:cdr="http://schemas.openxmlformats.org/drawingml/2006/chartDrawing">
    <cdr:from>
      <cdr:x>0.29876</cdr:x>
      <cdr:y>0.0012</cdr:y>
    </cdr:from>
    <cdr:to>
      <cdr:x>0.32992</cdr:x>
      <cdr:y>0.49811</cdr:y>
    </cdr:to>
    <cdr:sp macro="" textlink="">
      <cdr:nvSpPr>
        <cdr:cNvPr id="6" name="TextBox 5">
          <a:extLst xmlns:a="http://schemas.openxmlformats.org/drawingml/2006/main">
            <a:ext uri="{FF2B5EF4-FFF2-40B4-BE49-F238E27FC236}">
              <a16:creationId xmlns:a16="http://schemas.microsoft.com/office/drawing/2014/main" id="{17F703EF-18FD-5425-C204-9FC96CD418F0}"/>
            </a:ext>
          </a:extLst>
        </cdr:cNvPr>
        <cdr:cNvSpPr txBox="1"/>
      </cdr:nvSpPr>
      <cdr:spPr>
        <a:xfrm xmlns:a="http://schemas.openxmlformats.org/drawingml/2006/main" rot="16429844">
          <a:off x="1533301" y="1219356"/>
          <a:ext cx="2712047" cy="28641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800"/>
            <a:t>Waiting for EEG before melatonin prescription</a:t>
          </a:r>
        </a:p>
      </cdr:txBody>
    </cdr:sp>
  </cdr:relSizeAnchor>
  <cdr:relSizeAnchor xmlns:cdr="http://schemas.openxmlformats.org/drawingml/2006/chartDrawing">
    <cdr:from>
      <cdr:x>0.36538</cdr:x>
      <cdr:y>0.00216</cdr:y>
    </cdr:from>
    <cdr:to>
      <cdr:x>0.40985</cdr:x>
      <cdr:y>0.45701</cdr:y>
    </cdr:to>
    <cdr:sp macro="" textlink="">
      <cdr:nvSpPr>
        <cdr:cNvPr id="7" name="TextBox 6">
          <a:extLst xmlns:a="http://schemas.openxmlformats.org/drawingml/2006/main">
            <a:ext uri="{FF2B5EF4-FFF2-40B4-BE49-F238E27FC236}">
              <a16:creationId xmlns:a16="http://schemas.microsoft.com/office/drawing/2014/main" id="{906810EC-51EA-1481-D808-9CF63B33FDD4}"/>
            </a:ext>
          </a:extLst>
        </cdr:cNvPr>
        <cdr:cNvSpPr txBox="1"/>
      </cdr:nvSpPr>
      <cdr:spPr>
        <a:xfrm xmlns:a="http://schemas.openxmlformats.org/drawingml/2006/main" rot="16455887">
          <a:off x="2321523" y="1048632"/>
          <a:ext cx="2482491" cy="40875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800"/>
            <a:t>Collaboration with EEG regarding Information for parents</a:t>
          </a:r>
        </a:p>
      </cdr:txBody>
    </cdr:sp>
  </cdr:relSizeAnchor>
  <cdr:relSizeAnchor xmlns:cdr="http://schemas.openxmlformats.org/drawingml/2006/chartDrawing">
    <cdr:from>
      <cdr:x>0.62023</cdr:x>
      <cdr:y>0.11692</cdr:y>
    </cdr:from>
    <cdr:to>
      <cdr:x>0.67168</cdr:x>
      <cdr:y>0.53926</cdr:y>
    </cdr:to>
    <cdr:sp macro="" textlink="">
      <cdr:nvSpPr>
        <cdr:cNvPr id="8" name="TextBox 7">
          <a:extLst xmlns:a="http://schemas.openxmlformats.org/drawingml/2006/main">
            <a:ext uri="{FF2B5EF4-FFF2-40B4-BE49-F238E27FC236}">
              <a16:creationId xmlns:a16="http://schemas.microsoft.com/office/drawing/2014/main" id="{03B3C9F0-B41D-AA94-A3B5-10E50FBF1CE7}"/>
            </a:ext>
          </a:extLst>
        </cdr:cNvPr>
        <cdr:cNvSpPr txBox="1"/>
      </cdr:nvSpPr>
      <cdr:spPr>
        <a:xfrm xmlns:a="http://schemas.openxmlformats.org/drawingml/2006/main" rot="16427241">
          <a:off x="4784883" y="1554224"/>
          <a:ext cx="2305057" cy="47290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800"/>
            <a:t>ESN delayed giving written information regarding EEG until date is confirmed</a:t>
          </a:r>
        </a:p>
      </cdr:txBody>
    </cdr:sp>
  </cdr:relSizeAnchor>
  <cdr:relSizeAnchor xmlns:cdr="http://schemas.openxmlformats.org/drawingml/2006/chartDrawing">
    <cdr:from>
      <cdr:x>0.30787</cdr:x>
      <cdr:y>0.77661</cdr:y>
    </cdr:from>
    <cdr:to>
      <cdr:x>0.34814</cdr:x>
      <cdr:y>0.83246</cdr:y>
    </cdr:to>
    <cdr:sp macro="" textlink="">
      <cdr:nvSpPr>
        <cdr:cNvPr id="9" name="TextBox 8">
          <a:extLst xmlns:a="http://schemas.openxmlformats.org/drawingml/2006/main">
            <a:ext uri="{FF2B5EF4-FFF2-40B4-BE49-F238E27FC236}">
              <a16:creationId xmlns:a16="http://schemas.microsoft.com/office/drawing/2014/main" id="{39BAB99B-1B11-E8C1-9EEB-E9CF58C60918}"/>
            </a:ext>
          </a:extLst>
        </cdr:cNvPr>
        <cdr:cNvSpPr txBox="1"/>
      </cdr:nvSpPr>
      <cdr:spPr>
        <a:xfrm xmlns:a="http://schemas.openxmlformats.org/drawingml/2006/main">
          <a:off x="2829830" y="4238601"/>
          <a:ext cx="370147" cy="30481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100">
              <a:solidFill>
                <a:srgbClr val="FF0000"/>
              </a:solidFill>
            </a:rPr>
            <a:t>*1</a:t>
          </a:r>
        </a:p>
      </cdr:txBody>
    </cdr:sp>
  </cdr:relSizeAnchor>
  <cdr:relSizeAnchor xmlns:cdr="http://schemas.openxmlformats.org/drawingml/2006/chartDrawing">
    <cdr:from>
      <cdr:x>0.37584</cdr:x>
      <cdr:y>0.77487</cdr:y>
    </cdr:from>
    <cdr:to>
      <cdr:x>0.41387</cdr:x>
      <cdr:y>0.82373</cdr:y>
    </cdr:to>
    <cdr:sp macro="" textlink="">
      <cdr:nvSpPr>
        <cdr:cNvPr id="10" name="TextBox 9">
          <a:extLst xmlns:a="http://schemas.openxmlformats.org/drawingml/2006/main">
            <a:ext uri="{FF2B5EF4-FFF2-40B4-BE49-F238E27FC236}">
              <a16:creationId xmlns:a16="http://schemas.microsoft.com/office/drawing/2014/main" id="{481E3F6F-E40E-D677-1E12-A619F489969F}"/>
            </a:ext>
          </a:extLst>
        </cdr:cNvPr>
        <cdr:cNvSpPr txBox="1"/>
      </cdr:nvSpPr>
      <cdr:spPr>
        <a:xfrm xmlns:a="http://schemas.openxmlformats.org/drawingml/2006/main">
          <a:off x="3200400" y="4229099"/>
          <a:ext cx="323850" cy="2667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100">
              <a:solidFill>
                <a:srgbClr val="FF0000"/>
              </a:solidFill>
            </a:rPr>
            <a:t>*2</a:t>
          </a:r>
        </a:p>
      </cdr:txBody>
    </cdr:sp>
  </cdr:relSizeAnchor>
  <cdr:relSizeAnchor xmlns:cdr="http://schemas.openxmlformats.org/drawingml/2006/chartDrawing">
    <cdr:from>
      <cdr:x>0.69492</cdr:x>
      <cdr:y>0.77312</cdr:y>
    </cdr:from>
    <cdr:to>
      <cdr:x>0.73407</cdr:x>
      <cdr:y>0.82548</cdr:y>
    </cdr:to>
    <cdr:sp macro="" textlink="">
      <cdr:nvSpPr>
        <cdr:cNvPr id="11" name="TextBox 10">
          <a:extLst xmlns:a="http://schemas.openxmlformats.org/drawingml/2006/main">
            <a:ext uri="{FF2B5EF4-FFF2-40B4-BE49-F238E27FC236}">
              <a16:creationId xmlns:a16="http://schemas.microsoft.com/office/drawing/2014/main" id="{B789CEFE-57EA-4CBB-D23B-4499E9DCC224}"/>
            </a:ext>
          </a:extLst>
        </cdr:cNvPr>
        <cdr:cNvSpPr txBox="1"/>
      </cdr:nvSpPr>
      <cdr:spPr>
        <a:xfrm xmlns:a="http://schemas.openxmlformats.org/drawingml/2006/main">
          <a:off x="6387469" y="4219551"/>
          <a:ext cx="359852" cy="28577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100">
              <a:solidFill>
                <a:srgbClr val="FF0000"/>
              </a:solidFill>
            </a:rPr>
            <a:t>*3</a:t>
          </a:r>
        </a:p>
      </cdr:txBody>
    </cdr:sp>
  </cdr:relSizeAnchor>
  <cdr:relSizeAnchor xmlns:cdr="http://schemas.openxmlformats.org/drawingml/2006/chartDrawing">
    <cdr:from>
      <cdr:x>0.13205</cdr:x>
      <cdr:y>0.27633</cdr:y>
    </cdr:from>
    <cdr:to>
      <cdr:x>0.17248</cdr:x>
      <cdr:y>0.74018</cdr:y>
    </cdr:to>
    <cdr:sp macro="" textlink="">
      <cdr:nvSpPr>
        <cdr:cNvPr id="12" name="TextBox 1">
          <a:extLst xmlns:a="http://schemas.openxmlformats.org/drawingml/2006/main">
            <a:ext uri="{FF2B5EF4-FFF2-40B4-BE49-F238E27FC236}">
              <a16:creationId xmlns:a16="http://schemas.microsoft.com/office/drawing/2014/main" id="{02C4B56B-1CCA-E4C3-6C81-5A08854B7A85}"/>
            </a:ext>
          </a:extLst>
        </cdr:cNvPr>
        <cdr:cNvSpPr txBox="1"/>
      </cdr:nvSpPr>
      <cdr:spPr>
        <a:xfrm xmlns:a="http://schemas.openxmlformats.org/drawingml/2006/main" rot="16385140">
          <a:off x="133797" y="2588131"/>
          <a:ext cx="2531612" cy="3716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a:t>Prestudy</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93C929-A494-40C2-99DD-EFEF534BC610}" type="datetimeFigureOut">
              <a:rPr lang="en-GB" smtClean="0"/>
              <a:t>22/07/2024</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E28201-7559-43DC-A638-C410D2225546}" type="slidenum">
              <a:rPr lang="en-GB" smtClean="0"/>
              <a:t>‹#›</a:t>
            </a:fld>
            <a:endParaRPr lang="en-GB" dirty="0"/>
          </a:p>
        </p:txBody>
      </p:sp>
    </p:spTree>
    <p:extLst>
      <p:ext uri="{BB962C8B-B14F-4D97-AF65-F5344CB8AC3E}">
        <p14:creationId xmlns:p14="http://schemas.microsoft.com/office/powerpoint/2010/main" val="916032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0FFA89-5C59-4AAF-8009-79353D94AE1E}"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976084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du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623392" y="2276872"/>
            <a:ext cx="10972800" cy="1143000"/>
          </a:xfrm>
        </p:spPr>
        <p:txBody>
          <a:bodyPr/>
          <a:lstStyle>
            <a:lvl1pPr algn="ctr">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815413" y="3429000"/>
            <a:ext cx="10657184" cy="0"/>
          </a:xfrm>
          <a:prstGeom prst="line">
            <a:avLst/>
          </a:prstGeom>
          <a:ln w="19050">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5266" y="164638"/>
            <a:ext cx="2304255" cy="1382553"/>
          </a:xfrm>
          <a:prstGeom prst="rect">
            <a:avLst/>
          </a:prstGeom>
        </p:spPr>
      </p:pic>
    </p:spTree>
    <p:extLst>
      <p:ext uri="{BB962C8B-B14F-4D97-AF65-F5344CB8AC3E}">
        <p14:creationId xmlns:p14="http://schemas.microsoft.com/office/powerpoint/2010/main" val="1912477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trodu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623392" y="2276872"/>
            <a:ext cx="10972800" cy="1143000"/>
          </a:xfrm>
        </p:spPr>
        <p:txBody>
          <a:bodyPr/>
          <a:lstStyle>
            <a:lvl1pPr algn="ctr">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a:xfrm>
            <a:off x="8751392" y="6336888"/>
            <a:ext cx="2844800" cy="365125"/>
          </a:xfrm>
        </p:spPr>
        <p:txBody>
          <a:bodyPr/>
          <a:lstStyle/>
          <a:p>
            <a:fld id="{DA961FC0-C120-4E7B-A0CC-400EC9584A2A}" type="slidenum">
              <a:rPr lang="en-GB" smtClean="0"/>
              <a:t>‹#›</a:t>
            </a:fld>
            <a:endParaRPr lang="en-GB" dirty="0"/>
          </a:p>
        </p:txBody>
      </p:sp>
      <p:cxnSp>
        <p:nvCxnSpPr>
          <p:cNvPr id="7" name="Straight Connector 6"/>
          <p:cNvCxnSpPr/>
          <p:nvPr userDrawn="1"/>
        </p:nvCxnSpPr>
        <p:spPr>
          <a:xfrm>
            <a:off x="815413" y="3429000"/>
            <a:ext cx="10657184" cy="0"/>
          </a:xfrm>
          <a:prstGeom prst="line">
            <a:avLst/>
          </a:prstGeom>
          <a:ln w="19050">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06722" y="6072609"/>
            <a:ext cx="1489471" cy="893683"/>
          </a:xfrm>
          <a:prstGeom prst="rect">
            <a:avLst/>
          </a:prstGeom>
        </p:spPr>
      </p:pic>
      <p:pic>
        <p:nvPicPr>
          <p:cNvPr id="6" name="Picture 5">
            <a:extLst>
              <a:ext uri="{FF2B5EF4-FFF2-40B4-BE49-F238E27FC236}">
                <a16:creationId xmlns:a16="http://schemas.microsoft.com/office/drawing/2014/main" id="{FE1EB696-6D7D-BC5C-47DF-C280FFF9305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31371" y="165990"/>
            <a:ext cx="3143087" cy="671319"/>
          </a:xfrm>
          <a:prstGeom prst="rect">
            <a:avLst/>
          </a:prstGeom>
          <a:noFill/>
        </p:spPr>
      </p:pic>
    </p:spTree>
    <p:extLst>
      <p:ext uri="{BB962C8B-B14F-4D97-AF65-F5344CB8AC3E}">
        <p14:creationId xmlns:p14="http://schemas.microsoft.com/office/powerpoint/2010/main" val="1760340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35360" y="260649"/>
            <a:ext cx="11425269" cy="576064"/>
          </a:xfrm>
        </p:spPr>
        <p:txBody>
          <a:bodyPr>
            <a:noAutofit/>
          </a:bodyPr>
          <a:lstStyle>
            <a:lvl1pPr algn="l">
              <a:defRPr sz="4000" b="1">
                <a:solidFill>
                  <a:srgbClr val="11A7F2"/>
                </a:solidFill>
                <a:latin typeface="Montserrat" panose="02000505000000020004" pitchFamily="2" charset="0"/>
                <a:cs typeface="Arial" panose="020B0604020202020204" pitchFamily="34" charset="0"/>
              </a:defRPr>
            </a:lvl1pPr>
          </a:lstStyle>
          <a:p>
            <a:endParaRPr lang="en-GB" dirty="0"/>
          </a:p>
        </p:txBody>
      </p:sp>
      <p:sp>
        <p:nvSpPr>
          <p:cNvPr id="4" name="Date Placeholder 3"/>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9" name="Straight Connector 8"/>
          <p:cNvCxnSpPr/>
          <p:nvPr userDrawn="1"/>
        </p:nvCxnSpPr>
        <p:spPr>
          <a:xfrm>
            <a:off x="431371" y="865739"/>
            <a:ext cx="11329259"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106855C0-297C-F0B4-F703-DE386921F8B8}"/>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160001" y="6405331"/>
            <a:ext cx="1438423" cy="307227"/>
          </a:xfrm>
          <a:prstGeom prst="rect">
            <a:avLst/>
          </a:prstGeom>
          <a:noFill/>
        </p:spPr>
      </p:pic>
    </p:spTree>
    <p:extLst>
      <p:ext uri="{BB962C8B-B14F-4D97-AF65-F5344CB8AC3E}">
        <p14:creationId xmlns:p14="http://schemas.microsoft.com/office/powerpoint/2010/main" val="2437010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5013" y="260649"/>
            <a:ext cx="10972800" cy="634083"/>
          </a:xfrm>
        </p:spPr>
        <p:txBody>
          <a:bodyPr/>
          <a:lstStyle>
            <a:lvl1pPr algn="l">
              <a:defRPr/>
            </a:lvl1pPr>
          </a:lstStyle>
          <a:p>
            <a:r>
              <a:rPr lang="en-US" dirty="0"/>
              <a:t>Click to edit Master title style</a:t>
            </a:r>
            <a:endParaRPr lang="en-GB" dirty="0"/>
          </a:p>
        </p:txBody>
      </p:sp>
      <p:sp>
        <p:nvSpPr>
          <p:cNvPr id="3" name="Content Placeholder 2"/>
          <p:cNvSpPr>
            <a:spLocks noGrp="1"/>
          </p:cNvSpPr>
          <p:nvPr>
            <p:ph idx="1"/>
          </p:nvPr>
        </p:nvSpPr>
        <p:spPr>
          <a:xfrm>
            <a:off x="407701" y="1390537"/>
            <a:ext cx="10972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431371" y="947013"/>
            <a:ext cx="11137237"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F7599BC2-4F18-3FDA-044D-AEE2C5362E67}"/>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160001" y="6405331"/>
            <a:ext cx="1438423" cy="307227"/>
          </a:xfrm>
          <a:prstGeom prst="rect">
            <a:avLst/>
          </a:prstGeom>
          <a:noFill/>
        </p:spPr>
      </p:pic>
    </p:spTree>
    <p:extLst>
      <p:ext uri="{BB962C8B-B14F-4D97-AF65-F5344CB8AC3E}">
        <p14:creationId xmlns:p14="http://schemas.microsoft.com/office/powerpoint/2010/main" val="10731182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31371" y="116632"/>
            <a:ext cx="11164821" cy="792088"/>
          </a:xfrm>
        </p:spPr>
        <p:txBody>
          <a:bodyPr/>
          <a:lstStyle>
            <a:lvl1pPr algn="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431371" y="947013"/>
            <a:ext cx="11137237"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BC0BA503-8AEC-8D1B-558A-700172A6CA9A}"/>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160001" y="6405331"/>
            <a:ext cx="1438423" cy="307227"/>
          </a:xfrm>
          <a:prstGeom prst="rect">
            <a:avLst/>
          </a:prstGeom>
          <a:noFill/>
        </p:spPr>
      </p:pic>
    </p:spTree>
    <p:extLst>
      <p:ext uri="{BB962C8B-B14F-4D97-AF65-F5344CB8AC3E}">
        <p14:creationId xmlns:p14="http://schemas.microsoft.com/office/powerpoint/2010/main" val="30737596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1211" y="274639"/>
            <a:ext cx="10972800"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621211"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97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cxnSp>
        <p:nvCxnSpPr>
          <p:cNvPr id="8" name="Straight Connector 7"/>
          <p:cNvCxnSpPr/>
          <p:nvPr userDrawn="1"/>
        </p:nvCxnSpPr>
        <p:spPr>
          <a:xfrm>
            <a:off x="623392" y="1124744"/>
            <a:ext cx="10945216"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633A81B7-6CE4-538E-DF4E-4CF8A9826F77}"/>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160001" y="6405331"/>
            <a:ext cx="1438423" cy="307227"/>
          </a:xfrm>
          <a:prstGeom prst="rect">
            <a:avLst/>
          </a:prstGeom>
          <a:noFill/>
        </p:spPr>
      </p:pic>
    </p:spTree>
    <p:extLst>
      <p:ext uri="{BB962C8B-B14F-4D97-AF65-F5344CB8AC3E}">
        <p14:creationId xmlns:p14="http://schemas.microsoft.com/office/powerpoint/2010/main" val="12448506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933780"/>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endParaRPr lang="en-US" dirty="0"/>
          </a:p>
          <a:p>
            <a:pPr lvl="0"/>
            <a:endParaRPr lang="en-US" dirty="0"/>
          </a:p>
          <a:p>
            <a:pPr lvl="0"/>
            <a:r>
              <a:rPr lang="en-US" dirty="0"/>
              <a:t>Click to edit Master text styles</a:t>
            </a:r>
          </a:p>
        </p:txBody>
      </p:sp>
      <p:sp>
        <p:nvSpPr>
          <p:cNvPr id="4" name="Content Placeholder 3"/>
          <p:cNvSpPr>
            <a:spLocks noGrp="1"/>
          </p:cNvSpPr>
          <p:nvPr>
            <p:ph sz="half" idx="2"/>
          </p:nvPr>
        </p:nvSpPr>
        <p:spPr>
          <a:xfrm>
            <a:off x="609600" y="2756926"/>
            <a:ext cx="5386917" cy="3369237"/>
          </a:xfrm>
        </p:spPr>
        <p:txBody>
          <a:bodyPr/>
          <a:lstStyle>
            <a:lvl1pPr>
              <a:defRPr sz="2667" b="1"/>
            </a:lvl1pPr>
            <a:lvl2pPr>
              <a:defRPr sz="2400"/>
            </a:lvl2pPr>
            <a:lvl3pPr>
              <a:defRPr sz="2133"/>
            </a:lvl3pPr>
            <a:lvl4pPr>
              <a:defRPr sz="1867"/>
            </a:lvl4pPr>
            <a:lvl5pPr>
              <a:defRPr sz="2133"/>
            </a:lvl5pPr>
            <a:lvl6pPr>
              <a:defRPr sz="2133"/>
            </a:lvl6pPr>
            <a:lvl7pPr>
              <a:defRPr sz="2133"/>
            </a:lvl7pPr>
            <a:lvl8pPr>
              <a:defRPr sz="2133"/>
            </a:lvl8pPr>
            <a:lvl9pPr>
              <a:defRPr sz="213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4"/>
          <p:cNvSpPr>
            <a:spLocks noGrp="1"/>
          </p:cNvSpPr>
          <p:nvPr>
            <p:ph type="body" sz="quarter" idx="3"/>
          </p:nvPr>
        </p:nvSpPr>
        <p:spPr>
          <a:xfrm>
            <a:off x="6193372" y="1535113"/>
            <a:ext cx="5389033" cy="933780"/>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dirty="0"/>
              <a:t>Click to edit Master text styles</a:t>
            </a:r>
          </a:p>
        </p:txBody>
      </p:sp>
      <p:sp>
        <p:nvSpPr>
          <p:cNvPr id="6" name="Content Placeholder 5"/>
          <p:cNvSpPr>
            <a:spLocks noGrp="1"/>
          </p:cNvSpPr>
          <p:nvPr>
            <p:ph sz="quarter" idx="4"/>
          </p:nvPr>
        </p:nvSpPr>
        <p:spPr>
          <a:xfrm>
            <a:off x="6193372" y="2756926"/>
            <a:ext cx="5389033" cy="3369237"/>
          </a:xfrm>
        </p:spPr>
        <p:txBody>
          <a:bodyPr/>
          <a:lstStyle>
            <a:lvl1pPr>
              <a:defRPr sz="2667"/>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Date Placeholder 6"/>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A961FC0-C120-4E7B-A0CC-400EC9584A2A}" type="slidenum">
              <a:rPr lang="en-GB" smtClean="0"/>
              <a:t>‹#›</a:t>
            </a:fld>
            <a:endParaRPr lang="en-GB" dirty="0"/>
          </a:p>
        </p:txBody>
      </p:sp>
      <p:cxnSp>
        <p:nvCxnSpPr>
          <p:cNvPr id="10" name="Straight Connector 9"/>
          <p:cNvCxnSpPr/>
          <p:nvPr userDrawn="1"/>
        </p:nvCxnSpPr>
        <p:spPr>
          <a:xfrm>
            <a:off x="623392" y="1281933"/>
            <a:ext cx="10945216"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97660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13051732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5" y="273049"/>
            <a:ext cx="4011084" cy="1162051"/>
          </a:xfrm>
        </p:spPr>
        <p:txBody>
          <a:bodyPr anchor="b"/>
          <a:lstStyle>
            <a:lvl1pPr algn="l">
              <a:defRPr sz="2667" b="1"/>
            </a:lvl1pPr>
          </a:lstStyle>
          <a:p>
            <a:r>
              <a:rPr lang="en-US"/>
              <a:t>Click to edit Master title style</a:t>
            </a:r>
            <a:endParaRPr lang="en-GB"/>
          </a:p>
        </p:txBody>
      </p:sp>
      <p:sp>
        <p:nvSpPr>
          <p:cNvPr id="3" name="Content Placeholder 2"/>
          <p:cNvSpPr>
            <a:spLocks noGrp="1"/>
          </p:cNvSpPr>
          <p:nvPr>
            <p:ph idx="1"/>
          </p:nvPr>
        </p:nvSpPr>
        <p:spPr>
          <a:xfrm>
            <a:off x="4766733" y="273053"/>
            <a:ext cx="6815667" cy="5853113"/>
          </a:xfrm>
        </p:spPr>
        <p:txBody>
          <a:bodyPr/>
          <a:lstStyle>
            <a:lvl1pPr>
              <a:defRPr sz="2667"/>
            </a:lvl1pPr>
            <a:lvl2pPr>
              <a:defRPr sz="2400"/>
            </a:lvl2pPr>
            <a:lvl3pPr>
              <a:defRPr sz="2133"/>
            </a:lvl3pPr>
            <a:lvl4pPr>
              <a:defRPr sz="1867"/>
            </a:lvl4pPr>
            <a:lvl5pPr>
              <a:defRPr sz="2667"/>
            </a:lvl5pPr>
            <a:lvl6pPr>
              <a:defRPr sz="2667"/>
            </a:lvl6pPr>
            <a:lvl7pPr>
              <a:defRPr sz="2667"/>
            </a:lvl7pPr>
            <a:lvl8pPr>
              <a:defRPr sz="2667"/>
            </a:lvl8pPr>
            <a:lvl9pPr>
              <a:defRPr sz="2667"/>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3"/>
          <p:cNvSpPr>
            <a:spLocks noGrp="1"/>
          </p:cNvSpPr>
          <p:nvPr>
            <p:ph type="body" sz="half" idx="2"/>
          </p:nvPr>
        </p:nvSpPr>
        <p:spPr>
          <a:xfrm>
            <a:off x="609605" y="1435103"/>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1614147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p:spPr>
        <p:txBody>
          <a:bodyPr anchor="b"/>
          <a:lstStyle>
            <a:lvl1pPr algn="l">
              <a:defRPr sz="2667"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n-GB" dirty="0"/>
          </a:p>
        </p:txBody>
      </p:sp>
      <p:sp>
        <p:nvSpPr>
          <p:cNvPr id="4" name="Text Placeholder 3"/>
          <p:cNvSpPr>
            <a:spLocks noGrp="1"/>
          </p:cNvSpPr>
          <p:nvPr>
            <p:ph type="body" sz="half" idx="2"/>
          </p:nvPr>
        </p:nvSpPr>
        <p:spPr>
          <a:xfrm>
            <a:off x="2389717" y="5367339"/>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3196816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35360" y="260649"/>
            <a:ext cx="11425269" cy="576064"/>
          </a:xfrm>
        </p:spPr>
        <p:txBody>
          <a:bodyPr>
            <a:noAutofit/>
          </a:bodyPr>
          <a:lstStyle>
            <a:lvl1pPr algn="l">
              <a:defRPr sz="4000" b="1">
                <a:solidFill>
                  <a:srgbClr val="11A7F2"/>
                </a:solidFill>
                <a:latin typeface="Montserrat" panose="02000505000000020004" pitchFamily="2" charset="0"/>
                <a:cs typeface="Arial" panose="020B0604020202020204" pitchFamily="34" charset="0"/>
              </a:defRPr>
            </a:lvl1pPr>
          </a:lstStyle>
          <a:p>
            <a:endParaRPr lang="en-GB" dirty="0"/>
          </a:p>
        </p:txBody>
      </p:sp>
      <p:sp>
        <p:nvSpPr>
          <p:cNvPr id="4" name="Date Placeholder 3"/>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9" name="Straight Connector 8"/>
          <p:cNvCxnSpPr/>
          <p:nvPr userDrawn="1"/>
        </p:nvCxnSpPr>
        <p:spPr>
          <a:xfrm>
            <a:off x="431371" y="865739"/>
            <a:ext cx="11329259"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7984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5013" y="260649"/>
            <a:ext cx="10972800" cy="634083"/>
          </a:xfrm>
        </p:spPr>
        <p:txBody>
          <a:bodyPr/>
          <a:lstStyle>
            <a:lvl1pPr algn="l">
              <a:defRPr/>
            </a:lvl1pPr>
          </a:lstStyle>
          <a:p>
            <a:r>
              <a:rPr lang="en-US" dirty="0"/>
              <a:t>Click to edit Master title style</a:t>
            </a:r>
            <a:endParaRPr lang="en-GB" dirty="0"/>
          </a:p>
        </p:txBody>
      </p:sp>
      <p:sp>
        <p:nvSpPr>
          <p:cNvPr id="3" name="Content Placeholder 2"/>
          <p:cNvSpPr>
            <a:spLocks noGrp="1"/>
          </p:cNvSpPr>
          <p:nvPr>
            <p:ph idx="1"/>
          </p:nvPr>
        </p:nvSpPr>
        <p:spPr>
          <a:xfrm>
            <a:off x="407701" y="1390537"/>
            <a:ext cx="10972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431371" y="947013"/>
            <a:ext cx="11137237"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7288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31371" y="116632"/>
            <a:ext cx="11164821" cy="792088"/>
          </a:xfrm>
        </p:spPr>
        <p:txBody>
          <a:bodyPr/>
          <a:lstStyle>
            <a:lvl1pPr algn="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431371" y="947013"/>
            <a:ext cx="11137237"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8709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1211" y="274639"/>
            <a:ext cx="10972800"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621211"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97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cxnSp>
        <p:nvCxnSpPr>
          <p:cNvPr id="8" name="Straight Connector 7"/>
          <p:cNvCxnSpPr/>
          <p:nvPr userDrawn="1"/>
        </p:nvCxnSpPr>
        <p:spPr>
          <a:xfrm>
            <a:off x="623392" y="1316765"/>
            <a:ext cx="10945216"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3245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933780"/>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endParaRPr lang="en-US" dirty="0"/>
          </a:p>
          <a:p>
            <a:pPr lvl="0"/>
            <a:endParaRPr lang="en-US" dirty="0"/>
          </a:p>
          <a:p>
            <a:pPr lvl="0"/>
            <a:r>
              <a:rPr lang="en-US" dirty="0"/>
              <a:t>Click to edit Master text styles</a:t>
            </a:r>
          </a:p>
        </p:txBody>
      </p:sp>
      <p:sp>
        <p:nvSpPr>
          <p:cNvPr id="4" name="Content Placeholder 3"/>
          <p:cNvSpPr>
            <a:spLocks noGrp="1"/>
          </p:cNvSpPr>
          <p:nvPr>
            <p:ph sz="half" idx="2"/>
          </p:nvPr>
        </p:nvSpPr>
        <p:spPr>
          <a:xfrm>
            <a:off x="609600" y="2756926"/>
            <a:ext cx="5386917" cy="3369237"/>
          </a:xfrm>
        </p:spPr>
        <p:txBody>
          <a:bodyPr/>
          <a:lstStyle>
            <a:lvl1pPr>
              <a:defRPr sz="2667" b="1"/>
            </a:lvl1pPr>
            <a:lvl2pPr>
              <a:defRPr sz="2400"/>
            </a:lvl2pPr>
            <a:lvl3pPr>
              <a:defRPr sz="2133"/>
            </a:lvl3pPr>
            <a:lvl4pPr>
              <a:defRPr sz="1867"/>
            </a:lvl4pPr>
            <a:lvl5pPr>
              <a:defRPr sz="2133"/>
            </a:lvl5pPr>
            <a:lvl6pPr>
              <a:defRPr sz="2133"/>
            </a:lvl6pPr>
            <a:lvl7pPr>
              <a:defRPr sz="2133"/>
            </a:lvl7pPr>
            <a:lvl8pPr>
              <a:defRPr sz="2133"/>
            </a:lvl8pPr>
            <a:lvl9pPr>
              <a:defRPr sz="213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4"/>
          <p:cNvSpPr>
            <a:spLocks noGrp="1"/>
          </p:cNvSpPr>
          <p:nvPr>
            <p:ph type="body" sz="quarter" idx="3"/>
          </p:nvPr>
        </p:nvSpPr>
        <p:spPr>
          <a:xfrm>
            <a:off x="6193372" y="1535113"/>
            <a:ext cx="5389033" cy="933780"/>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dirty="0"/>
              <a:t>Click to edit Master text styles</a:t>
            </a:r>
          </a:p>
        </p:txBody>
      </p:sp>
      <p:sp>
        <p:nvSpPr>
          <p:cNvPr id="6" name="Content Placeholder 5"/>
          <p:cNvSpPr>
            <a:spLocks noGrp="1"/>
          </p:cNvSpPr>
          <p:nvPr>
            <p:ph sz="quarter" idx="4"/>
          </p:nvPr>
        </p:nvSpPr>
        <p:spPr>
          <a:xfrm>
            <a:off x="6193372" y="2756926"/>
            <a:ext cx="5389033" cy="3369237"/>
          </a:xfrm>
        </p:spPr>
        <p:txBody>
          <a:bodyPr/>
          <a:lstStyle>
            <a:lvl1pPr>
              <a:defRPr sz="2667"/>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Date Placeholder 6"/>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A961FC0-C120-4E7B-A0CC-400EC9584A2A}" type="slidenum">
              <a:rPr lang="en-GB" smtClean="0"/>
              <a:t>‹#›</a:t>
            </a:fld>
            <a:endParaRPr lang="en-GB" dirty="0"/>
          </a:p>
        </p:txBody>
      </p:sp>
      <p:cxnSp>
        <p:nvCxnSpPr>
          <p:cNvPr id="10" name="Straight Connector 9"/>
          <p:cNvCxnSpPr/>
          <p:nvPr userDrawn="1"/>
        </p:nvCxnSpPr>
        <p:spPr>
          <a:xfrm>
            <a:off x="623392" y="1281933"/>
            <a:ext cx="10945216"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5844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3895625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5" y="273049"/>
            <a:ext cx="4011084" cy="1162051"/>
          </a:xfrm>
        </p:spPr>
        <p:txBody>
          <a:bodyPr anchor="b"/>
          <a:lstStyle>
            <a:lvl1pPr algn="l">
              <a:defRPr sz="2667" b="1"/>
            </a:lvl1pPr>
          </a:lstStyle>
          <a:p>
            <a:r>
              <a:rPr lang="en-US"/>
              <a:t>Click to edit Master title style</a:t>
            </a:r>
            <a:endParaRPr lang="en-GB"/>
          </a:p>
        </p:txBody>
      </p:sp>
      <p:sp>
        <p:nvSpPr>
          <p:cNvPr id="3" name="Content Placeholder 2"/>
          <p:cNvSpPr>
            <a:spLocks noGrp="1"/>
          </p:cNvSpPr>
          <p:nvPr>
            <p:ph idx="1"/>
          </p:nvPr>
        </p:nvSpPr>
        <p:spPr>
          <a:xfrm>
            <a:off x="4766733" y="273053"/>
            <a:ext cx="6815667" cy="5853113"/>
          </a:xfrm>
        </p:spPr>
        <p:txBody>
          <a:bodyPr/>
          <a:lstStyle>
            <a:lvl1pPr>
              <a:defRPr sz="2667"/>
            </a:lvl1pPr>
            <a:lvl2pPr>
              <a:defRPr sz="2400"/>
            </a:lvl2pPr>
            <a:lvl3pPr>
              <a:defRPr sz="2133"/>
            </a:lvl3pPr>
            <a:lvl4pPr>
              <a:defRPr sz="1867"/>
            </a:lvl4pPr>
            <a:lvl5pPr>
              <a:defRPr sz="2667"/>
            </a:lvl5pPr>
            <a:lvl6pPr>
              <a:defRPr sz="2667"/>
            </a:lvl6pPr>
            <a:lvl7pPr>
              <a:defRPr sz="2667"/>
            </a:lvl7pPr>
            <a:lvl8pPr>
              <a:defRPr sz="2667"/>
            </a:lvl8pPr>
            <a:lvl9pPr>
              <a:defRPr sz="2667"/>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3"/>
          <p:cNvSpPr>
            <a:spLocks noGrp="1"/>
          </p:cNvSpPr>
          <p:nvPr>
            <p:ph type="body" sz="half" idx="2"/>
          </p:nvPr>
        </p:nvSpPr>
        <p:spPr>
          <a:xfrm>
            <a:off x="609605" y="1435103"/>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461912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p:spPr>
        <p:txBody>
          <a:bodyPr anchor="b"/>
          <a:lstStyle>
            <a:lvl1pPr algn="l">
              <a:defRPr sz="2667"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n-GB" dirty="0"/>
          </a:p>
        </p:txBody>
      </p:sp>
      <p:sp>
        <p:nvSpPr>
          <p:cNvPr id="4" name="Text Placeholder 3"/>
          <p:cNvSpPr>
            <a:spLocks noGrp="1"/>
          </p:cNvSpPr>
          <p:nvPr>
            <p:ph type="body" sz="half" idx="2"/>
          </p:nvPr>
        </p:nvSpPr>
        <p:spPr>
          <a:xfrm>
            <a:off x="2389717" y="5367339"/>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3343984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A8CC1BFE-7A9D-476F-853B-BE53F96D85CB}" type="datetimeFigureOut">
              <a:rPr lang="en-GB" smtClean="0"/>
              <a:t>22/07/2024</a:t>
            </a:fld>
            <a:endParaRPr lang="en-GB" dirty="0"/>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DA961FC0-C120-4E7B-A0CC-400EC9584A2A}" type="slidenum">
              <a:rPr lang="en-GB" smtClean="0"/>
              <a:t>‹#›</a:t>
            </a:fld>
            <a:endParaRPr lang="en-GB" dirty="0"/>
          </a:p>
        </p:txBody>
      </p:sp>
      <p:pic>
        <p:nvPicPr>
          <p:cNvPr id="8" name="Picture 7" descr="A picture containing text, font, logo, graphics&#10;&#10;Description automatically generated">
            <a:extLst>
              <a:ext uri="{FF2B5EF4-FFF2-40B4-BE49-F238E27FC236}">
                <a16:creationId xmlns:a16="http://schemas.microsoft.com/office/drawing/2014/main" id="{89C682DC-EEAF-C312-07A4-082B94FA77C5}"/>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0405550" y="6404922"/>
            <a:ext cx="1450504" cy="267984"/>
          </a:xfrm>
          <a:prstGeom prst="rect">
            <a:avLst/>
          </a:prstGeom>
        </p:spPr>
      </p:pic>
    </p:spTree>
    <p:extLst>
      <p:ext uri="{BB962C8B-B14F-4D97-AF65-F5344CB8AC3E}">
        <p14:creationId xmlns:p14="http://schemas.microsoft.com/office/powerpoint/2010/main" val="8705716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defTabSz="1219170" rtl="0" eaLnBrk="1" latinLnBrk="0" hangingPunct="1">
        <a:spcBef>
          <a:spcPct val="0"/>
        </a:spcBef>
        <a:buNone/>
        <a:defRPr sz="4000" b="1" kern="1200">
          <a:solidFill>
            <a:srgbClr val="11A7F2"/>
          </a:solidFill>
          <a:latin typeface="Montserrat" panose="02000505000000020004" pitchFamily="2" charset="0"/>
          <a:ea typeface="+mj-ea"/>
          <a:cs typeface="+mj-cs"/>
        </a:defRPr>
      </a:lvl1pPr>
    </p:titleStyle>
    <p:bodyStyle>
      <a:lvl1pPr marL="457189" indent="-457189" algn="l" defTabSz="1219170" rtl="0" eaLnBrk="1" latinLnBrk="0" hangingPunct="1">
        <a:spcBef>
          <a:spcPct val="20000"/>
        </a:spcBef>
        <a:buFont typeface="Arial" panose="020B0604020202020204" pitchFamily="34" charset="0"/>
        <a:buChar char="•"/>
        <a:defRPr sz="3733" b="0" kern="1200">
          <a:solidFill>
            <a:srgbClr val="4D4D4D"/>
          </a:solidFill>
          <a:latin typeface="Montserrat" panose="02000505000000020004" pitchFamily="2" charset="0"/>
          <a:ea typeface="+mn-ea"/>
          <a:cs typeface="+mn-cs"/>
        </a:defRPr>
      </a:lvl1pPr>
      <a:lvl2pPr marL="990575" indent="-380990" algn="l" defTabSz="1219170" rtl="0" eaLnBrk="1" latinLnBrk="0" hangingPunct="1">
        <a:spcBef>
          <a:spcPct val="20000"/>
        </a:spcBef>
        <a:buClr>
          <a:srgbClr val="4D4D4D"/>
        </a:buClr>
        <a:buSzPct val="80000"/>
        <a:buFont typeface="Courier New" panose="02070309020205020404" pitchFamily="49" charset="0"/>
        <a:buChar char="o"/>
        <a:defRPr sz="3200" b="0" kern="1200">
          <a:solidFill>
            <a:schemeClr val="tx1"/>
          </a:solidFill>
          <a:latin typeface="Montserrat" panose="02000505000000020004" pitchFamily="2" charset="0"/>
          <a:ea typeface="+mn-ea"/>
          <a:cs typeface="+mn-cs"/>
        </a:defRPr>
      </a:lvl2pPr>
      <a:lvl3pPr marL="1676358" indent="-457189" algn="l" defTabSz="1219170" rtl="0" eaLnBrk="1" latinLnBrk="0" hangingPunct="1">
        <a:spcBef>
          <a:spcPct val="20000"/>
        </a:spcBef>
        <a:buFont typeface="Montserrat" panose="02000505000000020004" pitchFamily="2" charset="0"/>
        <a:buChar char="—"/>
        <a:defRPr sz="2667" kern="1200">
          <a:solidFill>
            <a:schemeClr val="tx1"/>
          </a:solidFill>
          <a:latin typeface="Montserrat" panose="02000505000000020004" pitchFamily="2" charset="0"/>
          <a:ea typeface="+mn-ea"/>
          <a:cs typeface="+mn-cs"/>
        </a:defRPr>
      </a:lvl3pPr>
      <a:lvl4pPr marL="2133547" indent="-304792" algn="l" defTabSz="1219170" rtl="0" eaLnBrk="1" latinLnBrk="0" hangingPunct="1">
        <a:spcBef>
          <a:spcPct val="20000"/>
        </a:spcBef>
        <a:buFont typeface="Arial" panose="020B0604020202020204" pitchFamily="34" charset="0"/>
        <a:buChar char="–"/>
        <a:defRPr sz="2133" kern="1200">
          <a:solidFill>
            <a:schemeClr val="tx1"/>
          </a:solidFill>
          <a:latin typeface="Montserrat" panose="02000505000000020004" pitchFamily="2" charset="0"/>
          <a:ea typeface="+mn-ea"/>
          <a:cs typeface="+mn-cs"/>
        </a:defRPr>
      </a:lvl4pPr>
      <a:lvl5pPr marL="2743131" indent="-304792" algn="l" defTabSz="1219170" rtl="0" eaLnBrk="1" latinLnBrk="0" hangingPunct="1">
        <a:spcBef>
          <a:spcPct val="20000"/>
        </a:spcBef>
        <a:buFont typeface="Arial" panose="020B0604020202020204" pitchFamily="34" charset="0"/>
        <a:buChar char="»"/>
        <a:defRPr sz="1867" kern="1200">
          <a:solidFill>
            <a:schemeClr val="tx1"/>
          </a:solidFill>
          <a:latin typeface="Montserrat" panose="02000505000000020004" pitchFamily="2" charset="0"/>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A8CC1BFE-7A9D-476F-853B-BE53F96D85CB}" type="datetimeFigureOut">
              <a:rPr lang="en-GB" smtClean="0"/>
              <a:t>22/07/2024</a:t>
            </a:fld>
            <a:endParaRPr lang="en-GB" dirty="0"/>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DA961FC0-C120-4E7B-A0CC-400EC9584A2A}" type="slidenum">
              <a:rPr lang="en-GB" smtClean="0"/>
              <a:t>‹#›</a:t>
            </a:fld>
            <a:endParaRPr lang="en-GB" dirty="0"/>
          </a:p>
        </p:txBody>
      </p:sp>
    </p:spTree>
    <p:extLst>
      <p:ext uri="{BB962C8B-B14F-4D97-AF65-F5344CB8AC3E}">
        <p14:creationId xmlns:p14="http://schemas.microsoft.com/office/powerpoint/2010/main" val="3040759410"/>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txStyles>
    <p:titleStyle>
      <a:lvl1pPr algn="l" defTabSz="1219170" rtl="0" eaLnBrk="1" latinLnBrk="0" hangingPunct="1">
        <a:spcBef>
          <a:spcPct val="0"/>
        </a:spcBef>
        <a:buNone/>
        <a:defRPr sz="4000" b="1" kern="1200">
          <a:solidFill>
            <a:srgbClr val="11A7F2"/>
          </a:solidFill>
          <a:latin typeface="Montserrat" panose="02000505000000020004" pitchFamily="2" charset="0"/>
          <a:ea typeface="+mj-ea"/>
          <a:cs typeface="+mj-cs"/>
        </a:defRPr>
      </a:lvl1pPr>
    </p:titleStyle>
    <p:bodyStyle>
      <a:lvl1pPr marL="457189" indent="-457189" algn="l" defTabSz="1219170" rtl="0" eaLnBrk="1" latinLnBrk="0" hangingPunct="1">
        <a:spcBef>
          <a:spcPct val="20000"/>
        </a:spcBef>
        <a:buFont typeface="Arial" panose="020B0604020202020204" pitchFamily="34" charset="0"/>
        <a:buChar char="•"/>
        <a:defRPr sz="3733" b="0" kern="1200">
          <a:solidFill>
            <a:srgbClr val="4D4D4D"/>
          </a:solidFill>
          <a:latin typeface="Montserrat" panose="02000505000000020004" pitchFamily="2" charset="0"/>
          <a:ea typeface="+mn-ea"/>
          <a:cs typeface="+mn-cs"/>
        </a:defRPr>
      </a:lvl1pPr>
      <a:lvl2pPr marL="990575" indent="-380990" algn="l" defTabSz="1219170" rtl="0" eaLnBrk="1" latinLnBrk="0" hangingPunct="1">
        <a:spcBef>
          <a:spcPct val="20000"/>
        </a:spcBef>
        <a:buClr>
          <a:srgbClr val="4D4D4D"/>
        </a:buClr>
        <a:buSzPct val="80000"/>
        <a:buFont typeface="Courier New" panose="02070309020205020404" pitchFamily="49" charset="0"/>
        <a:buChar char="o"/>
        <a:defRPr sz="3200" b="0" kern="1200">
          <a:solidFill>
            <a:schemeClr val="tx1"/>
          </a:solidFill>
          <a:latin typeface="Montserrat" panose="02000505000000020004" pitchFamily="2" charset="0"/>
          <a:ea typeface="+mn-ea"/>
          <a:cs typeface="+mn-cs"/>
        </a:defRPr>
      </a:lvl2pPr>
      <a:lvl3pPr marL="1676358" indent="-457189" algn="l" defTabSz="1219170" rtl="0" eaLnBrk="1" latinLnBrk="0" hangingPunct="1">
        <a:spcBef>
          <a:spcPct val="20000"/>
        </a:spcBef>
        <a:buFont typeface="Montserrat" panose="02000505000000020004" pitchFamily="2" charset="0"/>
        <a:buChar char="—"/>
        <a:defRPr sz="2667" kern="1200">
          <a:solidFill>
            <a:schemeClr val="tx1"/>
          </a:solidFill>
          <a:latin typeface="Montserrat" panose="02000505000000020004" pitchFamily="2" charset="0"/>
          <a:ea typeface="+mn-ea"/>
          <a:cs typeface="+mn-cs"/>
        </a:defRPr>
      </a:lvl3pPr>
      <a:lvl4pPr marL="2133547" indent="-304792" algn="l" defTabSz="1219170" rtl="0" eaLnBrk="1" latinLnBrk="0" hangingPunct="1">
        <a:spcBef>
          <a:spcPct val="20000"/>
        </a:spcBef>
        <a:buFont typeface="Arial" panose="020B0604020202020204" pitchFamily="34" charset="0"/>
        <a:buChar char="–"/>
        <a:defRPr sz="2133" kern="1200">
          <a:solidFill>
            <a:schemeClr val="tx1"/>
          </a:solidFill>
          <a:latin typeface="Montserrat" panose="02000505000000020004" pitchFamily="2" charset="0"/>
          <a:ea typeface="+mn-ea"/>
          <a:cs typeface="+mn-cs"/>
        </a:defRPr>
      </a:lvl4pPr>
      <a:lvl5pPr marL="2743131" indent="-304792" algn="l" defTabSz="1219170" rtl="0" eaLnBrk="1" latinLnBrk="0" hangingPunct="1">
        <a:spcBef>
          <a:spcPct val="20000"/>
        </a:spcBef>
        <a:buFont typeface="Arial" panose="020B0604020202020204" pitchFamily="34" charset="0"/>
        <a:buChar char="»"/>
        <a:defRPr sz="1867" kern="1200">
          <a:solidFill>
            <a:schemeClr val="tx1"/>
          </a:solidFill>
          <a:latin typeface="Montserrat" panose="02000505000000020004" pitchFamily="2" charset="0"/>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15.svg"/><Relationship Id="rId2" Type="http://schemas.openxmlformats.org/officeDocument/2006/relationships/image" Target="../media/image10.png"/><Relationship Id="rId1" Type="http://schemas.openxmlformats.org/officeDocument/2006/relationships/slideLayout" Target="../slideLayouts/slideLayout3.xml"/><Relationship Id="rId6" Type="http://schemas.openxmlformats.org/officeDocument/2006/relationships/image" Target="../media/image14.png"/><Relationship Id="rId5" Type="http://schemas.openxmlformats.org/officeDocument/2006/relationships/image" Target="../media/image13.svg"/><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xml"/><Relationship Id="rId1" Type="http://schemas.openxmlformats.org/officeDocument/2006/relationships/slideLayout" Target="../slideLayouts/slideLayout10.xml"/><Relationship Id="rId4" Type="http://schemas.openxmlformats.org/officeDocument/2006/relationships/image" Target="../media/image2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73236" y="1058640"/>
            <a:ext cx="11317629" cy="5206813"/>
          </a:xfrm>
        </p:spPr>
        <p:txBody>
          <a:bodyPr>
            <a:normAutofit/>
          </a:bodyPr>
          <a:lstStyle/>
          <a:p>
            <a:pPr marL="0" indent="0" algn="just">
              <a:lnSpc>
                <a:spcPct val="150000"/>
              </a:lnSpc>
              <a:buNone/>
            </a:pPr>
            <a:r>
              <a:rPr kumimoji="0" lang="en-GB" sz="24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Reducing variation in quality referrals for EEG </a:t>
            </a:r>
          </a:p>
          <a:p>
            <a:pPr marL="0" indent="0" algn="just">
              <a:lnSpc>
                <a:spcPct val="150000"/>
              </a:lnSpc>
              <a:buNone/>
            </a:pPr>
            <a:r>
              <a:rPr kumimoji="0" lang="en-GB" sz="1600" b="1" i="0" u="none" strike="noStrike" kern="1200" cap="none" spc="0" normalizeH="0" baseline="0" noProof="0" dirty="0">
                <a:ln>
                  <a:noFill/>
                </a:ln>
                <a:solidFill>
                  <a:schemeClr val="tx1"/>
                </a:solidFill>
                <a:effectLst/>
                <a:uLnTx/>
                <a:uFillTx/>
                <a:latin typeface="Montserrat" panose="02000505000000020004" pitchFamily="2" charset="0"/>
                <a:ea typeface="+mj-ea"/>
                <a:cs typeface="+mj-cs"/>
              </a:rPr>
              <a:t>Royal Free London NHS Foundation Trust​</a:t>
            </a:r>
          </a:p>
          <a:p>
            <a:pPr marL="0" indent="0" algn="just">
              <a:lnSpc>
                <a:spcPct val="150000"/>
              </a:lnSpc>
              <a:buNone/>
            </a:pPr>
            <a:endParaRPr lang="en-GB" sz="11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rPr>
              <a:t>RCPCH Epilepsy Quality Improvement Programme project team:</a:t>
            </a:r>
            <a:r>
              <a:rPr lang="en-GB" sz="1100" dirty="0">
                <a:solidFill>
                  <a:schemeClr val="tx1"/>
                </a:solidFill>
                <a:latin typeface="Montserrat" panose="00000500000000000000" pitchFamily="50" charset="0"/>
                <a:cs typeface="Arial" panose="020B0604020202020204" pitchFamily="34" charset="0"/>
              </a:rPr>
              <a:t>	</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Dr Juliet Pearce, Paediatric Consultant</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Mandy Green, Paediatric Epilepsy Nurse</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Dr Elliot Cheng, Paediatric Consultant</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Dr Kiran Nijabat , Psychiatrist</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Dr Abinaya Seenivasan, Paediatric Registrar </a:t>
            </a:r>
          </a:p>
          <a:p>
            <a:pPr marL="0" indent="0" algn="just">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r>
              <a:rPr lang="en-GB" sz="1100" dirty="0">
                <a:solidFill>
                  <a:schemeClr val="tx1">
                    <a:lumMod val="50000"/>
                    <a:lumOff val="50000"/>
                  </a:schemeClr>
                </a:solidFill>
                <a:latin typeface="Montserrat" panose="00000500000000000000" pitchFamily="50" charset="0"/>
                <a:cs typeface="Arial" panose="020B0604020202020204" pitchFamily="34" charset="0"/>
              </a:rPr>
              <a:t>Epilepsy12 national audit results are not yet included within this case study until the publication of cohort 5 in September 2024.</a:t>
            </a:r>
          </a:p>
          <a:p>
            <a:pPr marL="0" indent="0" algn="just">
              <a:lnSpc>
                <a:spcPct val="150000"/>
              </a:lnSpc>
              <a:buNone/>
            </a:pPr>
            <a:endParaRPr lang="en-GB" sz="1600" dirty="0">
              <a:solidFill>
                <a:schemeClr val="tx1"/>
              </a:solidFill>
              <a:highlight>
                <a:srgbClr val="00FF00"/>
              </a:highlight>
              <a:latin typeface="Montserrat" panose="00000500000000000000" pitchFamily="50" charset="0"/>
              <a:cs typeface="Arial" panose="020B0604020202020204" pitchFamily="34" charset="0"/>
            </a:endParaRPr>
          </a:p>
        </p:txBody>
      </p:sp>
      <p:sp>
        <p:nvSpPr>
          <p:cNvPr id="3" name="TextBox 2">
            <a:extLst>
              <a:ext uri="{FF2B5EF4-FFF2-40B4-BE49-F238E27FC236}">
                <a16:creationId xmlns:a16="http://schemas.microsoft.com/office/drawing/2014/main" id="{1E6531CB-A472-EB1A-A526-174AA55717EF}"/>
              </a:ext>
            </a:extLst>
          </p:cNvPr>
          <p:cNvSpPr txBox="1"/>
          <p:nvPr/>
        </p:nvSpPr>
        <p:spPr>
          <a:xfrm>
            <a:off x="400609" y="162315"/>
            <a:ext cx="11188640" cy="830997"/>
          </a:xfrm>
          <a:prstGeom prst="rect">
            <a:avLst/>
          </a:prstGeom>
          <a:noFill/>
        </p:spPr>
        <p:txBody>
          <a:bodyPr wrap="square" rtlCol="0">
            <a:spAutoFit/>
          </a:bodyPr>
          <a:lstStyle/>
          <a:p>
            <a:r>
              <a:rPr lang="en-GB" sz="2400" b="1" dirty="0">
                <a:solidFill>
                  <a:schemeClr val="accent1"/>
                </a:solidFill>
                <a:latin typeface="Montserrat" panose="00000500000000000000" pitchFamily="50" charset="0"/>
                <a:cs typeface="Arial" panose="020B0604020202020204" pitchFamily="34" charset="0"/>
              </a:rPr>
              <a:t>RCPCH Epilepsy Quality Improvement Programme </a:t>
            </a:r>
          </a:p>
          <a:p>
            <a:r>
              <a:rPr lang="en-GB" sz="2400" b="1" dirty="0">
                <a:solidFill>
                  <a:schemeClr val="accent1"/>
                </a:solidFill>
                <a:latin typeface="Montserrat" panose="00000500000000000000" pitchFamily="50" charset="0"/>
                <a:cs typeface="Arial" panose="020B0604020202020204" pitchFamily="34" charset="0"/>
              </a:rPr>
              <a:t>October 2022 – May 2023</a:t>
            </a:r>
            <a:endParaRPr lang="en-GB" sz="2400" dirty="0">
              <a:solidFill>
                <a:schemeClr val="accent1"/>
              </a:solidFill>
            </a:endParaRPr>
          </a:p>
        </p:txBody>
      </p:sp>
    </p:spTree>
    <p:extLst>
      <p:ext uri="{BB962C8B-B14F-4D97-AF65-F5344CB8AC3E}">
        <p14:creationId xmlns:p14="http://schemas.microsoft.com/office/powerpoint/2010/main" val="3070885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425637" y="-7111"/>
            <a:ext cx="10972800" cy="1067107"/>
          </a:xfrm>
        </p:spPr>
        <p:txBody>
          <a:bodyPr>
            <a:noAutofit/>
          </a:bodyPr>
          <a:lstStyle/>
          <a:p>
            <a:br>
              <a:rPr lang="en-GB" sz="2400" dirty="0"/>
            </a:br>
            <a:r>
              <a:rPr lang="en-GB" sz="2400" dirty="0"/>
              <a:t>Reducing variation in quality referrals for EEG – Royal Free London NHS Foundation Trust</a:t>
            </a:r>
            <a:br>
              <a:rPr lang="en-GB" sz="2400" dirty="0"/>
            </a:br>
            <a:endParaRPr lang="en-GB" sz="24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425637" y="1000729"/>
            <a:ext cx="8684496" cy="497871"/>
          </a:xfrm>
        </p:spPr>
        <p:txBody>
          <a:bodyPr>
            <a:normAutofit fontScale="85000" lnSpcReduction="10000"/>
          </a:bodyPr>
          <a:lstStyle/>
          <a:p>
            <a:pPr marL="0" indent="0" algn="just">
              <a:lnSpc>
                <a:spcPct val="150000"/>
              </a:lnSpc>
              <a:buNone/>
            </a:pPr>
            <a:r>
              <a:rPr lang="en-GB" sz="1200" b="1" dirty="0">
                <a:solidFill>
                  <a:schemeClr val="tx1"/>
                </a:solidFill>
                <a:latin typeface="Montserrat" panose="00000500000000000000" pitchFamily="50" charset="0"/>
                <a:cs typeface="Arial" panose="020B0604020202020204" pitchFamily="34" charset="0"/>
              </a:rPr>
              <a:t>Data on issues uncovered with prescribing, dispensing, and collection of medication – barriers and bottlenecks uncovered</a:t>
            </a:r>
            <a:endParaRPr lang="en-GB" sz="12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20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200" dirty="0">
              <a:solidFill>
                <a:schemeClr val="tx1"/>
              </a:solidFill>
              <a:highlight>
                <a:srgbClr val="00FF00"/>
              </a:highlight>
              <a:latin typeface="Montserrat" panose="00000500000000000000" pitchFamily="50" charset="0"/>
              <a:cs typeface="Arial" panose="020B0604020202020204" pitchFamily="34" charset="0"/>
            </a:endParaRPr>
          </a:p>
        </p:txBody>
      </p:sp>
      <p:pic>
        <p:nvPicPr>
          <p:cNvPr id="38" name="Picture 37">
            <a:extLst>
              <a:ext uri="{FF2B5EF4-FFF2-40B4-BE49-F238E27FC236}">
                <a16:creationId xmlns:a16="http://schemas.microsoft.com/office/drawing/2014/main" id="{AB2D259C-C029-F070-8668-EB99D99F205B}"/>
              </a:ext>
            </a:extLst>
          </p:cNvPr>
          <p:cNvPicPr>
            <a:picLocks noChangeAspect="1"/>
          </p:cNvPicPr>
          <p:nvPr/>
        </p:nvPicPr>
        <p:blipFill>
          <a:blip r:embed="rId2"/>
          <a:stretch>
            <a:fillRect/>
          </a:stretch>
        </p:blipFill>
        <p:spPr>
          <a:xfrm>
            <a:off x="706437" y="1350962"/>
            <a:ext cx="10220325" cy="4867275"/>
          </a:xfrm>
          <a:prstGeom prst="rect">
            <a:avLst/>
          </a:prstGeom>
        </p:spPr>
      </p:pic>
    </p:spTree>
    <p:extLst>
      <p:ext uri="{BB962C8B-B14F-4D97-AF65-F5344CB8AC3E}">
        <p14:creationId xmlns:p14="http://schemas.microsoft.com/office/powerpoint/2010/main" val="997049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425637" y="-7111"/>
            <a:ext cx="10972800" cy="1067107"/>
          </a:xfrm>
        </p:spPr>
        <p:txBody>
          <a:bodyPr>
            <a:noAutofit/>
          </a:bodyPr>
          <a:lstStyle/>
          <a:p>
            <a:br>
              <a:rPr lang="en-GB" sz="2400" dirty="0"/>
            </a:br>
            <a:r>
              <a:rPr lang="en-GB" sz="2400" dirty="0"/>
              <a:t>Reducing variation in quality referrals for EEG – Royal Free London NHS Foundation Trust</a:t>
            </a:r>
            <a:br>
              <a:rPr lang="en-GB" sz="2400" dirty="0"/>
            </a:br>
            <a:endParaRPr lang="en-GB" sz="24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425637" y="1000729"/>
            <a:ext cx="8684496" cy="497871"/>
          </a:xfrm>
        </p:spPr>
        <p:txBody>
          <a:bodyPr>
            <a:normAutofit/>
          </a:bodyPr>
          <a:lstStyle/>
          <a:p>
            <a:pPr marL="0" indent="0" algn="just">
              <a:lnSpc>
                <a:spcPct val="150000"/>
              </a:lnSpc>
              <a:buNone/>
            </a:pPr>
            <a:r>
              <a:rPr lang="en-GB" sz="1200" b="1" dirty="0">
                <a:solidFill>
                  <a:schemeClr val="tx1"/>
                </a:solidFill>
                <a:latin typeface="Montserrat" panose="00000500000000000000" pitchFamily="50" charset="0"/>
                <a:cs typeface="Arial" panose="020B0604020202020204" pitchFamily="34" charset="0"/>
              </a:rPr>
              <a:t>Data captured on ESN time spent supporting patients moving through pathway</a:t>
            </a:r>
            <a:endParaRPr lang="en-GB" sz="12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20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200" dirty="0">
              <a:solidFill>
                <a:schemeClr val="tx1"/>
              </a:solidFill>
              <a:highlight>
                <a:srgbClr val="00FF00"/>
              </a:highlight>
              <a:latin typeface="Montserrat" panose="00000500000000000000" pitchFamily="50" charset="0"/>
              <a:cs typeface="Arial" panose="020B0604020202020204" pitchFamily="34" charset="0"/>
            </a:endParaRPr>
          </a:p>
        </p:txBody>
      </p:sp>
      <p:pic>
        <p:nvPicPr>
          <p:cNvPr id="4" name="Picture 3">
            <a:extLst>
              <a:ext uri="{FF2B5EF4-FFF2-40B4-BE49-F238E27FC236}">
                <a16:creationId xmlns:a16="http://schemas.microsoft.com/office/drawing/2014/main" id="{E77B6F8C-480E-A64C-EFFC-0B179F56C6F6}"/>
              </a:ext>
            </a:extLst>
          </p:cNvPr>
          <p:cNvPicPr>
            <a:picLocks noChangeAspect="1"/>
          </p:cNvPicPr>
          <p:nvPr/>
        </p:nvPicPr>
        <p:blipFill rotWithShape="1">
          <a:blip r:embed="rId2"/>
          <a:srcRect t="82025"/>
          <a:stretch/>
        </p:blipFill>
        <p:spPr>
          <a:xfrm>
            <a:off x="728381" y="5421086"/>
            <a:ext cx="10382532" cy="859592"/>
          </a:xfrm>
          <a:prstGeom prst="rect">
            <a:avLst/>
          </a:prstGeom>
        </p:spPr>
      </p:pic>
      <p:graphicFrame>
        <p:nvGraphicFramePr>
          <p:cNvPr id="3" name="Content Placeholder 3">
            <a:extLst>
              <a:ext uri="{FF2B5EF4-FFF2-40B4-BE49-F238E27FC236}">
                <a16:creationId xmlns:a16="http://schemas.microsoft.com/office/drawing/2014/main" id="{907B16A1-F907-F2A3-C8BE-41F3EE1E3FCA}"/>
              </a:ext>
            </a:extLst>
          </p:cNvPr>
          <p:cNvGraphicFramePr>
            <a:graphicFrameLocks/>
          </p:cNvGraphicFramePr>
          <p:nvPr>
            <p:extLst>
              <p:ext uri="{D42A27DB-BD31-4B8C-83A1-F6EECF244321}">
                <p14:modId xmlns:p14="http://schemas.microsoft.com/office/powerpoint/2010/main" val="3724049633"/>
              </p:ext>
            </p:extLst>
          </p:nvPr>
        </p:nvGraphicFramePr>
        <p:xfrm>
          <a:off x="973776" y="1531917"/>
          <a:ext cx="10380024" cy="41088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54075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425637" y="-7111"/>
            <a:ext cx="10972800" cy="1067107"/>
          </a:xfrm>
        </p:spPr>
        <p:txBody>
          <a:bodyPr>
            <a:noAutofit/>
          </a:bodyPr>
          <a:lstStyle/>
          <a:p>
            <a:br>
              <a:rPr lang="en-GB" sz="2400" dirty="0"/>
            </a:br>
            <a:r>
              <a:rPr lang="en-GB" sz="2400" dirty="0"/>
              <a:t>Reducing variation in quality referrals for EEG – Royal Free London NHS Foundation Trust</a:t>
            </a:r>
            <a:br>
              <a:rPr lang="en-GB" sz="2400" dirty="0"/>
            </a:br>
            <a:endParaRPr lang="en-GB" sz="24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477522" y="935248"/>
            <a:ext cx="8684496" cy="497871"/>
          </a:xfrm>
        </p:spPr>
        <p:txBody>
          <a:bodyPr>
            <a:normAutofit/>
          </a:bodyPr>
          <a:lstStyle/>
          <a:p>
            <a:pPr marL="0" indent="0" algn="just">
              <a:lnSpc>
                <a:spcPct val="150000"/>
              </a:lnSpc>
              <a:buNone/>
            </a:pPr>
            <a:r>
              <a:rPr lang="en-GB" sz="1200" b="1" dirty="0">
                <a:solidFill>
                  <a:schemeClr val="tx1"/>
                </a:solidFill>
                <a:latin typeface="Montserrat" panose="00000500000000000000" pitchFamily="50" charset="0"/>
                <a:cs typeface="Arial" panose="020B0604020202020204" pitchFamily="34" charset="0"/>
              </a:rPr>
              <a:t>Patient and family feedback on their experience</a:t>
            </a:r>
            <a:endParaRPr lang="en-GB" sz="12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20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200" dirty="0">
              <a:solidFill>
                <a:schemeClr val="tx1"/>
              </a:solidFill>
              <a:highlight>
                <a:srgbClr val="00FF00"/>
              </a:highlight>
              <a:latin typeface="Montserrat" panose="00000500000000000000" pitchFamily="50" charset="0"/>
              <a:cs typeface="Arial" panose="020B0604020202020204" pitchFamily="34" charset="0"/>
            </a:endParaRPr>
          </a:p>
        </p:txBody>
      </p:sp>
      <p:pic>
        <p:nvPicPr>
          <p:cNvPr id="3" name="Graphic 2" descr="Postit Notes outline">
            <a:extLst>
              <a:ext uri="{FF2B5EF4-FFF2-40B4-BE49-F238E27FC236}">
                <a16:creationId xmlns:a16="http://schemas.microsoft.com/office/drawing/2014/main" id="{206A6607-5C06-3515-33D0-0EF806022AB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37084" y="1189281"/>
            <a:ext cx="2471415" cy="2471415"/>
          </a:xfrm>
          <a:prstGeom prst="rect">
            <a:avLst/>
          </a:prstGeom>
        </p:spPr>
      </p:pic>
      <p:pic>
        <p:nvPicPr>
          <p:cNvPr id="6" name="Graphic 5" descr="Thought bubble outline">
            <a:extLst>
              <a:ext uri="{FF2B5EF4-FFF2-40B4-BE49-F238E27FC236}">
                <a16:creationId xmlns:a16="http://schemas.microsoft.com/office/drawing/2014/main" id="{FF4EFAA0-8FF6-95D3-EE3C-64DD97E7112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724649" y="3256982"/>
            <a:ext cx="2717795" cy="2717795"/>
          </a:xfrm>
          <a:prstGeom prst="rect">
            <a:avLst/>
          </a:prstGeom>
        </p:spPr>
      </p:pic>
      <p:pic>
        <p:nvPicPr>
          <p:cNvPr id="7" name="Graphic 6" descr="Thought bubble outline">
            <a:extLst>
              <a:ext uri="{FF2B5EF4-FFF2-40B4-BE49-F238E27FC236}">
                <a16:creationId xmlns:a16="http://schemas.microsoft.com/office/drawing/2014/main" id="{FA03E558-6457-7F35-BA34-406CECB9D31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534180" y="4326832"/>
            <a:ext cx="2717795" cy="2717795"/>
          </a:xfrm>
          <a:prstGeom prst="rect">
            <a:avLst/>
          </a:prstGeom>
        </p:spPr>
      </p:pic>
      <p:pic>
        <p:nvPicPr>
          <p:cNvPr id="8" name="Graphic 7" descr="Thought bubble outline">
            <a:extLst>
              <a:ext uri="{FF2B5EF4-FFF2-40B4-BE49-F238E27FC236}">
                <a16:creationId xmlns:a16="http://schemas.microsoft.com/office/drawing/2014/main" id="{216ED2EB-AF08-B277-A8DF-5C7807A3694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94579" y="2874669"/>
            <a:ext cx="2717795" cy="2717795"/>
          </a:xfrm>
          <a:prstGeom prst="rect">
            <a:avLst/>
          </a:prstGeom>
        </p:spPr>
      </p:pic>
      <p:pic>
        <p:nvPicPr>
          <p:cNvPr id="9" name="Graphic 8" descr="Thought bubble outline">
            <a:extLst>
              <a:ext uri="{FF2B5EF4-FFF2-40B4-BE49-F238E27FC236}">
                <a16:creationId xmlns:a16="http://schemas.microsoft.com/office/drawing/2014/main" id="{321430F8-A961-0448-2463-4F7EC840243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916" y="1312572"/>
            <a:ext cx="2717795" cy="2717795"/>
          </a:xfrm>
          <a:prstGeom prst="rect">
            <a:avLst/>
          </a:prstGeom>
        </p:spPr>
      </p:pic>
      <p:pic>
        <p:nvPicPr>
          <p:cNvPr id="10" name="Graphic 9" descr="Thought bubble outline">
            <a:extLst>
              <a:ext uri="{FF2B5EF4-FFF2-40B4-BE49-F238E27FC236}">
                <a16:creationId xmlns:a16="http://schemas.microsoft.com/office/drawing/2014/main" id="{6CEA44B2-1552-77D5-4439-5C9EBB9C30D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293273" y="1260455"/>
            <a:ext cx="2717795" cy="2717795"/>
          </a:xfrm>
          <a:prstGeom prst="rect">
            <a:avLst/>
          </a:prstGeom>
        </p:spPr>
      </p:pic>
      <p:pic>
        <p:nvPicPr>
          <p:cNvPr id="11" name="Graphic 10" descr="Postit Notes outline">
            <a:extLst>
              <a:ext uri="{FF2B5EF4-FFF2-40B4-BE49-F238E27FC236}">
                <a16:creationId xmlns:a16="http://schemas.microsoft.com/office/drawing/2014/main" id="{3F9F105A-D855-2BDC-ECB8-9794F4360DF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167880" y="1812250"/>
            <a:ext cx="4724400" cy="4724400"/>
          </a:xfrm>
          <a:prstGeom prst="rect">
            <a:avLst/>
          </a:prstGeom>
        </p:spPr>
      </p:pic>
      <p:sp>
        <p:nvSpPr>
          <p:cNvPr id="12" name="TextBox 11">
            <a:extLst>
              <a:ext uri="{FF2B5EF4-FFF2-40B4-BE49-F238E27FC236}">
                <a16:creationId xmlns:a16="http://schemas.microsoft.com/office/drawing/2014/main" id="{962C038E-CB3B-412F-4385-71BE4FA2D7EE}"/>
              </a:ext>
            </a:extLst>
          </p:cNvPr>
          <p:cNvSpPr txBox="1"/>
          <p:nvPr/>
        </p:nvSpPr>
        <p:spPr>
          <a:xfrm>
            <a:off x="10017762" y="4527996"/>
            <a:ext cx="1185069" cy="646331"/>
          </a:xfrm>
          <a:prstGeom prst="rect">
            <a:avLst/>
          </a:prstGeom>
          <a:noFill/>
        </p:spPr>
        <p:txBody>
          <a:bodyPr wrap="square" rtlCol="0">
            <a:spAutoFit/>
          </a:bodyPr>
          <a:lstStyle/>
          <a:p>
            <a:pPr algn="ctr"/>
            <a:r>
              <a:rPr lang="en-GB" dirty="0">
                <a:solidFill>
                  <a:prstClr val="black"/>
                </a:solidFill>
                <a:latin typeface="Arial" panose="020B0604020202020204" pitchFamily="34" charset="0"/>
                <a:cs typeface="Arial" panose="020B0604020202020204" pitchFamily="34" charset="0"/>
              </a:rPr>
              <a:t>Well prepared</a:t>
            </a:r>
          </a:p>
        </p:txBody>
      </p:sp>
      <p:sp>
        <p:nvSpPr>
          <p:cNvPr id="13" name="TextBox 12">
            <a:extLst>
              <a:ext uri="{FF2B5EF4-FFF2-40B4-BE49-F238E27FC236}">
                <a16:creationId xmlns:a16="http://schemas.microsoft.com/office/drawing/2014/main" id="{D2D141B9-60AA-F161-7D2E-8AF81E033AE4}"/>
              </a:ext>
            </a:extLst>
          </p:cNvPr>
          <p:cNvSpPr txBox="1"/>
          <p:nvPr/>
        </p:nvSpPr>
        <p:spPr>
          <a:xfrm>
            <a:off x="9022080" y="5210572"/>
            <a:ext cx="1270000" cy="369332"/>
          </a:xfrm>
          <a:prstGeom prst="rect">
            <a:avLst/>
          </a:prstGeom>
          <a:noFill/>
        </p:spPr>
        <p:txBody>
          <a:bodyPr wrap="square" rtlCol="0">
            <a:spAutoFit/>
          </a:bodyPr>
          <a:lstStyle/>
          <a:p>
            <a:r>
              <a:rPr lang="en-GB" dirty="0">
                <a:solidFill>
                  <a:prstClr val="black"/>
                </a:solidFill>
                <a:latin typeface="Arial" panose="020B0604020202020204" pitchFamily="34" charset="0"/>
                <a:cs typeface="Arial" panose="020B0604020202020204" pitchFamily="34" charset="0"/>
              </a:rPr>
              <a:t>Good</a:t>
            </a:r>
          </a:p>
        </p:txBody>
      </p:sp>
      <p:sp>
        <p:nvSpPr>
          <p:cNvPr id="14" name="TextBox 13">
            <a:extLst>
              <a:ext uri="{FF2B5EF4-FFF2-40B4-BE49-F238E27FC236}">
                <a16:creationId xmlns:a16="http://schemas.microsoft.com/office/drawing/2014/main" id="{A95332EC-93BE-FFEE-5088-CE814B154948}"/>
              </a:ext>
            </a:extLst>
          </p:cNvPr>
          <p:cNvSpPr txBox="1"/>
          <p:nvPr/>
        </p:nvSpPr>
        <p:spPr>
          <a:xfrm>
            <a:off x="9525000" y="2545695"/>
            <a:ext cx="1270000" cy="923330"/>
          </a:xfrm>
          <a:prstGeom prst="rect">
            <a:avLst/>
          </a:prstGeom>
          <a:noFill/>
        </p:spPr>
        <p:txBody>
          <a:bodyPr wrap="square" rtlCol="0">
            <a:spAutoFit/>
          </a:bodyPr>
          <a:lstStyle/>
          <a:p>
            <a:pPr algn="ctr"/>
            <a:r>
              <a:rPr lang="en-GB" dirty="0">
                <a:solidFill>
                  <a:prstClr val="black"/>
                </a:solidFill>
                <a:latin typeface="Arial" panose="020B0604020202020204" pitchFamily="34" charset="0"/>
                <a:cs typeface="Arial" panose="020B0604020202020204" pitchFamily="34" charset="0"/>
              </a:rPr>
              <a:t>Nothing else to add</a:t>
            </a:r>
          </a:p>
        </p:txBody>
      </p:sp>
      <p:sp>
        <p:nvSpPr>
          <p:cNvPr id="15" name="TextBox 14">
            <a:extLst>
              <a:ext uri="{FF2B5EF4-FFF2-40B4-BE49-F238E27FC236}">
                <a16:creationId xmlns:a16="http://schemas.microsoft.com/office/drawing/2014/main" id="{36FE02E1-EBD2-CA36-FBB4-01FA1C047A6D}"/>
              </a:ext>
            </a:extLst>
          </p:cNvPr>
          <p:cNvSpPr txBox="1"/>
          <p:nvPr/>
        </p:nvSpPr>
        <p:spPr>
          <a:xfrm>
            <a:off x="7418338" y="2361029"/>
            <a:ext cx="1361441" cy="646331"/>
          </a:xfrm>
          <a:prstGeom prst="rect">
            <a:avLst/>
          </a:prstGeom>
          <a:noFill/>
        </p:spPr>
        <p:txBody>
          <a:bodyPr wrap="square" rtlCol="0">
            <a:spAutoFit/>
          </a:bodyPr>
          <a:lstStyle/>
          <a:p>
            <a:pPr algn="ctr"/>
            <a:r>
              <a:rPr lang="en-GB" dirty="0">
                <a:solidFill>
                  <a:prstClr val="black"/>
                </a:solidFill>
                <a:latin typeface="Arial" panose="020B0604020202020204" pitchFamily="34" charset="0"/>
                <a:cs typeface="Arial" panose="020B0604020202020204" pitchFamily="34" charset="0"/>
              </a:rPr>
              <a:t>Advice </a:t>
            </a:r>
          </a:p>
          <a:p>
            <a:pPr algn="ctr"/>
            <a:r>
              <a:rPr lang="en-GB" dirty="0">
                <a:solidFill>
                  <a:prstClr val="black"/>
                </a:solidFill>
                <a:latin typeface="Arial" panose="020B0604020202020204" pitchFamily="34" charset="0"/>
                <a:cs typeface="Arial" panose="020B0604020202020204" pitchFamily="34" charset="0"/>
              </a:rPr>
              <a:t>brilliant</a:t>
            </a:r>
          </a:p>
        </p:txBody>
      </p:sp>
      <p:sp>
        <p:nvSpPr>
          <p:cNvPr id="16" name="TextBox 15">
            <a:extLst>
              <a:ext uri="{FF2B5EF4-FFF2-40B4-BE49-F238E27FC236}">
                <a16:creationId xmlns:a16="http://schemas.microsoft.com/office/drawing/2014/main" id="{D8BB4FCF-E441-0F00-39F3-787DC99B9F6B}"/>
              </a:ext>
            </a:extLst>
          </p:cNvPr>
          <p:cNvSpPr txBox="1"/>
          <p:nvPr/>
        </p:nvSpPr>
        <p:spPr>
          <a:xfrm>
            <a:off x="7731761" y="3995321"/>
            <a:ext cx="1625600" cy="369332"/>
          </a:xfrm>
          <a:prstGeom prst="rect">
            <a:avLst/>
          </a:prstGeom>
          <a:noFill/>
        </p:spPr>
        <p:txBody>
          <a:bodyPr wrap="square" rtlCol="0">
            <a:spAutoFit/>
          </a:bodyPr>
          <a:lstStyle/>
          <a:p>
            <a:r>
              <a:rPr lang="en-GB" dirty="0">
                <a:solidFill>
                  <a:prstClr val="black"/>
                </a:solidFill>
                <a:latin typeface="Arial" panose="020B0604020202020204" pitchFamily="34" charset="0"/>
                <a:cs typeface="Arial" panose="020B0604020202020204" pitchFamily="34" charset="0"/>
              </a:rPr>
              <a:t>Sufficient</a:t>
            </a:r>
          </a:p>
        </p:txBody>
      </p:sp>
      <p:cxnSp>
        <p:nvCxnSpPr>
          <p:cNvPr id="17" name="Straight Arrow Connector 16">
            <a:extLst>
              <a:ext uri="{FF2B5EF4-FFF2-40B4-BE49-F238E27FC236}">
                <a16:creationId xmlns:a16="http://schemas.microsoft.com/office/drawing/2014/main" id="{73223127-1388-691C-4D69-AD0FBC174263}"/>
              </a:ext>
            </a:extLst>
          </p:cNvPr>
          <p:cNvCxnSpPr>
            <a:cxnSpLocks/>
          </p:cNvCxnSpPr>
          <p:nvPr/>
        </p:nvCxnSpPr>
        <p:spPr>
          <a:xfrm>
            <a:off x="6248400" y="1266428"/>
            <a:ext cx="0" cy="5225812"/>
          </a:xfrm>
          <a:prstGeom prst="straightConnector1">
            <a:avLst/>
          </a:prstGeom>
          <a:noFill/>
          <a:ln w="38100" cap="flat" cmpd="sng" algn="ctr">
            <a:solidFill>
              <a:schemeClr val="bg1">
                <a:lumMod val="65000"/>
              </a:schemeClr>
            </a:solidFill>
            <a:prstDash val="solid"/>
            <a:miter lim="800000"/>
            <a:headEnd type="triangle"/>
            <a:tailEnd type="triangle"/>
          </a:ln>
          <a:effectLst/>
        </p:spPr>
      </p:cxnSp>
      <p:sp>
        <p:nvSpPr>
          <p:cNvPr id="18" name="TextBox 17">
            <a:extLst>
              <a:ext uri="{FF2B5EF4-FFF2-40B4-BE49-F238E27FC236}">
                <a16:creationId xmlns:a16="http://schemas.microsoft.com/office/drawing/2014/main" id="{B11A4B63-A399-2EAE-F8E7-8824C1444E91}"/>
              </a:ext>
            </a:extLst>
          </p:cNvPr>
          <p:cNvSpPr txBox="1"/>
          <p:nvPr/>
        </p:nvSpPr>
        <p:spPr>
          <a:xfrm>
            <a:off x="477522" y="1341260"/>
            <a:ext cx="3535678"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1" i="0" u="sng" strike="noStrike" kern="0" cap="none" spc="0" normalizeH="0" baseline="0" noProof="0" dirty="0">
                <a:ln>
                  <a:noFill/>
                </a:ln>
                <a:solidFill>
                  <a:prstClr val="black"/>
                </a:solidFill>
                <a:effectLst/>
                <a:uLnTx/>
                <a:uFillTx/>
                <a:latin typeface="Montserrat" panose="00000500000000000000" pitchFamily="50" charset="0"/>
                <a:cs typeface="Arial" panose="020B0604020202020204" pitchFamily="34" charset="0"/>
              </a:rPr>
              <a:t>Before</a:t>
            </a:r>
            <a:r>
              <a:rPr kumimoji="0" lang="en-GB" sz="1200" b="1" i="0" u="sng"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review of information</a:t>
            </a:r>
          </a:p>
        </p:txBody>
      </p:sp>
      <p:sp>
        <p:nvSpPr>
          <p:cNvPr id="19" name="TextBox 18">
            <a:extLst>
              <a:ext uri="{FF2B5EF4-FFF2-40B4-BE49-F238E27FC236}">
                <a16:creationId xmlns:a16="http://schemas.microsoft.com/office/drawing/2014/main" id="{02635C45-1D60-538D-0D19-74E933D9CB86}"/>
              </a:ext>
            </a:extLst>
          </p:cNvPr>
          <p:cNvSpPr txBox="1"/>
          <p:nvPr/>
        </p:nvSpPr>
        <p:spPr>
          <a:xfrm>
            <a:off x="6307560" y="1331776"/>
            <a:ext cx="3098800"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1" i="0" u="sng"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After review of information</a:t>
            </a:r>
          </a:p>
        </p:txBody>
      </p:sp>
      <p:sp>
        <p:nvSpPr>
          <p:cNvPr id="20" name="TextBox 19">
            <a:extLst>
              <a:ext uri="{FF2B5EF4-FFF2-40B4-BE49-F238E27FC236}">
                <a16:creationId xmlns:a16="http://schemas.microsoft.com/office/drawing/2014/main" id="{A1BC1617-5CC2-B9AC-D4C8-C2F7F0DADBB6}"/>
              </a:ext>
            </a:extLst>
          </p:cNvPr>
          <p:cNvSpPr txBox="1"/>
          <p:nvPr/>
        </p:nvSpPr>
        <p:spPr>
          <a:xfrm>
            <a:off x="3939541" y="2025580"/>
            <a:ext cx="1727199" cy="646331"/>
          </a:xfrm>
          <a:prstGeom prst="rect">
            <a:avLst/>
          </a:prstGeom>
          <a:noFill/>
        </p:spPr>
        <p:txBody>
          <a:bodyPr wrap="square" rtlCol="0">
            <a:spAutoFit/>
          </a:bodyPr>
          <a:lstStyle/>
          <a:p>
            <a:r>
              <a:rPr lang="en-GB" dirty="0">
                <a:solidFill>
                  <a:prstClr val="black"/>
                </a:solidFill>
                <a:latin typeface="Arial" panose="020B0604020202020204" pitchFamily="34" charset="0"/>
                <a:cs typeface="Arial" panose="020B0604020202020204" pitchFamily="34" charset="0"/>
              </a:rPr>
              <a:t>Didn’t know where to go</a:t>
            </a:r>
          </a:p>
        </p:txBody>
      </p:sp>
      <p:sp>
        <p:nvSpPr>
          <p:cNvPr id="21" name="TextBox 20">
            <a:extLst>
              <a:ext uri="{FF2B5EF4-FFF2-40B4-BE49-F238E27FC236}">
                <a16:creationId xmlns:a16="http://schemas.microsoft.com/office/drawing/2014/main" id="{C6C6D11B-E416-B4C1-770D-175D3621F305}"/>
              </a:ext>
            </a:extLst>
          </p:cNvPr>
          <p:cNvSpPr txBox="1"/>
          <p:nvPr/>
        </p:nvSpPr>
        <p:spPr>
          <a:xfrm>
            <a:off x="1545183" y="3587235"/>
            <a:ext cx="1802129" cy="923330"/>
          </a:xfrm>
          <a:prstGeom prst="rect">
            <a:avLst/>
          </a:prstGeom>
          <a:noFill/>
        </p:spPr>
        <p:txBody>
          <a:bodyPr wrap="square" rtlCol="0">
            <a:spAutoFit/>
          </a:bodyPr>
          <a:lstStyle/>
          <a:p>
            <a:pPr algn="ctr"/>
            <a:r>
              <a:rPr lang="en-GB" dirty="0">
                <a:solidFill>
                  <a:prstClr val="black"/>
                </a:solidFill>
                <a:latin typeface="Arial" panose="020B0604020202020204" pitchFamily="34" charset="0"/>
                <a:cs typeface="Arial" panose="020B0604020202020204" pitchFamily="34" charset="0"/>
              </a:rPr>
              <a:t>Know nothing about what to expect</a:t>
            </a:r>
          </a:p>
        </p:txBody>
      </p:sp>
      <p:sp>
        <p:nvSpPr>
          <p:cNvPr id="22" name="TextBox 21">
            <a:extLst>
              <a:ext uri="{FF2B5EF4-FFF2-40B4-BE49-F238E27FC236}">
                <a16:creationId xmlns:a16="http://schemas.microsoft.com/office/drawing/2014/main" id="{9EBE18E3-55C9-F078-CF58-B09E95802D4A}"/>
              </a:ext>
            </a:extLst>
          </p:cNvPr>
          <p:cNvSpPr txBox="1"/>
          <p:nvPr/>
        </p:nvSpPr>
        <p:spPr>
          <a:xfrm>
            <a:off x="1998980" y="5141474"/>
            <a:ext cx="2804160" cy="369332"/>
          </a:xfrm>
          <a:prstGeom prst="rect">
            <a:avLst/>
          </a:prstGeom>
          <a:noFill/>
        </p:spPr>
        <p:txBody>
          <a:bodyPr wrap="square" rtlCol="0">
            <a:spAutoFit/>
          </a:bodyPr>
          <a:lstStyle/>
          <a:p>
            <a:r>
              <a:rPr lang="en-GB" dirty="0">
                <a:solidFill>
                  <a:prstClr val="black"/>
                </a:solidFill>
                <a:latin typeface="Arial" panose="020B0604020202020204" pitchFamily="34" charset="0"/>
                <a:cs typeface="Arial" panose="020B0604020202020204" pitchFamily="34" charset="0"/>
              </a:rPr>
              <a:t>A bit unprepared</a:t>
            </a:r>
          </a:p>
        </p:txBody>
      </p:sp>
      <p:sp>
        <p:nvSpPr>
          <p:cNvPr id="23" name="TextBox 22">
            <a:extLst>
              <a:ext uri="{FF2B5EF4-FFF2-40B4-BE49-F238E27FC236}">
                <a16:creationId xmlns:a16="http://schemas.microsoft.com/office/drawing/2014/main" id="{A9E5579E-1837-7898-EABE-9E075916B426}"/>
              </a:ext>
            </a:extLst>
          </p:cNvPr>
          <p:cNvSpPr txBox="1"/>
          <p:nvPr/>
        </p:nvSpPr>
        <p:spPr>
          <a:xfrm>
            <a:off x="4298951" y="3990532"/>
            <a:ext cx="1949449" cy="646331"/>
          </a:xfrm>
          <a:prstGeom prst="rect">
            <a:avLst/>
          </a:prstGeom>
          <a:noFill/>
        </p:spPr>
        <p:txBody>
          <a:bodyPr wrap="square" rtlCol="0">
            <a:spAutoFit/>
          </a:bodyPr>
          <a:lstStyle/>
          <a:p>
            <a:r>
              <a:rPr lang="en-GB" dirty="0">
                <a:solidFill>
                  <a:prstClr val="black"/>
                </a:solidFill>
                <a:latin typeface="Arial" panose="020B0604020202020204" pitchFamily="34" charset="0"/>
                <a:cs typeface="Arial" panose="020B0604020202020204" pitchFamily="34" charset="0"/>
              </a:rPr>
              <a:t>No instructions </a:t>
            </a:r>
          </a:p>
          <a:p>
            <a:r>
              <a:rPr lang="en-GB" dirty="0">
                <a:solidFill>
                  <a:prstClr val="black"/>
                </a:solidFill>
                <a:latin typeface="Arial" panose="020B0604020202020204" pitchFamily="34" charset="0"/>
                <a:cs typeface="Arial" panose="020B0604020202020204" pitchFamily="34" charset="0"/>
              </a:rPr>
              <a:t>to give medicine</a:t>
            </a:r>
          </a:p>
        </p:txBody>
      </p:sp>
      <p:sp>
        <p:nvSpPr>
          <p:cNvPr id="25" name="TextBox 24">
            <a:extLst>
              <a:ext uri="{FF2B5EF4-FFF2-40B4-BE49-F238E27FC236}">
                <a16:creationId xmlns:a16="http://schemas.microsoft.com/office/drawing/2014/main" id="{ED3907CF-C9FA-C019-CB56-68B7502648DB}"/>
              </a:ext>
            </a:extLst>
          </p:cNvPr>
          <p:cNvSpPr txBox="1"/>
          <p:nvPr/>
        </p:nvSpPr>
        <p:spPr>
          <a:xfrm>
            <a:off x="614682" y="2089375"/>
            <a:ext cx="1910080" cy="646331"/>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Was not told to crush tablets</a:t>
            </a:r>
          </a:p>
        </p:txBody>
      </p:sp>
    </p:spTree>
    <p:extLst>
      <p:ext uri="{BB962C8B-B14F-4D97-AF65-F5344CB8AC3E}">
        <p14:creationId xmlns:p14="http://schemas.microsoft.com/office/powerpoint/2010/main" val="33262411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425637" y="-7111"/>
            <a:ext cx="10972800" cy="1067107"/>
          </a:xfrm>
        </p:spPr>
        <p:txBody>
          <a:bodyPr>
            <a:noAutofit/>
          </a:bodyPr>
          <a:lstStyle/>
          <a:p>
            <a:br>
              <a:rPr lang="en-GB" sz="2400" dirty="0"/>
            </a:br>
            <a:r>
              <a:rPr lang="en-GB" sz="2400" dirty="0"/>
              <a:t>Reducing variation in quality referrals for EEG – Royal Free London NHS Foundation Trust</a:t>
            </a:r>
            <a:br>
              <a:rPr lang="en-GB" sz="2400" dirty="0"/>
            </a:br>
            <a:endParaRPr lang="en-GB" sz="24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425637" y="1000729"/>
            <a:ext cx="8684496" cy="497871"/>
          </a:xfrm>
        </p:spPr>
        <p:txBody>
          <a:bodyPr>
            <a:normAutofit/>
          </a:bodyPr>
          <a:lstStyle/>
          <a:p>
            <a:pPr marL="0" indent="0" algn="just">
              <a:lnSpc>
                <a:spcPct val="150000"/>
              </a:lnSpc>
              <a:buNone/>
            </a:pPr>
            <a:r>
              <a:rPr lang="en-GB" sz="1200" b="1" dirty="0">
                <a:solidFill>
                  <a:schemeClr val="tx1"/>
                </a:solidFill>
                <a:latin typeface="Montserrat" panose="00000500000000000000" pitchFamily="50" charset="0"/>
                <a:cs typeface="Arial" panose="020B0604020202020204" pitchFamily="34" charset="0"/>
              </a:rPr>
              <a:t>Patient and family feedback on their experience</a:t>
            </a:r>
            <a:endParaRPr lang="en-GB" sz="12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20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200" dirty="0">
              <a:solidFill>
                <a:schemeClr val="tx1"/>
              </a:solidFill>
              <a:highlight>
                <a:srgbClr val="00FF00"/>
              </a:highlight>
              <a:latin typeface="Montserrat" panose="00000500000000000000" pitchFamily="50" charset="0"/>
              <a:cs typeface="Arial" panose="020B0604020202020204" pitchFamily="34" charset="0"/>
            </a:endParaRPr>
          </a:p>
        </p:txBody>
      </p:sp>
      <p:pic>
        <p:nvPicPr>
          <p:cNvPr id="3" name="Picture 2">
            <a:extLst>
              <a:ext uri="{FF2B5EF4-FFF2-40B4-BE49-F238E27FC236}">
                <a16:creationId xmlns:a16="http://schemas.microsoft.com/office/drawing/2014/main" id="{26C7B8F9-0008-EC29-7853-9404E8D0E249}"/>
              </a:ext>
            </a:extLst>
          </p:cNvPr>
          <p:cNvPicPr>
            <a:picLocks noChangeAspect="1"/>
          </p:cNvPicPr>
          <p:nvPr/>
        </p:nvPicPr>
        <p:blipFill>
          <a:blip r:embed="rId2"/>
          <a:stretch>
            <a:fillRect/>
          </a:stretch>
        </p:blipFill>
        <p:spPr>
          <a:xfrm>
            <a:off x="425637" y="2480211"/>
            <a:ext cx="5448405" cy="2879189"/>
          </a:xfrm>
          <a:prstGeom prst="rect">
            <a:avLst/>
          </a:prstGeom>
        </p:spPr>
      </p:pic>
      <p:cxnSp>
        <p:nvCxnSpPr>
          <p:cNvPr id="6" name="Straight Arrow Connector 5">
            <a:extLst>
              <a:ext uri="{FF2B5EF4-FFF2-40B4-BE49-F238E27FC236}">
                <a16:creationId xmlns:a16="http://schemas.microsoft.com/office/drawing/2014/main" id="{7CD718D3-78C3-5A89-FE18-A6DC79E4F00B}"/>
              </a:ext>
            </a:extLst>
          </p:cNvPr>
          <p:cNvCxnSpPr>
            <a:cxnSpLocks/>
          </p:cNvCxnSpPr>
          <p:nvPr/>
        </p:nvCxnSpPr>
        <p:spPr>
          <a:xfrm>
            <a:off x="5537200" y="1249664"/>
            <a:ext cx="0" cy="5225812"/>
          </a:xfrm>
          <a:prstGeom prst="straightConnector1">
            <a:avLst/>
          </a:prstGeom>
          <a:noFill/>
          <a:ln w="38100" cap="flat" cmpd="sng" algn="ctr">
            <a:solidFill>
              <a:schemeClr val="bg1">
                <a:lumMod val="65000"/>
              </a:schemeClr>
            </a:solidFill>
            <a:prstDash val="solid"/>
            <a:miter lim="800000"/>
            <a:headEnd type="triangle"/>
            <a:tailEnd type="triangle"/>
          </a:ln>
          <a:effectLst/>
        </p:spPr>
      </p:cxnSp>
      <p:sp>
        <p:nvSpPr>
          <p:cNvPr id="8" name="TextBox 7">
            <a:extLst>
              <a:ext uri="{FF2B5EF4-FFF2-40B4-BE49-F238E27FC236}">
                <a16:creationId xmlns:a16="http://schemas.microsoft.com/office/drawing/2014/main" id="{8E952D15-0C15-4531-1266-375C200ABB12}"/>
              </a:ext>
            </a:extLst>
          </p:cNvPr>
          <p:cNvSpPr txBox="1"/>
          <p:nvPr/>
        </p:nvSpPr>
        <p:spPr>
          <a:xfrm>
            <a:off x="425637" y="1498600"/>
            <a:ext cx="3535678" cy="276999"/>
          </a:xfrm>
          <a:prstGeom prst="rect">
            <a:avLst/>
          </a:prstGeom>
          <a:noFill/>
        </p:spPr>
        <p:txBody>
          <a:bodyPr wrap="square" rtlCol="0">
            <a:spAutoFit/>
          </a:bodyPr>
          <a:lstStyle/>
          <a:p>
            <a:r>
              <a:rPr lang="en-GB" sz="1200" b="1" u="sng" dirty="0">
                <a:latin typeface="Arial" panose="020B0604020202020204" pitchFamily="34" charset="0"/>
                <a:cs typeface="Arial" panose="020B0604020202020204" pitchFamily="34" charset="0"/>
              </a:rPr>
              <a:t>EEG </a:t>
            </a:r>
            <a:r>
              <a:rPr lang="en-GB" sz="1200" b="1" u="sng" dirty="0">
                <a:latin typeface="Montserrat" panose="00000500000000000000" pitchFamily="50" charset="0"/>
                <a:cs typeface="Arial" panose="020B0604020202020204" pitchFamily="34" charset="0"/>
              </a:rPr>
              <a:t>responses</a:t>
            </a:r>
          </a:p>
        </p:txBody>
      </p:sp>
      <p:sp>
        <p:nvSpPr>
          <p:cNvPr id="9" name="TextBox 8">
            <a:extLst>
              <a:ext uri="{FF2B5EF4-FFF2-40B4-BE49-F238E27FC236}">
                <a16:creationId xmlns:a16="http://schemas.microsoft.com/office/drawing/2014/main" id="{3D83F082-6AD5-DF5B-96DA-F4D303BD4D97}"/>
              </a:ext>
            </a:extLst>
          </p:cNvPr>
          <p:cNvSpPr txBox="1"/>
          <p:nvPr/>
        </p:nvSpPr>
        <p:spPr>
          <a:xfrm>
            <a:off x="6362398" y="1498599"/>
            <a:ext cx="3535678" cy="276999"/>
          </a:xfrm>
          <a:prstGeom prst="rect">
            <a:avLst/>
          </a:prstGeom>
          <a:noFill/>
        </p:spPr>
        <p:txBody>
          <a:bodyPr wrap="square" rtlCol="0">
            <a:spAutoFit/>
          </a:bodyPr>
          <a:lstStyle/>
          <a:p>
            <a:r>
              <a:rPr lang="en-GB" sz="1200" b="1" u="sng" dirty="0">
                <a:latin typeface="Montserrat" panose="00000500000000000000" pitchFamily="50" charset="0"/>
                <a:cs typeface="Arial" panose="020B0604020202020204" pitchFamily="34" charset="0"/>
              </a:rPr>
              <a:t>Pharmacy</a:t>
            </a:r>
            <a:r>
              <a:rPr lang="en-GB" sz="1200" b="1" u="sng" dirty="0">
                <a:latin typeface="Arial" panose="020B0604020202020204" pitchFamily="34" charset="0"/>
                <a:cs typeface="Arial" panose="020B0604020202020204" pitchFamily="34" charset="0"/>
              </a:rPr>
              <a:t> responses</a:t>
            </a:r>
          </a:p>
        </p:txBody>
      </p:sp>
      <p:pic>
        <p:nvPicPr>
          <p:cNvPr id="10" name="Picture 9">
            <a:extLst>
              <a:ext uri="{FF2B5EF4-FFF2-40B4-BE49-F238E27FC236}">
                <a16:creationId xmlns:a16="http://schemas.microsoft.com/office/drawing/2014/main" id="{E4BE07FA-386B-EA17-63CB-F8BE2FCD2D13}"/>
              </a:ext>
            </a:extLst>
          </p:cNvPr>
          <p:cNvPicPr>
            <a:picLocks noChangeAspect="1"/>
          </p:cNvPicPr>
          <p:nvPr/>
        </p:nvPicPr>
        <p:blipFill rotWithShape="1">
          <a:blip r:embed="rId3"/>
          <a:srcRect t="8362" b="13924"/>
          <a:stretch/>
        </p:blipFill>
        <p:spPr>
          <a:xfrm>
            <a:off x="5874042" y="2341341"/>
            <a:ext cx="6097085" cy="3296458"/>
          </a:xfrm>
          <a:prstGeom prst="rect">
            <a:avLst/>
          </a:prstGeom>
        </p:spPr>
      </p:pic>
    </p:spTree>
    <p:extLst>
      <p:ext uri="{BB962C8B-B14F-4D97-AF65-F5344CB8AC3E}">
        <p14:creationId xmlns:p14="http://schemas.microsoft.com/office/powerpoint/2010/main" val="3212446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425637" y="-7111"/>
            <a:ext cx="10972800" cy="1067107"/>
          </a:xfrm>
        </p:spPr>
        <p:txBody>
          <a:bodyPr>
            <a:noAutofit/>
          </a:bodyPr>
          <a:lstStyle/>
          <a:p>
            <a:br>
              <a:rPr lang="en-GB" sz="2667" dirty="0"/>
            </a:br>
            <a:r>
              <a:rPr lang="en-GB" sz="2667" dirty="0"/>
              <a:t>Reducing variation in quality referrals for EEG – Royal Free London NHS Foundation Trust</a:t>
            </a:r>
            <a:br>
              <a:rPr lang="en-GB" sz="2667" dirty="0"/>
            </a:br>
            <a:endParaRPr lang="en-GB" sz="2667"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425637" y="1000729"/>
            <a:ext cx="8684496" cy="497871"/>
          </a:xfrm>
        </p:spPr>
        <p:txBody>
          <a:bodyPr>
            <a:normAutofit/>
          </a:bodyPr>
          <a:lstStyle/>
          <a:p>
            <a:pPr marL="0" indent="0" algn="just">
              <a:lnSpc>
                <a:spcPct val="150000"/>
              </a:lnSpc>
              <a:buNone/>
            </a:pPr>
            <a:r>
              <a:rPr lang="en-GB" sz="1200" b="1" dirty="0">
                <a:solidFill>
                  <a:schemeClr val="tx1"/>
                </a:solidFill>
                <a:latin typeface="Montserrat" panose="00000500000000000000" pitchFamily="50" charset="0"/>
                <a:cs typeface="Arial" panose="020B0604020202020204" pitchFamily="34" charset="0"/>
              </a:rPr>
              <a:t>Patient and family feedback on their experience</a:t>
            </a:r>
            <a:endParaRPr lang="en-GB" sz="12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20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200" dirty="0">
              <a:solidFill>
                <a:schemeClr val="tx1"/>
              </a:solidFill>
              <a:highlight>
                <a:srgbClr val="00FF00"/>
              </a:highlight>
              <a:latin typeface="Montserrat" panose="00000500000000000000" pitchFamily="50" charset="0"/>
              <a:cs typeface="Arial" panose="020B0604020202020204" pitchFamily="34" charset="0"/>
            </a:endParaRPr>
          </a:p>
        </p:txBody>
      </p:sp>
      <p:sp>
        <p:nvSpPr>
          <p:cNvPr id="4" name="Content Placeholder 2">
            <a:extLst>
              <a:ext uri="{FF2B5EF4-FFF2-40B4-BE49-F238E27FC236}">
                <a16:creationId xmlns:a16="http://schemas.microsoft.com/office/drawing/2014/main" id="{843D9DE5-7E48-70E7-3B9C-3193A3D50176}"/>
              </a:ext>
            </a:extLst>
          </p:cNvPr>
          <p:cNvSpPr txBox="1">
            <a:spLocks/>
          </p:cNvSpPr>
          <p:nvPr/>
        </p:nvSpPr>
        <p:spPr>
          <a:xfrm>
            <a:off x="838200" y="1825625"/>
            <a:ext cx="5181600" cy="4351338"/>
          </a:xfrm>
          <a:prstGeom prst="rect">
            <a:avLst/>
          </a:prstGeom>
        </p:spPr>
        <p:txBody>
          <a:bodyPr vert="horz" lIns="91440" tIns="45720" rIns="91440" bIns="45720" rtlCol="0">
            <a:normAutofit/>
          </a:bodyPr>
          <a:lstStyle>
            <a:lvl1pPr marL="457189" indent="-457189" algn="l" defTabSz="1219170" rtl="0" eaLnBrk="1" latinLnBrk="0" hangingPunct="1">
              <a:spcBef>
                <a:spcPct val="20000"/>
              </a:spcBef>
              <a:buFont typeface="Arial" panose="020B0604020202020204" pitchFamily="34" charset="0"/>
              <a:buChar char="•"/>
              <a:defRPr sz="3733" b="0" kern="1200">
                <a:solidFill>
                  <a:srgbClr val="4D4D4D"/>
                </a:solidFill>
                <a:latin typeface="Montserrat" panose="02000505000000020004" pitchFamily="2" charset="0"/>
                <a:ea typeface="+mn-ea"/>
                <a:cs typeface="+mn-cs"/>
              </a:defRPr>
            </a:lvl1pPr>
            <a:lvl2pPr marL="990575" indent="-380990" algn="l" defTabSz="1219170" rtl="0" eaLnBrk="1" latinLnBrk="0" hangingPunct="1">
              <a:spcBef>
                <a:spcPct val="20000"/>
              </a:spcBef>
              <a:buClr>
                <a:srgbClr val="4D4D4D"/>
              </a:buClr>
              <a:buSzPct val="80000"/>
              <a:buFont typeface="Courier New" panose="02070309020205020404" pitchFamily="49" charset="0"/>
              <a:buChar char="o"/>
              <a:defRPr sz="3200" b="0" kern="1200">
                <a:solidFill>
                  <a:schemeClr val="tx1"/>
                </a:solidFill>
                <a:latin typeface="Montserrat" panose="02000505000000020004" pitchFamily="2" charset="0"/>
                <a:ea typeface="+mn-ea"/>
                <a:cs typeface="+mn-cs"/>
              </a:defRPr>
            </a:lvl2pPr>
            <a:lvl3pPr marL="1676358" indent="-457189" algn="l" defTabSz="1219170" rtl="0" eaLnBrk="1" latinLnBrk="0" hangingPunct="1">
              <a:spcBef>
                <a:spcPct val="20000"/>
              </a:spcBef>
              <a:buFont typeface="Montserrat" panose="02000505000000020004" pitchFamily="2" charset="0"/>
              <a:buChar char="—"/>
              <a:defRPr sz="2667" kern="1200">
                <a:solidFill>
                  <a:schemeClr val="tx1"/>
                </a:solidFill>
                <a:latin typeface="Montserrat" panose="02000505000000020004" pitchFamily="2" charset="0"/>
                <a:ea typeface="+mn-ea"/>
                <a:cs typeface="+mn-cs"/>
              </a:defRPr>
            </a:lvl3pPr>
            <a:lvl4pPr marL="2133547" indent="-304792" algn="l" defTabSz="1219170" rtl="0" eaLnBrk="1" latinLnBrk="0" hangingPunct="1">
              <a:spcBef>
                <a:spcPct val="20000"/>
              </a:spcBef>
              <a:buFont typeface="Arial" panose="020B0604020202020204" pitchFamily="34" charset="0"/>
              <a:buChar char="–"/>
              <a:defRPr sz="2133" kern="1200">
                <a:solidFill>
                  <a:schemeClr val="tx1"/>
                </a:solidFill>
                <a:latin typeface="Montserrat" panose="02000505000000020004" pitchFamily="2" charset="0"/>
                <a:ea typeface="+mn-ea"/>
                <a:cs typeface="+mn-cs"/>
              </a:defRPr>
            </a:lvl4pPr>
            <a:lvl5pPr marL="2743131" indent="-304792" algn="l" defTabSz="1219170" rtl="0" eaLnBrk="1" latinLnBrk="0" hangingPunct="1">
              <a:spcBef>
                <a:spcPct val="20000"/>
              </a:spcBef>
              <a:buFont typeface="Arial" panose="020B0604020202020204" pitchFamily="34" charset="0"/>
              <a:buChar char="»"/>
              <a:defRPr sz="1867" kern="1200">
                <a:solidFill>
                  <a:schemeClr val="tx1"/>
                </a:solidFill>
                <a:latin typeface="Montserrat" panose="02000505000000020004" pitchFamily="2" charset="0"/>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a:lstStyle>
          <a:p>
            <a:pPr marL="0" indent="0" algn="ctr">
              <a:buFont typeface="Arial" panose="020B0604020202020204" pitchFamily="34" charset="0"/>
              <a:buNone/>
            </a:pPr>
            <a:r>
              <a:rPr lang="en-GB" sz="1900" b="1" u="sng" dirty="0">
                <a:latin typeface="Arial" panose="020B0604020202020204" pitchFamily="34" charset="0"/>
                <a:cs typeface="Arial" panose="020B0604020202020204" pitchFamily="34" charset="0"/>
              </a:rPr>
              <a:t>Information</a:t>
            </a:r>
          </a:p>
          <a:p>
            <a:pPr marL="0" indent="0" algn="ctr">
              <a:buFont typeface="Arial" panose="020B0604020202020204" pitchFamily="34" charset="0"/>
              <a:buNone/>
            </a:pPr>
            <a:r>
              <a:rPr lang="en-GB" sz="2000" b="1" dirty="0">
                <a:latin typeface="Arial" panose="020B0604020202020204" pitchFamily="34" charset="0"/>
                <a:cs typeface="Arial" panose="020B0604020202020204" pitchFamily="34" charset="0"/>
              </a:rPr>
              <a:t>Before changes </a:t>
            </a:r>
          </a:p>
          <a:p>
            <a:pPr marL="0" indent="0" algn="ctr">
              <a:buFont typeface="Arial" panose="020B0604020202020204" pitchFamily="34" charset="0"/>
              <a:buNone/>
            </a:pPr>
            <a:r>
              <a:rPr lang="en-GB" sz="2000" dirty="0">
                <a:solidFill>
                  <a:srgbClr val="FF0000"/>
                </a:solidFill>
                <a:latin typeface="Arial" panose="020B0604020202020204" pitchFamily="34" charset="0"/>
                <a:cs typeface="Arial" panose="020B0604020202020204" pitchFamily="34" charset="0"/>
              </a:rPr>
              <a:t>Didn’t know where to go </a:t>
            </a:r>
          </a:p>
          <a:p>
            <a:pPr marL="0" indent="0" algn="ctr">
              <a:buFont typeface="Arial" panose="020B0604020202020204" pitchFamily="34" charset="0"/>
              <a:buNone/>
            </a:pPr>
            <a:r>
              <a:rPr lang="en-GB" sz="2000" dirty="0">
                <a:solidFill>
                  <a:srgbClr val="00B0F0"/>
                </a:solidFill>
                <a:latin typeface="Arial" panose="020B0604020202020204" pitchFamily="34" charset="0"/>
                <a:cs typeface="Arial" panose="020B0604020202020204" pitchFamily="34" charset="0"/>
              </a:rPr>
              <a:t>A bit unprepared</a:t>
            </a:r>
          </a:p>
          <a:p>
            <a:pPr marL="0" indent="0" algn="ctr">
              <a:buFont typeface="Arial" panose="020B0604020202020204" pitchFamily="34" charset="0"/>
              <a:buNone/>
            </a:pPr>
            <a:r>
              <a:rPr lang="en-GB" sz="2000" dirty="0">
                <a:solidFill>
                  <a:srgbClr val="7030A0"/>
                </a:solidFill>
                <a:latin typeface="Arial" panose="020B0604020202020204" pitchFamily="34" charset="0"/>
                <a:cs typeface="Arial" panose="020B0604020202020204" pitchFamily="34" charset="0"/>
              </a:rPr>
              <a:t>Video Would've helped</a:t>
            </a:r>
            <a:r>
              <a:rPr lang="en-GB" sz="2000" dirty="0">
                <a:latin typeface="Arial" panose="020B0604020202020204" pitchFamily="34" charset="0"/>
                <a:cs typeface="Arial" panose="020B0604020202020204" pitchFamily="34" charset="0"/>
              </a:rPr>
              <a:t>	</a:t>
            </a:r>
          </a:p>
          <a:p>
            <a:pPr marL="0" indent="0" algn="ctr">
              <a:buFont typeface="Arial" panose="020B0604020202020204" pitchFamily="34" charset="0"/>
              <a:buNone/>
            </a:pPr>
            <a:r>
              <a:rPr lang="en-GB" sz="2000" dirty="0">
                <a:solidFill>
                  <a:schemeClr val="accent4"/>
                </a:solidFill>
                <a:latin typeface="Arial" panose="020B0604020202020204" pitchFamily="34" charset="0"/>
                <a:cs typeface="Arial" panose="020B0604020202020204" pitchFamily="34" charset="0"/>
              </a:rPr>
              <a:t>Was told not to crush tablets</a:t>
            </a:r>
          </a:p>
          <a:p>
            <a:pPr marL="0" indent="0" algn="ctr">
              <a:buFont typeface="Arial" panose="020B0604020202020204" pitchFamily="34" charset="0"/>
              <a:buNone/>
            </a:pPr>
            <a:r>
              <a:rPr lang="en-GB" sz="2000" b="1" dirty="0">
                <a:latin typeface="Arial" panose="020B0604020202020204" pitchFamily="34" charset="0"/>
                <a:cs typeface="Arial" panose="020B0604020202020204" pitchFamily="34" charset="0"/>
              </a:rPr>
              <a:t>After changes </a:t>
            </a:r>
          </a:p>
          <a:p>
            <a:pPr marL="0" indent="0" algn="ctr">
              <a:buFont typeface="Arial" panose="020B0604020202020204" pitchFamily="34" charset="0"/>
              <a:buNone/>
            </a:pPr>
            <a:r>
              <a:rPr lang="en-GB" sz="2000" dirty="0">
                <a:solidFill>
                  <a:schemeClr val="accent4"/>
                </a:solidFill>
                <a:latin typeface="Arial" panose="020B0604020202020204" pitchFamily="34" charset="0"/>
                <a:cs typeface="Arial" panose="020B0604020202020204" pitchFamily="34" charset="0"/>
              </a:rPr>
              <a:t>Well Prepared</a:t>
            </a:r>
          </a:p>
          <a:p>
            <a:pPr marL="0" indent="0" algn="ctr">
              <a:buFont typeface="Arial" panose="020B0604020202020204" pitchFamily="34" charset="0"/>
              <a:buNone/>
            </a:pPr>
            <a:r>
              <a:rPr lang="en-GB" sz="2000" dirty="0">
                <a:solidFill>
                  <a:srgbClr val="FF0000"/>
                </a:solidFill>
                <a:latin typeface="Arial" panose="020B0604020202020204" pitchFamily="34" charset="0"/>
                <a:cs typeface="Arial" panose="020B0604020202020204" pitchFamily="34" charset="0"/>
              </a:rPr>
              <a:t>Advice from ESN brilliant</a:t>
            </a:r>
          </a:p>
          <a:p>
            <a:pPr marL="0" indent="0" algn="ctr">
              <a:buFont typeface="Arial" panose="020B0604020202020204" pitchFamily="34" charset="0"/>
              <a:buNone/>
            </a:pPr>
            <a:r>
              <a:rPr lang="en-GB" sz="2000" dirty="0">
                <a:solidFill>
                  <a:srgbClr val="00B050"/>
                </a:solidFill>
                <a:latin typeface="Arial" panose="020B0604020202020204" pitchFamily="34" charset="0"/>
                <a:cs typeface="Arial" panose="020B0604020202020204" pitchFamily="34" charset="0"/>
              </a:rPr>
              <a:t>Nothing else to add </a:t>
            </a:r>
          </a:p>
          <a:p>
            <a:pPr marL="0" indent="0" algn="ctr">
              <a:buFont typeface="Arial" panose="020B0604020202020204" pitchFamily="34" charset="0"/>
              <a:buNone/>
            </a:pPr>
            <a:r>
              <a:rPr lang="en-GB" sz="2000" dirty="0">
                <a:solidFill>
                  <a:schemeClr val="accent1"/>
                </a:solidFill>
                <a:latin typeface="Arial" panose="020B0604020202020204" pitchFamily="34" charset="0"/>
                <a:cs typeface="Arial" panose="020B0604020202020204" pitchFamily="34" charset="0"/>
              </a:rPr>
              <a:t>Sufficient information given</a:t>
            </a:r>
          </a:p>
          <a:p>
            <a:endParaRPr lang="en-GB" dirty="0">
              <a:latin typeface="Arial" panose="020B0604020202020204" pitchFamily="34" charset="0"/>
              <a:cs typeface="Arial" panose="020B0604020202020204" pitchFamily="34" charset="0"/>
            </a:endParaRPr>
          </a:p>
        </p:txBody>
      </p:sp>
      <p:sp>
        <p:nvSpPr>
          <p:cNvPr id="7" name="Content Placeholder 3">
            <a:extLst>
              <a:ext uri="{FF2B5EF4-FFF2-40B4-BE49-F238E27FC236}">
                <a16:creationId xmlns:a16="http://schemas.microsoft.com/office/drawing/2014/main" id="{0FAE7098-530D-04A6-498A-AB7A73331029}"/>
              </a:ext>
            </a:extLst>
          </p:cNvPr>
          <p:cNvSpPr txBox="1">
            <a:spLocks/>
          </p:cNvSpPr>
          <p:nvPr/>
        </p:nvSpPr>
        <p:spPr>
          <a:xfrm>
            <a:off x="6172200" y="1825625"/>
            <a:ext cx="5181600" cy="4351338"/>
          </a:xfrm>
          <a:prstGeom prst="rect">
            <a:avLst/>
          </a:prstGeom>
        </p:spPr>
        <p:txBody>
          <a:bodyPr>
            <a:normAutofit/>
          </a:bodyPr>
          <a:lstStyle>
            <a:lvl1pPr marL="457189" indent="-457189" algn="l" defTabSz="1219170" rtl="0" eaLnBrk="1" latinLnBrk="0" hangingPunct="1">
              <a:spcBef>
                <a:spcPct val="20000"/>
              </a:spcBef>
              <a:buFont typeface="Arial" panose="020B0604020202020204" pitchFamily="34" charset="0"/>
              <a:buChar char="•"/>
              <a:defRPr sz="3733" b="0" kern="1200">
                <a:solidFill>
                  <a:srgbClr val="4D4D4D"/>
                </a:solidFill>
                <a:latin typeface="Montserrat" panose="02000505000000020004" pitchFamily="2" charset="0"/>
                <a:ea typeface="+mn-ea"/>
                <a:cs typeface="+mn-cs"/>
              </a:defRPr>
            </a:lvl1pPr>
            <a:lvl2pPr marL="990575" indent="-380990" algn="l" defTabSz="1219170" rtl="0" eaLnBrk="1" latinLnBrk="0" hangingPunct="1">
              <a:spcBef>
                <a:spcPct val="20000"/>
              </a:spcBef>
              <a:buClr>
                <a:srgbClr val="4D4D4D"/>
              </a:buClr>
              <a:buSzPct val="80000"/>
              <a:buFont typeface="Courier New" panose="02070309020205020404" pitchFamily="49" charset="0"/>
              <a:buChar char="o"/>
              <a:defRPr sz="3200" b="0" kern="1200">
                <a:solidFill>
                  <a:schemeClr val="tx1"/>
                </a:solidFill>
                <a:latin typeface="Montserrat" panose="02000505000000020004" pitchFamily="2" charset="0"/>
                <a:ea typeface="+mn-ea"/>
                <a:cs typeface="+mn-cs"/>
              </a:defRPr>
            </a:lvl2pPr>
            <a:lvl3pPr marL="1676358" indent="-457189" algn="l" defTabSz="1219170" rtl="0" eaLnBrk="1" latinLnBrk="0" hangingPunct="1">
              <a:spcBef>
                <a:spcPct val="20000"/>
              </a:spcBef>
              <a:buFont typeface="Montserrat" panose="02000505000000020004" pitchFamily="2" charset="0"/>
              <a:buChar char="—"/>
              <a:defRPr sz="2667" kern="1200">
                <a:solidFill>
                  <a:schemeClr val="tx1"/>
                </a:solidFill>
                <a:latin typeface="Montserrat" panose="02000505000000020004" pitchFamily="2" charset="0"/>
                <a:ea typeface="+mn-ea"/>
                <a:cs typeface="+mn-cs"/>
              </a:defRPr>
            </a:lvl3pPr>
            <a:lvl4pPr marL="2133547" indent="-304792" algn="l" defTabSz="1219170" rtl="0" eaLnBrk="1" latinLnBrk="0" hangingPunct="1">
              <a:spcBef>
                <a:spcPct val="20000"/>
              </a:spcBef>
              <a:buFont typeface="Arial" panose="020B0604020202020204" pitchFamily="34" charset="0"/>
              <a:buChar char="–"/>
              <a:defRPr sz="2133" kern="1200">
                <a:solidFill>
                  <a:schemeClr val="tx1"/>
                </a:solidFill>
                <a:latin typeface="Montserrat" panose="02000505000000020004" pitchFamily="2" charset="0"/>
                <a:ea typeface="+mn-ea"/>
                <a:cs typeface="+mn-cs"/>
              </a:defRPr>
            </a:lvl4pPr>
            <a:lvl5pPr marL="2743131" indent="-304792" algn="l" defTabSz="1219170" rtl="0" eaLnBrk="1" latinLnBrk="0" hangingPunct="1">
              <a:spcBef>
                <a:spcPct val="20000"/>
              </a:spcBef>
              <a:buFont typeface="Arial" panose="020B0604020202020204" pitchFamily="34" charset="0"/>
              <a:buChar char="»"/>
              <a:defRPr sz="1867" kern="1200">
                <a:solidFill>
                  <a:schemeClr val="tx1"/>
                </a:solidFill>
                <a:latin typeface="Montserrat" panose="02000505000000020004" pitchFamily="2" charset="0"/>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a:lstStyle>
          <a:p>
            <a:pPr marL="0" indent="0" algn="ctr">
              <a:buFont typeface="Arial" panose="020B0604020202020204" pitchFamily="34" charset="0"/>
              <a:buNone/>
            </a:pPr>
            <a:r>
              <a:rPr lang="en-GB" sz="1900" b="1" u="sng" dirty="0">
                <a:latin typeface="Arial" panose="020B0604020202020204" pitchFamily="34" charset="0"/>
                <a:cs typeface="Arial" panose="020B0604020202020204" pitchFamily="34" charset="0"/>
              </a:rPr>
              <a:t>Pharmacy</a:t>
            </a:r>
          </a:p>
          <a:p>
            <a:pPr marL="0" indent="0" algn="ctr">
              <a:buFont typeface="Arial" panose="020B0604020202020204" pitchFamily="34" charset="0"/>
              <a:buNone/>
            </a:pPr>
            <a:r>
              <a:rPr lang="en-GB" sz="2200" dirty="0">
                <a:solidFill>
                  <a:schemeClr val="accent1"/>
                </a:solidFill>
                <a:latin typeface="Arial" panose="020B0604020202020204" pitchFamily="34" charset="0"/>
                <a:cs typeface="Arial" panose="020B0604020202020204" pitchFamily="34" charset="0"/>
              </a:rPr>
              <a:t>Collection of Medication difficult</a:t>
            </a:r>
          </a:p>
          <a:p>
            <a:pPr marL="0" indent="0" algn="ctr">
              <a:buFont typeface="Arial" panose="020B0604020202020204" pitchFamily="34" charset="0"/>
              <a:buNone/>
            </a:pPr>
            <a:r>
              <a:rPr lang="en-GB" sz="2200" dirty="0">
                <a:solidFill>
                  <a:srgbClr val="FF0000"/>
                </a:solidFill>
                <a:latin typeface="Arial" panose="020B0604020202020204" pitchFamily="34" charset="0"/>
                <a:cs typeface="Arial" panose="020B0604020202020204" pitchFamily="34" charset="0"/>
              </a:rPr>
              <a:t>Long wait</a:t>
            </a:r>
          </a:p>
          <a:p>
            <a:pPr marL="0" indent="0" algn="ctr">
              <a:buFont typeface="Arial" panose="020B0604020202020204" pitchFamily="34" charset="0"/>
              <a:buNone/>
            </a:pPr>
            <a:r>
              <a:rPr lang="en-GB" sz="2200" dirty="0">
                <a:solidFill>
                  <a:srgbClr val="00B050"/>
                </a:solidFill>
                <a:latin typeface="Arial" panose="020B0604020202020204" pitchFamily="34" charset="0"/>
                <a:cs typeface="Arial" panose="020B0604020202020204" pitchFamily="34" charset="0"/>
              </a:rPr>
              <a:t>Confusing</a:t>
            </a:r>
          </a:p>
          <a:p>
            <a:pPr marL="0" indent="0" algn="ctr">
              <a:buFont typeface="Arial" panose="020B0604020202020204" pitchFamily="34" charset="0"/>
              <a:buNone/>
            </a:pPr>
            <a:r>
              <a:rPr lang="en-GB" sz="2200" dirty="0">
                <a:solidFill>
                  <a:srgbClr val="7030A0"/>
                </a:solidFill>
                <a:latin typeface="Arial" panose="020B0604020202020204" pitchFamily="34" charset="0"/>
                <a:cs typeface="Arial" panose="020B0604020202020204" pitchFamily="34" charset="0"/>
              </a:rPr>
              <a:t>Busy</a:t>
            </a:r>
          </a:p>
          <a:p>
            <a:pPr marL="0" indent="0" algn="ctr">
              <a:buFont typeface="Arial" panose="020B0604020202020204" pitchFamily="34" charset="0"/>
              <a:buNone/>
            </a:pPr>
            <a:r>
              <a:rPr lang="en-GB" sz="2200" dirty="0">
                <a:solidFill>
                  <a:srgbClr val="00B0F0"/>
                </a:solidFill>
                <a:latin typeface="Arial" panose="020B0604020202020204" pitchFamily="34" charset="0"/>
                <a:cs typeface="Arial" panose="020B0604020202020204" pitchFamily="34" charset="0"/>
              </a:rPr>
              <a:t>Delayed</a:t>
            </a:r>
          </a:p>
          <a:p>
            <a:pPr marL="0" indent="0" algn="ctr">
              <a:buFont typeface="Arial" panose="020B0604020202020204" pitchFamily="34" charset="0"/>
              <a:buNone/>
            </a:pPr>
            <a:r>
              <a:rPr lang="en-GB" sz="2200" dirty="0">
                <a:solidFill>
                  <a:srgbClr val="FFFF00"/>
                </a:solidFill>
                <a:latin typeface="Arial" panose="020B0604020202020204" pitchFamily="34" charset="0"/>
                <a:cs typeface="Arial" panose="020B0604020202020204" pitchFamily="34" charset="0"/>
              </a:rPr>
              <a:t>A big problem</a:t>
            </a:r>
          </a:p>
          <a:p>
            <a:pPr marL="0" indent="0" algn="ctr">
              <a:buFont typeface="Arial" panose="020B0604020202020204" pitchFamily="34" charset="0"/>
              <a:buNone/>
            </a:pPr>
            <a:r>
              <a:rPr lang="en-GB" sz="2200" dirty="0">
                <a:solidFill>
                  <a:srgbClr val="00B050"/>
                </a:solidFill>
                <a:latin typeface="Arial" panose="020B0604020202020204" pitchFamily="34" charset="0"/>
                <a:cs typeface="Arial" panose="020B0604020202020204" pitchFamily="34" charset="0"/>
              </a:rPr>
              <a:t>Environment difficult for neurodiverse</a:t>
            </a:r>
          </a:p>
          <a:p>
            <a:pPr marL="0" indent="0" algn="ctr">
              <a:buFont typeface="Arial" panose="020B0604020202020204" pitchFamily="34" charset="0"/>
              <a:buNone/>
            </a:pPr>
            <a:r>
              <a:rPr lang="en-GB" sz="2200" dirty="0">
                <a:solidFill>
                  <a:srgbClr val="7030A0"/>
                </a:solidFill>
                <a:latin typeface="Arial" panose="020B0604020202020204" pitchFamily="34" charset="0"/>
                <a:cs typeface="Arial" panose="020B0604020202020204" pitchFamily="34" charset="0"/>
              </a:rPr>
              <a:t>Stressful</a:t>
            </a:r>
          </a:p>
          <a:p>
            <a:pPr marL="0" indent="0" algn="ctr">
              <a:buFont typeface="Arial" panose="020B0604020202020204" pitchFamily="34" charset="0"/>
              <a:buNone/>
            </a:pPr>
            <a:r>
              <a:rPr lang="en-GB" sz="2200" dirty="0">
                <a:solidFill>
                  <a:srgbClr val="00B0F0"/>
                </a:solidFill>
                <a:latin typeface="Arial" panose="020B0604020202020204" pitchFamily="34" charset="0"/>
                <a:cs typeface="Arial" panose="020B0604020202020204" pitchFamily="34" charset="0"/>
              </a:rPr>
              <a:t>No instructions given</a:t>
            </a:r>
          </a:p>
        </p:txBody>
      </p:sp>
    </p:spTree>
    <p:extLst>
      <p:ext uri="{BB962C8B-B14F-4D97-AF65-F5344CB8AC3E}">
        <p14:creationId xmlns:p14="http://schemas.microsoft.com/office/powerpoint/2010/main" val="1931730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425637" y="-7111"/>
            <a:ext cx="10972800" cy="1067107"/>
          </a:xfrm>
        </p:spPr>
        <p:txBody>
          <a:bodyPr>
            <a:noAutofit/>
          </a:bodyPr>
          <a:lstStyle/>
          <a:p>
            <a:br>
              <a:rPr lang="en-GB" sz="2400" dirty="0"/>
            </a:br>
            <a:r>
              <a:rPr lang="en-GB" sz="2400" dirty="0"/>
              <a:t>Reducing variation in quality referrals for EEG – Royal Free London NHS Foundation Trust</a:t>
            </a:r>
            <a:br>
              <a:rPr lang="en-GB" sz="2400" dirty="0"/>
            </a:br>
            <a:endParaRPr lang="en-GB" sz="24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425637" y="1000729"/>
            <a:ext cx="8684496" cy="497871"/>
          </a:xfrm>
        </p:spPr>
        <p:txBody>
          <a:bodyPr>
            <a:normAutofit/>
          </a:bodyPr>
          <a:lstStyle/>
          <a:p>
            <a:pPr marL="0" indent="0" algn="just">
              <a:lnSpc>
                <a:spcPct val="150000"/>
              </a:lnSpc>
              <a:buNone/>
            </a:pPr>
            <a:r>
              <a:rPr lang="en-GB" sz="1200" b="1" dirty="0">
                <a:solidFill>
                  <a:schemeClr val="tx1"/>
                </a:solidFill>
                <a:latin typeface="Montserrat" panose="00000500000000000000" pitchFamily="50" charset="0"/>
                <a:cs typeface="Arial" panose="020B0604020202020204" pitchFamily="34" charset="0"/>
              </a:rPr>
              <a:t>Process map of pathway after interventions</a:t>
            </a: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20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200" dirty="0">
              <a:solidFill>
                <a:schemeClr val="tx1"/>
              </a:solidFill>
              <a:highlight>
                <a:srgbClr val="00FF00"/>
              </a:highlight>
              <a:latin typeface="Montserrat" panose="00000500000000000000" pitchFamily="50" charset="0"/>
              <a:cs typeface="Arial" panose="020B0604020202020204" pitchFamily="34" charset="0"/>
            </a:endParaRPr>
          </a:p>
        </p:txBody>
      </p:sp>
      <p:grpSp>
        <p:nvGrpSpPr>
          <p:cNvPr id="4" name="Group 3">
            <a:extLst>
              <a:ext uri="{FF2B5EF4-FFF2-40B4-BE49-F238E27FC236}">
                <a16:creationId xmlns:a16="http://schemas.microsoft.com/office/drawing/2014/main" id="{C3F0BB77-53FF-A6C2-AADA-75B16B1C03E8}"/>
              </a:ext>
            </a:extLst>
          </p:cNvPr>
          <p:cNvGrpSpPr/>
          <p:nvPr/>
        </p:nvGrpSpPr>
        <p:grpSpPr>
          <a:xfrm>
            <a:off x="1168400" y="1498600"/>
            <a:ext cx="10604501" cy="5252320"/>
            <a:chOff x="188464" y="238047"/>
            <a:chExt cx="11584437" cy="6512873"/>
          </a:xfrm>
        </p:grpSpPr>
        <p:pic>
          <p:nvPicPr>
            <p:cNvPr id="13" name="Picture 12">
              <a:extLst>
                <a:ext uri="{FF2B5EF4-FFF2-40B4-BE49-F238E27FC236}">
                  <a16:creationId xmlns:a16="http://schemas.microsoft.com/office/drawing/2014/main" id="{A5F471AA-8381-140D-AC95-6F9696DC080E}"/>
                </a:ext>
              </a:extLst>
            </p:cNvPr>
            <p:cNvPicPr>
              <a:picLocks noChangeAspect="1"/>
            </p:cNvPicPr>
            <p:nvPr/>
          </p:nvPicPr>
          <p:blipFill>
            <a:blip r:embed="rId2"/>
            <a:stretch>
              <a:fillRect/>
            </a:stretch>
          </p:blipFill>
          <p:spPr>
            <a:xfrm>
              <a:off x="188464" y="569040"/>
              <a:ext cx="5907536" cy="6181880"/>
            </a:xfrm>
            <a:prstGeom prst="rect">
              <a:avLst/>
            </a:prstGeom>
          </p:spPr>
        </p:pic>
        <p:sp>
          <p:nvSpPr>
            <p:cNvPr id="14" name="TextBox 13">
              <a:extLst>
                <a:ext uri="{FF2B5EF4-FFF2-40B4-BE49-F238E27FC236}">
                  <a16:creationId xmlns:a16="http://schemas.microsoft.com/office/drawing/2014/main" id="{C6981874-EF2F-DED7-2BF8-C40F41B1C120}"/>
                </a:ext>
              </a:extLst>
            </p:cNvPr>
            <p:cNvSpPr txBox="1"/>
            <p:nvPr/>
          </p:nvSpPr>
          <p:spPr>
            <a:xfrm>
              <a:off x="260920" y="238047"/>
              <a:ext cx="4920680" cy="27699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200" dirty="0">
                  <a:latin typeface="Arial" panose="020B0604020202020204" pitchFamily="34" charset="0"/>
                  <a:cs typeface="Arial" panose="020B0604020202020204" pitchFamily="34" charset="0"/>
                </a:rPr>
                <a:t>Identify need for melatonin</a:t>
              </a:r>
            </a:p>
          </p:txBody>
        </p:sp>
        <p:sp>
          <p:nvSpPr>
            <p:cNvPr id="15" name="TextBox 14">
              <a:extLst>
                <a:ext uri="{FF2B5EF4-FFF2-40B4-BE49-F238E27FC236}">
                  <a16:creationId xmlns:a16="http://schemas.microsoft.com/office/drawing/2014/main" id="{0AFDBEE3-806B-D0B5-E13A-D129A8571902}"/>
                </a:ext>
              </a:extLst>
            </p:cNvPr>
            <p:cNvSpPr txBox="1"/>
            <p:nvPr/>
          </p:nvSpPr>
          <p:spPr>
            <a:xfrm>
              <a:off x="5395913" y="245874"/>
              <a:ext cx="6376988" cy="27699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GB" sz="1200" dirty="0">
                  <a:latin typeface="Arial" panose="020B0604020202020204" pitchFamily="34" charset="0"/>
                  <a:cs typeface="Arial" panose="020B0604020202020204" pitchFamily="34" charset="0"/>
                </a:rPr>
                <a:t>With additional comment to inform pharmacy when date confirmed</a:t>
              </a:r>
            </a:p>
          </p:txBody>
        </p:sp>
        <p:sp>
          <p:nvSpPr>
            <p:cNvPr id="16" name="TextBox 15">
              <a:extLst>
                <a:ext uri="{FF2B5EF4-FFF2-40B4-BE49-F238E27FC236}">
                  <a16:creationId xmlns:a16="http://schemas.microsoft.com/office/drawing/2014/main" id="{05F0D6F8-5E34-9A35-EE84-09B6DBC2D85A}"/>
                </a:ext>
              </a:extLst>
            </p:cNvPr>
            <p:cNvSpPr txBox="1"/>
            <p:nvPr/>
          </p:nvSpPr>
          <p:spPr>
            <a:xfrm>
              <a:off x="7605714" y="969115"/>
              <a:ext cx="4071938" cy="148840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GB" sz="1200" dirty="0">
                  <a:latin typeface="Arial" panose="020B0604020202020204" pitchFamily="34" charset="0"/>
                  <a:cs typeface="Arial" panose="020B0604020202020204" pitchFamily="34" charset="0"/>
                </a:rPr>
                <a:t>With additional comments to dispense when date is confirmed</a:t>
              </a:r>
            </a:p>
            <a:p>
              <a:r>
                <a:rPr lang="en-GB" sz="1200" dirty="0">
                  <a:latin typeface="Arial" panose="020B0604020202020204" pitchFamily="34" charset="0"/>
                  <a:cs typeface="Arial" panose="020B0604020202020204" pitchFamily="34" charset="0"/>
                </a:rPr>
                <a:t>AND</a:t>
              </a:r>
            </a:p>
            <a:p>
              <a:r>
                <a:rPr lang="en-GB" sz="1200" dirty="0">
                  <a:latin typeface="Arial" panose="020B0604020202020204" pitchFamily="34" charset="0"/>
                  <a:cs typeface="Arial" panose="020B0604020202020204" pitchFamily="34" charset="0"/>
                </a:rPr>
                <a:t>Tablet formation can be crushed</a:t>
              </a:r>
            </a:p>
            <a:p>
              <a:r>
                <a:rPr lang="en-GB" sz="1200" dirty="0">
                  <a:latin typeface="Arial" panose="020B0604020202020204" pitchFamily="34" charset="0"/>
                  <a:cs typeface="Arial" panose="020B0604020202020204" pitchFamily="34" charset="0"/>
                </a:rPr>
                <a:t>AND</a:t>
              </a:r>
            </a:p>
            <a:p>
              <a:r>
                <a:rPr lang="en-GB" sz="1200" dirty="0">
                  <a:latin typeface="Arial" panose="020B0604020202020204" pitchFamily="34" charset="0"/>
                  <a:cs typeface="Arial" panose="020B0604020202020204" pitchFamily="34" charset="0"/>
                </a:rPr>
                <a:t>Not a telephone consultation</a:t>
              </a:r>
            </a:p>
          </p:txBody>
        </p:sp>
        <p:sp>
          <p:nvSpPr>
            <p:cNvPr id="17" name="TextBox 16">
              <a:extLst>
                <a:ext uri="{FF2B5EF4-FFF2-40B4-BE49-F238E27FC236}">
                  <a16:creationId xmlns:a16="http://schemas.microsoft.com/office/drawing/2014/main" id="{9ACDD003-7DE6-8395-BE80-8DDED7F1763E}"/>
                </a:ext>
              </a:extLst>
            </p:cNvPr>
            <p:cNvSpPr txBox="1"/>
            <p:nvPr/>
          </p:nvSpPr>
          <p:spPr>
            <a:xfrm>
              <a:off x="5181600" y="2210635"/>
              <a:ext cx="2195513" cy="27699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GB" sz="1200" dirty="0">
                  <a:latin typeface="Arial" panose="020B0604020202020204" pitchFamily="34" charset="0"/>
                  <a:cs typeface="Arial" panose="020B0604020202020204" pitchFamily="34" charset="0"/>
                </a:rPr>
                <a:t>Trust agreed</a:t>
              </a:r>
            </a:p>
          </p:txBody>
        </p:sp>
        <p:sp>
          <p:nvSpPr>
            <p:cNvPr id="18" name="TextBox 17">
              <a:extLst>
                <a:ext uri="{FF2B5EF4-FFF2-40B4-BE49-F238E27FC236}">
                  <a16:creationId xmlns:a16="http://schemas.microsoft.com/office/drawing/2014/main" id="{2111CC1F-6A05-50B4-5436-EB8C74A27AC6}"/>
                </a:ext>
              </a:extLst>
            </p:cNvPr>
            <p:cNvSpPr txBox="1"/>
            <p:nvPr/>
          </p:nvSpPr>
          <p:spPr>
            <a:xfrm>
              <a:off x="6194822" y="2800351"/>
              <a:ext cx="2476500" cy="27699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GB" sz="1200" dirty="0">
                  <a:latin typeface="Arial" panose="020B0604020202020204" pitchFamily="34" charset="0"/>
                  <a:cs typeface="Arial" panose="020B0604020202020204" pitchFamily="34" charset="0"/>
                </a:rPr>
                <a:t>And pharmacy</a:t>
              </a:r>
            </a:p>
          </p:txBody>
        </p:sp>
        <p:sp>
          <p:nvSpPr>
            <p:cNvPr id="19" name="TextBox 18">
              <a:extLst>
                <a:ext uri="{FF2B5EF4-FFF2-40B4-BE49-F238E27FC236}">
                  <a16:creationId xmlns:a16="http://schemas.microsoft.com/office/drawing/2014/main" id="{6B321BE3-FB5D-C6C5-0472-2C61311ADFE3}"/>
                </a:ext>
              </a:extLst>
            </p:cNvPr>
            <p:cNvSpPr txBox="1"/>
            <p:nvPr/>
          </p:nvSpPr>
          <p:spPr>
            <a:xfrm>
              <a:off x="6194822" y="4235849"/>
              <a:ext cx="3658791" cy="27699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GB" sz="1200" dirty="0">
                  <a:latin typeface="Arial" panose="020B0604020202020204" pitchFamily="34" charset="0"/>
                  <a:cs typeface="Arial" panose="020B0604020202020204" pitchFamily="34" charset="0"/>
                </a:rPr>
                <a:t>One hour before appointment</a:t>
              </a:r>
            </a:p>
          </p:txBody>
        </p:sp>
      </p:grpSp>
      <p:sp>
        <p:nvSpPr>
          <p:cNvPr id="3" name="TextBox 2">
            <a:extLst>
              <a:ext uri="{FF2B5EF4-FFF2-40B4-BE49-F238E27FC236}">
                <a16:creationId xmlns:a16="http://schemas.microsoft.com/office/drawing/2014/main" id="{143E55FE-5B88-2856-1F12-17978D4F18D0}"/>
              </a:ext>
            </a:extLst>
          </p:cNvPr>
          <p:cNvSpPr txBox="1"/>
          <p:nvPr/>
        </p:nvSpPr>
        <p:spPr>
          <a:xfrm>
            <a:off x="1168400" y="4163814"/>
            <a:ext cx="5407812" cy="338554"/>
          </a:xfrm>
          <a:prstGeom prst="rect">
            <a:avLst/>
          </a:prstGeom>
          <a:solidFill>
            <a:schemeClr val="bg1"/>
          </a:solidFill>
          <a:ln>
            <a:solidFill>
              <a:schemeClr val="tx1"/>
            </a:solidFill>
          </a:ln>
        </p:spPr>
        <p:txBody>
          <a:bodyPr wrap="square" rtlCol="0">
            <a:spAutoFit/>
          </a:bodyPr>
          <a:lstStyle/>
          <a:p>
            <a:r>
              <a:rPr lang="en-GB" sz="1600" dirty="0">
                <a:latin typeface="+mj-lt"/>
              </a:rPr>
              <a:t>Patient attends Royal Free Hospital</a:t>
            </a:r>
          </a:p>
        </p:txBody>
      </p:sp>
    </p:spTree>
    <p:extLst>
      <p:ext uri="{BB962C8B-B14F-4D97-AF65-F5344CB8AC3E}">
        <p14:creationId xmlns:p14="http://schemas.microsoft.com/office/powerpoint/2010/main" val="3935947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57904" y="117188"/>
            <a:ext cx="10972800" cy="889308"/>
          </a:xfrm>
        </p:spPr>
        <p:txBody>
          <a:bodyPr>
            <a:noAutofit/>
          </a:bodyPr>
          <a:lstStyle/>
          <a:p>
            <a:br>
              <a:rPr lang="en-GB" sz="2400" dirty="0"/>
            </a:br>
            <a:r>
              <a:rPr lang="en-GB" sz="2400" dirty="0"/>
              <a:t>Reducing variation in quality referrals for EEG – Royal Free London NHS Foundation Trust​</a:t>
            </a:r>
            <a:br>
              <a:rPr lang="en-GB" sz="2400" dirty="0"/>
            </a:br>
            <a:endParaRPr lang="en-GB" sz="24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77141" y="1006496"/>
            <a:ext cx="11199958" cy="5734316"/>
          </a:xfrm>
        </p:spPr>
        <p:txBody>
          <a:bodyPr>
            <a:normAutofit/>
          </a:bodyPr>
          <a:lstStyle/>
          <a:p>
            <a:pPr marL="0" indent="0" algn="just">
              <a:lnSpc>
                <a:spcPct val="150000"/>
              </a:lnSpc>
              <a:buNone/>
            </a:pPr>
            <a:r>
              <a:rPr lang="en-GB" sz="1200" b="1" dirty="0">
                <a:solidFill>
                  <a:schemeClr val="tx1"/>
                </a:solidFill>
                <a:latin typeface="Montserrat" panose="00000500000000000000" pitchFamily="50" charset="0"/>
                <a:cs typeface="Arial" panose="020B0604020202020204" pitchFamily="34" charset="0"/>
              </a:rPr>
              <a:t>Challenges</a:t>
            </a:r>
          </a:p>
          <a:p>
            <a:pPr algn="just">
              <a:lnSpc>
                <a:spcPct val="150000"/>
              </a:lnSpc>
              <a:buFont typeface="Arial" panose="020B0604020202020204" pitchFamily="34" charset="0"/>
              <a:buChar char="•"/>
            </a:pPr>
            <a:r>
              <a:rPr lang="en-GB" sz="1150" dirty="0">
                <a:solidFill>
                  <a:schemeClr val="tx1"/>
                </a:solidFill>
              </a:rPr>
              <a:t>Reducing the scope of the project helped to avoid the team feeling overwhelmed.</a:t>
            </a:r>
          </a:p>
          <a:p>
            <a:pPr algn="just">
              <a:lnSpc>
                <a:spcPct val="150000"/>
              </a:lnSpc>
              <a:buFont typeface="Arial" panose="020B0604020202020204" pitchFamily="34" charset="0"/>
              <a:buChar char="•"/>
            </a:pPr>
            <a:r>
              <a:rPr lang="en-GB" sz="1150" dirty="0">
                <a:solidFill>
                  <a:schemeClr val="tx1"/>
                </a:solidFill>
              </a:rPr>
              <a:t>Initially, they experienced a low level of engagement and input from EEG colleagues due to the significant backlog they are currently experiencing.</a:t>
            </a:r>
          </a:p>
          <a:p>
            <a:pPr algn="just">
              <a:lnSpc>
                <a:spcPct val="150000"/>
              </a:lnSpc>
              <a:buFont typeface="Arial" panose="020B0604020202020204" pitchFamily="34" charset="0"/>
              <a:buChar char="•"/>
            </a:pPr>
            <a:r>
              <a:rPr lang="en-GB" sz="1150" dirty="0">
                <a:solidFill>
                  <a:schemeClr val="tx1"/>
                </a:solidFill>
              </a:rPr>
              <a:t>Collaboration with the EEG department took time, which increased the time for change to be implemented due to the lead being on leave.</a:t>
            </a:r>
          </a:p>
          <a:p>
            <a:pPr algn="just">
              <a:lnSpc>
                <a:spcPct val="150000"/>
              </a:lnSpc>
              <a:buFont typeface="Arial" panose="020B0604020202020204" pitchFamily="34" charset="0"/>
              <a:buChar char="•"/>
            </a:pPr>
            <a:r>
              <a:rPr lang="en-GB" sz="1150" dirty="0">
                <a:solidFill>
                  <a:schemeClr val="tx1"/>
                </a:solidFill>
              </a:rPr>
              <a:t>The EEG waiting time was very long and initially provided low numbers for the team to analyse.</a:t>
            </a:r>
          </a:p>
          <a:p>
            <a:pPr algn="just">
              <a:lnSpc>
                <a:spcPct val="150000"/>
              </a:lnSpc>
              <a:buFont typeface="Arial" panose="020B0604020202020204" pitchFamily="34" charset="0"/>
              <a:buChar char="•"/>
            </a:pPr>
            <a:r>
              <a:rPr lang="en-GB" sz="1150" dirty="0">
                <a:solidFill>
                  <a:schemeClr val="tx1"/>
                </a:solidFill>
              </a:rPr>
              <a:t>The EEG department is not located onsite within the same hospital as the paediatric epilepsy service; therefore, some of the issues experienced were when patients and families were required to travel to a different hospital to have the EEG done, which also meant working across multiple sites, and presented challenges with stakeholder engagement and patient information.</a:t>
            </a:r>
          </a:p>
          <a:p>
            <a:pPr algn="just">
              <a:lnSpc>
                <a:spcPct val="150000"/>
              </a:lnSpc>
              <a:buFont typeface="Arial" panose="020B0604020202020204" pitchFamily="34" charset="0"/>
              <a:buChar char="•"/>
            </a:pPr>
            <a:r>
              <a:rPr lang="en-GB" sz="1150" dirty="0">
                <a:solidFill>
                  <a:schemeClr val="tx1"/>
                </a:solidFill>
              </a:rPr>
              <a:t>The team initially struggled with choosing an effective patient engagement activity to capture useful feedback when engaging with children and young people due to the number of issues experienced within all areas of the referral process, such as the lack of information leaflets provided, the process of collecting or taking medicine, and the EEG itself.</a:t>
            </a:r>
          </a:p>
          <a:p>
            <a:pPr algn="just">
              <a:lnSpc>
                <a:spcPct val="150000"/>
              </a:lnSpc>
              <a:buFont typeface="Arial" panose="020B0604020202020204" pitchFamily="34" charset="0"/>
              <a:buChar char="•"/>
            </a:pPr>
            <a:r>
              <a:rPr lang="en-GB" sz="1150" dirty="0">
                <a:solidFill>
                  <a:schemeClr val="tx1"/>
                </a:solidFill>
              </a:rPr>
              <a:t>Incorporating input from the EEG department and seeking approval through the Trust policy process.</a:t>
            </a:r>
          </a:p>
          <a:p>
            <a:pPr algn="just">
              <a:lnSpc>
                <a:spcPct val="150000"/>
              </a:lnSpc>
              <a:buFont typeface="Arial" panose="020B0604020202020204" pitchFamily="34" charset="0"/>
              <a:buChar char="•"/>
            </a:pPr>
            <a:r>
              <a:rPr lang="en-GB" sz="1150" dirty="0">
                <a:solidFill>
                  <a:schemeClr val="tx1"/>
                </a:solidFill>
              </a:rPr>
              <a:t>Deciding on the most appropriate method to present the qualitative and quantitative data captured for the project.</a:t>
            </a:r>
          </a:p>
        </p:txBody>
      </p:sp>
    </p:spTree>
    <p:extLst>
      <p:ext uri="{BB962C8B-B14F-4D97-AF65-F5344CB8AC3E}">
        <p14:creationId xmlns:p14="http://schemas.microsoft.com/office/powerpoint/2010/main" val="36938650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66370" y="-43679"/>
            <a:ext cx="11190630" cy="1050175"/>
          </a:xfrm>
        </p:spPr>
        <p:txBody>
          <a:bodyPr>
            <a:noAutofit/>
          </a:bodyPr>
          <a:lstStyle/>
          <a:p>
            <a:br>
              <a:rPr lang="en-GB" sz="2400" dirty="0"/>
            </a:br>
            <a:r>
              <a:rPr lang="en-GB" sz="2400" dirty="0"/>
              <a:t>Reducing variation in quality referrals for EEG – Royal Free London NHS Foundation Trust​</a:t>
            </a:r>
            <a:br>
              <a:rPr lang="en-GB" sz="2400" dirty="0"/>
            </a:br>
            <a:endParaRPr lang="en-GB" sz="24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66370" y="940526"/>
            <a:ext cx="11190630" cy="5917474"/>
          </a:xfrm>
        </p:spPr>
        <p:txBody>
          <a:bodyPr>
            <a:normAutofit fontScale="92500" lnSpcReduction="10000"/>
          </a:bodyPr>
          <a:lstStyle/>
          <a:p>
            <a:pPr marL="0" indent="0" algn="just">
              <a:lnSpc>
                <a:spcPct val="150000"/>
              </a:lnSpc>
              <a:buNone/>
            </a:pPr>
            <a:r>
              <a:rPr lang="en-GB" sz="1150" b="1" dirty="0">
                <a:solidFill>
                  <a:schemeClr val="tx1"/>
                </a:solidFill>
                <a:latin typeface="Montserrat" panose="00000500000000000000" pitchFamily="50" charset="0"/>
                <a:cs typeface="Arial" panose="020B0604020202020204" pitchFamily="34" charset="0"/>
              </a:rPr>
              <a:t>Outcomes</a:t>
            </a:r>
          </a:p>
          <a:p>
            <a:pPr algn="just">
              <a:lnSpc>
                <a:spcPct val="150000"/>
              </a:lnSpc>
              <a:buFont typeface="Arial" panose="020B0604020202020204" pitchFamily="34" charset="0"/>
              <a:buChar char="•"/>
            </a:pPr>
            <a:r>
              <a:rPr lang="en-GB" sz="1150" dirty="0">
                <a:solidFill>
                  <a:schemeClr val="tx1"/>
                </a:solidFill>
              </a:rPr>
              <a:t>The project aim was achieved, and progress is ongoing, awaiting approval for the leaflet.</a:t>
            </a:r>
          </a:p>
          <a:p>
            <a:pPr algn="just">
              <a:lnSpc>
                <a:spcPct val="150000"/>
              </a:lnSpc>
              <a:buFont typeface="Arial" panose="020B0604020202020204" pitchFamily="34" charset="0"/>
              <a:buChar char="•"/>
            </a:pPr>
            <a:r>
              <a:rPr lang="en-GB" sz="1150" dirty="0">
                <a:solidFill>
                  <a:schemeClr val="tx1"/>
                </a:solidFill>
              </a:rPr>
              <a:t>Achieved agreement to prescribe an EPR system to be collected at the site of the EEG department.</a:t>
            </a:r>
          </a:p>
          <a:p>
            <a:pPr algn="just">
              <a:lnSpc>
                <a:spcPct val="150000"/>
              </a:lnSpc>
              <a:buFont typeface="Arial" panose="020B0604020202020204" pitchFamily="34" charset="0"/>
              <a:buChar char="•"/>
            </a:pPr>
            <a:r>
              <a:rPr lang="en-GB" sz="1150" dirty="0">
                <a:solidFill>
                  <a:schemeClr val="tx1"/>
                </a:solidFill>
              </a:rPr>
              <a:t>Achieved a process change in how to order or prescribe melatonin EEGs.</a:t>
            </a:r>
          </a:p>
          <a:p>
            <a:pPr algn="just">
              <a:lnSpc>
                <a:spcPct val="150000"/>
              </a:lnSpc>
              <a:buFont typeface="Arial" panose="020B0604020202020204" pitchFamily="34" charset="0"/>
              <a:buChar char="•"/>
            </a:pPr>
            <a:r>
              <a:rPr lang="en-GB" sz="1150" dirty="0">
                <a:solidFill>
                  <a:schemeClr val="tx1"/>
                </a:solidFill>
              </a:rPr>
              <a:t>Increased stakeholder engagement with EEG and pharmacy services and initiated improved communication between EEG and pharmacy services.</a:t>
            </a:r>
          </a:p>
          <a:p>
            <a:pPr algn="just">
              <a:lnSpc>
                <a:spcPct val="150000"/>
              </a:lnSpc>
              <a:buFont typeface="Arial" panose="020B0604020202020204" pitchFamily="34" charset="0"/>
              <a:buChar char="•"/>
            </a:pPr>
            <a:r>
              <a:rPr lang="en-GB" sz="1150" dirty="0">
                <a:solidFill>
                  <a:schemeClr val="tx1"/>
                </a:solidFill>
              </a:rPr>
              <a:t>Changes in processes have led to overall happier families who are better informed and prepared for their appointments.</a:t>
            </a:r>
          </a:p>
          <a:p>
            <a:pPr algn="just">
              <a:lnSpc>
                <a:spcPct val="150000"/>
              </a:lnSpc>
              <a:buFont typeface="Arial" panose="020B0604020202020204" pitchFamily="34" charset="0"/>
              <a:buChar char="•"/>
            </a:pPr>
            <a:r>
              <a:rPr lang="en-GB" sz="1150" dirty="0">
                <a:solidFill>
                  <a:schemeClr val="tx1"/>
                </a:solidFill>
              </a:rPr>
              <a:t>The team has a better understanding of the process and how to improve the pathway.</a:t>
            </a:r>
          </a:p>
          <a:p>
            <a:pPr algn="just">
              <a:lnSpc>
                <a:spcPct val="150000"/>
              </a:lnSpc>
              <a:buFont typeface="Arial" panose="020B0604020202020204" pitchFamily="34" charset="0"/>
              <a:buChar char="•"/>
            </a:pPr>
            <a:r>
              <a:rPr lang="en-GB" sz="1150" dirty="0">
                <a:solidFill>
                  <a:schemeClr val="tx1"/>
                </a:solidFill>
              </a:rPr>
              <a:t>Achieved a significant reduction in ESN time when compared to the previous inefficient process.</a:t>
            </a:r>
          </a:p>
          <a:p>
            <a:pPr marL="0" indent="0" algn="just">
              <a:lnSpc>
                <a:spcPct val="150000"/>
              </a:lnSpc>
              <a:buNone/>
            </a:pPr>
            <a:endParaRPr lang="en-GB" sz="1150" b="1" dirty="0">
              <a:solidFill>
                <a:schemeClr val="tx1"/>
              </a:solidFill>
            </a:endParaRPr>
          </a:p>
          <a:p>
            <a:pPr marL="0" indent="0" algn="just">
              <a:lnSpc>
                <a:spcPct val="150000"/>
              </a:lnSpc>
              <a:buNone/>
            </a:pPr>
            <a:r>
              <a:rPr lang="en-GB" sz="1150" b="1" dirty="0">
                <a:solidFill>
                  <a:schemeClr val="tx1"/>
                </a:solidFill>
              </a:rPr>
              <a:t>Lessons learnt</a:t>
            </a:r>
            <a:endParaRPr lang="en-GB" sz="1150" dirty="0">
              <a:solidFill>
                <a:schemeClr val="tx1"/>
              </a:solidFill>
            </a:endParaRPr>
          </a:p>
          <a:p>
            <a:pPr algn="just">
              <a:lnSpc>
                <a:spcPct val="150000"/>
              </a:lnSpc>
              <a:buFont typeface="Arial" panose="020B0604020202020204" pitchFamily="34" charset="0"/>
              <a:buChar char="•"/>
            </a:pPr>
            <a:r>
              <a:rPr lang="en-GB" sz="1150" dirty="0">
                <a:solidFill>
                  <a:schemeClr val="tx1"/>
                </a:solidFill>
              </a:rPr>
              <a:t>The team learned to keep the scope of the project improvements small and focus on the group of patients they are most concerned about in terms of improving the processes and care provided.</a:t>
            </a:r>
          </a:p>
          <a:p>
            <a:pPr algn="just">
              <a:lnSpc>
                <a:spcPct val="150000"/>
              </a:lnSpc>
              <a:buFont typeface="Arial" panose="020B0604020202020204" pitchFamily="34" charset="0"/>
              <a:buChar char="•"/>
            </a:pPr>
            <a:r>
              <a:rPr lang="en-GB" sz="1150" dirty="0">
                <a:solidFill>
                  <a:schemeClr val="tx1"/>
                </a:solidFill>
              </a:rPr>
              <a:t>Keep your tests for change small, recording what worked, what didn’t, what to abandon, and what to adopt. One change per patient.</a:t>
            </a:r>
          </a:p>
          <a:p>
            <a:pPr algn="just">
              <a:lnSpc>
                <a:spcPct val="150000"/>
              </a:lnSpc>
              <a:buFont typeface="Arial" panose="020B0604020202020204" pitchFamily="34" charset="0"/>
              <a:buChar char="•"/>
            </a:pPr>
            <a:r>
              <a:rPr lang="en-GB" sz="1150" dirty="0">
                <a:solidFill>
                  <a:schemeClr val="tx1"/>
                </a:solidFill>
              </a:rPr>
              <a:t>Recording failed or abandoned tests is one of the greatest lessons you will learn during your QI journey.</a:t>
            </a:r>
          </a:p>
          <a:p>
            <a:pPr algn="just">
              <a:lnSpc>
                <a:spcPct val="150000"/>
              </a:lnSpc>
              <a:buFont typeface="Arial" panose="020B0604020202020204" pitchFamily="34" charset="0"/>
              <a:buChar char="•"/>
            </a:pPr>
            <a:r>
              <a:rPr lang="en-GB" sz="1150" dirty="0">
                <a:solidFill>
                  <a:schemeClr val="tx1"/>
                </a:solidFill>
              </a:rPr>
              <a:t>The team learned that every PDSA cycle completed should lead to a change.</a:t>
            </a:r>
          </a:p>
          <a:p>
            <a:pPr algn="just">
              <a:lnSpc>
                <a:spcPct val="150000"/>
              </a:lnSpc>
              <a:buFont typeface="Arial" panose="020B0604020202020204" pitchFamily="34" charset="0"/>
              <a:buChar char="•"/>
            </a:pPr>
            <a:r>
              <a:rPr lang="en-GB" sz="1150" dirty="0">
                <a:solidFill>
                  <a:schemeClr val="tx1"/>
                </a:solidFill>
              </a:rPr>
              <a:t>Team assumptions were envisioning the project as one process and later acknowledging that it involves lots of little areas of activities going on at the same time, which has provided a better understanding of QI methodology.</a:t>
            </a:r>
          </a:p>
          <a:p>
            <a:pPr algn="just">
              <a:lnSpc>
                <a:spcPct val="150000"/>
              </a:lnSpc>
              <a:buFont typeface="Arial" panose="020B0604020202020204" pitchFamily="34" charset="0"/>
              <a:buChar char="•"/>
            </a:pPr>
            <a:r>
              <a:rPr lang="en-GB" sz="1150" dirty="0">
                <a:solidFill>
                  <a:schemeClr val="tx1"/>
                </a:solidFill>
              </a:rPr>
              <a:t>Limit the many unsuitable choices until you achieve the most efficient process.</a:t>
            </a:r>
          </a:p>
          <a:p>
            <a:pPr algn="just">
              <a:lnSpc>
                <a:spcPct val="150000"/>
              </a:lnSpc>
              <a:buFont typeface="Arial" panose="020B0604020202020204" pitchFamily="34" charset="0"/>
              <a:buChar char="•"/>
            </a:pPr>
            <a:r>
              <a:rPr lang="en-GB" sz="1150" dirty="0">
                <a:solidFill>
                  <a:schemeClr val="tx1"/>
                </a:solidFill>
              </a:rPr>
              <a:t>QI is not an audit.</a:t>
            </a:r>
          </a:p>
          <a:p>
            <a:pPr algn="just">
              <a:lnSpc>
                <a:spcPct val="150000"/>
              </a:lnSpc>
              <a:buFont typeface="Arial" panose="020B0604020202020204" pitchFamily="34" charset="0"/>
              <a:buChar char="•"/>
            </a:pPr>
            <a:r>
              <a:rPr lang="en-GB" sz="1150" dirty="0">
                <a:solidFill>
                  <a:schemeClr val="tx1"/>
                </a:solidFill>
              </a:rPr>
              <a:t>Engagement with other healthcare teams was important in how it would help with other aspects of their service.</a:t>
            </a:r>
          </a:p>
          <a:p>
            <a:pPr algn="just">
              <a:lnSpc>
                <a:spcPct val="150000"/>
              </a:lnSpc>
              <a:buFont typeface="Arial" panose="020B0604020202020204" pitchFamily="34" charset="0"/>
              <a:buChar char="•"/>
            </a:pPr>
            <a:r>
              <a:rPr lang="en-GB" sz="1150" dirty="0">
                <a:solidFill>
                  <a:schemeClr val="tx1"/>
                </a:solidFill>
              </a:rPr>
              <a:t>Quality improvement needs to be done as a whole team.</a:t>
            </a:r>
          </a:p>
          <a:p>
            <a:pPr algn="just">
              <a:lnSpc>
                <a:spcPct val="150000"/>
              </a:lnSpc>
              <a:buFont typeface="Arial" panose="020B0604020202020204" pitchFamily="34" charset="0"/>
              <a:buChar char="•"/>
            </a:pPr>
            <a:r>
              <a:rPr lang="en-GB" sz="1150" dirty="0">
                <a:solidFill>
                  <a:schemeClr val="tx1"/>
                </a:solidFill>
              </a:rPr>
              <a:t>Quality improvement should be incorporated as a part of your routine day; devote 1 hour per week.</a:t>
            </a:r>
          </a:p>
          <a:p>
            <a:pPr marL="0" indent="0" algn="just">
              <a:lnSpc>
                <a:spcPct val="150000"/>
              </a:lnSpc>
              <a:buNone/>
            </a:pPr>
            <a:endParaRPr lang="en-GB" sz="115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5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5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2906439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1647FB1-529E-44C1-8D0A-3A7AC22A53D2}"/>
              </a:ext>
            </a:extLst>
          </p:cNvPr>
          <p:cNvSpPr>
            <a:spLocks noGrp="1"/>
          </p:cNvSpPr>
          <p:nvPr>
            <p:ph type="title"/>
          </p:nvPr>
        </p:nvSpPr>
        <p:spPr/>
        <p:txBody>
          <a:bodyPr/>
          <a:lstStyle/>
          <a:p>
            <a:r>
              <a:rPr lang="en-GB" dirty="0"/>
              <a:t> https://eqip.rcpch.ac.uk</a:t>
            </a:r>
          </a:p>
        </p:txBody>
      </p:sp>
      <p:sp>
        <p:nvSpPr>
          <p:cNvPr id="6" name="Title 4">
            <a:extLst>
              <a:ext uri="{FF2B5EF4-FFF2-40B4-BE49-F238E27FC236}">
                <a16:creationId xmlns:a16="http://schemas.microsoft.com/office/drawing/2014/main" id="{3AB3A9E1-E79D-46DF-A4FC-3E6B942782F5}"/>
              </a:ext>
            </a:extLst>
          </p:cNvPr>
          <p:cNvSpPr txBox="1">
            <a:spLocks/>
          </p:cNvSpPr>
          <p:nvPr/>
        </p:nvSpPr>
        <p:spPr>
          <a:xfrm>
            <a:off x="719403" y="4515531"/>
            <a:ext cx="10972800" cy="1143000"/>
          </a:xfrm>
          <a:prstGeom prst="rect">
            <a:avLst/>
          </a:prstGeom>
        </p:spPr>
        <p:txBody>
          <a:bodyPr vert="horz" lIns="121920" tIns="60960" rIns="121920" bIns="60960" rtlCol="0" anchor="ctr">
            <a:normAutofit/>
          </a:bodyPr>
          <a:lstStyle>
            <a:lvl1pPr algn="ctr"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pPr defTabSz="1219170">
              <a:defRPr/>
            </a:pPr>
            <a:r>
              <a:rPr lang="en-GB" sz="4000" dirty="0"/>
              <a:t>@RCPCHEQIP</a:t>
            </a:r>
          </a:p>
        </p:txBody>
      </p:sp>
      <p:pic>
        <p:nvPicPr>
          <p:cNvPr id="1032" name="Picture 8" descr="Who Made That Twitter Bird? - The New York Times">
            <a:extLst>
              <a:ext uri="{FF2B5EF4-FFF2-40B4-BE49-F238E27FC236}">
                <a16:creationId xmlns:a16="http://schemas.microsoft.com/office/drawing/2014/main" id="{63274F3C-D6C4-48A8-B2D5-E07426174CB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11692" y="4715976"/>
            <a:ext cx="1057625" cy="768085"/>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4">
            <a:extLst>
              <a:ext uri="{FF2B5EF4-FFF2-40B4-BE49-F238E27FC236}">
                <a16:creationId xmlns:a16="http://schemas.microsoft.com/office/drawing/2014/main" id="{E106F2C0-4576-49BD-A74C-325DAA248F37}"/>
              </a:ext>
            </a:extLst>
          </p:cNvPr>
          <p:cNvSpPr txBox="1">
            <a:spLocks/>
          </p:cNvSpPr>
          <p:nvPr/>
        </p:nvSpPr>
        <p:spPr>
          <a:xfrm>
            <a:off x="623392" y="3398507"/>
            <a:ext cx="10972800" cy="1143000"/>
          </a:xfrm>
          <a:prstGeom prst="rect">
            <a:avLst/>
          </a:prstGeom>
        </p:spPr>
        <p:txBody>
          <a:bodyPr vert="horz" lIns="121920" tIns="60960" rIns="121920" bIns="60960" rtlCol="0" anchor="ctr">
            <a:normAutofit/>
          </a:bodyPr>
          <a:lstStyle>
            <a:lvl1pPr algn="ctr"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pPr defTabSz="1219170">
              <a:defRPr/>
            </a:pPr>
            <a:r>
              <a:rPr lang="en-GB" sz="4000" dirty="0"/>
              <a:t>eqip@rcpch.ac.uk</a:t>
            </a:r>
          </a:p>
        </p:txBody>
      </p:sp>
      <p:pic>
        <p:nvPicPr>
          <p:cNvPr id="2" name="Picture 1" descr="A picture containing text, clipart&#10;&#10;Description automatically generated">
            <a:extLst>
              <a:ext uri="{FF2B5EF4-FFF2-40B4-BE49-F238E27FC236}">
                <a16:creationId xmlns:a16="http://schemas.microsoft.com/office/drawing/2014/main" id="{9317DDE4-C3BF-1D70-E774-5A84519F47A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7382" y="6213310"/>
            <a:ext cx="1366044" cy="293061"/>
          </a:xfrm>
          <a:prstGeom prst="rect">
            <a:avLst/>
          </a:prstGeom>
        </p:spPr>
      </p:pic>
    </p:spTree>
    <p:extLst>
      <p:ext uri="{BB962C8B-B14F-4D97-AF65-F5344CB8AC3E}">
        <p14:creationId xmlns:p14="http://schemas.microsoft.com/office/powerpoint/2010/main" val="662781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42904" y="165827"/>
            <a:ext cx="11317630" cy="783407"/>
          </a:xfrm>
        </p:spPr>
        <p:txBody>
          <a:bodyPr>
            <a:noAutofit/>
          </a:bodyPr>
          <a:lstStyle/>
          <a:p>
            <a:r>
              <a:rPr lang="en-GB" sz="2400" dirty="0"/>
              <a:t>Reducing variation in quality referrals for EEG – Royal Free London NHS Foundation Trust​</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73236" y="1058640"/>
            <a:ext cx="11317629" cy="5206813"/>
          </a:xfrm>
        </p:spPr>
        <p:txBody>
          <a:bodyPr>
            <a:normAutofit/>
          </a:bodyPr>
          <a:lstStyle/>
          <a:p>
            <a:pPr marL="0" indent="0" algn="just">
              <a:lnSpc>
                <a:spcPct val="150000"/>
              </a:lnSpc>
              <a:buNone/>
            </a:pPr>
            <a:r>
              <a:rPr lang="en-GB" sz="1150" b="1" dirty="0">
                <a:solidFill>
                  <a:schemeClr val="tx1"/>
                </a:solidFill>
                <a:latin typeface="Montserrat" panose="00000500000000000000" pitchFamily="50" charset="0"/>
                <a:cs typeface="Arial" panose="020B0604020202020204" pitchFamily="34" charset="0"/>
              </a:rPr>
              <a:t>Project aim</a:t>
            </a:r>
          </a:p>
          <a:p>
            <a:pPr marL="0" indent="0" algn="just">
              <a:lnSpc>
                <a:spcPct val="150000"/>
              </a:lnSpc>
              <a:buNone/>
            </a:pPr>
            <a:r>
              <a:rPr lang="en-GB" sz="1150" dirty="0">
                <a:solidFill>
                  <a:schemeClr val="tx1"/>
                </a:solidFill>
                <a:latin typeface="Montserrat" panose="00000500000000000000" pitchFamily="50" charset="0"/>
                <a:cs typeface="Arial" panose="020B0604020202020204" pitchFamily="34" charset="0"/>
              </a:rPr>
              <a:t>To develop and implement a pathway for melatonin EEGs in co-production with neurophysiology and pharmacy at the Royal Free site by May 2023.</a:t>
            </a:r>
          </a:p>
          <a:p>
            <a:pPr marL="0" indent="0" algn="just">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r>
              <a:rPr lang="en-GB" sz="1150" b="1" dirty="0">
                <a:solidFill>
                  <a:schemeClr val="tx1"/>
                </a:solidFill>
                <a:latin typeface="Montserrat" panose="00000500000000000000" pitchFamily="50" charset="0"/>
                <a:cs typeface="Arial" panose="020B0604020202020204" pitchFamily="34" charset="0"/>
              </a:rPr>
              <a:t>Background</a:t>
            </a:r>
          </a:p>
          <a:p>
            <a:pPr marL="0" indent="0" algn="just">
              <a:lnSpc>
                <a:spcPct val="150000"/>
              </a:lnSpc>
              <a:buNone/>
            </a:pPr>
            <a:r>
              <a:rPr lang="en-GB" sz="1150" dirty="0">
                <a:solidFill>
                  <a:schemeClr val="tx1"/>
                </a:solidFill>
              </a:rPr>
              <a:t>400 children and young people are seen across two DGH sites under the Royal Free London NHS Foundation Trust. The paediatric epilepsy service has two consultants and one WTE ESN covering Barnet and Chase Farm hospitals. Patients have expressed how unhappy they are with the referral process for melatonin EEGs. The inefficient pathway increases the ESN's workload, making it unmanageable, and the service has experienced a number of failed investigations and tests and a waste of resources. There is no clear process in place due to working with too many variables, inconsistent information available, and varied prescription and dispensing practices.</a:t>
            </a:r>
          </a:p>
          <a:p>
            <a:pPr marL="0" indent="0" algn="just">
              <a:lnSpc>
                <a:spcPct val="150000"/>
              </a:lnSpc>
              <a:buNone/>
            </a:pPr>
            <a:endParaRPr lang="en-GB" sz="1150" b="1" dirty="0">
              <a:solidFill>
                <a:schemeClr val="tx1"/>
              </a:solidFill>
            </a:endParaRPr>
          </a:p>
          <a:p>
            <a:pPr marL="0" indent="0" algn="just">
              <a:lnSpc>
                <a:spcPct val="150000"/>
              </a:lnSpc>
              <a:buNone/>
            </a:pPr>
            <a:r>
              <a:rPr lang="en-GB" sz="1150" b="1" dirty="0">
                <a:solidFill>
                  <a:schemeClr val="tx1"/>
                </a:solidFill>
              </a:rPr>
              <a:t>Area of focus</a:t>
            </a:r>
            <a:endParaRPr lang="en-GB" sz="1150" dirty="0">
              <a:solidFill>
                <a:schemeClr val="tx1"/>
              </a:solidFill>
            </a:endParaRPr>
          </a:p>
          <a:p>
            <a:pPr marL="0" indent="0" algn="just">
              <a:lnSpc>
                <a:spcPct val="150000"/>
              </a:lnSpc>
              <a:buNone/>
            </a:pPr>
            <a:r>
              <a:rPr lang="en-GB" sz="1150" dirty="0">
                <a:solidFill>
                  <a:schemeClr val="tx1"/>
                </a:solidFill>
              </a:rPr>
              <a:t>The team has accessed the resources on the EQIP website to help with using diagnostic QI methodologies to begin mapping the referral pathway, which involves collaborating with pharmacy and neurophysiology department colleagues. There are plans to gain a better understanding of the barriers and issues experienced by patients and families and provide suitable solutions, providing a more efficient pathway.</a:t>
            </a:r>
          </a:p>
          <a:p>
            <a:pPr algn="just">
              <a:lnSpc>
                <a:spcPct val="150000"/>
              </a:lnSpc>
            </a:pPr>
            <a:endParaRPr lang="en-GB" sz="115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5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2641756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425637" y="156283"/>
            <a:ext cx="10972800" cy="790882"/>
          </a:xfrm>
        </p:spPr>
        <p:txBody>
          <a:bodyPr>
            <a:noAutofit/>
          </a:bodyPr>
          <a:lstStyle/>
          <a:p>
            <a:br>
              <a:rPr lang="en-GB" sz="2400" dirty="0"/>
            </a:br>
            <a:r>
              <a:rPr lang="en-GB" sz="2400" dirty="0"/>
              <a:t>Reducing variation in quality referrals for EEG – Royal Free London NHS Foundation Trust</a:t>
            </a:r>
            <a:br>
              <a:rPr lang="en-GB" sz="2400" dirty="0"/>
            </a:br>
            <a:endParaRPr lang="en-GB" sz="24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425637" y="1000729"/>
            <a:ext cx="2731901" cy="497871"/>
          </a:xfrm>
        </p:spPr>
        <p:txBody>
          <a:bodyPr>
            <a:normAutofit/>
          </a:bodyPr>
          <a:lstStyle/>
          <a:p>
            <a:pPr marL="0" indent="0" algn="just">
              <a:lnSpc>
                <a:spcPct val="150000"/>
              </a:lnSpc>
              <a:buNone/>
            </a:pPr>
            <a:r>
              <a:rPr lang="en-GB" sz="1200" b="1" dirty="0">
                <a:solidFill>
                  <a:schemeClr val="tx1"/>
                </a:solidFill>
                <a:latin typeface="Montserrat" panose="00000500000000000000" pitchFamily="50" charset="0"/>
                <a:cs typeface="Arial" panose="020B0604020202020204" pitchFamily="34" charset="0"/>
              </a:rPr>
              <a:t>Driver diagram</a:t>
            </a:r>
            <a:endParaRPr lang="en-GB" sz="12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20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200" dirty="0">
              <a:solidFill>
                <a:schemeClr val="tx1"/>
              </a:solidFill>
              <a:highlight>
                <a:srgbClr val="00FF00"/>
              </a:highlight>
              <a:latin typeface="Montserrat" panose="00000500000000000000" pitchFamily="50" charset="0"/>
              <a:cs typeface="Arial" panose="020B0604020202020204" pitchFamily="34" charset="0"/>
            </a:endParaRPr>
          </a:p>
        </p:txBody>
      </p:sp>
      <p:pic>
        <p:nvPicPr>
          <p:cNvPr id="6" name="Picture 5">
            <a:extLst>
              <a:ext uri="{FF2B5EF4-FFF2-40B4-BE49-F238E27FC236}">
                <a16:creationId xmlns:a16="http://schemas.microsoft.com/office/drawing/2014/main" id="{30DF48CC-DC14-3F82-DB51-FF801FDF3EC4}"/>
              </a:ext>
            </a:extLst>
          </p:cNvPr>
          <p:cNvPicPr>
            <a:picLocks noChangeAspect="1"/>
          </p:cNvPicPr>
          <p:nvPr/>
        </p:nvPicPr>
        <p:blipFill>
          <a:blip r:embed="rId2"/>
          <a:stretch>
            <a:fillRect/>
          </a:stretch>
        </p:blipFill>
        <p:spPr>
          <a:xfrm>
            <a:off x="2286000" y="1059996"/>
            <a:ext cx="9356142" cy="5563658"/>
          </a:xfrm>
          <a:prstGeom prst="rect">
            <a:avLst/>
          </a:prstGeom>
        </p:spPr>
      </p:pic>
    </p:spTree>
    <p:extLst>
      <p:ext uri="{BB962C8B-B14F-4D97-AF65-F5344CB8AC3E}">
        <p14:creationId xmlns:p14="http://schemas.microsoft.com/office/powerpoint/2010/main" val="3406397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425637" y="-7111"/>
            <a:ext cx="10972800" cy="1067107"/>
          </a:xfrm>
        </p:spPr>
        <p:txBody>
          <a:bodyPr>
            <a:noAutofit/>
          </a:bodyPr>
          <a:lstStyle/>
          <a:p>
            <a:br>
              <a:rPr lang="en-GB" sz="2400" dirty="0"/>
            </a:br>
            <a:r>
              <a:rPr lang="en-GB" sz="2400" dirty="0"/>
              <a:t>Reducing variation in quality referrals for EEG – Royal Free London NHS Foundation Trust</a:t>
            </a:r>
            <a:br>
              <a:rPr lang="en-GB" sz="2400" dirty="0"/>
            </a:br>
            <a:endParaRPr lang="en-GB" sz="2400" dirty="0"/>
          </a:p>
        </p:txBody>
      </p:sp>
      <p:pic>
        <p:nvPicPr>
          <p:cNvPr id="4" name="Picture 3">
            <a:extLst>
              <a:ext uri="{FF2B5EF4-FFF2-40B4-BE49-F238E27FC236}">
                <a16:creationId xmlns:a16="http://schemas.microsoft.com/office/drawing/2014/main" id="{534A228C-0942-A03F-FA6D-F724D1AF7034}"/>
              </a:ext>
            </a:extLst>
          </p:cNvPr>
          <p:cNvPicPr>
            <a:picLocks noChangeAspect="1"/>
          </p:cNvPicPr>
          <p:nvPr/>
        </p:nvPicPr>
        <p:blipFill>
          <a:blip r:embed="rId2"/>
          <a:stretch>
            <a:fillRect/>
          </a:stretch>
        </p:blipFill>
        <p:spPr>
          <a:xfrm>
            <a:off x="804335" y="1150292"/>
            <a:ext cx="9776882" cy="5081175"/>
          </a:xfrm>
          <a:prstGeom prst="rect">
            <a:avLst/>
          </a:prstGeom>
        </p:spPr>
      </p:pic>
    </p:spTree>
    <p:extLst>
      <p:ext uri="{BB962C8B-B14F-4D97-AF65-F5344CB8AC3E}">
        <p14:creationId xmlns:p14="http://schemas.microsoft.com/office/powerpoint/2010/main" val="3531942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425637" y="-7111"/>
            <a:ext cx="10972800" cy="1067107"/>
          </a:xfrm>
        </p:spPr>
        <p:txBody>
          <a:bodyPr>
            <a:noAutofit/>
          </a:bodyPr>
          <a:lstStyle/>
          <a:p>
            <a:br>
              <a:rPr lang="en-GB" sz="2400" dirty="0"/>
            </a:br>
            <a:r>
              <a:rPr lang="en-GB" sz="2400" dirty="0"/>
              <a:t>Reducing variation in quality referrals for EEG – Royal Free London NHS Foundation Trust</a:t>
            </a:r>
            <a:br>
              <a:rPr lang="en-GB" sz="2400" dirty="0"/>
            </a:br>
            <a:endParaRPr lang="en-GB" sz="24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425637" y="1000729"/>
            <a:ext cx="11139830" cy="5671004"/>
          </a:xfrm>
        </p:spPr>
        <p:txBody>
          <a:bodyPr>
            <a:normAutofit/>
          </a:bodyPr>
          <a:lstStyle/>
          <a:p>
            <a:pPr marL="0" indent="0" algn="just">
              <a:lnSpc>
                <a:spcPct val="150000"/>
              </a:lnSpc>
              <a:buNone/>
            </a:pPr>
            <a:r>
              <a:rPr lang="en-GB" sz="1200" b="1" dirty="0">
                <a:solidFill>
                  <a:schemeClr val="tx1"/>
                </a:solidFill>
                <a:latin typeface="Montserrat" panose="00000500000000000000" pitchFamily="50" charset="0"/>
                <a:cs typeface="Arial" panose="020B0604020202020204" pitchFamily="34" charset="0"/>
              </a:rPr>
              <a:t>Changes</a:t>
            </a:r>
          </a:p>
          <a:p>
            <a:pPr algn="just">
              <a:lnSpc>
                <a:spcPct val="150000"/>
              </a:lnSpc>
              <a:buFont typeface="Arial" panose="020B0604020202020204" pitchFamily="34" charset="0"/>
              <a:buChar char="•"/>
            </a:pPr>
            <a:r>
              <a:rPr lang="en-GB" sz="1150" dirty="0">
                <a:solidFill>
                  <a:schemeClr val="tx1"/>
                </a:solidFill>
              </a:rPr>
              <a:t>In terms of patient engagement, the team received feedback from parents and families, who expressed their frustration and disappointment with the EEG referral process. Based on the responses received, the team began engaging patients and colleagues about their experience using the current pathway, then began making small changes to each area of the pathway, creating a much more standardised process.</a:t>
            </a:r>
          </a:p>
          <a:p>
            <a:pPr algn="just">
              <a:lnSpc>
                <a:spcPct val="150000"/>
              </a:lnSpc>
              <a:buFont typeface="Arial" panose="020B0604020202020204" pitchFamily="34" charset="0"/>
              <a:buChar char="•"/>
            </a:pPr>
            <a:r>
              <a:rPr lang="en-GB" sz="1150" dirty="0">
                <a:solidFill>
                  <a:schemeClr val="tx1"/>
                </a:solidFill>
              </a:rPr>
              <a:t>The team first explored the melatonin EEG referral pathway by reviewing what was written within the referral form guidance when ordered using the internal electronic system. They looked for similarities in the process and engaged with the two consultants who ordered the investigations within their service.</a:t>
            </a:r>
          </a:p>
          <a:p>
            <a:pPr algn="just">
              <a:lnSpc>
                <a:spcPct val="150000"/>
              </a:lnSpc>
              <a:buFont typeface="Arial" panose="020B0604020202020204" pitchFamily="34" charset="0"/>
              <a:buChar char="•"/>
            </a:pPr>
            <a:r>
              <a:rPr lang="en-GB" sz="1150" dirty="0">
                <a:solidFill>
                  <a:schemeClr val="tx1"/>
                </a:solidFill>
              </a:rPr>
              <a:t>The team found considerable variation within the referral pathway and decided to include the details of the pharmacy on the order form within this process to reduce the ESN time used to follow up with the pharmacy on whether the melatonin had been prescribed and if the parents or carer had been informed.</a:t>
            </a:r>
          </a:p>
          <a:p>
            <a:pPr marL="0" indent="0" algn="just">
              <a:lnSpc>
                <a:spcPct val="150000"/>
              </a:lnSpc>
              <a:buNone/>
            </a:pPr>
            <a:endParaRPr lang="en-GB" sz="115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20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20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536331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425637" y="-7111"/>
            <a:ext cx="10972800" cy="1067107"/>
          </a:xfrm>
        </p:spPr>
        <p:txBody>
          <a:bodyPr>
            <a:noAutofit/>
          </a:bodyPr>
          <a:lstStyle/>
          <a:p>
            <a:br>
              <a:rPr lang="en-GB" sz="2400" dirty="0"/>
            </a:br>
            <a:r>
              <a:rPr lang="en-GB" sz="2400" dirty="0"/>
              <a:t>Reducing variation in quality referrals for EEG – Royal Free London NHS Foundation Trust</a:t>
            </a:r>
            <a:br>
              <a:rPr lang="en-GB" sz="2400" dirty="0"/>
            </a:br>
            <a:endParaRPr lang="en-GB" sz="24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425637" y="1000729"/>
            <a:ext cx="2731901" cy="497871"/>
          </a:xfrm>
        </p:spPr>
        <p:txBody>
          <a:bodyPr>
            <a:normAutofit/>
          </a:bodyPr>
          <a:lstStyle/>
          <a:p>
            <a:pPr marL="0" indent="0" algn="just">
              <a:lnSpc>
                <a:spcPct val="150000"/>
              </a:lnSpc>
              <a:buNone/>
            </a:pPr>
            <a:r>
              <a:rPr lang="en-GB" sz="1200" b="1" dirty="0">
                <a:solidFill>
                  <a:schemeClr val="tx1"/>
                </a:solidFill>
                <a:latin typeface="Montserrat" panose="00000500000000000000" pitchFamily="50" charset="0"/>
                <a:cs typeface="Arial" panose="020B0604020202020204" pitchFamily="34" charset="0"/>
              </a:rPr>
              <a:t>Process mapping of pathway</a:t>
            </a:r>
            <a:endParaRPr lang="en-GB" sz="12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20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200" dirty="0">
              <a:solidFill>
                <a:schemeClr val="tx1"/>
              </a:solidFill>
              <a:highlight>
                <a:srgbClr val="00FF00"/>
              </a:highlight>
              <a:latin typeface="Montserrat" panose="00000500000000000000" pitchFamily="50" charset="0"/>
              <a:cs typeface="Arial" panose="020B0604020202020204" pitchFamily="34" charset="0"/>
            </a:endParaRPr>
          </a:p>
        </p:txBody>
      </p:sp>
      <p:pic>
        <p:nvPicPr>
          <p:cNvPr id="3" name="Picture 2">
            <a:extLst>
              <a:ext uri="{FF2B5EF4-FFF2-40B4-BE49-F238E27FC236}">
                <a16:creationId xmlns:a16="http://schemas.microsoft.com/office/drawing/2014/main" id="{C170DD91-0AE0-ADA0-EA7B-FE4A0FD85550}"/>
              </a:ext>
            </a:extLst>
          </p:cNvPr>
          <p:cNvPicPr>
            <a:picLocks noChangeAspect="1"/>
          </p:cNvPicPr>
          <p:nvPr/>
        </p:nvPicPr>
        <p:blipFill>
          <a:blip r:embed="rId2"/>
          <a:stretch>
            <a:fillRect/>
          </a:stretch>
        </p:blipFill>
        <p:spPr>
          <a:xfrm>
            <a:off x="3526102" y="1059996"/>
            <a:ext cx="5139796" cy="5522990"/>
          </a:xfrm>
          <a:prstGeom prst="rect">
            <a:avLst/>
          </a:prstGeom>
        </p:spPr>
      </p:pic>
      <p:sp>
        <p:nvSpPr>
          <p:cNvPr id="6" name="TextBox 5">
            <a:extLst>
              <a:ext uri="{FF2B5EF4-FFF2-40B4-BE49-F238E27FC236}">
                <a16:creationId xmlns:a16="http://schemas.microsoft.com/office/drawing/2014/main" id="{5B61B36F-ED20-D39B-05A7-57B6FA192C33}"/>
              </a:ext>
            </a:extLst>
          </p:cNvPr>
          <p:cNvSpPr txBox="1"/>
          <p:nvPr/>
        </p:nvSpPr>
        <p:spPr>
          <a:xfrm>
            <a:off x="3749040" y="3899654"/>
            <a:ext cx="4805680" cy="338554"/>
          </a:xfrm>
          <a:prstGeom prst="rect">
            <a:avLst/>
          </a:prstGeom>
          <a:solidFill>
            <a:schemeClr val="bg1"/>
          </a:solidFill>
          <a:ln>
            <a:solidFill>
              <a:schemeClr val="tx1"/>
            </a:solidFill>
          </a:ln>
        </p:spPr>
        <p:txBody>
          <a:bodyPr wrap="square" rtlCol="0">
            <a:spAutoFit/>
          </a:bodyPr>
          <a:lstStyle/>
          <a:p>
            <a:r>
              <a:rPr lang="en-GB" sz="1600" dirty="0">
                <a:latin typeface="+mj-lt"/>
              </a:rPr>
              <a:t>Patient attends Royal Free Hospital</a:t>
            </a:r>
          </a:p>
        </p:txBody>
      </p:sp>
    </p:spTree>
    <p:extLst>
      <p:ext uri="{BB962C8B-B14F-4D97-AF65-F5344CB8AC3E}">
        <p14:creationId xmlns:p14="http://schemas.microsoft.com/office/powerpoint/2010/main" val="2441330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425637" y="-7111"/>
            <a:ext cx="10972800" cy="1067107"/>
          </a:xfrm>
        </p:spPr>
        <p:txBody>
          <a:bodyPr>
            <a:noAutofit/>
          </a:bodyPr>
          <a:lstStyle/>
          <a:p>
            <a:br>
              <a:rPr lang="en-GB" sz="2400" dirty="0"/>
            </a:br>
            <a:r>
              <a:rPr lang="en-GB" sz="2400" dirty="0"/>
              <a:t>Reducing variation in quality referrals for EEG – Royal Free London NHS Foundation Trust</a:t>
            </a:r>
            <a:br>
              <a:rPr lang="en-GB" sz="2400" dirty="0"/>
            </a:br>
            <a:endParaRPr lang="en-GB" sz="24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425637" y="1000729"/>
            <a:ext cx="5497000" cy="497871"/>
          </a:xfrm>
        </p:spPr>
        <p:txBody>
          <a:bodyPr>
            <a:normAutofit fontScale="92500"/>
          </a:bodyPr>
          <a:lstStyle/>
          <a:p>
            <a:pPr marL="0" indent="0" algn="just">
              <a:lnSpc>
                <a:spcPct val="150000"/>
              </a:lnSpc>
              <a:buNone/>
            </a:pPr>
            <a:r>
              <a:rPr lang="en-GB" sz="1200" b="1" dirty="0">
                <a:solidFill>
                  <a:schemeClr val="tx1"/>
                </a:solidFill>
                <a:latin typeface="Montserrat" panose="00000500000000000000" pitchFamily="50" charset="0"/>
                <a:cs typeface="Arial" panose="020B0604020202020204" pitchFamily="34" charset="0"/>
              </a:rPr>
              <a:t>Process mapping of pathway – barriers and bottlenecks uncovered</a:t>
            </a:r>
            <a:endParaRPr lang="en-GB" sz="12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200" b="1"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20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200" dirty="0">
              <a:solidFill>
                <a:schemeClr val="tx1"/>
              </a:solidFill>
              <a:highlight>
                <a:srgbClr val="00FF00"/>
              </a:highlight>
              <a:latin typeface="Montserrat" panose="00000500000000000000" pitchFamily="50" charset="0"/>
              <a:cs typeface="Arial" panose="020B0604020202020204" pitchFamily="34" charset="0"/>
            </a:endParaRPr>
          </a:p>
        </p:txBody>
      </p:sp>
      <p:grpSp>
        <p:nvGrpSpPr>
          <p:cNvPr id="71" name="Group 70">
            <a:extLst>
              <a:ext uri="{FF2B5EF4-FFF2-40B4-BE49-F238E27FC236}">
                <a16:creationId xmlns:a16="http://schemas.microsoft.com/office/drawing/2014/main" id="{5A8C9EC2-ECDD-E73E-E85A-5236C468C366}"/>
              </a:ext>
            </a:extLst>
          </p:cNvPr>
          <p:cNvGrpSpPr/>
          <p:nvPr/>
        </p:nvGrpSpPr>
        <p:grpSpPr>
          <a:xfrm>
            <a:off x="782108" y="1463266"/>
            <a:ext cx="10627783" cy="4998700"/>
            <a:chOff x="782108" y="1463266"/>
            <a:chExt cx="10627783" cy="4998700"/>
          </a:xfrm>
        </p:grpSpPr>
        <p:sp>
          <p:nvSpPr>
            <p:cNvPr id="3" name="TextBox 2">
              <a:extLst>
                <a:ext uri="{FF2B5EF4-FFF2-40B4-BE49-F238E27FC236}">
                  <a16:creationId xmlns:a16="http://schemas.microsoft.com/office/drawing/2014/main" id="{FD5A1A63-A138-427C-1823-034EE362C695}"/>
                </a:ext>
              </a:extLst>
            </p:cNvPr>
            <p:cNvSpPr txBox="1"/>
            <p:nvPr/>
          </p:nvSpPr>
          <p:spPr>
            <a:xfrm>
              <a:off x="782108" y="1487198"/>
              <a:ext cx="4747939" cy="276999"/>
            </a:xfrm>
            <a:prstGeom prst="rect">
              <a:avLst/>
            </a:prstGeom>
            <a:solidFill>
              <a:sysClr val="window" lastClr="FFFFFF"/>
            </a:solidFill>
            <a:ln w="12700" cap="flat" cmpd="sng" algn="ctr">
              <a:solidFill>
                <a:sysClr val="windowText" lastClr="000000"/>
              </a:solidFill>
              <a:prstDash val="solid"/>
              <a:miter lim="800000"/>
            </a:ln>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Identify need for melatonin EEG</a:t>
              </a:r>
            </a:p>
          </p:txBody>
        </p:sp>
        <p:sp>
          <p:nvSpPr>
            <p:cNvPr id="6" name="TextBox 5">
              <a:extLst>
                <a:ext uri="{FF2B5EF4-FFF2-40B4-BE49-F238E27FC236}">
                  <a16:creationId xmlns:a16="http://schemas.microsoft.com/office/drawing/2014/main" id="{146249A9-4850-5FDE-F9ED-E11ECAB27C36}"/>
                </a:ext>
              </a:extLst>
            </p:cNvPr>
            <p:cNvSpPr txBox="1"/>
            <p:nvPr/>
          </p:nvSpPr>
          <p:spPr>
            <a:xfrm>
              <a:off x="782108" y="3526134"/>
              <a:ext cx="5364128" cy="276999"/>
            </a:xfrm>
            <a:prstGeom prst="rect">
              <a:avLst/>
            </a:prstGeom>
            <a:solidFill>
              <a:sysClr val="window" lastClr="FFFFFF"/>
            </a:solidFill>
            <a:ln w="12700" cap="flat" cmpd="sng" algn="ctr">
              <a:solidFill>
                <a:sysClr val="windowText" lastClr="000000"/>
              </a:solidFill>
              <a:prstDash val="solid"/>
              <a:miter lim="800000"/>
            </a:ln>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EEG Department confirms appointment and informs patient</a:t>
              </a:r>
            </a:p>
          </p:txBody>
        </p:sp>
        <p:sp>
          <p:nvSpPr>
            <p:cNvPr id="7" name="TextBox 6">
              <a:extLst>
                <a:ext uri="{FF2B5EF4-FFF2-40B4-BE49-F238E27FC236}">
                  <a16:creationId xmlns:a16="http://schemas.microsoft.com/office/drawing/2014/main" id="{3D53D3DC-6012-6CDC-BA92-9AD091ECF95D}"/>
                </a:ext>
              </a:extLst>
            </p:cNvPr>
            <p:cNvSpPr txBox="1"/>
            <p:nvPr/>
          </p:nvSpPr>
          <p:spPr>
            <a:xfrm>
              <a:off x="782108" y="4588407"/>
              <a:ext cx="5364126" cy="276999"/>
            </a:xfrm>
            <a:prstGeom prst="rect">
              <a:avLst/>
            </a:prstGeom>
            <a:solidFill>
              <a:sysClr val="window" lastClr="FFFFFF"/>
            </a:solidFill>
            <a:ln w="12700" cap="flat" cmpd="sng" algn="ctr">
              <a:solidFill>
                <a:sysClr val="windowText" lastClr="000000"/>
              </a:solidFill>
              <a:prstDash val="solid"/>
              <a:miter lim="800000"/>
            </a:ln>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Patient picks up Melatonin on appointment date</a:t>
              </a:r>
            </a:p>
          </p:txBody>
        </p:sp>
        <p:sp>
          <p:nvSpPr>
            <p:cNvPr id="8" name="TextBox 7">
              <a:extLst>
                <a:ext uri="{FF2B5EF4-FFF2-40B4-BE49-F238E27FC236}">
                  <a16:creationId xmlns:a16="http://schemas.microsoft.com/office/drawing/2014/main" id="{6D54A76F-1225-6B65-5987-5735555D9D7D}"/>
                </a:ext>
              </a:extLst>
            </p:cNvPr>
            <p:cNvSpPr txBox="1"/>
            <p:nvPr/>
          </p:nvSpPr>
          <p:spPr>
            <a:xfrm>
              <a:off x="782108" y="5630236"/>
              <a:ext cx="5364125" cy="276999"/>
            </a:xfrm>
            <a:prstGeom prst="rect">
              <a:avLst/>
            </a:prstGeom>
            <a:solidFill>
              <a:sysClr val="window" lastClr="FFFFFF"/>
            </a:solidFill>
            <a:ln w="12700" cap="flat" cmpd="sng" algn="ctr">
              <a:solidFill>
                <a:sysClr val="windowText" lastClr="000000"/>
              </a:solidFill>
              <a:prstDash val="solid"/>
              <a:miter lim="800000"/>
            </a:ln>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EEG completed </a:t>
              </a:r>
            </a:p>
          </p:txBody>
        </p:sp>
        <p:sp>
          <p:nvSpPr>
            <p:cNvPr id="9" name="TextBox 8">
              <a:extLst>
                <a:ext uri="{FF2B5EF4-FFF2-40B4-BE49-F238E27FC236}">
                  <a16:creationId xmlns:a16="http://schemas.microsoft.com/office/drawing/2014/main" id="{C460189B-5B22-A4AB-0C39-571571FB8609}"/>
                </a:ext>
              </a:extLst>
            </p:cNvPr>
            <p:cNvSpPr txBox="1"/>
            <p:nvPr/>
          </p:nvSpPr>
          <p:spPr>
            <a:xfrm>
              <a:off x="782108" y="5089293"/>
              <a:ext cx="5364126" cy="276999"/>
            </a:xfrm>
            <a:prstGeom prst="rect">
              <a:avLst/>
            </a:prstGeom>
            <a:solidFill>
              <a:sysClr val="window" lastClr="FFFFFF"/>
            </a:solidFill>
            <a:ln w="12700" cap="flat" cmpd="sng" algn="ctr">
              <a:solidFill>
                <a:sysClr val="windowText" lastClr="000000"/>
              </a:solidFill>
              <a:prstDash val="solid"/>
              <a:miter lim="800000"/>
            </a:ln>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Patient attends EEG department and takes melatonin</a:t>
              </a:r>
            </a:p>
          </p:txBody>
        </p:sp>
        <p:sp>
          <p:nvSpPr>
            <p:cNvPr id="10" name="TextBox 9">
              <a:extLst>
                <a:ext uri="{FF2B5EF4-FFF2-40B4-BE49-F238E27FC236}">
                  <a16:creationId xmlns:a16="http://schemas.microsoft.com/office/drawing/2014/main" id="{823F68E7-E582-E40C-EDA9-A4E413303A49}"/>
                </a:ext>
              </a:extLst>
            </p:cNvPr>
            <p:cNvSpPr txBox="1"/>
            <p:nvPr/>
          </p:nvSpPr>
          <p:spPr>
            <a:xfrm>
              <a:off x="782109" y="1997130"/>
              <a:ext cx="4383128" cy="646331"/>
            </a:xfrm>
            <a:prstGeom prst="rect">
              <a:avLst/>
            </a:prstGeom>
            <a:solidFill>
              <a:sysClr val="window" lastClr="FFFFFF"/>
            </a:solidFill>
            <a:ln w="12700" cap="flat" cmpd="sng" algn="ctr">
              <a:solidFill>
                <a:sysClr val="windowText" lastClr="000000"/>
              </a:solidFill>
              <a:prstDash val="solid"/>
              <a:miter lim="800000"/>
            </a:ln>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Request EEG on Electronic Patient Record (EPR)</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AND</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Prescribe Melatonin on EPR</a:t>
              </a:r>
            </a:p>
          </p:txBody>
        </p:sp>
        <p:sp>
          <p:nvSpPr>
            <p:cNvPr id="11" name="TextBox 10">
              <a:extLst>
                <a:ext uri="{FF2B5EF4-FFF2-40B4-BE49-F238E27FC236}">
                  <a16:creationId xmlns:a16="http://schemas.microsoft.com/office/drawing/2014/main" id="{A1B56162-6FD0-8151-FE5C-045C4C191C75}"/>
                </a:ext>
              </a:extLst>
            </p:cNvPr>
            <p:cNvSpPr txBox="1"/>
            <p:nvPr/>
          </p:nvSpPr>
          <p:spPr>
            <a:xfrm>
              <a:off x="782108" y="2995380"/>
              <a:ext cx="4383128" cy="276999"/>
            </a:xfrm>
            <a:prstGeom prst="rect">
              <a:avLst/>
            </a:prstGeom>
            <a:solidFill>
              <a:sysClr val="window" lastClr="FFFFFF"/>
            </a:solidFill>
            <a:ln w="12700" cap="flat" cmpd="sng" algn="ctr">
              <a:solidFill>
                <a:sysClr val="windowText" lastClr="000000"/>
              </a:solidFill>
              <a:prstDash val="solid"/>
              <a:miter lim="800000"/>
            </a:ln>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Patient Information given</a:t>
              </a:r>
            </a:p>
          </p:txBody>
        </p:sp>
        <p:sp>
          <p:nvSpPr>
            <p:cNvPr id="12" name="TextBox 11">
              <a:extLst>
                <a:ext uri="{FF2B5EF4-FFF2-40B4-BE49-F238E27FC236}">
                  <a16:creationId xmlns:a16="http://schemas.microsoft.com/office/drawing/2014/main" id="{2FC22552-E47E-D235-2C88-E96FE486EE1E}"/>
                </a:ext>
              </a:extLst>
            </p:cNvPr>
            <p:cNvSpPr txBox="1"/>
            <p:nvPr/>
          </p:nvSpPr>
          <p:spPr>
            <a:xfrm>
              <a:off x="782108" y="4060732"/>
              <a:ext cx="5364127" cy="276999"/>
            </a:xfrm>
            <a:prstGeom prst="rect">
              <a:avLst/>
            </a:prstGeom>
            <a:solidFill>
              <a:sysClr val="window" lastClr="FFFFFF"/>
            </a:solidFill>
            <a:ln w="12700" cap="flat" cmpd="sng" algn="ctr">
              <a:solidFill>
                <a:sysClr val="windowText" lastClr="000000"/>
              </a:solidFill>
              <a:prstDash val="solid"/>
              <a:miter lim="800000"/>
            </a:ln>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Patient attends Royal Free Hospital</a:t>
              </a:r>
            </a:p>
          </p:txBody>
        </p:sp>
        <p:sp>
          <p:nvSpPr>
            <p:cNvPr id="13" name="TextBox 12">
              <a:extLst>
                <a:ext uri="{FF2B5EF4-FFF2-40B4-BE49-F238E27FC236}">
                  <a16:creationId xmlns:a16="http://schemas.microsoft.com/office/drawing/2014/main" id="{92894B7F-5C2A-3A91-CF1D-94D2FDEFC94B}"/>
                </a:ext>
              </a:extLst>
            </p:cNvPr>
            <p:cNvSpPr txBox="1"/>
            <p:nvPr/>
          </p:nvSpPr>
          <p:spPr>
            <a:xfrm>
              <a:off x="782109" y="6143667"/>
              <a:ext cx="5364124" cy="276999"/>
            </a:xfrm>
            <a:prstGeom prst="rect">
              <a:avLst/>
            </a:prstGeom>
            <a:solidFill>
              <a:sysClr val="window" lastClr="FFFFFF"/>
            </a:solidFill>
            <a:ln w="12700" cap="flat" cmpd="sng" algn="ctr">
              <a:solidFill>
                <a:sysClr val="windowText" lastClr="000000"/>
              </a:solidFill>
              <a:prstDash val="solid"/>
              <a:miter lim="800000"/>
            </a:ln>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Result sent to clinicians</a:t>
              </a:r>
            </a:p>
          </p:txBody>
        </p:sp>
        <p:sp>
          <p:nvSpPr>
            <p:cNvPr id="14" name="TextBox 13">
              <a:extLst>
                <a:ext uri="{FF2B5EF4-FFF2-40B4-BE49-F238E27FC236}">
                  <a16:creationId xmlns:a16="http://schemas.microsoft.com/office/drawing/2014/main" id="{250448A9-6DD5-BAF3-408C-1625530D4C06}"/>
                </a:ext>
              </a:extLst>
            </p:cNvPr>
            <p:cNvSpPr txBox="1"/>
            <p:nvPr/>
          </p:nvSpPr>
          <p:spPr>
            <a:xfrm>
              <a:off x="5922637" y="1463266"/>
              <a:ext cx="5321264" cy="276999"/>
            </a:xfrm>
            <a:prstGeom prst="rect">
              <a:avLst/>
            </a:prstGeom>
            <a:gradFill rotWithShape="1">
              <a:gsLst>
                <a:gs pos="0">
                  <a:srgbClr val="ED7D31">
                    <a:lumMod val="110000"/>
                    <a:satMod val="105000"/>
                    <a:tint val="67000"/>
                  </a:srgbClr>
                </a:gs>
                <a:gs pos="50000">
                  <a:srgbClr val="ED7D31">
                    <a:lumMod val="105000"/>
                    <a:satMod val="103000"/>
                    <a:tint val="73000"/>
                  </a:srgbClr>
                </a:gs>
                <a:gs pos="100000">
                  <a:srgbClr val="ED7D31">
                    <a:lumMod val="105000"/>
                    <a:satMod val="109000"/>
                    <a:tint val="81000"/>
                  </a:srgbClr>
                </a:gs>
              </a:gsLst>
              <a:lin ang="5400000" scaled="0"/>
            </a:gradFill>
            <a:ln w="6350" cap="flat" cmpd="sng" algn="ctr">
              <a:solidFill>
                <a:srgbClr val="ED7D31"/>
              </a:solidFill>
              <a:prstDash val="solid"/>
              <a:miter lim="800000"/>
            </a:ln>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No agreed process</a:t>
              </a:r>
            </a:p>
          </p:txBody>
        </p:sp>
        <p:sp>
          <p:nvSpPr>
            <p:cNvPr id="15" name="TextBox 14">
              <a:extLst>
                <a:ext uri="{FF2B5EF4-FFF2-40B4-BE49-F238E27FC236}">
                  <a16:creationId xmlns:a16="http://schemas.microsoft.com/office/drawing/2014/main" id="{502AEFC8-B6F0-AEDD-C496-B140A3187DDC}"/>
                </a:ext>
              </a:extLst>
            </p:cNvPr>
            <p:cNvSpPr txBox="1"/>
            <p:nvPr/>
          </p:nvSpPr>
          <p:spPr>
            <a:xfrm>
              <a:off x="5369289" y="1932537"/>
              <a:ext cx="4061817" cy="830997"/>
            </a:xfrm>
            <a:prstGeom prst="rect">
              <a:avLst/>
            </a:prstGeom>
            <a:gradFill rotWithShape="1">
              <a:gsLst>
                <a:gs pos="0">
                  <a:srgbClr val="ED7D31">
                    <a:lumMod val="110000"/>
                    <a:satMod val="105000"/>
                    <a:tint val="67000"/>
                  </a:srgbClr>
                </a:gs>
                <a:gs pos="50000">
                  <a:srgbClr val="ED7D31">
                    <a:lumMod val="105000"/>
                    <a:satMod val="103000"/>
                    <a:tint val="73000"/>
                  </a:srgbClr>
                </a:gs>
                <a:gs pos="100000">
                  <a:srgbClr val="ED7D31">
                    <a:lumMod val="105000"/>
                    <a:satMod val="109000"/>
                    <a:tint val="81000"/>
                  </a:srgbClr>
                </a:gs>
              </a:gsLst>
              <a:lin ang="5400000" scaled="0"/>
            </a:gradFill>
            <a:ln w="6350" cap="flat" cmpd="sng" algn="ctr">
              <a:solidFill>
                <a:srgbClr val="ED7D31"/>
              </a:solidFill>
              <a:prstDash val="solid"/>
              <a:miter lim="800000"/>
            </a:ln>
            <a:effectLst/>
          </p:spPr>
          <p:txBody>
            <a:bodyPr wrap="square" rtlCol="0">
              <a:spAutoFit/>
            </a:bodyPr>
            <a:lstStyle/>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Inconsistencies in request</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Not always completed in clinic</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Difficult to be dispensed at a different site</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2 journeys for patient</a:t>
              </a:r>
            </a:p>
          </p:txBody>
        </p:sp>
        <p:sp>
          <p:nvSpPr>
            <p:cNvPr id="16" name="TextBox 15">
              <a:extLst>
                <a:ext uri="{FF2B5EF4-FFF2-40B4-BE49-F238E27FC236}">
                  <a16:creationId xmlns:a16="http://schemas.microsoft.com/office/drawing/2014/main" id="{80E3CF2F-21E6-ABAE-CE92-C94F9A79FD4B}"/>
                </a:ext>
              </a:extLst>
            </p:cNvPr>
            <p:cNvSpPr txBox="1"/>
            <p:nvPr/>
          </p:nvSpPr>
          <p:spPr>
            <a:xfrm>
              <a:off x="9492868" y="1932537"/>
              <a:ext cx="1917023" cy="830997"/>
            </a:xfrm>
            <a:prstGeom prst="rect">
              <a:avLst/>
            </a:prstGeom>
            <a:gradFill rotWithShape="1">
              <a:gsLst>
                <a:gs pos="0">
                  <a:srgbClr val="ED7D31">
                    <a:lumMod val="110000"/>
                    <a:satMod val="105000"/>
                    <a:tint val="67000"/>
                  </a:srgbClr>
                </a:gs>
                <a:gs pos="50000">
                  <a:srgbClr val="ED7D31">
                    <a:lumMod val="105000"/>
                    <a:satMod val="103000"/>
                    <a:tint val="73000"/>
                  </a:srgbClr>
                </a:gs>
                <a:gs pos="100000">
                  <a:srgbClr val="ED7D31">
                    <a:lumMod val="105000"/>
                    <a:satMod val="109000"/>
                    <a:tint val="81000"/>
                  </a:srgbClr>
                </a:gs>
              </a:gsLst>
              <a:lin ang="5400000" scaled="0"/>
            </a:gradFill>
            <a:ln w="6350" cap="flat" cmpd="sng" algn="ctr">
              <a:solidFill>
                <a:srgbClr val="ED7D31"/>
              </a:solidFill>
              <a:prstDash val="solid"/>
              <a:miter lim="800000"/>
            </a:ln>
            <a:effectLst/>
          </p:spPr>
          <p:txBody>
            <a:bodyPr wrap="square"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Dispensing issues:</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Out of date</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Not ready</a:t>
              </a:r>
            </a:p>
          </p:txBody>
        </p:sp>
        <p:sp>
          <p:nvSpPr>
            <p:cNvPr id="17" name="TextBox 16">
              <a:extLst>
                <a:ext uri="{FF2B5EF4-FFF2-40B4-BE49-F238E27FC236}">
                  <a16:creationId xmlns:a16="http://schemas.microsoft.com/office/drawing/2014/main" id="{CB1DADF4-EC3D-AD41-4BA0-936380096264}"/>
                </a:ext>
              </a:extLst>
            </p:cNvPr>
            <p:cNvSpPr txBox="1"/>
            <p:nvPr/>
          </p:nvSpPr>
          <p:spPr>
            <a:xfrm>
              <a:off x="6305528" y="3485135"/>
              <a:ext cx="4938374" cy="461665"/>
            </a:xfrm>
            <a:prstGeom prst="rect">
              <a:avLst/>
            </a:prstGeom>
            <a:gradFill rotWithShape="1">
              <a:gsLst>
                <a:gs pos="0">
                  <a:srgbClr val="ED7D31">
                    <a:lumMod val="110000"/>
                    <a:satMod val="105000"/>
                    <a:tint val="67000"/>
                  </a:srgbClr>
                </a:gs>
                <a:gs pos="50000">
                  <a:srgbClr val="ED7D31">
                    <a:lumMod val="105000"/>
                    <a:satMod val="103000"/>
                    <a:tint val="73000"/>
                  </a:srgbClr>
                </a:gs>
                <a:gs pos="100000">
                  <a:srgbClr val="ED7D31">
                    <a:lumMod val="105000"/>
                    <a:satMod val="109000"/>
                    <a:tint val="81000"/>
                  </a:srgbClr>
                </a:gs>
              </a:gsLst>
              <a:lin ang="5400000" scaled="0"/>
            </a:gradFill>
            <a:ln w="6350" cap="flat" cmpd="sng" algn="ctr">
              <a:solidFill>
                <a:srgbClr val="ED7D31"/>
              </a:solidFill>
              <a:prstDash val="solid"/>
              <a:miter lim="800000"/>
            </a:ln>
            <a:effectLst/>
          </p:spPr>
          <p:txBody>
            <a:bodyPr wrap="square" rtlCol="0">
              <a:spAutoFit/>
            </a:bodyPr>
            <a:lstStyle/>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No liaison with pharmacy </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Nurse needing to coordinate</a:t>
              </a:r>
            </a:p>
          </p:txBody>
        </p:sp>
        <p:sp>
          <p:nvSpPr>
            <p:cNvPr id="18" name="TextBox 17">
              <a:extLst>
                <a:ext uri="{FF2B5EF4-FFF2-40B4-BE49-F238E27FC236}">
                  <a16:creationId xmlns:a16="http://schemas.microsoft.com/office/drawing/2014/main" id="{D392542F-E919-DDF6-892D-767CA39E04EC}"/>
                </a:ext>
              </a:extLst>
            </p:cNvPr>
            <p:cNvSpPr txBox="1"/>
            <p:nvPr/>
          </p:nvSpPr>
          <p:spPr>
            <a:xfrm>
              <a:off x="6305528" y="4195739"/>
              <a:ext cx="4938374" cy="646331"/>
            </a:xfrm>
            <a:prstGeom prst="rect">
              <a:avLst/>
            </a:prstGeom>
            <a:gradFill rotWithShape="1">
              <a:gsLst>
                <a:gs pos="0">
                  <a:srgbClr val="ED7D31">
                    <a:lumMod val="110000"/>
                    <a:satMod val="105000"/>
                    <a:tint val="67000"/>
                  </a:srgbClr>
                </a:gs>
                <a:gs pos="50000">
                  <a:srgbClr val="ED7D31">
                    <a:lumMod val="105000"/>
                    <a:satMod val="103000"/>
                    <a:tint val="73000"/>
                  </a:srgbClr>
                </a:gs>
                <a:gs pos="100000">
                  <a:srgbClr val="ED7D31">
                    <a:lumMod val="105000"/>
                    <a:satMod val="109000"/>
                    <a:tint val="81000"/>
                  </a:srgbClr>
                </a:gs>
              </a:gsLst>
              <a:lin ang="5400000" scaled="0"/>
            </a:gradFill>
            <a:ln w="6350" cap="flat" cmpd="sng" algn="ctr">
              <a:solidFill>
                <a:srgbClr val="ED7D31"/>
              </a:solidFill>
              <a:prstDash val="solid"/>
              <a:miter lim="800000"/>
            </a:ln>
            <a:effectLst/>
          </p:spPr>
          <p:txBody>
            <a:bodyPr wrap="square" rtlCol="0">
              <a:spAutoFit/>
            </a:bodyPr>
            <a:lstStyle/>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Told not to crush</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Long waits</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Had to collect from Barnet/Enfield site</a:t>
              </a:r>
            </a:p>
          </p:txBody>
        </p:sp>
        <p:sp>
          <p:nvSpPr>
            <p:cNvPr id="19" name="TextBox 18">
              <a:extLst>
                <a:ext uri="{FF2B5EF4-FFF2-40B4-BE49-F238E27FC236}">
                  <a16:creationId xmlns:a16="http://schemas.microsoft.com/office/drawing/2014/main" id="{B1CFB284-0C4F-8D05-695C-0DE60B3CA8DD}"/>
                </a:ext>
              </a:extLst>
            </p:cNvPr>
            <p:cNvSpPr txBox="1"/>
            <p:nvPr/>
          </p:nvSpPr>
          <p:spPr>
            <a:xfrm>
              <a:off x="6295772" y="5053341"/>
              <a:ext cx="4957883" cy="461665"/>
            </a:xfrm>
            <a:prstGeom prst="rect">
              <a:avLst/>
            </a:prstGeom>
            <a:gradFill rotWithShape="1">
              <a:gsLst>
                <a:gs pos="0">
                  <a:srgbClr val="ED7D31">
                    <a:lumMod val="110000"/>
                    <a:satMod val="105000"/>
                    <a:tint val="67000"/>
                  </a:srgbClr>
                </a:gs>
                <a:gs pos="50000">
                  <a:srgbClr val="ED7D31">
                    <a:lumMod val="105000"/>
                    <a:satMod val="103000"/>
                    <a:tint val="73000"/>
                  </a:srgbClr>
                </a:gs>
                <a:gs pos="100000">
                  <a:srgbClr val="ED7D31">
                    <a:lumMod val="105000"/>
                    <a:satMod val="109000"/>
                    <a:tint val="81000"/>
                  </a:srgbClr>
                </a:gs>
              </a:gsLst>
              <a:lin ang="5400000" scaled="0"/>
            </a:gradFill>
            <a:ln w="6350" cap="flat" cmpd="sng" algn="ctr">
              <a:solidFill>
                <a:srgbClr val="ED7D31"/>
              </a:solidFill>
              <a:prstDash val="solid"/>
              <a:miter lim="800000"/>
            </a:ln>
            <a:effectLst/>
          </p:spPr>
          <p:txBody>
            <a:bodyPr wrap="square" rtlCol="0">
              <a:spAutoFit/>
            </a:bodyPr>
            <a:lstStyle/>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Inadequate information</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Delays and cancellations</a:t>
              </a:r>
            </a:p>
          </p:txBody>
        </p:sp>
        <p:sp>
          <p:nvSpPr>
            <p:cNvPr id="20" name="TextBox 19">
              <a:extLst>
                <a:ext uri="{FF2B5EF4-FFF2-40B4-BE49-F238E27FC236}">
                  <a16:creationId xmlns:a16="http://schemas.microsoft.com/office/drawing/2014/main" id="{64A5F773-C39C-DFB3-E136-9EE4CA4C0304}"/>
                </a:ext>
              </a:extLst>
            </p:cNvPr>
            <p:cNvSpPr txBox="1"/>
            <p:nvPr/>
          </p:nvSpPr>
          <p:spPr>
            <a:xfrm>
              <a:off x="6305527" y="5729538"/>
              <a:ext cx="4957883" cy="276999"/>
            </a:xfrm>
            <a:prstGeom prst="rect">
              <a:avLst/>
            </a:prstGeom>
            <a:gradFill rotWithShape="1">
              <a:gsLst>
                <a:gs pos="0">
                  <a:srgbClr val="ED7D31">
                    <a:lumMod val="110000"/>
                    <a:satMod val="105000"/>
                    <a:tint val="67000"/>
                  </a:srgbClr>
                </a:gs>
                <a:gs pos="50000">
                  <a:srgbClr val="ED7D31">
                    <a:lumMod val="105000"/>
                    <a:satMod val="103000"/>
                    <a:tint val="73000"/>
                  </a:srgbClr>
                </a:gs>
                <a:gs pos="100000">
                  <a:srgbClr val="ED7D31">
                    <a:lumMod val="105000"/>
                    <a:satMod val="109000"/>
                    <a:tint val="81000"/>
                  </a:srgbClr>
                </a:gs>
              </a:gsLst>
              <a:lin ang="5400000" scaled="0"/>
            </a:gradFill>
            <a:ln w="6350" cap="flat" cmpd="sng" algn="ctr">
              <a:solidFill>
                <a:srgbClr val="ED7D31"/>
              </a:solidFill>
              <a:prstDash val="solid"/>
              <a:miter lim="800000"/>
            </a:ln>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Or cancelled/inadequate</a:t>
              </a:r>
            </a:p>
          </p:txBody>
        </p:sp>
        <p:sp>
          <p:nvSpPr>
            <p:cNvPr id="21" name="TextBox 20">
              <a:extLst>
                <a:ext uri="{FF2B5EF4-FFF2-40B4-BE49-F238E27FC236}">
                  <a16:creationId xmlns:a16="http://schemas.microsoft.com/office/drawing/2014/main" id="{46441749-9FAD-09D0-EA1F-E634AF8007E4}"/>
                </a:ext>
              </a:extLst>
            </p:cNvPr>
            <p:cNvSpPr txBox="1"/>
            <p:nvPr/>
          </p:nvSpPr>
          <p:spPr>
            <a:xfrm>
              <a:off x="6305527" y="6184967"/>
              <a:ext cx="4957883" cy="276999"/>
            </a:xfrm>
            <a:prstGeom prst="rect">
              <a:avLst/>
            </a:prstGeom>
            <a:gradFill rotWithShape="1">
              <a:gsLst>
                <a:gs pos="0">
                  <a:srgbClr val="ED7D31">
                    <a:lumMod val="110000"/>
                    <a:satMod val="105000"/>
                    <a:tint val="67000"/>
                  </a:srgbClr>
                </a:gs>
                <a:gs pos="50000">
                  <a:srgbClr val="ED7D31">
                    <a:lumMod val="105000"/>
                    <a:satMod val="103000"/>
                    <a:tint val="73000"/>
                  </a:srgbClr>
                </a:gs>
                <a:gs pos="100000">
                  <a:srgbClr val="ED7D31">
                    <a:lumMod val="105000"/>
                    <a:satMod val="109000"/>
                    <a:tint val="81000"/>
                  </a:srgbClr>
                </a:gs>
              </a:gsLst>
              <a:lin ang="5400000" scaled="0"/>
            </a:gradFill>
            <a:ln w="6350" cap="flat" cmpd="sng" algn="ctr">
              <a:solidFill>
                <a:srgbClr val="ED7D31"/>
              </a:solidFill>
              <a:prstDash val="solid"/>
              <a:miter lim="800000"/>
            </a:ln>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Not informed</a:t>
              </a:r>
            </a:p>
          </p:txBody>
        </p:sp>
        <p:cxnSp>
          <p:nvCxnSpPr>
            <p:cNvPr id="22" name="Straight Arrow Connector 21">
              <a:extLst>
                <a:ext uri="{FF2B5EF4-FFF2-40B4-BE49-F238E27FC236}">
                  <a16:creationId xmlns:a16="http://schemas.microsoft.com/office/drawing/2014/main" id="{B4994A1F-6666-11C0-2E9B-B6EA3FB755F7}"/>
                </a:ext>
              </a:extLst>
            </p:cNvPr>
            <p:cNvCxnSpPr>
              <a:cxnSpLocks/>
            </p:cNvCxnSpPr>
            <p:nvPr/>
          </p:nvCxnSpPr>
          <p:spPr>
            <a:xfrm flipH="1">
              <a:off x="2973672" y="1764197"/>
              <a:ext cx="0" cy="232933"/>
            </a:xfrm>
            <a:prstGeom prst="straightConnector1">
              <a:avLst/>
            </a:prstGeom>
            <a:noFill/>
            <a:ln w="19050" cap="flat" cmpd="sng" algn="ctr">
              <a:solidFill>
                <a:sysClr val="windowText" lastClr="000000"/>
              </a:solidFill>
              <a:prstDash val="solid"/>
              <a:miter lim="800000"/>
              <a:tailEnd type="triangle"/>
            </a:ln>
            <a:effectLst/>
          </p:spPr>
        </p:cxnSp>
        <p:cxnSp>
          <p:nvCxnSpPr>
            <p:cNvPr id="23" name="Straight Arrow Connector 22">
              <a:extLst>
                <a:ext uri="{FF2B5EF4-FFF2-40B4-BE49-F238E27FC236}">
                  <a16:creationId xmlns:a16="http://schemas.microsoft.com/office/drawing/2014/main" id="{B4EA86A0-BFAA-0297-DE18-2660EA8FEFDC}"/>
                </a:ext>
              </a:extLst>
            </p:cNvPr>
            <p:cNvCxnSpPr>
              <a:cxnSpLocks/>
            </p:cNvCxnSpPr>
            <p:nvPr/>
          </p:nvCxnSpPr>
          <p:spPr>
            <a:xfrm flipH="1">
              <a:off x="2973672" y="2643461"/>
              <a:ext cx="1" cy="351919"/>
            </a:xfrm>
            <a:prstGeom prst="straightConnector1">
              <a:avLst/>
            </a:prstGeom>
            <a:noFill/>
            <a:ln w="19050" cap="flat" cmpd="sng" algn="ctr">
              <a:solidFill>
                <a:sysClr val="windowText" lastClr="000000"/>
              </a:solidFill>
              <a:prstDash val="solid"/>
              <a:miter lim="800000"/>
              <a:tailEnd type="triangle"/>
            </a:ln>
            <a:effectLst/>
          </p:spPr>
        </p:cxnSp>
        <p:cxnSp>
          <p:nvCxnSpPr>
            <p:cNvPr id="24" name="Straight Arrow Connector 23">
              <a:extLst>
                <a:ext uri="{FF2B5EF4-FFF2-40B4-BE49-F238E27FC236}">
                  <a16:creationId xmlns:a16="http://schemas.microsoft.com/office/drawing/2014/main" id="{BC467270-D625-4039-D696-D2F15E6948D4}"/>
                </a:ext>
              </a:extLst>
            </p:cNvPr>
            <p:cNvCxnSpPr>
              <a:cxnSpLocks/>
            </p:cNvCxnSpPr>
            <p:nvPr/>
          </p:nvCxnSpPr>
          <p:spPr>
            <a:xfrm>
              <a:off x="2973672" y="3272379"/>
              <a:ext cx="0" cy="253755"/>
            </a:xfrm>
            <a:prstGeom prst="straightConnector1">
              <a:avLst/>
            </a:prstGeom>
            <a:noFill/>
            <a:ln w="19050" cap="flat" cmpd="sng" algn="ctr">
              <a:solidFill>
                <a:sysClr val="windowText" lastClr="000000"/>
              </a:solidFill>
              <a:prstDash val="solid"/>
              <a:miter lim="800000"/>
              <a:tailEnd type="triangle"/>
            </a:ln>
            <a:effectLst/>
          </p:spPr>
        </p:cxnSp>
        <p:cxnSp>
          <p:nvCxnSpPr>
            <p:cNvPr id="25" name="Straight Arrow Connector 24">
              <a:extLst>
                <a:ext uri="{FF2B5EF4-FFF2-40B4-BE49-F238E27FC236}">
                  <a16:creationId xmlns:a16="http://schemas.microsoft.com/office/drawing/2014/main" id="{A0B1063E-CA2C-82F5-273A-F32249F8A2E1}"/>
                </a:ext>
              </a:extLst>
            </p:cNvPr>
            <p:cNvCxnSpPr>
              <a:cxnSpLocks/>
            </p:cNvCxnSpPr>
            <p:nvPr/>
          </p:nvCxnSpPr>
          <p:spPr>
            <a:xfrm>
              <a:off x="2973672" y="3803133"/>
              <a:ext cx="0" cy="257599"/>
            </a:xfrm>
            <a:prstGeom prst="straightConnector1">
              <a:avLst/>
            </a:prstGeom>
            <a:noFill/>
            <a:ln w="19050" cap="flat" cmpd="sng" algn="ctr">
              <a:solidFill>
                <a:sysClr val="windowText" lastClr="000000"/>
              </a:solidFill>
              <a:prstDash val="solid"/>
              <a:miter lim="800000"/>
              <a:tailEnd type="triangle"/>
            </a:ln>
            <a:effectLst/>
          </p:spPr>
        </p:cxnSp>
        <p:cxnSp>
          <p:nvCxnSpPr>
            <p:cNvPr id="26" name="Straight Arrow Connector 25">
              <a:extLst>
                <a:ext uri="{FF2B5EF4-FFF2-40B4-BE49-F238E27FC236}">
                  <a16:creationId xmlns:a16="http://schemas.microsoft.com/office/drawing/2014/main" id="{FDA08D16-A826-02ED-686C-D72D9707FF6A}"/>
                </a:ext>
              </a:extLst>
            </p:cNvPr>
            <p:cNvCxnSpPr>
              <a:cxnSpLocks/>
            </p:cNvCxnSpPr>
            <p:nvPr/>
          </p:nvCxnSpPr>
          <p:spPr>
            <a:xfrm flipH="1">
              <a:off x="2973672" y="4337731"/>
              <a:ext cx="1" cy="250676"/>
            </a:xfrm>
            <a:prstGeom prst="straightConnector1">
              <a:avLst/>
            </a:prstGeom>
            <a:noFill/>
            <a:ln w="19050" cap="flat" cmpd="sng" algn="ctr">
              <a:solidFill>
                <a:sysClr val="windowText" lastClr="000000"/>
              </a:solidFill>
              <a:prstDash val="solid"/>
              <a:miter lim="800000"/>
              <a:tailEnd type="triangle"/>
            </a:ln>
            <a:effectLst/>
          </p:spPr>
        </p:cxnSp>
        <p:cxnSp>
          <p:nvCxnSpPr>
            <p:cNvPr id="27" name="Straight Arrow Connector 26">
              <a:extLst>
                <a:ext uri="{FF2B5EF4-FFF2-40B4-BE49-F238E27FC236}">
                  <a16:creationId xmlns:a16="http://schemas.microsoft.com/office/drawing/2014/main" id="{7BB49DBE-6546-5D3B-26AD-2B056DE86175}"/>
                </a:ext>
              </a:extLst>
            </p:cNvPr>
            <p:cNvCxnSpPr>
              <a:cxnSpLocks/>
            </p:cNvCxnSpPr>
            <p:nvPr/>
          </p:nvCxnSpPr>
          <p:spPr>
            <a:xfrm>
              <a:off x="2973672" y="4865406"/>
              <a:ext cx="0" cy="223887"/>
            </a:xfrm>
            <a:prstGeom prst="straightConnector1">
              <a:avLst/>
            </a:prstGeom>
            <a:noFill/>
            <a:ln w="19050" cap="flat" cmpd="sng" algn="ctr">
              <a:solidFill>
                <a:sysClr val="windowText" lastClr="000000"/>
              </a:solidFill>
              <a:prstDash val="solid"/>
              <a:miter lim="800000"/>
              <a:tailEnd type="triangle"/>
            </a:ln>
            <a:effectLst/>
          </p:spPr>
        </p:cxnSp>
        <p:cxnSp>
          <p:nvCxnSpPr>
            <p:cNvPr id="28" name="Straight Arrow Connector 27">
              <a:extLst>
                <a:ext uri="{FF2B5EF4-FFF2-40B4-BE49-F238E27FC236}">
                  <a16:creationId xmlns:a16="http://schemas.microsoft.com/office/drawing/2014/main" id="{23A24A37-478E-D443-0E2F-AA394EA91B19}"/>
                </a:ext>
              </a:extLst>
            </p:cNvPr>
            <p:cNvCxnSpPr>
              <a:cxnSpLocks/>
            </p:cNvCxnSpPr>
            <p:nvPr/>
          </p:nvCxnSpPr>
          <p:spPr>
            <a:xfrm>
              <a:off x="2973672" y="5366292"/>
              <a:ext cx="0" cy="263944"/>
            </a:xfrm>
            <a:prstGeom prst="straightConnector1">
              <a:avLst/>
            </a:prstGeom>
            <a:noFill/>
            <a:ln w="19050" cap="flat" cmpd="sng" algn="ctr">
              <a:solidFill>
                <a:sysClr val="windowText" lastClr="000000"/>
              </a:solidFill>
              <a:prstDash val="solid"/>
              <a:miter lim="800000"/>
              <a:tailEnd type="triangle"/>
            </a:ln>
            <a:effectLst/>
          </p:spPr>
        </p:cxnSp>
        <p:cxnSp>
          <p:nvCxnSpPr>
            <p:cNvPr id="29" name="Straight Arrow Connector 28">
              <a:extLst>
                <a:ext uri="{FF2B5EF4-FFF2-40B4-BE49-F238E27FC236}">
                  <a16:creationId xmlns:a16="http://schemas.microsoft.com/office/drawing/2014/main" id="{4341BF12-FC2A-7C61-5F45-0934F3A2B3E3}"/>
                </a:ext>
              </a:extLst>
            </p:cNvPr>
            <p:cNvCxnSpPr>
              <a:cxnSpLocks/>
            </p:cNvCxnSpPr>
            <p:nvPr/>
          </p:nvCxnSpPr>
          <p:spPr>
            <a:xfrm>
              <a:off x="2973672" y="5907235"/>
              <a:ext cx="0" cy="236432"/>
            </a:xfrm>
            <a:prstGeom prst="straightConnector1">
              <a:avLst/>
            </a:prstGeom>
            <a:noFill/>
            <a:ln w="19050" cap="flat" cmpd="sng" algn="ctr">
              <a:solidFill>
                <a:sysClr val="windowText" lastClr="000000"/>
              </a:solidFill>
              <a:prstDash val="solid"/>
              <a:miter lim="800000"/>
              <a:tailEnd type="triangle"/>
            </a:ln>
            <a:effectLst/>
          </p:spPr>
        </p:cxnSp>
        <p:cxnSp>
          <p:nvCxnSpPr>
            <p:cNvPr id="30" name="Straight Arrow Connector 29">
              <a:extLst>
                <a:ext uri="{FF2B5EF4-FFF2-40B4-BE49-F238E27FC236}">
                  <a16:creationId xmlns:a16="http://schemas.microsoft.com/office/drawing/2014/main" id="{CC54CE0C-926F-17E9-E7D7-C9BEBA86DC78}"/>
                </a:ext>
              </a:extLst>
            </p:cNvPr>
            <p:cNvCxnSpPr>
              <a:cxnSpLocks/>
            </p:cNvCxnSpPr>
            <p:nvPr/>
          </p:nvCxnSpPr>
          <p:spPr>
            <a:xfrm flipH="1">
              <a:off x="8784469" y="1740265"/>
              <a:ext cx="0" cy="192272"/>
            </a:xfrm>
            <a:prstGeom prst="straightConnector1">
              <a:avLst/>
            </a:prstGeom>
            <a:noFill/>
            <a:ln w="19050" cap="flat" cmpd="sng" algn="ctr">
              <a:solidFill>
                <a:srgbClr val="ED7D31"/>
              </a:solidFill>
              <a:prstDash val="solid"/>
              <a:miter lim="800000"/>
              <a:tailEnd type="triangle"/>
            </a:ln>
            <a:effectLst/>
          </p:spPr>
        </p:cxnSp>
        <p:cxnSp>
          <p:nvCxnSpPr>
            <p:cNvPr id="31" name="Straight Arrow Connector 30">
              <a:extLst>
                <a:ext uri="{FF2B5EF4-FFF2-40B4-BE49-F238E27FC236}">
                  <a16:creationId xmlns:a16="http://schemas.microsoft.com/office/drawing/2014/main" id="{D070F61B-E49D-8643-FE0C-7F9B03D88046}"/>
                </a:ext>
              </a:extLst>
            </p:cNvPr>
            <p:cNvCxnSpPr>
              <a:cxnSpLocks/>
            </p:cNvCxnSpPr>
            <p:nvPr/>
          </p:nvCxnSpPr>
          <p:spPr>
            <a:xfrm>
              <a:off x="8784469" y="2763534"/>
              <a:ext cx="0" cy="721601"/>
            </a:xfrm>
            <a:prstGeom prst="straightConnector1">
              <a:avLst/>
            </a:prstGeom>
            <a:noFill/>
            <a:ln w="19050" cap="flat" cmpd="sng" algn="ctr">
              <a:solidFill>
                <a:srgbClr val="ED7D31"/>
              </a:solidFill>
              <a:prstDash val="solid"/>
              <a:miter lim="800000"/>
              <a:tailEnd type="triangle"/>
            </a:ln>
            <a:effectLst/>
          </p:spPr>
        </p:cxnSp>
        <p:cxnSp>
          <p:nvCxnSpPr>
            <p:cNvPr id="32" name="Straight Arrow Connector 31">
              <a:extLst>
                <a:ext uri="{FF2B5EF4-FFF2-40B4-BE49-F238E27FC236}">
                  <a16:creationId xmlns:a16="http://schemas.microsoft.com/office/drawing/2014/main" id="{C69F105D-9425-7337-9882-34BA6A98FF36}"/>
                </a:ext>
              </a:extLst>
            </p:cNvPr>
            <p:cNvCxnSpPr>
              <a:cxnSpLocks/>
            </p:cNvCxnSpPr>
            <p:nvPr/>
          </p:nvCxnSpPr>
          <p:spPr>
            <a:xfrm>
              <a:off x="8784469" y="3946800"/>
              <a:ext cx="0" cy="248939"/>
            </a:xfrm>
            <a:prstGeom prst="straightConnector1">
              <a:avLst/>
            </a:prstGeom>
            <a:noFill/>
            <a:ln w="19050" cap="flat" cmpd="sng" algn="ctr">
              <a:solidFill>
                <a:srgbClr val="ED7D31"/>
              </a:solidFill>
              <a:prstDash val="solid"/>
              <a:miter lim="800000"/>
              <a:tailEnd type="triangle"/>
            </a:ln>
            <a:effectLst/>
          </p:spPr>
        </p:cxnSp>
        <p:cxnSp>
          <p:nvCxnSpPr>
            <p:cNvPr id="34" name="Straight Arrow Connector 33">
              <a:extLst>
                <a:ext uri="{FF2B5EF4-FFF2-40B4-BE49-F238E27FC236}">
                  <a16:creationId xmlns:a16="http://schemas.microsoft.com/office/drawing/2014/main" id="{79EA3677-E3A3-B388-0BE1-E81458CE5AF7}"/>
                </a:ext>
              </a:extLst>
            </p:cNvPr>
            <p:cNvCxnSpPr>
              <a:cxnSpLocks/>
            </p:cNvCxnSpPr>
            <p:nvPr/>
          </p:nvCxnSpPr>
          <p:spPr>
            <a:xfrm flipH="1">
              <a:off x="8784468" y="4842070"/>
              <a:ext cx="1" cy="211271"/>
            </a:xfrm>
            <a:prstGeom prst="straightConnector1">
              <a:avLst/>
            </a:prstGeom>
            <a:noFill/>
            <a:ln w="19050" cap="flat" cmpd="sng" algn="ctr">
              <a:solidFill>
                <a:srgbClr val="ED7D31"/>
              </a:solidFill>
              <a:prstDash val="solid"/>
              <a:miter lim="800000"/>
              <a:tailEnd type="triangle"/>
            </a:ln>
            <a:effectLst/>
          </p:spPr>
        </p:cxnSp>
        <p:cxnSp>
          <p:nvCxnSpPr>
            <p:cNvPr id="35" name="Straight Arrow Connector 34">
              <a:extLst>
                <a:ext uri="{FF2B5EF4-FFF2-40B4-BE49-F238E27FC236}">
                  <a16:creationId xmlns:a16="http://schemas.microsoft.com/office/drawing/2014/main" id="{1CA55C20-02BC-4221-71D4-F4037065B5B6}"/>
                </a:ext>
              </a:extLst>
            </p:cNvPr>
            <p:cNvCxnSpPr>
              <a:cxnSpLocks/>
            </p:cNvCxnSpPr>
            <p:nvPr/>
          </p:nvCxnSpPr>
          <p:spPr>
            <a:xfrm>
              <a:off x="8784469" y="5515006"/>
              <a:ext cx="0" cy="214532"/>
            </a:xfrm>
            <a:prstGeom prst="straightConnector1">
              <a:avLst/>
            </a:prstGeom>
            <a:noFill/>
            <a:ln w="19050" cap="flat" cmpd="sng" algn="ctr">
              <a:solidFill>
                <a:srgbClr val="ED7D31"/>
              </a:solidFill>
              <a:prstDash val="solid"/>
              <a:miter lim="800000"/>
              <a:tailEnd type="triangle"/>
            </a:ln>
            <a:effectLst/>
          </p:spPr>
        </p:cxnSp>
        <p:cxnSp>
          <p:nvCxnSpPr>
            <p:cNvPr id="36" name="Straight Arrow Connector 35">
              <a:extLst>
                <a:ext uri="{FF2B5EF4-FFF2-40B4-BE49-F238E27FC236}">
                  <a16:creationId xmlns:a16="http://schemas.microsoft.com/office/drawing/2014/main" id="{BABF58D3-6104-1FBE-380F-1724AFB8A5E4}"/>
                </a:ext>
              </a:extLst>
            </p:cNvPr>
            <p:cNvCxnSpPr>
              <a:cxnSpLocks/>
            </p:cNvCxnSpPr>
            <p:nvPr/>
          </p:nvCxnSpPr>
          <p:spPr>
            <a:xfrm>
              <a:off x="8784469" y="6006537"/>
              <a:ext cx="0" cy="178430"/>
            </a:xfrm>
            <a:prstGeom prst="straightConnector1">
              <a:avLst/>
            </a:prstGeom>
            <a:noFill/>
            <a:ln w="19050" cap="flat" cmpd="sng" algn="ctr">
              <a:solidFill>
                <a:srgbClr val="ED7D31"/>
              </a:solidFill>
              <a:prstDash val="solid"/>
              <a:miter lim="800000"/>
              <a:tailEnd type="triangle"/>
            </a:ln>
            <a:effectLst/>
          </p:spPr>
        </p:cxnSp>
      </p:grpSp>
    </p:spTree>
    <p:extLst>
      <p:ext uri="{BB962C8B-B14F-4D97-AF65-F5344CB8AC3E}">
        <p14:creationId xmlns:p14="http://schemas.microsoft.com/office/powerpoint/2010/main" val="894207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425637" y="-7111"/>
            <a:ext cx="10972800" cy="1067107"/>
          </a:xfrm>
        </p:spPr>
        <p:txBody>
          <a:bodyPr>
            <a:noAutofit/>
          </a:bodyPr>
          <a:lstStyle/>
          <a:p>
            <a:br>
              <a:rPr lang="en-GB" sz="2400" dirty="0"/>
            </a:br>
            <a:r>
              <a:rPr lang="en-GB" sz="2400" dirty="0"/>
              <a:t>Reducing variation in quality referrals for EEG – Royal Free London NHS Foundation Trust</a:t>
            </a:r>
            <a:br>
              <a:rPr lang="en-GB" sz="2400" dirty="0"/>
            </a:br>
            <a:endParaRPr lang="en-GB" sz="24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425637" y="1000729"/>
            <a:ext cx="11139830" cy="5671004"/>
          </a:xfrm>
        </p:spPr>
        <p:txBody>
          <a:bodyPr>
            <a:normAutofit/>
          </a:bodyPr>
          <a:lstStyle/>
          <a:p>
            <a:pPr marL="0" indent="0" algn="just">
              <a:lnSpc>
                <a:spcPct val="150000"/>
              </a:lnSpc>
              <a:buNone/>
            </a:pPr>
            <a:r>
              <a:rPr lang="en-GB" sz="1200" b="1" dirty="0">
                <a:solidFill>
                  <a:schemeClr val="tx1"/>
                </a:solidFill>
                <a:latin typeface="Montserrat" panose="00000500000000000000" pitchFamily="50" charset="0"/>
                <a:cs typeface="Arial" panose="020B0604020202020204" pitchFamily="34" charset="0"/>
              </a:rPr>
              <a:t>Results</a:t>
            </a:r>
          </a:p>
          <a:p>
            <a:pPr algn="just">
              <a:lnSpc>
                <a:spcPct val="150000"/>
              </a:lnSpc>
              <a:buFont typeface="Arial" panose="020B0604020202020204" pitchFamily="34" charset="0"/>
              <a:buChar char="•"/>
            </a:pPr>
            <a:r>
              <a:rPr lang="en-GB" sz="1150" dirty="0">
                <a:solidFill>
                  <a:schemeClr val="tx1"/>
                </a:solidFill>
              </a:rPr>
              <a:t>In terms of patient engagement, the team discovered through their feedback that if there is no pre-explanation to the patient and their family about the referral pathway, the EEG experience was reported as poor, and if they did not receive the melatonin medication, the investigation would not take place.</a:t>
            </a:r>
          </a:p>
          <a:p>
            <a:pPr algn="just">
              <a:lnSpc>
                <a:spcPct val="150000"/>
              </a:lnSpc>
              <a:buFont typeface="Arial" panose="020B0604020202020204" pitchFamily="34" charset="0"/>
              <a:buChar char="•"/>
            </a:pPr>
            <a:r>
              <a:rPr lang="en-GB" sz="1150" dirty="0">
                <a:solidFill>
                  <a:schemeClr val="tx1"/>
                </a:solidFill>
              </a:rPr>
              <a:t>The team investigated how their service ordered the melatonin and uncovered that the melatonin affects the end result of the patient receiving the EEG. Therefore, the team engaged the in-house pharmacy to better understand what the correct process should be, which led to a change in process that now includes prescription details and adds pharmacy contact details on the order form. Through testing these changes, the team found that they have resulted in improvements in reducing ESN time and no longer having to be the point of contact for this specific area of the pathway.</a:t>
            </a:r>
          </a:p>
          <a:p>
            <a:pPr algn="just">
              <a:lnSpc>
                <a:spcPct val="150000"/>
              </a:lnSpc>
              <a:buFont typeface="Arial" panose="020B0604020202020204" pitchFamily="34" charset="0"/>
              <a:buChar char="•"/>
            </a:pPr>
            <a:r>
              <a:rPr lang="en-GB" sz="1150" dirty="0">
                <a:solidFill>
                  <a:schemeClr val="tx1"/>
                </a:solidFill>
              </a:rPr>
              <a:t>When the service team prescribed melatonin using the new internal EPR system, they discovered that if they didn't check a specific box, the order would be sent to the pharmacy to be dispensed at the time of referral. The system then moves on to the next screen page without prompting the user of this outcome, resulting in the melatonin being prescribed earlier than the time of the EEG. The patient attending the appointment will then be told on arrival that the prescription was out of date, leading to the appointment being rescheduled.</a:t>
            </a:r>
          </a:p>
          <a:p>
            <a:pPr algn="just">
              <a:lnSpc>
                <a:spcPct val="150000"/>
              </a:lnSpc>
              <a:buFont typeface="Arial" panose="020B0604020202020204" pitchFamily="34" charset="0"/>
              <a:buChar char="•"/>
            </a:pPr>
            <a:r>
              <a:rPr lang="en-GB" sz="1150" dirty="0">
                <a:solidFill>
                  <a:schemeClr val="tx1"/>
                </a:solidFill>
              </a:rPr>
              <a:t>Additionally, the team learned that patients and families were not being told that dispensed melatonin tablets can be crushed for patients unable to swallow tablets. This missing guidance meant that EEGs were being cancelled because the melatonin was not taken in time. This highlighted a significant issue because not all patients can swallow tablets, especially a child with autism who has specific needs when taking their medication. At no point along this pathway were the families informed of being able to crush the tablets.</a:t>
            </a:r>
          </a:p>
          <a:p>
            <a:pPr algn="just">
              <a:lnSpc>
                <a:spcPct val="150000"/>
              </a:lnSpc>
              <a:buFont typeface="Arial" panose="020B0604020202020204" pitchFamily="34" charset="0"/>
              <a:buChar char="•"/>
            </a:pPr>
            <a:r>
              <a:rPr lang="en-GB" sz="1150" dirty="0">
                <a:solidFill>
                  <a:schemeClr val="tx1"/>
                </a:solidFill>
              </a:rPr>
              <a:t>Increased engagement with pharmacy staff and EEG service colleagues resulted in an agreement that the medicine would be available for collection 1 hour before their EEG appointment. It was also agreed that the EEG service, moving forward, would liaise directly with the pharmacy regarding the appointment date.</a:t>
            </a:r>
          </a:p>
          <a:p>
            <a:pPr algn="just">
              <a:lnSpc>
                <a:spcPct val="150000"/>
              </a:lnSpc>
            </a:pPr>
            <a:endParaRPr lang="en-GB" sz="120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20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20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3199976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425637" y="-7111"/>
            <a:ext cx="10972800" cy="1067107"/>
          </a:xfrm>
        </p:spPr>
        <p:txBody>
          <a:bodyPr>
            <a:noAutofit/>
          </a:bodyPr>
          <a:lstStyle/>
          <a:p>
            <a:br>
              <a:rPr lang="en-GB" sz="2400" dirty="0"/>
            </a:br>
            <a:r>
              <a:rPr lang="en-GB" sz="2400" dirty="0"/>
              <a:t>Reducing variation in quality referrals for EEG – Royal Free London NHS Foundation Trust</a:t>
            </a:r>
            <a:br>
              <a:rPr lang="en-GB" sz="2400" dirty="0"/>
            </a:br>
            <a:endParaRPr lang="en-GB" sz="24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425637" y="968923"/>
            <a:ext cx="11139830" cy="5781734"/>
          </a:xfrm>
        </p:spPr>
        <p:txBody>
          <a:bodyPr>
            <a:normAutofit lnSpcReduction="10000"/>
          </a:bodyPr>
          <a:lstStyle/>
          <a:p>
            <a:pPr marL="0" indent="0" algn="just">
              <a:lnSpc>
                <a:spcPct val="150000"/>
              </a:lnSpc>
              <a:buNone/>
            </a:pPr>
            <a:r>
              <a:rPr lang="en-GB" sz="1150" b="1" dirty="0">
                <a:solidFill>
                  <a:schemeClr val="tx1"/>
                </a:solidFill>
                <a:latin typeface="Montserrat" panose="00000500000000000000" pitchFamily="50" charset="0"/>
                <a:cs typeface="Arial" panose="020B0604020202020204" pitchFamily="34" charset="0"/>
              </a:rPr>
              <a:t>Results</a:t>
            </a:r>
          </a:p>
          <a:p>
            <a:pPr algn="just">
              <a:lnSpc>
                <a:spcPct val="150000"/>
              </a:lnSpc>
              <a:buFont typeface="Arial" panose="020B0604020202020204" pitchFamily="34" charset="0"/>
              <a:buChar char="•"/>
            </a:pPr>
            <a:r>
              <a:rPr lang="en-GB" sz="1150" dirty="0">
                <a:solidFill>
                  <a:schemeClr val="tx1"/>
                </a:solidFill>
              </a:rPr>
              <a:t>Other areas of concern that were highlighted and discussed included:</a:t>
            </a:r>
          </a:p>
          <a:p>
            <a:pPr lvl="1" algn="just">
              <a:lnSpc>
                <a:spcPct val="150000"/>
              </a:lnSpc>
            </a:pPr>
            <a:r>
              <a:rPr lang="en-GB" sz="1150" dirty="0">
                <a:solidFill>
                  <a:schemeClr val="tx1"/>
                </a:solidFill>
              </a:rPr>
              <a:t>Instances where sleep had not effectively been initiated.</a:t>
            </a:r>
          </a:p>
          <a:p>
            <a:pPr lvl="1" algn="just">
              <a:lnSpc>
                <a:spcPct val="150000"/>
              </a:lnSpc>
            </a:pPr>
            <a:r>
              <a:rPr lang="en-GB" sz="1150" dirty="0">
                <a:solidFill>
                  <a:schemeClr val="tx1"/>
                </a:solidFill>
              </a:rPr>
              <a:t>Patients and families found the environment unsuitable, specifically for children with neurodiversity.</a:t>
            </a:r>
          </a:p>
          <a:p>
            <a:pPr lvl="1" algn="just">
              <a:lnSpc>
                <a:spcPct val="150000"/>
              </a:lnSpc>
            </a:pPr>
            <a:r>
              <a:rPr lang="en-GB" sz="1150" dirty="0">
                <a:solidFill>
                  <a:schemeClr val="tx1"/>
                </a:solidFill>
              </a:rPr>
              <a:t>Long wait times (parents arrived for EEG without the melatonin and had to queue for medication, which resulted in a late arrival for EEG, and EEG was then cancelled).</a:t>
            </a:r>
          </a:p>
          <a:p>
            <a:pPr lvl="1" algn="just">
              <a:lnSpc>
                <a:spcPct val="150000"/>
              </a:lnSpc>
            </a:pPr>
            <a:r>
              <a:rPr lang="en-GB" sz="1150" dirty="0">
                <a:solidFill>
                  <a:schemeClr val="tx1"/>
                </a:solidFill>
              </a:rPr>
              <a:t>Lack of information for patients and their families.</a:t>
            </a:r>
          </a:p>
          <a:p>
            <a:pPr algn="just">
              <a:lnSpc>
                <a:spcPct val="150000"/>
              </a:lnSpc>
              <a:buFont typeface="Arial" panose="020B0604020202020204" pitchFamily="34" charset="0"/>
              <a:buChar char="•"/>
            </a:pPr>
            <a:r>
              <a:rPr lang="en-GB" sz="1150" dirty="0">
                <a:solidFill>
                  <a:schemeClr val="tx1"/>
                </a:solidFill>
              </a:rPr>
              <a:t>Initial patient engagement results using a questionnaire revealed:</a:t>
            </a:r>
          </a:p>
          <a:p>
            <a:pPr lvl="1" algn="just">
              <a:lnSpc>
                <a:spcPct val="150000"/>
              </a:lnSpc>
              <a:buFont typeface="Arial" panose="020B0604020202020204" pitchFamily="34" charset="0"/>
              <a:buChar char="•"/>
            </a:pPr>
            <a:r>
              <a:rPr lang="en-GB" sz="1150" dirty="0">
                <a:solidFill>
                  <a:schemeClr val="tx1"/>
                </a:solidFill>
              </a:rPr>
              <a:t>The first 5 patients attempted the questionnaire: who, how, and change.</a:t>
            </a:r>
          </a:p>
          <a:p>
            <a:pPr lvl="1" algn="just">
              <a:lnSpc>
                <a:spcPct val="150000"/>
              </a:lnSpc>
              <a:buFont typeface="Arial" panose="020B0604020202020204" pitchFamily="34" charset="0"/>
              <a:buChar char="•"/>
            </a:pPr>
            <a:r>
              <a:rPr lang="en-GB" sz="1150" dirty="0">
                <a:solidFill>
                  <a:schemeClr val="tx1"/>
                </a:solidFill>
              </a:rPr>
              <a:t>Engagement from 2/5 with persistence.</a:t>
            </a:r>
          </a:p>
          <a:p>
            <a:pPr algn="just">
              <a:lnSpc>
                <a:spcPct val="150000"/>
              </a:lnSpc>
              <a:buFont typeface="Arial" panose="020B0604020202020204" pitchFamily="34" charset="0"/>
              <a:buChar char="•"/>
            </a:pPr>
            <a:r>
              <a:rPr lang="en-GB" sz="1150" dirty="0">
                <a:solidFill>
                  <a:schemeClr val="tx1"/>
                </a:solidFill>
              </a:rPr>
              <a:t>Engagement tools and techniques learned from the Head of CYP Engagement, RCPCH &amp;US helped to increase their knowledge and led to a change in engagement practices that now capture feedback from patients and families after attending their test or investigation. The team achieved engagement from 5/5. In total, they assessed information from 16 patient events.</a:t>
            </a:r>
          </a:p>
          <a:p>
            <a:pPr algn="just">
              <a:lnSpc>
                <a:spcPct val="150000"/>
              </a:lnSpc>
              <a:buFont typeface="Arial" panose="020B0604020202020204" pitchFamily="34" charset="0"/>
              <a:buChar char="•"/>
            </a:pPr>
            <a:r>
              <a:rPr lang="en-GB" sz="1150" dirty="0">
                <a:solidFill>
                  <a:schemeClr val="tx1"/>
                </a:solidFill>
              </a:rPr>
              <a:t>Feedback results informed the required changes in the information provided, and they shared their findings with the EEG management to highlight concerns and their need to increase stakeholder engagement.</a:t>
            </a:r>
          </a:p>
          <a:p>
            <a:pPr algn="just">
              <a:lnSpc>
                <a:spcPct val="150000"/>
              </a:lnSpc>
              <a:buFont typeface="Arial" panose="020B0604020202020204" pitchFamily="34" charset="0"/>
              <a:buChar char="•"/>
            </a:pPr>
            <a:r>
              <a:rPr lang="en-GB" sz="1150" dirty="0">
                <a:solidFill>
                  <a:schemeClr val="tx1"/>
                </a:solidFill>
              </a:rPr>
              <a:t>Family feedback enabled additional changes to the pathway, and information was provided on the following topics:</a:t>
            </a:r>
          </a:p>
          <a:p>
            <a:pPr lvl="1" algn="just">
              <a:lnSpc>
                <a:spcPct val="150000"/>
              </a:lnSpc>
              <a:buFont typeface="Arial" panose="020B0604020202020204" pitchFamily="34" charset="0"/>
              <a:buChar char="•"/>
            </a:pPr>
            <a:r>
              <a:rPr lang="en-GB" sz="1150" dirty="0">
                <a:solidFill>
                  <a:schemeClr val="tx1"/>
                </a:solidFill>
              </a:rPr>
              <a:t>Confirmation received that tablets can be crushed.</a:t>
            </a:r>
          </a:p>
          <a:p>
            <a:pPr lvl="1" algn="just">
              <a:lnSpc>
                <a:spcPct val="150000"/>
              </a:lnSpc>
              <a:buFont typeface="Arial" panose="020B0604020202020204" pitchFamily="34" charset="0"/>
              <a:buChar char="•"/>
            </a:pPr>
            <a:r>
              <a:rPr lang="en-GB" sz="1150" dirty="0">
                <a:solidFill>
                  <a:schemeClr val="tx1"/>
                </a:solidFill>
              </a:rPr>
              <a:t>Include useful video links.</a:t>
            </a:r>
          </a:p>
          <a:p>
            <a:pPr lvl="1" algn="just">
              <a:lnSpc>
                <a:spcPct val="150000"/>
              </a:lnSpc>
              <a:buFont typeface="Arial" panose="020B0604020202020204" pitchFamily="34" charset="0"/>
              <a:buChar char="•"/>
            </a:pPr>
            <a:r>
              <a:rPr lang="en-GB" sz="1150" dirty="0">
                <a:solidFill>
                  <a:schemeClr val="tx1"/>
                </a:solidFill>
              </a:rPr>
              <a:t>Map of the appointment pathway.</a:t>
            </a:r>
          </a:p>
          <a:p>
            <a:pPr lvl="1" algn="just">
              <a:lnSpc>
                <a:spcPct val="150000"/>
              </a:lnSpc>
              <a:buFont typeface="Arial" panose="020B0604020202020204" pitchFamily="34" charset="0"/>
              <a:buChar char="•"/>
            </a:pPr>
            <a:r>
              <a:rPr lang="en-GB" sz="1150" dirty="0">
                <a:solidFill>
                  <a:schemeClr val="tx1"/>
                </a:solidFill>
              </a:rPr>
              <a:t>Assigning a measure of resource allocation to the ESN input.</a:t>
            </a:r>
          </a:p>
          <a:p>
            <a:pPr marL="449263" lvl="1" indent="-379413" algn="just">
              <a:lnSpc>
                <a:spcPct val="150000"/>
              </a:lnSpc>
              <a:buFont typeface="Arial" panose="020B0604020202020204" pitchFamily="34" charset="0"/>
              <a:buChar char="•"/>
            </a:pPr>
            <a:endParaRPr lang="en-GB" sz="1150" dirty="0"/>
          </a:p>
          <a:p>
            <a:pPr marL="609585" lvl="1" indent="0" algn="just">
              <a:lnSpc>
                <a:spcPct val="150000"/>
              </a:lnSpc>
              <a:buNone/>
            </a:pPr>
            <a:endParaRPr lang="en-GB" sz="115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5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5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205750610"/>
      </p:ext>
    </p:extLst>
  </p:cSld>
  <p:clrMapOvr>
    <a:masterClrMapping/>
  </p:clrMapOvr>
</p:sld>
</file>

<file path=ppt/theme/theme1.xml><?xml version="1.0" encoding="utf-8"?>
<a:theme xmlns:a="http://schemas.openxmlformats.org/drawingml/2006/main" name="1_Office Theme">
  <a:themeElements>
    <a:clrScheme name="RCPCH Colours">
      <a:dk1>
        <a:sysClr val="windowText" lastClr="000000"/>
      </a:dk1>
      <a:lt1>
        <a:sysClr val="window" lastClr="FFFFFF"/>
      </a:lt1>
      <a:dk2>
        <a:srgbClr val="0D0D58"/>
      </a:dk2>
      <a:lt2>
        <a:srgbClr val="FFFFFF"/>
      </a:lt2>
      <a:accent1>
        <a:srgbClr val="11A7F2"/>
      </a:accent1>
      <a:accent2>
        <a:srgbClr val="3366CC"/>
      </a:accent2>
      <a:accent3>
        <a:srgbClr val="E00087"/>
      </a:accent3>
      <a:accent4>
        <a:srgbClr val="66CC33"/>
      </a:accent4>
      <a:accent5>
        <a:srgbClr val="E60700"/>
      </a:accent5>
      <a:accent6>
        <a:srgbClr val="FF8000"/>
      </a:accent6>
      <a:hlink>
        <a:srgbClr val="E0008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RCPCH Colours">
      <a:dk1>
        <a:sysClr val="windowText" lastClr="000000"/>
      </a:dk1>
      <a:lt1>
        <a:sysClr val="window" lastClr="FFFFFF"/>
      </a:lt1>
      <a:dk2>
        <a:srgbClr val="0D0D58"/>
      </a:dk2>
      <a:lt2>
        <a:srgbClr val="FFFFFF"/>
      </a:lt2>
      <a:accent1>
        <a:srgbClr val="11A7F2"/>
      </a:accent1>
      <a:accent2>
        <a:srgbClr val="3366CC"/>
      </a:accent2>
      <a:accent3>
        <a:srgbClr val="E00087"/>
      </a:accent3>
      <a:accent4>
        <a:srgbClr val="66CC33"/>
      </a:accent4>
      <a:accent5>
        <a:srgbClr val="E60700"/>
      </a:accent5>
      <a:accent6>
        <a:srgbClr val="FF8000"/>
      </a:accent6>
      <a:hlink>
        <a:srgbClr val="E0008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9cfbb22-967d-441b-b2d0-56543b08ad7d">
      <Value>2</Value>
      <Value>1</Value>
    </TaxCatchAll>
    <lcf76f155ced4ddcb4097134ff3c332f xmlns="e7b00261-fff3-41e0-a06e-29be7bbb4b90">
      <Terms xmlns="http://schemas.microsoft.com/office/infopath/2007/PartnerControls"/>
    </lcf76f155ced4ddcb4097134ff3c332f>
    <MediaLengthInSeconds xmlns="e7b00261-fff3-41e0-a06e-29be7bbb4b90" xsi:nil="true"/>
    <SharedWithUsers xmlns="19cfbb22-967d-441b-b2d0-56543b08ad7d">
      <UserInfo>
        <DisplayName/>
        <AccountId xsi:nil="true"/>
        <AccountType/>
      </UserInfo>
    </SharedWithUsers>
    <i17683cc25004393bf5e7a85079a67d2 xmlns="19cfbb22-967d-441b-b2d0-56543b08ad7d">
      <Terms xmlns="http://schemas.microsoft.com/office/infopath/2007/PartnerControls"/>
    </i17683cc25004393bf5e7a85079a67d2>
    <_Source xmlns="http://schemas.microsoft.com/sharepoint/v3/fields" xsi:nil="true"/>
    <pbf2f93df8dd4eb080efdd315b87a374 xmlns="19cfbb22-967d-441b-b2d0-56543b08ad7d">
      <Terms xmlns="http://schemas.microsoft.com/office/infopath/2007/PartnerControls">
        <TermInfo xmlns="http://schemas.microsoft.com/office/infopath/2007/PartnerControls">
          <TermName xmlns="http://schemas.microsoft.com/office/infopath/2007/PartnerControls">Quality Improvement</TermName>
          <TermId xmlns="http://schemas.microsoft.com/office/infopath/2007/PartnerControls">f929b268-8fc1-4432-9c8d-4653c804bdfc</TermId>
        </TermInfo>
      </Terms>
    </pbf2f93df8dd4eb080efdd315b87a374>
    <nf553947567e4e08a7a428dd067c6ddf xmlns="19cfbb22-967d-441b-b2d0-56543b08ad7d">
      <Terms xmlns="http://schemas.microsoft.com/office/infopath/2007/PartnerControls"/>
    </nf553947567e4e08a7a428dd067c6ddf>
    <Project_x002f__x0020_contract_x0020_end_x0020_date xmlns="19cfbb22-967d-441b-b2d0-56543b08ad7d" xsi:nil="true"/>
    <mc9a21fcd6b24904b2be8748004271cc xmlns="19cfbb22-967d-441b-b2d0-56543b08ad7d">
      <Terms xmlns="http://schemas.microsoft.com/office/infopath/2007/PartnerControls">
        <TermInfo xmlns="http://schemas.microsoft.com/office/infopath/2007/PartnerControls">
          <TermName xmlns="http://schemas.microsoft.com/office/infopath/2007/PartnerControls">Research ＆ Quality Improvement</TermName>
          <TermId xmlns="http://schemas.microsoft.com/office/infopath/2007/PartnerControls">40ffecb9-eb64-4eb4-bbcd-9ff92017558e</TermId>
        </TermInfo>
      </Terms>
    </mc9a21fcd6b24904b2be8748004271cc>
    <fdb3048ee4f64c2ab103fa5c08134177 xmlns="19cfbb22-967d-441b-b2d0-56543b08ad7d">
      <Terms xmlns="http://schemas.microsoft.com/office/infopath/2007/PartnerControls"/>
    </fdb3048ee4f64c2ab103fa5c08134177>
    <n63e5b34d79144c59fc93a19d30f3a0b xmlns="19cfbb22-967d-441b-b2d0-56543b08ad7d">
      <Terms xmlns="http://schemas.microsoft.com/office/infopath/2007/PartnerControls"/>
    </n63e5b34d79144c59fc93a19d30f3a0b>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73892B6BD4C814D864FE852C6B62926" ma:contentTypeVersion="32" ma:contentTypeDescription="Create a new document." ma:contentTypeScope="" ma:versionID="8156b1bb3564c62c0c928768bbf78ddf">
  <xsd:schema xmlns:xsd="http://www.w3.org/2001/XMLSchema" xmlns:xs="http://www.w3.org/2001/XMLSchema" xmlns:p="http://schemas.microsoft.com/office/2006/metadata/properties" xmlns:ns2="19cfbb22-967d-441b-b2d0-56543b08ad7d" xmlns:ns3="http://schemas.microsoft.com/sharepoint/v3/fields" xmlns:ns4="e7b00261-fff3-41e0-a06e-29be7bbb4b90" targetNamespace="http://schemas.microsoft.com/office/2006/metadata/properties" ma:root="true" ma:fieldsID="9dfd0235534e6e908d96032a58ca0ce4" ns2:_="" ns3:_="" ns4:_="">
    <xsd:import namespace="19cfbb22-967d-441b-b2d0-56543b08ad7d"/>
    <xsd:import namespace="http://schemas.microsoft.com/sharepoint/v3/fields"/>
    <xsd:import namespace="e7b00261-fff3-41e0-a06e-29be7bbb4b90"/>
    <xsd:element name="properties">
      <xsd:complexType>
        <xsd:sequence>
          <xsd:element name="documentManagement">
            <xsd:complexType>
              <xsd:all>
                <xsd:element ref="ns2:nf553947567e4e08a7a428dd067c6ddf" minOccurs="0"/>
                <xsd:element ref="ns2:TaxCatchAll" minOccurs="0"/>
                <xsd:element ref="ns2:pbf2f93df8dd4eb080efdd315b87a374" minOccurs="0"/>
                <xsd:element ref="ns2:mc9a21fcd6b24904b2be8748004271cc" minOccurs="0"/>
                <xsd:element ref="ns2:fdb3048ee4f64c2ab103fa5c08134177" minOccurs="0"/>
                <xsd:element ref="ns2:i17683cc25004393bf5e7a85079a67d2" minOccurs="0"/>
                <xsd:element ref="ns2:Project_x002f__x0020_contract_x0020_end_x0020_date" minOccurs="0"/>
                <xsd:element ref="ns2:n63e5b34d79144c59fc93a19d30f3a0b" minOccurs="0"/>
                <xsd:element ref="ns3:_Source" minOccurs="0"/>
                <xsd:element ref="ns4:MediaServiceMetadata" minOccurs="0"/>
                <xsd:element ref="ns4:MediaServiceFastMetadata" minOccurs="0"/>
                <xsd:element ref="ns4:MediaServiceDateTaken" minOccurs="0"/>
                <xsd:element ref="ns4:MediaServiceAutoTags" minOccurs="0"/>
                <xsd:element ref="ns4:MediaLengthInSeconds" minOccurs="0"/>
                <xsd:element ref="ns4:MediaServiceAutoKeyPoints" minOccurs="0"/>
                <xsd:element ref="ns4:MediaServiceKeyPoints" minOccurs="0"/>
                <xsd:element ref="ns4:MediaServiceGenerationTime" minOccurs="0"/>
                <xsd:element ref="ns4:MediaServiceEventHashCode" minOccurs="0"/>
                <xsd:element ref="ns4:MediaServiceOCR" minOccurs="0"/>
                <xsd:element ref="ns4:lcf76f155ced4ddcb4097134ff3c332f" minOccurs="0"/>
                <xsd:element ref="ns2:SharedWithUsers" minOccurs="0"/>
                <xsd:element ref="ns2:SharedWithDetails" minOccurs="0"/>
                <xsd:element ref="ns4:MediaServiceObjectDetectorVersions" minOccurs="0"/>
                <xsd:element ref="ns4:MediaServiceSearchPropertie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cfbb22-967d-441b-b2d0-56543b08ad7d" elementFormDefault="qualified">
    <xsd:import namespace="http://schemas.microsoft.com/office/2006/documentManagement/types"/>
    <xsd:import namespace="http://schemas.microsoft.com/office/infopath/2007/PartnerControls"/>
    <xsd:element name="nf553947567e4e08a7a428dd067c6ddf" ma:index="9" nillable="true" ma:taxonomy="true" ma:internalName="nf553947567e4e08a7a428dd067c6ddf" ma:taxonomyFieldName="Business_x0020_Activity" ma:displayName="Business Activity" ma:default="" ma:fieldId="{7f553947-567e-4e08-a7a4-28dd067c6ddf}" ma:sspId="72c748ba-2422-442a-8da0-8c3a11393106" ma:termSetId="281f97d3-173f-40b8-9fc1-2bb96af60e0e"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c84e03c9-4683-4d6d-9e6e-c6fa35f1947e}" ma:internalName="TaxCatchAll" ma:showField="CatchAllData" ma:web="19cfbb22-967d-441b-b2d0-56543b08ad7d">
      <xsd:complexType>
        <xsd:complexContent>
          <xsd:extension base="dms:MultiChoiceLookup">
            <xsd:sequence>
              <xsd:element name="Value" type="dms:Lookup" maxOccurs="unbounded" minOccurs="0" nillable="true"/>
            </xsd:sequence>
          </xsd:extension>
        </xsd:complexContent>
      </xsd:complexType>
    </xsd:element>
    <xsd:element name="pbf2f93df8dd4eb080efdd315b87a374" ma:index="12" nillable="true" ma:taxonomy="true" ma:internalName="pbf2f93df8dd4eb080efdd315b87a374" ma:taxonomyFieldName="Business_x0020_Function" ma:displayName="Business Function" ma:default="2;#Quality Improvement|f929b268-8fc1-4432-9c8d-4653c804bdfc" ma:fieldId="{9bf2f93d-f8dd-4eb0-80ef-dd315b87a374}" ma:sspId="72c748ba-2422-442a-8da0-8c3a11393106" ma:termSetId="1a054ad0-931e-4bb0-a70b-dc33d2e19bcb" ma:anchorId="c788aced-109f-432d-9368-116094370ebc" ma:open="false" ma:isKeyword="false">
      <xsd:complexType>
        <xsd:sequence>
          <xsd:element ref="pc:Terms" minOccurs="0" maxOccurs="1"/>
        </xsd:sequence>
      </xsd:complexType>
    </xsd:element>
    <xsd:element name="mc9a21fcd6b24904b2be8748004271cc" ma:index="14" nillable="true" ma:taxonomy="true" ma:internalName="mc9a21fcd6b24904b2be8748004271cc" ma:taxonomyFieldName="Division" ma:displayName="Division" ma:default="1;#Research ＆ Quality Improvement|40ffecb9-eb64-4eb4-bbcd-9ff92017558e" ma:fieldId="{6c9a21fc-d6b2-4904-b2be-8748004271cc}" ma:sspId="72c748ba-2422-442a-8da0-8c3a11393106" ma:termSetId="854525bc-11e5-4801-9a2e-02bd235a7eec" ma:anchorId="00000000-0000-0000-0000-000000000000" ma:open="false" ma:isKeyword="false">
      <xsd:complexType>
        <xsd:sequence>
          <xsd:element ref="pc:Terms" minOccurs="0" maxOccurs="1"/>
        </xsd:sequence>
      </xsd:complexType>
    </xsd:element>
    <xsd:element name="fdb3048ee4f64c2ab103fa5c08134177" ma:index="16" nillable="true" ma:taxonomy="true" ma:internalName="fdb3048ee4f64c2ab103fa5c08134177" ma:taxonomyFieldName="Document_x0020_status" ma:displayName="Document status" ma:default="" ma:fieldId="{fdb3048e-e4f6-4c2a-b103-fa5c08134177}" ma:sspId="72c748ba-2422-442a-8da0-8c3a11393106" ma:termSetId="81537ae4-bb63-4a0b-b036-a59c8bb24956" ma:anchorId="00000000-0000-0000-0000-000000000000" ma:open="false" ma:isKeyword="false">
      <xsd:complexType>
        <xsd:sequence>
          <xsd:element ref="pc:Terms" minOccurs="0" maxOccurs="1"/>
        </xsd:sequence>
      </xsd:complexType>
    </xsd:element>
    <xsd:element name="i17683cc25004393bf5e7a85079a67d2" ma:index="18" nillable="true" ma:taxonomy="true" ma:internalName="i17683cc25004393bf5e7a85079a67d2" ma:taxonomyFieldName="Information_x0020_type" ma:displayName="Information type" ma:default="" ma:fieldId="{217683cc-2500-4393-bf5e-7a85079a67d2}" ma:sspId="72c748ba-2422-442a-8da0-8c3a11393106" ma:termSetId="7c5dc89c-5a38-404b-b798-27b2a4c32a36" ma:anchorId="00000000-0000-0000-0000-000000000000" ma:open="false" ma:isKeyword="false">
      <xsd:complexType>
        <xsd:sequence>
          <xsd:element ref="pc:Terms" minOccurs="0" maxOccurs="1"/>
        </xsd:sequence>
      </xsd:complexType>
    </xsd:element>
    <xsd:element name="Project_x002f__x0020_contract_x0020_end_x0020_date" ma:index="19" nillable="true" ma:displayName="Project/ contract end date" ma:format="DateOnly" ma:internalName="Project_x002F__x0020_contract_x0020_end_x0020_date">
      <xsd:simpleType>
        <xsd:restriction base="dms:DateTime"/>
      </xsd:simpleType>
    </xsd:element>
    <xsd:element name="n63e5b34d79144c59fc93a19d30f3a0b" ma:index="21" nillable="true" ma:taxonomy="true" ma:internalName="n63e5b34d79144c59fc93a19d30f3a0b" ma:taxonomyFieldName="Project_x002F__x0020_contract_x0020_status" ma:displayName="Project/ contract status" ma:default="" ma:fieldId="{763e5b34-d791-44c5-9fc9-3a19d30f3a0b}" ma:sspId="72c748ba-2422-442a-8da0-8c3a11393106" ma:termSetId="6fb53340-93dd-45ae-88d8-d63e0eb70bfd" ma:anchorId="00000000-0000-0000-0000-000000000000" ma:open="false" ma:isKeyword="false">
      <xsd:complexType>
        <xsd:sequence>
          <xsd:element ref="pc:Terms" minOccurs="0" maxOccurs="1"/>
        </xsd:sequence>
      </xsd:complexType>
    </xsd:element>
    <xsd:element name="SharedWithUsers" ma:index="3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ource" ma:index="22" nillable="true" ma:displayName="Source filepath" ma:description="References to resources from which this resource was derived. This is the filepath that was lifted from the Q Drive" ma:internalName="_Sourc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7b00261-fff3-41e0-a06e-29be7bbb4b90" elementFormDefault="qualified">
    <xsd:import namespace="http://schemas.microsoft.com/office/2006/documentManagement/types"/>
    <xsd:import namespace="http://schemas.microsoft.com/office/infopath/2007/PartnerControls"/>
    <xsd:element name="MediaServiceMetadata" ma:index="23" nillable="true" ma:displayName="MediaServiceMetadata" ma:hidden="true" ma:internalName="MediaServiceMetadata" ma:readOnly="true">
      <xsd:simpleType>
        <xsd:restriction base="dms:Note"/>
      </xsd:simpleType>
    </xsd:element>
    <xsd:element name="MediaServiceFastMetadata" ma:index="24" nillable="true" ma:displayName="MediaServiceFastMetadata" ma:hidden="true" ma:internalName="MediaServiceFastMetadata" ma:readOnly="true">
      <xsd:simpleType>
        <xsd:restriction base="dms:Note"/>
      </xsd:simpleType>
    </xsd:element>
    <xsd:element name="MediaServiceDateTaken" ma:index="25" nillable="true" ma:displayName="MediaServiceDateTaken" ma:hidden="true" ma:internalName="MediaServiceDateTaken" ma:readOnly="true">
      <xsd:simpleType>
        <xsd:restriction base="dms:Text"/>
      </xsd:simpleType>
    </xsd:element>
    <xsd:element name="MediaServiceAutoTags" ma:index="26" nillable="true" ma:displayName="Tags" ma:internalName="MediaServiceAutoTags"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MediaServiceAutoKeyPoints" ma:index="28" nillable="true" ma:displayName="MediaServiceAutoKeyPoints" ma:hidden="true" ma:internalName="MediaServiceAutoKeyPoints" ma:readOnly="true">
      <xsd:simpleType>
        <xsd:restriction base="dms:Note"/>
      </xsd:simpleType>
    </xsd:element>
    <xsd:element name="MediaServiceKeyPoints" ma:index="29" nillable="true" ma:displayName="KeyPoints" ma:internalName="MediaServiceKeyPoints"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element name="MediaServiceOCR" ma:index="32" nillable="true" ma:displayName="Extracted Text" ma:internalName="MediaServiceOCR" ma:readOnly="true">
      <xsd:simpleType>
        <xsd:restriction base="dms:Note">
          <xsd:maxLength value="255"/>
        </xsd:restriction>
      </xsd:simpleType>
    </xsd:element>
    <xsd:element name="lcf76f155ced4ddcb4097134ff3c332f" ma:index="34" nillable="true" ma:taxonomy="true" ma:internalName="lcf76f155ced4ddcb4097134ff3c332f" ma:taxonomyFieldName="MediaServiceImageTags" ma:displayName="Image Tags" ma:readOnly="false" ma:fieldId="{5cf76f15-5ced-4ddc-b409-7134ff3c332f}" ma:taxonomyMulti="true" ma:sspId="72c748ba-2422-442a-8da0-8c3a1139310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8" nillable="true" ma:displayName="MediaServiceSearchProperties" ma:hidden="true" ma:internalName="MediaServiceSearchProperties" ma:readOnly="true">
      <xsd:simpleType>
        <xsd:restriction base="dms:Note"/>
      </xsd:simpleType>
    </xsd:element>
    <xsd:element name="MediaServiceLocation" ma:index="39" nillable="true" ma:displayName="Location" ma:descrip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D6F90B0-68A3-43D2-BA42-45DF59E3C040}">
  <ds:schemaRefs>
    <ds:schemaRef ds:uri="http://schemas.microsoft.com/office/2006/metadata/properties"/>
    <ds:schemaRef ds:uri="http://schemas.microsoft.com/office/infopath/2007/PartnerControls"/>
    <ds:schemaRef ds:uri="19d55dec-64db-48ca-8a2a-bb7d318d4195"/>
    <ds:schemaRef ds:uri="http://schemas.microsoft.com/sharepoint/v3/fields"/>
    <ds:schemaRef ds:uri="5acc4cad-2aa3-4eb2-8220-20c2ac6d16ff"/>
    <ds:schemaRef ds:uri="19cfbb22-967d-441b-b2d0-56543b08ad7d"/>
    <ds:schemaRef ds:uri="e7b00261-fff3-41e0-a06e-29be7bbb4b90"/>
    <ds:schemaRef ds:uri="37df6dd1-1f47-4b51-841c-0243d18555eb"/>
    <ds:schemaRef ds:uri="44e40524-91c9-4f1a-8c93-91673b8fc013"/>
  </ds:schemaRefs>
</ds:datastoreItem>
</file>

<file path=customXml/itemProps2.xml><?xml version="1.0" encoding="utf-8"?>
<ds:datastoreItem xmlns:ds="http://schemas.openxmlformats.org/officeDocument/2006/customXml" ds:itemID="{A254EF92-8EC1-4FFE-9052-E60F8B408497}">
  <ds:schemaRefs>
    <ds:schemaRef ds:uri="http://schemas.microsoft.com/sharepoint/v3/contenttype/forms"/>
  </ds:schemaRefs>
</ds:datastoreItem>
</file>

<file path=customXml/itemProps3.xml><?xml version="1.0" encoding="utf-8"?>
<ds:datastoreItem xmlns:ds="http://schemas.openxmlformats.org/officeDocument/2006/customXml" ds:itemID="{D8F4AD53-7E39-4640-8070-838F4D3532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cfbb22-967d-441b-b2d0-56543b08ad7d"/>
    <ds:schemaRef ds:uri="http://schemas.microsoft.com/sharepoint/v3/fields"/>
    <ds:schemaRef ds:uri="e7b00261-fff3-41e0-a06e-29be7bbb4b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15838</TotalTime>
  <Words>2318</Words>
  <Application>Microsoft Office PowerPoint</Application>
  <PresentationFormat>Widescreen</PresentationFormat>
  <Paragraphs>247</Paragraphs>
  <Slides>18</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18</vt:i4>
      </vt:variant>
    </vt:vector>
  </HeadingPairs>
  <TitlesOfParts>
    <vt:vector size="24" baseType="lpstr">
      <vt:lpstr>Arial</vt:lpstr>
      <vt:lpstr>Calibri</vt:lpstr>
      <vt:lpstr>Courier New</vt:lpstr>
      <vt:lpstr>Montserrat</vt:lpstr>
      <vt:lpstr>1_Office Theme</vt:lpstr>
      <vt:lpstr>3_Office Theme</vt:lpstr>
      <vt:lpstr>PowerPoint Presentation</vt:lpstr>
      <vt:lpstr>Reducing variation in quality referrals for EEG – Royal Free London NHS Foundation Trust​</vt:lpstr>
      <vt:lpstr> Reducing variation in quality referrals for EEG – Royal Free London NHS Foundation Trust </vt:lpstr>
      <vt:lpstr> Reducing variation in quality referrals for EEG – Royal Free London NHS Foundation Trust </vt:lpstr>
      <vt:lpstr> Reducing variation in quality referrals for EEG – Royal Free London NHS Foundation Trust </vt:lpstr>
      <vt:lpstr> Reducing variation in quality referrals for EEG – Royal Free London NHS Foundation Trust </vt:lpstr>
      <vt:lpstr> Reducing variation in quality referrals for EEG – Royal Free London NHS Foundation Trust </vt:lpstr>
      <vt:lpstr> Reducing variation in quality referrals for EEG – Royal Free London NHS Foundation Trust </vt:lpstr>
      <vt:lpstr> Reducing variation in quality referrals for EEG – Royal Free London NHS Foundation Trust </vt:lpstr>
      <vt:lpstr> Reducing variation in quality referrals for EEG – Royal Free London NHS Foundation Trust </vt:lpstr>
      <vt:lpstr> Reducing variation in quality referrals for EEG – Royal Free London NHS Foundation Trust </vt:lpstr>
      <vt:lpstr> Reducing variation in quality referrals for EEG – Royal Free London NHS Foundation Trust </vt:lpstr>
      <vt:lpstr> Reducing variation in quality referrals for EEG – Royal Free London NHS Foundation Trust </vt:lpstr>
      <vt:lpstr> Reducing variation in quality referrals for EEG – Royal Free London NHS Foundation Trust </vt:lpstr>
      <vt:lpstr> Reducing variation in quality referrals for EEG – Royal Free London NHS Foundation Trust </vt:lpstr>
      <vt:lpstr> Reducing variation in quality referrals for EEG – Royal Free London NHS Foundation Trust​ </vt:lpstr>
      <vt:lpstr> Reducing variation in quality referrals for EEG – Royal Free London NHS Foundation Trust​ </vt:lpstr>
      <vt:lpstr> https://eqip.rcpch.ac.uk</vt:lpstr>
    </vt:vector>
  </TitlesOfParts>
  <Company>RCPCH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Highlights  EQIP Impact Report  (Cohort 5 (2022/2023) a first paediatric assessment for a suspected seizure between 1 December 2022 and 30 November 2023.)    (EQIP wave three, 2022 - 2023)  Data for these teams require cohort 5 results to check for signs</dc:title>
  <dc:creator>Melanie David-Feveck</dc:creator>
  <cp:lastModifiedBy>Melanie David-Feveck</cp:lastModifiedBy>
  <cp:revision>8</cp:revision>
  <dcterms:created xsi:type="dcterms:W3CDTF">2023-05-19T10:25:27Z</dcterms:created>
  <dcterms:modified xsi:type="dcterms:W3CDTF">2024-07-22T12:29:09Z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0x010100F73892B6BD4C814D864FE852C6B62926</vt:lpwstr>
  </property>
  <property fmtid="{D5CDD505-2E9C-101B-9397-08002B2CF9AE}" pid="3" name="Archive">
    <vt:lpwstr/>
  </property>
  <property fmtid="{D5CDD505-2E9C-101B-9397-08002B2CF9AE}" pid="4" name="Document status">
    <vt:lpwstr/>
  </property>
  <property fmtid="{D5CDD505-2E9C-101B-9397-08002B2CF9AE}" pid="5" name="MediaServiceImageTags">
    <vt:lpwstr/>
  </property>
  <property fmtid="{D5CDD505-2E9C-101B-9397-08002B2CF9AE}" pid="6" name="Business Activity">
    <vt:lpwstr/>
  </property>
  <property fmtid="{D5CDD505-2E9C-101B-9397-08002B2CF9AE}" pid="7" name="Business Function">
    <vt:lpwstr>2;#Quality Improvement|f929b268-8fc1-4432-9c8d-4653c804bdfc</vt:lpwstr>
  </property>
  <property fmtid="{D5CDD505-2E9C-101B-9397-08002B2CF9AE}" pid="8" name="Project/ contract status">
    <vt:lpwstr/>
  </property>
  <property fmtid="{D5CDD505-2E9C-101B-9397-08002B2CF9AE}" pid="9" name="Division">
    <vt:lpwstr>1;#Research ＆ Quality Improvement|40ffecb9-eb64-4eb4-bbcd-9ff92017558e</vt:lpwstr>
  </property>
  <property fmtid="{D5CDD505-2E9C-101B-9397-08002B2CF9AE}" pid="10" name="Information type">
    <vt:lpwstr/>
  </property>
  <property fmtid="{D5CDD505-2E9C-101B-9397-08002B2CF9AE}" pid="11" name="xd_ProgID">
    <vt:lpwstr/>
  </property>
  <property fmtid="{D5CDD505-2E9C-101B-9397-08002B2CF9AE}" pid="12" name="ComplianceAssetId">
    <vt:lpwstr/>
  </property>
  <property fmtid="{D5CDD505-2E9C-101B-9397-08002B2CF9AE}" pid="13" name="TemplateUrl">
    <vt:lpwstr/>
  </property>
  <property fmtid="{D5CDD505-2E9C-101B-9397-08002B2CF9AE}" pid="14" name="l9151f26d9d24fb2bafecc2135ce3309">
    <vt:lpwstr>Research ＆ Quality Improvement|c788aced-109f-432d-9368-116094370ebc</vt:lpwstr>
  </property>
  <property fmtid="{D5CDD505-2E9C-101B-9397-08002B2CF9AE}" pid="15" name="_ExtendedDescription">
    <vt:lpwstr/>
  </property>
  <property fmtid="{D5CDD505-2E9C-101B-9397-08002B2CF9AE}" pid="16" name="TriggerFlowInfo">
    <vt:lpwstr/>
  </property>
  <property fmtid="{D5CDD505-2E9C-101B-9397-08002B2CF9AE}" pid="17" name="xd_Signature">
    <vt:bool>false</vt:bool>
  </property>
  <property fmtid="{D5CDD505-2E9C-101B-9397-08002B2CF9AE}" pid="18" name="ba13835014884b89bed364837ca9ec39">
    <vt:lpwstr>Audits|ae63694e-9999-473c-882e-084b09c6631d</vt:lpwstr>
  </property>
  <property fmtid="{D5CDD505-2E9C-101B-9397-08002B2CF9AE}" pid="19" name="Document_x0020_status">
    <vt:lpwstr/>
  </property>
  <property fmtid="{D5CDD505-2E9C-101B-9397-08002B2CF9AE}" pid="20" name="Business_x0020_Activity">
    <vt:lpwstr/>
  </property>
  <property fmtid="{D5CDD505-2E9C-101B-9397-08002B2CF9AE}" pid="21" name="Project_x002F__x0020_contract_x0020_status">
    <vt:lpwstr/>
  </property>
  <property fmtid="{D5CDD505-2E9C-101B-9397-08002B2CF9AE}" pid="22" name="Information_x0020_type">
    <vt:lpwstr/>
  </property>
</Properties>
</file>