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70" r:id="rId5"/>
  </p:sldMasterIdLst>
  <p:notesMasterIdLst>
    <p:notesMasterId r:id="rId19"/>
  </p:notesMasterIdLst>
  <p:sldIdLst>
    <p:sldId id="308" r:id="rId6"/>
    <p:sldId id="429" r:id="rId7"/>
    <p:sldId id="365" r:id="rId8"/>
    <p:sldId id="366" r:id="rId9"/>
    <p:sldId id="362" r:id="rId10"/>
    <p:sldId id="367" r:id="rId11"/>
    <p:sldId id="364" r:id="rId12"/>
    <p:sldId id="318" r:id="rId13"/>
    <p:sldId id="368" r:id="rId14"/>
    <p:sldId id="319" r:id="rId15"/>
    <p:sldId id="320" r:id="rId16"/>
    <p:sldId id="425" r:id="rId17"/>
    <p:sldId id="495"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EA95DFC-F513-F43A-97CC-E33B7E7B6110}" name="Max Thomas" initials="MT" userId="8394e6cfb77d9503"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3" d="100"/>
          <a:sy n="63" d="100"/>
        </p:scale>
        <p:origin x="732"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6/11/relationships/changesInfo" Target="changesInfos/changesInfo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elanie David-Feveck" userId="9e4d456e-893c-4367-b601-72fce04ebd6b" providerId="ADAL" clId="{48D0737C-2835-43A6-9465-AEF7CF1D367C}"/>
    <pc:docChg chg="delSld modSld delSection modSection">
      <pc:chgData name="Melanie David-Feveck" userId="9e4d456e-893c-4367-b601-72fce04ebd6b" providerId="ADAL" clId="{48D0737C-2835-43A6-9465-AEF7CF1D367C}" dt="2024-03-08T08:30:57.981" v="3" actId="20577"/>
      <pc:docMkLst>
        <pc:docMk/>
      </pc:docMkLst>
      <pc:sldChg chg="del">
        <pc:chgData name="Melanie David-Feveck" userId="9e4d456e-893c-4367-b601-72fce04ebd6b" providerId="ADAL" clId="{48D0737C-2835-43A6-9465-AEF7CF1D367C}" dt="2024-03-08T08:30:23.793" v="0" actId="47"/>
        <pc:sldMkLst>
          <pc:docMk/>
          <pc:sldMk cId="2409761706" sldId="303"/>
        </pc:sldMkLst>
      </pc:sldChg>
      <pc:sldChg chg="del">
        <pc:chgData name="Melanie David-Feveck" userId="9e4d456e-893c-4367-b601-72fce04ebd6b" providerId="ADAL" clId="{48D0737C-2835-43A6-9465-AEF7CF1D367C}" dt="2024-03-08T08:30:23.793" v="0" actId="47"/>
        <pc:sldMkLst>
          <pc:docMk/>
          <pc:sldMk cId="2103544846" sldId="304"/>
        </pc:sldMkLst>
      </pc:sldChg>
      <pc:sldChg chg="del">
        <pc:chgData name="Melanie David-Feveck" userId="9e4d456e-893c-4367-b601-72fce04ebd6b" providerId="ADAL" clId="{48D0737C-2835-43A6-9465-AEF7CF1D367C}" dt="2024-03-08T08:30:45.546" v="1" actId="47"/>
        <pc:sldMkLst>
          <pc:docMk/>
          <pc:sldMk cId="3070885875" sldId="309"/>
        </pc:sldMkLst>
      </pc:sldChg>
      <pc:sldChg chg="del">
        <pc:chgData name="Melanie David-Feveck" userId="9e4d456e-893c-4367-b601-72fce04ebd6b" providerId="ADAL" clId="{48D0737C-2835-43A6-9465-AEF7CF1D367C}" dt="2024-03-08T08:30:45.546" v="1" actId="47"/>
        <pc:sldMkLst>
          <pc:docMk/>
          <pc:sldMk cId="4102430261" sldId="310"/>
        </pc:sldMkLst>
      </pc:sldChg>
      <pc:sldChg chg="del">
        <pc:chgData name="Melanie David-Feveck" userId="9e4d456e-893c-4367-b601-72fce04ebd6b" providerId="ADAL" clId="{48D0737C-2835-43A6-9465-AEF7CF1D367C}" dt="2024-03-08T08:30:45.546" v="1" actId="47"/>
        <pc:sldMkLst>
          <pc:docMk/>
          <pc:sldMk cId="1364189917" sldId="311"/>
        </pc:sldMkLst>
      </pc:sldChg>
      <pc:sldChg chg="del">
        <pc:chgData name="Melanie David-Feveck" userId="9e4d456e-893c-4367-b601-72fce04ebd6b" providerId="ADAL" clId="{48D0737C-2835-43A6-9465-AEF7CF1D367C}" dt="2024-03-08T08:30:45.546" v="1" actId="47"/>
        <pc:sldMkLst>
          <pc:docMk/>
          <pc:sldMk cId="4015421613" sldId="312"/>
        </pc:sldMkLst>
      </pc:sldChg>
      <pc:sldChg chg="del">
        <pc:chgData name="Melanie David-Feveck" userId="9e4d456e-893c-4367-b601-72fce04ebd6b" providerId="ADAL" clId="{48D0737C-2835-43A6-9465-AEF7CF1D367C}" dt="2024-03-08T08:30:45.546" v="1" actId="47"/>
        <pc:sldMkLst>
          <pc:docMk/>
          <pc:sldMk cId="2259292171" sldId="314"/>
        </pc:sldMkLst>
      </pc:sldChg>
      <pc:sldChg chg="modSp mod">
        <pc:chgData name="Melanie David-Feveck" userId="9e4d456e-893c-4367-b601-72fce04ebd6b" providerId="ADAL" clId="{48D0737C-2835-43A6-9465-AEF7CF1D367C}" dt="2024-03-08T08:30:57.981" v="3" actId="20577"/>
        <pc:sldMkLst>
          <pc:docMk/>
          <pc:sldMk cId="1033349992" sldId="320"/>
        </pc:sldMkLst>
        <pc:spChg chg="mod">
          <ac:chgData name="Melanie David-Feveck" userId="9e4d456e-893c-4367-b601-72fce04ebd6b" providerId="ADAL" clId="{48D0737C-2835-43A6-9465-AEF7CF1D367C}" dt="2024-03-08T08:30:57.981" v="3" actId="20577"/>
          <ac:spMkLst>
            <pc:docMk/>
            <pc:sldMk cId="1033349992" sldId="320"/>
            <ac:spMk id="5" creationId="{17624B36-A292-AB0C-54D5-FD657CE3438E}"/>
          </ac:spMkLst>
        </pc:spChg>
      </pc:sldChg>
      <pc:sldChg chg="del">
        <pc:chgData name="Melanie David-Feveck" userId="9e4d456e-893c-4367-b601-72fce04ebd6b" providerId="ADAL" clId="{48D0737C-2835-43A6-9465-AEF7CF1D367C}" dt="2024-03-08T08:30:45.546" v="1" actId="47"/>
        <pc:sldMkLst>
          <pc:docMk/>
          <pc:sldMk cId="536331166" sldId="321"/>
        </pc:sldMkLst>
      </pc:sldChg>
      <pc:sldChg chg="del">
        <pc:chgData name="Melanie David-Feveck" userId="9e4d456e-893c-4367-b601-72fce04ebd6b" providerId="ADAL" clId="{48D0737C-2835-43A6-9465-AEF7CF1D367C}" dt="2024-03-08T08:30:45.546" v="1" actId="47"/>
        <pc:sldMkLst>
          <pc:docMk/>
          <pc:sldMk cId="3693865063" sldId="322"/>
        </pc:sldMkLst>
      </pc:sldChg>
      <pc:sldChg chg="del">
        <pc:chgData name="Melanie David-Feveck" userId="9e4d456e-893c-4367-b601-72fce04ebd6b" providerId="ADAL" clId="{48D0737C-2835-43A6-9465-AEF7CF1D367C}" dt="2024-03-08T08:30:45.546" v="1" actId="47"/>
        <pc:sldMkLst>
          <pc:docMk/>
          <pc:sldMk cId="2906439481" sldId="323"/>
        </pc:sldMkLst>
      </pc:sldChg>
      <pc:sldChg chg="del">
        <pc:chgData name="Melanie David-Feveck" userId="9e4d456e-893c-4367-b601-72fce04ebd6b" providerId="ADAL" clId="{48D0737C-2835-43A6-9465-AEF7CF1D367C}" dt="2024-03-08T08:30:45.546" v="1" actId="47"/>
        <pc:sldMkLst>
          <pc:docMk/>
          <pc:sldMk cId="348031329" sldId="324"/>
        </pc:sldMkLst>
      </pc:sldChg>
      <pc:sldChg chg="del">
        <pc:chgData name="Melanie David-Feveck" userId="9e4d456e-893c-4367-b601-72fce04ebd6b" providerId="ADAL" clId="{48D0737C-2835-43A6-9465-AEF7CF1D367C}" dt="2024-03-08T08:30:45.546" v="1" actId="47"/>
        <pc:sldMkLst>
          <pc:docMk/>
          <pc:sldMk cId="604522650" sldId="325"/>
        </pc:sldMkLst>
      </pc:sldChg>
      <pc:sldChg chg="del">
        <pc:chgData name="Melanie David-Feveck" userId="9e4d456e-893c-4367-b601-72fce04ebd6b" providerId="ADAL" clId="{48D0737C-2835-43A6-9465-AEF7CF1D367C}" dt="2024-03-08T08:30:45.546" v="1" actId="47"/>
        <pc:sldMkLst>
          <pc:docMk/>
          <pc:sldMk cId="2833033425" sldId="326"/>
        </pc:sldMkLst>
      </pc:sldChg>
      <pc:sldChg chg="del">
        <pc:chgData name="Melanie David-Feveck" userId="9e4d456e-893c-4367-b601-72fce04ebd6b" providerId="ADAL" clId="{48D0737C-2835-43A6-9465-AEF7CF1D367C}" dt="2024-03-08T08:30:45.546" v="1" actId="47"/>
        <pc:sldMkLst>
          <pc:docMk/>
          <pc:sldMk cId="2728572237" sldId="327"/>
        </pc:sldMkLst>
      </pc:sldChg>
      <pc:sldChg chg="del">
        <pc:chgData name="Melanie David-Feveck" userId="9e4d456e-893c-4367-b601-72fce04ebd6b" providerId="ADAL" clId="{48D0737C-2835-43A6-9465-AEF7CF1D367C}" dt="2024-03-08T08:30:45.546" v="1" actId="47"/>
        <pc:sldMkLst>
          <pc:docMk/>
          <pc:sldMk cId="1704972773" sldId="328"/>
        </pc:sldMkLst>
      </pc:sldChg>
      <pc:sldChg chg="del">
        <pc:chgData name="Melanie David-Feveck" userId="9e4d456e-893c-4367-b601-72fce04ebd6b" providerId="ADAL" clId="{48D0737C-2835-43A6-9465-AEF7CF1D367C}" dt="2024-03-08T08:30:45.546" v="1" actId="47"/>
        <pc:sldMkLst>
          <pc:docMk/>
          <pc:sldMk cId="3738903497" sldId="329"/>
        </pc:sldMkLst>
      </pc:sldChg>
      <pc:sldChg chg="del">
        <pc:chgData name="Melanie David-Feveck" userId="9e4d456e-893c-4367-b601-72fce04ebd6b" providerId="ADAL" clId="{48D0737C-2835-43A6-9465-AEF7CF1D367C}" dt="2024-03-08T08:30:45.546" v="1" actId="47"/>
        <pc:sldMkLst>
          <pc:docMk/>
          <pc:sldMk cId="775354376" sldId="330"/>
        </pc:sldMkLst>
      </pc:sldChg>
      <pc:sldChg chg="del">
        <pc:chgData name="Melanie David-Feveck" userId="9e4d456e-893c-4367-b601-72fce04ebd6b" providerId="ADAL" clId="{48D0737C-2835-43A6-9465-AEF7CF1D367C}" dt="2024-03-08T08:30:45.546" v="1" actId="47"/>
        <pc:sldMkLst>
          <pc:docMk/>
          <pc:sldMk cId="3168977048" sldId="331"/>
        </pc:sldMkLst>
      </pc:sldChg>
      <pc:sldChg chg="del">
        <pc:chgData name="Melanie David-Feveck" userId="9e4d456e-893c-4367-b601-72fce04ebd6b" providerId="ADAL" clId="{48D0737C-2835-43A6-9465-AEF7CF1D367C}" dt="2024-03-08T08:30:45.546" v="1" actId="47"/>
        <pc:sldMkLst>
          <pc:docMk/>
          <pc:sldMk cId="3737459222" sldId="332"/>
        </pc:sldMkLst>
      </pc:sldChg>
      <pc:sldChg chg="del">
        <pc:chgData name="Melanie David-Feveck" userId="9e4d456e-893c-4367-b601-72fce04ebd6b" providerId="ADAL" clId="{48D0737C-2835-43A6-9465-AEF7CF1D367C}" dt="2024-03-08T08:30:45.546" v="1" actId="47"/>
        <pc:sldMkLst>
          <pc:docMk/>
          <pc:sldMk cId="2111931080" sldId="333"/>
        </pc:sldMkLst>
      </pc:sldChg>
      <pc:sldChg chg="del">
        <pc:chgData name="Melanie David-Feveck" userId="9e4d456e-893c-4367-b601-72fce04ebd6b" providerId="ADAL" clId="{48D0737C-2835-43A6-9465-AEF7CF1D367C}" dt="2024-03-08T08:30:45.546" v="1" actId="47"/>
        <pc:sldMkLst>
          <pc:docMk/>
          <pc:sldMk cId="2086832026" sldId="334"/>
        </pc:sldMkLst>
      </pc:sldChg>
      <pc:sldChg chg="del">
        <pc:chgData name="Melanie David-Feveck" userId="9e4d456e-893c-4367-b601-72fce04ebd6b" providerId="ADAL" clId="{48D0737C-2835-43A6-9465-AEF7CF1D367C}" dt="2024-03-08T08:30:45.546" v="1" actId="47"/>
        <pc:sldMkLst>
          <pc:docMk/>
          <pc:sldMk cId="449276691" sldId="335"/>
        </pc:sldMkLst>
      </pc:sldChg>
      <pc:sldChg chg="del">
        <pc:chgData name="Melanie David-Feveck" userId="9e4d456e-893c-4367-b601-72fce04ebd6b" providerId="ADAL" clId="{48D0737C-2835-43A6-9465-AEF7CF1D367C}" dt="2024-03-08T08:30:23.793" v="0" actId="47"/>
        <pc:sldMkLst>
          <pc:docMk/>
          <pc:sldMk cId="986846230" sldId="348"/>
        </pc:sldMkLst>
      </pc:sldChg>
      <pc:sldChg chg="del">
        <pc:chgData name="Melanie David-Feveck" userId="9e4d456e-893c-4367-b601-72fce04ebd6b" providerId="ADAL" clId="{48D0737C-2835-43A6-9465-AEF7CF1D367C}" dt="2024-03-08T08:30:23.793" v="0" actId="47"/>
        <pc:sldMkLst>
          <pc:docMk/>
          <pc:sldMk cId="2619587235" sldId="349"/>
        </pc:sldMkLst>
      </pc:sldChg>
      <pc:sldChg chg="del">
        <pc:chgData name="Melanie David-Feveck" userId="9e4d456e-893c-4367-b601-72fce04ebd6b" providerId="ADAL" clId="{48D0737C-2835-43A6-9465-AEF7CF1D367C}" dt="2024-03-08T08:30:23.793" v="0" actId="47"/>
        <pc:sldMkLst>
          <pc:docMk/>
          <pc:sldMk cId="1936979904" sldId="350"/>
        </pc:sldMkLst>
      </pc:sldChg>
      <pc:sldChg chg="del">
        <pc:chgData name="Melanie David-Feveck" userId="9e4d456e-893c-4367-b601-72fce04ebd6b" providerId="ADAL" clId="{48D0737C-2835-43A6-9465-AEF7CF1D367C}" dt="2024-03-08T08:30:23.793" v="0" actId="47"/>
        <pc:sldMkLst>
          <pc:docMk/>
          <pc:sldMk cId="2293431420" sldId="351"/>
        </pc:sldMkLst>
      </pc:sldChg>
      <pc:sldChg chg="del">
        <pc:chgData name="Melanie David-Feveck" userId="9e4d456e-893c-4367-b601-72fce04ebd6b" providerId="ADAL" clId="{48D0737C-2835-43A6-9465-AEF7CF1D367C}" dt="2024-03-08T08:30:23.793" v="0" actId="47"/>
        <pc:sldMkLst>
          <pc:docMk/>
          <pc:sldMk cId="2604424609" sldId="354"/>
        </pc:sldMkLst>
      </pc:sldChg>
      <pc:sldChg chg="del">
        <pc:chgData name="Melanie David-Feveck" userId="9e4d456e-893c-4367-b601-72fce04ebd6b" providerId="ADAL" clId="{48D0737C-2835-43A6-9465-AEF7CF1D367C}" dt="2024-03-08T08:30:23.793" v="0" actId="47"/>
        <pc:sldMkLst>
          <pc:docMk/>
          <pc:sldMk cId="2133134932" sldId="355"/>
        </pc:sldMkLst>
      </pc:sldChg>
      <pc:sldChg chg="del">
        <pc:chgData name="Melanie David-Feveck" userId="9e4d456e-893c-4367-b601-72fce04ebd6b" providerId="ADAL" clId="{48D0737C-2835-43A6-9465-AEF7CF1D367C}" dt="2024-03-08T08:30:23.793" v="0" actId="47"/>
        <pc:sldMkLst>
          <pc:docMk/>
          <pc:sldMk cId="1843615367" sldId="356"/>
        </pc:sldMkLst>
      </pc:sldChg>
      <pc:sldChg chg="del">
        <pc:chgData name="Melanie David-Feveck" userId="9e4d456e-893c-4367-b601-72fce04ebd6b" providerId="ADAL" clId="{48D0737C-2835-43A6-9465-AEF7CF1D367C}" dt="2024-03-08T08:30:23.793" v="0" actId="47"/>
        <pc:sldMkLst>
          <pc:docMk/>
          <pc:sldMk cId="2827899977" sldId="357"/>
        </pc:sldMkLst>
      </pc:sldChg>
      <pc:sldChg chg="del">
        <pc:chgData name="Melanie David-Feveck" userId="9e4d456e-893c-4367-b601-72fce04ebd6b" providerId="ADAL" clId="{48D0737C-2835-43A6-9465-AEF7CF1D367C}" dt="2024-03-08T08:30:23.793" v="0" actId="47"/>
        <pc:sldMkLst>
          <pc:docMk/>
          <pc:sldMk cId="4082028486" sldId="358"/>
        </pc:sldMkLst>
      </pc:sldChg>
      <pc:sldChg chg="del">
        <pc:chgData name="Melanie David-Feveck" userId="9e4d456e-893c-4367-b601-72fce04ebd6b" providerId="ADAL" clId="{48D0737C-2835-43A6-9465-AEF7CF1D367C}" dt="2024-03-08T08:30:23.793" v="0" actId="47"/>
        <pc:sldMkLst>
          <pc:docMk/>
          <pc:sldMk cId="615195162" sldId="359"/>
        </pc:sldMkLst>
      </pc:sldChg>
      <pc:sldChg chg="del">
        <pc:chgData name="Melanie David-Feveck" userId="9e4d456e-893c-4367-b601-72fce04ebd6b" providerId="ADAL" clId="{48D0737C-2835-43A6-9465-AEF7CF1D367C}" dt="2024-03-08T08:30:23.793" v="0" actId="47"/>
        <pc:sldMkLst>
          <pc:docMk/>
          <pc:sldMk cId="737975697" sldId="360"/>
        </pc:sldMkLst>
      </pc:sldChg>
      <pc:sldChg chg="del">
        <pc:chgData name="Melanie David-Feveck" userId="9e4d456e-893c-4367-b601-72fce04ebd6b" providerId="ADAL" clId="{48D0737C-2835-43A6-9465-AEF7CF1D367C}" dt="2024-03-08T08:30:23.793" v="0" actId="47"/>
        <pc:sldMkLst>
          <pc:docMk/>
          <pc:sldMk cId="380050740" sldId="361"/>
        </pc:sldMkLst>
      </pc:sldChg>
      <pc:sldChg chg="del">
        <pc:chgData name="Melanie David-Feveck" userId="9e4d456e-893c-4367-b601-72fce04ebd6b" providerId="ADAL" clId="{48D0737C-2835-43A6-9465-AEF7CF1D367C}" dt="2024-03-08T08:30:45.546" v="1" actId="47"/>
        <pc:sldMkLst>
          <pc:docMk/>
          <pc:sldMk cId="3199976840" sldId="369"/>
        </pc:sldMkLst>
      </pc:sldChg>
      <pc:sldChg chg="del">
        <pc:chgData name="Melanie David-Feveck" userId="9e4d456e-893c-4367-b601-72fce04ebd6b" providerId="ADAL" clId="{48D0737C-2835-43A6-9465-AEF7CF1D367C}" dt="2024-03-08T08:30:45.546" v="1" actId="47"/>
        <pc:sldMkLst>
          <pc:docMk/>
          <pc:sldMk cId="205750610" sldId="370"/>
        </pc:sldMkLst>
      </pc:sldChg>
      <pc:sldChg chg="del">
        <pc:chgData name="Melanie David-Feveck" userId="9e4d456e-893c-4367-b601-72fce04ebd6b" providerId="ADAL" clId="{48D0737C-2835-43A6-9465-AEF7CF1D367C}" dt="2024-03-08T08:30:45.546" v="1" actId="47"/>
        <pc:sldMkLst>
          <pc:docMk/>
          <pc:sldMk cId="2441330072" sldId="371"/>
        </pc:sldMkLst>
      </pc:sldChg>
      <pc:sldChg chg="del">
        <pc:chgData name="Melanie David-Feveck" userId="9e4d456e-893c-4367-b601-72fce04ebd6b" providerId="ADAL" clId="{48D0737C-2835-43A6-9465-AEF7CF1D367C}" dt="2024-03-08T08:30:45.546" v="1" actId="47"/>
        <pc:sldMkLst>
          <pc:docMk/>
          <pc:sldMk cId="3406397433" sldId="372"/>
        </pc:sldMkLst>
      </pc:sldChg>
      <pc:sldChg chg="del">
        <pc:chgData name="Melanie David-Feveck" userId="9e4d456e-893c-4367-b601-72fce04ebd6b" providerId="ADAL" clId="{48D0737C-2835-43A6-9465-AEF7CF1D367C}" dt="2024-03-08T08:30:45.546" v="1" actId="47"/>
        <pc:sldMkLst>
          <pc:docMk/>
          <pc:sldMk cId="3531942735" sldId="373"/>
        </pc:sldMkLst>
      </pc:sldChg>
      <pc:sldChg chg="del">
        <pc:chgData name="Melanie David-Feveck" userId="9e4d456e-893c-4367-b601-72fce04ebd6b" providerId="ADAL" clId="{48D0737C-2835-43A6-9465-AEF7CF1D367C}" dt="2024-03-08T08:30:45.546" v="1" actId="47"/>
        <pc:sldMkLst>
          <pc:docMk/>
          <pc:sldMk cId="894207577" sldId="374"/>
        </pc:sldMkLst>
      </pc:sldChg>
      <pc:sldChg chg="del">
        <pc:chgData name="Melanie David-Feveck" userId="9e4d456e-893c-4367-b601-72fce04ebd6b" providerId="ADAL" clId="{48D0737C-2835-43A6-9465-AEF7CF1D367C}" dt="2024-03-08T08:30:45.546" v="1" actId="47"/>
        <pc:sldMkLst>
          <pc:docMk/>
          <pc:sldMk cId="997049916" sldId="375"/>
        </pc:sldMkLst>
      </pc:sldChg>
      <pc:sldChg chg="del">
        <pc:chgData name="Melanie David-Feveck" userId="9e4d456e-893c-4367-b601-72fce04ebd6b" providerId="ADAL" clId="{48D0737C-2835-43A6-9465-AEF7CF1D367C}" dt="2024-03-08T08:30:45.546" v="1" actId="47"/>
        <pc:sldMkLst>
          <pc:docMk/>
          <pc:sldMk cId="3154075291" sldId="376"/>
        </pc:sldMkLst>
      </pc:sldChg>
      <pc:sldChg chg="del">
        <pc:chgData name="Melanie David-Feveck" userId="9e4d456e-893c-4367-b601-72fce04ebd6b" providerId="ADAL" clId="{48D0737C-2835-43A6-9465-AEF7CF1D367C}" dt="2024-03-08T08:30:45.546" v="1" actId="47"/>
        <pc:sldMkLst>
          <pc:docMk/>
          <pc:sldMk cId="393594769" sldId="377"/>
        </pc:sldMkLst>
      </pc:sldChg>
      <pc:sldChg chg="del">
        <pc:chgData name="Melanie David-Feveck" userId="9e4d456e-893c-4367-b601-72fce04ebd6b" providerId="ADAL" clId="{48D0737C-2835-43A6-9465-AEF7CF1D367C}" dt="2024-03-08T08:30:45.546" v="1" actId="47"/>
        <pc:sldMkLst>
          <pc:docMk/>
          <pc:sldMk cId="3326241190" sldId="378"/>
        </pc:sldMkLst>
      </pc:sldChg>
      <pc:sldChg chg="del">
        <pc:chgData name="Melanie David-Feveck" userId="9e4d456e-893c-4367-b601-72fce04ebd6b" providerId="ADAL" clId="{48D0737C-2835-43A6-9465-AEF7CF1D367C}" dt="2024-03-08T08:30:45.546" v="1" actId="47"/>
        <pc:sldMkLst>
          <pc:docMk/>
          <pc:sldMk cId="3212446767" sldId="379"/>
        </pc:sldMkLst>
      </pc:sldChg>
      <pc:sldChg chg="del">
        <pc:chgData name="Melanie David-Feveck" userId="9e4d456e-893c-4367-b601-72fce04ebd6b" providerId="ADAL" clId="{48D0737C-2835-43A6-9465-AEF7CF1D367C}" dt="2024-03-08T08:30:45.546" v="1" actId="47"/>
        <pc:sldMkLst>
          <pc:docMk/>
          <pc:sldMk cId="1931730377" sldId="380"/>
        </pc:sldMkLst>
      </pc:sldChg>
      <pc:sldChg chg="del">
        <pc:chgData name="Melanie David-Feveck" userId="9e4d456e-893c-4367-b601-72fce04ebd6b" providerId="ADAL" clId="{48D0737C-2835-43A6-9465-AEF7CF1D367C}" dt="2024-03-08T08:30:45.546" v="1" actId="47"/>
        <pc:sldMkLst>
          <pc:docMk/>
          <pc:sldMk cId="3871933420" sldId="381"/>
        </pc:sldMkLst>
      </pc:sldChg>
      <pc:sldChg chg="del">
        <pc:chgData name="Melanie David-Feveck" userId="9e4d456e-893c-4367-b601-72fce04ebd6b" providerId="ADAL" clId="{48D0737C-2835-43A6-9465-AEF7CF1D367C}" dt="2024-03-08T08:30:45.546" v="1" actId="47"/>
        <pc:sldMkLst>
          <pc:docMk/>
          <pc:sldMk cId="3764794437" sldId="382"/>
        </pc:sldMkLst>
      </pc:sldChg>
      <pc:sldChg chg="del">
        <pc:chgData name="Melanie David-Feveck" userId="9e4d456e-893c-4367-b601-72fce04ebd6b" providerId="ADAL" clId="{48D0737C-2835-43A6-9465-AEF7CF1D367C}" dt="2024-03-08T08:30:45.546" v="1" actId="47"/>
        <pc:sldMkLst>
          <pc:docMk/>
          <pc:sldMk cId="259841985" sldId="383"/>
        </pc:sldMkLst>
      </pc:sldChg>
      <pc:sldChg chg="del">
        <pc:chgData name="Melanie David-Feveck" userId="9e4d456e-893c-4367-b601-72fce04ebd6b" providerId="ADAL" clId="{48D0737C-2835-43A6-9465-AEF7CF1D367C}" dt="2024-03-08T08:30:45.546" v="1" actId="47"/>
        <pc:sldMkLst>
          <pc:docMk/>
          <pc:sldMk cId="4009100734" sldId="384"/>
        </pc:sldMkLst>
      </pc:sldChg>
      <pc:sldChg chg="del">
        <pc:chgData name="Melanie David-Feveck" userId="9e4d456e-893c-4367-b601-72fce04ebd6b" providerId="ADAL" clId="{48D0737C-2835-43A6-9465-AEF7CF1D367C}" dt="2024-03-08T08:30:45.546" v="1" actId="47"/>
        <pc:sldMkLst>
          <pc:docMk/>
          <pc:sldMk cId="603338423" sldId="385"/>
        </pc:sldMkLst>
      </pc:sldChg>
      <pc:sldChg chg="del">
        <pc:chgData name="Melanie David-Feveck" userId="9e4d456e-893c-4367-b601-72fce04ebd6b" providerId="ADAL" clId="{48D0737C-2835-43A6-9465-AEF7CF1D367C}" dt="2024-03-08T08:30:45.546" v="1" actId="47"/>
        <pc:sldMkLst>
          <pc:docMk/>
          <pc:sldMk cId="2439145224" sldId="386"/>
        </pc:sldMkLst>
      </pc:sldChg>
      <pc:sldChg chg="del">
        <pc:chgData name="Melanie David-Feveck" userId="9e4d456e-893c-4367-b601-72fce04ebd6b" providerId="ADAL" clId="{48D0737C-2835-43A6-9465-AEF7CF1D367C}" dt="2024-03-08T08:30:45.546" v="1" actId="47"/>
        <pc:sldMkLst>
          <pc:docMk/>
          <pc:sldMk cId="4172341664" sldId="387"/>
        </pc:sldMkLst>
      </pc:sldChg>
      <pc:sldChg chg="del">
        <pc:chgData name="Melanie David-Feveck" userId="9e4d456e-893c-4367-b601-72fce04ebd6b" providerId="ADAL" clId="{48D0737C-2835-43A6-9465-AEF7CF1D367C}" dt="2024-03-08T08:30:45.546" v="1" actId="47"/>
        <pc:sldMkLst>
          <pc:docMk/>
          <pc:sldMk cId="3024028307" sldId="388"/>
        </pc:sldMkLst>
      </pc:sldChg>
      <pc:sldChg chg="del">
        <pc:chgData name="Melanie David-Feveck" userId="9e4d456e-893c-4367-b601-72fce04ebd6b" providerId="ADAL" clId="{48D0737C-2835-43A6-9465-AEF7CF1D367C}" dt="2024-03-08T08:30:45.546" v="1" actId="47"/>
        <pc:sldMkLst>
          <pc:docMk/>
          <pc:sldMk cId="2026402769" sldId="389"/>
        </pc:sldMkLst>
      </pc:sldChg>
      <pc:sldChg chg="del">
        <pc:chgData name="Melanie David-Feveck" userId="9e4d456e-893c-4367-b601-72fce04ebd6b" providerId="ADAL" clId="{48D0737C-2835-43A6-9465-AEF7CF1D367C}" dt="2024-03-08T08:30:45.546" v="1" actId="47"/>
        <pc:sldMkLst>
          <pc:docMk/>
          <pc:sldMk cId="3522579143" sldId="390"/>
        </pc:sldMkLst>
      </pc:sldChg>
      <pc:sldChg chg="del">
        <pc:chgData name="Melanie David-Feveck" userId="9e4d456e-893c-4367-b601-72fce04ebd6b" providerId="ADAL" clId="{48D0737C-2835-43A6-9465-AEF7CF1D367C}" dt="2024-03-08T08:30:45.546" v="1" actId="47"/>
        <pc:sldMkLst>
          <pc:docMk/>
          <pc:sldMk cId="2467573981" sldId="391"/>
        </pc:sldMkLst>
      </pc:sldChg>
      <pc:sldChg chg="del">
        <pc:chgData name="Melanie David-Feveck" userId="9e4d456e-893c-4367-b601-72fce04ebd6b" providerId="ADAL" clId="{48D0737C-2835-43A6-9465-AEF7CF1D367C}" dt="2024-03-08T08:30:45.546" v="1" actId="47"/>
        <pc:sldMkLst>
          <pc:docMk/>
          <pc:sldMk cId="3801246647" sldId="392"/>
        </pc:sldMkLst>
      </pc:sldChg>
      <pc:sldChg chg="del">
        <pc:chgData name="Melanie David-Feveck" userId="9e4d456e-893c-4367-b601-72fce04ebd6b" providerId="ADAL" clId="{48D0737C-2835-43A6-9465-AEF7CF1D367C}" dt="2024-03-08T08:30:45.546" v="1" actId="47"/>
        <pc:sldMkLst>
          <pc:docMk/>
          <pc:sldMk cId="1881542898" sldId="393"/>
        </pc:sldMkLst>
      </pc:sldChg>
      <pc:sldChg chg="del">
        <pc:chgData name="Melanie David-Feveck" userId="9e4d456e-893c-4367-b601-72fce04ebd6b" providerId="ADAL" clId="{48D0737C-2835-43A6-9465-AEF7CF1D367C}" dt="2024-03-08T08:30:45.546" v="1" actId="47"/>
        <pc:sldMkLst>
          <pc:docMk/>
          <pc:sldMk cId="2404051594" sldId="394"/>
        </pc:sldMkLst>
      </pc:sldChg>
      <pc:sldChg chg="del">
        <pc:chgData name="Melanie David-Feveck" userId="9e4d456e-893c-4367-b601-72fce04ebd6b" providerId="ADAL" clId="{48D0737C-2835-43A6-9465-AEF7CF1D367C}" dt="2024-03-08T08:30:45.546" v="1" actId="47"/>
        <pc:sldMkLst>
          <pc:docMk/>
          <pc:sldMk cId="694769588" sldId="395"/>
        </pc:sldMkLst>
      </pc:sldChg>
      <pc:sldChg chg="del">
        <pc:chgData name="Melanie David-Feveck" userId="9e4d456e-893c-4367-b601-72fce04ebd6b" providerId="ADAL" clId="{48D0737C-2835-43A6-9465-AEF7CF1D367C}" dt="2024-03-08T08:30:45.546" v="1" actId="47"/>
        <pc:sldMkLst>
          <pc:docMk/>
          <pc:sldMk cId="964049619" sldId="396"/>
        </pc:sldMkLst>
      </pc:sldChg>
      <pc:sldChg chg="del">
        <pc:chgData name="Melanie David-Feveck" userId="9e4d456e-893c-4367-b601-72fce04ebd6b" providerId="ADAL" clId="{48D0737C-2835-43A6-9465-AEF7CF1D367C}" dt="2024-03-08T08:30:45.546" v="1" actId="47"/>
        <pc:sldMkLst>
          <pc:docMk/>
          <pc:sldMk cId="2050563410" sldId="397"/>
        </pc:sldMkLst>
      </pc:sldChg>
      <pc:sldChg chg="del">
        <pc:chgData name="Melanie David-Feveck" userId="9e4d456e-893c-4367-b601-72fce04ebd6b" providerId="ADAL" clId="{48D0737C-2835-43A6-9465-AEF7CF1D367C}" dt="2024-03-08T08:30:45.546" v="1" actId="47"/>
        <pc:sldMkLst>
          <pc:docMk/>
          <pc:sldMk cId="3131653923" sldId="398"/>
        </pc:sldMkLst>
      </pc:sldChg>
      <pc:sldChg chg="del">
        <pc:chgData name="Melanie David-Feveck" userId="9e4d456e-893c-4367-b601-72fce04ebd6b" providerId="ADAL" clId="{48D0737C-2835-43A6-9465-AEF7CF1D367C}" dt="2024-03-08T08:30:45.546" v="1" actId="47"/>
        <pc:sldMkLst>
          <pc:docMk/>
          <pc:sldMk cId="1678939937" sldId="399"/>
        </pc:sldMkLst>
      </pc:sldChg>
      <pc:sldChg chg="del">
        <pc:chgData name="Melanie David-Feveck" userId="9e4d456e-893c-4367-b601-72fce04ebd6b" providerId="ADAL" clId="{48D0737C-2835-43A6-9465-AEF7CF1D367C}" dt="2024-03-08T08:30:45.546" v="1" actId="47"/>
        <pc:sldMkLst>
          <pc:docMk/>
          <pc:sldMk cId="1047139338" sldId="400"/>
        </pc:sldMkLst>
      </pc:sldChg>
      <pc:sldChg chg="del">
        <pc:chgData name="Melanie David-Feveck" userId="9e4d456e-893c-4367-b601-72fce04ebd6b" providerId="ADAL" clId="{48D0737C-2835-43A6-9465-AEF7CF1D367C}" dt="2024-03-08T08:30:45.546" v="1" actId="47"/>
        <pc:sldMkLst>
          <pc:docMk/>
          <pc:sldMk cId="636315424" sldId="401"/>
        </pc:sldMkLst>
      </pc:sldChg>
      <pc:sldChg chg="del">
        <pc:chgData name="Melanie David-Feveck" userId="9e4d456e-893c-4367-b601-72fce04ebd6b" providerId="ADAL" clId="{48D0737C-2835-43A6-9465-AEF7CF1D367C}" dt="2024-03-08T08:30:45.546" v="1" actId="47"/>
        <pc:sldMkLst>
          <pc:docMk/>
          <pc:sldMk cId="2182759926" sldId="402"/>
        </pc:sldMkLst>
      </pc:sldChg>
      <pc:sldChg chg="del">
        <pc:chgData name="Melanie David-Feveck" userId="9e4d456e-893c-4367-b601-72fce04ebd6b" providerId="ADAL" clId="{48D0737C-2835-43A6-9465-AEF7CF1D367C}" dt="2024-03-08T08:30:45.546" v="1" actId="47"/>
        <pc:sldMkLst>
          <pc:docMk/>
          <pc:sldMk cId="2746866476" sldId="403"/>
        </pc:sldMkLst>
      </pc:sldChg>
      <pc:sldChg chg="del">
        <pc:chgData name="Melanie David-Feveck" userId="9e4d456e-893c-4367-b601-72fce04ebd6b" providerId="ADAL" clId="{48D0737C-2835-43A6-9465-AEF7CF1D367C}" dt="2024-03-08T08:30:45.546" v="1" actId="47"/>
        <pc:sldMkLst>
          <pc:docMk/>
          <pc:sldMk cId="1049191509" sldId="404"/>
        </pc:sldMkLst>
      </pc:sldChg>
      <pc:sldChg chg="del">
        <pc:chgData name="Melanie David-Feveck" userId="9e4d456e-893c-4367-b601-72fce04ebd6b" providerId="ADAL" clId="{48D0737C-2835-43A6-9465-AEF7CF1D367C}" dt="2024-03-08T08:30:45.546" v="1" actId="47"/>
        <pc:sldMkLst>
          <pc:docMk/>
          <pc:sldMk cId="1236592539" sldId="405"/>
        </pc:sldMkLst>
      </pc:sldChg>
      <pc:sldChg chg="del">
        <pc:chgData name="Melanie David-Feveck" userId="9e4d456e-893c-4367-b601-72fce04ebd6b" providerId="ADAL" clId="{48D0737C-2835-43A6-9465-AEF7CF1D367C}" dt="2024-03-08T08:30:45.546" v="1" actId="47"/>
        <pc:sldMkLst>
          <pc:docMk/>
          <pc:sldMk cId="2252584727" sldId="406"/>
        </pc:sldMkLst>
      </pc:sldChg>
      <pc:sldChg chg="del">
        <pc:chgData name="Melanie David-Feveck" userId="9e4d456e-893c-4367-b601-72fce04ebd6b" providerId="ADAL" clId="{48D0737C-2835-43A6-9465-AEF7CF1D367C}" dt="2024-03-08T08:30:45.546" v="1" actId="47"/>
        <pc:sldMkLst>
          <pc:docMk/>
          <pc:sldMk cId="3476813511" sldId="407"/>
        </pc:sldMkLst>
      </pc:sldChg>
      <pc:sldChg chg="del">
        <pc:chgData name="Melanie David-Feveck" userId="9e4d456e-893c-4367-b601-72fce04ebd6b" providerId="ADAL" clId="{48D0737C-2835-43A6-9465-AEF7CF1D367C}" dt="2024-03-08T08:30:45.546" v="1" actId="47"/>
        <pc:sldMkLst>
          <pc:docMk/>
          <pc:sldMk cId="1442244657" sldId="408"/>
        </pc:sldMkLst>
      </pc:sldChg>
      <pc:sldChg chg="del">
        <pc:chgData name="Melanie David-Feveck" userId="9e4d456e-893c-4367-b601-72fce04ebd6b" providerId="ADAL" clId="{48D0737C-2835-43A6-9465-AEF7CF1D367C}" dt="2024-03-08T08:30:45.546" v="1" actId="47"/>
        <pc:sldMkLst>
          <pc:docMk/>
          <pc:sldMk cId="2272761720" sldId="409"/>
        </pc:sldMkLst>
      </pc:sldChg>
      <pc:sldChg chg="del">
        <pc:chgData name="Melanie David-Feveck" userId="9e4d456e-893c-4367-b601-72fce04ebd6b" providerId="ADAL" clId="{48D0737C-2835-43A6-9465-AEF7CF1D367C}" dt="2024-03-08T08:30:45.546" v="1" actId="47"/>
        <pc:sldMkLst>
          <pc:docMk/>
          <pc:sldMk cId="231206952" sldId="411"/>
        </pc:sldMkLst>
      </pc:sldChg>
      <pc:sldChg chg="del">
        <pc:chgData name="Melanie David-Feveck" userId="9e4d456e-893c-4367-b601-72fce04ebd6b" providerId="ADAL" clId="{48D0737C-2835-43A6-9465-AEF7CF1D367C}" dt="2024-03-08T08:30:45.546" v="1" actId="47"/>
        <pc:sldMkLst>
          <pc:docMk/>
          <pc:sldMk cId="3735904220" sldId="412"/>
        </pc:sldMkLst>
      </pc:sldChg>
      <pc:sldChg chg="del">
        <pc:chgData name="Melanie David-Feveck" userId="9e4d456e-893c-4367-b601-72fce04ebd6b" providerId="ADAL" clId="{48D0737C-2835-43A6-9465-AEF7CF1D367C}" dt="2024-03-08T08:30:45.546" v="1" actId="47"/>
        <pc:sldMkLst>
          <pc:docMk/>
          <pc:sldMk cId="3243898159" sldId="414"/>
        </pc:sldMkLst>
      </pc:sldChg>
      <pc:sldChg chg="del">
        <pc:chgData name="Melanie David-Feveck" userId="9e4d456e-893c-4367-b601-72fce04ebd6b" providerId="ADAL" clId="{48D0737C-2835-43A6-9465-AEF7CF1D367C}" dt="2024-03-08T08:30:45.546" v="1" actId="47"/>
        <pc:sldMkLst>
          <pc:docMk/>
          <pc:sldMk cId="2275945638" sldId="415"/>
        </pc:sldMkLst>
      </pc:sldChg>
      <pc:sldChg chg="del">
        <pc:chgData name="Melanie David-Feveck" userId="9e4d456e-893c-4367-b601-72fce04ebd6b" providerId="ADAL" clId="{48D0737C-2835-43A6-9465-AEF7CF1D367C}" dt="2024-03-08T08:30:45.546" v="1" actId="47"/>
        <pc:sldMkLst>
          <pc:docMk/>
          <pc:sldMk cId="4083080286" sldId="416"/>
        </pc:sldMkLst>
      </pc:sldChg>
      <pc:sldChg chg="del">
        <pc:chgData name="Melanie David-Feveck" userId="9e4d456e-893c-4367-b601-72fce04ebd6b" providerId="ADAL" clId="{48D0737C-2835-43A6-9465-AEF7CF1D367C}" dt="2024-03-08T08:30:45.546" v="1" actId="47"/>
        <pc:sldMkLst>
          <pc:docMk/>
          <pc:sldMk cId="423871672" sldId="417"/>
        </pc:sldMkLst>
      </pc:sldChg>
      <pc:sldChg chg="del">
        <pc:chgData name="Melanie David-Feveck" userId="9e4d456e-893c-4367-b601-72fce04ebd6b" providerId="ADAL" clId="{48D0737C-2835-43A6-9465-AEF7CF1D367C}" dt="2024-03-08T08:30:45.546" v="1" actId="47"/>
        <pc:sldMkLst>
          <pc:docMk/>
          <pc:sldMk cId="3066254259" sldId="418"/>
        </pc:sldMkLst>
      </pc:sldChg>
      <pc:sldChg chg="del">
        <pc:chgData name="Melanie David-Feveck" userId="9e4d456e-893c-4367-b601-72fce04ebd6b" providerId="ADAL" clId="{48D0737C-2835-43A6-9465-AEF7CF1D367C}" dt="2024-03-08T08:30:45.546" v="1" actId="47"/>
        <pc:sldMkLst>
          <pc:docMk/>
          <pc:sldMk cId="3048002493" sldId="419"/>
        </pc:sldMkLst>
      </pc:sldChg>
      <pc:sldChg chg="del">
        <pc:chgData name="Melanie David-Feveck" userId="9e4d456e-893c-4367-b601-72fce04ebd6b" providerId="ADAL" clId="{48D0737C-2835-43A6-9465-AEF7CF1D367C}" dt="2024-03-08T08:30:45.546" v="1" actId="47"/>
        <pc:sldMkLst>
          <pc:docMk/>
          <pc:sldMk cId="3286722008" sldId="420"/>
        </pc:sldMkLst>
      </pc:sldChg>
      <pc:sldChg chg="del">
        <pc:chgData name="Melanie David-Feveck" userId="9e4d456e-893c-4367-b601-72fce04ebd6b" providerId="ADAL" clId="{48D0737C-2835-43A6-9465-AEF7CF1D367C}" dt="2024-03-08T08:30:45.546" v="1" actId="47"/>
        <pc:sldMkLst>
          <pc:docMk/>
          <pc:sldMk cId="3156853594" sldId="421"/>
        </pc:sldMkLst>
      </pc:sldChg>
      <pc:sldChg chg="del">
        <pc:chgData name="Melanie David-Feveck" userId="9e4d456e-893c-4367-b601-72fce04ebd6b" providerId="ADAL" clId="{48D0737C-2835-43A6-9465-AEF7CF1D367C}" dt="2024-03-08T08:30:45.546" v="1" actId="47"/>
        <pc:sldMkLst>
          <pc:docMk/>
          <pc:sldMk cId="4139495854" sldId="422"/>
        </pc:sldMkLst>
      </pc:sldChg>
      <pc:sldChg chg="del">
        <pc:chgData name="Melanie David-Feveck" userId="9e4d456e-893c-4367-b601-72fce04ebd6b" providerId="ADAL" clId="{48D0737C-2835-43A6-9465-AEF7CF1D367C}" dt="2024-03-08T08:30:45.546" v="1" actId="47"/>
        <pc:sldMkLst>
          <pc:docMk/>
          <pc:sldMk cId="2957157502" sldId="423"/>
        </pc:sldMkLst>
      </pc:sldChg>
      <pc:sldChg chg="del">
        <pc:chgData name="Melanie David-Feveck" userId="9e4d456e-893c-4367-b601-72fce04ebd6b" providerId="ADAL" clId="{48D0737C-2835-43A6-9465-AEF7CF1D367C}" dt="2024-03-08T08:30:45.546" v="1" actId="47"/>
        <pc:sldMkLst>
          <pc:docMk/>
          <pc:sldMk cId="2658974214" sldId="424"/>
        </pc:sldMkLst>
      </pc:sldChg>
      <pc:sldChg chg="del">
        <pc:chgData name="Melanie David-Feveck" userId="9e4d456e-893c-4367-b601-72fce04ebd6b" providerId="ADAL" clId="{48D0737C-2835-43A6-9465-AEF7CF1D367C}" dt="2024-03-08T08:30:45.546" v="1" actId="47"/>
        <pc:sldMkLst>
          <pc:docMk/>
          <pc:sldMk cId="1063946677" sldId="426"/>
        </pc:sldMkLst>
      </pc:sldChg>
      <pc:sldChg chg="del">
        <pc:chgData name="Melanie David-Feveck" userId="9e4d456e-893c-4367-b601-72fce04ebd6b" providerId="ADAL" clId="{48D0737C-2835-43A6-9465-AEF7CF1D367C}" dt="2024-03-08T08:30:45.546" v="1" actId="47"/>
        <pc:sldMkLst>
          <pc:docMk/>
          <pc:sldMk cId="723277856" sldId="427"/>
        </pc:sldMkLst>
      </pc:sldChg>
      <pc:sldChg chg="del">
        <pc:chgData name="Melanie David-Feveck" userId="9e4d456e-893c-4367-b601-72fce04ebd6b" providerId="ADAL" clId="{48D0737C-2835-43A6-9465-AEF7CF1D367C}" dt="2024-03-08T08:30:23.793" v="0" actId="47"/>
        <pc:sldMkLst>
          <pc:docMk/>
          <pc:sldMk cId="2108820694" sldId="428"/>
        </pc:sldMkLst>
      </pc:sldChg>
      <pc:sldChg chg="del">
        <pc:chgData name="Melanie David-Feveck" userId="9e4d456e-893c-4367-b601-72fce04ebd6b" providerId="ADAL" clId="{48D0737C-2835-43A6-9465-AEF7CF1D367C}" dt="2024-03-08T08:30:45.546" v="1" actId="47"/>
        <pc:sldMkLst>
          <pc:docMk/>
          <pc:sldMk cId="1427456618" sldId="430"/>
        </pc:sldMkLst>
      </pc:sldChg>
      <pc:sldChg chg="del">
        <pc:chgData name="Melanie David-Feveck" userId="9e4d456e-893c-4367-b601-72fce04ebd6b" providerId="ADAL" clId="{48D0737C-2835-43A6-9465-AEF7CF1D367C}" dt="2024-03-08T08:30:45.546" v="1" actId="47"/>
        <pc:sldMkLst>
          <pc:docMk/>
          <pc:sldMk cId="645201555" sldId="431"/>
        </pc:sldMkLst>
      </pc:sldChg>
      <pc:sldChg chg="del">
        <pc:chgData name="Melanie David-Feveck" userId="9e4d456e-893c-4367-b601-72fce04ebd6b" providerId="ADAL" clId="{48D0737C-2835-43A6-9465-AEF7CF1D367C}" dt="2024-03-08T08:30:45.546" v="1" actId="47"/>
        <pc:sldMkLst>
          <pc:docMk/>
          <pc:sldMk cId="2641756455" sldId="432"/>
        </pc:sldMkLst>
      </pc:sldChg>
      <pc:sldChg chg="del">
        <pc:chgData name="Melanie David-Feveck" userId="9e4d456e-893c-4367-b601-72fce04ebd6b" providerId="ADAL" clId="{48D0737C-2835-43A6-9465-AEF7CF1D367C}" dt="2024-03-08T08:30:45.546" v="1" actId="47"/>
        <pc:sldMkLst>
          <pc:docMk/>
          <pc:sldMk cId="3170124075" sldId="433"/>
        </pc:sldMkLst>
      </pc:sldChg>
      <pc:sldChg chg="del">
        <pc:chgData name="Melanie David-Feveck" userId="9e4d456e-893c-4367-b601-72fce04ebd6b" providerId="ADAL" clId="{48D0737C-2835-43A6-9465-AEF7CF1D367C}" dt="2024-03-08T08:30:45.546" v="1" actId="47"/>
        <pc:sldMkLst>
          <pc:docMk/>
          <pc:sldMk cId="511903125" sldId="434"/>
        </pc:sldMkLst>
      </pc:sldChg>
    </pc:docChg>
  </pc:docChgLst>
  <pc:docChgLst>
    <pc:chgData name="Melanie David-Feveck" userId="9e4d456e-893c-4367-b601-72fce04ebd6b" providerId="ADAL" clId="{83755612-3992-40DB-93E1-E1C208D95652}"/>
    <pc:docChg chg="modSld">
      <pc:chgData name="Melanie David-Feveck" userId="9e4d456e-893c-4367-b601-72fce04ebd6b" providerId="ADAL" clId="{83755612-3992-40DB-93E1-E1C208D95652}" dt="2024-07-22T12:09:37.431" v="6"/>
      <pc:docMkLst>
        <pc:docMk/>
      </pc:docMkLst>
      <pc:sldChg chg="delCm">
        <pc:chgData name="Melanie David-Feveck" userId="9e4d456e-893c-4367-b601-72fce04ebd6b" providerId="ADAL" clId="{83755612-3992-40DB-93E1-E1C208D95652}" dt="2024-07-22T12:09:37.431" v="6"/>
        <pc:sldMkLst>
          <pc:docMk/>
          <pc:sldMk cId="710027021" sldId="365"/>
        </pc:sldMkLst>
        <pc:extLst>
          <p:ext xmlns:p="http://schemas.openxmlformats.org/presentationml/2006/main" uri="{D6D511B9-2390-475A-947B-AFAB55BFBCF1}">
            <pc226:cmChg xmlns:pc226="http://schemas.microsoft.com/office/powerpoint/2022/06/main/command" chg="del">
              <pc226:chgData name="Melanie David-Feveck" userId="9e4d456e-893c-4367-b601-72fce04ebd6b" providerId="ADAL" clId="{83755612-3992-40DB-93E1-E1C208D95652}" dt="2024-07-22T12:09:37.431" v="6"/>
              <pc2:cmMkLst xmlns:pc2="http://schemas.microsoft.com/office/powerpoint/2019/9/main/command">
                <pc:docMk/>
                <pc:sldMk cId="710027021" sldId="365"/>
                <pc2:cmMk id="{9235469B-58CA-4633-B7F3-DE1E2B2A03ED}"/>
              </pc2:cmMkLst>
            </pc226:cmChg>
          </p:ext>
        </pc:extLst>
      </pc:sldChg>
      <pc:sldChg chg="modSp mod delCm modCm">
        <pc:chgData name="Melanie David-Feveck" userId="9e4d456e-893c-4367-b601-72fce04ebd6b" providerId="ADAL" clId="{83755612-3992-40DB-93E1-E1C208D95652}" dt="2024-07-22T12:09:16.582" v="5"/>
        <pc:sldMkLst>
          <pc:docMk/>
          <pc:sldMk cId="573718993" sldId="429"/>
        </pc:sldMkLst>
        <pc:spChg chg="mod">
          <ac:chgData name="Melanie David-Feveck" userId="9e4d456e-893c-4367-b601-72fce04ebd6b" providerId="ADAL" clId="{83755612-3992-40DB-93E1-E1C208D95652}" dt="2024-07-22T12:09:05.711" v="3" actId="20577"/>
          <ac:spMkLst>
            <pc:docMk/>
            <pc:sldMk cId="573718993" sldId="429"/>
            <ac:spMk id="5" creationId="{17624B36-A292-AB0C-54D5-FD657CE3438E}"/>
          </ac:spMkLst>
        </pc:spChg>
        <pc:extLst>
          <p:ext xmlns:p="http://schemas.openxmlformats.org/presentationml/2006/main" uri="{D6D511B9-2390-475A-947B-AFAB55BFBCF1}">
            <pc226:cmChg xmlns:pc226="http://schemas.microsoft.com/office/powerpoint/2022/06/main/command" chg="del mod">
              <pc226:chgData name="Melanie David-Feveck" userId="9e4d456e-893c-4367-b601-72fce04ebd6b" providerId="ADAL" clId="{83755612-3992-40DB-93E1-E1C208D95652}" dt="2024-07-22T12:09:16.582" v="5"/>
              <pc2:cmMkLst xmlns:pc2="http://schemas.microsoft.com/office/powerpoint/2019/9/main/command">
                <pc:docMk/>
                <pc:sldMk cId="573718993" sldId="429"/>
                <pc2:cmMk id="{7DDD669A-8A75-442B-BCCA-BD4FF707C440}"/>
              </pc2:cmMkLst>
            </pc226:cmChg>
            <pc226:cmChg xmlns:pc226="http://schemas.microsoft.com/office/powerpoint/2022/06/main/command" chg="del mod">
              <pc226:chgData name="Melanie David-Feveck" userId="9e4d456e-893c-4367-b601-72fce04ebd6b" providerId="ADAL" clId="{83755612-3992-40DB-93E1-E1C208D95652}" dt="2024-07-22T12:09:09.907" v="4"/>
              <pc2:cmMkLst xmlns:pc2="http://schemas.microsoft.com/office/powerpoint/2019/9/main/command">
                <pc:docMk/>
                <pc:sldMk cId="573718993" sldId="429"/>
                <pc2:cmMk id="{315373B6-56DF-4A2D-9DBB-223D506C9000}"/>
              </pc2:cmMkLst>
            </pc226:cmChg>
          </p:ext>
        </pc:ext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693C929-A494-40C2-99DD-EFEF534BC610}" type="datetimeFigureOut">
              <a:rPr lang="en-GB" smtClean="0"/>
              <a:t>22/07/2024</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E28201-7559-43DC-A638-C410D2225546}" type="slidenum">
              <a:rPr lang="en-GB" smtClean="0"/>
              <a:t>‹#›</a:t>
            </a:fld>
            <a:endParaRPr lang="en-GB" dirty="0"/>
          </a:p>
        </p:txBody>
      </p:sp>
    </p:spTree>
    <p:extLst>
      <p:ext uri="{BB962C8B-B14F-4D97-AF65-F5344CB8AC3E}">
        <p14:creationId xmlns:p14="http://schemas.microsoft.com/office/powerpoint/2010/main" val="9160328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0FFA89-5C59-4AAF-8009-79353D94AE1E}"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GB"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9760845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Introduction Title slide">
    <p:spTree>
      <p:nvGrpSpPr>
        <p:cNvPr id="1" name=""/>
        <p:cNvGrpSpPr/>
        <p:nvPr/>
      </p:nvGrpSpPr>
      <p:grpSpPr>
        <a:xfrm>
          <a:off x="0" y="0"/>
          <a:ext cx="0" cy="0"/>
          <a:chOff x="0" y="0"/>
          <a:chExt cx="0" cy="0"/>
        </a:xfrm>
      </p:grpSpPr>
      <p:sp>
        <p:nvSpPr>
          <p:cNvPr id="2" name="Title 1"/>
          <p:cNvSpPr>
            <a:spLocks noGrp="1"/>
          </p:cNvSpPr>
          <p:nvPr>
            <p:ph type="title"/>
          </p:nvPr>
        </p:nvSpPr>
        <p:spPr>
          <a:xfrm>
            <a:off x="623392" y="2276872"/>
            <a:ext cx="10972800" cy="1143000"/>
          </a:xfrm>
        </p:spPr>
        <p:txBody>
          <a:bodyPr/>
          <a:lstStyle>
            <a:lvl1pPr algn="ctr">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A8CC1BFE-7A9D-476F-853B-BE53F96D85CB}" type="datetimeFigureOut">
              <a:rPr lang="en-GB" smtClean="0"/>
              <a:t>22/07/2024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DA961FC0-C120-4E7B-A0CC-400EC9584A2A}" type="slidenum">
              <a:rPr lang="en-GB" smtClean="0"/>
              <a:t>‹#›</a:t>
            </a:fld>
            <a:endParaRPr lang="en-GB" dirty="0"/>
          </a:p>
        </p:txBody>
      </p:sp>
      <p:cxnSp>
        <p:nvCxnSpPr>
          <p:cNvPr id="7" name="Straight Connector 6"/>
          <p:cNvCxnSpPr/>
          <p:nvPr userDrawn="1"/>
        </p:nvCxnSpPr>
        <p:spPr>
          <a:xfrm>
            <a:off x="815413" y="3429000"/>
            <a:ext cx="10657184" cy="0"/>
          </a:xfrm>
          <a:prstGeom prst="line">
            <a:avLst/>
          </a:prstGeom>
          <a:ln w="19050">
            <a:solidFill>
              <a:srgbClr val="11A7F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15266" y="164638"/>
            <a:ext cx="2304255" cy="1382553"/>
          </a:xfrm>
          <a:prstGeom prst="rect">
            <a:avLst/>
          </a:prstGeom>
        </p:spPr>
      </p:pic>
    </p:spTree>
    <p:extLst>
      <p:ext uri="{BB962C8B-B14F-4D97-AF65-F5344CB8AC3E}">
        <p14:creationId xmlns:p14="http://schemas.microsoft.com/office/powerpoint/2010/main" val="19124774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ntroduction Title slide">
    <p:spTree>
      <p:nvGrpSpPr>
        <p:cNvPr id="1" name=""/>
        <p:cNvGrpSpPr/>
        <p:nvPr/>
      </p:nvGrpSpPr>
      <p:grpSpPr>
        <a:xfrm>
          <a:off x="0" y="0"/>
          <a:ext cx="0" cy="0"/>
          <a:chOff x="0" y="0"/>
          <a:chExt cx="0" cy="0"/>
        </a:xfrm>
      </p:grpSpPr>
      <p:sp>
        <p:nvSpPr>
          <p:cNvPr id="2" name="Title 1"/>
          <p:cNvSpPr>
            <a:spLocks noGrp="1"/>
          </p:cNvSpPr>
          <p:nvPr>
            <p:ph type="title"/>
          </p:nvPr>
        </p:nvSpPr>
        <p:spPr>
          <a:xfrm>
            <a:off x="623392" y="2276872"/>
            <a:ext cx="10972800" cy="1143000"/>
          </a:xfrm>
        </p:spPr>
        <p:txBody>
          <a:bodyPr/>
          <a:lstStyle>
            <a:lvl1pPr algn="ctr">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A8CC1BFE-7A9D-476F-853B-BE53F96D85CB}" type="datetimeFigureOut">
              <a:rPr lang="en-GB" smtClean="0"/>
              <a:t>22/07/2024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a:xfrm>
            <a:off x="8751392" y="6336888"/>
            <a:ext cx="2844800" cy="365125"/>
          </a:xfrm>
        </p:spPr>
        <p:txBody>
          <a:bodyPr/>
          <a:lstStyle/>
          <a:p>
            <a:fld id="{DA961FC0-C120-4E7B-A0CC-400EC9584A2A}" type="slidenum">
              <a:rPr lang="en-GB" smtClean="0"/>
              <a:t>‹#›</a:t>
            </a:fld>
            <a:endParaRPr lang="en-GB" dirty="0"/>
          </a:p>
        </p:txBody>
      </p:sp>
      <p:cxnSp>
        <p:nvCxnSpPr>
          <p:cNvPr id="7" name="Straight Connector 6"/>
          <p:cNvCxnSpPr/>
          <p:nvPr userDrawn="1"/>
        </p:nvCxnSpPr>
        <p:spPr>
          <a:xfrm>
            <a:off x="815413" y="3429000"/>
            <a:ext cx="10657184" cy="0"/>
          </a:xfrm>
          <a:prstGeom prst="line">
            <a:avLst/>
          </a:prstGeom>
          <a:ln w="19050">
            <a:solidFill>
              <a:srgbClr val="11A7F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106722" y="6072609"/>
            <a:ext cx="1489471" cy="893683"/>
          </a:xfrm>
          <a:prstGeom prst="rect">
            <a:avLst/>
          </a:prstGeom>
        </p:spPr>
      </p:pic>
      <p:pic>
        <p:nvPicPr>
          <p:cNvPr id="6" name="Picture 5">
            <a:extLst>
              <a:ext uri="{FF2B5EF4-FFF2-40B4-BE49-F238E27FC236}">
                <a16:creationId xmlns:a16="http://schemas.microsoft.com/office/drawing/2014/main" id="{FE1EB696-6D7D-BC5C-47DF-C280FFF9305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31371" y="165990"/>
            <a:ext cx="3143087" cy="671319"/>
          </a:xfrm>
          <a:prstGeom prst="rect">
            <a:avLst/>
          </a:prstGeom>
          <a:noFill/>
        </p:spPr>
      </p:pic>
    </p:spTree>
    <p:extLst>
      <p:ext uri="{BB962C8B-B14F-4D97-AF65-F5344CB8AC3E}">
        <p14:creationId xmlns:p14="http://schemas.microsoft.com/office/powerpoint/2010/main" val="17603404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35360" y="260649"/>
            <a:ext cx="11425269" cy="576064"/>
          </a:xfrm>
        </p:spPr>
        <p:txBody>
          <a:bodyPr>
            <a:noAutofit/>
          </a:bodyPr>
          <a:lstStyle>
            <a:lvl1pPr algn="l">
              <a:defRPr sz="4000" b="1">
                <a:solidFill>
                  <a:srgbClr val="11A7F2"/>
                </a:solidFill>
                <a:latin typeface="Montserrat" panose="02000505000000020004" pitchFamily="2" charset="0"/>
                <a:cs typeface="Arial" panose="020B0604020202020204" pitchFamily="34" charset="0"/>
              </a:defRPr>
            </a:lvl1pPr>
          </a:lstStyle>
          <a:p>
            <a:endParaRPr lang="en-GB" dirty="0"/>
          </a:p>
        </p:txBody>
      </p:sp>
      <p:sp>
        <p:nvSpPr>
          <p:cNvPr id="4" name="Date Placeholder 3"/>
          <p:cNvSpPr>
            <a:spLocks noGrp="1"/>
          </p:cNvSpPr>
          <p:nvPr>
            <p:ph type="dt" sz="half" idx="10"/>
          </p:nvPr>
        </p:nvSpPr>
        <p:spPr/>
        <p:txBody>
          <a:bodyPr/>
          <a:lstStyle/>
          <a:p>
            <a:fld id="{A8CC1BFE-7A9D-476F-853B-BE53F96D85CB}" type="datetimeFigureOut">
              <a:rPr lang="en-GB" smtClean="0"/>
              <a:t>22/07/2024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A961FC0-C120-4E7B-A0CC-400EC9584A2A}" type="slidenum">
              <a:rPr lang="en-GB" smtClean="0"/>
              <a:t>‹#›</a:t>
            </a:fld>
            <a:endParaRPr lang="en-GB" dirty="0"/>
          </a:p>
        </p:txBody>
      </p:sp>
      <p:cxnSp>
        <p:nvCxnSpPr>
          <p:cNvPr id="9" name="Straight Connector 8"/>
          <p:cNvCxnSpPr/>
          <p:nvPr userDrawn="1"/>
        </p:nvCxnSpPr>
        <p:spPr>
          <a:xfrm>
            <a:off x="431371" y="865739"/>
            <a:ext cx="11329259"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pic>
        <p:nvPicPr>
          <p:cNvPr id="3" name="Picture 2">
            <a:extLst>
              <a:ext uri="{FF2B5EF4-FFF2-40B4-BE49-F238E27FC236}">
                <a16:creationId xmlns:a16="http://schemas.microsoft.com/office/drawing/2014/main" id="{106855C0-297C-F0B4-F703-DE386921F8B8}"/>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160001" y="6405331"/>
            <a:ext cx="1438423" cy="307227"/>
          </a:xfrm>
          <a:prstGeom prst="rect">
            <a:avLst/>
          </a:prstGeom>
          <a:noFill/>
        </p:spPr>
      </p:pic>
    </p:spTree>
    <p:extLst>
      <p:ext uri="{BB962C8B-B14F-4D97-AF65-F5344CB8AC3E}">
        <p14:creationId xmlns:p14="http://schemas.microsoft.com/office/powerpoint/2010/main" val="24370102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05013" y="260649"/>
            <a:ext cx="10972800" cy="634083"/>
          </a:xfrm>
        </p:spPr>
        <p:txBody>
          <a:bodyPr/>
          <a:lstStyle>
            <a:lvl1pPr algn="l">
              <a:defRPr/>
            </a:lvl1pPr>
          </a:lstStyle>
          <a:p>
            <a:r>
              <a:rPr lang="en-US" dirty="0"/>
              <a:t>Click to edit Master title style</a:t>
            </a:r>
            <a:endParaRPr lang="en-GB" dirty="0"/>
          </a:p>
        </p:txBody>
      </p:sp>
      <p:sp>
        <p:nvSpPr>
          <p:cNvPr id="3" name="Content Placeholder 2"/>
          <p:cNvSpPr>
            <a:spLocks noGrp="1"/>
          </p:cNvSpPr>
          <p:nvPr>
            <p:ph idx="1"/>
          </p:nvPr>
        </p:nvSpPr>
        <p:spPr>
          <a:xfrm>
            <a:off x="407701" y="1390537"/>
            <a:ext cx="10972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8CC1BFE-7A9D-476F-853B-BE53F96D85CB}" type="datetimeFigureOut">
              <a:rPr lang="en-GB" smtClean="0"/>
              <a:t>22/07/2024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A961FC0-C120-4E7B-A0CC-400EC9584A2A}" type="slidenum">
              <a:rPr lang="en-GB" smtClean="0"/>
              <a:t>‹#›</a:t>
            </a:fld>
            <a:endParaRPr lang="en-GB" dirty="0"/>
          </a:p>
        </p:txBody>
      </p:sp>
      <p:cxnSp>
        <p:nvCxnSpPr>
          <p:cNvPr id="7" name="Straight Connector 6"/>
          <p:cNvCxnSpPr/>
          <p:nvPr userDrawn="1"/>
        </p:nvCxnSpPr>
        <p:spPr>
          <a:xfrm>
            <a:off x="431371" y="947013"/>
            <a:ext cx="11137237"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pic>
        <p:nvPicPr>
          <p:cNvPr id="8" name="Picture 7">
            <a:extLst>
              <a:ext uri="{FF2B5EF4-FFF2-40B4-BE49-F238E27FC236}">
                <a16:creationId xmlns:a16="http://schemas.microsoft.com/office/drawing/2014/main" id="{F7599BC2-4F18-3FDA-044D-AEE2C5362E67}"/>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160001" y="6405331"/>
            <a:ext cx="1438423" cy="307227"/>
          </a:xfrm>
          <a:prstGeom prst="rect">
            <a:avLst/>
          </a:prstGeom>
          <a:noFill/>
        </p:spPr>
      </p:pic>
    </p:spTree>
    <p:extLst>
      <p:ext uri="{BB962C8B-B14F-4D97-AF65-F5344CB8AC3E}">
        <p14:creationId xmlns:p14="http://schemas.microsoft.com/office/powerpoint/2010/main" val="10731182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31371" y="116632"/>
            <a:ext cx="11164821" cy="792088"/>
          </a:xfrm>
        </p:spPr>
        <p:txBody>
          <a:bodyPr/>
          <a:lstStyle>
            <a:lvl1pPr algn="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A8CC1BFE-7A9D-476F-853B-BE53F96D85CB}" type="datetimeFigureOut">
              <a:rPr lang="en-GB" smtClean="0"/>
              <a:t>22/07/2024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DA961FC0-C120-4E7B-A0CC-400EC9584A2A}" type="slidenum">
              <a:rPr lang="en-GB" smtClean="0"/>
              <a:t>‹#›</a:t>
            </a:fld>
            <a:endParaRPr lang="en-GB" dirty="0"/>
          </a:p>
        </p:txBody>
      </p:sp>
      <p:cxnSp>
        <p:nvCxnSpPr>
          <p:cNvPr id="7" name="Straight Connector 6"/>
          <p:cNvCxnSpPr/>
          <p:nvPr userDrawn="1"/>
        </p:nvCxnSpPr>
        <p:spPr>
          <a:xfrm>
            <a:off x="431371" y="947013"/>
            <a:ext cx="11137237"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pic>
        <p:nvPicPr>
          <p:cNvPr id="6" name="Picture 5">
            <a:extLst>
              <a:ext uri="{FF2B5EF4-FFF2-40B4-BE49-F238E27FC236}">
                <a16:creationId xmlns:a16="http://schemas.microsoft.com/office/drawing/2014/main" id="{BC0BA503-8AEC-8D1B-558A-700172A6CA9A}"/>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160001" y="6405331"/>
            <a:ext cx="1438423" cy="307227"/>
          </a:xfrm>
          <a:prstGeom prst="rect">
            <a:avLst/>
          </a:prstGeom>
          <a:noFill/>
        </p:spPr>
      </p:pic>
    </p:spTree>
    <p:extLst>
      <p:ext uri="{BB962C8B-B14F-4D97-AF65-F5344CB8AC3E}">
        <p14:creationId xmlns:p14="http://schemas.microsoft.com/office/powerpoint/2010/main" val="30737596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1211" y="274639"/>
            <a:ext cx="10972800" cy="1143000"/>
          </a:xfrm>
        </p:spPr>
        <p:txBody>
          <a:bodyPr/>
          <a:lstStyle/>
          <a:p>
            <a:r>
              <a:rPr lang="en-US"/>
              <a:t>Click to edit Master title style</a:t>
            </a:r>
            <a:endParaRPr lang="en-GB"/>
          </a:p>
        </p:txBody>
      </p:sp>
      <p:sp>
        <p:nvSpPr>
          <p:cNvPr id="3" name="Content Placeholder 2"/>
          <p:cNvSpPr>
            <a:spLocks noGrp="1"/>
          </p:cNvSpPr>
          <p:nvPr>
            <p:ph sz="half" idx="1"/>
          </p:nvPr>
        </p:nvSpPr>
        <p:spPr>
          <a:xfrm>
            <a:off x="621211" y="1600201"/>
            <a:ext cx="5384800" cy="4525963"/>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6197600" y="1600201"/>
            <a:ext cx="5384800" cy="4525963"/>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A8CC1BFE-7A9D-476F-853B-BE53F96D85CB}" type="datetimeFigureOut">
              <a:rPr lang="en-GB" smtClean="0"/>
              <a:t>22/07/2024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A961FC0-C120-4E7B-A0CC-400EC9584A2A}" type="slidenum">
              <a:rPr lang="en-GB" smtClean="0"/>
              <a:t>‹#›</a:t>
            </a:fld>
            <a:endParaRPr lang="en-GB" dirty="0"/>
          </a:p>
        </p:txBody>
      </p:sp>
      <p:cxnSp>
        <p:nvCxnSpPr>
          <p:cNvPr id="8" name="Straight Connector 7"/>
          <p:cNvCxnSpPr/>
          <p:nvPr userDrawn="1"/>
        </p:nvCxnSpPr>
        <p:spPr>
          <a:xfrm>
            <a:off x="623392" y="1124744"/>
            <a:ext cx="10945216"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id="{633A81B7-6CE4-538E-DF4E-4CF8A9826F77}"/>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160001" y="6405331"/>
            <a:ext cx="1438423" cy="307227"/>
          </a:xfrm>
          <a:prstGeom prst="rect">
            <a:avLst/>
          </a:prstGeom>
          <a:noFill/>
        </p:spPr>
      </p:pic>
    </p:spTree>
    <p:extLst>
      <p:ext uri="{BB962C8B-B14F-4D97-AF65-F5344CB8AC3E}">
        <p14:creationId xmlns:p14="http://schemas.microsoft.com/office/powerpoint/2010/main" val="12448506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933780"/>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endParaRPr lang="en-US" dirty="0"/>
          </a:p>
          <a:p>
            <a:pPr lvl="0"/>
            <a:endParaRPr lang="en-US" dirty="0"/>
          </a:p>
          <a:p>
            <a:pPr lvl="0"/>
            <a:r>
              <a:rPr lang="en-US" dirty="0"/>
              <a:t>Click to edit Master text styles</a:t>
            </a:r>
          </a:p>
        </p:txBody>
      </p:sp>
      <p:sp>
        <p:nvSpPr>
          <p:cNvPr id="4" name="Content Placeholder 3"/>
          <p:cNvSpPr>
            <a:spLocks noGrp="1"/>
          </p:cNvSpPr>
          <p:nvPr>
            <p:ph sz="half" idx="2"/>
          </p:nvPr>
        </p:nvSpPr>
        <p:spPr>
          <a:xfrm>
            <a:off x="609600" y="2756926"/>
            <a:ext cx="5386917" cy="3369237"/>
          </a:xfrm>
        </p:spPr>
        <p:txBody>
          <a:bodyPr/>
          <a:lstStyle>
            <a:lvl1pPr>
              <a:defRPr sz="2667" b="1"/>
            </a:lvl1pPr>
            <a:lvl2pPr>
              <a:defRPr sz="2400"/>
            </a:lvl2pPr>
            <a:lvl3pPr>
              <a:defRPr sz="2133"/>
            </a:lvl3pPr>
            <a:lvl4pPr>
              <a:defRPr sz="1867"/>
            </a:lvl4pPr>
            <a:lvl5pPr>
              <a:defRPr sz="2133"/>
            </a:lvl5pPr>
            <a:lvl6pPr>
              <a:defRPr sz="2133"/>
            </a:lvl6pPr>
            <a:lvl7pPr>
              <a:defRPr sz="2133"/>
            </a:lvl7pPr>
            <a:lvl8pPr>
              <a:defRPr sz="2133"/>
            </a:lvl8pPr>
            <a:lvl9pPr>
              <a:defRPr sz="2133"/>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5" name="Text Placeholder 4"/>
          <p:cNvSpPr>
            <a:spLocks noGrp="1"/>
          </p:cNvSpPr>
          <p:nvPr>
            <p:ph type="body" sz="quarter" idx="3"/>
          </p:nvPr>
        </p:nvSpPr>
        <p:spPr>
          <a:xfrm>
            <a:off x="6193372" y="1535113"/>
            <a:ext cx="5389033" cy="933780"/>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dirty="0"/>
              <a:t>Click to edit Master text styles</a:t>
            </a:r>
          </a:p>
        </p:txBody>
      </p:sp>
      <p:sp>
        <p:nvSpPr>
          <p:cNvPr id="6" name="Content Placeholder 5"/>
          <p:cNvSpPr>
            <a:spLocks noGrp="1"/>
          </p:cNvSpPr>
          <p:nvPr>
            <p:ph sz="quarter" idx="4"/>
          </p:nvPr>
        </p:nvSpPr>
        <p:spPr>
          <a:xfrm>
            <a:off x="6193372" y="2756926"/>
            <a:ext cx="5389033" cy="3369237"/>
          </a:xfrm>
        </p:spPr>
        <p:txBody>
          <a:bodyPr/>
          <a:lstStyle>
            <a:lvl1pPr>
              <a:defRPr sz="2667"/>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7" name="Date Placeholder 6"/>
          <p:cNvSpPr>
            <a:spLocks noGrp="1"/>
          </p:cNvSpPr>
          <p:nvPr>
            <p:ph type="dt" sz="half" idx="10"/>
          </p:nvPr>
        </p:nvSpPr>
        <p:spPr/>
        <p:txBody>
          <a:bodyPr/>
          <a:lstStyle/>
          <a:p>
            <a:fld id="{A8CC1BFE-7A9D-476F-853B-BE53F96D85CB}" type="datetimeFigureOut">
              <a:rPr lang="en-GB" smtClean="0"/>
              <a:t>22/07/2024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DA961FC0-C120-4E7B-A0CC-400EC9584A2A}" type="slidenum">
              <a:rPr lang="en-GB" smtClean="0"/>
              <a:t>‹#›</a:t>
            </a:fld>
            <a:endParaRPr lang="en-GB" dirty="0"/>
          </a:p>
        </p:txBody>
      </p:sp>
      <p:cxnSp>
        <p:nvCxnSpPr>
          <p:cNvPr id="10" name="Straight Connector 9"/>
          <p:cNvCxnSpPr/>
          <p:nvPr userDrawn="1"/>
        </p:nvCxnSpPr>
        <p:spPr>
          <a:xfrm>
            <a:off x="623392" y="1281933"/>
            <a:ext cx="10945216"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597660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CC1BFE-7A9D-476F-853B-BE53F96D85CB}" type="datetimeFigureOut">
              <a:rPr lang="en-GB" smtClean="0"/>
              <a:t>22/07/2024</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DA961FC0-C120-4E7B-A0CC-400EC9584A2A}" type="slidenum">
              <a:rPr lang="en-GB" smtClean="0"/>
              <a:t>‹#›</a:t>
            </a:fld>
            <a:endParaRPr lang="en-GB" dirty="0"/>
          </a:p>
        </p:txBody>
      </p:sp>
    </p:spTree>
    <p:extLst>
      <p:ext uri="{BB962C8B-B14F-4D97-AF65-F5344CB8AC3E}">
        <p14:creationId xmlns:p14="http://schemas.microsoft.com/office/powerpoint/2010/main" val="13051732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5" y="273049"/>
            <a:ext cx="4011084" cy="1162051"/>
          </a:xfrm>
        </p:spPr>
        <p:txBody>
          <a:bodyPr anchor="b"/>
          <a:lstStyle>
            <a:lvl1pPr algn="l">
              <a:defRPr sz="2667" b="1"/>
            </a:lvl1pPr>
          </a:lstStyle>
          <a:p>
            <a:r>
              <a:rPr lang="en-US"/>
              <a:t>Click to edit Master title style</a:t>
            </a:r>
            <a:endParaRPr lang="en-GB"/>
          </a:p>
        </p:txBody>
      </p:sp>
      <p:sp>
        <p:nvSpPr>
          <p:cNvPr id="3" name="Content Placeholder 2"/>
          <p:cNvSpPr>
            <a:spLocks noGrp="1"/>
          </p:cNvSpPr>
          <p:nvPr>
            <p:ph idx="1"/>
          </p:nvPr>
        </p:nvSpPr>
        <p:spPr>
          <a:xfrm>
            <a:off x="4766733" y="273053"/>
            <a:ext cx="6815667" cy="5853113"/>
          </a:xfrm>
        </p:spPr>
        <p:txBody>
          <a:bodyPr/>
          <a:lstStyle>
            <a:lvl1pPr>
              <a:defRPr sz="2667"/>
            </a:lvl1pPr>
            <a:lvl2pPr>
              <a:defRPr sz="2400"/>
            </a:lvl2pPr>
            <a:lvl3pPr>
              <a:defRPr sz="2133"/>
            </a:lvl3pPr>
            <a:lvl4pPr>
              <a:defRPr sz="1867"/>
            </a:lvl4pPr>
            <a:lvl5pPr>
              <a:defRPr sz="2667"/>
            </a:lvl5pPr>
            <a:lvl6pPr>
              <a:defRPr sz="2667"/>
            </a:lvl6pPr>
            <a:lvl7pPr>
              <a:defRPr sz="2667"/>
            </a:lvl7pPr>
            <a:lvl8pPr>
              <a:defRPr sz="2667"/>
            </a:lvl8pPr>
            <a:lvl9pPr>
              <a:defRPr sz="2667"/>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Text Placeholder 3"/>
          <p:cNvSpPr>
            <a:spLocks noGrp="1"/>
          </p:cNvSpPr>
          <p:nvPr>
            <p:ph type="body" sz="half" idx="2"/>
          </p:nvPr>
        </p:nvSpPr>
        <p:spPr>
          <a:xfrm>
            <a:off x="609605" y="1435103"/>
            <a:ext cx="4011084" cy="4691063"/>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Click to edit Master text styles</a:t>
            </a:r>
          </a:p>
        </p:txBody>
      </p:sp>
      <p:sp>
        <p:nvSpPr>
          <p:cNvPr id="5" name="Date Placeholder 4"/>
          <p:cNvSpPr>
            <a:spLocks noGrp="1"/>
          </p:cNvSpPr>
          <p:nvPr>
            <p:ph type="dt" sz="half" idx="10"/>
          </p:nvPr>
        </p:nvSpPr>
        <p:spPr/>
        <p:txBody>
          <a:bodyPr/>
          <a:lstStyle/>
          <a:p>
            <a:fld id="{A8CC1BFE-7A9D-476F-853B-BE53F96D85CB}" type="datetimeFigureOut">
              <a:rPr lang="en-GB" smtClean="0"/>
              <a:t>22/07/2024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A961FC0-C120-4E7B-A0CC-400EC9584A2A}" type="slidenum">
              <a:rPr lang="en-GB" smtClean="0"/>
              <a:t>‹#›</a:t>
            </a:fld>
            <a:endParaRPr lang="en-GB" dirty="0"/>
          </a:p>
        </p:txBody>
      </p:sp>
    </p:spTree>
    <p:extLst>
      <p:ext uri="{BB962C8B-B14F-4D97-AF65-F5344CB8AC3E}">
        <p14:creationId xmlns:p14="http://schemas.microsoft.com/office/powerpoint/2010/main" val="16141475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1"/>
            <a:ext cx="7315200" cy="566739"/>
          </a:xfrm>
        </p:spPr>
        <p:txBody>
          <a:bodyPr anchor="b"/>
          <a:lstStyle>
            <a:lvl1pPr algn="l">
              <a:defRPr sz="2667"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endParaRPr lang="en-GB" dirty="0"/>
          </a:p>
        </p:txBody>
      </p:sp>
      <p:sp>
        <p:nvSpPr>
          <p:cNvPr id="4" name="Text Placeholder 3"/>
          <p:cNvSpPr>
            <a:spLocks noGrp="1"/>
          </p:cNvSpPr>
          <p:nvPr>
            <p:ph type="body" sz="half" idx="2"/>
          </p:nvPr>
        </p:nvSpPr>
        <p:spPr>
          <a:xfrm>
            <a:off x="2389717" y="5367339"/>
            <a:ext cx="7315200" cy="804863"/>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Click to edit Master text styles</a:t>
            </a:r>
          </a:p>
        </p:txBody>
      </p:sp>
      <p:sp>
        <p:nvSpPr>
          <p:cNvPr id="5" name="Date Placeholder 4"/>
          <p:cNvSpPr>
            <a:spLocks noGrp="1"/>
          </p:cNvSpPr>
          <p:nvPr>
            <p:ph type="dt" sz="half" idx="10"/>
          </p:nvPr>
        </p:nvSpPr>
        <p:spPr/>
        <p:txBody>
          <a:bodyPr/>
          <a:lstStyle/>
          <a:p>
            <a:fld id="{A8CC1BFE-7A9D-476F-853B-BE53F96D85CB}" type="datetimeFigureOut">
              <a:rPr lang="en-GB" smtClean="0"/>
              <a:t>22/07/2024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A961FC0-C120-4E7B-A0CC-400EC9584A2A}" type="slidenum">
              <a:rPr lang="en-GB" smtClean="0"/>
              <a:t>‹#›</a:t>
            </a:fld>
            <a:endParaRPr lang="en-GB" dirty="0"/>
          </a:p>
        </p:txBody>
      </p:sp>
    </p:spTree>
    <p:extLst>
      <p:ext uri="{BB962C8B-B14F-4D97-AF65-F5344CB8AC3E}">
        <p14:creationId xmlns:p14="http://schemas.microsoft.com/office/powerpoint/2010/main" val="31968163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35360" y="260649"/>
            <a:ext cx="11425269" cy="576064"/>
          </a:xfrm>
        </p:spPr>
        <p:txBody>
          <a:bodyPr>
            <a:noAutofit/>
          </a:bodyPr>
          <a:lstStyle>
            <a:lvl1pPr algn="l">
              <a:defRPr sz="4000" b="1">
                <a:solidFill>
                  <a:srgbClr val="11A7F2"/>
                </a:solidFill>
                <a:latin typeface="Montserrat" panose="02000505000000020004" pitchFamily="2" charset="0"/>
                <a:cs typeface="Arial" panose="020B0604020202020204" pitchFamily="34" charset="0"/>
              </a:defRPr>
            </a:lvl1pPr>
          </a:lstStyle>
          <a:p>
            <a:endParaRPr lang="en-GB" dirty="0"/>
          </a:p>
        </p:txBody>
      </p:sp>
      <p:sp>
        <p:nvSpPr>
          <p:cNvPr id="4" name="Date Placeholder 3"/>
          <p:cNvSpPr>
            <a:spLocks noGrp="1"/>
          </p:cNvSpPr>
          <p:nvPr>
            <p:ph type="dt" sz="half" idx="10"/>
          </p:nvPr>
        </p:nvSpPr>
        <p:spPr/>
        <p:txBody>
          <a:bodyPr/>
          <a:lstStyle/>
          <a:p>
            <a:fld id="{A8CC1BFE-7A9D-476F-853B-BE53F96D85CB}" type="datetimeFigureOut">
              <a:rPr lang="en-GB" smtClean="0"/>
              <a:t>22/07/2024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A961FC0-C120-4E7B-A0CC-400EC9584A2A}" type="slidenum">
              <a:rPr lang="en-GB" smtClean="0"/>
              <a:t>‹#›</a:t>
            </a:fld>
            <a:endParaRPr lang="en-GB" dirty="0"/>
          </a:p>
        </p:txBody>
      </p:sp>
      <p:cxnSp>
        <p:nvCxnSpPr>
          <p:cNvPr id="9" name="Straight Connector 8"/>
          <p:cNvCxnSpPr/>
          <p:nvPr userDrawn="1"/>
        </p:nvCxnSpPr>
        <p:spPr>
          <a:xfrm>
            <a:off x="431371" y="865739"/>
            <a:ext cx="11329259"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79840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05013" y="260649"/>
            <a:ext cx="10972800" cy="634083"/>
          </a:xfrm>
        </p:spPr>
        <p:txBody>
          <a:bodyPr/>
          <a:lstStyle>
            <a:lvl1pPr algn="l">
              <a:defRPr/>
            </a:lvl1pPr>
          </a:lstStyle>
          <a:p>
            <a:r>
              <a:rPr lang="en-US" dirty="0"/>
              <a:t>Click to edit Master title style</a:t>
            </a:r>
            <a:endParaRPr lang="en-GB" dirty="0"/>
          </a:p>
        </p:txBody>
      </p:sp>
      <p:sp>
        <p:nvSpPr>
          <p:cNvPr id="3" name="Content Placeholder 2"/>
          <p:cNvSpPr>
            <a:spLocks noGrp="1"/>
          </p:cNvSpPr>
          <p:nvPr>
            <p:ph idx="1"/>
          </p:nvPr>
        </p:nvSpPr>
        <p:spPr>
          <a:xfrm>
            <a:off x="407701" y="1390537"/>
            <a:ext cx="10972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8CC1BFE-7A9D-476F-853B-BE53F96D85CB}" type="datetimeFigureOut">
              <a:rPr lang="en-GB" smtClean="0"/>
              <a:t>22/07/2024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A961FC0-C120-4E7B-A0CC-400EC9584A2A}" type="slidenum">
              <a:rPr lang="en-GB" smtClean="0"/>
              <a:t>‹#›</a:t>
            </a:fld>
            <a:endParaRPr lang="en-GB" dirty="0"/>
          </a:p>
        </p:txBody>
      </p:sp>
      <p:cxnSp>
        <p:nvCxnSpPr>
          <p:cNvPr id="7" name="Straight Connector 6"/>
          <p:cNvCxnSpPr/>
          <p:nvPr userDrawn="1"/>
        </p:nvCxnSpPr>
        <p:spPr>
          <a:xfrm>
            <a:off x="431371" y="947013"/>
            <a:ext cx="11137237"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172884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31371" y="116632"/>
            <a:ext cx="11164821" cy="792088"/>
          </a:xfrm>
        </p:spPr>
        <p:txBody>
          <a:bodyPr/>
          <a:lstStyle>
            <a:lvl1pPr algn="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A8CC1BFE-7A9D-476F-853B-BE53F96D85CB}" type="datetimeFigureOut">
              <a:rPr lang="en-GB" smtClean="0"/>
              <a:t>22/07/2024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DA961FC0-C120-4E7B-A0CC-400EC9584A2A}" type="slidenum">
              <a:rPr lang="en-GB" smtClean="0"/>
              <a:t>‹#›</a:t>
            </a:fld>
            <a:endParaRPr lang="en-GB" dirty="0"/>
          </a:p>
        </p:txBody>
      </p:sp>
      <p:cxnSp>
        <p:nvCxnSpPr>
          <p:cNvPr id="7" name="Straight Connector 6"/>
          <p:cNvCxnSpPr/>
          <p:nvPr userDrawn="1"/>
        </p:nvCxnSpPr>
        <p:spPr>
          <a:xfrm>
            <a:off x="431371" y="947013"/>
            <a:ext cx="11137237"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8709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1211" y="274639"/>
            <a:ext cx="10972800" cy="1143000"/>
          </a:xfrm>
        </p:spPr>
        <p:txBody>
          <a:bodyPr/>
          <a:lstStyle/>
          <a:p>
            <a:r>
              <a:rPr lang="en-US"/>
              <a:t>Click to edit Master title style</a:t>
            </a:r>
            <a:endParaRPr lang="en-GB"/>
          </a:p>
        </p:txBody>
      </p:sp>
      <p:sp>
        <p:nvSpPr>
          <p:cNvPr id="3" name="Content Placeholder 2"/>
          <p:cNvSpPr>
            <a:spLocks noGrp="1"/>
          </p:cNvSpPr>
          <p:nvPr>
            <p:ph sz="half" idx="1"/>
          </p:nvPr>
        </p:nvSpPr>
        <p:spPr>
          <a:xfrm>
            <a:off x="621211" y="1600201"/>
            <a:ext cx="5384800" cy="4525963"/>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6197600" y="1600201"/>
            <a:ext cx="5384800" cy="4525963"/>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A8CC1BFE-7A9D-476F-853B-BE53F96D85CB}" type="datetimeFigureOut">
              <a:rPr lang="en-GB" smtClean="0"/>
              <a:t>22/07/2024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A961FC0-C120-4E7B-A0CC-400EC9584A2A}" type="slidenum">
              <a:rPr lang="en-GB" smtClean="0"/>
              <a:t>‹#›</a:t>
            </a:fld>
            <a:endParaRPr lang="en-GB" dirty="0"/>
          </a:p>
        </p:txBody>
      </p:sp>
      <p:cxnSp>
        <p:nvCxnSpPr>
          <p:cNvPr id="8" name="Straight Connector 7"/>
          <p:cNvCxnSpPr/>
          <p:nvPr userDrawn="1"/>
        </p:nvCxnSpPr>
        <p:spPr>
          <a:xfrm>
            <a:off x="623392" y="1316765"/>
            <a:ext cx="10945216"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332451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933780"/>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endParaRPr lang="en-US" dirty="0"/>
          </a:p>
          <a:p>
            <a:pPr lvl="0"/>
            <a:endParaRPr lang="en-US" dirty="0"/>
          </a:p>
          <a:p>
            <a:pPr lvl="0"/>
            <a:r>
              <a:rPr lang="en-US" dirty="0"/>
              <a:t>Click to edit Master text styles</a:t>
            </a:r>
          </a:p>
        </p:txBody>
      </p:sp>
      <p:sp>
        <p:nvSpPr>
          <p:cNvPr id="4" name="Content Placeholder 3"/>
          <p:cNvSpPr>
            <a:spLocks noGrp="1"/>
          </p:cNvSpPr>
          <p:nvPr>
            <p:ph sz="half" idx="2"/>
          </p:nvPr>
        </p:nvSpPr>
        <p:spPr>
          <a:xfrm>
            <a:off x="609600" y="2756926"/>
            <a:ext cx="5386917" cy="3369237"/>
          </a:xfrm>
        </p:spPr>
        <p:txBody>
          <a:bodyPr/>
          <a:lstStyle>
            <a:lvl1pPr>
              <a:defRPr sz="2667" b="1"/>
            </a:lvl1pPr>
            <a:lvl2pPr>
              <a:defRPr sz="2400"/>
            </a:lvl2pPr>
            <a:lvl3pPr>
              <a:defRPr sz="2133"/>
            </a:lvl3pPr>
            <a:lvl4pPr>
              <a:defRPr sz="1867"/>
            </a:lvl4pPr>
            <a:lvl5pPr>
              <a:defRPr sz="2133"/>
            </a:lvl5pPr>
            <a:lvl6pPr>
              <a:defRPr sz="2133"/>
            </a:lvl6pPr>
            <a:lvl7pPr>
              <a:defRPr sz="2133"/>
            </a:lvl7pPr>
            <a:lvl8pPr>
              <a:defRPr sz="2133"/>
            </a:lvl8pPr>
            <a:lvl9pPr>
              <a:defRPr sz="2133"/>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5" name="Text Placeholder 4"/>
          <p:cNvSpPr>
            <a:spLocks noGrp="1"/>
          </p:cNvSpPr>
          <p:nvPr>
            <p:ph type="body" sz="quarter" idx="3"/>
          </p:nvPr>
        </p:nvSpPr>
        <p:spPr>
          <a:xfrm>
            <a:off x="6193372" y="1535113"/>
            <a:ext cx="5389033" cy="933780"/>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dirty="0"/>
              <a:t>Click to edit Master text styles</a:t>
            </a:r>
          </a:p>
        </p:txBody>
      </p:sp>
      <p:sp>
        <p:nvSpPr>
          <p:cNvPr id="6" name="Content Placeholder 5"/>
          <p:cNvSpPr>
            <a:spLocks noGrp="1"/>
          </p:cNvSpPr>
          <p:nvPr>
            <p:ph sz="quarter" idx="4"/>
          </p:nvPr>
        </p:nvSpPr>
        <p:spPr>
          <a:xfrm>
            <a:off x="6193372" y="2756926"/>
            <a:ext cx="5389033" cy="3369237"/>
          </a:xfrm>
        </p:spPr>
        <p:txBody>
          <a:bodyPr/>
          <a:lstStyle>
            <a:lvl1pPr>
              <a:defRPr sz="2667"/>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7" name="Date Placeholder 6"/>
          <p:cNvSpPr>
            <a:spLocks noGrp="1"/>
          </p:cNvSpPr>
          <p:nvPr>
            <p:ph type="dt" sz="half" idx="10"/>
          </p:nvPr>
        </p:nvSpPr>
        <p:spPr/>
        <p:txBody>
          <a:bodyPr/>
          <a:lstStyle/>
          <a:p>
            <a:fld id="{A8CC1BFE-7A9D-476F-853B-BE53F96D85CB}" type="datetimeFigureOut">
              <a:rPr lang="en-GB" smtClean="0"/>
              <a:t>22/07/2024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DA961FC0-C120-4E7B-A0CC-400EC9584A2A}" type="slidenum">
              <a:rPr lang="en-GB" smtClean="0"/>
              <a:t>‹#›</a:t>
            </a:fld>
            <a:endParaRPr lang="en-GB" dirty="0"/>
          </a:p>
        </p:txBody>
      </p:sp>
      <p:cxnSp>
        <p:nvCxnSpPr>
          <p:cNvPr id="10" name="Straight Connector 9"/>
          <p:cNvCxnSpPr/>
          <p:nvPr userDrawn="1"/>
        </p:nvCxnSpPr>
        <p:spPr>
          <a:xfrm>
            <a:off x="623392" y="1281933"/>
            <a:ext cx="10945216"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258442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CC1BFE-7A9D-476F-853B-BE53F96D85CB}" type="datetimeFigureOut">
              <a:rPr lang="en-GB" smtClean="0"/>
              <a:t>22/07/2024</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DA961FC0-C120-4E7B-A0CC-400EC9584A2A}" type="slidenum">
              <a:rPr lang="en-GB" smtClean="0"/>
              <a:t>‹#›</a:t>
            </a:fld>
            <a:endParaRPr lang="en-GB" dirty="0"/>
          </a:p>
        </p:txBody>
      </p:sp>
    </p:spTree>
    <p:extLst>
      <p:ext uri="{BB962C8B-B14F-4D97-AF65-F5344CB8AC3E}">
        <p14:creationId xmlns:p14="http://schemas.microsoft.com/office/powerpoint/2010/main" val="38956258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5" y="273049"/>
            <a:ext cx="4011084" cy="1162051"/>
          </a:xfrm>
        </p:spPr>
        <p:txBody>
          <a:bodyPr anchor="b"/>
          <a:lstStyle>
            <a:lvl1pPr algn="l">
              <a:defRPr sz="2667" b="1"/>
            </a:lvl1pPr>
          </a:lstStyle>
          <a:p>
            <a:r>
              <a:rPr lang="en-US"/>
              <a:t>Click to edit Master title style</a:t>
            </a:r>
            <a:endParaRPr lang="en-GB"/>
          </a:p>
        </p:txBody>
      </p:sp>
      <p:sp>
        <p:nvSpPr>
          <p:cNvPr id="3" name="Content Placeholder 2"/>
          <p:cNvSpPr>
            <a:spLocks noGrp="1"/>
          </p:cNvSpPr>
          <p:nvPr>
            <p:ph idx="1"/>
          </p:nvPr>
        </p:nvSpPr>
        <p:spPr>
          <a:xfrm>
            <a:off x="4766733" y="273053"/>
            <a:ext cx="6815667" cy="5853113"/>
          </a:xfrm>
        </p:spPr>
        <p:txBody>
          <a:bodyPr/>
          <a:lstStyle>
            <a:lvl1pPr>
              <a:defRPr sz="2667"/>
            </a:lvl1pPr>
            <a:lvl2pPr>
              <a:defRPr sz="2400"/>
            </a:lvl2pPr>
            <a:lvl3pPr>
              <a:defRPr sz="2133"/>
            </a:lvl3pPr>
            <a:lvl4pPr>
              <a:defRPr sz="1867"/>
            </a:lvl4pPr>
            <a:lvl5pPr>
              <a:defRPr sz="2667"/>
            </a:lvl5pPr>
            <a:lvl6pPr>
              <a:defRPr sz="2667"/>
            </a:lvl6pPr>
            <a:lvl7pPr>
              <a:defRPr sz="2667"/>
            </a:lvl7pPr>
            <a:lvl8pPr>
              <a:defRPr sz="2667"/>
            </a:lvl8pPr>
            <a:lvl9pPr>
              <a:defRPr sz="2667"/>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Text Placeholder 3"/>
          <p:cNvSpPr>
            <a:spLocks noGrp="1"/>
          </p:cNvSpPr>
          <p:nvPr>
            <p:ph type="body" sz="half" idx="2"/>
          </p:nvPr>
        </p:nvSpPr>
        <p:spPr>
          <a:xfrm>
            <a:off x="609605" y="1435103"/>
            <a:ext cx="4011084" cy="4691063"/>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Click to edit Master text styles</a:t>
            </a:r>
          </a:p>
        </p:txBody>
      </p:sp>
      <p:sp>
        <p:nvSpPr>
          <p:cNvPr id="5" name="Date Placeholder 4"/>
          <p:cNvSpPr>
            <a:spLocks noGrp="1"/>
          </p:cNvSpPr>
          <p:nvPr>
            <p:ph type="dt" sz="half" idx="10"/>
          </p:nvPr>
        </p:nvSpPr>
        <p:spPr/>
        <p:txBody>
          <a:bodyPr/>
          <a:lstStyle/>
          <a:p>
            <a:fld id="{A8CC1BFE-7A9D-476F-853B-BE53F96D85CB}" type="datetimeFigureOut">
              <a:rPr lang="en-GB" smtClean="0"/>
              <a:t>22/07/2024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A961FC0-C120-4E7B-A0CC-400EC9584A2A}" type="slidenum">
              <a:rPr lang="en-GB" smtClean="0"/>
              <a:t>‹#›</a:t>
            </a:fld>
            <a:endParaRPr lang="en-GB" dirty="0"/>
          </a:p>
        </p:txBody>
      </p:sp>
    </p:spTree>
    <p:extLst>
      <p:ext uri="{BB962C8B-B14F-4D97-AF65-F5344CB8AC3E}">
        <p14:creationId xmlns:p14="http://schemas.microsoft.com/office/powerpoint/2010/main" val="2461912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1"/>
            <a:ext cx="7315200" cy="566739"/>
          </a:xfrm>
        </p:spPr>
        <p:txBody>
          <a:bodyPr anchor="b"/>
          <a:lstStyle>
            <a:lvl1pPr algn="l">
              <a:defRPr sz="2667"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endParaRPr lang="en-GB" dirty="0"/>
          </a:p>
        </p:txBody>
      </p:sp>
      <p:sp>
        <p:nvSpPr>
          <p:cNvPr id="4" name="Text Placeholder 3"/>
          <p:cNvSpPr>
            <a:spLocks noGrp="1"/>
          </p:cNvSpPr>
          <p:nvPr>
            <p:ph type="body" sz="half" idx="2"/>
          </p:nvPr>
        </p:nvSpPr>
        <p:spPr>
          <a:xfrm>
            <a:off x="2389717" y="5367339"/>
            <a:ext cx="7315200" cy="804863"/>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Click to edit Master text styles</a:t>
            </a:r>
          </a:p>
        </p:txBody>
      </p:sp>
      <p:sp>
        <p:nvSpPr>
          <p:cNvPr id="5" name="Date Placeholder 4"/>
          <p:cNvSpPr>
            <a:spLocks noGrp="1"/>
          </p:cNvSpPr>
          <p:nvPr>
            <p:ph type="dt" sz="half" idx="10"/>
          </p:nvPr>
        </p:nvSpPr>
        <p:spPr/>
        <p:txBody>
          <a:bodyPr/>
          <a:lstStyle/>
          <a:p>
            <a:fld id="{A8CC1BFE-7A9D-476F-853B-BE53F96D85CB}" type="datetimeFigureOut">
              <a:rPr lang="en-GB" smtClean="0"/>
              <a:t>22/07/2024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A961FC0-C120-4E7B-A0CC-400EC9584A2A}" type="slidenum">
              <a:rPr lang="en-GB" smtClean="0"/>
              <a:t>‹#›</a:t>
            </a:fld>
            <a:endParaRPr lang="en-GB" dirty="0"/>
          </a:p>
        </p:txBody>
      </p:sp>
    </p:spTree>
    <p:extLst>
      <p:ext uri="{BB962C8B-B14F-4D97-AF65-F5344CB8AC3E}">
        <p14:creationId xmlns:p14="http://schemas.microsoft.com/office/powerpoint/2010/main" val="33439848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10" Type="http://schemas.openxmlformats.org/officeDocument/2006/relationships/theme" Target="../theme/theme2.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9"/>
            <a:ext cx="10972800" cy="1143000"/>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p:txBody>
      </p:sp>
      <p:sp>
        <p:nvSpPr>
          <p:cNvPr id="4" name="Date Placeholder 3"/>
          <p:cNvSpPr>
            <a:spLocks noGrp="1"/>
          </p:cNvSpPr>
          <p:nvPr>
            <p:ph type="dt" sz="half" idx="2"/>
          </p:nvPr>
        </p:nvSpPr>
        <p:spPr>
          <a:xfrm>
            <a:off x="609600" y="6356352"/>
            <a:ext cx="2844800" cy="365125"/>
          </a:xfrm>
          <a:prstGeom prst="rect">
            <a:avLst/>
          </a:prstGeom>
        </p:spPr>
        <p:txBody>
          <a:bodyPr vert="horz" lIns="91440" tIns="45720" rIns="91440" bIns="45720" rtlCol="0" anchor="ctr"/>
          <a:lstStyle>
            <a:lvl1pPr algn="l">
              <a:defRPr sz="1600">
                <a:solidFill>
                  <a:schemeClr val="tx1">
                    <a:tint val="75000"/>
                  </a:schemeClr>
                </a:solidFill>
              </a:defRPr>
            </a:lvl1pPr>
          </a:lstStyle>
          <a:p>
            <a:fld id="{A8CC1BFE-7A9D-476F-853B-BE53F96D85CB}" type="datetimeFigureOut">
              <a:rPr lang="en-GB" smtClean="0"/>
              <a:t>22/07/2024</a:t>
            </a:fld>
            <a:endParaRPr lang="en-GB" dirty="0"/>
          </a:p>
        </p:txBody>
      </p:sp>
      <p:sp>
        <p:nvSpPr>
          <p:cNvPr id="5" name="Footer Placeholder 4"/>
          <p:cNvSpPr>
            <a:spLocks noGrp="1"/>
          </p:cNvSpPr>
          <p:nvPr>
            <p:ph type="ftr" sz="quarter" idx="3"/>
          </p:nvPr>
        </p:nvSpPr>
        <p:spPr>
          <a:xfrm>
            <a:off x="4165600" y="6356352"/>
            <a:ext cx="3860800" cy="365125"/>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737600" y="6356352"/>
            <a:ext cx="28448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DA961FC0-C120-4E7B-A0CC-400EC9584A2A}" type="slidenum">
              <a:rPr lang="en-GB" smtClean="0"/>
              <a:t>‹#›</a:t>
            </a:fld>
            <a:endParaRPr lang="en-GB" dirty="0"/>
          </a:p>
        </p:txBody>
      </p:sp>
      <p:pic>
        <p:nvPicPr>
          <p:cNvPr id="8" name="Picture 7" descr="A picture containing text, font, logo, graphics&#10;&#10;Description automatically generated">
            <a:extLst>
              <a:ext uri="{FF2B5EF4-FFF2-40B4-BE49-F238E27FC236}">
                <a16:creationId xmlns:a16="http://schemas.microsoft.com/office/drawing/2014/main" id="{89C682DC-EEAF-C312-07A4-082B94FA77C5}"/>
              </a:ext>
            </a:extLst>
          </p:cNvPr>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10405550" y="6404922"/>
            <a:ext cx="1450504" cy="267984"/>
          </a:xfrm>
          <a:prstGeom prst="rect">
            <a:avLst/>
          </a:prstGeom>
        </p:spPr>
      </p:pic>
    </p:spTree>
    <p:extLst>
      <p:ext uri="{BB962C8B-B14F-4D97-AF65-F5344CB8AC3E}">
        <p14:creationId xmlns:p14="http://schemas.microsoft.com/office/powerpoint/2010/main" val="8705716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l" defTabSz="1219170" rtl="0" eaLnBrk="1" latinLnBrk="0" hangingPunct="1">
        <a:spcBef>
          <a:spcPct val="0"/>
        </a:spcBef>
        <a:buNone/>
        <a:defRPr sz="4000" b="1" kern="1200">
          <a:solidFill>
            <a:srgbClr val="11A7F2"/>
          </a:solidFill>
          <a:latin typeface="Montserrat" panose="02000505000000020004" pitchFamily="2" charset="0"/>
          <a:ea typeface="+mj-ea"/>
          <a:cs typeface="+mj-cs"/>
        </a:defRPr>
      </a:lvl1pPr>
    </p:titleStyle>
    <p:bodyStyle>
      <a:lvl1pPr marL="457189" indent="-457189" algn="l" defTabSz="1219170" rtl="0" eaLnBrk="1" latinLnBrk="0" hangingPunct="1">
        <a:spcBef>
          <a:spcPct val="20000"/>
        </a:spcBef>
        <a:buFont typeface="Arial" panose="020B0604020202020204" pitchFamily="34" charset="0"/>
        <a:buChar char="•"/>
        <a:defRPr sz="3733" b="0" kern="1200">
          <a:solidFill>
            <a:srgbClr val="4D4D4D"/>
          </a:solidFill>
          <a:latin typeface="Montserrat" panose="02000505000000020004" pitchFamily="2" charset="0"/>
          <a:ea typeface="+mn-ea"/>
          <a:cs typeface="+mn-cs"/>
        </a:defRPr>
      </a:lvl1pPr>
      <a:lvl2pPr marL="990575" indent="-380990" algn="l" defTabSz="1219170" rtl="0" eaLnBrk="1" latinLnBrk="0" hangingPunct="1">
        <a:spcBef>
          <a:spcPct val="20000"/>
        </a:spcBef>
        <a:buClr>
          <a:srgbClr val="4D4D4D"/>
        </a:buClr>
        <a:buSzPct val="80000"/>
        <a:buFont typeface="Courier New" panose="02070309020205020404" pitchFamily="49" charset="0"/>
        <a:buChar char="o"/>
        <a:defRPr sz="3200" b="0" kern="1200">
          <a:solidFill>
            <a:schemeClr val="tx1"/>
          </a:solidFill>
          <a:latin typeface="Montserrat" panose="02000505000000020004" pitchFamily="2" charset="0"/>
          <a:ea typeface="+mn-ea"/>
          <a:cs typeface="+mn-cs"/>
        </a:defRPr>
      </a:lvl2pPr>
      <a:lvl3pPr marL="1676358" indent="-457189" algn="l" defTabSz="1219170" rtl="0" eaLnBrk="1" latinLnBrk="0" hangingPunct="1">
        <a:spcBef>
          <a:spcPct val="20000"/>
        </a:spcBef>
        <a:buFont typeface="Montserrat" panose="02000505000000020004" pitchFamily="2" charset="0"/>
        <a:buChar char="—"/>
        <a:defRPr sz="2667" kern="1200">
          <a:solidFill>
            <a:schemeClr val="tx1"/>
          </a:solidFill>
          <a:latin typeface="Montserrat" panose="02000505000000020004" pitchFamily="2" charset="0"/>
          <a:ea typeface="+mn-ea"/>
          <a:cs typeface="+mn-cs"/>
        </a:defRPr>
      </a:lvl3pPr>
      <a:lvl4pPr marL="2133547" indent="-304792" algn="l" defTabSz="1219170" rtl="0" eaLnBrk="1" latinLnBrk="0" hangingPunct="1">
        <a:spcBef>
          <a:spcPct val="20000"/>
        </a:spcBef>
        <a:buFont typeface="Arial" panose="020B0604020202020204" pitchFamily="34" charset="0"/>
        <a:buChar char="–"/>
        <a:defRPr sz="2133" kern="1200">
          <a:solidFill>
            <a:schemeClr val="tx1"/>
          </a:solidFill>
          <a:latin typeface="Montserrat" panose="02000505000000020004" pitchFamily="2" charset="0"/>
          <a:ea typeface="+mn-ea"/>
          <a:cs typeface="+mn-cs"/>
        </a:defRPr>
      </a:lvl4pPr>
      <a:lvl5pPr marL="2743131" indent="-304792" algn="l" defTabSz="1219170" rtl="0" eaLnBrk="1" latinLnBrk="0" hangingPunct="1">
        <a:spcBef>
          <a:spcPct val="20000"/>
        </a:spcBef>
        <a:buFont typeface="Arial" panose="020B0604020202020204" pitchFamily="34" charset="0"/>
        <a:buChar char="»"/>
        <a:defRPr sz="1867" kern="1200">
          <a:solidFill>
            <a:schemeClr val="tx1"/>
          </a:solidFill>
          <a:latin typeface="Montserrat" panose="02000505000000020004" pitchFamily="2" charset="0"/>
          <a:ea typeface="+mn-ea"/>
          <a:cs typeface="+mn-cs"/>
        </a:defRPr>
      </a:lvl5pPr>
      <a:lvl6pPr marL="335271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9"/>
            <a:ext cx="10972800" cy="1143000"/>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p:txBody>
      </p:sp>
      <p:sp>
        <p:nvSpPr>
          <p:cNvPr id="4" name="Date Placeholder 3"/>
          <p:cNvSpPr>
            <a:spLocks noGrp="1"/>
          </p:cNvSpPr>
          <p:nvPr>
            <p:ph type="dt" sz="half" idx="2"/>
          </p:nvPr>
        </p:nvSpPr>
        <p:spPr>
          <a:xfrm>
            <a:off x="609600" y="6356352"/>
            <a:ext cx="2844800" cy="365125"/>
          </a:xfrm>
          <a:prstGeom prst="rect">
            <a:avLst/>
          </a:prstGeom>
        </p:spPr>
        <p:txBody>
          <a:bodyPr vert="horz" lIns="91440" tIns="45720" rIns="91440" bIns="45720" rtlCol="0" anchor="ctr"/>
          <a:lstStyle>
            <a:lvl1pPr algn="l">
              <a:defRPr sz="1600">
                <a:solidFill>
                  <a:schemeClr val="tx1">
                    <a:tint val="75000"/>
                  </a:schemeClr>
                </a:solidFill>
              </a:defRPr>
            </a:lvl1pPr>
          </a:lstStyle>
          <a:p>
            <a:fld id="{A8CC1BFE-7A9D-476F-853B-BE53F96D85CB}" type="datetimeFigureOut">
              <a:rPr lang="en-GB" smtClean="0"/>
              <a:t>22/07/2024</a:t>
            </a:fld>
            <a:endParaRPr lang="en-GB" dirty="0"/>
          </a:p>
        </p:txBody>
      </p:sp>
      <p:sp>
        <p:nvSpPr>
          <p:cNvPr id="5" name="Footer Placeholder 4"/>
          <p:cNvSpPr>
            <a:spLocks noGrp="1"/>
          </p:cNvSpPr>
          <p:nvPr>
            <p:ph type="ftr" sz="quarter" idx="3"/>
          </p:nvPr>
        </p:nvSpPr>
        <p:spPr>
          <a:xfrm>
            <a:off x="4165600" y="6356352"/>
            <a:ext cx="3860800" cy="365125"/>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737600" y="6356352"/>
            <a:ext cx="28448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DA961FC0-C120-4E7B-A0CC-400EC9584A2A}" type="slidenum">
              <a:rPr lang="en-GB" smtClean="0"/>
              <a:t>‹#›</a:t>
            </a:fld>
            <a:endParaRPr lang="en-GB" dirty="0"/>
          </a:p>
        </p:txBody>
      </p:sp>
    </p:spTree>
    <p:extLst>
      <p:ext uri="{BB962C8B-B14F-4D97-AF65-F5344CB8AC3E}">
        <p14:creationId xmlns:p14="http://schemas.microsoft.com/office/powerpoint/2010/main" val="3040759410"/>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Lst>
  <p:txStyles>
    <p:titleStyle>
      <a:lvl1pPr algn="l" defTabSz="1219170" rtl="0" eaLnBrk="1" latinLnBrk="0" hangingPunct="1">
        <a:spcBef>
          <a:spcPct val="0"/>
        </a:spcBef>
        <a:buNone/>
        <a:defRPr sz="4000" b="1" kern="1200">
          <a:solidFill>
            <a:srgbClr val="11A7F2"/>
          </a:solidFill>
          <a:latin typeface="Montserrat" panose="02000505000000020004" pitchFamily="2" charset="0"/>
          <a:ea typeface="+mj-ea"/>
          <a:cs typeface="+mj-cs"/>
        </a:defRPr>
      </a:lvl1pPr>
    </p:titleStyle>
    <p:bodyStyle>
      <a:lvl1pPr marL="457189" indent="-457189" algn="l" defTabSz="1219170" rtl="0" eaLnBrk="1" latinLnBrk="0" hangingPunct="1">
        <a:spcBef>
          <a:spcPct val="20000"/>
        </a:spcBef>
        <a:buFont typeface="Arial" panose="020B0604020202020204" pitchFamily="34" charset="0"/>
        <a:buChar char="•"/>
        <a:defRPr sz="3733" b="0" kern="1200">
          <a:solidFill>
            <a:srgbClr val="4D4D4D"/>
          </a:solidFill>
          <a:latin typeface="Montserrat" panose="02000505000000020004" pitchFamily="2" charset="0"/>
          <a:ea typeface="+mn-ea"/>
          <a:cs typeface="+mn-cs"/>
        </a:defRPr>
      </a:lvl1pPr>
      <a:lvl2pPr marL="990575" indent="-380990" algn="l" defTabSz="1219170" rtl="0" eaLnBrk="1" latinLnBrk="0" hangingPunct="1">
        <a:spcBef>
          <a:spcPct val="20000"/>
        </a:spcBef>
        <a:buClr>
          <a:srgbClr val="4D4D4D"/>
        </a:buClr>
        <a:buSzPct val="80000"/>
        <a:buFont typeface="Courier New" panose="02070309020205020404" pitchFamily="49" charset="0"/>
        <a:buChar char="o"/>
        <a:defRPr sz="3200" b="0" kern="1200">
          <a:solidFill>
            <a:schemeClr val="tx1"/>
          </a:solidFill>
          <a:latin typeface="Montserrat" panose="02000505000000020004" pitchFamily="2" charset="0"/>
          <a:ea typeface="+mn-ea"/>
          <a:cs typeface="+mn-cs"/>
        </a:defRPr>
      </a:lvl2pPr>
      <a:lvl3pPr marL="1676358" indent="-457189" algn="l" defTabSz="1219170" rtl="0" eaLnBrk="1" latinLnBrk="0" hangingPunct="1">
        <a:spcBef>
          <a:spcPct val="20000"/>
        </a:spcBef>
        <a:buFont typeface="Montserrat" panose="02000505000000020004" pitchFamily="2" charset="0"/>
        <a:buChar char="—"/>
        <a:defRPr sz="2667" kern="1200">
          <a:solidFill>
            <a:schemeClr val="tx1"/>
          </a:solidFill>
          <a:latin typeface="Montserrat" panose="02000505000000020004" pitchFamily="2" charset="0"/>
          <a:ea typeface="+mn-ea"/>
          <a:cs typeface="+mn-cs"/>
        </a:defRPr>
      </a:lvl3pPr>
      <a:lvl4pPr marL="2133547" indent="-304792" algn="l" defTabSz="1219170" rtl="0" eaLnBrk="1" latinLnBrk="0" hangingPunct="1">
        <a:spcBef>
          <a:spcPct val="20000"/>
        </a:spcBef>
        <a:buFont typeface="Arial" panose="020B0604020202020204" pitchFamily="34" charset="0"/>
        <a:buChar char="–"/>
        <a:defRPr sz="2133" kern="1200">
          <a:solidFill>
            <a:schemeClr val="tx1"/>
          </a:solidFill>
          <a:latin typeface="Montserrat" panose="02000505000000020004" pitchFamily="2" charset="0"/>
          <a:ea typeface="+mn-ea"/>
          <a:cs typeface="+mn-cs"/>
        </a:defRPr>
      </a:lvl4pPr>
      <a:lvl5pPr marL="2743131" indent="-304792" algn="l" defTabSz="1219170" rtl="0" eaLnBrk="1" latinLnBrk="0" hangingPunct="1">
        <a:spcBef>
          <a:spcPct val="20000"/>
        </a:spcBef>
        <a:buFont typeface="Arial" panose="020B0604020202020204" pitchFamily="34" charset="0"/>
        <a:buChar char="»"/>
        <a:defRPr sz="1867" kern="1200">
          <a:solidFill>
            <a:schemeClr val="tx1"/>
          </a:solidFill>
          <a:latin typeface="Montserrat" panose="02000505000000020004" pitchFamily="2" charset="0"/>
          <a:ea typeface="+mn-ea"/>
          <a:cs typeface="+mn-cs"/>
        </a:defRPr>
      </a:lvl5pPr>
      <a:lvl6pPr marL="335271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10.xml"/><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hyperlink" Target="https://www.rcpch.ac.uk/resources/safety-netting-information-following-first-seizure-without-fever-children-young-people" TargetMode="Externa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8.tmp"/><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432856" y="1073373"/>
            <a:ext cx="11156393" cy="5206813"/>
          </a:xfrm>
        </p:spPr>
        <p:txBody>
          <a:bodyPr>
            <a:normAutofit fontScale="92500" lnSpcReduction="10000"/>
          </a:bodyPr>
          <a:lstStyle/>
          <a:p>
            <a:pPr marL="0" indent="0" algn="just">
              <a:lnSpc>
                <a:spcPct val="150000"/>
              </a:lnSpc>
              <a:buNone/>
            </a:pPr>
            <a:r>
              <a:rPr kumimoji="0" lang="en-GB" sz="2400" b="1" i="0" u="none" strike="noStrike" kern="1200" cap="none" spc="0" normalizeH="0" baseline="0" noProof="0" dirty="0">
                <a:ln>
                  <a:noFill/>
                </a:ln>
                <a:solidFill>
                  <a:srgbClr val="11A7F2"/>
                </a:solidFill>
                <a:effectLst/>
                <a:uLnTx/>
                <a:uFillTx/>
                <a:latin typeface="Montserrat" panose="02000505000000020004" pitchFamily="2" charset="0"/>
                <a:ea typeface="+mj-ea"/>
                <a:cs typeface="+mj-cs"/>
              </a:rPr>
              <a:t>Reducing referral waiting times</a:t>
            </a:r>
          </a:p>
          <a:p>
            <a:pPr marL="0" indent="0" algn="just">
              <a:lnSpc>
                <a:spcPct val="150000"/>
              </a:lnSpc>
              <a:buNone/>
            </a:pPr>
            <a:r>
              <a:rPr kumimoji="0" lang="en-GB" sz="1900" b="1" i="0" u="none" strike="noStrike" kern="1200" cap="none" spc="0" normalizeH="0" baseline="0" noProof="0" dirty="0">
                <a:ln>
                  <a:noFill/>
                </a:ln>
                <a:solidFill>
                  <a:schemeClr val="tx1"/>
                </a:solidFill>
                <a:effectLst/>
                <a:uLnTx/>
                <a:uFillTx/>
                <a:latin typeface="Montserrat" panose="02000505000000020004" pitchFamily="2" charset="0"/>
                <a:ea typeface="+mj-ea"/>
                <a:cs typeface="+mj-cs"/>
              </a:rPr>
              <a:t>The Dudley group NHS Foundation Trust​</a:t>
            </a:r>
          </a:p>
          <a:p>
            <a:pPr marL="0" indent="0" algn="just">
              <a:lnSpc>
                <a:spcPct val="150000"/>
              </a:lnSpc>
              <a:buNone/>
            </a:pPr>
            <a:endParaRPr lang="en-GB" sz="1150" b="1"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r>
              <a:rPr lang="en-GB" sz="1150" b="1" dirty="0">
                <a:solidFill>
                  <a:schemeClr val="tx1"/>
                </a:solidFill>
                <a:latin typeface="Montserrat" panose="00000500000000000000" pitchFamily="50" charset="0"/>
                <a:cs typeface="Arial" panose="020B0604020202020204" pitchFamily="34" charset="0"/>
              </a:rPr>
              <a:t>RCPCH Epilepsy Quality Improvement Programme project team:</a:t>
            </a:r>
          </a:p>
          <a:p>
            <a:pPr marL="0" indent="0" algn="just">
              <a:lnSpc>
                <a:spcPct val="150000"/>
              </a:lnSpc>
              <a:buNone/>
            </a:pPr>
            <a:r>
              <a:rPr lang="en-GB" sz="1150" dirty="0">
                <a:solidFill>
                  <a:schemeClr val="tx1"/>
                </a:solidFill>
                <a:latin typeface="Montserrat" panose="00000500000000000000" pitchFamily="50" charset="0"/>
                <a:cs typeface="Arial" panose="020B0604020202020204" pitchFamily="34" charset="0"/>
              </a:rPr>
              <a:t>Fiona, Wortley, Paediatric Epilepsy Specialist Nurse</a:t>
            </a:r>
          </a:p>
          <a:p>
            <a:pPr marL="0" indent="0" algn="just">
              <a:lnSpc>
                <a:spcPct val="150000"/>
              </a:lnSpc>
              <a:buNone/>
            </a:pPr>
            <a:r>
              <a:rPr lang="en-GB" sz="1150" dirty="0">
                <a:solidFill>
                  <a:schemeClr val="tx1"/>
                </a:solidFill>
                <a:latin typeface="Montserrat" panose="00000500000000000000" pitchFamily="50" charset="0"/>
                <a:cs typeface="Arial" panose="020B0604020202020204" pitchFamily="34" charset="0"/>
              </a:rPr>
              <a:t>Dr Anil More, Consultant Paediatrician with Specialist Interest in Epilepsy</a:t>
            </a:r>
          </a:p>
          <a:p>
            <a:pPr marL="0" indent="0" algn="just">
              <a:lnSpc>
                <a:spcPct val="150000"/>
              </a:lnSpc>
              <a:buNone/>
            </a:pPr>
            <a:r>
              <a:rPr lang="en-GB" sz="1150" dirty="0">
                <a:solidFill>
                  <a:schemeClr val="tx1"/>
                </a:solidFill>
                <a:latin typeface="Montserrat" panose="00000500000000000000" pitchFamily="50" charset="0"/>
                <a:cs typeface="Arial" panose="020B0604020202020204" pitchFamily="34" charset="0"/>
              </a:rPr>
              <a:t>Sarah Waddams, Service Manager</a:t>
            </a:r>
          </a:p>
          <a:p>
            <a:pPr marL="0" indent="0" algn="just">
              <a:lnSpc>
                <a:spcPct val="150000"/>
              </a:lnSpc>
              <a:buNone/>
            </a:pPr>
            <a:r>
              <a:rPr lang="en-GB" sz="1150" dirty="0">
                <a:solidFill>
                  <a:schemeClr val="tx1"/>
                </a:solidFill>
                <a:latin typeface="Montserrat" panose="00000500000000000000" pitchFamily="50" charset="0"/>
                <a:cs typeface="Arial" panose="020B0604020202020204" pitchFamily="34" charset="0"/>
              </a:rPr>
              <a:t>Jane Dudley, Paediatric Secretary</a:t>
            </a:r>
          </a:p>
          <a:p>
            <a:pPr marL="0" indent="0" algn="just">
              <a:lnSpc>
                <a:spcPct val="150000"/>
              </a:lnSpc>
              <a:buNone/>
            </a:pPr>
            <a:r>
              <a:rPr lang="en-GB" sz="1150" dirty="0">
                <a:solidFill>
                  <a:schemeClr val="tx1"/>
                </a:solidFill>
                <a:latin typeface="Montserrat" panose="00000500000000000000" pitchFamily="50" charset="0"/>
                <a:cs typeface="Arial" panose="020B0604020202020204" pitchFamily="34" charset="0"/>
              </a:rPr>
              <a:t>Dr Madiha Ali, Trainee in Paediatrics</a:t>
            </a:r>
          </a:p>
          <a:p>
            <a:pPr marL="0" indent="0" algn="just">
              <a:lnSpc>
                <a:spcPct val="150000"/>
              </a:lnSpc>
              <a:buNone/>
            </a:pPr>
            <a:r>
              <a:rPr lang="en-GB" sz="1150" dirty="0">
                <a:solidFill>
                  <a:schemeClr val="tx1"/>
                </a:solidFill>
                <a:latin typeface="Montserrat" panose="00000500000000000000" pitchFamily="50" charset="0"/>
                <a:cs typeface="Arial" panose="020B0604020202020204" pitchFamily="34" charset="0"/>
              </a:rPr>
              <a:t>Dr Ammara Khalid, Trainee in Paediatrics</a:t>
            </a:r>
          </a:p>
          <a:p>
            <a:pPr marL="0" indent="0" algn="just">
              <a:lnSpc>
                <a:spcPct val="150000"/>
              </a:lnSpc>
              <a:buNone/>
            </a:pPr>
            <a:endParaRPr lang="en-GB" sz="1150"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endParaRPr lang="en-GB" sz="1150"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endParaRPr lang="en-GB" sz="1150"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endParaRPr lang="en-GB" sz="1150"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endParaRPr lang="en-GB" sz="1150"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endParaRPr lang="en-GB" sz="1150" dirty="0">
              <a:solidFill>
                <a:schemeClr val="tx1">
                  <a:lumMod val="50000"/>
                  <a:lumOff val="50000"/>
                </a:schemeClr>
              </a:solidFill>
              <a:latin typeface="Montserrat" panose="00000500000000000000" pitchFamily="50" charset="0"/>
              <a:cs typeface="Arial" panose="020B0604020202020204" pitchFamily="34" charset="0"/>
            </a:endParaRPr>
          </a:p>
          <a:p>
            <a:pPr marL="0" indent="0" algn="just">
              <a:lnSpc>
                <a:spcPct val="150000"/>
              </a:lnSpc>
              <a:buNone/>
            </a:pPr>
            <a:r>
              <a:rPr lang="en-GB" sz="1150" dirty="0">
                <a:solidFill>
                  <a:schemeClr val="tx1">
                    <a:lumMod val="50000"/>
                    <a:lumOff val="50000"/>
                  </a:schemeClr>
                </a:solidFill>
                <a:latin typeface="Montserrat" panose="00000500000000000000" pitchFamily="50" charset="0"/>
                <a:cs typeface="Arial" panose="020B0604020202020204" pitchFamily="34" charset="0"/>
              </a:rPr>
              <a:t>Epilepsy12 national audit results are not yet included within this case study until the publication of cohort 5 in September 2024.</a:t>
            </a:r>
          </a:p>
          <a:p>
            <a:pPr marL="0" indent="0" algn="just">
              <a:lnSpc>
                <a:spcPct val="150000"/>
              </a:lnSpc>
              <a:buNone/>
            </a:pPr>
            <a:endParaRPr lang="en-GB" sz="1600" dirty="0">
              <a:solidFill>
                <a:schemeClr val="tx1"/>
              </a:solidFill>
              <a:highlight>
                <a:srgbClr val="00FF00"/>
              </a:highlight>
              <a:latin typeface="Montserrat" panose="00000500000000000000" pitchFamily="50" charset="0"/>
              <a:cs typeface="Arial" panose="020B0604020202020204" pitchFamily="34" charset="0"/>
            </a:endParaRPr>
          </a:p>
        </p:txBody>
      </p:sp>
      <p:sp>
        <p:nvSpPr>
          <p:cNvPr id="6" name="TextBox 5">
            <a:extLst>
              <a:ext uri="{FF2B5EF4-FFF2-40B4-BE49-F238E27FC236}">
                <a16:creationId xmlns:a16="http://schemas.microsoft.com/office/drawing/2014/main" id="{B7494114-2CC1-952F-968E-8CCA4CE0811E}"/>
              </a:ext>
            </a:extLst>
          </p:cNvPr>
          <p:cNvSpPr txBox="1"/>
          <p:nvPr/>
        </p:nvSpPr>
        <p:spPr>
          <a:xfrm>
            <a:off x="400609" y="162315"/>
            <a:ext cx="11188640" cy="830997"/>
          </a:xfrm>
          <a:prstGeom prst="rect">
            <a:avLst/>
          </a:prstGeom>
          <a:noFill/>
        </p:spPr>
        <p:txBody>
          <a:bodyPr wrap="square" rtlCol="0">
            <a:spAutoFit/>
          </a:bodyPr>
          <a:lstStyle/>
          <a:p>
            <a:r>
              <a:rPr lang="en-GB" sz="2400" b="1" dirty="0">
                <a:solidFill>
                  <a:schemeClr val="accent1"/>
                </a:solidFill>
                <a:latin typeface="Montserrat" panose="00000500000000000000" pitchFamily="50" charset="0"/>
                <a:cs typeface="Arial" panose="020B0604020202020204" pitchFamily="34" charset="0"/>
              </a:rPr>
              <a:t>RCPCH Epilepsy Quality Improvement Programme </a:t>
            </a:r>
          </a:p>
          <a:p>
            <a:r>
              <a:rPr lang="en-GB" sz="2400" b="1" dirty="0">
                <a:solidFill>
                  <a:schemeClr val="accent1"/>
                </a:solidFill>
                <a:latin typeface="Montserrat" panose="00000500000000000000" pitchFamily="50" charset="0"/>
                <a:cs typeface="Arial" panose="020B0604020202020204" pitchFamily="34" charset="0"/>
              </a:rPr>
              <a:t>October 2022 – May 2023</a:t>
            </a:r>
            <a:endParaRPr lang="en-GB" sz="2400" dirty="0">
              <a:solidFill>
                <a:schemeClr val="accent1"/>
              </a:solidFill>
            </a:endParaRPr>
          </a:p>
        </p:txBody>
      </p:sp>
    </p:spTree>
    <p:extLst>
      <p:ext uri="{BB962C8B-B14F-4D97-AF65-F5344CB8AC3E}">
        <p14:creationId xmlns:p14="http://schemas.microsoft.com/office/powerpoint/2010/main" val="33730540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a:xfrm>
            <a:off x="396527" y="0"/>
            <a:ext cx="10972800" cy="929454"/>
          </a:xfrm>
        </p:spPr>
        <p:txBody>
          <a:bodyPr>
            <a:noAutofit/>
          </a:bodyPr>
          <a:lstStyle/>
          <a:p>
            <a:br>
              <a:rPr lang="en-GB" sz="2667" dirty="0"/>
            </a:br>
            <a:r>
              <a:rPr lang="en-GB" sz="2667" dirty="0"/>
              <a:t>Reducing referral waiting times – The Dudley group NHS Foundation Trust​​</a:t>
            </a:r>
            <a:br>
              <a:rPr lang="en-GB" sz="2667" dirty="0"/>
            </a:br>
            <a:endParaRPr lang="en-GB" sz="2667" dirty="0"/>
          </a:p>
        </p:txBody>
      </p:sp>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279145" y="929454"/>
            <a:ext cx="11207563" cy="6038613"/>
          </a:xfrm>
        </p:spPr>
        <p:txBody>
          <a:bodyPr>
            <a:noAutofit/>
          </a:bodyPr>
          <a:lstStyle/>
          <a:p>
            <a:pPr marL="0" indent="0" algn="just">
              <a:lnSpc>
                <a:spcPct val="150000"/>
              </a:lnSpc>
              <a:buNone/>
            </a:pPr>
            <a:r>
              <a:rPr lang="en-GB" sz="1150" b="1" dirty="0">
                <a:solidFill>
                  <a:schemeClr val="tx1"/>
                </a:solidFill>
                <a:latin typeface="Montserrat" panose="00000500000000000000" pitchFamily="50" charset="0"/>
                <a:cs typeface="Arial" panose="020B0604020202020204" pitchFamily="34" charset="0"/>
              </a:rPr>
              <a:t>Challenges</a:t>
            </a:r>
          </a:p>
          <a:p>
            <a:pPr algn="just">
              <a:lnSpc>
                <a:spcPct val="150000"/>
              </a:lnSpc>
              <a:buFont typeface="Arial" panose="020B0604020202020204" pitchFamily="34" charset="0"/>
              <a:buChar char="•"/>
            </a:pPr>
            <a:r>
              <a:rPr lang="en-GB" sz="1150" dirty="0">
                <a:solidFill>
                  <a:schemeClr val="tx1"/>
                </a:solidFill>
              </a:rPr>
              <a:t>When new first seizure referrals are received by the Trust appointment booking office, the team discovers they are coded under neurology referrals, making it difficult to confirm the exact number of patient referrals that should be submitted to the paediatric epilepsy service team.</a:t>
            </a:r>
          </a:p>
          <a:p>
            <a:pPr algn="just">
              <a:lnSpc>
                <a:spcPct val="150000"/>
              </a:lnSpc>
              <a:buFont typeface="Arial" panose="020B0604020202020204" pitchFamily="34" charset="0"/>
              <a:buChar char="•"/>
            </a:pPr>
            <a:r>
              <a:rPr lang="en-GB" sz="1150" dirty="0">
                <a:solidFill>
                  <a:schemeClr val="tx1"/>
                </a:solidFill>
              </a:rPr>
              <a:t>It is unclear how referrals are booked in through the EPR system or how long they are kept on the portal before they are actioned.</a:t>
            </a:r>
          </a:p>
          <a:p>
            <a:pPr algn="just">
              <a:lnSpc>
                <a:spcPct val="150000"/>
              </a:lnSpc>
              <a:buFont typeface="Arial" panose="020B0604020202020204" pitchFamily="34" charset="0"/>
              <a:buChar char="•"/>
            </a:pPr>
            <a:r>
              <a:rPr lang="en-GB" sz="1150" dirty="0">
                <a:solidFill>
                  <a:schemeClr val="tx1"/>
                </a:solidFill>
              </a:rPr>
              <a:t>The team trialled several ideas, such as creating a first seizure clinic with the clinic coordinator, but discovered difficulties with finding an available clinic room, and creating slots for new referrals required additional clinic time to make more of an impact. Service managers were approached to create more clinic slots to increase the clinic capacity, which has not yet been implemented.</a:t>
            </a:r>
          </a:p>
          <a:p>
            <a:pPr algn="just">
              <a:lnSpc>
                <a:spcPct val="150000"/>
              </a:lnSpc>
              <a:buFont typeface="Arial" panose="020B0604020202020204" pitchFamily="34" charset="0"/>
              <a:buChar char="•"/>
            </a:pPr>
            <a:r>
              <a:rPr lang="en-GB" sz="1150" dirty="0">
                <a:solidFill>
                  <a:schemeClr val="tx1"/>
                </a:solidFill>
              </a:rPr>
              <a:t>The team experienced challenges at times with progressing their project due to clinical commitments, staff illness, engagement, and motivation after the festive period. The 1:1 monthly support meetings were helpful to begin progress.</a:t>
            </a:r>
          </a:p>
          <a:p>
            <a:pPr algn="just">
              <a:lnSpc>
                <a:spcPct val="150000"/>
              </a:lnSpc>
              <a:buFont typeface="Arial" panose="020B0604020202020204" pitchFamily="34" charset="0"/>
              <a:buChar char="•"/>
            </a:pPr>
            <a:r>
              <a:rPr lang="en-GB" sz="1150" dirty="0">
                <a:solidFill>
                  <a:schemeClr val="tx1"/>
                </a:solidFill>
              </a:rPr>
              <a:t>After trying to engage with the Trust quality improvement department to obtain support for the project, the team did not receive a response.</a:t>
            </a:r>
          </a:p>
          <a:p>
            <a:pPr algn="just">
              <a:lnSpc>
                <a:spcPct val="150000"/>
              </a:lnSpc>
              <a:buFont typeface="Arial" panose="020B0604020202020204" pitchFamily="34" charset="0"/>
              <a:buChar char="•"/>
            </a:pPr>
            <a:r>
              <a:rPr lang="en-GB" sz="1150" dirty="0">
                <a:solidFill>
                  <a:schemeClr val="tx1"/>
                </a:solidFill>
              </a:rPr>
              <a:t>The team requested help from the clinic coordinator to recode the referrals to the "Epilepsy“ clinic, but due to the lead consultant also running neuro-disability FUP clinics, at this stage, splitting the clinics would lead to longer waiting times.</a:t>
            </a:r>
          </a:p>
          <a:p>
            <a:pPr algn="just">
              <a:lnSpc>
                <a:spcPct val="150000"/>
              </a:lnSpc>
              <a:buFont typeface="Arial" panose="020B0604020202020204" pitchFamily="34" charset="0"/>
              <a:buChar char="•"/>
            </a:pPr>
            <a:r>
              <a:rPr lang="en-GB" sz="1150" dirty="0">
                <a:solidFill>
                  <a:schemeClr val="tx1"/>
                </a:solidFill>
              </a:rPr>
              <a:t>The team's greatest concern were the patients that were required to be seen sooner in hot clinics, which are run by general paediatricians.</a:t>
            </a:r>
          </a:p>
          <a:p>
            <a:pPr algn="just">
              <a:lnSpc>
                <a:spcPct val="150000"/>
              </a:lnSpc>
              <a:buFont typeface="Arial" panose="020B0604020202020204" pitchFamily="34" charset="0"/>
              <a:buChar char="•"/>
            </a:pPr>
            <a:r>
              <a:rPr lang="en-GB" sz="1150" dirty="0">
                <a:solidFill>
                  <a:schemeClr val="tx1"/>
                </a:solidFill>
              </a:rPr>
              <a:t>Although the team did not achieve their project goal of reducing waiting times to 6 weeks, they did reduce waiting times to 9 weeks.</a:t>
            </a:r>
          </a:p>
          <a:p>
            <a:pPr algn="just">
              <a:lnSpc>
                <a:spcPct val="150000"/>
              </a:lnSpc>
              <a:buFont typeface="Arial" panose="020B0604020202020204" pitchFamily="34" charset="0"/>
              <a:buChar char="•"/>
            </a:pPr>
            <a:r>
              <a:rPr lang="en-GB" sz="1150" dirty="0">
                <a:solidFill>
                  <a:schemeClr val="tx1"/>
                </a:solidFill>
              </a:rPr>
              <a:t>Recruitment is ongoing to fill a vacant post for a consultant.</a:t>
            </a:r>
          </a:p>
          <a:p>
            <a:pPr algn="just">
              <a:lnSpc>
                <a:spcPct val="150000"/>
              </a:lnSpc>
            </a:pPr>
            <a:endParaRPr lang="en-GB" sz="1150"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endParaRPr lang="en-GB" sz="1150" b="1" dirty="0">
              <a:solidFill>
                <a:schemeClr val="tx1"/>
              </a:solidFill>
              <a:latin typeface="Montserrat" panose="00000500000000000000" pitchFamily="50" charset="0"/>
              <a:cs typeface="Arial" panose="020B0604020202020204" pitchFamily="34" charset="0"/>
            </a:endParaRPr>
          </a:p>
          <a:p>
            <a:pPr algn="just">
              <a:lnSpc>
                <a:spcPct val="150000"/>
              </a:lnSpc>
            </a:pPr>
            <a:endParaRPr lang="en-GB" sz="1150" dirty="0">
              <a:solidFill>
                <a:schemeClr val="tx1"/>
              </a:solidFill>
              <a:latin typeface="Montserrat" panose="00000500000000000000" pitchFamily="50" charset="0"/>
              <a:cs typeface="Arial" panose="020B0604020202020204" pitchFamily="34" charset="0"/>
            </a:endParaRPr>
          </a:p>
          <a:p>
            <a:pPr algn="just">
              <a:lnSpc>
                <a:spcPct val="150000"/>
              </a:lnSpc>
            </a:pPr>
            <a:endParaRPr lang="en-GB" sz="1150" dirty="0">
              <a:solidFill>
                <a:schemeClr val="tx1"/>
              </a:solidFill>
              <a:highlight>
                <a:srgbClr val="00FF00"/>
              </a:highlight>
              <a:latin typeface="Montserrat" panose="00000500000000000000" pitchFamily="50" charset="0"/>
              <a:cs typeface="Arial" panose="020B0604020202020204" pitchFamily="34" charset="0"/>
            </a:endParaRPr>
          </a:p>
        </p:txBody>
      </p:sp>
    </p:spTree>
    <p:extLst>
      <p:ext uri="{BB962C8B-B14F-4D97-AF65-F5344CB8AC3E}">
        <p14:creationId xmlns:p14="http://schemas.microsoft.com/office/powerpoint/2010/main" val="22403999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a:xfrm>
            <a:off x="405317" y="29296"/>
            <a:ext cx="10972800" cy="994294"/>
          </a:xfrm>
        </p:spPr>
        <p:txBody>
          <a:bodyPr>
            <a:noAutofit/>
          </a:bodyPr>
          <a:lstStyle/>
          <a:p>
            <a:br>
              <a:rPr lang="en-GB" sz="2667" dirty="0"/>
            </a:br>
            <a:r>
              <a:rPr lang="en-GB" sz="2667" dirty="0"/>
              <a:t>Reducing referral waiting times – The Dudley group NHS Foundation Trust​</a:t>
            </a:r>
            <a:br>
              <a:rPr lang="en-GB" sz="2667" dirty="0"/>
            </a:br>
            <a:endParaRPr lang="en-GB" sz="2667" dirty="0"/>
          </a:p>
        </p:txBody>
      </p:sp>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405317" y="890240"/>
            <a:ext cx="11227884" cy="5703960"/>
          </a:xfrm>
        </p:spPr>
        <p:txBody>
          <a:bodyPr>
            <a:noAutofit/>
          </a:bodyPr>
          <a:lstStyle/>
          <a:p>
            <a:pPr marL="0" indent="0">
              <a:lnSpc>
                <a:spcPct val="150000"/>
              </a:lnSpc>
              <a:buNone/>
            </a:pPr>
            <a:r>
              <a:rPr lang="en-GB" sz="1150" b="1" dirty="0">
                <a:solidFill>
                  <a:schemeClr val="tx1"/>
                </a:solidFill>
                <a:latin typeface="Montserrat" panose="00000500000000000000" pitchFamily="50" charset="0"/>
                <a:cs typeface="Arial" panose="020B0604020202020204" pitchFamily="34" charset="0"/>
              </a:rPr>
              <a:t>Outcomes</a:t>
            </a:r>
          </a:p>
          <a:p>
            <a:pPr algn="just">
              <a:lnSpc>
                <a:spcPct val="150000"/>
              </a:lnSpc>
              <a:buFont typeface="Arial" panose="020B0604020202020204" pitchFamily="34" charset="0"/>
              <a:buChar char="•"/>
            </a:pPr>
            <a:r>
              <a:rPr lang="en-GB" sz="1150" dirty="0">
                <a:solidFill>
                  <a:schemeClr val="tx1"/>
                </a:solidFill>
              </a:rPr>
              <a:t>Although the project aim was not achieved in terms of a reduction in wait time of 6 weeks, the team still achieved the significant milestone of reducing wait time from an average of 12 to 9 weeks.</a:t>
            </a:r>
          </a:p>
          <a:p>
            <a:pPr algn="just">
              <a:lnSpc>
                <a:spcPct val="150000"/>
              </a:lnSpc>
              <a:buFont typeface="Arial" panose="020B0604020202020204" pitchFamily="34" charset="0"/>
              <a:buChar char="•"/>
            </a:pPr>
            <a:r>
              <a:rPr lang="en-GB" sz="1150" dirty="0">
                <a:solidFill>
                  <a:schemeClr val="tx1"/>
                </a:solidFill>
              </a:rPr>
              <a:t>The team acknowledged their increased confidence with their newly found skills, which changed their way of thinking. It was impossible to improve their service without resources from management or by employing more consultants. They recognised what can be achieved with what they already have to improve the service, taking small steps at a time, one patient at a time, one family at a time.</a:t>
            </a:r>
          </a:p>
          <a:p>
            <a:pPr algn="just">
              <a:lnSpc>
                <a:spcPct val="150000"/>
              </a:lnSpc>
              <a:buFont typeface="Arial" panose="020B0604020202020204" pitchFamily="34" charset="0"/>
              <a:buChar char="•"/>
            </a:pPr>
            <a:r>
              <a:rPr lang="en-GB" sz="1150" dirty="0">
                <a:solidFill>
                  <a:schemeClr val="tx1"/>
                </a:solidFill>
              </a:rPr>
              <a:t>During the course of the EQIP, the team came to understand that improvement interventions are achievable during work time, which has been a significant lesson learned.</a:t>
            </a:r>
          </a:p>
          <a:p>
            <a:pPr algn="just">
              <a:lnSpc>
                <a:spcPct val="150000"/>
              </a:lnSpc>
              <a:buFont typeface="Arial" panose="020B0604020202020204" pitchFamily="34" charset="0"/>
              <a:buChar char="•"/>
            </a:pPr>
            <a:r>
              <a:rPr lang="en-GB" sz="1150" dirty="0">
                <a:solidFill>
                  <a:schemeClr val="tx1"/>
                </a:solidFill>
              </a:rPr>
              <a:t>Engagement with patients and families has increased. Patient engagement was pivotal in helping to identify worries and anxieties experienced by children and young people and their families while waiting for appointments, resulting in a change of process where they are now provided with more safety net advice.</a:t>
            </a:r>
          </a:p>
          <a:p>
            <a:pPr algn="just">
              <a:lnSpc>
                <a:spcPct val="150000"/>
              </a:lnSpc>
              <a:buFont typeface="Arial" panose="020B0604020202020204" pitchFamily="34" charset="0"/>
              <a:buChar char="•"/>
            </a:pPr>
            <a:r>
              <a:rPr lang="en-GB" sz="1150" dirty="0">
                <a:solidFill>
                  <a:schemeClr val="tx1"/>
                </a:solidFill>
              </a:rPr>
              <a:t>Patients feel more prepared to provide seizure diaries and videos of any seizures that have happened while they have been waiting, leading to an earlier diagnosis.</a:t>
            </a:r>
          </a:p>
          <a:p>
            <a:pPr algn="just">
              <a:lnSpc>
                <a:spcPct val="150000"/>
              </a:lnSpc>
              <a:buFont typeface="Arial" panose="020B0604020202020204" pitchFamily="34" charset="0"/>
              <a:buChar char="•"/>
            </a:pPr>
            <a:r>
              <a:rPr lang="en-GB" sz="1150" dirty="0">
                <a:solidFill>
                  <a:schemeClr val="tx1"/>
                </a:solidFill>
              </a:rPr>
              <a:t>The team has experienced increased teamwork to improve the patient experience.</a:t>
            </a:r>
          </a:p>
          <a:p>
            <a:pPr algn="just">
              <a:lnSpc>
                <a:spcPct val="150000"/>
              </a:lnSpc>
              <a:buFont typeface="Arial" panose="020B0604020202020204" pitchFamily="34" charset="0"/>
              <a:buChar char="•"/>
            </a:pPr>
            <a:r>
              <a:rPr lang="en-GB" sz="1150" dirty="0">
                <a:solidFill>
                  <a:schemeClr val="tx1"/>
                </a:solidFill>
              </a:rPr>
              <a:t>Locum consultants are now doing more weekly clinics, which will help reduce waiting times further.</a:t>
            </a:r>
          </a:p>
          <a:p>
            <a:pPr algn="just">
              <a:lnSpc>
                <a:spcPct val="150000"/>
              </a:lnSpc>
              <a:buFont typeface="Arial" panose="020B0604020202020204" pitchFamily="34" charset="0"/>
              <a:buChar char="•"/>
            </a:pPr>
            <a:r>
              <a:rPr lang="en-GB" sz="1150" dirty="0">
                <a:solidFill>
                  <a:schemeClr val="tx1"/>
                </a:solidFill>
              </a:rPr>
              <a:t>ESN has gained knowledge and training in the process of triaging referrals, which led to a change in the process by sending new patients the RCPCH first seizure leaflets and first aid management leaflets with their appointment letter.</a:t>
            </a:r>
          </a:p>
          <a:p>
            <a:pPr algn="just">
              <a:lnSpc>
                <a:spcPct val="150000"/>
              </a:lnSpc>
            </a:pPr>
            <a:endParaRPr lang="en-GB" sz="1150" dirty="0">
              <a:solidFill>
                <a:schemeClr val="tx1"/>
              </a:solidFill>
              <a:latin typeface="Montserrat" panose="00000500000000000000" pitchFamily="50" charset="0"/>
              <a:cs typeface="Arial" panose="020B0604020202020204" pitchFamily="34" charset="0"/>
            </a:endParaRPr>
          </a:p>
          <a:p>
            <a:pPr marL="0" indent="0">
              <a:lnSpc>
                <a:spcPct val="150000"/>
              </a:lnSpc>
              <a:buNone/>
            </a:pPr>
            <a:endParaRPr lang="en-GB" sz="1150" b="1" dirty="0">
              <a:solidFill>
                <a:schemeClr val="tx1"/>
              </a:solidFill>
              <a:latin typeface="Montserrat" panose="00000500000000000000" pitchFamily="50" charset="0"/>
              <a:cs typeface="Arial" panose="020B0604020202020204" pitchFamily="34" charset="0"/>
            </a:endParaRPr>
          </a:p>
          <a:p>
            <a:pPr>
              <a:lnSpc>
                <a:spcPct val="150000"/>
              </a:lnSpc>
            </a:pPr>
            <a:endParaRPr lang="en-GB" sz="1150" dirty="0">
              <a:solidFill>
                <a:schemeClr val="tx1"/>
              </a:solidFill>
              <a:latin typeface="Montserrat" panose="00000500000000000000" pitchFamily="50" charset="0"/>
              <a:cs typeface="Arial" panose="020B0604020202020204" pitchFamily="34" charset="0"/>
            </a:endParaRPr>
          </a:p>
          <a:p>
            <a:pPr marL="0" indent="0">
              <a:lnSpc>
                <a:spcPct val="150000"/>
              </a:lnSpc>
              <a:buNone/>
            </a:pPr>
            <a:endParaRPr lang="en-GB" sz="1150" b="1" dirty="0">
              <a:solidFill>
                <a:schemeClr val="tx1"/>
              </a:solidFill>
              <a:latin typeface="Montserrat" panose="00000500000000000000" pitchFamily="50" charset="0"/>
              <a:cs typeface="Arial" panose="020B0604020202020204" pitchFamily="34" charset="0"/>
            </a:endParaRPr>
          </a:p>
          <a:p>
            <a:pPr>
              <a:lnSpc>
                <a:spcPct val="150000"/>
              </a:lnSpc>
            </a:pPr>
            <a:endParaRPr lang="en-GB" sz="1150" dirty="0">
              <a:solidFill>
                <a:schemeClr val="tx1"/>
              </a:solidFill>
              <a:latin typeface="Montserrat" panose="00000500000000000000" pitchFamily="50" charset="0"/>
              <a:cs typeface="Arial" panose="020B0604020202020204" pitchFamily="34" charset="0"/>
            </a:endParaRPr>
          </a:p>
          <a:p>
            <a:pPr>
              <a:lnSpc>
                <a:spcPct val="150000"/>
              </a:lnSpc>
            </a:pPr>
            <a:endParaRPr lang="en-GB" sz="1150" dirty="0">
              <a:solidFill>
                <a:schemeClr val="tx1"/>
              </a:solidFill>
              <a:highlight>
                <a:srgbClr val="00FF00"/>
              </a:highlight>
              <a:latin typeface="Montserrat" panose="00000500000000000000" pitchFamily="50" charset="0"/>
              <a:cs typeface="Arial" panose="020B0604020202020204" pitchFamily="34" charset="0"/>
            </a:endParaRPr>
          </a:p>
        </p:txBody>
      </p:sp>
    </p:spTree>
    <p:extLst>
      <p:ext uri="{BB962C8B-B14F-4D97-AF65-F5344CB8AC3E}">
        <p14:creationId xmlns:p14="http://schemas.microsoft.com/office/powerpoint/2010/main" val="10333499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a:xfrm>
            <a:off x="405317" y="29296"/>
            <a:ext cx="10972800" cy="994294"/>
          </a:xfrm>
        </p:spPr>
        <p:txBody>
          <a:bodyPr>
            <a:noAutofit/>
          </a:bodyPr>
          <a:lstStyle/>
          <a:p>
            <a:br>
              <a:rPr lang="en-GB" sz="2667" dirty="0"/>
            </a:br>
            <a:r>
              <a:rPr lang="en-GB" sz="2667" dirty="0"/>
              <a:t>Reducing referral waiting times – The Dudley group NHS Foundation Trust​</a:t>
            </a:r>
            <a:br>
              <a:rPr lang="en-GB" sz="2667" dirty="0"/>
            </a:br>
            <a:endParaRPr lang="en-GB" sz="2667" dirty="0"/>
          </a:p>
        </p:txBody>
      </p:sp>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405317" y="890240"/>
            <a:ext cx="11227884" cy="5703960"/>
          </a:xfrm>
        </p:spPr>
        <p:txBody>
          <a:bodyPr>
            <a:noAutofit/>
          </a:bodyPr>
          <a:lstStyle/>
          <a:p>
            <a:pPr marL="0" indent="0">
              <a:lnSpc>
                <a:spcPct val="150000"/>
              </a:lnSpc>
              <a:buNone/>
            </a:pPr>
            <a:r>
              <a:rPr lang="en-GB" sz="1150" b="1" dirty="0">
                <a:solidFill>
                  <a:schemeClr val="tx1"/>
                </a:solidFill>
                <a:latin typeface="Montserrat" panose="00000500000000000000" pitchFamily="50" charset="0"/>
                <a:cs typeface="Arial" panose="020B0604020202020204" pitchFamily="34" charset="0"/>
              </a:rPr>
              <a:t>Lessons learnt</a:t>
            </a:r>
          </a:p>
          <a:p>
            <a:pPr algn="just">
              <a:lnSpc>
                <a:spcPct val="150000"/>
              </a:lnSpc>
              <a:buFont typeface="Arial" panose="020B0604020202020204" pitchFamily="34" charset="0"/>
              <a:buChar char="•"/>
            </a:pPr>
            <a:r>
              <a:rPr lang="en-GB" sz="1150" dirty="0">
                <a:solidFill>
                  <a:schemeClr val="tx1"/>
                </a:solidFill>
              </a:rPr>
              <a:t>Patient engagement is happening even when we are sitting and talking to families as we learn of their concerns during clinic appointments.</a:t>
            </a:r>
          </a:p>
          <a:p>
            <a:pPr algn="just">
              <a:lnSpc>
                <a:spcPct val="150000"/>
              </a:lnSpc>
              <a:buFont typeface="Arial" panose="020B0604020202020204" pitchFamily="34" charset="0"/>
              <a:buChar char="•"/>
            </a:pPr>
            <a:r>
              <a:rPr lang="en-GB" sz="1150" dirty="0">
                <a:solidFill>
                  <a:schemeClr val="tx1"/>
                </a:solidFill>
              </a:rPr>
              <a:t>Even small changes can make improvements.</a:t>
            </a:r>
          </a:p>
          <a:p>
            <a:pPr algn="just">
              <a:lnSpc>
                <a:spcPct val="150000"/>
              </a:lnSpc>
              <a:buFont typeface="Arial" panose="020B0604020202020204" pitchFamily="34" charset="0"/>
              <a:buChar char="•"/>
            </a:pPr>
            <a:r>
              <a:rPr lang="en-GB" sz="1150" dirty="0">
                <a:solidFill>
                  <a:schemeClr val="tx1"/>
                </a:solidFill>
              </a:rPr>
              <a:t>Improvement can be achieved within routine working hours.</a:t>
            </a:r>
          </a:p>
          <a:p>
            <a:pPr algn="just">
              <a:lnSpc>
                <a:spcPct val="150000"/>
              </a:lnSpc>
              <a:buFont typeface="Arial" panose="020B0604020202020204" pitchFamily="34" charset="0"/>
              <a:buChar char="•"/>
            </a:pPr>
            <a:r>
              <a:rPr lang="en-GB" sz="1150" dirty="0">
                <a:solidFill>
                  <a:schemeClr val="tx1"/>
                </a:solidFill>
              </a:rPr>
              <a:t>Patient and family engagement is pivotal in understanding their needs.</a:t>
            </a:r>
          </a:p>
          <a:p>
            <a:pPr algn="just">
              <a:lnSpc>
                <a:spcPct val="150000"/>
              </a:lnSpc>
              <a:buFont typeface="Arial" panose="020B0604020202020204" pitchFamily="34" charset="0"/>
              <a:buChar char="•"/>
            </a:pPr>
            <a:r>
              <a:rPr lang="en-GB" sz="1150" dirty="0">
                <a:solidFill>
                  <a:schemeClr val="tx1"/>
                </a:solidFill>
              </a:rPr>
              <a:t>Once you have achieved the desired outcomes of your chosen pathway, begin to apply the same improvement methods to other pathways beyond the programme.</a:t>
            </a:r>
          </a:p>
          <a:p>
            <a:pPr algn="just">
              <a:lnSpc>
                <a:spcPct val="150000"/>
              </a:lnSpc>
              <a:buFont typeface="Arial" panose="020B0604020202020204" pitchFamily="34" charset="0"/>
              <a:buChar char="•"/>
            </a:pPr>
            <a:r>
              <a:rPr lang="en-GB" sz="1150" dirty="0">
                <a:solidFill>
                  <a:schemeClr val="tx1"/>
                </a:solidFill>
              </a:rPr>
              <a:t>When engaging with patients and families, keep your questions short and simple, which also makes it easier to record and respond to the results.</a:t>
            </a:r>
          </a:p>
          <a:p>
            <a:pPr algn="just">
              <a:lnSpc>
                <a:spcPct val="150000"/>
              </a:lnSpc>
              <a:buFont typeface="Arial" panose="020B0604020202020204" pitchFamily="34" charset="0"/>
              <a:buChar char="•"/>
            </a:pPr>
            <a:r>
              <a:rPr lang="en-GB" sz="1150" dirty="0">
                <a:solidFill>
                  <a:schemeClr val="tx1"/>
                </a:solidFill>
              </a:rPr>
              <a:t>Regular referral screening as a team helped to understand the pathway and ensure correct allocation into the most appropriate clinic. By doing this more frequently, it prevents bottlenecks, therefore reducing delays in appointment allocation.</a:t>
            </a:r>
          </a:p>
          <a:p>
            <a:pPr algn="just">
              <a:lnSpc>
                <a:spcPct val="150000"/>
              </a:lnSpc>
              <a:buFont typeface="Arial" panose="020B0604020202020204" pitchFamily="34" charset="0"/>
              <a:buChar char="•"/>
            </a:pPr>
            <a:r>
              <a:rPr lang="en-GB" sz="1150" dirty="0">
                <a:solidFill>
                  <a:schemeClr val="tx1"/>
                </a:solidFill>
              </a:rPr>
              <a:t>During the referral screening stage, health information can be sent to the appropriate patients while they wait to be seen in the clinic.</a:t>
            </a:r>
          </a:p>
          <a:p>
            <a:pPr algn="just">
              <a:lnSpc>
                <a:spcPct val="150000"/>
              </a:lnSpc>
              <a:buFont typeface="Arial" panose="020B0604020202020204" pitchFamily="34" charset="0"/>
              <a:buChar char="•"/>
            </a:pPr>
            <a:r>
              <a:rPr lang="en-GB" sz="1150" dirty="0">
                <a:solidFill>
                  <a:schemeClr val="tx1"/>
                </a:solidFill>
              </a:rPr>
              <a:t>Focus on what can be done instead of focusing on what cannot be done or what is out of your control. </a:t>
            </a:r>
          </a:p>
          <a:p>
            <a:pPr algn="just">
              <a:lnSpc>
                <a:spcPct val="150000"/>
              </a:lnSpc>
            </a:pPr>
            <a:endParaRPr lang="en-GB" sz="1150"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endParaRPr lang="en-GB" sz="1150" b="1" dirty="0">
              <a:solidFill>
                <a:schemeClr val="tx1"/>
              </a:solidFill>
              <a:latin typeface="Montserrat" panose="00000500000000000000" pitchFamily="50" charset="0"/>
              <a:cs typeface="Arial" panose="020B0604020202020204" pitchFamily="34" charset="0"/>
            </a:endParaRPr>
          </a:p>
          <a:p>
            <a:pPr>
              <a:lnSpc>
                <a:spcPct val="150000"/>
              </a:lnSpc>
            </a:pPr>
            <a:endParaRPr lang="en-GB" sz="1150" dirty="0">
              <a:solidFill>
                <a:schemeClr val="tx1"/>
              </a:solidFill>
              <a:latin typeface="Montserrat" panose="00000500000000000000" pitchFamily="50" charset="0"/>
              <a:cs typeface="Arial" panose="020B0604020202020204" pitchFamily="34" charset="0"/>
            </a:endParaRPr>
          </a:p>
          <a:p>
            <a:pPr>
              <a:lnSpc>
                <a:spcPct val="150000"/>
              </a:lnSpc>
            </a:pPr>
            <a:endParaRPr lang="en-GB" sz="1150" dirty="0">
              <a:solidFill>
                <a:schemeClr val="tx1"/>
              </a:solidFill>
              <a:highlight>
                <a:srgbClr val="00FF00"/>
              </a:highlight>
              <a:latin typeface="Montserrat" panose="00000500000000000000" pitchFamily="50" charset="0"/>
              <a:cs typeface="Arial" panose="020B0604020202020204" pitchFamily="34" charset="0"/>
            </a:endParaRPr>
          </a:p>
        </p:txBody>
      </p:sp>
    </p:spTree>
    <p:extLst>
      <p:ext uri="{BB962C8B-B14F-4D97-AF65-F5344CB8AC3E}">
        <p14:creationId xmlns:p14="http://schemas.microsoft.com/office/powerpoint/2010/main" val="39168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1647FB1-529E-44C1-8D0A-3A7AC22A53D2}"/>
              </a:ext>
            </a:extLst>
          </p:cNvPr>
          <p:cNvSpPr>
            <a:spLocks noGrp="1"/>
          </p:cNvSpPr>
          <p:nvPr>
            <p:ph type="title"/>
          </p:nvPr>
        </p:nvSpPr>
        <p:spPr/>
        <p:txBody>
          <a:bodyPr/>
          <a:lstStyle/>
          <a:p>
            <a:r>
              <a:rPr lang="en-GB" dirty="0"/>
              <a:t> https://eqip.rcpch.ac.uk</a:t>
            </a:r>
          </a:p>
        </p:txBody>
      </p:sp>
      <p:sp>
        <p:nvSpPr>
          <p:cNvPr id="6" name="Title 4">
            <a:extLst>
              <a:ext uri="{FF2B5EF4-FFF2-40B4-BE49-F238E27FC236}">
                <a16:creationId xmlns:a16="http://schemas.microsoft.com/office/drawing/2014/main" id="{3AB3A9E1-E79D-46DF-A4FC-3E6B942782F5}"/>
              </a:ext>
            </a:extLst>
          </p:cNvPr>
          <p:cNvSpPr txBox="1">
            <a:spLocks/>
          </p:cNvSpPr>
          <p:nvPr/>
        </p:nvSpPr>
        <p:spPr>
          <a:xfrm>
            <a:off x="719403" y="4515531"/>
            <a:ext cx="10972800" cy="1143000"/>
          </a:xfrm>
          <a:prstGeom prst="rect">
            <a:avLst/>
          </a:prstGeom>
        </p:spPr>
        <p:txBody>
          <a:bodyPr vert="horz" lIns="121920" tIns="60960" rIns="121920" bIns="60960" rtlCol="0" anchor="ctr">
            <a:normAutofit/>
          </a:bodyPr>
          <a:lstStyle>
            <a:lvl1pPr algn="ctr" defTabSz="914400" rtl="0" eaLnBrk="1" latinLnBrk="0" hangingPunct="1">
              <a:spcBef>
                <a:spcPct val="0"/>
              </a:spcBef>
              <a:buNone/>
              <a:defRPr sz="3000" b="1" kern="1200">
                <a:solidFill>
                  <a:srgbClr val="11A7F2"/>
                </a:solidFill>
                <a:latin typeface="Montserrat" panose="02000505000000020004" pitchFamily="2" charset="0"/>
                <a:ea typeface="+mj-ea"/>
                <a:cs typeface="+mj-cs"/>
              </a:defRPr>
            </a:lvl1pPr>
          </a:lstStyle>
          <a:p>
            <a:pPr defTabSz="1219170">
              <a:defRPr/>
            </a:pPr>
            <a:r>
              <a:rPr lang="en-GB" sz="4000" dirty="0"/>
              <a:t>@RCPCHEQIP</a:t>
            </a:r>
          </a:p>
        </p:txBody>
      </p:sp>
      <p:pic>
        <p:nvPicPr>
          <p:cNvPr id="1032" name="Picture 8" descr="Who Made That Twitter Bird? - The New York Times">
            <a:extLst>
              <a:ext uri="{FF2B5EF4-FFF2-40B4-BE49-F238E27FC236}">
                <a16:creationId xmlns:a16="http://schemas.microsoft.com/office/drawing/2014/main" id="{63274F3C-D6C4-48A8-B2D5-E07426174CB7}"/>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11692" y="4715976"/>
            <a:ext cx="1057625" cy="768085"/>
          </a:xfrm>
          <a:prstGeom prst="rect">
            <a:avLst/>
          </a:prstGeom>
          <a:noFill/>
          <a:extLst>
            <a:ext uri="{909E8E84-426E-40DD-AFC4-6F175D3DCCD1}">
              <a14:hiddenFill xmlns:a14="http://schemas.microsoft.com/office/drawing/2010/main">
                <a:solidFill>
                  <a:srgbClr val="FFFFFF"/>
                </a:solidFill>
              </a14:hiddenFill>
            </a:ext>
          </a:extLst>
        </p:spPr>
      </p:pic>
      <p:sp>
        <p:nvSpPr>
          <p:cNvPr id="14" name="Title 4">
            <a:extLst>
              <a:ext uri="{FF2B5EF4-FFF2-40B4-BE49-F238E27FC236}">
                <a16:creationId xmlns:a16="http://schemas.microsoft.com/office/drawing/2014/main" id="{E106F2C0-4576-49BD-A74C-325DAA248F37}"/>
              </a:ext>
            </a:extLst>
          </p:cNvPr>
          <p:cNvSpPr txBox="1">
            <a:spLocks/>
          </p:cNvSpPr>
          <p:nvPr/>
        </p:nvSpPr>
        <p:spPr>
          <a:xfrm>
            <a:off x="623392" y="3398507"/>
            <a:ext cx="10972800" cy="1143000"/>
          </a:xfrm>
          <a:prstGeom prst="rect">
            <a:avLst/>
          </a:prstGeom>
        </p:spPr>
        <p:txBody>
          <a:bodyPr vert="horz" lIns="121920" tIns="60960" rIns="121920" bIns="60960" rtlCol="0" anchor="ctr">
            <a:normAutofit/>
          </a:bodyPr>
          <a:lstStyle>
            <a:lvl1pPr algn="ctr" defTabSz="914400" rtl="0" eaLnBrk="1" latinLnBrk="0" hangingPunct="1">
              <a:spcBef>
                <a:spcPct val="0"/>
              </a:spcBef>
              <a:buNone/>
              <a:defRPr sz="3000" b="1" kern="1200">
                <a:solidFill>
                  <a:srgbClr val="11A7F2"/>
                </a:solidFill>
                <a:latin typeface="Montserrat" panose="02000505000000020004" pitchFamily="2" charset="0"/>
                <a:ea typeface="+mj-ea"/>
                <a:cs typeface="+mj-cs"/>
              </a:defRPr>
            </a:lvl1pPr>
          </a:lstStyle>
          <a:p>
            <a:pPr defTabSz="1219170">
              <a:defRPr/>
            </a:pPr>
            <a:r>
              <a:rPr lang="en-GB" sz="4000" dirty="0"/>
              <a:t>eqip@rcpch.ac.uk</a:t>
            </a:r>
          </a:p>
        </p:txBody>
      </p:sp>
      <p:pic>
        <p:nvPicPr>
          <p:cNvPr id="2" name="Picture 1" descr="A picture containing text, clipart&#10;&#10;Description automatically generated">
            <a:extLst>
              <a:ext uri="{FF2B5EF4-FFF2-40B4-BE49-F238E27FC236}">
                <a16:creationId xmlns:a16="http://schemas.microsoft.com/office/drawing/2014/main" id="{9317DDE4-C3BF-1D70-E774-5A84519F47A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27382" y="6213310"/>
            <a:ext cx="1366044" cy="293061"/>
          </a:xfrm>
          <a:prstGeom prst="rect">
            <a:avLst/>
          </a:prstGeom>
        </p:spPr>
      </p:pic>
    </p:spTree>
    <p:extLst>
      <p:ext uri="{BB962C8B-B14F-4D97-AF65-F5344CB8AC3E}">
        <p14:creationId xmlns:p14="http://schemas.microsoft.com/office/powerpoint/2010/main" val="6627814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a:xfrm>
            <a:off x="273237" y="439290"/>
            <a:ext cx="11316012" cy="634083"/>
          </a:xfrm>
        </p:spPr>
        <p:txBody>
          <a:bodyPr>
            <a:noAutofit/>
          </a:bodyPr>
          <a:lstStyle/>
          <a:p>
            <a:br>
              <a:rPr lang="en-GB" sz="2400" dirty="0"/>
            </a:br>
            <a:r>
              <a:rPr lang="en-GB" sz="2400" dirty="0"/>
              <a:t>Reducing referral waiting times – The Dudley group NHS Foundation Trust​</a:t>
            </a:r>
            <a:br>
              <a:rPr lang="en-GB" sz="2400" dirty="0"/>
            </a:br>
            <a:br>
              <a:rPr lang="en-GB" sz="2400" dirty="0"/>
            </a:br>
            <a:endParaRPr lang="en-GB" sz="2400" dirty="0"/>
          </a:p>
        </p:txBody>
      </p:sp>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432856" y="1073373"/>
            <a:ext cx="11156393" cy="5206813"/>
          </a:xfrm>
        </p:spPr>
        <p:txBody>
          <a:bodyPr>
            <a:normAutofit/>
          </a:bodyPr>
          <a:lstStyle/>
          <a:p>
            <a:pPr marL="0" indent="0" algn="just">
              <a:lnSpc>
                <a:spcPct val="150000"/>
              </a:lnSpc>
              <a:buNone/>
            </a:pPr>
            <a:r>
              <a:rPr lang="en-GB" sz="1150" b="1" dirty="0">
                <a:solidFill>
                  <a:schemeClr val="tx1"/>
                </a:solidFill>
                <a:latin typeface="Montserrat" panose="00000500000000000000" pitchFamily="50" charset="0"/>
                <a:cs typeface="Arial" panose="020B0604020202020204" pitchFamily="34" charset="0"/>
              </a:rPr>
              <a:t>Project aim</a:t>
            </a:r>
          </a:p>
          <a:p>
            <a:pPr marL="0" indent="0" algn="just">
              <a:lnSpc>
                <a:spcPct val="150000"/>
              </a:lnSpc>
              <a:buNone/>
            </a:pPr>
            <a:r>
              <a:rPr lang="en-GB" sz="1150" dirty="0">
                <a:solidFill>
                  <a:schemeClr val="tx1"/>
                </a:solidFill>
                <a:latin typeface="Montserrat" panose="00000500000000000000" pitchFamily="50" charset="0"/>
                <a:cs typeface="Arial" panose="020B0604020202020204" pitchFamily="34" charset="0"/>
              </a:rPr>
              <a:t>To reduce patient waiting times for first appointments in epilepsy clinic by 50% from 12 weeks to 6 weeks by May 2023.</a:t>
            </a:r>
          </a:p>
          <a:p>
            <a:pPr marL="0" indent="0" algn="just">
              <a:lnSpc>
                <a:spcPct val="150000"/>
              </a:lnSpc>
              <a:buNone/>
            </a:pPr>
            <a:endParaRPr lang="en-GB" sz="1150" b="1"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r>
              <a:rPr lang="en-GB" sz="1150" b="1" dirty="0">
                <a:solidFill>
                  <a:schemeClr val="tx1"/>
                </a:solidFill>
                <a:latin typeface="Montserrat" panose="00000500000000000000" pitchFamily="50" charset="0"/>
                <a:cs typeface="Arial" panose="020B0604020202020204" pitchFamily="34" charset="0"/>
              </a:rPr>
              <a:t>Background</a:t>
            </a:r>
          </a:p>
          <a:p>
            <a:pPr marL="0" indent="0" algn="just">
              <a:lnSpc>
                <a:spcPct val="150000"/>
              </a:lnSpc>
              <a:buNone/>
            </a:pPr>
            <a:r>
              <a:rPr lang="en-GB" sz="1150" dirty="0">
                <a:solidFill>
                  <a:schemeClr val="tx1"/>
                </a:solidFill>
              </a:rPr>
              <a:t>The paediatric epilepsy service is formed by a team of two (one consultant and one epilepsy specialist nurse), and there are currently over 215 patients with a known diagnosis of epilepsy under their care. The team went through a process of gathering data from the informatics team, which looked at consultant-led epilepsy clinics between February 2022 and January 2023 and discovered that 166 attendances for new appointments would average a waiting time of 12 weeks. NICE recommendations advise that patients who have experienced a first seizure should be seen within 2 weeks of referral. Therefore, the team felt that the guidance to achieve 2 week wait times was currently unachievable at this stage but would begin their focus on reducing wait times with a more realistic target of 6 weeks.</a:t>
            </a:r>
          </a:p>
          <a:p>
            <a:pPr marL="0" indent="0" algn="just">
              <a:lnSpc>
                <a:spcPct val="150000"/>
              </a:lnSpc>
              <a:buNone/>
            </a:pPr>
            <a:endParaRPr lang="en-GB" sz="1150" b="1" dirty="0">
              <a:solidFill>
                <a:schemeClr val="tx1"/>
              </a:solidFill>
            </a:endParaRPr>
          </a:p>
          <a:p>
            <a:pPr marL="0" indent="0" algn="just">
              <a:lnSpc>
                <a:spcPct val="150000"/>
              </a:lnSpc>
              <a:buNone/>
            </a:pPr>
            <a:r>
              <a:rPr lang="en-GB" sz="1150" b="1" dirty="0">
                <a:solidFill>
                  <a:schemeClr val="tx1"/>
                </a:solidFill>
              </a:rPr>
              <a:t>Area of focus</a:t>
            </a:r>
            <a:endParaRPr lang="en-GB" sz="1150" dirty="0">
              <a:solidFill>
                <a:schemeClr val="tx1"/>
              </a:solidFill>
            </a:endParaRPr>
          </a:p>
          <a:p>
            <a:pPr marL="0" indent="0" algn="just">
              <a:lnSpc>
                <a:spcPct val="150000"/>
              </a:lnSpc>
              <a:buNone/>
            </a:pPr>
            <a:r>
              <a:rPr lang="en-GB" sz="1150" dirty="0">
                <a:solidFill>
                  <a:schemeClr val="tx1"/>
                </a:solidFill>
              </a:rPr>
              <a:t>The team plans to map the referral pathways for new patients who are currently waiting up to 3 months for an initial appointment with the paediatric epilepsy clinics. The aim was to reduce first seizure referral waiting times by developing a first seizure clinic with a consultant and an epilepsy nurse, and to increase their knowledge and skills to help mitigate the cause of huge anxiety for children and young people and their families by providing clear advice, support, and appropriate plans for investigations and treatment.</a:t>
            </a:r>
          </a:p>
          <a:p>
            <a:pPr marL="0" indent="0" algn="just">
              <a:lnSpc>
                <a:spcPct val="150000"/>
              </a:lnSpc>
              <a:buNone/>
            </a:pPr>
            <a:endParaRPr lang="en-GB" sz="1150"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endParaRPr lang="en-GB" sz="1150" b="1" dirty="0">
              <a:solidFill>
                <a:schemeClr val="tx1"/>
              </a:solidFill>
              <a:latin typeface="Montserrat" panose="00000500000000000000" pitchFamily="50" charset="0"/>
              <a:cs typeface="Arial" panose="020B0604020202020204" pitchFamily="34" charset="0"/>
            </a:endParaRPr>
          </a:p>
          <a:p>
            <a:pPr algn="just">
              <a:lnSpc>
                <a:spcPct val="150000"/>
              </a:lnSpc>
            </a:pPr>
            <a:endParaRPr lang="en-GB" sz="1150" dirty="0">
              <a:solidFill>
                <a:schemeClr val="tx1"/>
              </a:solidFill>
              <a:latin typeface="Montserrat" panose="00000500000000000000" pitchFamily="50" charset="0"/>
              <a:cs typeface="Arial" panose="020B0604020202020204" pitchFamily="34" charset="0"/>
            </a:endParaRPr>
          </a:p>
          <a:p>
            <a:pPr algn="just">
              <a:lnSpc>
                <a:spcPct val="150000"/>
              </a:lnSpc>
            </a:pPr>
            <a:endParaRPr lang="en-GB" sz="1150" dirty="0">
              <a:solidFill>
                <a:schemeClr val="tx1"/>
              </a:solidFill>
              <a:highlight>
                <a:srgbClr val="00FF00"/>
              </a:highlight>
              <a:latin typeface="Montserrat" panose="00000500000000000000" pitchFamily="50" charset="0"/>
              <a:cs typeface="Arial" panose="020B0604020202020204" pitchFamily="34" charset="0"/>
            </a:endParaRPr>
          </a:p>
        </p:txBody>
      </p:sp>
    </p:spTree>
    <p:extLst>
      <p:ext uri="{BB962C8B-B14F-4D97-AF65-F5344CB8AC3E}">
        <p14:creationId xmlns:p14="http://schemas.microsoft.com/office/powerpoint/2010/main" val="5737189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a:xfrm>
            <a:off x="355428" y="-10271"/>
            <a:ext cx="11237131" cy="1104113"/>
          </a:xfrm>
        </p:spPr>
        <p:txBody>
          <a:bodyPr>
            <a:noAutofit/>
          </a:bodyPr>
          <a:lstStyle/>
          <a:p>
            <a:r>
              <a:rPr lang="en-GB" sz="2400" dirty="0"/>
              <a:t>Reducing referral waiting times – The Dudley group NHS Foundation Trust</a:t>
            </a:r>
          </a:p>
        </p:txBody>
      </p:sp>
      <p:pic>
        <p:nvPicPr>
          <p:cNvPr id="7" name="Content Placeholder 6">
            <a:extLst>
              <a:ext uri="{FF2B5EF4-FFF2-40B4-BE49-F238E27FC236}">
                <a16:creationId xmlns:a16="http://schemas.microsoft.com/office/drawing/2014/main" id="{F0C1C06E-9F7D-D5AD-18B1-C341BB5396AA}"/>
              </a:ext>
            </a:extLst>
          </p:cNvPr>
          <p:cNvPicPr>
            <a:picLocks noGrp="1" noChangeAspect="1"/>
          </p:cNvPicPr>
          <p:nvPr>
            <p:ph idx="1"/>
          </p:nvPr>
        </p:nvPicPr>
        <p:blipFill>
          <a:blip r:embed="rId2"/>
          <a:stretch>
            <a:fillRect/>
          </a:stretch>
        </p:blipFill>
        <p:spPr>
          <a:xfrm>
            <a:off x="711200" y="1093842"/>
            <a:ext cx="9722232" cy="5019091"/>
          </a:xfrm>
        </p:spPr>
      </p:pic>
    </p:spTree>
    <p:extLst>
      <p:ext uri="{BB962C8B-B14F-4D97-AF65-F5344CB8AC3E}">
        <p14:creationId xmlns:p14="http://schemas.microsoft.com/office/powerpoint/2010/main" val="7100270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a:xfrm>
            <a:off x="355428" y="-10271"/>
            <a:ext cx="11226971" cy="1104113"/>
          </a:xfrm>
        </p:spPr>
        <p:txBody>
          <a:bodyPr>
            <a:noAutofit/>
          </a:bodyPr>
          <a:lstStyle/>
          <a:p>
            <a:r>
              <a:rPr lang="en-GB" sz="2400" dirty="0"/>
              <a:t>Reducing referral waiting times – The Dudley group NHS Foundation Trust</a:t>
            </a:r>
          </a:p>
        </p:txBody>
      </p:sp>
      <p:pic>
        <p:nvPicPr>
          <p:cNvPr id="6" name="Content Placeholder 5">
            <a:extLst>
              <a:ext uri="{FF2B5EF4-FFF2-40B4-BE49-F238E27FC236}">
                <a16:creationId xmlns:a16="http://schemas.microsoft.com/office/drawing/2014/main" id="{9606F359-3E45-C3D7-67ED-AF59B79B6AB4}"/>
              </a:ext>
            </a:extLst>
          </p:cNvPr>
          <p:cNvPicPr>
            <a:picLocks noGrp="1" noChangeAspect="1"/>
          </p:cNvPicPr>
          <p:nvPr>
            <p:ph idx="1"/>
          </p:nvPr>
        </p:nvPicPr>
        <p:blipFill>
          <a:blip r:embed="rId2"/>
          <a:stretch>
            <a:fillRect/>
          </a:stretch>
        </p:blipFill>
        <p:spPr>
          <a:xfrm>
            <a:off x="1602955" y="1161789"/>
            <a:ext cx="7523699" cy="5281343"/>
          </a:xfrm>
        </p:spPr>
      </p:pic>
    </p:spTree>
    <p:extLst>
      <p:ext uri="{BB962C8B-B14F-4D97-AF65-F5344CB8AC3E}">
        <p14:creationId xmlns:p14="http://schemas.microsoft.com/office/powerpoint/2010/main" val="27545714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a:xfrm>
            <a:off x="355429" y="-10271"/>
            <a:ext cx="10972800" cy="1104113"/>
          </a:xfrm>
        </p:spPr>
        <p:txBody>
          <a:bodyPr>
            <a:noAutofit/>
          </a:bodyPr>
          <a:lstStyle/>
          <a:p>
            <a:r>
              <a:rPr lang="en-GB" sz="2400" dirty="0"/>
              <a:t>Reducing referral waiting times – The Dudley group NHS Foundation Trust</a:t>
            </a:r>
          </a:p>
        </p:txBody>
      </p:sp>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355428" y="1002824"/>
            <a:ext cx="11399691" cy="5855176"/>
          </a:xfrm>
        </p:spPr>
        <p:txBody>
          <a:bodyPr>
            <a:normAutofit/>
          </a:bodyPr>
          <a:lstStyle/>
          <a:p>
            <a:pPr marL="0" indent="0">
              <a:lnSpc>
                <a:spcPct val="150000"/>
              </a:lnSpc>
              <a:buNone/>
            </a:pPr>
            <a:r>
              <a:rPr lang="en-GB" sz="1150" b="1" dirty="0">
                <a:solidFill>
                  <a:schemeClr val="tx1"/>
                </a:solidFill>
                <a:latin typeface="Montserrat" panose="00000500000000000000" pitchFamily="50" charset="0"/>
                <a:cs typeface="Arial" panose="020B0604020202020204" pitchFamily="34" charset="0"/>
              </a:rPr>
              <a:t>Changes</a:t>
            </a:r>
          </a:p>
          <a:p>
            <a:pPr algn="just">
              <a:lnSpc>
                <a:spcPct val="150000"/>
              </a:lnSpc>
              <a:buFont typeface="Arial" panose="020B0604020202020204" pitchFamily="34" charset="0"/>
              <a:buChar char="•"/>
            </a:pPr>
            <a:r>
              <a:rPr lang="en-GB" sz="1150" dirty="0">
                <a:solidFill>
                  <a:schemeClr val="tx1"/>
                </a:solidFill>
              </a:rPr>
              <a:t>Initiated team weekly or fortnightly patient allocation meetings to discuss all new referrals and triage processes.</a:t>
            </a:r>
          </a:p>
          <a:p>
            <a:pPr algn="just">
              <a:lnSpc>
                <a:spcPct val="150000"/>
              </a:lnSpc>
              <a:buFont typeface="Arial" panose="020B0604020202020204" pitchFamily="34" charset="0"/>
              <a:buChar char="•"/>
            </a:pPr>
            <a:r>
              <a:rPr lang="en-GB" sz="1150" dirty="0">
                <a:solidFill>
                  <a:schemeClr val="tx1"/>
                </a:solidFill>
              </a:rPr>
              <a:t>Engaged with patients and families to better understand their needs whilst waiting for their appointment, e.g., seizure diary and videos or referral for EEG whilst waiting.</a:t>
            </a:r>
          </a:p>
          <a:p>
            <a:pPr algn="just">
              <a:lnSpc>
                <a:spcPct val="150000"/>
              </a:lnSpc>
              <a:buFont typeface="Arial" panose="020B0604020202020204" pitchFamily="34" charset="0"/>
              <a:buChar char="•"/>
            </a:pPr>
            <a:r>
              <a:rPr lang="en-GB" sz="1150" dirty="0">
                <a:solidFill>
                  <a:schemeClr val="tx1"/>
                </a:solidFill>
              </a:rPr>
              <a:t>Increased ESN knowledge of the ERS referral system, including how patients are screened and new referrals triaged.</a:t>
            </a:r>
          </a:p>
          <a:p>
            <a:pPr algn="just">
              <a:lnSpc>
                <a:spcPct val="150000"/>
              </a:lnSpc>
              <a:buFont typeface="Arial" panose="020B0604020202020204" pitchFamily="34" charset="0"/>
              <a:buChar char="•"/>
            </a:pPr>
            <a:r>
              <a:rPr lang="en-GB" sz="1150" dirty="0">
                <a:solidFill>
                  <a:schemeClr val="tx1"/>
                </a:solidFill>
              </a:rPr>
              <a:t>Reviewed Epilepsy12 audit Trust-level results on patients entered into the audit and the breakdown of their patient referral wait times between 2 and 16 weeks.</a:t>
            </a:r>
          </a:p>
          <a:p>
            <a:pPr algn="just">
              <a:lnSpc>
                <a:spcPct val="150000"/>
              </a:lnSpc>
              <a:buFont typeface="Arial" panose="020B0604020202020204" pitchFamily="34" charset="0"/>
              <a:buChar char="•"/>
            </a:pPr>
            <a:r>
              <a:rPr lang="en-GB" sz="1150" dirty="0">
                <a:solidFill>
                  <a:schemeClr val="tx1"/>
                </a:solidFill>
              </a:rPr>
              <a:t>The team mapped the patient pathway and liaised with secretaries to help feed into uncovering bottlenecks within the process. Patients and their families were seen for the first appointment, and those attending follow-up appointments were also involved in the process.</a:t>
            </a:r>
          </a:p>
          <a:p>
            <a:pPr algn="just">
              <a:lnSpc>
                <a:spcPct val="150000"/>
              </a:lnSpc>
              <a:buFont typeface="Arial" panose="020B0604020202020204" pitchFamily="34" charset="0"/>
              <a:buChar char="•"/>
            </a:pPr>
            <a:r>
              <a:rPr lang="en-GB" sz="1150" dirty="0">
                <a:solidFill>
                  <a:schemeClr val="tx1"/>
                </a:solidFill>
              </a:rPr>
              <a:t>The team trialled consultant- and nurse-led clinics. The aim is to first trial one clinic with the changes to see how it works and how it will benefit the patients. If successful, then these clinics will be set up on a more regular basis, including joint availability with both consultants and ESN.</a:t>
            </a:r>
          </a:p>
          <a:p>
            <a:pPr marL="0" indent="0" algn="just">
              <a:lnSpc>
                <a:spcPct val="150000"/>
              </a:lnSpc>
              <a:buNone/>
            </a:pPr>
            <a:endParaRPr lang="en-GB" sz="1150" dirty="0">
              <a:solidFill>
                <a:schemeClr val="tx1"/>
              </a:solidFill>
            </a:endParaRPr>
          </a:p>
          <a:p>
            <a:pPr marL="609585" lvl="1" indent="0" algn="just">
              <a:lnSpc>
                <a:spcPct val="150000"/>
              </a:lnSpc>
              <a:buNone/>
            </a:pPr>
            <a:endParaRPr lang="en-GB" sz="1150" dirty="0">
              <a:latin typeface="Montserrat" panose="00000500000000000000" pitchFamily="50" charset="0"/>
              <a:cs typeface="Arial" panose="020B0604020202020204" pitchFamily="34" charset="0"/>
            </a:endParaRPr>
          </a:p>
          <a:p>
            <a:pPr>
              <a:lnSpc>
                <a:spcPct val="150000"/>
              </a:lnSpc>
            </a:pPr>
            <a:endParaRPr lang="en-GB" sz="1150" dirty="0">
              <a:solidFill>
                <a:schemeClr val="tx1"/>
              </a:solidFill>
              <a:latin typeface="Montserrat" panose="00000500000000000000" pitchFamily="50" charset="0"/>
              <a:cs typeface="Arial" panose="020B0604020202020204" pitchFamily="34" charset="0"/>
            </a:endParaRPr>
          </a:p>
          <a:p>
            <a:pPr marL="0" indent="0">
              <a:lnSpc>
                <a:spcPct val="150000"/>
              </a:lnSpc>
              <a:buNone/>
            </a:pPr>
            <a:endParaRPr lang="en-GB" sz="1150" dirty="0">
              <a:solidFill>
                <a:schemeClr val="tx1"/>
              </a:solidFill>
              <a:latin typeface="Montserrat" panose="00000500000000000000" pitchFamily="50" charset="0"/>
              <a:cs typeface="Arial" panose="020B0604020202020204" pitchFamily="34" charset="0"/>
            </a:endParaRPr>
          </a:p>
          <a:p>
            <a:pPr marL="0" indent="0">
              <a:lnSpc>
                <a:spcPct val="150000"/>
              </a:lnSpc>
              <a:buNone/>
            </a:pPr>
            <a:endParaRPr lang="en-GB" sz="1150" dirty="0">
              <a:solidFill>
                <a:schemeClr val="tx1"/>
              </a:solidFill>
              <a:latin typeface="Montserrat" panose="00000500000000000000" pitchFamily="50" charset="0"/>
              <a:cs typeface="Arial" panose="020B0604020202020204" pitchFamily="34" charset="0"/>
            </a:endParaRPr>
          </a:p>
          <a:p>
            <a:pPr marL="0" indent="0">
              <a:lnSpc>
                <a:spcPct val="150000"/>
              </a:lnSpc>
              <a:buNone/>
            </a:pPr>
            <a:endParaRPr lang="en-GB" sz="1150" b="1" dirty="0">
              <a:solidFill>
                <a:schemeClr val="tx1"/>
              </a:solidFill>
              <a:latin typeface="Montserrat" panose="00000500000000000000" pitchFamily="50" charset="0"/>
              <a:cs typeface="Arial" panose="020B0604020202020204" pitchFamily="34" charset="0"/>
            </a:endParaRPr>
          </a:p>
          <a:p>
            <a:pPr>
              <a:lnSpc>
                <a:spcPct val="150000"/>
              </a:lnSpc>
            </a:pPr>
            <a:endParaRPr lang="en-GB" sz="1150" dirty="0">
              <a:solidFill>
                <a:schemeClr val="tx1"/>
              </a:solidFill>
              <a:latin typeface="Montserrat" panose="00000500000000000000" pitchFamily="50" charset="0"/>
              <a:cs typeface="Arial" panose="020B0604020202020204" pitchFamily="34" charset="0"/>
            </a:endParaRPr>
          </a:p>
          <a:p>
            <a:pPr>
              <a:lnSpc>
                <a:spcPct val="150000"/>
              </a:lnSpc>
            </a:pPr>
            <a:endParaRPr lang="en-GB" sz="1150" dirty="0">
              <a:solidFill>
                <a:schemeClr val="tx1"/>
              </a:solidFill>
              <a:highlight>
                <a:srgbClr val="00FF00"/>
              </a:highlight>
              <a:latin typeface="Montserrat" panose="00000500000000000000" pitchFamily="50" charset="0"/>
              <a:cs typeface="Arial" panose="020B0604020202020204" pitchFamily="34" charset="0"/>
            </a:endParaRPr>
          </a:p>
        </p:txBody>
      </p:sp>
    </p:spTree>
    <p:extLst>
      <p:ext uri="{BB962C8B-B14F-4D97-AF65-F5344CB8AC3E}">
        <p14:creationId xmlns:p14="http://schemas.microsoft.com/office/powerpoint/2010/main" val="27963849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a:xfrm>
            <a:off x="355428" y="-10271"/>
            <a:ext cx="11196491" cy="1104113"/>
          </a:xfrm>
        </p:spPr>
        <p:txBody>
          <a:bodyPr>
            <a:noAutofit/>
          </a:bodyPr>
          <a:lstStyle/>
          <a:p>
            <a:r>
              <a:rPr lang="en-GB" sz="2400" dirty="0"/>
              <a:t>Reducing referral waiting times – The Dudley group NHS Foundation Trust</a:t>
            </a:r>
          </a:p>
        </p:txBody>
      </p:sp>
      <p:pic>
        <p:nvPicPr>
          <p:cNvPr id="7" name="Picture 6">
            <a:extLst>
              <a:ext uri="{FF2B5EF4-FFF2-40B4-BE49-F238E27FC236}">
                <a16:creationId xmlns:a16="http://schemas.microsoft.com/office/drawing/2014/main" id="{8478059A-70D1-7C63-B6D2-E1FE6E023579}"/>
              </a:ext>
            </a:extLst>
          </p:cNvPr>
          <p:cNvPicPr>
            <a:picLocks noChangeAspect="1"/>
          </p:cNvPicPr>
          <p:nvPr/>
        </p:nvPicPr>
        <p:blipFill>
          <a:blip r:embed="rId2"/>
          <a:stretch>
            <a:fillRect/>
          </a:stretch>
        </p:blipFill>
        <p:spPr>
          <a:xfrm>
            <a:off x="863771" y="1093842"/>
            <a:ext cx="9331568" cy="5135555"/>
          </a:xfrm>
          <a:prstGeom prst="rect">
            <a:avLst/>
          </a:prstGeom>
        </p:spPr>
      </p:pic>
    </p:spTree>
    <p:extLst>
      <p:ext uri="{BB962C8B-B14F-4D97-AF65-F5344CB8AC3E}">
        <p14:creationId xmlns:p14="http://schemas.microsoft.com/office/powerpoint/2010/main" val="8645879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a:xfrm>
            <a:off x="355429" y="-10271"/>
            <a:ext cx="10972800" cy="1104113"/>
          </a:xfrm>
        </p:spPr>
        <p:txBody>
          <a:bodyPr>
            <a:noAutofit/>
          </a:bodyPr>
          <a:lstStyle/>
          <a:p>
            <a:r>
              <a:rPr lang="en-GB" sz="2667" dirty="0"/>
              <a:t>Reducing referral waiting times – The Dudley group NHS Foundation Trust</a:t>
            </a:r>
          </a:p>
        </p:txBody>
      </p:sp>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355428" y="1002824"/>
            <a:ext cx="11277771" cy="5855176"/>
          </a:xfrm>
        </p:spPr>
        <p:txBody>
          <a:bodyPr>
            <a:normAutofit/>
          </a:bodyPr>
          <a:lstStyle/>
          <a:p>
            <a:pPr marL="0" indent="0" algn="just">
              <a:lnSpc>
                <a:spcPct val="150000"/>
              </a:lnSpc>
              <a:buNone/>
            </a:pPr>
            <a:r>
              <a:rPr lang="en-GB" sz="1150" b="1" dirty="0">
                <a:solidFill>
                  <a:schemeClr val="tx1"/>
                </a:solidFill>
                <a:latin typeface="Montserrat" panose="00000500000000000000" pitchFamily="50" charset="0"/>
                <a:cs typeface="Arial" panose="020B0604020202020204" pitchFamily="34" charset="0"/>
              </a:rPr>
              <a:t>Results</a:t>
            </a:r>
            <a:endParaRPr lang="en-GB" sz="1150" dirty="0">
              <a:solidFill>
                <a:schemeClr val="tx1"/>
              </a:solidFill>
              <a:latin typeface="Montserrat" panose="00000500000000000000" pitchFamily="50" charset="0"/>
              <a:cs typeface="Arial" panose="020B0604020202020204" pitchFamily="34" charset="0"/>
            </a:endParaRPr>
          </a:p>
          <a:p>
            <a:pPr algn="just">
              <a:lnSpc>
                <a:spcPct val="150000"/>
              </a:lnSpc>
              <a:buFont typeface="Arial" panose="020B0604020202020204" pitchFamily="34" charset="0"/>
              <a:buChar char="•"/>
            </a:pPr>
            <a:r>
              <a:rPr lang="en-GB" sz="1150" dirty="0">
                <a:solidFill>
                  <a:schemeClr val="tx1"/>
                </a:solidFill>
              </a:rPr>
              <a:t>Patients are referred to their service from the GP, the inpatient paediatric ward, and from consultant colleagues in the emergency department. Planned interventions involved mapping the patient referral journey and identifying bottlenecks or unknown barriers. The team discovered that most patients are referred by the GP, then the inpatient ward, and thirdly, from the emergency department.</a:t>
            </a:r>
          </a:p>
          <a:p>
            <a:pPr algn="just">
              <a:lnSpc>
                <a:spcPct val="150000"/>
              </a:lnSpc>
              <a:buFont typeface="Arial" panose="020B0604020202020204" pitchFamily="34" charset="0"/>
              <a:buChar char="•"/>
            </a:pPr>
            <a:r>
              <a:rPr lang="en-GB" sz="1150" dirty="0">
                <a:solidFill>
                  <a:schemeClr val="tx1"/>
                </a:solidFill>
              </a:rPr>
              <a:t>Additionally, the team uncovered that patients who are referred from the GP are waiting longer compared to patients who are booked from the ward and are seen a lot sooner, but it was unclear how this is achieved. Patients that were referred by the GP receive a referral letter that is uploaded to the Trust’s triage system.</a:t>
            </a:r>
          </a:p>
          <a:p>
            <a:pPr algn="just">
              <a:lnSpc>
                <a:spcPct val="150000"/>
              </a:lnSpc>
              <a:buFont typeface="Arial" panose="020B0604020202020204" pitchFamily="34" charset="0"/>
              <a:buChar char="•"/>
            </a:pPr>
            <a:r>
              <a:rPr lang="en-GB" sz="1150" dirty="0">
                <a:solidFill>
                  <a:schemeClr val="tx1"/>
                </a:solidFill>
              </a:rPr>
              <a:t>However, the triage process is quite new, where new patient appointments are added to slots within existing clinics. The new set-up will allow the care team to see patients from the beginning of their journey; however, the process requires additional physical space, which has created some difficulties.</a:t>
            </a:r>
          </a:p>
          <a:p>
            <a:pPr algn="just">
              <a:lnSpc>
                <a:spcPct val="150000"/>
              </a:lnSpc>
              <a:buFont typeface="Arial" panose="020B0604020202020204" pitchFamily="34" charset="0"/>
              <a:buChar char="•"/>
            </a:pPr>
            <a:r>
              <a:rPr lang="en-GB" sz="1150" dirty="0">
                <a:solidFill>
                  <a:schemeClr val="tx1"/>
                </a:solidFill>
              </a:rPr>
              <a:t>The team considered improving their GP referral pathway by educating the GPs regarding non-epileptic disorders. For various reasons, ideally, non-epileptic attack disorders should not automatically be offered a referral to the paediatric epilepsy service but rather to a pre-clinic by consultant colleagues and junior doctors who can be trained on the management of non-epileptic attack disorders.</a:t>
            </a:r>
          </a:p>
          <a:p>
            <a:pPr algn="just">
              <a:lnSpc>
                <a:spcPct val="150000"/>
              </a:lnSpc>
              <a:buFont typeface="Arial" panose="020B0604020202020204" pitchFamily="34" charset="0"/>
              <a:buChar char="•"/>
            </a:pPr>
            <a:r>
              <a:rPr lang="en-GB" sz="1150" dirty="0">
                <a:solidFill>
                  <a:schemeClr val="tx1"/>
                </a:solidFill>
              </a:rPr>
              <a:t>The team sees eight new patients every week and collects data from patients and their families on how long they have been waiting to be seen. The team tried a number of ways to engage patients and families via face-to-face clinics and telephone clinics. The questions asked were kept simple, giving them time to reflect on their experience when they were waiting for their initial appointment:</a:t>
            </a:r>
          </a:p>
          <a:p>
            <a:pPr lvl="1" algn="just">
              <a:lnSpc>
                <a:spcPct val="150000"/>
              </a:lnSpc>
            </a:pPr>
            <a:r>
              <a:rPr lang="en-GB" sz="1150" dirty="0">
                <a:solidFill>
                  <a:schemeClr val="tx1"/>
                </a:solidFill>
              </a:rPr>
              <a:t>How long did you wait from being referred to your first consultant appointment?</a:t>
            </a:r>
          </a:p>
          <a:p>
            <a:pPr lvl="1" algn="just">
              <a:lnSpc>
                <a:spcPct val="150000"/>
              </a:lnSpc>
            </a:pPr>
            <a:r>
              <a:rPr lang="en-GB" sz="1150" dirty="0">
                <a:solidFill>
                  <a:schemeClr val="tx1"/>
                </a:solidFill>
              </a:rPr>
              <a:t>Did you feel the wait was too long? Too short, or just right?</a:t>
            </a:r>
          </a:p>
          <a:p>
            <a:pPr lvl="1" algn="just">
              <a:lnSpc>
                <a:spcPct val="150000"/>
              </a:lnSpc>
            </a:pPr>
            <a:r>
              <a:rPr lang="en-GB" sz="1150" dirty="0">
                <a:solidFill>
                  <a:schemeClr val="tx1"/>
                </a:solidFill>
              </a:rPr>
              <a:t>Is there anything that you feel would have helped you while you were waiting for your initial appointment?</a:t>
            </a:r>
          </a:p>
          <a:p>
            <a:pPr marL="0" indent="0" algn="just">
              <a:lnSpc>
                <a:spcPct val="150000"/>
              </a:lnSpc>
              <a:buNone/>
            </a:pPr>
            <a:endParaRPr lang="en-GB" sz="1150" dirty="0">
              <a:solidFill>
                <a:schemeClr val="tx1"/>
              </a:solidFill>
              <a:latin typeface="Montserrat" panose="00000500000000000000" pitchFamily="50" charset="0"/>
              <a:cs typeface="Arial" panose="020B0604020202020204" pitchFamily="34" charset="0"/>
            </a:endParaRPr>
          </a:p>
          <a:p>
            <a:pPr marL="609585" lvl="1" indent="0">
              <a:lnSpc>
                <a:spcPct val="150000"/>
              </a:lnSpc>
              <a:buNone/>
            </a:pPr>
            <a:endParaRPr lang="en-GB" sz="1150" dirty="0">
              <a:latin typeface="Montserrat" panose="00000500000000000000" pitchFamily="50" charset="0"/>
              <a:cs typeface="Arial" panose="020B0604020202020204" pitchFamily="34" charset="0"/>
            </a:endParaRPr>
          </a:p>
          <a:p>
            <a:pPr>
              <a:lnSpc>
                <a:spcPct val="150000"/>
              </a:lnSpc>
            </a:pPr>
            <a:endParaRPr lang="en-GB" sz="1150" dirty="0">
              <a:solidFill>
                <a:schemeClr val="tx1"/>
              </a:solidFill>
              <a:latin typeface="Montserrat" panose="00000500000000000000" pitchFamily="50" charset="0"/>
              <a:cs typeface="Arial" panose="020B0604020202020204" pitchFamily="34" charset="0"/>
            </a:endParaRPr>
          </a:p>
          <a:p>
            <a:pPr marL="0" indent="0">
              <a:lnSpc>
                <a:spcPct val="150000"/>
              </a:lnSpc>
              <a:buNone/>
            </a:pPr>
            <a:endParaRPr lang="en-GB" sz="1150" dirty="0">
              <a:solidFill>
                <a:schemeClr val="tx1"/>
              </a:solidFill>
              <a:latin typeface="Montserrat" panose="00000500000000000000" pitchFamily="50" charset="0"/>
              <a:cs typeface="Arial" panose="020B0604020202020204" pitchFamily="34" charset="0"/>
            </a:endParaRPr>
          </a:p>
          <a:p>
            <a:pPr marL="0" indent="0">
              <a:lnSpc>
                <a:spcPct val="150000"/>
              </a:lnSpc>
              <a:buNone/>
            </a:pPr>
            <a:endParaRPr lang="en-GB" sz="1150" dirty="0">
              <a:solidFill>
                <a:schemeClr val="tx1"/>
              </a:solidFill>
              <a:latin typeface="Montserrat" panose="00000500000000000000" pitchFamily="50" charset="0"/>
              <a:cs typeface="Arial" panose="020B0604020202020204" pitchFamily="34" charset="0"/>
            </a:endParaRPr>
          </a:p>
          <a:p>
            <a:pPr marL="0" indent="0">
              <a:lnSpc>
                <a:spcPct val="150000"/>
              </a:lnSpc>
              <a:buNone/>
            </a:pPr>
            <a:endParaRPr lang="en-GB" sz="1150" b="1" dirty="0">
              <a:solidFill>
                <a:schemeClr val="tx1"/>
              </a:solidFill>
              <a:latin typeface="Montserrat" panose="00000500000000000000" pitchFamily="50" charset="0"/>
              <a:cs typeface="Arial" panose="020B0604020202020204" pitchFamily="34" charset="0"/>
            </a:endParaRPr>
          </a:p>
          <a:p>
            <a:pPr>
              <a:lnSpc>
                <a:spcPct val="150000"/>
              </a:lnSpc>
            </a:pPr>
            <a:endParaRPr lang="en-GB" sz="1150" dirty="0">
              <a:solidFill>
                <a:schemeClr val="tx1"/>
              </a:solidFill>
              <a:latin typeface="Montserrat" panose="00000500000000000000" pitchFamily="50" charset="0"/>
              <a:cs typeface="Arial" panose="020B0604020202020204" pitchFamily="34" charset="0"/>
            </a:endParaRPr>
          </a:p>
          <a:p>
            <a:pPr>
              <a:lnSpc>
                <a:spcPct val="150000"/>
              </a:lnSpc>
            </a:pPr>
            <a:endParaRPr lang="en-GB" sz="1150" dirty="0">
              <a:solidFill>
                <a:schemeClr val="tx1"/>
              </a:solidFill>
              <a:highlight>
                <a:srgbClr val="00FF00"/>
              </a:highlight>
              <a:latin typeface="Montserrat" panose="00000500000000000000" pitchFamily="50" charset="0"/>
              <a:cs typeface="Arial" panose="020B0604020202020204" pitchFamily="34" charset="0"/>
            </a:endParaRPr>
          </a:p>
        </p:txBody>
      </p:sp>
    </p:spTree>
    <p:extLst>
      <p:ext uri="{BB962C8B-B14F-4D97-AF65-F5344CB8AC3E}">
        <p14:creationId xmlns:p14="http://schemas.microsoft.com/office/powerpoint/2010/main" val="13302125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a:xfrm>
            <a:off x="355429" y="-10271"/>
            <a:ext cx="10972800" cy="1104113"/>
          </a:xfrm>
        </p:spPr>
        <p:txBody>
          <a:bodyPr>
            <a:noAutofit/>
          </a:bodyPr>
          <a:lstStyle/>
          <a:p>
            <a:r>
              <a:rPr lang="en-GB" sz="2667" dirty="0"/>
              <a:t>Reducing referral waiting times – The Dudley group NHS Foundation Trust</a:t>
            </a:r>
          </a:p>
        </p:txBody>
      </p:sp>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355428" y="1002824"/>
            <a:ext cx="11206651" cy="5855176"/>
          </a:xfrm>
        </p:spPr>
        <p:txBody>
          <a:bodyPr>
            <a:normAutofit/>
          </a:bodyPr>
          <a:lstStyle/>
          <a:p>
            <a:pPr marL="0" indent="0">
              <a:lnSpc>
                <a:spcPct val="150000"/>
              </a:lnSpc>
              <a:buNone/>
            </a:pPr>
            <a:r>
              <a:rPr lang="en-GB" sz="1150" b="1" dirty="0">
                <a:solidFill>
                  <a:schemeClr val="tx1"/>
                </a:solidFill>
                <a:latin typeface="Montserrat" panose="00000500000000000000" pitchFamily="50" charset="0"/>
                <a:cs typeface="Arial" panose="020B0604020202020204" pitchFamily="34" charset="0"/>
              </a:rPr>
              <a:t>Results</a:t>
            </a:r>
          </a:p>
          <a:p>
            <a:pPr algn="just">
              <a:lnSpc>
                <a:spcPct val="150000"/>
              </a:lnSpc>
              <a:buFont typeface="Arial" panose="020B0604020202020204" pitchFamily="34" charset="0"/>
              <a:buChar char="•"/>
            </a:pPr>
            <a:r>
              <a:rPr lang="en-GB" sz="1150" dirty="0">
                <a:solidFill>
                  <a:schemeClr val="tx1"/>
                </a:solidFill>
              </a:rPr>
              <a:t>The results found a patient waiting up to 18 weeks for an appointment. Some of the reasons for the long wait times experienced were appointments being missed or clinics being cancelled for various reasons. Feedback received from patients and families reported the following:</a:t>
            </a:r>
          </a:p>
          <a:p>
            <a:pPr lvl="1" algn="just">
              <a:lnSpc>
                <a:spcPct val="150000"/>
              </a:lnSpc>
            </a:pPr>
            <a:r>
              <a:rPr lang="en-GB" sz="1150" dirty="0">
                <a:solidFill>
                  <a:schemeClr val="tx1"/>
                </a:solidFill>
              </a:rPr>
              <a:t>Most families felt the waiting time was far too long.</a:t>
            </a:r>
          </a:p>
          <a:p>
            <a:pPr lvl="1" algn="just">
              <a:lnSpc>
                <a:spcPct val="150000"/>
              </a:lnSpc>
            </a:pPr>
            <a:r>
              <a:rPr lang="en-GB" sz="1150" dirty="0">
                <a:solidFill>
                  <a:schemeClr val="tx1"/>
                </a:solidFill>
              </a:rPr>
              <a:t>They felt very anxious during the wait and felt they would have benefited from more information on what to do while waiting for an appointment, such as safety advice, first aid, etc.</a:t>
            </a:r>
          </a:p>
          <a:p>
            <a:pPr lvl="1" algn="just">
              <a:lnSpc>
                <a:spcPct val="150000"/>
              </a:lnSpc>
            </a:pPr>
            <a:r>
              <a:rPr lang="en-GB" sz="1150" dirty="0">
                <a:solidFill>
                  <a:schemeClr val="tx1"/>
                </a:solidFill>
              </a:rPr>
              <a:t>Most patients and families feel concerned about what is going to happen to their child. Some were afraid their child could die while having a fit.</a:t>
            </a:r>
          </a:p>
          <a:p>
            <a:pPr lvl="1" algn="just">
              <a:lnSpc>
                <a:spcPct val="150000"/>
              </a:lnSpc>
            </a:pPr>
            <a:r>
              <a:rPr lang="en-GB" sz="1150" dirty="0">
                <a:solidFill>
                  <a:schemeClr val="tx1"/>
                </a:solidFill>
              </a:rPr>
              <a:t>What should I do the next time a seizure happens, or is it going to happen again? Should they send their child to school?</a:t>
            </a:r>
          </a:p>
          <a:p>
            <a:pPr algn="just">
              <a:lnSpc>
                <a:spcPct val="150000"/>
              </a:lnSpc>
              <a:buFont typeface="Arial" panose="020B0604020202020204" pitchFamily="34" charset="0"/>
              <a:buChar char="•"/>
            </a:pPr>
            <a:r>
              <a:rPr lang="en-GB" sz="1150" dirty="0">
                <a:solidFill>
                  <a:schemeClr val="tx1"/>
                </a:solidFill>
              </a:rPr>
              <a:t>As a result of engagement with patients, the team updated their processes by sending the </a:t>
            </a:r>
            <a:r>
              <a:rPr lang="en-GB" sz="1150" dirty="0">
                <a:solidFill>
                  <a:schemeClr val="accent2"/>
                </a:solidFill>
                <a:hlinkClick r:id="rId2">
                  <a:extLst>
                    <a:ext uri="{A12FA001-AC4F-418D-AE19-62706E023703}">
                      <ahyp:hlinkClr xmlns:ahyp="http://schemas.microsoft.com/office/drawing/2018/hyperlinkcolor" val="tx"/>
                    </a:ext>
                  </a:extLst>
                </a:hlinkClick>
              </a:rPr>
              <a:t>RCPCH first seizure leaflets </a:t>
            </a:r>
            <a:r>
              <a:rPr lang="en-GB" sz="1150" dirty="0">
                <a:solidFill>
                  <a:schemeClr val="tx1"/>
                </a:solidFill>
              </a:rPr>
              <a:t>and information on first aid and safety advice with the appointment letters to help ease their worries and anxieties.</a:t>
            </a:r>
          </a:p>
          <a:p>
            <a:pPr algn="just">
              <a:lnSpc>
                <a:spcPct val="150000"/>
              </a:lnSpc>
              <a:buFont typeface="Arial" panose="020B0604020202020204" pitchFamily="34" charset="0"/>
              <a:buChar char="•"/>
            </a:pPr>
            <a:r>
              <a:rPr lang="en-GB" sz="1150" dirty="0">
                <a:solidFill>
                  <a:schemeClr val="tx1"/>
                </a:solidFill>
              </a:rPr>
              <a:t>Patients and families feedback on the leaflet was:</a:t>
            </a:r>
          </a:p>
          <a:p>
            <a:pPr lvl="1" algn="just">
              <a:lnSpc>
                <a:spcPct val="150000"/>
              </a:lnSpc>
            </a:pPr>
            <a:r>
              <a:rPr lang="en-GB" sz="1150" dirty="0">
                <a:solidFill>
                  <a:schemeClr val="tx1"/>
                </a:solidFill>
              </a:rPr>
              <a:t>The information contained in the RCPCH leaflet helped them understand what they should do prior to the appointment.</a:t>
            </a:r>
          </a:p>
          <a:p>
            <a:pPr lvl="1" algn="just">
              <a:lnSpc>
                <a:spcPct val="150000"/>
              </a:lnSpc>
            </a:pPr>
            <a:r>
              <a:rPr lang="en-GB" sz="1150" dirty="0">
                <a:solidFill>
                  <a:schemeClr val="tx1"/>
                </a:solidFill>
              </a:rPr>
              <a:t>They hadn’t considered some of the safety advice regarding baths.</a:t>
            </a:r>
          </a:p>
          <a:p>
            <a:pPr lvl="1" algn="just">
              <a:lnSpc>
                <a:spcPct val="150000"/>
              </a:lnSpc>
            </a:pPr>
            <a:r>
              <a:rPr lang="en-GB" sz="1150" dirty="0">
                <a:solidFill>
                  <a:schemeClr val="tx1"/>
                </a:solidFill>
              </a:rPr>
              <a:t>A young person said they were able to show her friends the leaflet so they could see what they would need to do to help.</a:t>
            </a:r>
          </a:p>
          <a:p>
            <a:pPr marL="0" indent="0">
              <a:lnSpc>
                <a:spcPct val="150000"/>
              </a:lnSpc>
              <a:buNone/>
            </a:pPr>
            <a:endParaRPr lang="en-GB" sz="1150" b="1" dirty="0">
              <a:solidFill>
                <a:schemeClr val="tx1"/>
              </a:solidFill>
              <a:latin typeface="Montserrat" panose="00000500000000000000" pitchFamily="50" charset="0"/>
              <a:cs typeface="Arial" panose="020B0604020202020204" pitchFamily="34" charset="0"/>
            </a:endParaRPr>
          </a:p>
          <a:p>
            <a:pPr>
              <a:lnSpc>
                <a:spcPct val="150000"/>
              </a:lnSpc>
            </a:pPr>
            <a:endParaRPr lang="en-GB" sz="1150" dirty="0">
              <a:solidFill>
                <a:schemeClr val="tx1"/>
              </a:solidFill>
              <a:latin typeface="Montserrat" panose="00000500000000000000" pitchFamily="50" charset="0"/>
              <a:cs typeface="Arial" panose="020B0604020202020204" pitchFamily="34" charset="0"/>
            </a:endParaRPr>
          </a:p>
          <a:p>
            <a:pPr>
              <a:lnSpc>
                <a:spcPct val="150000"/>
              </a:lnSpc>
            </a:pPr>
            <a:endParaRPr lang="en-GB" sz="1150" dirty="0">
              <a:solidFill>
                <a:schemeClr val="tx1"/>
              </a:solidFill>
              <a:highlight>
                <a:srgbClr val="00FF00"/>
              </a:highlight>
              <a:latin typeface="Montserrat" panose="00000500000000000000" pitchFamily="50" charset="0"/>
              <a:cs typeface="Arial" panose="020B0604020202020204" pitchFamily="34" charset="0"/>
            </a:endParaRPr>
          </a:p>
        </p:txBody>
      </p:sp>
    </p:spTree>
    <p:extLst>
      <p:ext uri="{BB962C8B-B14F-4D97-AF65-F5344CB8AC3E}">
        <p14:creationId xmlns:p14="http://schemas.microsoft.com/office/powerpoint/2010/main" val="7219693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a:xfrm>
            <a:off x="355429" y="-10271"/>
            <a:ext cx="10972800" cy="1104113"/>
          </a:xfrm>
        </p:spPr>
        <p:txBody>
          <a:bodyPr>
            <a:noAutofit/>
          </a:bodyPr>
          <a:lstStyle/>
          <a:p>
            <a:r>
              <a:rPr lang="en-GB" sz="2667" dirty="0"/>
              <a:t>Reducing referral waiting times – The Dudley group NHS Foundation Trust</a:t>
            </a:r>
          </a:p>
        </p:txBody>
      </p:sp>
      <p:pic>
        <p:nvPicPr>
          <p:cNvPr id="3" name="Picture 2" descr="A picture containing screenshot, text, line, diagram&#10;&#10;Description automatically generated">
            <a:extLst>
              <a:ext uri="{FF2B5EF4-FFF2-40B4-BE49-F238E27FC236}">
                <a16:creationId xmlns:a16="http://schemas.microsoft.com/office/drawing/2014/main" id="{995C391E-F237-E048-3EF2-2F8F55B5090A}"/>
              </a:ext>
            </a:extLst>
          </p:cNvPr>
          <p:cNvPicPr>
            <a:picLocks noChangeAspect="1"/>
          </p:cNvPicPr>
          <p:nvPr/>
        </p:nvPicPr>
        <p:blipFill>
          <a:blip r:embed="rId2"/>
          <a:stretch>
            <a:fillRect/>
          </a:stretch>
        </p:blipFill>
        <p:spPr>
          <a:xfrm>
            <a:off x="990614" y="1093842"/>
            <a:ext cx="9939853" cy="5090076"/>
          </a:xfrm>
          <a:prstGeom prst="rect">
            <a:avLst/>
          </a:prstGeom>
        </p:spPr>
      </p:pic>
    </p:spTree>
    <p:extLst>
      <p:ext uri="{BB962C8B-B14F-4D97-AF65-F5344CB8AC3E}">
        <p14:creationId xmlns:p14="http://schemas.microsoft.com/office/powerpoint/2010/main" val="577676860"/>
      </p:ext>
    </p:extLst>
  </p:cSld>
  <p:clrMapOvr>
    <a:masterClrMapping/>
  </p:clrMapOvr>
</p:sld>
</file>

<file path=ppt/theme/theme1.xml><?xml version="1.0" encoding="utf-8"?>
<a:theme xmlns:a="http://schemas.openxmlformats.org/drawingml/2006/main" name="1_Office Theme">
  <a:themeElements>
    <a:clrScheme name="RCPCH Colours">
      <a:dk1>
        <a:sysClr val="windowText" lastClr="000000"/>
      </a:dk1>
      <a:lt1>
        <a:sysClr val="window" lastClr="FFFFFF"/>
      </a:lt1>
      <a:dk2>
        <a:srgbClr val="0D0D58"/>
      </a:dk2>
      <a:lt2>
        <a:srgbClr val="FFFFFF"/>
      </a:lt2>
      <a:accent1>
        <a:srgbClr val="11A7F2"/>
      </a:accent1>
      <a:accent2>
        <a:srgbClr val="3366CC"/>
      </a:accent2>
      <a:accent3>
        <a:srgbClr val="E00087"/>
      </a:accent3>
      <a:accent4>
        <a:srgbClr val="66CC33"/>
      </a:accent4>
      <a:accent5>
        <a:srgbClr val="E60700"/>
      </a:accent5>
      <a:accent6>
        <a:srgbClr val="FF8000"/>
      </a:accent6>
      <a:hlink>
        <a:srgbClr val="E00087"/>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_Office Theme">
  <a:themeElements>
    <a:clrScheme name="RCPCH Colours">
      <a:dk1>
        <a:sysClr val="windowText" lastClr="000000"/>
      </a:dk1>
      <a:lt1>
        <a:sysClr val="window" lastClr="FFFFFF"/>
      </a:lt1>
      <a:dk2>
        <a:srgbClr val="0D0D58"/>
      </a:dk2>
      <a:lt2>
        <a:srgbClr val="FFFFFF"/>
      </a:lt2>
      <a:accent1>
        <a:srgbClr val="11A7F2"/>
      </a:accent1>
      <a:accent2>
        <a:srgbClr val="3366CC"/>
      </a:accent2>
      <a:accent3>
        <a:srgbClr val="E00087"/>
      </a:accent3>
      <a:accent4>
        <a:srgbClr val="66CC33"/>
      </a:accent4>
      <a:accent5>
        <a:srgbClr val="E60700"/>
      </a:accent5>
      <a:accent6>
        <a:srgbClr val="FF8000"/>
      </a:accent6>
      <a:hlink>
        <a:srgbClr val="E00087"/>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73892B6BD4C814D864FE852C6B62926" ma:contentTypeVersion="32" ma:contentTypeDescription="Create a new document." ma:contentTypeScope="" ma:versionID="8156b1bb3564c62c0c928768bbf78ddf">
  <xsd:schema xmlns:xsd="http://www.w3.org/2001/XMLSchema" xmlns:xs="http://www.w3.org/2001/XMLSchema" xmlns:p="http://schemas.microsoft.com/office/2006/metadata/properties" xmlns:ns2="19cfbb22-967d-441b-b2d0-56543b08ad7d" xmlns:ns3="http://schemas.microsoft.com/sharepoint/v3/fields" xmlns:ns4="e7b00261-fff3-41e0-a06e-29be7bbb4b90" targetNamespace="http://schemas.microsoft.com/office/2006/metadata/properties" ma:root="true" ma:fieldsID="9dfd0235534e6e908d96032a58ca0ce4" ns2:_="" ns3:_="" ns4:_="">
    <xsd:import namespace="19cfbb22-967d-441b-b2d0-56543b08ad7d"/>
    <xsd:import namespace="http://schemas.microsoft.com/sharepoint/v3/fields"/>
    <xsd:import namespace="e7b00261-fff3-41e0-a06e-29be7bbb4b90"/>
    <xsd:element name="properties">
      <xsd:complexType>
        <xsd:sequence>
          <xsd:element name="documentManagement">
            <xsd:complexType>
              <xsd:all>
                <xsd:element ref="ns2:nf553947567e4e08a7a428dd067c6ddf" minOccurs="0"/>
                <xsd:element ref="ns2:TaxCatchAll" minOccurs="0"/>
                <xsd:element ref="ns2:pbf2f93df8dd4eb080efdd315b87a374" minOccurs="0"/>
                <xsd:element ref="ns2:mc9a21fcd6b24904b2be8748004271cc" minOccurs="0"/>
                <xsd:element ref="ns2:fdb3048ee4f64c2ab103fa5c08134177" minOccurs="0"/>
                <xsd:element ref="ns2:i17683cc25004393bf5e7a85079a67d2" minOccurs="0"/>
                <xsd:element ref="ns2:Project_x002f__x0020_contract_x0020_end_x0020_date" minOccurs="0"/>
                <xsd:element ref="ns2:n63e5b34d79144c59fc93a19d30f3a0b" minOccurs="0"/>
                <xsd:element ref="ns3:_Source" minOccurs="0"/>
                <xsd:element ref="ns4:MediaServiceMetadata" minOccurs="0"/>
                <xsd:element ref="ns4:MediaServiceFastMetadata" minOccurs="0"/>
                <xsd:element ref="ns4:MediaServiceDateTaken" minOccurs="0"/>
                <xsd:element ref="ns4:MediaServiceAutoTags" minOccurs="0"/>
                <xsd:element ref="ns4:MediaLengthInSeconds" minOccurs="0"/>
                <xsd:element ref="ns4:MediaServiceAutoKeyPoints" minOccurs="0"/>
                <xsd:element ref="ns4:MediaServiceKeyPoints" minOccurs="0"/>
                <xsd:element ref="ns4:MediaServiceGenerationTime" minOccurs="0"/>
                <xsd:element ref="ns4:MediaServiceEventHashCode" minOccurs="0"/>
                <xsd:element ref="ns4:MediaServiceOCR" minOccurs="0"/>
                <xsd:element ref="ns4:lcf76f155ced4ddcb4097134ff3c332f" minOccurs="0"/>
                <xsd:element ref="ns2:SharedWithUsers" minOccurs="0"/>
                <xsd:element ref="ns2:SharedWithDetails" minOccurs="0"/>
                <xsd:element ref="ns4:MediaServiceObjectDetectorVersions" minOccurs="0"/>
                <xsd:element ref="ns4:MediaServiceSearchProperties"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9cfbb22-967d-441b-b2d0-56543b08ad7d" elementFormDefault="qualified">
    <xsd:import namespace="http://schemas.microsoft.com/office/2006/documentManagement/types"/>
    <xsd:import namespace="http://schemas.microsoft.com/office/infopath/2007/PartnerControls"/>
    <xsd:element name="nf553947567e4e08a7a428dd067c6ddf" ma:index="9" nillable="true" ma:taxonomy="true" ma:internalName="nf553947567e4e08a7a428dd067c6ddf" ma:taxonomyFieldName="Business_x0020_Activity" ma:displayName="Business Activity" ma:default="" ma:fieldId="{7f553947-567e-4e08-a7a4-28dd067c6ddf}" ma:sspId="72c748ba-2422-442a-8da0-8c3a11393106" ma:termSetId="281f97d3-173f-40b8-9fc1-2bb96af60e0e" ma:anchorId="00000000-0000-0000-0000-000000000000" ma:open="false" ma:isKeyword="false">
      <xsd:complexType>
        <xsd:sequence>
          <xsd:element ref="pc:Terms" minOccurs="0" maxOccurs="1"/>
        </xsd:sequence>
      </xsd:complexType>
    </xsd:element>
    <xsd:element name="TaxCatchAll" ma:index="10" nillable="true" ma:displayName="Taxonomy Catch All Column" ma:hidden="true" ma:list="{c84e03c9-4683-4d6d-9e6e-c6fa35f1947e}" ma:internalName="TaxCatchAll" ma:showField="CatchAllData" ma:web="19cfbb22-967d-441b-b2d0-56543b08ad7d">
      <xsd:complexType>
        <xsd:complexContent>
          <xsd:extension base="dms:MultiChoiceLookup">
            <xsd:sequence>
              <xsd:element name="Value" type="dms:Lookup" maxOccurs="unbounded" minOccurs="0" nillable="true"/>
            </xsd:sequence>
          </xsd:extension>
        </xsd:complexContent>
      </xsd:complexType>
    </xsd:element>
    <xsd:element name="pbf2f93df8dd4eb080efdd315b87a374" ma:index="12" nillable="true" ma:taxonomy="true" ma:internalName="pbf2f93df8dd4eb080efdd315b87a374" ma:taxonomyFieldName="Business_x0020_Function" ma:displayName="Business Function" ma:default="2;#Quality Improvement|f929b268-8fc1-4432-9c8d-4653c804bdfc" ma:fieldId="{9bf2f93d-f8dd-4eb0-80ef-dd315b87a374}" ma:sspId="72c748ba-2422-442a-8da0-8c3a11393106" ma:termSetId="1a054ad0-931e-4bb0-a70b-dc33d2e19bcb" ma:anchorId="c788aced-109f-432d-9368-116094370ebc" ma:open="false" ma:isKeyword="false">
      <xsd:complexType>
        <xsd:sequence>
          <xsd:element ref="pc:Terms" minOccurs="0" maxOccurs="1"/>
        </xsd:sequence>
      </xsd:complexType>
    </xsd:element>
    <xsd:element name="mc9a21fcd6b24904b2be8748004271cc" ma:index="14" nillable="true" ma:taxonomy="true" ma:internalName="mc9a21fcd6b24904b2be8748004271cc" ma:taxonomyFieldName="Division" ma:displayName="Division" ma:default="1;#Research ＆ Quality Improvement|40ffecb9-eb64-4eb4-bbcd-9ff92017558e" ma:fieldId="{6c9a21fc-d6b2-4904-b2be-8748004271cc}" ma:sspId="72c748ba-2422-442a-8da0-8c3a11393106" ma:termSetId="854525bc-11e5-4801-9a2e-02bd235a7eec" ma:anchorId="00000000-0000-0000-0000-000000000000" ma:open="false" ma:isKeyword="false">
      <xsd:complexType>
        <xsd:sequence>
          <xsd:element ref="pc:Terms" minOccurs="0" maxOccurs="1"/>
        </xsd:sequence>
      </xsd:complexType>
    </xsd:element>
    <xsd:element name="fdb3048ee4f64c2ab103fa5c08134177" ma:index="16" nillable="true" ma:taxonomy="true" ma:internalName="fdb3048ee4f64c2ab103fa5c08134177" ma:taxonomyFieldName="Document_x0020_status" ma:displayName="Document status" ma:default="" ma:fieldId="{fdb3048e-e4f6-4c2a-b103-fa5c08134177}" ma:sspId="72c748ba-2422-442a-8da0-8c3a11393106" ma:termSetId="81537ae4-bb63-4a0b-b036-a59c8bb24956" ma:anchorId="00000000-0000-0000-0000-000000000000" ma:open="false" ma:isKeyword="false">
      <xsd:complexType>
        <xsd:sequence>
          <xsd:element ref="pc:Terms" minOccurs="0" maxOccurs="1"/>
        </xsd:sequence>
      </xsd:complexType>
    </xsd:element>
    <xsd:element name="i17683cc25004393bf5e7a85079a67d2" ma:index="18" nillable="true" ma:taxonomy="true" ma:internalName="i17683cc25004393bf5e7a85079a67d2" ma:taxonomyFieldName="Information_x0020_type" ma:displayName="Information type" ma:default="" ma:fieldId="{217683cc-2500-4393-bf5e-7a85079a67d2}" ma:sspId="72c748ba-2422-442a-8da0-8c3a11393106" ma:termSetId="7c5dc89c-5a38-404b-b798-27b2a4c32a36" ma:anchorId="00000000-0000-0000-0000-000000000000" ma:open="false" ma:isKeyword="false">
      <xsd:complexType>
        <xsd:sequence>
          <xsd:element ref="pc:Terms" minOccurs="0" maxOccurs="1"/>
        </xsd:sequence>
      </xsd:complexType>
    </xsd:element>
    <xsd:element name="Project_x002f__x0020_contract_x0020_end_x0020_date" ma:index="19" nillable="true" ma:displayName="Project/ contract end date" ma:format="DateOnly" ma:internalName="Project_x002F__x0020_contract_x0020_end_x0020_date">
      <xsd:simpleType>
        <xsd:restriction base="dms:DateTime"/>
      </xsd:simpleType>
    </xsd:element>
    <xsd:element name="n63e5b34d79144c59fc93a19d30f3a0b" ma:index="21" nillable="true" ma:taxonomy="true" ma:internalName="n63e5b34d79144c59fc93a19d30f3a0b" ma:taxonomyFieldName="Project_x002F__x0020_contract_x0020_status" ma:displayName="Project/ contract status" ma:default="" ma:fieldId="{763e5b34-d791-44c5-9fc9-3a19d30f3a0b}" ma:sspId="72c748ba-2422-442a-8da0-8c3a11393106" ma:termSetId="6fb53340-93dd-45ae-88d8-d63e0eb70bfd" ma:anchorId="00000000-0000-0000-0000-000000000000" ma:open="false" ma:isKeyword="false">
      <xsd:complexType>
        <xsd:sequence>
          <xsd:element ref="pc:Terms" minOccurs="0" maxOccurs="1"/>
        </xsd:sequence>
      </xsd:complexType>
    </xsd:element>
    <xsd:element name="SharedWithUsers" ma:index="3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36"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Source" ma:index="22" nillable="true" ma:displayName="Source filepath" ma:description="References to resources from which this resource was derived. This is the filepath that was lifted from the Q Drive" ma:internalName="_Sourc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7b00261-fff3-41e0-a06e-29be7bbb4b90" elementFormDefault="qualified">
    <xsd:import namespace="http://schemas.microsoft.com/office/2006/documentManagement/types"/>
    <xsd:import namespace="http://schemas.microsoft.com/office/infopath/2007/PartnerControls"/>
    <xsd:element name="MediaServiceMetadata" ma:index="23" nillable="true" ma:displayName="MediaServiceMetadata" ma:hidden="true" ma:internalName="MediaServiceMetadata" ma:readOnly="true">
      <xsd:simpleType>
        <xsd:restriction base="dms:Note"/>
      </xsd:simpleType>
    </xsd:element>
    <xsd:element name="MediaServiceFastMetadata" ma:index="24" nillable="true" ma:displayName="MediaServiceFastMetadata" ma:hidden="true" ma:internalName="MediaServiceFastMetadata" ma:readOnly="true">
      <xsd:simpleType>
        <xsd:restriction base="dms:Note"/>
      </xsd:simpleType>
    </xsd:element>
    <xsd:element name="MediaServiceDateTaken" ma:index="25" nillable="true" ma:displayName="MediaServiceDateTaken" ma:hidden="true" ma:internalName="MediaServiceDateTaken" ma:readOnly="true">
      <xsd:simpleType>
        <xsd:restriction base="dms:Text"/>
      </xsd:simpleType>
    </xsd:element>
    <xsd:element name="MediaServiceAutoTags" ma:index="26" nillable="true" ma:displayName="Tags" ma:internalName="MediaServiceAutoTags"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MediaServiceAutoKeyPoints" ma:index="28" nillable="true" ma:displayName="MediaServiceAutoKeyPoints" ma:hidden="true" ma:internalName="MediaServiceAutoKeyPoints" ma:readOnly="true">
      <xsd:simpleType>
        <xsd:restriction base="dms:Note"/>
      </xsd:simpleType>
    </xsd:element>
    <xsd:element name="MediaServiceKeyPoints" ma:index="29" nillable="true" ma:displayName="KeyPoints" ma:internalName="MediaServiceKeyPoints" ma:readOnly="true">
      <xsd:simpleType>
        <xsd:restriction base="dms:Note">
          <xsd:maxLength value="255"/>
        </xsd:restriction>
      </xsd:simpleType>
    </xsd:element>
    <xsd:element name="MediaServiceGenerationTime" ma:index="30" nillable="true" ma:displayName="MediaServiceGenerationTime" ma:hidden="true" ma:internalName="MediaServiceGenerationTime" ma:readOnly="true">
      <xsd:simpleType>
        <xsd:restriction base="dms:Text"/>
      </xsd:simpleType>
    </xsd:element>
    <xsd:element name="MediaServiceEventHashCode" ma:index="31" nillable="true" ma:displayName="MediaServiceEventHashCode" ma:hidden="true" ma:internalName="MediaServiceEventHashCode" ma:readOnly="true">
      <xsd:simpleType>
        <xsd:restriction base="dms:Text"/>
      </xsd:simpleType>
    </xsd:element>
    <xsd:element name="MediaServiceOCR" ma:index="32" nillable="true" ma:displayName="Extracted Text" ma:internalName="MediaServiceOCR" ma:readOnly="true">
      <xsd:simpleType>
        <xsd:restriction base="dms:Note">
          <xsd:maxLength value="255"/>
        </xsd:restriction>
      </xsd:simpleType>
    </xsd:element>
    <xsd:element name="lcf76f155ced4ddcb4097134ff3c332f" ma:index="34" nillable="true" ma:taxonomy="true" ma:internalName="lcf76f155ced4ddcb4097134ff3c332f" ma:taxonomyFieldName="MediaServiceImageTags" ma:displayName="Image Tags" ma:readOnly="false" ma:fieldId="{5cf76f15-5ced-4ddc-b409-7134ff3c332f}" ma:taxonomyMulti="true" ma:sspId="72c748ba-2422-442a-8da0-8c3a1139310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37"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38" nillable="true" ma:displayName="MediaServiceSearchProperties" ma:hidden="true" ma:internalName="MediaServiceSearchProperties" ma:readOnly="true">
      <xsd:simpleType>
        <xsd:restriction base="dms:Note"/>
      </xsd:simpleType>
    </xsd:element>
    <xsd:element name="MediaServiceLocation" ma:index="39" nillable="true" ma:displayName="Location" ma:description="" ma:indexed="true"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19cfbb22-967d-441b-b2d0-56543b08ad7d">
      <Value>2</Value>
      <Value>1</Value>
    </TaxCatchAll>
    <lcf76f155ced4ddcb4097134ff3c332f xmlns="e7b00261-fff3-41e0-a06e-29be7bbb4b90">
      <Terms xmlns="http://schemas.microsoft.com/office/infopath/2007/PartnerControls"/>
    </lcf76f155ced4ddcb4097134ff3c332f>
    <MediaLengthInSeconds xmlns="e7b00261-fff3-41e0-a06e-29be7bbb4b90" xsi:nil="true"/>
    <SharedWithUsers xmlns="19cfbb22-967d-441b-b2d0-56543b08ad7d">
      <UserInfo>
        <DisplayName/>
        <AccountId xsi:nil="true"/>
        <AccountType/>
      </UserInfo>
    </SharedWithUsers>
    <i17683cc25004393bf5e7a85079a67d2 xmlns="19cfbb22-967d-441b-b2d0-56543b08ad7d">
      <Terms xmlns="http://schemas.microsoft.com/office/infopath/2007/PartnerControls"/>
    </i17683cc25004393bf5e7a85079a67d2>
    <_Source xmlns="http://schemas.microsoft.com/sharepoint/v3/fields" xsi:nil="true"/>
    <pbf2f93df8dd4eb080efdd315b87a374 xmlns="19cfbb22-967d-441b-b2d0-56543b08ad7d">
      <Terms xmlns="http://schemas.microsoft.com/office/infopath/2007/PartnerControls">
        <TermInfo xmlns="http://schemas.microsoft.com/office/infopath/2007/PartnerControls">
          <TermName xmlns="http://schemas.microsoft.com/office/infopath/2007/PartnerControls">Quality Improvement</TermName>
          <TermId xmlns="http://schemas.microsoft.com/office/infopath/2007/PartnerControls">f929b268-8fc1-4432-9c8d-4653c804bdfc</TermId>
        </TermInfo>
      </Terms>
    </pbf2f93df8dd4eb080efdd315b87a374>
    <nf553947567e4e08a7a428dd067c6ddf xmlns="19cfbb22-967d-441b-b2d0-56543b08ad7d">
      <Terms xmlns="http://schemas.microsoft.com/office/infopath/2007/PartnerControls"/>
    </nf553947567e4e08a7a428dd067c6ddf>
    <Project_x002f__x0020_contract_x0020_end_x0020_date xmlns="19cfbb22-967d-441b-b2d0-56543b08ad7d" xsi:nil="true"/>
    <mc9a21fcd6b24904b2be8748004271cc xmlns="19cfbb22-967d-441b-b2d0-56543b08ad7d">
      <Terms xmlns="http://schemas.microsoft.com/office/infopath/2007/PartnerControls">
        <TermInfo xmlns="http://schemas.microsoft.com/office/infopath/2007/PartnerControls">
          <TermName xmlns="http://schemas.microsoft.com/office/infopath/2007/PartnerControls">Research ＆ Quality Improvement</TermName>
          <TermId xmlns="http://schemas.microsoft.com/office/infopath/2007/PartnerControls">40ffecb9-eb64-4eb4-bbcd-9ff92017558e</TermId>
        </TermInfo>
      </Terms>
    </mc9a21fcd6b24904b2be8748004271cc>
    <fdb3048ee4f64c2ab103fa5c08134177 xmlns="19cfbb22-967d-441b-b2d0-56543b08ad7d">
      <Terms xmlns="http://schemas.microsoft.com/office/infopath/2007/PartnerControls"/>
    </fdb3048ee4f64c2ab103fa5c08134177>
    <n63e5b34d79144c59fc93a19d30f3a0b xmlns="19cfbb22-967d-441b-b2d0-56543b08ad7d">
      <Terms xmlns="http://schemas.microsoft.com/office/infopath/2007/PartnerControls"/>
    </n63e5b34d79144c59fc93a19d30f3a0b>
  </documentManagement>
</p:properties>
</file>

<file path=customXml/itemProps1.xml><?xml version="1.0" encoding="utf-8"?>
<ds:datastoreItem xmlns:ds="http://schemas.openxmlformats.org/officeDocument/2006/customXml" ds:itemID="{A254EF92-8EC1-4FFE-9052-E60F8B408497}">
  <ds:schemaRefs>
    <ds:schemaRef ds:uri="http://schemas.microsoft.com/sharepoint/v3/contenttype/forms"/>
  </ds:schemaRefs>
</ds:datastoreItem>
</file>

<file path=customXml/itemProps2.xml><?xml version="1.0" encoding="utf-8"?>
<ds:datastoreItem xmlns:ds="http://schemas.openxmlformats.org/officeDocument/2006/customXml" ds:itemID="{96233425-F40E-4552-A339-278BFA6066E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9cfbb22-967d-441b-b2d0-56543b08ad7d"/>
    <ds:schemaRef ds:uri="http://schemas.microsoft.com/sharepoint/v3/fields"/>
    <ds:schemaRef ds:uri="e7b00261-fff3-41e0-a06e-29be7bbb4b9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D6F90B0-68A3-43D2-BA42-45DF59E3C040}">
  <ds:schemaRefs>
    <ds:schemaRef ds:uri="http://schemas.microsoft.com/office/2006/metadata/properties"/>
    <ds:schemaRef ds:uri="http://schemas.microsoft.com/office/infopath/2007/PartnerControls"/>
    <ds:schemaRef ds:uri="19d55dec-64db-48ca-8a2a-bb7d318d4195"/>
    <ds:schemaRef ds:uri="http://schemas.microsoft.com/sharepoint/v3/fields"/>
    <ds:schemaRef ds:uri="5acc4cad-2aa3-4eb2-8220-20c2ac6d16ff"/>
    <ds:schemaRef ds:uri="19cfbb22-967d-441b-b2d0-56543b08ad7d"/>
    <ds:schemaRef ds:uri="e7b00261-fff3-41e0-a06e-29be7bbb4b90"/>
    <ds:schemaRef ds:uri="37df6dd1-1f47-4b51-841c-0243d18555eb"/>
    <ds:schemaRef ds:uri="44e40524-91c9-4f1a-8c93-91673b8fc013"/>
  </ds:schemaRefs>
</ds:datastoreItem>
</file>

<file path=docProps/app.xml><?xml version="1.0" encoding="utf-8"?>
<Properties xmlns="http://schemas.openxmlformats.org/officeDocument/2006/extended-properties" xmlns:vt="http://schemas.openxmlformats.org/officeDocument/2006/docPropsVTypes">
  <TotalTime>15802</TotalTime>
  <Words>2102</Words>
  <Application>Microsoft Office PowerPoint</Application>
  <PresentationFormat>Widescreen</PresentationFormat>
  <Paragraphs>121</Paragraphs>
  <Slides>13</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13</vt:i4>
      </vt:variant>
    </vt:vector>
  </HeadingPairs>
  <TitlesOfParts>
    <vt:vector size="19" baseType="lpstr">
      <vt:lpstr>Arial</vt:lpstr>
      <vt:lpstr>Calibri</vt:lpstr>
      <vt:lpstr>Courier New</vt:lpstr>
      <vt:lpstr>Montserrat</vt:lpstr>
      <vt:lpstr>1_Office Theme</vt:lpstr>
      <vt:lpstr>3_Office Theme</vt:lpstr>
      <vt:lpstr>PowerPoint Presentation</vt:lpstr>
      <vt:lpstr> Reducing referral waiting times – The Dudley group NHS Foundation Trust​  </vt:lpstr>
      <vt:lpstr>Reducing referral waiting times – The Dudley group NHS Foundation Trust</vt:lpstr>
      <vt:lpstr>Reducing referral waiting times – The Dudley group NHS Foundation Trust</vt:lpstr>
      <vt:lpstr>Reducing referral waiting times – The Dudley group NHS Foundation Trust</vt:lpstr>
      <vt:lpstr>Reducing referral waiting times – The Dudley group NHS Foundation Trust</vt:lpstr>
      <vt:lpstr>Reducing referral waiting times – The Dudley group NHS Foundation Trust</vt:lpstr>
      <vt:lpstr>Reducing referral waiting times – The Dudley group NHS Foundation Trust</vt:lpstr>
      <vt:lpstr>Reducing referral waiting times – The Dudley group NHS Foundation Trust</vt:lpstr>
      <vt:lpstr> Reducing referral waiting times – The Dudley group NHS Foundation Trust​​ </vt:lpstr>
      <vt:lpstr> Reducing referral waiting times – The Dudley group NHS Foundation Trust​ </vt:lpstr>
      <vt:lpstr> Reducing referral waiting times – The Dudley group NHS Foundation Trust​ </vt:lpstr>
      <vt:lpstr> https://eqip.rcpch.ac.uk</vt:lpstr>
    </vt:vector>
  </TitlesOfParts>
  <Company>RCPCH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Highlights  EQIP Impact Report  (Cohort 5 (2022/2023) a first paediatric assessment for a suspected seizure between 1 December 2022 and 30 November 2023.)    (EQIP wave three, 2022 - 2023)  Data for these teams require cohort 5 results to check for signs</dc:title>
  <dc:creator>Melanie David-Feveck</dc:creator>
  <cp:lastModifiedBy>Melanie David-Feveck</cp:lastModifiedBy>
  <cp:revision>4</cp:revision>
  <dcterms:created xsi:type="dcterms:W3CDTF">2023-05-19T10:25:27Z</dcterms:created>
  <dcterms:modified xsi:type="dcterms:W3CDTF">2024-07-22T12:09:46Z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0x0101007751973C6449E24E8C84C36CA9C913D6</vt:lpwstr>
  </property>
  <property fmtid="{D5CDD505-2E9C-101B-9397-08002B2CF9AE}" pid="3" name="Archive">
    <vt:lpwstr/>
  </property>
  <property fmtid="{D5CDD505-2E9C-101B-9397-08002B2CF9AE}" pid="4" name="Document status">
    <vt:lpwstr/>
  </property>
  <property fmtid="{D5CDD505-2E9C-101B-9397-08002B2CF9AE}" pid="5" name="MediaServiceImageTags">
    <vt:lpwstr/>
  </property>
  <property fmtid="{D5CDD505-2E9C-101B-9397-08002B2CF9AE}" pid="6" name="Business Activity">
    <vt:lpwstr/>
  </property>
  <property fmtid="{D5CDD505-2E9C-101B-9397-08002B2CF9AE}" pid="7" name="Business Function">
    <vt:lpwstr>2;#Quality Improvement|f929b268-8fc1-4432-9c8d-4653c804bdfc</vt:lpwstr>
  </property>
  <property fmtid="{D5CDD505-2E9C-101B-9397-08002B2CF9AE}" pid="8" name="Project/ contract status">
    <vt:lpwstr/>
  </property>
  <property fmtid="{D5CDD505-2E9C-101B-9397-08002B2CF9AE}" pid="9" name="Division">
    <vt:lpwstr>1;#Research ＆ Quality Improvement|40ffecb9-eb64-4eb4-bbcd-9ff92017558e</vt:lpwstr>
  </property>
  <property fmtid="{D5CDD505-2E9C-101B-9397-08002B2CF9AE}" pid="10" name="Information type">
    <vt:lpwstr/>
  </property>
  <property fmtid="{D5CDD505-2E9C-101B-9397-08002B2CF9AE}" pid="11" name="xd_ProgID">
    <vt:lpwstr/>
  </property>
  <property fmtid="{D5CDD505-2E9C-101B-9397-08002B2CF9AE}" pid="12" name="ComplianceAssetId">
    <vt:lpwstr/>
  </property>
  <property fmtid="{D5CDD505-2E9C-101B-9397-08002B2CF9AE}" pid="13" name="TemplateUrl">
    <vt:lpwstr/>
  </property>
  <property fmtid="{D5CDD505-2E9C-101B-9397-08002B2CF9AE}" pid="14" name="l9151f26d9d24fb2bafecc2135ce3309">
    <vt:lpwstr>Research ＆ Quality Improvement|c788aced-109f-432d-9368-116094370ebc</vt:lpwstr>
  </property>
  <property fmtid="{D5CDD505-2E9C-101B-9397-08002B2CF9AE}" pid="15" name="_ExtendedDescription">
    <vt:lpwstr/>
  </property>
  <property fmtid="{D5CDD505-2E9C-101B-9397-08002B2CF9AE}" pid="16" name="TriggerFlowInfo">
    <vt:lpwstr/>
  </property>
  <property fmtid="{D5CDD505-2E9C-101B-9397-08002B2CF9AE}" pid="17" name="xd_Signature">
    <vt:bool>false</vt:bool>
  </property>
  <property fmtid="{D5CDD505-2E9C-101B-9397-08002B2CF9AE}" pid="18" name="ba13835014884b89bed364837ca9ec39">
    <vt:lpwstr>Audits|ae63694e-9999-473c-882e-084b09c6631d</vt:lpwstr>
  </property>
  <property fmtid="{D5CDD505-2E9C-101B-9397-08002B2CF9AE}" pid="19" name="Document_x0020_status">
    <vt:lpwstr/>
  </property>
  <property fmtid="{D5CDD505-2E9C-101B-9397-08002B2CF9AE}" pid="20" name="Business_x0020_Activity">
    <vt:lpwstr/>
  </property>
  <property fmtid="{D5CDD505-2E9C-101B-9397-08002B2CF9AE}" pid="21" name="Project_x002F__x0020_contract_x0020_status">
    <vt:lpwstr/>
  </property>
  <property fmtid="{D5CDD505-2E9C-101B-9397-08002B2CF9AE}" pid="22" name="Information_x0020_type">
    <vt:lpwstr/>
  </property>
</Properties>
</file>