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0" r:id="rId5"/>
  </p:sldMasterIdLst>
  <p:notesMasterIdLst>
    <p:notesMasterId r:id="rId21"/>
  </p:notesMasterIdLst>
  <p:sldIdLst>
    <p:sldId id="311" r:id="rId6"/>
    <p:sldId id="434" r:id="rId7"/>
    <p:sldId id="404" r:id="rId8"/>
    <p:sldId id="405" r:id="rId9"/>
    <p:sldId id="406" r:id="rId10"/>
    <p:sldId id="409" r:id="rId11"/>
    <p:sldId id="408" r:id="rId12"/>
    <p:sldId id="327" r:id="rId13"/>
    <p:sldId id="407" r:id="rId14"/>
    <p:sldId id="426" r:id="rId15"/>
    <p:sldId id="411" r:id="rId16"/>
    <p:sldId id="328" r:id="rId17"/>
    <p:sldId id="412" r:id="rId18"/>
    <p:sldId id="329" r:id="rId19"/>
    <p:sldId id="49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2" d="100"/>
          <a:sy n="62" d="100"/>
        </p:scale>
        <p:origin x="40"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F65D9DD8-D2C8-4D67-8A28-14F19071322A}"/>
    <pc:docChg chg="delSld modSld delSection modSection">
      <pc:chgData name="Melanie David-Feveck" userId="9e4d456e-893c-4367-b601-72fce04ebd6b" providerId="ADAL" clId="{F65D9DD8-D2C8-4D67-8A28-14F19071322A}" dt="2024-03-08T19:22:10.153" v="12" actId="20577"/>
      <pc:docMkLst>
        <pc:docMk/>
      </pc:docMkLst>
      <pc:sldChg chg="del">
        <pc:chgData name="Melanie David-Feveck" userId="9e4d456e-893c-4367-b601-72fce04ebd6b" providerId="ADAL" clId="{F65D9DD8-D2C8-4D67-8A28-14F19071322A}" dt="2024-03-08T19:08:33.210" v="0" actId="47"/>
        <pc:sldMkLst>
          <pc:docMk/>
          <pc:sldMk cId="2409761706" sldId="303"/>
        </pc:sldMkLst>
      </pc:sldChg>
      <pc:sldChg chg="del">
        <pc:chgData name="Melanie David-Feveck" userId="9e4d456e-893c-4367-b601-72fce04ebd6b" providerId="ADAL" clId="{F65D9DD8-D2C8-4D67-8A28-14F19071322A}" dt="2024-03-08T19:08:33.210" v="0" actId="47"/>
        <pc:sldMkLst>
          <pc:docMk/>
          <pc:sldMk cId="2103544846" sldId="304"/>
        </pc:sldMkLst>
      </pc:sldChg>
      <pc:sldChg chg="del">
        <pc:chgData name="Melanie David-Feveck" userId="9e4d456e-893c-4367-b601-72fce04ebd6b" providerId="ADAL" clId="{F65D9DD8-D2C8-4D67-8A28-14F19071322A}" dt="2024-03-08T19:08:33.210" v="0" actId="47"/>
        <pc:sldMkLst>
          <pc:docMk/>
          <pc:sldMk cId="3373054079" sldId="308"/>
        </pc:sldMkLst>
      </pc:sldChg>
      <pc:sldChg chg="del">
        <pc:chgData name="Melanie David-Feveck" userId="9e4d456e-893c-4367-b601-72fce04ebd6b" providerId="ADAL" clId="{F65D9DD8-D2C8-4D67-8A28-14F19071322A}" dt="2024-03-08T19:08:33.210" v="0" actId="47"/>
        <pc:sldMkLst>
          <pc:docMk/>
          <pc:sldMk cId="3070885875" sldId="309"/>
        </pc:sldMkLst>
      </pc:sldChg>
      <pc:sldChg chg="del">
        <pc:chgData name="Melanie David-Feveck" userId="9e4d456e-893c-4367-b601-72fce04ebd6b" providerId="ADAL" clId="{F65D9DD8-D2C8-4D67-8A28-14F19071322A}" dt="2024-03-08T19:08:33.210" v="0" actId="47"/>
        <pc:sldMkLst>
          <pc:docMk/>
          <pc:sldMk cId="4102430261" sldId="310"/>
        </pc:sldMkLst>
      </pc:sldChg>
      <pc:sldChg chg="del">
        <pc:chgData name="Melanie David-Feveck" userId="9e4d456e-893c-4367-b601-72fce04ebd6b" providerId="ADAL" clId="{F65D9DD8-D2C8-4D67-8A28-14F19071322A}" dt="2024-03-08T19:08:44.923" v="1" actId="47"/>
        <pc:sldMkLst>
          <pc:docMk/>
          <pc:sldMk cId="4015421613" sldId="312"/>
        </pc:sldMkLst>
      </pc:sldChg>
      <pc:sldChg chg="del">
        <pc:chgData name="Melanie David-Feveck" userId="9e4d456e-893c-4367-b601-72fce04ebd6b" providerId="ADAL" clId="{F65D9DD8-D2C8-4D67-8A28-14F19071322A}" dt="2024-03-08T19:08:44.923" v="1" actId="47"/>
        <pc:sldMkLst>
          <pc:docMk/>
          <pc:sldMk cId="2259292171" sldId="314"/>
        </pc:sldMkLst>
      </pc:sldChg>
      <pc:sldChg chg="del">
        <pc:chgData name="Melanie David-Feveck" userId="9e4d456e-893c-4367-b601-72fce04ebd6b" providerId="ADAL" clId="{F65D9DD8-D2C8-4D67-8A28-14F19071322A}" dt="2024-03-08T19:08:33.210" v="0" actId="47"/>
        <pc:sldMkLst>
          <pc:docMk/>
          <pc:sldMk cId="721969312" sldId="318"/>
        </pc:sldMkLst>
      </pc:sldChg>
      <pc:sldChg chg="del">
        <pc:chgData name="Melanie David-Feveck" userId="9e4d456e-893c-4367-b601-72fce04ebd6b" providerId="ADAL" clId="{F65D9DD8-D2C8-4D67-8A28-14F19071322A}" dt="2024-03-08T19:08:33.210" v="0" actId="47"/>
        <pc:sldMkLst>
          <pc:docMk/>
          <pc:sldMk cId="2240399950" sldId="319"/>
        </pc:sldMkLst>
      </pc:sldChg>
      <pc:sldChg chg="del">
        <pc:chgData name="Melanie David-Feveck" userId="9e4d456e-893c-4367-b601-72fce04ebd6b" providerId="ADAL" clId="{F65D9DD8-D2C8-4D67-8A28-14F19071322A}" dt="2024-03-08T19:08:33.210" v="0" actId="47"/>
        <pc:sldMkLst>
          <pc:docMk/>
          <pc:sldMk cId="1033349992" sldId="320"/>
        </pc:sldMkLst>
      </pc:sldChg>
      <pc:sldChg chg="del">
        <pc:chgData name="Melanie David-Feveck" userId="9e4d456e-893c-4367-b601-72fce04ebd6b" providerId="ADAL" clId="{F65D9DD8-D2C8-4D67-8A28-14F19071322A}" dt="2024-03-08T19:08:33.210" v="0" actId="47"/>
        <pc:sldMkLst>
          <pc:docMk/>
          <pc:sldMk cId="536331166" sldId="321"/>
        </pc:sldMkLst>
      </pc:sldChg>
      <pc:sldChg chg="del">
        <pc:chgData name="Melanie David-Feveck" userId="9e4d456e-893c-4367-b601-72fce04ebd6b" providerId="ADAL" clId="{F65D9DD8-D2C8-4D67-8A28-14F19071322A}" dt="2024-03-08T19:08:33.210" v="0" actId="47"/>
        <pc:sldMkLst>
          <pc:docMk/>
          <pc:sldMk cId="3693865063" sldId="322"/>
        </pc:sldMkLst>
      </pc:sldChg>
      <pc:sldChg chg="del">
        <pc:chgData name="Melanie David-Feveck" userId="9e4d456e-893c-4367-b601-72fce04ebd6b" providerId="ADAL" clId="{F65D9DD8-D2C8-4D67-8A28-14F19071322A}" dt="2024-03-08T19:08:33.210" v="0" actId="47"/>
        <pc:sldMkLst>
          <pc:docMk/>
          <pc:sldMk cId="2906439481" sldId="323"/>
        </pc:sldMkLst>
      </pc:sldChg>
      <pc:sldChg chg="del">
        <pc:chgData name="Melanie David-Feveck" userId="9e4d456e-893c-4367-b601-72fce04ebd6b" providerId="ADAL" clId="{F65D9DD8-D2C8-4D67-8A28-14F19071322A}" dt="2024-03-08T19:08:33.210" v="0" actId="47"/>
        <pc:sldMkLst>
          <pc:docMk/>
          <pc:sldMk cId="348031329" sldId="324"/>
        </pc:sldMkLst>
      </pc:sldChg>
      <pc:sldChg chg="del">
        <pc:chgData name="Melanie David-Feveck" userId="9e4d456e-893c-4367-b601-72fce04ebd6b" providerId="ADAL" clId="{F65D9DD8-D2C8-4D67-8A28-14F19071322A}" dt="2024-03-08T19:08:33.210" v="0" actId="47"/>
        <pc:sldMkLst>
          <pc:docMk/>
          <pc:sldMk cId="604522650" sldId="325"/>
        </pc:sldMkLst>
      </pc:sldChg>
      <pc:sldChg chg="del">
        <pc:chgData name="Melanie David-Feveck" userId="9e4d456e-893c-4367-b601-72fce04ebd6b" providerId="ADAL" clId="{F65D9DD8-D2C8-4D67-8A28-14F19071322A}" dt="2024-03-08T19:08:33.210" v="0" actId="47"/>
        <pc:sldMkLst>
          <pc:docMk/>
          <pc:sldMk cId="2833033425" sldId="326"/>
        </pc:sldMkLst>
      </pc:sldChg>
      <pc:sldChg chg="del">
        <pc:chgData name="Melanie David-Feveck" userId="9e4d456e-893c-4367-b601-72fce04ebd6b" providerId="ADAL" clId="{F65D9DD8-D2C8-4D67-8A28-14F19071322A}" dt="2024-03-08T19:08:44.923" v="1" actId="47"/>
        <pc:sldMkLst>
          <pc:docMk/>
          <pc:sldMk cId="775354376" sldId="330"/>
        </pc:sldMkLst>
      </pc:sldChg>
      <pc:sldChg chg="del">
        <pc:chgData name="Melanie David-Feveck" userId="9e4d456e-893c-4367-b601-72fce04ebd6b" providerId="ADAL" clId="{F65D9DD8-D2C8-4D67-8A28-14F19071322A}" dt="2024-03-08T19:08:44.923" v="1" actId="47"/>
        <pc:sldMkLst>
          <pc:docMk/>
          <pc:sldMk cId="3168977048" sldId="331"/>
        </pc:sldMkLst>
      </pc:sldChg>
      <pc:sldChg chg="del">
        <pc:chgData name="Melanie David-Feveck" userId="9e4d456e-893c-4367-b601-72fce04ebd6b" providerId="ADAL" clId="{F65D9DD8-D2C8-4D67-8A28-14F19071322A}" dt="2024-03-08T19:08:44.923" v="1" actId="47"/>
        <pc:sldMkLst>
          <pc:docMk/>
          <pc:sldMk cId="3737459222" sldId="332"/>
        </pc:sldMkLst>
      </pc:sldChg>
      <pc:sldChg chg="del">
        <pc:chgData name="Melanie David-Feveck" userId="9e4d456e-893c-4367-b601-72fce04ebd6b" providerId="ADAL" clId="{F65D9DD8-D2C8-4D67-8A28-14F19071322A}" dt="2024-03-08T19:08:44.923" v="1" actId="47"/>
        <pc:sldMkLst>
          <pc:docMk/>
          <pc:sldMk cId="2111931080" sldId="333"/>
        </pc:sldMkLst>
      </pc:sldChg>
      <pc:sldChg chg="del">
        <pc:chgData name="Melanie David-Feveck" userId="9e4d456e-893c-4367-b601-72fce04ebd6b" providerId="ADAL" clId="{F65D9DD8-D2C8-4D67-8A28-14F19071322A}" dt="2024-03-08T19:08:44.923" v="1" actId="47"/>
        <pc:sldMkLst>
          <pc:docMk/>
          <pc:sldMk cId="2086832026" sldId="334"/>
        </pc:sldMkLst>
      </pc:sldChg>
      <pc:sldChg chg="del">
        <pc:chgData name="Melanie David-Feveck" userId="9e4d456e-893c-4367-b601-72fce04ebd6b" providerId="ADAL" clId="{F65D9DD8-D2C8-4D67-8A28-14F19071322A}" dt="2024-03-08T19:08:44.923" v="1" actId="47"/>
        <pc:sldMkLst>
          <pc:docMk/>
          <pc:sldMk cId="449276691" sldId="335"/>
        </pc:sldMkLst>
      </pc:sldChg>
      <pc:sldChg chg="del">
        <pc:chgData name="Melanie David-Feveck" userId="9e4d456e-893c-4367-b601-72fce04ebd6b" providerId="ADAL" clId="{F65D9DD8-D2C8-4D67-8A28-14F19071322A}" dt="2024-03-08T19:08:33.210" v="0" actId="47"/>
        <pc:sldMkLst>
          <pc:docMk/>
          <pc:sldMk cId="986846230" sldId="348"/>
        </pc:sldMkLst>
      </pc:sldChg>
      <pc:sldChg chg="del">
        <pc:chgData name="Melanie David-Feveck" userId="9e4d456e-893c-4367-b601-72fce04ebd6b" providerId="ADAL" clId="{F65D9DD8-D2C8-4D67-8A28-14F19071322A}" dt="2024-03-08T19:08:33.210" v="0" actId="47"/>
        <pc:sldMkLst>
          <pc:docMk/>
          <pc:sldMk cId="2619587235" sldId="349"/>
        </pc:sldMkLst>
      </pc:sldChg>
      <pc:sldChg chg="del">
        <pc:chgData name="Melanie David-Feveck" userId="9e4d456e-893c-4367-b601-72fce04ebd6b" providerId="ADAL" clId="{F65D9DD8-D2C8-4D67-8A28-14F19071322A}" dt="2024-03-08T19:08:33.210" v="0" actId="47"/>
        <pc:sldMkLst>
          <pc:docMk/>
          <pc:sldMk cId="1936979904" sldId="350"/>
        </pc:sldMkLst>
      </pc:sldChg>
      <pc:sldChg chg="del">
        <pc:chgData name="Melanie David-Feveck" userId="9e4d456e-893c-4367-b601-72fce04ebd6b" providerId="ADAL" clId="{F65D9DD8-D2C8-4D67-8A28-14F19071322A}" dt="2024-03-08T19:08:33.210" v="0" actId="47"/>
        <pc:sldMkLst>
          <pc:docMk/>
          <pc:sldMk cId="2293431420" sldId="351"/>
        </pc:sldMkLst>
      </pc:sldChg>
      <pc:sldChg chg="del">
        <pc:chgData name="Melanie David-Feveck" userId="9e4d456e-893c-4367-b601-72fce04ebd6b" providerId="ADAL" clId="{F65D9DD8-D2C8-4D67-8A28-14F19071322A}" dt="2024-03-08T19:08:33.210" v="0" actId="47"/>
        <pc:sldMkLst>
          <pc:docMk/>
          <pc:sldMk cId="2604424609" sldId="354"/>
        </pc:sldMkLst>
      </pc:sldChg>
      <pc:sldChg chg="del">
        <pc:chgData name="Melanie David-Feveck" userId="9e4d456e-893c-4367-b601-72fce04ebd6b" providerId="ADAL" clId="{F65D9DD8-D2C8-4D67-8A28-14F19071322A}" dt="2024-03-08T19:08:33.210" v="0" actId="47"/>
        <pc:sldMkLst>
          <pc:docMk/>
          <pc:sldMk cId="2133134932" sldId="355"/>
        </pc:sldMkLst>
      </pc:sldChg>
      <pc:sldChg chg="del">
        <pc:chgData name="Melanie David-Feveck" userId="9e4d456e-893c-4367-b601-72fce04ebd6b" providerId="ADAL" clId="{F65D9DD8-D2C8-4D67-8A28-14F19071322A}" dt="2024-03-08T19:08:33.210" v="0" actId="47"/>
        <pc:sldMkLst>
          <pc:docMk/>
          <pc:sldMk cId="1843615367" sldId="356"/>
        </pc:sldMkLst>
      </pc:sldChg>
      <pc:sldChg chg="del">
        <pc:chgData name="Melanie David-Feveck" userId="9e4d456e-893c-4367-b601-72fce04ebd6b" providerId="ADAL" clId="{F65D9DD8-D2C8-4D67-8A28-14F19071322A}" dt="2024-03-08T19:08:33.210" v="0" actId="47"/>
        <pc:sldMkLst>
          <pc:docMk/>
          <pc:sldMk cId="2827899977" sldId="357"/>
        </pc:sldMkLst>
      </pc:sldChg>
      <pc:sldChg chg="del">
        <pc:chgData name="Melanie David-Feveck" userId="9e4d456e-893c-4367-b601-72fce04ebd6b" providerId="ADAL" clId="{F65D9DD8-D2C8-4D67-8A28-14F19071322A}" dt="2024-03-08T19:08:33.210" v="0" actId="47"/>
        <pc:sldMkLst>
          <pc:docMk/>
          <pc:sldMk cId="4082028486" sldId="358"/>
        </pc:sldMkLst>
      </pc:sldChg>
      <pc:sldChg chg="del">
        <pc:chgData name="Melanie David-Feveck" userId="9e4d456e-893c-4367-b601-72fce04ebd6b" providerId="ADAL" clId="{F65D9DD8-D2C8-4D67-8A28-14F19071322A}" dt="2024-03-08T19:08:33.210" v="0" actId="47"/>
        <pc:sldMkLst>
          <pc:docMk/>
          <pc:sldMk cId="615195162" sldId="359"/>
        </pc:sldMkLst>
      </pc:sldChg>
      <pc:sldChg chg="del">
        <pc:chgData name="Melanie David-Feveck" userId="9e4d456e-893c-4367-b601-72fce04ebd6b" providerId="ADAL" clId="{F65D9DD8-D2C8-4D67-8A28-14F19071322A}" dt="2024-03-08T19:08:33.210" v="0" actId="47"/>
        <pc:sldMkLst>
          <pc:docMk/>
          <pc:sldMk cId="737975697" sldId="360"/>
        </pc:sldMkLst>
      </pc:sldChg>
      <pc:sldChg chg="del">
        <pc:chgData name="Melanie David-Feveck" userId="9e4d456e-893c-4367-b601-72fce04ebd6b" providerId="ADAL" clId="{F65D9DD8-D2C8-4D67-8A28-14F19071322A}" dt="2024-03-08T19:08:33.210" v="0" actId="47"/>
        <pc:sldMkLst>
          <pc:docMk/>
          <pc:sldMk cId="380050740" sldId="361"/>
        </pc:sldMkLst>
      </pc:sldChg>
      <pc:sldChg chg="del">
        <pc:chgData name="Melanie David-Feveck" userId="9e4d456e-893c-4367-b601-72fce04ebd6b" providerId="ADAL" clId="{F65D9DD8-D2C8-4D67-8A28-14F19071322A}" dt="2024-03-08T19:08:33.210" v="0" actId="47"/>
        <pc:sldMkLst>
          <pc:docMk/>
          <pc:sldMk cId="2796384984" sldId="362"/>
        </pc:sldMkLst>
      </pc:sldChg>
      <pc:sldChg chg="del">
        <pc:chgData name="Melanie David-Feveck" userId="9e4d456e-893c-4367-b601-72fce04ebd6b" providerId="ADAL" clId="{F65D9DD8-D2C8-4D67-8A28-14F19071322A}" dt="2024-03-08T19:08:33.210" v="0" actId="47"/>
        <pc:sldMkLst>
          <pc:docMk/>
          <pc:sldMk cId="1330212566" sldId="364"/>
        </pc:sldMkLst>
      </pc:sldChg>
      <pc:sldChg chg="del">
        <pc:chgData name="Melanie David-Feveck" userId="9e4d456e-893c-4367-b601-72fce04ebd6b" providerId="ADAL" clId="{F65D9DD8-D2C8-4D67-8A28-14F19071322A}" dt="2024-03-08T19:08:33.210" v="0" actId="47"/>
        <pc:sldMkLst>
          <pc:docMk/>
          <pc:sldMk cId="710027021" sldId="365"/>
        </pc:sldMkLst>
      </pc:sldChg>
      <pc:sldChg chg="del">
        <pc:chgData name="Melanie David-Feveck" userId="9e4d456e-893c-4367-b601-72fce04ebd6b" providerId="ADAL" clId="{F65D9DD8-D2C8-4D67-8A28-14F19071322A}" dt="2024-03-08T19:08:33.210" v="0" actId="47"/>
        <pc:sldMkLst>
          <pc:docMk/>
          <pc:sldMk cId="2754571436" sldId="366"/>
        </pc:sldMkLst>
      </pc:sldChg>
      <pc:sldChg chg="del">
        <pc:chgData name="Melanie David-Feveck" userId="9e4d456e-893c-4367-b601-72fce04ebd6b" providerId="ADAL" clId="{F65D9DD8-D2C8-4D67-8A28-14F19071322A}" dt="2024-03-08T19:08:33.210" v="0" actId="47"/>
        <pc:sldMkLst>
          <pc:docMk/>
          <pc:sldMk cId="864587918" sldId="367"/>
        </pc:sldMkLst>
      </pc:sldChg>
      <pc:sldChg chg="del">
        <pc:chgData name="Melanie David-Feveck" userId="9e4d456e-893c-4367-b601-72fce04ebd6b" providerId="ADAL" clId="{F65D9DD8-D2C8-4D67-8A28-14F19071322A}" dt="2024-03-08T19:08:33.210" v="0" actId="47"/>
        <pc:sldMkLst>
          <pc:docMk/>
          <pc:sldMk cId="577676860" sldId="368"/>
        </pc:sldMkLst>
      </pc:sldChg>
      <pc:sldChg chg="del">
        <pc:chgData name="Melanie David-Feveck" userId="9e4d456e-893c-4367-b601-72fce04ebd6b" providerId="ADAL" clId="{F65D9DD8-D2C8-4D67-8A28-14F19071322A}" dt="2024-03-08T19:08:33.210" v="0" actId="47"/>
        <pc:sldMkLst>
          <pc:docMk/>
          <pc:sldMk cId="3199976840" sldId="369"/>
        </pc:sldMkLst>
      </pc:sldChg>
      <pc:sldChg chg="del">
        <pc:chgData name="Melanie David-Feveck" userId="9e4d456e-893c-4367-b601-72fce04ebd6b" providerId="ADAL" clId="{F65D9DD8-D2C8-4D67-8A28-14F19071322A}" dt="2024-03-08T19:08:33.210" v="0" actId="47"/>
        <pc:sldMkLst>
          <pc:docMk/>
          <pc:sldMk cId="205750610" sldId="370"/>
        </pc:sldMkLst>
      </pc:sldChg>
      <pc:sldChg chg="del">
        <pc:chgData name="Melanie David-Feveck" userId="9e4d456e-893c-4367-b601-72fce04ebd6b" providerId="ADAL" clId="{F65D9DD8-D2C8-4D67-8A28-14F19071322A}" dt="2024-03-08T19:08:33.210" v="0" actId="47"/>
        <pc:sldMkLst>
          <pc:docMk/>
          <pc:sldMk cId="2441330072" sldId="371"/>
        </pc:sldMkLst>
      </pc:sldChg>
      <pc:sldChg chg="del">
        <pc:chgData name="Melanie David-Feveck" userId="9e4d456e-893c-4367-b601-72fce04ebd6b" providerId="ADAL" clId="{F65D9DD8-D2C8-4D67-8A28-14F19071322A}" dt="2024-03-08T19:08:33.210" v="0" actId="47"/>
        <pc:sldMkLst>
          <pc:docMk/>
          <pc:sldMk cId="3406397433" sldId="372"/>
        </pc:sldMkLst>
      </pc:sldChg>
      <pc:sldChg chg="del">
        <pc:chgData name="Melanie David-Feveck" userId="9e4d456e-893c-4367-b601-72fce04ebd6b" providerId="ADAL" clId="{F65D9DD8-D2C8-4D67-8A28-14F19071322A}" dt="2024-03-08T19:08:33.210" v="0" actId="47"/>
        <pc:sldMkLst>
          <pc:docMk/>
          <pc:sldMk cId="3531942735" sldId="373"/>
        </pc:sldMkLst>
      </pc:sldChg>
      <pc:sldChg chg="del">
        <pc:chgData name="Melanie David-Feveck" userId="9e4d456e-893c-4367-b601-72fce04ebd6b" providerId="ADAL" clId="{F65D9DD8-D2C8-4D67-8A28-14F19071322A}" dt="2024-03-08T19:08:33.210" v="0" actId="47"/>
        <pc:sldMkLst>
          <pc:docMk/>
          <pc:sldMk cId="894207577" sldId="374"/>
        </pc:sldMkLst>
      </pc:sldChg>
      <pc:sldChg chg="del">
        <pc:chgData name="Melanie David-Feveck" userId="9e4d456e-893c-4367-b601-72fce04ebd6b" providerId="ADAL" clId="{F65D9DD8-D2C8-4D67-8A28-14F19071322A}" dt="2024-03-08T19:08:33.210" v="0" actId="47"/>
        <pc:sldMkLst>
          <pc:docMk/>
          <pc:sldMk cId="997049916" sldId="375"/>
        </pc:sldMkLst>
      </pc:sldChg>
      <pc:sldChg chg="del">
        <pc:chgData name="Melanie David-Feveck" userId="9e4d456e-893c-4367-b601-72fce04ebd6b" providerId="ADAL" clId="{F65D9DD8-D2C8-4D67-8A28-14F19071322A}" dt="2024-03-08T19:08:33.210" v="0" actId="47"/>
        <pc:sldMkLst>
          <pc:docMk/>
          <pc:sldMk cId="3154075291" sldId="376"/>
        </pc:sldMkLst>
      </pc:sldChg>
      <pc:sldChg chg="del">
        <pc:chgData name="Melanie David-Feveck" userId="9e4d456e-893c-4367-b601-72fce04ebd6b" providerId="ADAL" clId="{F65D9DD8-D2C8-4D67-8A28-14F19071322A}" dt="2024-03-08T19:08:33.210" v="0" actId="47"/>
        <pc:sldMkLst>
          <pc:docMk/>
          <pc:sldMk cId="393594769" sldId="377"/>
        </pc:sldMkLst>
      </pc:sldChg>
      <pc:sldChg chg="del">
        <pc:chgData name="Melanie David-Feveck" userId="9e4d456e-893c-4367-b601-72fce04ebd6b" providerId="ADAL" clId="{F65D9DD8-D2C8-4D67-8A28-14F19071322A}" dt="2024-03-08T19:08:33.210" v="0" actId="47"/>
        <pc:sldMkLst>
          <pc:docMk/>
          <pc:sldMk cId="3326241190" sldId="378"/>
        </pc:sldMkLst>
      </pc:sldChg>
      <pc:sldChg chg="del">
        <pc:chgData name="Melanie David-Feveck" userId="9e4d456e-893c-4367-b601-72fce04ebd6b" providerId="ADAL" clId="{F65D9DD8-D2C8-4D67-8A28-14F19071322A}" dt="2024-03-08T19:08:33.210" v="0" actId="47"/>
        <pc:sldMkLst>
          <pc:docMk/>
          <pc:sldMk cId="3212446767" sldId="379"/>
        </pc:sldMkLst>
      </pc:sldChg>
      <pc:sldChg chg="del">
        <pc:chgData name="Melanie David-Feveck" userId="9e4d456e-893c-4367-b601-72fce04ebd6b" providerId="ADAL" clId="{F65D9DD8-D2C8-4D67-8A28-14F19071322A}" dt="2024-03-08T19:08:33.210" v="0" actId="47"/>
        <pc:sldMkLst>
          <pc:docMk/>
          <pc:sldMk cId="1931730377" sldId="380"/>
        </pc:sldMkLst>
      </pc:sldChg>
      <pc:sldChg chg="del">
        <pc:chgData name="Melanie David-Feveck" userId="9e4d456e-893c-4367-b601-72fce04ebd6b" providerId="ADAL" clId="{F65D9DD8-D2C8-4D67-8A28-14F19071322A}" dt="2024-03-08T19:08:33.210" v="0" actId="47"/>
        <pc:sldMkLst>
          <pc:docMk/>
          <pc:sldMk cId="3871933420" sldId="381"/>
        </pc:sldMkLst>
      </pc:sldChg>
      <pc:sldChg chg="del">
        <pc:chgData name="Melanie David-Feveck" userId="9e4d456e-893c-4367-b601-72fce04ebd6b" providerId="ADAL" clId="{F65D9DD8-D2C8-4D67-8A28-14F19071322A}" dt="2024-03-08T19:08:33.210" v="0" actId="47"/>
        <pc:sldMkLst>
          <pc:docMk/>
          <pc:sldMk cId="3764794437" sldId="382"/>
        </pc:sldMkLst>
      </pc:sldChg>
      <pc:sldChg chg="del">
        <pc:chgData name="Melanie David-Feveck" userId="9e4d456e-893c-4367-b601-72fce04ebd6b" providerId="ADAL" clId="{F65D9DD8-D2C8-4D67-8A28-14F19071322A}" dt="2024-03-08T19:08:33.210" v="0" actId="47"/>
        <pc:sldMkLst>
          <pc:docMk/>
          <pc:sldMk cId="259841985" sldId="383"/>
        </pc:sldMkLst>
      </pc:sldChg>
      <pc:sldChg chg="del">
        <pc:chgData name="Melanie David-Feveck" userId="9e4d456e-893c-4367-b601-72fce04ebd6b" providerId="ADAL" clId="{F65D9DD8-D2C8-4D67-8A28-14F19071322A}" dt="2024-03-08T19:08:33.210" v="0" actId="47"/>
        <pc:sldMkLst>
          <pc:docMk/>
          <pc:sldMk cId="4009100734" sldId="384"/>
        </pc:sldMkLst>
      </pc:sldChg>
      <pc:sldChg chg="del">
        <pc:chgData name="Melanie David-Feveck" userId="9e4d456e-893c-4367-b601-72fce04ebd6b" providerId="ADAL" clId="{F65D9DD8-D2C8-4D67-8A28-14F19071322A}" dt="2024-03-08T19:08:33.210" v="0" actId="47"/>
        <pc:sldMkLst>
          <pc:docMk/>
          <pc:sldMk cId="603338423" sldId="385"/>
        </pc:sldMkLst>
      </pc:sldChg>
      <pc:sldChg chg="del">
        <pc:chgData name="Melanie David-Feveck" userId="9e4d456e-893c-4367-b601-72fce04ebd6b" providerId="ADAL" clId="{F65D9DD8-D2C8-4D67-8A28-14F19071322A}" dt="2024-03-08T19:08:33.210" v="0" actId="47"/>
        <pc:sldMkLst>
          <pc:docMk/>
          <pc:sldMk cId="2439145224" sldId="386"/>
        </pc:sldMkLst>
      </pc:sldChg>
      <pc:sldChg chg="del">
        <pc:chgData name="Melanie David-Feveck" userId="9e4d456e-893c-4367-b601-72fce04ebd6b" providerId="ADAL" clId="{F65D9DD8-D2C8-4D67-8A28-14F19071322A}" dt="2024-03-08T19:08:33.210" v="0" actId="47"/>
        <pc:sldMkLst>
          <pc:docMk/>
          <pc:sldMk cId="4172341664" sldId="387"/>
        </pc:sldMkLst>
      </pc:sldChg>
      <pc:sldChg chg="del">
        <pc:chgData name="Melanie David-Feveck" userId="9e4d456e-893c-4367-b601-72fce04ebd6b" providerId="ADAL" clId="{F65D9DD8-D2C8-4D67-8A28-14F19071322A}" dt="2024-03-08T19:08:33.210" v="0" actId="47"/>
        <pc:sldMkLst>
          <pc:docMk/>
          <pc:sldMk cId="3024028307" sldId="388"/>
        </pc:sldMkLst>
      </pc:sldChg>
      <pc:sldChg chg="del">
        <pc:chgData name="Melanie David-Feveck" userId="9e4d456e-893c-4367-b601-72fce04ebd6b" providerId="ADAL" clId="{F65D9DD8-D2C8-4D67-8A28-14F19071322A}" dt="2024-03-08T19:08:44.923" v="1" actId="47"/>
        <pc:sldMkLst>
          <pc:docMk/>
          <pc:sldMk cId="2026402769" sldId="389"/>
        </pc:sldMkLst>
      </pc:sldChg>
      <pc:sldChg chg="del">
        <pc:chgData name="Melanie David-Feveck" userId="9e4d456e-893c-4367-b601-72fce04ebd6b" providerId="ADAL" clId="{F65D9DD8-D2C8-4D67-8A28-14F19071322A}" dt="2024-03-08T19:08:44.923" v="1" actId="47"/>
        <pc:sldMkLst>
          <pc:docMk/>
          <pc:sldMk cId="3522579143" sldId="390"/>
        </pc:sldMkLst>
      </pc:sldChg>
      <pc:sldChg chg="del">
        <pc:chgData name="Melanie David-Feveck" userId="9e4d456e-893c-4367-b601-72fce04ebd6b" providerId="ADAL" clId="{F65D9DD8-D2C8-4D67-8A28-14F19071322A}" dt="2024-03-08T19:08:44.923" v="1" actId="47"/>
        <pc:sldMkLst>
          <pc:docMk/>
          <pc:sldMk cId="2467573981" sldId="391"/>
        </pc:sldMkLst>
      </pc:sldChg>
      <pc:sldChg chg="del">
        <pc:chgData name="Melanie David-Feveck" userId="9e4d456e-893c-4367-b601-72fce04ebd6b" providerId="ADAL" clId="{F65D9DD8-D2C8-4D67-8A28-14F19071322A}" dt="2024-03-08T19:08:44.923" v="1" actId="47"/>
        <pc:sldMkLst>
          <pc:docMk/>
          <pc:sldMk cId="3801246647" sldId="392"/>
        </pc:sldMkLst>
      </pc:sldChg>
      <pc:sldChg chg="del">
        <pc:chgData name="Melanie David-Feveck" userId="9e4d456e-893c-4367-b601-72fce04ebd6b" providerId="ADAL" clId="{F65D9DD8-D2C8-4D67-8A28-14F19071322A}" dt="2024-03-08T19:08:44.923" v="1" actId="47"/>
        <pc:sldMkLst>
          <pc:docMk/>
          <pc:sldMk cId="1881542898" sldId="393"/>
        </pc:sldMkLst>
      </pc:sldChg>
      <pc:sldChg chg="del">
        <pc:chgData name="Melanie David-Feveck" userId="9e4d456e-893c-4367-b601-72fce04ebd6b" providerId="ADAL" clId="{F65D9DD8-D2C8-4D67-8A28-14F19071322A}" dt="2024-03-08T19:08:44.923" v="1" actId="47"/>
        <pc:sldMkLst>
          <pc:docMk/>
          <pc:sldMk cId="2404051594" sldId="394"/>
        </pc:sldMkLst>
      </pc:sldChg>
      <pc:sldChg chg="del">
        <pc:chgData name="Melanie David-Feveck" userId="9e4d456e-893c-4367-b601-72fce04ebd6b" providerId="ADAL" clId="{F65D9DD8-D2C8-4D67-8A28-14F19071322A}" dt="2024-03-08T19:08:44.923" v="1" actId="47"/>
        <pc:sldMkLst>
          <pc:docMk/>
          <pc:sldMk cId="694769588" sldId="395"/>
        </pc:sldMkLst>
      </pc:sldChg>
      <pc:sldChg chg="del">
        <pc:chgData name="Melanie David-Feveck" userId="9e4d456e-893c-4367-b601-72fce04ebd6b" providerId="ADAL" clId="{F65D9DD8-D2C8-4D67-8A28-14F19071322A}" dt="2024-03-08T19:08:44.923" v="1" actId="47"/>
        <pc:sldMkLst>
          <pc:docMk/>
          <pc:sldMk cId="964049619" sldId="396"/>
        </pc:sldMkLst>
      </pc:sldChg>
      <pc:sldChg chg="del">
        <pc:chgData name="Melanie David-Feveck" userId="9e4d456e-893c-4367-b601-72fce04ebd6b" providerId="ADAL" clId="{F65D9DD8-D2C8-4D67-8A28-14F19071322A}" dt="2024-03-08T19:08:44.923" v="1" actId="47"/>
        <pc:sldMkLst>
          <pc:docMk/>
          <pc:sldMk cId="2050563410" sldId="397"/>
        </pc:sldMkLst>
      </pc:sldChg>
      <pc:sldChg chg="del">
        <pc:chgData name="Melanie David-Feveck" userId="9e4d456e-893c-4367-b601-72fce04ebd6b" providerId="ADAL" clId="{F65D9DD8-D2C8-4D67-8A28-14F19071322A}" dt="2024-03-08T19:08:44.923" v="1" actId="47"/>
        <pc:sldMkLst>
          <pc:docMk/>
          <pc:sldMk cId="3131653923" sldId="398"/>
        </pc:sldMkLst>
      </pc:sldChg>
      <pc:sldChg chg="del">
        <pc:chgData name="Melanie David-Feveck" userId="9e4d456e-893c-4367-b601-72fce04ebd6b" providerId="ADAL" clId="{F65D9DD8-D2C8-4D67-8A28-14F19071322A}" dt="2024-03-08T19:08:44.923" v="1" actId="47"/>
        <pc:sldMkLst>
          <pc:docMk/>
          <pc:sldMk cId="1678939937" sldId="399"/>
        </pc:sldMkLst>
      </pc:sldChg>
      <pc:sldChg chg="del">
        <pc:chgData name="Melanie David-Feveck" userId="9e4d456e-893c-4367-b601-72fce04ebd6b" providerId="ADAL" clId="{F65D9DD8-D2C8-4D67-8A28-14F19071322A}" dt="2024-03-08T19:08:44.923" v="1" actId="47"/>
        <pc:sldMkLst>
          <pc:docMk/>
          <pc:sldMk cId="1047139338" sldId="400"/>
        </pc:sldMkLst>
      </pc:sldChg>
      <pc:sldChg chg="del">
        <pc:chgData name="Melanie David-Feveck" userId="9e4d456e-893c-4367-b601-72fce04ebd6b" providerId="ADAL" clId="{F65D9DD8-D2C8-4D67-8A28-14F19071322A}" dt="2024-03-08T19:08:44.923" v="1" actId="47"/>
        <pc:sldMkLst>
          <pc:docMk/>
          <pc:sldMk cId="636315424" sldId="401"/>
        </pc:sldMkLst>
      </pc:sldChg>
      <pc:sldChg chg="del">
        <pc:chgData name="Melanie David-Feveck" userId="9e4d456e-893c-4367-b601-72fce04ebd6b" providerId="ADAL" clId="{F65D9DD8-D2C8-4D67-8A28-14F19071322A}" dt="2024-03-08T19:08:44.923" v="1" actId="47"/>
        <pc:sldMkLst>
          <pc:docMk/>
          <pc:sldMk cId="2182759926" sldId="402"/>
        </pc:sldMkLst>
      </pc:sldChg>
      <pc:sldChg chg="del">
        <pc:chgData name="Melanie David-Feveck" userId="9e4d456e-893c-4367-b601-72fce04ebd6b" providerId="ADAL" clId="{F65D9DD8-D2C8-4D67-8A28-14F19071322A}" dt="2024-03-08T19:08:44.923" v="1" actId="47"/>
        <pc:sldMkLst>
          <pc:docMk/>
          <pc:sldMk cId="2746866476" sldId="403"/>
        </pc:sldMkLst>
      </pc:sldChg>
      <pc:sldChg chg="modSp mod">
        <pc:chgData name="Melanie David-Feveck" userId="9e4d456e-893c-4367-b601-72fce04ebd6b" providerId="ADAL" clId="{F65D9DD8-D2C8-4D67-8A28-14F19071322A}" dt="2024-03-08T19:22:10.153" v="12" actId="20577"/>
        <pc:sldMkLst>
          <pc:docMk/>
          <pc:sldMk cId="3735904220" sldId="412"/>
        </pc:sldMkLst>
        <pc:spChg chg="mod">
          <ac:chgData name="Melanie David-Feveck" userId="9e4d456e-893c-4367-b601-72fce04ebd6b" providerId="ADAL" clId="{F65D9DD8-D2C8-4D67-8A28-14F19071322A}" dt="2024-03-08T19:22:10.153" v="12" actId="20577"/>
          <ac:spMkLst>
            <pc:docMk/>
            <pc:sldMk cId="3735904220" sldId="412"/>
            <ac:spMk id="5" creationId="{17624B36-A292-AB0C-54D5-FD657CE3438E}"/>
          </ac:spMkLst>
        </pc:spChg>
      </pc:sldChg>
      <pc:sldChg chg="del">
        <pc:chgData name="Melanie David-Feveck" userId="9e4d456e-893c-4367-b601-72fce04ebd6b" providerId="ADAL" clId="{F65D9DD8-D2C8-4D67-8A28-14F19071322A}" dt="2024-03-08T19:08:44.923" v="1" actId="47"/>
        <pc:sldMkLst>
          <pc:docMk/>
          <pc:sldMk cId="3243898159" sldId="414"/>
        </pc:sldMkLst>
      </pc:sldChg>
      <pc:sldChg chg="del">
        <pc:chgData name="Melanie David-Feveck" userId="9e4d456e-893c-4367-b601-72fce04ebd6b" providerId="ADAL" clId="{F65D9DD8-D2C8-4D67-8A28-14F19071322A}" dt="2024-03-08T19:08:44.923" v="1" actId="47"/>
        <pc:sldMkLst>
          <pc:docMk/>
          <pc:sldMk cId="2275945638" sldId="415"/>
        </pc:sldMkLst>
      </pc:sldChg>
      <pc:sldChg chg="del">
        <pc:chgData name="Melanie David-Feveck" userId="9e4d456e-893c-4367-b601-72fce04ebd6b" providerId="ADAL" clId="{F65D9DD8-D2C8-4D67-8A28-14F19071322A}" dt="2024-03-08T19:08:44.923" v="1" actId="47"/>
        <pc:sldMkLst>
          <pc:docMk/>
          <pc:sldMk cId="4083080286" sldId="416"/>
        </pc:sldMkLst>
      </pc:sldChg>
      <pc:sldChg chg="del">
        <pc:chgData name="Melanie David-Feveck" userId="9e4d456e-893c-4367-b601-72fce04ebd6b" providerId="ADAL" clId="{F65D9DD8-D2C8-4D67-8A28-14F19071322A}" dt="2024-03-08T19:08:44.923" v="1" actId="47"/>
        <pc:sldMkLst>
          <pc:docMk/>
          <pc:sldMk cId="423871672" sldId="417"/>
        </pc:sldMkLst>
      </pc:sldChg>
      <pc:sldChg chg="del">
        <pc:chgData name="Melanie David-Feveck" userId="9e4d456e-893c-4367-b601-72fce04ebd6b" providerId="ADAL" clId="{F65D9DD8-D2C8-4D67-8A28-14F19071322A}" dt="2024-03-08T19:08:44.923" v="1" actId="47"/>
        <pc:sldMkLst>
          <pc:docMk/>
          <pc:sldMk cId="3066254259" sldId="418"/>
        </pc:sldMkLst>
      </pc:sldChg>
      <pc:sldChg chg="del">
        <pc:chgData name="Melanie David-Feveck" userId="9e4d456e-893c-4367-b601-72fce04ebd6b" providerId="ADAL" clId="{F65D9DD8-D2C8-4D67-8A28-14F19071322A}" dt="2024-03-08T19:08:44.923" v="1" actId="47"/>
        <pc:sldMkLst>
          <pc:docMk/>
          <pc:sldMk cId="3048002493" sldId="419"/>
        </pc:sldMkLst>
      </pc:sldChg>
      <pc:sldChg chg="del">
        <pc:chgData name="Melanie David-Feveck" userId="9e4d456e-893c-4367-b601-72fce04ebd6b" providerId="ADAL" clId="{F65D9DD8-D2C8-4D67-8A28-14F19071322A}" dt="2024-03-08T19:08:44.923" v="1" actId="47"/>
        <pc:sldMkLst>
          <pc:docMk/>
          <pc:sldMk cId="3286722008" sldId="420"/>
        </pc:sldMkLst>
      </pc:sldChg>
      <pc:sldChg chg="del">
        <pc:chgData name="Melanie David-Feveck" userId="9e4d456e-893c-4367-b601-72fce04ebd6b" providerId="ADAL" clId="{F65D9DD8-D2C8-4D67-8A28-14F19071322A}" dt="2024-03-08T19:08:44.923" v="1" actId="47"/>
        <pc:sldMkLst>
          <pc:docMk/>
          <pc:sldMk cId="3156853594" sldId="421"/>
        </pc:sldMkLst>
      </pc:sldChg>
      <pc:sldChg chg="del">
        <pc:chgData name="Melanie David-Feveck" userId="9e4d456e-893c-4367-b601-72fce04ebd6b" providerId="ADAL" clId="{F65D9DD8-D2C8-4D67-8A28-14F19071322A}" dt="2024-03-08T19:08:44.923" v="1" actId="47"/>
        <pc:sldMkLst>
          <pc:docMk/>
          <pc:sldMk cId="4139495854" sldId="422"/>
        </pc:sldMkLst>
      </pc:sldChg>
      <pc:sldChg chg="del">
        <pc:chgData name="Melanie David-Feveck" userId="9e4d456e-893c-4367-b601-72fce04ebd6b" providerId="ADAL" clId="{F65D9DD8-D2C8-4D67-8A28-14F19071322A}" dt="2024-03-08T19:08:44.923" v="1" actId="47"/>
        <pc:sldMkLst>
          <pc:docMk/>
          <pc:sldMk cId="2957157502" sldId="423"/>
        </pc:sldMkLst>
      </pc:sldChg>
      <pc:sldChg chg="del">
        <pc:chgData name="Melanie David-Feveck" userId="9e4d456e-893c-4367-b601-72fce04ebd6b" providerId="ADAL" clId="{F65D9DD8-D2C8-4D67-8A28-14F19071322A}" dt="2024-03-08T19:08:44.923" v="1" actId="47"/>
        <pc:sldMkLst>
          <pc:docMk/>
          <pc:sldMk cId="2658974214" sldId="424"/>
        </pc:sldMkLst>
      </pc:sldChg>
      <pc:sldChg chg="del">
        <pc:chgData name="Melanie David-Feveck" userId="9e4d456e-893c-4367-b601-72fce04ebd6b" providerId="ADAL" clId="{F65D9DD8-D2C8-4D67-8A28-14F19071322A}" dt="2024-03-08T19:08:33.210" v="0" actId="47"/>
        <pc:sldMkLst>
          <pc:docMk/>
          <pc:sldMk cId="3916837" sldId="425"/>
        </pc:sldMkLst>
      </pc:sldChg>
      <pc:sldChg chg="del">
        <pc:chgData name="Melanie David-Feveck" userId="9e4d456e-893c-4367-b601-72fce04ebd6b" providerId="ADAL" clId="{F65D9DD8-D2C8-4D67-8A28-14F19071322A}" dt="2024-03-08T19:08:44.923" v="1" actId="47"/>
        <pc:sldMkLst>
          <pc:docMk/>
          <pc:sldMk cId="723277856" sldId="427"/>
        </pc:sldMkLst>
      </pc:sldChg>
      <pc:sldChg chg="del">
        <pc:chgData name="Melanie David-Feveck" userId="9e4d456e-893c-4367-b601-72fce04ebd6b" providerId="ADAL" clId="{F65D9DD8-D2C8-4D67-8A28-14F19071322A}" dt="2024-03-08T19:08:33.210" v="0" actId="47"/>
        <pc:sldMkLst>
          <pc:docMk/>
          <pc:sldMk cId="2108820694" sldId="428"/>
        </pc:sldMkLst>
      </pc:sldChg>
      <pc:sldChg chg="del">
        <pc:chgData name="Melanie David-Feveck" userId="9e4d456e-893c-4367-b601-72fce04ebd6b" providerId="ADAL" clId="{F65D9DD8-D2C8-4D67-8A28-14F19071322A}" dt="2024-03-08T19:08:33.210" v="0" actId="47"/>
        <pc:sldMkLst>
          <pc:docMk/>
          <pc:sldMk cId="573718993" sldId="429"/>
        </pc:sldMkLst>
      </pc:sldChg>
      <pc:sldChg chg="del">
        <pc:chgData name="Melanie David-Feveck" userId="9e4d456e-893c-4367-b601-72fce04ebd6b" providerId="ADAL" clId="{F65D9DD8-D2C8-4D67-8A28-14F19071322A}" dt="2024-03-08T19:08:33.210" v="0" actId="47"/>
        <pc:sldMkLst>
          <pc:docMk/>
          <pc:sldMk cId="1427456618" sldId="430"/>
        </pc:sldMkLst>
      </pc:sldChg>
      <pc:sldChg chg="del">
        <pc:chgData name="Melanie David-Feveck" userId="9e4d456e-893c-4367-b601-72fce04ebd6b" providerId="ADAL" clId="{F65D9DD8-D2C8-4D67-8A28-14F19071322A}" dt="2024-03-08T19:08:44.923" v="1" actId="47"/>
        <pc:sldMkLst>
          <pc:docMk/>
          <pc:sldMk cId="645201555" sldId="431"/>
        </pc:sldMkLst>
      </pc:sldChg>
      <pc:sldChg chg="del">
        <pc:chgData name="Melanie David-Feveck" userId="9e4d456e-893c-4367-b601-72fce04ebd6b" providerId="ADAL" clId="{F65D9DD8-D2C8-4D67-8A28-14F19071322A}" dt="2024-03-08T19:08:33.210" v="0" actId="47"/>
        <pc:sldMkLst>
          <pc:docMk/>
          <pc:sldMk cId="2641756455" sldId="432"/>
        </pc:sldMkLst>
      </pc:sldChg>
      <pc:sldChg chg="del">
        <pc:chgData name="Melanie David-Feveck" userId="9e4d456e-893c-4367-b601-72fce04ebd6b" providerId="ADAL" clId="{F65D9DD8-D2C8-4D67-8A28-14F19071322A}" dt="2024-03-08T19:08:44.923" v="1" actId="47"/>
        <pc:sldMkLst>
          <pc:docMk/>
          <pc:sldMk cId="3170124075" sldId="433"/>
        </pc:sldMkLst>
      </pc:sldChg>
    </pc:docChg>
  </pc:docChgLst>
  <pc:docChgLst>
    <pc:chgData name="Melanie David-Feveck" userId="9e4d456e-893c-4367-b601-72fce04ebd6b" providerId="ADAL" clId="{467DA0D5-77DD-41B9-9A07-A65F60B8662D}"/>
    <pc:docChg chg="custSel modSld">
      <pc:chgData name="Melanie David-Feveck" userId="9e4d456e-893c-4367-b601-72fce04ebd6b" providerId="ADAL" clId="{467DA0D5-77DD-41B9-9A07-A65F60B8662D}" dt="2024-07-22T12:02:18.801" v="40" actId="1076"/>
      <pc:docMkLst>
        <pc:docMk/>
      </pc:docMkLst>
      <pc:sldChg chg="modSp mod">
        <pc:chgData name="Melanie David-Feveck" userId="9e4d456e-893c-4367-b601-72fce04ebd6b" providerId="ADAL" clId="{467DA0D5-77DD-41B9-9A07-A65F60B8662D}" dt="2024-07-22T11:53:23.127" v="22" actId="207"/>
        <pc:sldMkLst>
          <pc:docMk/>
          <pc:sldMk cId="2728572237" sldId="327"/>
        </pc:sldMkLst>
        <pc:spChg chg="mod">
          <ac:chgData name="Melanie David-Feveck" userId="9e4d456e-893c-4367-b601-72fce04ebd6b" providerId="ADAL" clId="{467DA0D5-77DD-41B9-9A07-A65F60B8662D}" dt="2024-07-22T11:53:23.127" v="22" actId="207"/>
          <ac:spMkLst>
            <pc:docMk/>
            <pc:sldMk cId="2728572237" sldId="327"/>
            <ac:spMk id="5" creationId="{17624B36-A292-AB0C-54D5-FD657CE3438E}"/>
          </ac:spMkLst>
        </pc:spChg>
      </pc:sldChg>
      <pc:sldChg chg="modSp mod">
        <pc:chgData name="Melanie David-Feveck" userId="9e4d456e-893c-4367-b601-72fce04ebd6b" providerId="ADAL" clId="{467DA0D5-77DD-41B9-9A07-A65F60B8662D}" dt="2024-07-22T11:53:43.893" v="25" actId="207"/>
        <pc:sldMkLst>
          <pc:docMk/>
          <pc:sldMk cId="1704972773" sldId="328"/>
        </pc:sldMkLst>
        <pc:spChg chg="mod">
          <ac:chgData name="Melanie David-Feveck" userId="9e4d456e-893c-4367-b601-72fce04ebd6b" providerId="ADAL" clId="{467DA0D5-77DD-41B9-9A07-A65F60B8662D}" dt="2024-07-22T11:53:43.893" v="25" actId="207"/>
          <ac:spMkLst>
            <pc:docMk/>
            <pc:sldMk cId="1704972773" sldId="328"/>
            <ac:spMk id="5" creationId="{17624B36-A292-AB0C-54D5-FD657CE3438E}"/>
          </ac:spMkLst>
        </pc:spChg>
      </pc:sldChg>
      <pc:sldChg chg="modSp mod">
        <pc:chgData name="Melanie David-Feveck" userId="9e4d456e-893c-4367-b601-72fce04ebd6b" providerId="ADAL" clId="{467DA0D5-77DD-41B9-9A07-A65F60B8662D}" dt="2024-07-22T11:52:49.871" v="19" actId="207"/>
        <pc:sldMkLst>
          <pc:docMk/>
          <pc:sldMk cId="1049191509" sldId="404"/>
        </pc:sldMkLst>
        <pc:spChg chg="mod">
          <ac:chgData name="Melanie David-Feveck" userId="9e4d456e-893c-4367-b601-72fce04ebd6b" providerId="ADAL" clId="{467DA0D5-77DD-41B9-9A07-A65F60B8662D}" dt="2024-07-22T11:52:49.871" v="19" actId="207"/>
          <ac:spMkLst>
            <pc:docMk/>
            <pc:sldMk cId="1049191509" sldId="404"/>
            <ac:spMk id="5" creationId="{17624B36-A292-AB0C-54D5-FD657CE3438E}"/>
          </ac:spMkLst>
        </pc:spChg>
      </pc:sldChg>
      <pc:sldChg chg="addSp delSp modSp mod">
        <pc:chgData name="Melanie David-Feveck" userId="9e4d456e-893c-4367-b601-72fce04ebd6b" providerId="ADAL" clId="{467DA0D5-77DD-41B9-9A07-A65F60B8662D}" dt="2024-07-22T12:02:18.801" v="40" actId="1076"/>
        <pc:sldMkLst>
          <pc:docMk/>
          <pc:sldMk cId="2252584727" sldId="406"/>
        </pc:sldMkLst>
        <pc:picChg chg="del mod">
          <ac:chgData name="Melanie David-Feveck" userId="9e4d456e-893c-4367-b601-72fce04ebd6b" providerId="ADAL" clId="{467DA0D5-77DD-41B9-9A07-A65F60B8662D}" dt="2024-07-22T12:00:02.023" v="38" actId="478"/>
          <ac:picMkLst>
            <pc:docMk/>
            <pc:sldMk cId="2252584727" sldId="406"/>
            <ac:picMk id="4" creationId="{D4999F9D-77F8-97C5-15AF-2CFFF54FB0F1}"/>
          </ac:picMkLst>
        </pc:picChg>
        <pc:picChg chg="add mod">
          <ac:chgData name="Melanie David-Feveck" userId="9e4d456e-893c-4367-b601-72fce04ebd6b" providerId="ADAL" clId="{467DA0D5-77DD-41B9-9A07-A65F60B8662D}" dt="2024-07-22T12:02:18.801" v="40" actId="1076"/>
          <ac:picMkLst>
            <pc:docMk/>
            <pc:sldMk cId="2252584727" sldId="406"/>
            <ac:picMk id="5" creationId="{AD599040-E822-AC64-E42B-3D8B25B59669}"/>
          </ac:picMkLst>
        </pc:picChg>
      </pc:sldChg>
      <pc:sldChg chg="modSp mod delCm modCm">
        <pc:chgData name="Melanie David-Feveck" userId="9e4d456e-893c-4367-b601-72fce04ebd6b" providerId="ADAL" clId="{467DA0D5-77DD-41B9-9A07-A65F60B8662D}" dt="2024-07-22T11:53:27.882" v="23" actId="207"/>
        <pc:sldMkLst>
          <pc:docMk/>
          <pc:sldMk cId="3476813511" sldId="407"/>
        </pc:sldMkLst>
        <pc:spChg chg="mod">
          <ac:chgData name="Melanie David-Feveck" userId="9e4d456e-893c-4367-b601-72fce04ebd6b" providerId="ADAL" clId="{467DA0D5-77DD-41B9-9A07-A65F60B8662D}" dt="2024-07-22T11:53:27.882" v="23" actId="207"/>
          <ac:spMkLst>
            <pc:docMk/>
            <pc:sldMk cId="3476813511" sldId="407"/>
            <ac:spMk id="5" creationId="{17624B36-A292-AB0C-54D5-FD657CE3438E}"/>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467DA0D5-77DD-41B9-9A07-A65F60B8662D}" dt="2024-07-22T11:49:51.779" v="9"/>
              <pc2:cmMkLst xmlns:pc2="http://schemas.microsoft.com/office/powerpoint/2019/9/main/command">
                <pc:docMk/>
                <pc:sldMk cId="3476813511" sldId="407"/>
                <pc2:cmMk id="{47FBE705-4866-44FF-AA9C-E6F54F1954A7}"/>
              </pc2:cmMkLst>
            </pc226:cmChg>
          </p:ext>
        </pc:extLst>
      </pc:sldChg>
      <pc:sldChg chg="modSp mod">
        <pc:chgData name="Melanie David-Feveck" userId="9e4d456e-893c-4367-b601-72fce04ebd6b" providerId="ADAL" clId="{467DA0D5-77DD-41B9-9A07-A65F60B8662D}" dt="2024-07-22T11:53:13.699" v="21" actId="207"/>
        <pc:sldMkLst>
          <pc:docMk/>
          <pc:sldMk cId="1442244657" sldId="408"/>
        </pc:sldMkLst>
        <pc:spChg chg="mod">
          <ac:chgData name="Melanie David-Feveck" userId="9e4d456e-893c-4367-b601-72fce04ebd6b" providerId="ADAL" clId="{467DA0D5-77DD-41B9-9A07-A65F60B8662D}" dt="2024-07-22T11:53:13.699" v="21" actId="207"/>
          <ac:spMkLst>
            <pc:docMk/>
            <pc:sldMk cId="1442244657" sldId="408"/>
            <ac:spMk id="5" creationId="{17624B36-A292-AB0C-54D5-FD657CE3438E}"/>
          </ac:spMkLst>
        </pc:spChg>
      </pc:sldChg>
      <pc:sldChg chg="addSp delSp modSp mod">
        <pc:chgData name="Melanie David-Feveck" userId="9e4d456e-893c-4367-b601-72fce04ebd6b" providerId="ADAL" clId="{467DA0D5-77DD-41B9-9A07-A65F60B8662D}" dt="2024-07-22T11:59:46.604" v="37" actId="1076"/>
        <pc:sldMkLst>
          <pc:docMk/>
          <pc:sldMk cId="2272761720" sldId="409"/>
        </pc:sldMkLst>
        <pc:picChg chg="add mod">
          <ac:chgData name="Melanie David-Feveck" userId="9e4d456e-893c-4367-b601-72fce04ebd6b" providerId="ADAL" clId="{467DA0D5-77DD-41B9-9A07-A65F60B8662D}" dt="2024-07-22T11:59:46.604" v="37" actId="1076"/>
          <ac:picMkLst>
            <pc:docMk/>
            <pc:sldMk cId="2272761720" sldId="409"/>
            <ac:picMk id="4" creationId="{83B9BAB6-902A-5FBA-E63F-7D4AC0430084}"/>
          </ac:picMkLst>
        </pc:picChg>
        <pc:picChg chg="del">
          <ac:chgData name="Melanie David-Feveck" userId="9e4d456e-893c-4367-b601-72fce04ebd6b" providerId="ADAL" clId="{467DA0D5-77DD-41B9-9A07-A65F60B8662D}" dt="2024-07-22T11:59:40.928" v="35" actId="478"/>
          <ac:picMkLst>
            <pc:docMk/>
            <pc:sldMk cId="2272761720" sldId="409"/>
            <ac:picMk id="5" creationId="{06D41617-FE21-91FD-575A-A2E2DB029109}"/>
          </ac:picMkLst>
        </pc:picChg>
      </pc:sldChg>
      <pc:sldChg chg="modSp mod">
        <pc:chgData name="Melanie David-Feveck" userId="9e4d456e-893c-4367-b601-72fce04ebd6b" providerId="ADAL" clId="{467DA0D5-77DD-41B9-9A07-A65F60B8662D}" dt="2024-07-22T11:55:08.870" v="33" actId="1076"/>
        <pc:sldMkLst>
          <pc:docMk/>
          <pc:sldMk cId="231206952" sldId="411"/>
        </pc:sldMkLst>
        <pc:spChg chg="mod">
          <ac:chgData name="Melanie David-Feveck" userId="9e4d456e-893c-4367-b601-72fce04ebd6b" providerId="ADAL" clId="{467DA0D5-77DD-41B9-9A07-A65F60B8662D}" dt="2024-07-22T11:55:08.870" v="33" actId="1076"/>
          <ac:spMkLst>
            <pc:docMk/>
            <pc:sldMk cId="231206952" sldId="411"/>
            <ac:spMk id="7" creationId="{AAEF13FF-29A0-E144-4E9A-9A05856008C3}"/>
          </ac:spMkLst>
        </pc:spChg>
        <pc:graphicFrameChg chg="modGraphic">
          <ac:chgData name="Melanie David-Feveck" userId="9e4d456e-893c-4367-b601-72fce04ebd6b" providerId="ADAL" clId="{467DA0D5-77DD-41B9-9A07-A65F60B8662D}" dt="2024-07-22T11:55:02.549" v="32" actId="2710"/>
          <ac:graphicFrameMkLst>
            <pc:docMk/>
            <pc:sldMk cId="231206952" sldId="411"/>
            <ac:graphicFrameMk id="6" creationId="{C577B118-9E7B-9492-A76A-DA426A0857FB}"/>
          </ac:graphicFrameMkLst>
        </pc:graphicFrameChg>
      </pc:sldChg>
      <pc:sldChg chg="modSp mod">
        <pc:chgData name="Melanie David-Feveck" userId="9e4d456e-893c-4367-b601-72fce04ebd6b" providerId="ADAL" clId="{467DA0D5-77DD-41B9-9A07-A65F60B8662D}" dt="2024-07-22T11:55:24.941" v="34" actId="207"/>
        <pc:sldMkLst>
          <pc:docMk/>
          <pc:sldMk cId="3735904220" sldId="412"/>
        </pc:sldMkLst>
        <pc:spChg chg="mod">
          <ac:chgData name="Melanie David-Feveck" userId="9e4d456e-893c-4367-b601-72fce04ebd6b" providerId="ADAL" clId="{467DA0D5-77DD-41B9-9A07-A65F60B8662D}" dt="2024-07-22T11:55:24.941" v="34" actId="207"/>
          <ac:spMkLst>
            <pc:docMk/>
            <pc:sldMk cId="3735904220" sldId="412"/>
            <ac:spMk id="5" creationId="{17624B36-A292-AB0C-54D5-FD657CE3438E}"/>
          </ac:spMkLst>
        </pc:spChg>
      </pc:sldChg>
      <pc:sldChg chg="modSp mod">
        <pc:chgData name="Melanie David-Feveck" userId="9e4d456e-893c-4367-b601-72fce04ebd6b" providerId="ADAL" clId="{467DA0D5-77DD-41B9-9A07-A65F60B8662D}" dt="2024-07-22T11:53:32.995" v="24" actId="207"/>
        <pc:sldMkLst>
          <pc:docMk/>
          <pc:sldMk cId="1063946677" sldId="426"/>
        </pc:sldMkLst>
        <pc:spChg chg="mod">
          <ac:chgData name="Melanie David-Feveck" userId="9e4d456e-893c-4367-b601-72fce04ebd6b" providerId="ADAL" clId="{467DA0D5-77DD-41B9-9A07-A65F60B8662D}" dt="2024-07-22T11:53:32.995" v="24" actId="207"/>
          <ac:spMkLst>
            <pc:docMk/>
            <pc:sldMk cId="1063946677" sldId="426"/>
            <ac:spMk id="5" creationId="{17624B36-A292-AB0C-54D5-FD657CE3438E}"/>
          </ac:spMkLst>
        </pc:spChg>
      </pc:sldChg>
      <pc:sldChg chg="modSp mod delCm modCm">
        <pc:chgData name="Melanie David-Feveck" userId="9e4d456e-893c-4367-b601-72fce04ebd6b" providerId="ADAL" clId="{467DA0D5-77DD-41B9-9A07-A65F60B8662D}" dt="2024-07-22T11:52:43.710" v="18" actId="207"/>
        <pc:sldMkLst>
          <pc:docMk/>
          <pc:sldMk cId="511903125" sldId="434"/>
        </pc:sldMkLst>
        <pc:spChg chg="mod">
          <ac:chgData name="Melanie David-Feveck" userId="9e4d456e-893c-4367-b601-72fce04ebd6b" providerId="ADAL" clId="{467DA0D5-77DD-41B9-9A07-A65F60B8662D}" dt="2024-07-22T11:52:43.710" v="18" actId="207"/>
          <ac:spMkLst>
            <pc:docMk/>
            <pc:sldMk cId="511903125" sldId="434"/>
            <ac:spMk id="5" creationId="{17624B36-A292-AB0C-54D5-FD657CE3438E}"/>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467DA0D5-77DD-41B9-9A07-A65F60B8662D}" dt="2024-07-22T11:49:33.853" v="7"/>
              <pc2:cmMkLst xmlns:pc2="http://schemas.microsoft.com/office/powerpoint/2019/9/main/command">
                <pc:docMk/>
                <pc:sldMk cId="511903125" sldId="434"/>
                <pc2:cmMk id="{9E052980-665B-4010-BF43-1CABEF61B34A}"/>
              </pc2:cmMkLst>
            </pc226:cmChg>
            <pc226:cmChg xmlns:pc226="http://schemas.microsoft.com/office/powerpoint/2022/06/main/command" chg="del mod">
              <pc226:chgData name="Melanie David-Feveck" userId="9e4d456e-893c-4367-b601-72fce04ebd6b" providerId="ADAL" clId="{467DA0D5-77DD-41B9-9A07-A65F60B8662D}" dt="2024-07-22T11:49:13.116" v="5"/>
              <pc2:cmMkLst xmlns:pc2="http://schemas.microsoft.com/office/powerpoint/2019/9/main/command">
                <pc:docMk/>
                <pc:sldMk cId="511903125" sldId="434"/>
                <pc2:cmMk id="{ADD0DFB0-47B0-443A-994E-65E719EA8DD0}"/>
              </pc2:cmMkLst>
            </pc226:cmChg>
          </p:ext>
        </pc:extLst>
      </pc:sldChg>
    </pc:docChg>
  </pc:docChgLst>
  <pc:docChgLst>
    <pc:chgData name="Melanie David-Feveck" userId="9e4d456e-893c-4367-b601-72fce04ebd6b" providerId="ADAL" clId="{951C2EB2-509C-466C-A859-3CFEE26A538C}"/>
    <pc:docChg chg="modSld">
      <pc:chgData name="Melanie David-Feveck" userId="9e4d456e-893c-4367-b601-72fce04ebd6b" providerId="ADAL" clId="{951C2EB2-509C-466C-A859-3CFEE26A538C}" dt="2024-05-15T15:29:04.127" v="1" actId="20577"/>
      <pc:docMkLst>
        <pc:docMk/>
      </pc:docMkLst>
      <pc:sldChg chg="modSp mod">
        <pc:chgData name="Melanie David-Feveck" userId="9e4d456e-893c-4367-b601-72fce04ebd6b" providerId="ADAL" clId="{951C2EB2-509C-466C-A859-3CFEE26A538C}" dt="2024-05-15T15:29:04.127" v="1" actId="20577"/>
        <pc:sldMkLst>
          <pc:docMk/>
          <pc:sldMk cId="511903125" sldId="434"/>
        </pc:sldMkLst>
        <pc:spChg chg="mod">
          <ac:chgData name="Melanie David-Feveck" userId="9e4d456e-893c-4367-b601-72fce04ebd6b" providerId="ADAL" clId="{951C2EB2-509C-466C-A859-3CFEE26A538C}" dt="2024-05-15T15:29:04.127" v="1" actId="20577"/>
          <ac:spMkLst>
            <pc:docMk/>
            <pc:sldMk cId="511903125" sldId="434"/>
            <ac:spMk id="5" creationId="{17624B36-A292-AB0C-54D5-FD657CE3438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93C929-A494-40C2-99DD-EFEF534BC610}" type="datetimeFigureOut">
              <a:rPr lang="en-GB" smtClean="0"/>
              <a:t>22/07/2024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E28201-7559-43DC-A638-C410D2225546}" type="slidenum">
              <a:rPr lang="en-GB" smtClean="0"/>
              <a:t>‹#›</a:t>
            </a:fld>
            <a:endParaRPr lang="en-GB" dirty="0"/>
          </a:p>
        </p:txBody>
      </p:sp>
    </p:spTree>
    <p:extLst>
      <p:ext uri="{BB962C8B-B14F-4D97-AF65-F5344CB8AC3E}">
        <p14:creationId xmlns:p14="http://schemas.microsoft.com/office/powerpoint/2010/main" val="916032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76084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623392" y="2276872"/>
            <a:ext cx="10972800" cy="114300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815413" y="3429000"/>
            <a:ext cx="10657184"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5266" y="164638"/>
            <a:ext cx="2304255" cy="1382553"/>
          </a:xfrm>
          <a:prstGeom prst="rect">
            <a:avLst/>
          </a:prstGeom>
        </p:spPr>
      </p:pic>
    </p:spTree>
    <p:extLst>
      <p:ext uri="{BB962C8B-B14F-4D97-AF65-F5344CB8AC3E}">
        <p14:creationId xmlns:p14="http://schemas.microsoft.com/office/powerpoint/2010/main" val="1912477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623392" y="2276872"/>
            <a:ext cx="10972800" cy="114300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8751392" y="6336888"/>
            <a:ext cx="2844800" cy="365125"/>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815413" y="3429000"/>
            <a:ext cx="10657184"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06722" y="6072609"/>
            <a:ext cx="1489471" cy="893683"/>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31371" y="165990"/>
            <a:ext cx="3143087" cy="671319"/>
          </a:xfrm>
          <a:prstGeom prst="rect">
            <a:avLst/>
          </a:prstGeom>
          <a:noFill/>
        </p:spPr>
      </p:pic>
    </p:spTree>
    <p:extLst>
      <p:ext uri="{BB962C8B-B14F-4D97-AF65-F5344CB8AC3E}">
        <p14:creationId xmlns:p14="http://schemas.microsoft.com/office/powerpoint/2010/main" val="1760340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35360" y="260649"/>
            <a:ext cx="11425269" cy="576064"/>
          </a:xfrm>
        </p:spPr>
        <p:txBody>
          <a:bodyPr>
            <a:noAutofit/>
          </a:bodyPr>
          <a:lstStyle>
            <a:lvl1pPr algn="l">
              <a:defRPr sz="4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431371" y="865739"/>
            <a:ext cx="11329259"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60001" y="6405331"/>
            <a:ext cx="1438423" cy="307227"/>
          </a:xfrm>
          <a:prstGeom prst="rect">
            <a:avLst/>
          </a:prstGeom>
          <a:noFill/>
        </p:spPr>
      </p:pic>
    </p:spTree>
    <p:extLst>
      <p:ext uri="{BB962C8B-B14F-4D97-AF65-F5344CB8AC3E}">
        <p14:creationId xmlns:p14="http://schemas.microsoft.com/office/powerpoint/2010/main" val="2437010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5013" y="260649"/>
            <a:ext cx="10972800" cy="634083"/>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407701" y="1390537"/>
            <a:ext cx="10972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431371" y="947013"/>
            <a:ext cx="11137237"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60001" y="6405331"/>
            <a:ext cx="1438423" cy="307227"/>
          </a:xfrm>
          <a:prstGeom prst="rect">
            <a:avLst/>
          </a:prstGeom>
          <a:noFill/>
        </p:spPr>
      </p:pic>
    </p:spTree>
    <p:extLst>
      <p:ext uri="{BB962C8B-B14F-4D97-AF65-F5344CB8AC3E}">
        <p14:creationId xmlns:p14="http://schemas.microsoft.com/office/powerpoint/2010/main" val="1073118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1371" y="116632"/>
            <a:ext cx="11164821" cy="792088"/>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431371" y="947013"/>
            <a:ext cx="11137237"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60001" y="6405331"/>
            <a:ext cx="1438423" cy="307227"/>
          </a:xfrm>
          <a:prstGeom prst="rect">
            <a:avLst/>
          </a:prstGeom>
          <a:noFill/>
        </p:spPr>
      </p:pic>
    </p:spTree>
    <p:extLst>
      <p:ext uri="{BB962C8B-B14F-4D97-AF65-F5344CB8AC3E}">
        <p14:creationId xmlns:p14="http://schemas.microsoft.com/office/powerpoint/2010/main" val="3073759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1211" y="274639"/>
            <a:ext cx="109728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621211"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623392" y="1124744"/>
            <a:ext cx="10945216"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60001" y="6405331"/>
            <a:ext cx="1438423" cy="307227"/>
          </a:xfrm>
          <a:prstGeom prst="rect">
            <a:avLst/>
          </a:prstGeom>
          <a:noFill/>
        </p:spPr>
      </p:pic>
    </p:spTree>
    <p:extLst>
      <p:ext uri="{BB962C8B-B14F-4D97-AF65-F5344CB8AC3E}">
        <p14:creationId xmlns:p14="http://schemas.microsoft.com/office/powerpoint/2010/main" val="1244850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93378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609600" y="2756926"/>
            <a:ext cx="5386917" cy="3369237"/>
          </a:xfrm>
        </p:spPr>
        <p:txBody>
          <a:bodyPr/>
          <a:lstStyle>
            <a:lvl1pPr>
              <a:defRPr sz="2667" b="1"/>
            </a:lvl1pPr>
            <a:lvl2pPr>
              <a:defRPr sz="2400"/>
            </a:lvl2pPr>
            <a:lvl3pPr>
              <a:defRPr sz="2133"/>
            </a:lvl3pPr>
            <a:lvl4pPr>
              <a:defRPr sz="1867"/>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6193372" y="1535113"/>
            <a:ext cx="5389033" cy="93378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6" name="Content Placeholder 5"/>
          <p:cNvSpPr>
            <a:spLocks noGrp="1"/>
          </p:cNvSpPr>
          <p:nvPr>
            <p:ph sz="quarter" idx="4"/>
          </p:nvPr>
        </p:nvSpPr>
        <p:spPr>
          <a:xfrm>
            <a:off x="6193372" y="2756926"/>
            <a:ext cx="5389033" cy="3369237"/>
          </a:xfrm>
        </p:spPr>
        <p:txBody>
          <a:bodyPr/>
          <a:lstStyle>
            <a:lvl1pPr>
              <a:defRPr sz="2667"/>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623392" y="1281933"/>
            <a:ext cx="10945216"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9766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305173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5"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053"/>
            <a:ext cx="6815667" cy="5853113"/>
          </a:xfrm>
        </p:spPr>
        <p:txBody>
          <a:bodyPr/>
          <a:lstStyle>
            <a:lvl1pPr>
              <a:defRPr sz="2667"/>
            </a:lvl1pPr>
            <a:lvl2pPr>
              <a:defRPr sz="2400"/>
            </a:lvl2pPr>
            <a:lvl3pPr>
              <a:defRPr sz="2133"/>
            </a:lvl3pPr>
            <a:lvl4pPr>
              <a:defRPr sz="1867"/>
            </a:lvl4pPr>
            <a:lvl5pPr>
              <a:defRPr sz="2667"/>
            </a:lvl5pPr>
            <a:lvl6pPr>
              <a:defRPr sz="2667"/>
            </a:lvl6pPr>
            <a:lvl7pPr>
              <a:defRPr sz="2667"/>
            </a:lvl7pPr>
            <a:lvl8pPr>
              <a:defRPr sz="2667"/>
            </a:lvl8pPr>
            <a:lvl9pPr>
              <a:defRPr sz="26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609605" y="1435103"/>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614147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GB" dirty="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196816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35360" y="260649"/>
            <a:ext cx="11425269" cy="576064"/>
          </a:xfrm>
        </p:spPr>
        <p:txBody>
          <a:bodyPr>
            <a:noAutofit/>
          </a:bodyPr>
          <a:lstStyle>
            <a:lvl1pPr algn="l">
              <a:defRPr sz="4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431371" y="865739"/>
            <a:ext cx="11329259"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7984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5013" y="260649"/>
            <a:ext cx="10972800" cy="634083"/>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407701" y="1390537"/>
            <a:ext cx="10972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431371" y="947013"/>
            <a:ext cx="11137237"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7288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1371" y="116632"/>
            <a:ext cx="11164821" cy="792088"/>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431371" y="947013"/>
            <a:ext cx="11137237"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8709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1211" y="274639"/>
            <a:ext cx="109728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621211"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623392" y="1316765"/>
            <a:ext cx="10945216"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3245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93378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609600" y="2756926"/>
            <a:ext cx="5386917" cy="3369237"/>
          </a:xfrm>
        </p:spPr>
        <p:txBody>
          <a:bodyPr/>
          <a:lstStyle>
            <a:lvl1pPr>
              <a:defRPr sz="2667" b="1"/>
            </a:lvl1pPr>
            <a:lvl2pPr>
              <a:defRPr sz="2400"/>
            </a:lvl2pPr>
            <a:lvl3pPr>
              <a:defRPr sz="2133"/>
            </a:lvl3pPr>
            <a:lvl4pPr>
              <a:defRPr sz="1867"/>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6193372" y="1535113"/>
            <a:ext cx="5389033" cy="93378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6" name="Content Placeholder 5"/>
          <p:cNvSpPr>
            <a:spLocks noGrp="1"/>
          </p:cNvSpPr>
          <p:nvPr>
            <p:ph sz="quarter" idx="4"/>
          </p:nvPr>
        </p:nvSpPr>
        <p:spPr>
          <a:xfrm>
            <a:off x="6193372" y="2756926"/>
            <a:ext cx="5389033" cy="3369237"/>
          </a:xfrm>
        </p:spPr>
        <p:txBody>
          <a:bodyPr/>
          <a:lstStyle>
            <a:lvl1pPr>
              <a:defRPr sz="2667"/>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623392" y="1281933"/>
            <a:ext cx="10945216"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5844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895625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5"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053"/>
            <a:ext cx="6815667" cy="5853113"/>
          </a:xfrm>
        </p:spPr>
        <p:txBody>
          <a:bodyPr/>
          <a:lstStyle>
            <a:lvl1pPr>
              <a:defRPr sz="2667"/>
            </a:lvl1pPr>
            <a:lvl2pPr>
              <a:defRPr sz="2400"/>
            </a:lvl2pPr>
            <a:lvl3pPr>
              <a:defRPr sz="2133"/>
            </a:lvl3pPr>
            <a:lvl4pPr>
              <a:defRPr sz="1867"/>
            </a:lvl4pPr>
            <a:lvl5pPr>
              <a:defRPr sz="2667"/>
            </a:lvl5pPr>
            <a:lvl6pPr>
              <a:defRPr sz="2667"/>
            </a:lvl6pPr>
            <a:lvl7pPr>
              <a:defRPr sz="2667"/>
            </a:lvl7pPr>
            <a:lvl8pPr>
              <a:defRPr sz="2667"/>
            </a:lvl8pPr>
            <a:lvl9pPr>
              <a:defRPr sz="26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609605" y="1435103"/>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461912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GB" dirty="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343984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A8CC1BFE-7A9D-476F-853B-BE53F96D85CB}" type="datetimeFigureOut">
              <a:rPr lang="en-GB" smtClean="0"/>
              <a:t>22/07/2024</a:t>
            </a:fld>
            <a:endParaRPr lang="en-GB"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DA961FC0-C120-4E7B-A0CC-400EC9584A2A}" type="slidenum">
              <a:rPr lang="en-GB" smtClean="0"/>
              <a:t>‹#›</a:t>
            </a:fld>
            <a:endParaRPr lang="en-GB" dirty="0"/>
          </a:p>
        </p:txBody>
      </p:sp>
      <p:pic>
        <p:nvPicPr>
          <p:cNvPr id="8" name="Picture 7" descr="A picture containing text, font, logo, graphics&#10;&#10;Description automatically generated">
            <a:extLst>
              <a:ext uri="{FF2B5EF4-FFF2-40B4-BE49-F238E27FC236}">
                <a16:creationId xmlns:a16="http://schemas.microsoft.com/office/drawing/2014/main" id="{89C682DC-EEAF-C312-07A4-082B94FA77C5}"/>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405550" y="6404922"/>
            <a:ext cx="1450504" cy="267984"/>
          </a:xfrm>
          <a:prstGeom prst="rect">
            <a:avLst/>
          </a:prstGeom>
        </p:spPr>
      </p:pic>
    </p:spTree>
    <p:extLst>
      <p:ext uri="{BB962C8B-B14F-4D97-AF65-F5344CB8AC3E}">
        <p14:creationId xmlns:p14="http://schemas.microsoft.com/office/powerpoint/2010/main" val="870571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1219170" rtl="0" eaLnBrk="1" latinLnBrk="0" hangingPunct="1">
        <a:spcBef>
          <a:spcPct val="0"/>
        </a:spcBef>
        <a:buNone/>
        <a:defRPr sz="4000" b="1" kern="1200">
          <a:solidFill>
            <a:srgbClr val="11A7F2"/>
          </a:solidFill>
          <a:latin typeface="Montserrat" panose="02000505000000020004" pitchFamily="2" charset="0"/>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3733" b="0" kern="1200">
          <a:solidFill>
            <a:srgbClr val="4D4D4D"/>
          </a:solidFill>
          <a:latin typeface="Montserrat" panose="02000505000000020004" pitchFamily="2" charset="0"/>
          <a:ea typeface="+mn-ea"/>
          <a:cs typeface="+mn-cs"/>
        </a:defRPr>
      </a:lvl1pPr>
      <a:lvl2pPr marL="990575" indent="-380990" algn="l" defTabSz="1219170" rtl="0" eaLnBrk="1" latinLnBrk="0" hangingPunct="1">
        <a:spcBef>
          <a:spcPct val="20000"/>
        </a:spcBef>
        <a:buClr>
          <a:srgbClr val="4D4D4D"/>
        </a:buClr>
        <a:buSzPct val="80000"/>
        <a:buFont typeface="Courier New" panose="02070309020205020404" pitchFamily="49" charset="0"/>
        <a:buChar char="o"/>
        <a:defRPr sz="3200" b="0" kern="1200">
          <a:solidFill>
            <a:schemeClr val="tx1"/>
          </a:solidFill>
          <a:latin typeface="Montserrat" panose="02000505000000020004" pitchFamily="2" charset="0"/>
          <a:ea typeface="+mn-ea"/>
          <a:cs typeface="+mn-cs"/>
        </a:defRPr>
      </a:lvl2pPr>
      <a:lvl3pPr marL="1676358" indent="-457189" algn="l" defTabSz="1219170" rtl="0" eaLnBrk="1" latinLnBrk="0" hangingPunct="1">
        <a:spcBef>
          <a:spcPct val="20000"/>
        </a:spcBef>
        <a:buFont typeface="Montserrat" panose="02000505000000020004" pitchFamily="2" charset="0"/>
        <a:buChar char="—"/>
        <a:defRPr sz="2667" kern="1200">
          <a:solidFill>
            <a:schemeClr val="tx1"/>
          </a:solidFill>
          <a:latin typeface="Montserrat" panose="02000505000000020004" pitchFamily="2" charset="0"/>
          <a:ea typeface="+mn-ea"/>
          <a:cs typeface="+mn-cs"/>
        </a:defRPr>
      </a:lvl3pPr>
      <a:lvl4pPr marL="2133547" indent="-304792" algn="l" defTabSz="1219170" rtl="0" eaLnBrk="1" latinLnBrk="0" hangingPunct="1">
        <a:spcBef>
          <a:spcPct val="20000"/>
        </a:spcBef>
        <a:buFont typeface="Arial" panose="020B0604020202020204" pitchFamily="34" charset="0"/>
        <a:buChar char="–"/>
        <a:defRPr sz="2133" kern="1200">
          <a:solidFill>
            <a:schemeClr val="tx1"/>
          </a:solidFill>
          <a:latin typeface="Montserrat" panose="02000505000000020004" pitchFamily="2" charset="0"/>
          <a:ea typeface="+mn-ea"/>
          <a:cs typeface="+mn-cs"/>
        </a:defRPr>
      </a:lvl4pPr>
      <a:lvl5pPr marL="2743131" indent="-304792" algn="l" defTabSz="1219170" rtl="0" eaLnBrk="1" latinLnBrk="0" hangingPunct="1">
        <a:spcBef>
          <a:spcPct val="20000"/>
        </a:spcBef>
        <a:buFont typeface="Arial" panose="020B0604020202020204" pitchFamily="34" charset="0"/>
        <a:buChar char="»"/>
        <a:defRPr sz="1867" kern="1200">
          <a:solidFill>
            <a:schemeClr val="tx1"/>
          </a:solidFill>
          <a:latin typeface="Montserrat" panose="02000505000000020004" pitchFamily="2" charset="0"/>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A8CC1BFE-7A9D-476F-853B-BE53F96D85CB}" type="datetimeFigureOut">
              <a:rPr lang="en-GB" smtClean="0"/>
              <a:t>22/07/2024</a:t>
            </a:fld>
            <a:endParaRPr lang="en-GB"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304075941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xStyles>
    <p:titleStyle>
      <a:lvl1pPr algn="l" defTabSz="1219170" rtl="0" eaLnBrk="1" latinLnBrk="0" hangingPunct="1">
        <a:spcBef>
          <a:spcPct val="0"/>
        </a:spcBef>
        <a:buNone/>
        <a:defRPr sz="4000" b="1" kern="1200">
          <a:solidFill>
            <a:srgbClr val="11A7F2"/>
          </a:solidFill>
          <a:latin typeface="Montserrat" panose="02000505000000020004" pitchFamily="2" charset="0"/>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3733" b="0" kern="1200">
          <a:solidFill>
            <a:srgbClr val="4D4D4D"/>
          </a:solidFill>
          <a:latin typeface="Montserrat" panose="02000505000000020004" pitchFamily="2" charset="0"/>
          <a:ea typeface="+mn-ea"/>
          <a:cs typeface="+mn-cs"/>
        </a:defRPr>
      </a:lvl1pPr>
      <a:lvl2pPr marL="990575" indent="-380990" algn="l" defTabSz="1219170" rtl="0" eaLnBrk="1" latinLnBrk="0" hangingPunct="1">
        <a:spcBef>
          <a:spcPct val="20000"/>
        </a:spcBef>
        <a:buClr>
          <a:srgbClr val="4D4D4D"/>
        </a:buClr>
        <a:buSzPct val="80000"/>
        <a:buFont typeface="Courier New" panose="02070309020205020404" pitchFamily="49" charset="0"/>
        <a:buChar char="o"/>
        <a:defRPr sz="3200" b="0" kern="1200">
          <a:solidFill>
            <a:schemeClr val="tx1"/>
          </a:solidFill>
          <a:latin typeface="Montserrat" panose="02000505000000020004" pitchFamily="2" charset="0"/>
          <a:ea typeface="+mn-ea"/>
          <a:cs typeface="+mn-cs"/>
        </a:defRPr>
      </a:lvl2pPr>
      <a:lvl3pPr marL="1676358" indent="-457189" algn="l" defTabSz="1219170" rtl="0" eaLnBrk="1" latinLnBrk="0" hangingPunct="1">
        <a:spcBef>
          <a:spcPct val="20000"/>
        </a:spcBef>
        <a:buFont typeface="Montserrat" panose="02000505000000020004" pitchFamily="2" charset="0"/>
        <a:buChar char="—"/>
        <a:defRPr sz="2667" kern="1200">
          <a:solidFill>
            <a:schemeClr val="tx1"/>
          </a:solidFill>
          <a:latin typeface="Montserrat" panose="02000505000000020004" pitchFamily="2" charset="0"/>
          <a:ea typeface="+mn-ea"/>
          <a:cs typeface="+mn-cs"/>
        </a:defRPr>
      </a:lvl3pPr>
      <a:lvl4pPr marL="2133547" indent="-304792" algn="l" defTabSz="1219170" rtl="0" eaLnBrk="1" latinLnBrk="0" hangingPunct="1">
        <a:spcBef>
          <a:spcPct val="20000"/>
        </a:spcBef>
        <a:buFont typeface="Arial" panose="020B0604020202020204" pitchFamily="34" charset="0"/>
        <a:buChar char="–"/>
        <a:defRPr sz="2133" kern="1200">
          <a:solidFill>
            <a:schemeClr val="tx1"/>
          </a:solidFill>
          <a:latin typeface="Montserrat" panose="02000505000000020004" pitchFamily="2" charset="0"/>
          <a:ea typeface="+mn-ea"/>
          <a:cs typeface="+mn-cs"/>
        </a:defRPr>
      </a:lvl4pPr>
      <a:lvl5pPr marL="2743131" indent="-304792" algn="l" defTabSz="1219170" rtl="0" eaLnBrk="1" latinLnBrk="0" hangingPunct="1">
        <a:spcBef>
          <a:spcPct val="20000"/>
        </a:spcBef>
        <a:buFont typeface="Arial" panose="020B0604020202020204" pitchFamily="34" charset="0"/>
        <a:buChar char="»"/>
        <a:defRPr sz="1867" kern="1200">
          <a:solidFill>
            <a:schemeClr val="tx1"/>
          </a:solidFill>
          <a:latin typeface="Montserrat" panose="02000505000000020004" pitchFamily="2" charset="0"/>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63737" y="1006496"/>
            <a:ext cx="11166288" cy="5851504"/>
          </a:xfrm>
        </p:spPr>
        <p:txBody>
          <a:bodyPr>
            <a:normAutofit/>
          </a:bodyPr>
          <a:lstStyle/>
          <a:p>
            <a:pPr marL="0" indent="0">
              <a:lnSpc>
                <a:spcPct val="150000"/>
              </a:lnSpc>
              <a:buNone/>
            </a:pPr>
            <a:r>
              <a:rPr kumimoji="0" lang="en-GB" sz="24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Mental health and neurodisability support</a:t>
            </a:r>
          </a:p>
          <a:p>
            <a:pPr marL="0" indent="0">
              <a:lnSpc>
                <a:spcPct val="150000"/>
              </a:lnSpc>
              <a:buNone/>
            </a:pPr>
            <a:r>
              <a:rPr kumimoji="0" lang="en-GB" sz="1600" b="1" i="0" u="none" strike="noStrike" kern="1200" cap="none" spc="0" normalizeH="0" baseline="0" noProof="0" dirty="0">
                <a:ln>
                  <a:noFill/>
                </a:ln>
                <a:solidFill>
                  <a:schemeClr val="tx1"/>
                </a:solidFill>
                <a:effectLst/>
                <a:uLnTx/>
                <a:uFillTx/>
                <a:latin typeface="Montserrat" panose="02000505000000020004" pitchFamily="2" charset="0"/>
                <a:ea typeface="+mj-ea"/>
                <a:cs typeface="+mj-cs"/>
              </a:rPr>
              <a:t>Hampshire Hospitals NHS Foundation Trust​</a:t>
            </a:r>
            <a:br>
              <a:rPr kumimoji="0" lang="en-GB" sz="1600" b="1" i="0" u="none" strike="noStrike" kern="1200" cap="none" spc="0" normalizeH="0" baseline="0" noProof="0" dirty="0">
                <a:ln>
                  <a:noFill/>
                </a:ln>
                <a:solidFill>
                  <a:schemeClr val="tx1"/>
                </a:solidFill>
                <a:effectLst/>
                <a:uLnTx/>
                <a:uFillTx/>
                <a:latin typeface="Montserrat" panose="02000505000000020004" pitchFamily="2" charset="0"/>
                <a:ea typeface="+mj-ea"/>
                <a:cs typeface="+mj-cs"/>
              </a:rPr>
            </a:br>
            <a:endParaRPr kumimoji="0" lang="en-GB" sz="1600" b="1" i="0" u="none" strike="noStrike" kern="1200" cap="none" spc="0" normalizeH="0" baseline="0" noProof="0" dirty="0">
              <a:ln>
                <a:noFill/>
              </a:ln>
              <a:solidFill>
                <a:schemeClr val="tx1"/>
              </a:solidFill>
              <a:effectLst/>
              <a:uLnTx/>
              <a:uFillTx/>
              <a:latin typeface="Montserrat" panose="02000505000000020004" pitchFamily="2" charset="0"/>
              <a:ea typeface="+mj-ea"/>
              <a:cs typeface="+mj-cs"/>
            </a:endParaRPr>
          </a:p>
          <a:p>
            <a:pPr marL="0" indent="0">
              <a:lnSpc>
                <a:spcPct val="150000"/>
              </a:lnSpc>
              <a:buNone/>
            </a:pP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p>
          <a:p>
            <a:pPr marL="0" indent="0">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nSpc>
                <a:spcPct val="150000"/>
              </a:lnSpc>
              <a:buNone/>
            </a:pPr>
            <a:r>
              <a:rPr lang="en-GB" sz="1100" dirty="0">
                <a:solidFill>
                  <a:schemeClr val="tx1"/>
                </a:solidFill>
                <a:latin typeface="Montserrat" panose="00000500000000000000" pitchFamily="50" charset="0"/>
                <a:cs typeface="Arial" panose="020B0604020202020204" pitchFamily="34" charset="0"/>
              </a:rPr>
              <a:t>Dr Gabriel Whitlingum, Consultant in Paediatric Neurodisability</a:t>
            </a:r>
          </a:p>
          <a:p>
            <a:pPr marL="0" indent="0">
              <a:lnSpc>
                <a:spcPct val="150000"/>
              </a:lnSpc>
              <a:buNone/>
            </a:pPr>
            <a:r>
              <a:rPr lang="en-GB" sz="1100" dirty="0">
                <a:solidFill>
                  <a:schemeClr val="tx1"/>
                </a:solidFill>
                <a:latin typeface="Montserrat" panose="00000500000000000000" pitchFamily="50" charset="0"/>
                <a:cs typeface="Arial" panose="020B0604020202020204" pitchFamily="34" charset="0"/>
              </a:rPr>
              <a:t>Dr Michelle Medalla, Associate Specialist Paediatrics and Epilepsy Paediatrician </a:t>
            </a:r>
          </a:p>
          <a:p>
            <a:pPr marL="0" indent="0">
              <a:lnSpc>
                <a:spcPct val="150000"/>
              </a:lnSpc>
              <a:buNone/>
            </a:pPr>
            <a:r>
              <a:rPr lang="en-GB" sz="1100" dirty="0">
                <a:solidFill>
                  <a:schemeClr val="tx1"/>
                </a:solidFill>
                <a:latin typeface="Montserrat" panose="00000500000000000000" pitchFamily="50" charset="0"/>
                <a:cs typeface="Arial" panose="020B0604020202020204" pitchFamily="34" charset="0"/>
              </a:rPr>
              <a:t>Dr Danielle McLymont, Principal Clinical Child Psychologist</a:t>
            </a:r>
          </a:p>
          <a:p>
            <a:pPr marL="0" indent="0">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00" dirty="0">
              <a:solidFill>
                <a:schemeClr val="tx1">
                  <a:lumMod val="50000"/>
                  <a:lumOff val="50000"/>
                </a:schemeClr>
              </a:solidFill>
              <a:latin typeface="Montserrat" panose="00000500000000000000" pitchFamily="50" charset="0"/>
              <a:cs typeface="Arial" panose="020B0604020202020204" pitchFamily="34" charset="0"/>
            </a:endParaRPr>
          </a:p>
          <a:p>
            <a:pPr marL="0" indent="0">
              <a:lnSpc>
                <a:spcPct val="150000"/>
              </a:lnSpc>
              <a:buNone/>
            </a:pPr>
            <a:endParaRPr lang="en-GB" sz="1100" dirty="0">
              <a:solidFill>
                <a:schemeClr val="tx1">
                  <a:lumMod val="50000"/>
                  <a:lumOff val="50000"/>
                </a:schemeClr>
              </a:solidFill>
              <a:latin typeface="Montserrat" panose="00000500000000000000" pitchFamily="50" charset="0"/>
              <a:cs typeface="Arial" panose="020B0604020202020204" pitchFamily="34" charset="0"/>
            </a:endParaRPr>
          </a:p>
          <a:p>
            <a:pPr marL="0" indent="0">
              <a:lnSpc>
                <a:spcPct val="150000"/>
              </a:lnSpc>
              <a:buNone/>
            </a:pPr>
            <a:endParaRPr lang="en-GB" sz="1100" dirty="0">
              <a:solidFill>
                <a:schemeClr val="tx1">
                  <a:lumMod val="50000"/>
                  <a:lumOff val="50000"/>
                </a:schemeClr>
              </a:solidFill>
              <a:latin typeface="Montserrat" panose="00000500000000000000" pitchFamily="50" charset="0"/>
              <a:cs typeface="Arial" panose="020B0604020202020204" pitchFamily="34" charset="0"/>
            </a:endParaRPr>
          </a:p>
          <a:p>
            <a:pPr marL="0" indent="0">
              <a:lnSpc>
                <a:spcPct val="150000"/>
              </a:lnSpc>
              <a:buNone/>
            </a:pPr>
            <a:endParaRPr lang="en-GB" sz="1100" dirty="0">
              <a:solidFill>
                <a:schemeClr val="tx1">
                  <a:lumMod val="50000"/>
                  <a:lumOff val="50000"/>
                </a:schemeClr>
              </a:solidFill>
              <a:latin typeface="Montserrat" panose="00000500000000000000" pitchFamily="50" charset="0"/>
              <a:cs typeface="Arial" panose="020B0604020202020204" pitchFamily="34" charset="0"/>
            </a:endParaRPr>
          </a:p>
          <a:p>
            <a:pPr marL="0" indent="0">
              <a:lnSpc>
                <a:spcPct val="150000"/>
              </a:lnSpc>
              <a:buNone/>
            </a:pPr>
            <a:r>
              <a:rPr lang="en-GB" sz="1100" dirty="0">
                <a:solidFill>
                  <a:schemeClr val="tx1">
                    <a:lumMod val="50000"/>
                    <a:lumOff val="50000"/>
                  </a:schemeClr>
                </a:solidFill>
                <a:latin typeface="Montserrat" panose="00000500000000000000" pitchFamily="50" charset="0"/>
                <a:cs typeface="Arial" panose="020B0604020202020204" pitchFamily="34" charset="0"/>
              </a:rPr>
              <a:t>Epilepsy12 national audit results are not yet included within this case study until the publication of cohort 5 in September 2024.</a:t>
            </a:r>
            <a:endParaRPr lang="en-GB" sz="1100" dirty="0">
              <a:solidFill>
                <a:schemeClr val="tx1"/>
              </a:solidFill>
              <a:highlight>
                <a:srgbClr val="00FF00"/>
              </a:highlight>
              <a:latin typeface="Montserrat" panose="00000500000000000000" pitchFamily="50" charset="0"/>
              <a:cs typeface="Arial" panose="020B0604020202020204" pitchFamily="34" charset="0"/>
            </a:endParaRPr>
          </a:p>
        </p:txBody>
      </p:sp>
      <p:sp>
        <p:nvSpPr>
          <p:cNvPr id="4" name="TextBox 3">
            <a:extLst>
              <a:ext uri="{FF2B5EF4-FFF2-40B4-BE49-F238E27FC236}">
                <a16:creationId xmlns:a16="http://schemas.microsoft.com/office/drawing/2014/main" id="{86EBAB90-A4FE-865D-8D52-9FFDA5BFC100}"/>
              </a:ext>
            </a:extLst>
          </p:cNvPr>
          <p:cNvSpPr txBox="1"/>
          <p:nvPr/>
        </p:nvSpPr>
        <p:spPr>
          <a:xfrm>
            <a:off x="400609" y="162315"/>
            <a:ext cx="11188640" cy="830997"/>
          </a:xfrm>
          <a:prstGeom prst="rect">
            <a:avLst/>
          </a:prstGeom>
          <a:noFill/>
        </p:spPr>
        <p:txBody>
          <a:bodyPr wrap="square" rtlCol="0">
            <a:spAutoFit/>
          </a:bodyPr>
          <a:lstStyle/>
          <a:p>
            <a:r>
              <a:rPr lang="en-GB" sz="2400"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sz="2400" b="1" dirty="0">
                <a:solidFill>
                  <a:schemeClr val="accent1"/>
                </a:solidFill>
                <a:latin typeface="Montserrat" panose="00000500000000000000" pitchFamily="50" charset="0"/>
                <a:cs typeface="Arial" panose="020B0604020202020204" pitchFamily="34" charset="0"/>
              </a:rPr>
              <a:t>October 2022 – May 2023</a:t>
            </a:r>
            <a:endParaRPr lang="en-GB" sz="2400" dirty="0">
              <a:solidFill>
                <a:schemeClr val="accent1"/>
              </a:solidFill>
            </a:endParaRPr>
          </a:p>
        </p:txBody>
      </p:sp>
    </p:spTree>
    <p:extLst>
      <p:ext uri="{BB962C8B-B14F-4D97-AF65-F5344CB8AC3E}">
        <p14:creationId xmlns:p14="http://schemas.microsoft.com/office/powerpoint/2010/main" val="136418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87537" y="197016"/>
            <a:ext cx="10972800" cy="634083"/>
          </a:xfrm>
        </p:spPr>
        <p:txBody>
          <a:bodyPr>
            <a:noAutofit/>
          </a:bodyPr>
          <a:lstStyle/>
          <a:p>
            <a:br>
              <a:rPr lang="en-GB" sz="2667" dirty="0"/>
            </a:br>
            <a:r>
              <a:rPr lang="en-GB" sz="2667" dirty="0"/>
              <a:t>Mental health and neurodisability support – Hampshire Hospitals NHS Foundation Trust​</a:t>
            </a:r>
            <a:br>
              <a:rPr lang="en-GB" sz="2667" dirty="0"/>
            </a:br>
            <a:endParaRPr lang="en-GB" sz="2667"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16111" y="1006496"/>
            <a:ext cx="11145085" cy="5206813"/>
          </a:xfrm>
        </p:spPr>
        <p:txBody>
          <a:bodyPr>
            <a:normAutofit/>
          </a:bodyPr>
          <a:lstStyle/>
          <a:p>
            <a:pPr algn="just">
              <a:lnSpc>
                <a:spcPct val="150000"/>
              </a:lnSpc>
              <a:buFont typeface="Arial" panose="020B0604020202020204" pitchFamily="34" charset="0"/>
              <a:buChar char="•"/>
            </a:pPr>
            <a:r>
              <a:rPr lang="en-GB" sz="1150" dirty="0">
                <a:solidFill>
                  <a:schemeClr val="tx1"/>
                </a:solidFill>
              </a:rPr>
              <a:t>Feedback received from patients and families suggested sending the form before the clinic would be most beneficial.</a:t>
            </a:r>
          </a:p>
          <a:p>
            <a:pPr algn="just">
              <a:lnSpc>
                <a:spcPct val="150000"/>
              </a:lnSpc>
              <a:buFont typeface="Arial" panose="020B0604020202020204" pitchFamily="34" charset="0"/>
              <a:buChar char="•"/>
            </a:pPr>
            <a:r>
              <a:rPr lang="en-GB" sz="1150" dirty="0">
                <a:solidFill>
                  <a:schemeClr val="tx1"/>
                </a:solidFill>
              </a:rPr>
              <a:t>Other responses were to digitalise the CHECC tool – next step via Young Epilepsy.</a:t>
            </a:r>
          </a:p>
          <a:p>
            <a:pPr algn="just">
              <a:lnSpc>
                <a:spcPct val="150000"/>
              </a:lnSpc>
              <a:buFont typeface="Arial" panose="020B0604020202020204" pitchFamily="34" charset="0"/>
              <a:buChar char="•"/>
            </a:pPr>
            <a:r>
              <a:rPr lang="en-GB" sz="1150" dirty="0">
                <a:solidFill>
                  <a:schemeClr val="tx1"/>
                </a:solidFill>
              </a:rPr>
              <a:t>Ideally, the team would like the CHECC tool to be integrated with the Trust’s electronic patient record to allow paediatricians to review before the clinic or while they are there.</a:t>
            </a:r>
          </a:p>
          <a:p>
            <a:pPr marL="0" indent="0" algn="just">
              <a:lnSpc>
                <a:spcPct val="150000"/>
              </a:lnSpc>
              <a:buNone/>
            </a:pPr>
            <a:endParaRPr lang="en-GB" sz="1150" b="1" dirty="0">
              <a:solidFill>
                <a:schemeClr val="tx1"/>
              </a:solidFill>
            </a:endParaRPr>
          </a:p>
          <a:p>
            <a:pPr marL="0" indent="0" algn="just">
              <a:lnSpc>
                <a:spcPct val="150000"/>
              </a:lnSpc>
              <a:buNone/>
            </a:pPr>
            <a:r>
              <a:rPr lang="en-GB" sz="1150" b="1" dirty="0">
                <a:solidFill>
                  <a:schemeClr val="tx1"/>
                </a:solidFill>
              </a:rPr>
              <a:t>Results</a:t>
            </a:r>
            <a:endParaRPr lang="en-GB" sz="1150" dirty="0">
              <a:solidFill>
                <a:schemeClr val="tx1"/>
              </a:solidFill>
            </a:endParaRPr>
          </a:p>
          <a:p>
            <a:pPr algn="just">
              <a:lnSpc>
                <a:spcPct val="150000"/>
              </a:lnSpc>
              <a:buFont typeface="Arial" panose="020B0604020202020204" pitchFamily="34" charset="0"/>
              <a:buChar char="•"/>
            </a:pPr>
            <a:r>
              <a:rPr lang="en-GB" sz="1150" dirty="0">
                <a:solidFill>
                  <a:schemeClr val="tx1"/>
                </a:solidFill>
              </a:rPr>
              <a:t>The team engaged a variety of sources in this project, namely, parents and the Young Epilepsy charity, which liaised with their connected group of young people. Additionally, the team was exploring the development of the tool as an app to appeal to young people in place of the paper form. This will take place within the next stage of the project in connection with the Young Epilepsy charity.</a:t>
            </a:r>
          </a:p>
          <a:p>
            <a:pPr algn="just">
              <a:lnSpc>
                <a:spcPct val="150000"/>
              </a:lnSpc>
              <a:buFont typeface="Arial" panose="020B0604020202020204" pitchFamily="34" charset="0"/>
              <a:buChar char="•"/>
            </a:pPr>
            <a:r>
              <a:rPr lang="en-GB" sz="1150" dirty="0">
                <a:solidFill>
                  <a:schemeClr val="tx1"/>
                </a:solidFill>
              </a:rPr>
              <a:t>At the end of each checklist, the team captured feedback on using this measure in clinic, asking questions such as whether this six-page form was too long, too short, or about right. There were a wide range of responses, which confirmed to the team that the length of the form was satisfactory to be used given the spread of responses.</a:t>
            </a:r>
          </a:p>
          <a:p>
            <a:pPr algn="just">
              <a:lnSpc>
                <a:spcPct val="150000"/>
              </a:lnSpc>
              <a:buFont typeface="Arial" panose="020B0604020202020204" pitchFamily="34" charset="0"/>
              <a:buChar char="•"/>
            </a:pPr>
            <a:r>
              <a:rPr lang="en-GB" sz="1150" dirty="0">
                <a:solidFill>
                  <a:schemeClr val="tx1"/>
                </a:solidFill>
              </a:rPr>
              <a:t>Other feedback that was helpful was the raised concerns both schools and some families reported.</a:t>
            </a:r>
          </a:p>
          <a:p>
            <a:pPr algn="just">
              <a:lnSpc>
                <a:spcPct val="150000"/>
              </a:lnSpc>
              <a:buFont typeface="Arial" panose="020B0604020202020204" pitchFamily="34" charset="0"/>
              <a:buChar char="•"/>
            </a:pPr>
            <a:r>
              <a:rPr lang="en-GB" sz="1150" dirty="0">
                <a:solidFill>
                  <a:schemeClr val="tx1"/>
                </a:solidFill>
              </a:rPr>
              <a:t>Of the 12 respondents who gave feedback on the education CHECC:</a:t>
            </a:r>
          </a:p>
          <a:p>
            <a:pPr lvl="1" algn="just">
              <a:lnSpc>
                <a:spcPct val="150000"/>
              </a:lnSpc>
            </a:pPr>
            <a:r>
              <a:rPr lang="en-GB" sz="1150" dirty="0"/>
              <a:t>All indicated that it was potentially helpful.</a:t>
            </a:r>
          </a:p>
          <a:p>
            <a:pPr lvl="1" algn="just">
              <a:lnSpc>
                <a:spcPct val="150000"/>
              </a:lnSpc>
            </a:pPr>
            <a:r>
              <a:rPr lang="en-GB" sz="1150" dirty="0"/>
              <a:t>2 were unclear – though this was an earlier version of the checklist</a:t>
            </a:r>
            <a:r>
              <a:rPr lang="en-GB" sz="617" dirty="0"/>
              <a:t>.</a:t>
            </a:r>
          </a:p>
          <a:p>
            <a:pPr algn="just">
              <a:lnSpc>
                <a:spcPct val="150000"/>
              </a:lnSpc>
              <a:buFont typeface="Arial" panose="020B0604020202020204" pitchFamily="34" charset="0"/>
              <a:buChar char="•"/>
            </a:pPr>
            <a:r>
              <a:rPr lang="en-GB" sz="1150" dirty="0">
                <a:solidFill>
                  <a:schemeClr val="tx1"/>
                </a:solidFill>
              </a:rPr>
              <a:t>After seeking families and schools' views on the measure, the questions were revised.</a:t>
            </a: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063946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87537" y="197016"/>
            <a:ext cx="10972800" cy="634083"/>
          </a:xfrm>
        </p:spPr>
        <p:txBody>
          <a:bodyPr>
            <a:noAutofit/>
          </a:bodyPr>
          <a:lstStyle/>
          <a:p>
            <a:br>
              <a:rPr lang="en-GB" sz="2667" dirty="0"/>
            </a:br>
            <a:r>
              <a:rPr lang="en-GB" sz="2667" dirty="0"/>
              <a:t>Mental health and neurodisability support – Hampshire Hospitals NHS Foundation Trust​</a:t>
            </a:r>
            <a:br>
              <a:rPr lang="en-GB" sz="2667" dirty="0"/>
            </a:br>
            <a:endParaRPr lang="en-GB" sz="2667" dirty="0"/>
          </a:p>
        </p:txBody>
      </p:sp>
      <p:sp>
        <p:nvSpPr>
          <p:cNvPr id="4" name="Content Placeholder 3">
            <a:extLst>
              <a:ext uri="{FF2B5EF4-FFF2-40B4-BE49-F238E27FC236}">
                <a16:creationId xmlns:a16="http://schemas.microsoft.com/office/drawing/2014/main" id="{6EB89F9F-2C6C-9C09-BDDC-6D90F3AD334B}"/>
              </a:ext>
            </a:extLst>
          </p:cNvPr>
          <p:cNvSpPr>
            <a:spLocks noGrp="1"/>
          </p:cNvSpPr>
          <p:nvPr>
            <p:ph idx="1"/>
          </p:nvPr>
        </p:nvSpPr>
        <p:spPr>
          <a:xfrm>
            <a:off x="407701" y="1019063"/>
            <a:ext cx="10972800" cy="337172"/>
          </a:xfrm>
        </p:spPr>
        <p:txBody>
          <a:bodyPr>
            <a:normAutofit/>
          </a:bodyPr>
          <a:lstStyle/>
          <a:p>
            <a:pPr marL="0" indent="0">
              <a:buNone/>
            </a:pPr>
            <a:r>
              <a:rPr lang="en-GB" sz="1200" b="1" dirty="0">
                <a:solidFill>
                  <a:schemeClr val="tx1"/>
                </a:solidFill>
              </a:rPr>
              <a:t>Data results of second round of questionnaire feedback captured</a:t>
            </a:r>
          </a:p>
        </p:txBody>
      </p:sp>
      <p:graphicFrame>
        <p:nvGraphicFramePr>
          <p:cNvPr id="6" name="Table 5">
            <a:extLst>
              <a:ext uri="{FF2B5EF4-FFF2-40B4-BE49-F238E27FC236}">
                <a16:creationId xmlns:a16="http://schemas.microsoft.com/office/drawing/2014/main" id="{C577B118-9E7B-9492-A76A-DA426A0857FB}"/>
              </a:ext>
            </a:extLst>
          </p:cNvPr>
          <p:cNvGraphicFramePr>
            <a:graphicFrameLocks noGrp="1"/>
          </p:cNvGraphicFramePr>
          <p:nvPr>
            <p:extLst>
              <p:ext uri="{D42A27DB-BD31-4B8C-83A1-F6EECF244321}">
                <p14:modId xmlns:p14="http://schemas.microsoft.com/office/powerpoint/2010/main" val="555236014"/>
              </p:ext>
            </p:extLst>
          </p:nvPr>
        </p:nvGraphicFramePr>
        <p:xfrm>
          <a:off x="1726913" y="1550889"/>
          <a:ext cx="8334375" cy="3371428"/>
        </p:xfrm>
        <a:graphic>
          <a:graphicData uri="http://schemas.openxmlformats.org/drawingml/2006/table">
            <a:tbl>
              <a:tblPr firstRow="1" firstCol="1" bandRow="1">
                <a:tableStyleId>{21E4AEA4-8DFA-4A89-87EB-49C32662AFE0}</a:tableStyleId>
              </a:tblPr>
              <a:tblGrid>
                <a:gridCol w="4809531">
                  <a:extLst>
                    <a:ext uri="{9D8B030D-6E8A-4147-A177-3AD203B41FA5}">
                      <a16:colId xmlns:a16="http://schemas.microsoft.com/office/drawing/2014/main" val="3715980246"/>
                    </a:ext>
                  </a:extLst>
                </a:gridCol>
                <a:gridCol w="3524844">
                  <a:extLst>
                    <a:ext uri="{9D8B030D-6E8A-4147-A177-3AD203B41FA5}">
                      <a16:colId xmlns:a16="http://schemas.microsoft.com/office/drawing/2014/main" val="676752832"/>
                    </a:ext>
                  </a:extLst>
                </a:gridCol>
              </a:tblGrid>
              <a:tr h="629600">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a:lnSpc>
                          <a:spcPct val="150000"/>
                        </a:lnSpc>
                        <a:spcAft>
                          <a:spcPts val="800"/>
                        </a:spcAft>
                      </a:pPr>
                      <a:r>
                        <a:rPr lang="en-GB" sz="1100" b="1" dirty="0">
                          <a:solidFill>
                            <a:schemeClr val="bg1"/>
                          </a:solidFill>
                          <a:effectLst/>
                          <a:latin typeface="Montserrat" panose="00000500000000000000" pitchFamily="50" charset="0"/>
                        </a:rPr>
                        <a:t>Area of concern </a:t>
                      </a:r>
                      <a:endParaRPr lang="en-GB" sz="11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nchor="ctr"/>
                </a:tc>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a:lnSpc>
                          <a:spcPct val="106000"/>
                        </a:lnSpc>
                        <a:spcAft>
                          <a:spcPts val="800"/>
                        </a:spcAft>
                      </a:pPr>
                      <a:r>
                        <a:rPr lang="en-GB" sz="1100" b="1" dirty="0">
                          <a:solidFill>
                            <a:schemeClr val="bg1"/>
                          </a:solidFill>
                          <a:effectLst/>
                          <a:latin typeface="Montserrat" panose="00000500000000000000" pitchFamily="50" charset="0"/>
                        </a:rPr>
                        <a:t>% Identified this as area of concern</a:t>
                      </a:r>
                      <a:endParaRPr lang="en-GB" sz="1100"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nchor="ctr"/>
                </a:tc>
                <a:extLst>
                  <a:ext uri="{0D108BD9-81ED-4DB2-BD59-A6C34878D82A}">
                    <a16:rowId xmlns:a16="http://schemas.microsoft.com/office/drawing/2014/main" val="1587977298"/>
                  </a:ext>
                </a:extLst>
              </a:tr>
              <a:tr h="174411">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nSpc>
                          <a:spcPct val="200000"/>
                        </a:lnSpc>
                        <a:spcAft>
                          <a:spcPts val="800"/>
                        </a:spcAft>
                      </a:pPr>
                      <a:r>
                        <a:rPr lang="en-GB" sz="1100" b="1" dirty="0">
                          <a:solidFill>
                            <a:schemeClr val="bg1"/>
                          </a:solidFill>
                          <a:effectLst/>
                          <a:latin typeface="Montserrat" panose="00000500000000000000" pitchFamily="50" charset="0"/>
                        </a:rPr>
                        <a:t>Mood/mental health/behavioural issues</a:t>
                      </a:r>
                      <a:endParaRPr lang="en-GB" sz="1100" b="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tc>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a:lnSpc>
                          <a:spcPct val="106000"/>
                        </a:lnSpc>
                        <a:spcAft>
                          <a:spcPts val="800"/>
                        </a:spcAft>
                      </a:pPr>
                      <a:r>
                        <a:rPr lang="en-GB" sz="1100" b="0" dirty="0">
                          <a:effectLst/>
                          <a:latin typeface="Montserrat" panose="00000500000000000000" pitchFamily="50" charset="0"/>
                        </a:rPr>
                        <a:t>75%</a:t>
                      </a:r>
                      <a:endParaRPr lang="en-GB" sz="1100" b="0" dirty="0">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nchor="ctr"/>
                </a:tc>
                <a:extLst>
                  <a:ext uri="{0D108BD9-81ED-4DB2-BD59-A6C34878D82A}">
                    <a16:rowId xmlns:a16="http://schemas.microsoft.com/office/drawing/2014/main" val="1884962294"/>
                  </a:ext>
                </a:extLst>
              </a:tr>
              <a:tr h="223760">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nSpc>
                          <a:spcPct val="200000"/>
                        </a:lnSpc>
                        <a:spcAft>
                          <a:spcPts val="800"/>
                        </a:spcAft>
                      </a:pPr>
                      <a:r>
                        <a:rPr lang="en-GB" sz="1100" b="1" dirty="0">
                          <a:solidFill>
                            <a:schemeClr val="bg1"/>
                          </a:solidFill>
                          <a:effectLst/>
                          <a:latin typeface="Montserrat" panose="00000500000000000000" pitchFamily="50" charset="0"/>
                        </a:rPr>
                        <a:t>ASD/Social interaction</a:t>
                      </a:r>
                      <a:endParaRPr lang="en-GB" sz="1100" b="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tc>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a:lnSpc>
                          <a:spcPct val="106000"/>
                        </a:lnSpc>
                        <a:spcAft>
                          <a:spcPts val="800"/>
                        </a:spcAft>
                      </a:pPr>
                      <a:r>
                        <a:rPr lang="en-GB" sz="1100" b="0" dirty="0">
                          <a:effectLst/>
                          <a:latin typeface="Montserrat" panose="00000500000000000000" pitchFamily="50" charset="0"/>
                        </a:rPr>
                        <a:t>80%</a:t>
                      </a:r>
                      <a:endParaRPr lang="en-GB" sz="1100" b="0" dirty="0">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nchor="ctr"/>
                </a:tc>
                <a:extLst>
                  <a:ext uri="{0D108BD9-81ED-4DB2-BD59-A6C34878D82A}">
                    <a16:rowId xmlns:a16="http://schemas.microsoft.com/office/drawing/2014/main" val="4218675188"/>
                  </a:ext>
                </a:extLst>
              </a:tr>
              <a:tr h="223760">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nSpc>
                          <a:spcPct val="200000"/>
                        </a:lnSpc>
                        <a:spcAft>
                          <a:spcPts val="800"/>
                        </a:spcAft>
                      </a:pPr>
                      <a:r>
                        <a:rPr lang="en-GB" sz="1100" b="1" dirty="0">
                          <a:solidFill>
                            <a:schemeClr val="bg1"/>
                          </a:solidFill>
                          <a:effectLst/>
                          <a:latin typeface="Montserrat" panose="00000500000000000000" pitchFamily="50" charset="0"/>
                        </a:rPr>
                        <a:t>ADHD symptoms</a:t>
                      </a:r>
                      <a:endParaRPr lang="en-GB" sz="1100" b="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tc>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a:lnSpc>
                          <a:spcPct val="106000"/>
                        </a:lnSpc>
                        <a:spcAft>
                          <a:spcPts val="800"/>
                        </a:spcAft>
                      </a:pPr>
                      <a:r>
                        <a:rPr lang="en-GB" sz="1100" b="0" dirty="0">
                          <a:effectLst/>
                          <a:latin typeface="Montserrat" panose="00000500000000000000" pitchFamily="50" charset="0"/>
                        </a:rPr>
                        <a:t>80%</a:t>
                      </a:r>
                      <a:endParaRPr lang="en-GB" sz="1100" b="0" dirty="0">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nchor="ctr"/>
                </a:tc>
                <a:extLst>
                  <a:ext uri="{0D108BD9-81ED-4DB2-BD59-A6C34878D82A}">
                    <a16:rowId xmlns:a16="http://schemas.microsoft.com/office/drawing/2014/main" val="1035845975"/>
                  </a:ext>
                </a:extLst>
              </a:tr>
              <a:tr h="223760">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nSpc>
                          <a:spcPct val="200000"/>
                        </a:lnSpc>
                        <a:spcAft>
                          <a:spcPts val="800"/>
                        </a:spcAft>
                      </a:pPr>
                      <a:r>
                        <a:rPr lang="en-GB" sz="1100" b="1" dirty="0">
                          <a:solidFill>
                            <a:schemeClr val="bg1"/>
                          </a:solidFill>
                          <a:effectLst/>
                          <a:latin typeface="Montserrat" panose="00000500000000000000" pitchFamily="50" charset="0"/>
                        </a:rPr>
                        <a:t>School difficulties</a:t>
                      </a:r>
                      <a:endParaRPr lang="en-GB" sz="1100" b="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tc>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a:lnSpc>
                          <a:spcPct val="106000"/>
                        </a:lnSpc>
                        <a:spcAft>
                          <a:spcPts val="800"/>
                        </a:spcAft>
                      </a:pPr>
                      <a:r>
                        <a:rPr lang="en-GB" sz="1100" b="0" dirty="0">
                          <a:effectLst/>
                          <a:latin typeface="Montserrat" panose="00000500000000000000" pitchFamily="50" charset="0"/>
                        </a:rPr>
                        <a:t>70%</a:t>
                      </a:r>
                      <a:endParaRPr lang="en-GB" sz="1100" b="0" dirty="0">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nchor="ctr"/>
                </a:tc>
                <a:extLst>
                  <a:ext uri="{0D108BD9-81ED-4DB2-BD59-A6C34878D82A}">
                    <a16:rowId xmlns:a16="http://schemas.microsoft.com/office/drawing/2014/main" val="4209149853"/>
                  </a:ext>
                </a:extLst>
              </a:tr>
              <a:tr h="170909">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nSpc>
                          <a:spcPct val="200000"/>
                        </a:lnSpc>
                        <a:spcAft>
                          <a:spcPts val="800"/>
                        </a:spcAft>
                      </a:pPr>
                      <a:r>
                        <a:rPr lang="en-GB" sz="1100" b="1" dirty="0">
                          <a:solidFill>
                            <a:schemeClr val="bg1"/>
                          </a:solidFill>
                          <a:effectLst/>
                          <a:latin typeface="Montserrat" panose="00000500000000000000" pitchFamily="50" charset="0"/>
                        </a:rPr>
                        <a:t>Accessing additional SEND support at school</a:t>
                      </a:r>
                      <a:endParaRPr lang="en-GB" sz="1100" b="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tc>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a:lnSpc>
                          <a:spcPct val="106000"/>
                        </a:lnSpc>
                        <a:spcAft>
                          <a:spcPts val="800"/>
                        </a:spcAft>
                      </a:pPr>
                      <a:r>
                        <a:rPr lang="en-GB" sz="1100" b="0" dirty="0">
                          <a:effectLst/>
                          <a:latin typeface="Montserrat" panose="00000500000000000000" pitchFamily="50" charset="0"/>
                        </a:rPr>
                        <a:t>45%</a:t>
                      </a:r>
                      <a:endParaRPr lang="en-GB" sz="1100" b="0" dirty="0">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nchor="ctr"/>
                </a:tc>
                <a:extLst>
                  <a:ext uri="{0D108BD9-81ED-4DB2-BD59-A6C34878D82A}">
                    <a16:rowId xmlns:a16="http://schemas.microsoft.com/office/drawing/2014/main" val="3427349442"/>
                  </a:ext>
                </a:extLst>
              </a:tr>
              <a:tr h="223760">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nSpc>
                          <a:spcPct val="200000"/>
                        </a:lnSpc>
                        <a:spcAft>
                          <a:spcPts val="800"/>
                        </a:spcAft>
                      </a:pPr>
                      <a:r>
                        <a:rPr lang="en-GB" sz="1100" b="1" dirty="0">
                          <a:solidFill>
                            <a:schemeClr val="bg1"/>
                          </a:solidFill>
                          <a:effectLst/>
                          <a:latin typeface="Montserrat" panose="00000500000000000000" pitchFamily="50" charset="0"/>
                        </a:rPr>
                        <a:t>Epilepsy having significant impact</a:t>
                      </a:r>
                      <a:endParaRPr lang="en-GB" sz="1100" b="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tc>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a:lnSpc>
                          <a:spcPct val="106000"/>
                        </a:lnSpc>
                        <a:spcAft>
                          <a:spcPts val="800"/>
                        </a:spcAft>
                      </a:pPr>
                      <a:r>
                        <a:rPr lang="en-GB" sz="1100" b="0" dirty="0">
                          <a:effectLst/>
                          <a:latin typeface="Montserrat" panose="00000500000000000000" pitchFamily="50" charset="0"/>
                        </a:rPr>
                        <a:t>75%</a:t>
                      </a:r>
                      <a:endParaRPr lang="en-GB" sz="1100" b="0" dirty="0">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nchor="ctr"/>
                </a:tc>
                <a:extLst>
                  <a:ext uri="{0D108BD9-81ED-4DB2-BD59-A6C34878D82A}">
                    <a16:rowId xmlns:a16="http://schemas.microsoft.com/office/drawing/2014/main" val="139839706"/>
                  </a:ext>
                </a:extLst>
              </a:tr>
              <a:tr h="399650">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nSpc>
                          <a:spcPct val="200000"/>
                        </a:lnSpc>
                        <a:spcAft>
                          <a:spcPts val="800"/>
                        </a:spcAft>
                      </a:pPr>
                      <a:r>
                        <a:rPr lang="en-GB" sz="1100" b="1" dirty="0">
                          <a:solidFill>
                            <a:schemeClr val="bg1"/>
                          </a:solidFill>
                          <a:effectLst/>
                          <a:latin typeface="Montserrat" panose="00000500000000000000" pitchFamily="50" charset="0"/>
                        </a:rPr>
                        <a:t>Accessing additional psychology or counselling support, NHS, charity or private</a:t>
                      </a:r>
                      <a:endParaRPr lang="en-GB" sz="1100" b="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tc>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a:lnSpc>
                          <a:spcPct val="106000"/>
                        </a:lnSpc>
                        <a:spcAft>
                          <a:spcPts val="800"/>
                        </a:spcAft>
                      </a:pPr>
                      <a:r>
                        <a:rPr lang="en-GB" sz="1100" b="0" dirty="0">
                          <a:effectLst/>
                          <a:latin typeface="Montserrat" panose="00000500000000000000" pitchFamily="50" charset="0"/>
                        </a:rPr>
                        <a:t>30%</a:t>
                      </a:r>
                      <a:endParaRPr lang="en-GB" sz="1100" b="0" dirty="0">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nchor="ctr"/>
                </a:tc>
                <a:extLst>
                  <a:ext uri="{0D108BD9-81ED-4DB2-BD59-A6C34878D82A}">
                    <a16:rowId xmlns:a16="http://schemas.microsoft.com/office/drawing/2014/main" val="2014276012"/>
                  </a:ext>
                </a:extLst>
              </a:tr>
              <a:tr h="416518">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nSpc>
                          <a:spcPct val="200000"/>
                        </a:lnSpc>
                        <a:spcAft>
                          <a:spcPts val="800"/>
                        </a:spcAft>
                      </a:pPr>
                      <a:r>
                        <a:rPr lang="en-GB" sz="1100" b="1" dirty="0">
                          <a:solidFill>
                            <a:schemeClr val="bg1"/>
                          </a:solidFill>
                          <a:effectLst/>
                          <a:latin typeface="Montserrat" panose="00000500000000000000" pitchFamily="50" charset="0"/>
                        </a:rPr>
                        <a:t>Attending SEND school or SEND provision</a:t>
                      </a:r>
                      <a:endParaRPr lang="en-GB" sz="1100" b="1" dirty="0">
                        <a:solidFill>
                          <a:schemeClr val="bg1"/>
                        </a:solidFill>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tc>
                <a:tc>
                  <a:txBody>
                    <a:bodyPr/>
                    <a:lstStyle>
                      <a:lvl1pPr marL="0" algn="l" defTabSz="1219170" rtl="0" eaLnBrk="1" latinLnBrk="0" hangingPunct="1">
                        <a:defRPr sz="2400" kern="1200">
                          <a:solidFill>
                            <a:schemeClr val="tx1"/>
                          </a:solidFill>
                          <a:latin typeface="Calibri"/>
                        </a:defRPr>
                      </a:lvl1pPr>
                      <a:lvl2pPr marL="609585" algn="l" defTabSz="1219170" rtl="0" eaLnBrk="1" latinLnBrk="0" hangingPunct="1">
                        <a:defRPr sz="2400" kern="1200">
                          <a:solidFill>
                            <a:schemeClr val="tx1"/>
                          </a:solidFill>
                          <a:latin typeface="Calibri"/>
                        </a:defRPr>
                      </a:lvl2pPr>
                      <a:lvl3pPr marL="1219170" algn="l" defTabSz="1219170" rtl="0" eaLnBrk="1" latinLnBrk="0" hangingPunct="1">
                        <a:defRPr sz="2400" kern="1200">
                          <a:solidFill>
                            <a:schemeClr val="tx1"/>
                          </a:solidFill>
                          <a:latin typeface="Calibri"/>
                        </a:defRPr>
                      </a:lvl3pPr>
                      <a:lvl4pPr marL="1828754" algn="l" defTabSz="1219170" rtl="0" eaLnBrk="1" latinLnBrk="0" hangingPunct="1">
                        <a:defRPr sz="2400" kern="1200">
                          <a:solidFill>
                            <a:schemeClr val="tx1"/>
                          </a:solidFill>
                          <a:latin typeface="Calibri"/>
                        </a:defRPr>
                      </a:lvl4pPr>
                      <a:lvl5pPr marL="2438339" algn="l" defTabSz="1219170" rtl="0" eaLnBrk="1" latinLnBrk="0" hangingPunct="1">
                        <a:defRPr sz="2400" kern="1200">
                          <a:solidFill>
                            <a:schemeClr val="tx1"/>
                          </a:solidFill>
                          <a:latin typeface="Calibri"/>
                        </a:defRPr>
                      </a:lvl5pPr>
                      <a:lvl6pPr marL="3047924" algn="l" defTabSz="1219170" rtl="0" eaLnBrk="1" latinLnBrk="0" hangingPunct="1">
                        <a:defRPr sz="2400" kern="1200">
                          <a:solidFill>
                            <a:schemeClr val="tx1"/>
                          </a:solidFill>
                          <a:latin typeface="Calibri"/>
                        </a:defRPr>
                      </a:lvl6pPr>
                      <a:lvl7pPr marL="3657509" algn="l" defTabSz="1219170" rtl="0" eaLnBrk="1" latinLnBrk="0" hangingPunct="1">
                        <a:defRPr sz="2400" kern="1200">
                          <a:solidFill>
                            <a:schemeClr val="tx1"/>
                          </a:solidFill>
                          <a:latin typeface="Calibri"/>
                        </a:defRPr>
                      </a:lvl7pPr>
                      <a:lvl8pPr marL="4267093" algn="l" defTabSz="1219170" rtl="0" eaLnBrk="1" latinLnBrk="0" hangingPunct="1">
                        <a:defRPr sz="2400" kern="1200">
                          <a:solidFill>
                            <a:schemeClr val="tx1"/>
                          </a:solidFill>
                          <a:latin typeface="Calibri"/>
                        </a:defRPr>
                      </a:lvl8pPr>
                      <a:lvl9pPr marL="4876678" algn="l" defTabSz="1219170" rtl="0" eaLnBrk="1" latinLnBrk="0" hangingPunct="1">
                        <a:defRPr sz="2400" kern="1200">
                          <a:solidFill>
                            <a:schemeClr val="tx1"/>
                          </a:solidFill>
                          <a:latin typeface="Calibri"/>
                        </a:defRPr>
                      </a:lvl9pPr>
                    </a:lstStyle>
                    <a:p>
                      <a:pPr algn="ctr">
                        <a:lnSpc>
                          <a:spcPct val="106000"/>
                        </a:lnSpc>
                        <a:spcAft>
                          <a:spcPts val="800"/>
                        </a:spcAft>
                      </a:pPr>
                      <a:r>
                        <a:rPr lang="en-GB" sz="1100" b="0" dirty="0">
                          <a:effectLst/>
                          <a:latin typeface="Montserrat" panose="00000500000000000000" pitchFamily="50" charset="0"/>
                        </a:rPr>
                        <a:t>10%</a:t>
                      </a:r>
                      <a:endParaRPr lang="en-GB" sz="1100" b="0" dirty="0">
                        <a:effectLst/>
                        <a:latin typeface="Montserrat" panose="00000500000000000000" pitchFamily="50" charset="0"/>
                        <a:ea typeface="Calibri" panose="020F0502020204030204" pitchFamily="34" charset="0"/>
                        <a:cs typeface="Times New Roman" panose="02020603050405020304" pitchFamily="18" charset="0"/>
                      </a:endParaRPr>
                    </a:p>
                  </a:txBody>
                  <a:tcPr marL="74403" marR="74403" marT="0" marB="0" anchor="ctr"/>
                </a:tc>
                <a:extLst>
                  <a:ext uri="{0D108BD9-81ED-4DB2-BD59-A6C34878D82A}">
                    <a16:rowId xmlns:a16="http://schemas.microsoft.com/office/drawing/2014/main" val="1885264954"/>
                  </a:ext>
                </a:extLst>
              </a:tr>
            </a:tbl>
          </a:graphicData>
        </a:graphic>
      </p:graphicFrame>
      <p:sp>
        <p:nvSpPr>
          <p:cNvPr id="7" name="Content Placeholder 2">
            <a:extLst>
              <a:ext uri="{FF2B5EF4-FFF2-40B4-BE49-F238E27FC236}">
                <a16:creationId xmlns:a16="http://schemas.microsoft.com/office/drawing/2014/main" id="{AAEF13FF-29A0-E144-4E9A-9A05856008C3}"/>
              </a:ext>
            </a:extLst>
          </p:cNvPr>
          <p:cNvSpPr txBox="1">
            <a:spLocks/>
          </p:cNvSpPr>
          <p:nvPr/>
        </p:nvSpPr>
        <p:spPr>
          <a:xfrm>
            <a:off x="1726914" y="4974598"/>
            <a:ext cx="8334374" cy="867930"/>
          </a:xfrm>
          <a:prstGeom prst="rect">
            <a:avLst/>
          </a:prstGeom>
          <a:solidFill>
            <a:schemeClr val="tx2">
              <a:lumMod val="10000"/>
              <a:lumOff val="90000"/>
            </a:schemeClr>
          </a:solidFill>
        </p:spPr>
        <p:txBody>
          <a:bodyPr vert="horz"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200" dirty="0">
                <a:latin typeface="Montserrat" panose="00000500000000000000" pitchFamily="50" charset="0"/>
              </a:rPr>
              <a:t>75% of returned questionaries showed having epilepsy was perceived as having a significant impact on their life.</a:t>
            </a:r>
          </a:p>
          <a:p>
            <a:r>
              <a:rPr lang="en-US" sz="1200" dirty="0">
                <a:latin typeface="Montserrat" panose="00000500000000000000" pitchFamily="50" charset="0"/>
              </a:rPr>
              <a:t>George et al. (2021) PAVES study quoted 56% increased risk. Selected families were chosen to send the CHECC form.</a:t>
            </a:r>
          </a:p>
        </p:txBody>
      </p:sp>
    </p:spTree>
    <p:extLst>
      <p:ext uri="{BB962C8B-B14F-4D97-AF65-F5344CB8AC3E}">
        <p14:creationId xmlns:p14="http://schemas.microsoft.com/office/powerpoint/2010/main" val="231206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68487" y="37191"/>
            <a:ext cx="10972800" cy="943886"/>
          </a:xfrm>
        </p:spPr>
        <p:txBody>
          <a:bodyPr>
            <a:noAutofit/>
          </a:bodyPr>
          <a:lstStyle/>
          <a:p>
            <a:r>
              <a:rPr lang="en-GB" sz="2667" dirty="0"/>
              <a:t>Mental health and neurodisability support – Hampshire Hospitals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73261" y="962027"/>
            <a:ext cx="11099613" cy="5714998"/>
          </a:xfrm>
        </p:spPr>
        <p:txBody>
          <a:bodyPr>
            <a:normAutofit/>
          </a:bodyPr>
          <a:lstStyle/>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Challenges</a:t>
            </a:r>
          </a:p>
          <a:p>
            <a:pPr algn="just">
              <a:lnSpc>
                <a:spcPct val="150000"/>
              </a:lnSpc>
              <a:buFont typeface="Arial" panose="020B0604020202020204" pitchFamily="34" charset="0"/>
              <a:buChar char="•"/>
            </a:pPr>
            <a:r>
              <a:rPr lang="en-GB" sz="1150" dirty="0">
                <a:solidFill>
                  <a:schemeClr val="tx1"/>
                </a:solidFill>
              </a:rPr>
              <a:t>The team's hospital pressures increased due to winter pressures, so capacity was low in terms of staff resources, which meant being unable to meet regularly as a team. This made it very difficult to bring together the whole team to make a team effort.</a:t>
            </a:r>
          </a:p>
          <a:p>
            <a:pPr algn="just">
              <a:lnSpc>
                <a:spcPct val="150000"/>
              </a:lnSpc>
              <a:buFont typeface="Arial" panose="020B0604020202020204" pitchFamily="34" charset="0"/>
              <a:buChar char="•"/>
            </a:pPr>
            <a:r>
              <a:rPr lang="en-GB" sz="1150" dirty="0">
                <a:solidFill>
                  <a:schemeClr val="tx1"/>
                </a:solidFill>
              </a:rPr>
              <a:t>Working as a cross-site team had its challenges with finding a way to effectively communicate together as a team.</a:t>
            </a:r>
          </a:p>
          <a:p>
            <a:pPr algn="just">
              <a:lnSpc>
                <a:spcPct val="150000"/>
              </a:lnSpc>
              <a:buFont typeface="Arial" panose="020B0604020202020204" pitchFamily="34" charset="0"/>
              <a:buChar char="•"/>
            </a:pPr>
            <a:r>
              <a:rPr lang="en-GB" sz="1150" dirty="0">
                <a:solidFill>
                  <a:schemeClr val="tx1"/>
                </a:solidFill>
              </a:rPr>
              <a:t>The team experienced a lack of patient feedback at the beginning of the project to fill in the questionnaire used as a screening tool. The team had distributed the questionnaires via postal methods. Ten families have been sent the questionnaire, and one has provided a response.</a:t>
            </a:r>
          </a:p>
          <a:p>
            <a:pPr algn="just">
              <a:lnSpc>
                <a:spcPct val="150000"/>
              </a:lnSpc>
              <a:buFont typeface="Arial" panose="020B0604020202020204" pitchFamily="34" charset="0"/>
              <a:buChar char="•"/>
            </a:pPr>
            <a:r>
              <a:rPr lang="en-GB" sz="1150" dirty="0">
                <a:solidFill>
                  <a:schemeClr val="tx1"/>
                </a:solidFill>
              </a:rPr>
              <a:t>The main issue with mental health and neurodevelopmental assessments is that they are very time-consuming, and there's a lengthy waiting list.</a:t>
            </a:r>
          </a:p>
          <a:p>
            <a:pPr algn="just">
              <a:lnSpc>
                <a:spcPct val="150000"/>
              </a:lnSpc>
              <a:buFont typeface="Arial" panose="020B0604020202020204" pitchFamily="34" charset="0"/>
              <a:buChar char="•"/>
            </a:pPr>
            <a:r>
              <a:rPr lang="en-GB" sz="1150" dirty="0">
                <a:solidFill>
                  <a:schemeClr val="tx1"/>
                </a:solidFill>
              </a:rPr>
              <a:t>The team experienced difficulties with school involvement and often fed back they had not received it.</a:t>
            </a:r>
          </a:p>
          <a:p>
            <a:pPr algn="just">
              <a:lnSpc>
                <a:spcPct val="150000"/>
              </a:lnSpc>
              <a:buFont typeface="Arial" panose="020B0604020202020204" pitchFamily="34" charset="0"/>
              <a:buChar char="•"/>
            </a:pPr>
            <a:r>
              <a:rPr lang="en-GB" sz="1150" dirty="0">
                <a:solidFill>
                  <a:schemeClr val="tx1"/>
                </a:solidFill>
              </a:rPr>
              <a:t>The lack of administration to support the team in evaluating the questionnaire results had also been a challenge.</a:t>
            </a:r>
          </a:p>
          <a:p>
            <a:pPr algn="just">
              <a:lnSpc>
                <a:spcPct val="150000"/>
              </a:lnSpc>
              <a:buFont typeface="Arial" panose="020B0604020202020204" pitchFamily="34" charset="0"/>
              <a:buChar char="•"/>
            </a:pPr>
            <a:r>
              <a:rPr lang="en-GB" sz="1150" dirty="0">
                <a:solidFill>
                  <a:schemeClr val="tx1"/>
                </a:solidFill>
              </a:rPr>
              <a:t>Initial attempts to capture data were completely unsuccessful.</a:t>
            </a:r>
          </a:p>
          <a:p>
            <a:pPr algn="just">
              <a:lnSpc>
                <a:spcPct val="150000"/>
              </a:lnSpc>
              <a:buFont typeface="Arial" panose="020B0604020202020204" pitchFamily="34" charset="0"/>
              <a:buChar char="•"/>
            </a:pPr>
            <a:r>
              <a:rPr lang="en-GB" sz="1150" dirty="0">
                <a:solidFill>
                  <a:schemeClr val="tx1"/>
                </a:solidFill>
              </a:rPr>
              <a:t>The team member’s timelines didn’t work out, e.g., having trainee support.</a:t>
            </a:r>
          </a:p>
          <a:p>
            <a:pPr algn="just">
              <a:lnSpc>
                <a:spcPct val="150000"/>
              </a:lnSpc>
              <a:buFont typeface="Arial" panose="020B0604020202020204" pitchFamily="34" charset="0"/>
              <a:buChar char="•"/>
            </a:pPr>
            <a:r>
              <a:rPr lang="en-GB" sz="1150" dirty="0">
                <a:solidFill>
                  <a:schemeClr val="tx1"/>
                </a:solidFill>
              </a:rPr>
              <a:t>It was difficult to implement change within the teams that wanted more understanding of the patient group.</a:t>
            </a: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704972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68487" y="37191"/>
            <a:ext cx="10972800" cy="943886"/>
          </a:xfrm>
        </p:spPr>
        <p:txBody>
          <a:bodyPr>
            <a:noAutofit/>
          </a:bodyPr>
          <a:lstStyle/>
          <a:p>
            <a:r>
              <a:rPr lang="en-GB" sz="2667" dirty="0"/>
              <a:t>Mental health and neurodisability support – Hampshire Hospitals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73261" y="962027"/>
            <a:ext cx="11099613" cy="5858782"/>
          </a:xfrm>
        </p:spPr>
        <p:txBody>
          <a:bodyPr>
            <a:normAutofit/>
          </a:bodyPr>
          <a:lstStyle/>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Outcomes</a:t>
            </a:r>
          </a:p>
          <a:p>
            <a:pPr algn="just">
              <a:lnSpc>
                <a:spcPct val="150000"/>
              </a:lnSpc>
              <a:buFont typeface="Arial" panose="020B0604020202020204" pitchFamily="34" charset="0"/>
              <a:buChar char="•"/>
            </a:pPr>
            <a:r>
              <a:rPr lang="en-GB" sz="1150" dirty="0">
                <a:solidFill>
                  <a:schemeClr val="tx1"/>
                </a:solidFill>
              </a:rPr>
              <a:t>Achieved the project aim and scoped the wider needs of 12 children and young people.</a:t>
            </a:r>
          </a:p>
          <a:p>
            <a:pPr algn="just">
              <a:lnSpc>
                <a:spcPct val="150000"/>
              </a:lnSpc>
              <a:buFont typeface="Arial" panose="020B0604020202020204" pitchFamily="34" charset="0"/>
              <a:buChar char="•"/>
            </a:pPr>
            <a:r>
              <a:rPr lang="en-GB" sz="1150" dirty="0">
                <a:solidFill>
                  <a:schemeClr val="tx1"/>
                </a:solidFill>
              </a:rPr>
              <a:t>Paediatricians will have information to draw on to discuss with the family at the next appointment, including information from education, which previously would not have been available.</a:t>
            </a:r>
          </a:p>
          <a:p>
            <a:pPr algn="just">
              <a:lnSpc>
                <a:spcPct val="150000"/>
              </a:lnSpc>
              <a:buFont typeface="Arial" panose="020B0604020202020204" pitchFamily="34" charset="0"/>
              <a:buChar char="•"/>
            </a:pPr>
            <a:r>
              <a:rPr lang="en-GB" sz="1150" dirty="0">
                <a:solidFill>
                  <a:schemeClr val="tx1"/>
                </a:solidFill>
              </a:rPr>
              <a:t>This pilot study and recent data indicate that CHECC is an efficient and effective way of enabling education providers to highlight any broader concerns to the epilepsy team, without the need for multiple screening tools.</a:t>
            </a:r>
          </a:p>
          <a:p>
            <a:pPr algn="just">
              <a:lnSpc>
                <a:spcPct val="150000"/>
              </a:lnSpc>
              <a:buFont typeface="Arial" panose="020B0604020202020204" pitchFamily="34" charset="0"/>
              <a:buChar char="•"/>
            </a:pPr>
            <a:r>
              <a:rPr lang="en-GB" sz="1150" dirty="0">
                <a:solidFill>
                  <a:schemeClr val="tx1"/>
                </a:solidFill>
              </a:rPr>
              <a:t>The team aims to develop the project further by creating SPREAD with online versions of each checklist.</a:t>
            </a:r>
          </a:p>
          <a:p>
            <a:pPr marL="0" indent="0" algn="just">
              <a:lnSpc>
                <a:spcPct val="150000"/>
              </a:lnSpc>
              <a:buNone/>
            </a:pPr>
            <a:endParaRPr lang="en-GB" sz="1150" b="1" dirty="0">
              <a:solidFill>
                <a:schemeClr val="tx1"/>
              </a:solidFill>
            </a:endParaRPr>
          </a:p>
          <a:p>
            <a:pPr marL="0" indent="0" algn="just">
              <a:lnSpc>
                <a:spcPct val="150000"/>
              </a:lnSpc>
              <a:buNone/>
            </a:pPr>
            <a:r>
              <a:rPr lang="en-GB" sz="1150" b="1" dirty="0">
                <a:solidFill>
                  <a:schemeClr val="tx1"/>
                </a:solidFill>
              </a:rPr>
              <a:t>Lessons learnt</a:t>
            </a:r>
            <a:endParaRPr lang="en-GB" sz="1150" dirty="0">
              <a:solidFill>
                <a:schemeClr val="tx1"/>
              </a:solidFill>
            </a:endParaRPr>
          </a:p>
          <a:p>
            <a:pPr algn="just">
              <a:lnSpc>
                <a:spcPct val="150000"/>
              </a:lnSpc>
            </a:pPr>
            <a:r>
              <a:rPr lang="en-GB" sz="1150" dirty="0">
                <a:solidFill>
                  <a:schemeClr val="tx1"/>
                </a:solidFill>
              </a:rPr>
              <a:t>What the team would have done differently:</a:t>
            </a:r>
          </a:p>
          <a:p>
            <a:pPr lvl="1" algn="just">
              <a:lnSpc>
                <a:spcPct val="150000"/>
              </a:lnSpc>
            </a:pPr>
            <a:r>
              <a:rPr lang="en-GB" sz="1150" dirty="0"/>
              <a:t>Brought more epilepsy-focused admin staff in sooner.</a:t>
            </a:r>
          </a:p>
          <a:p>
            <a:pPr lvl="1" algn="just">
              <a:lnSpc>
                <a:spcPct val="150000"/>
              </a:lnSpc>
            </a:pPr>
            <a:r>
              <a:rPr lang="en-GB" sz="1150" dirty="0"/>
              <a:t>Financially, the business case is not yet supported, wanting more psychology and SLT-ASD assessment.</a:t>
            </a:r>
          </a:p>
          <a:p>
            <a:pPr algn="just">
              <a:lnSpc>
                <a:spcPct val="150000"/>
              </a:lnSpc>
              <a:buFont typeface="Arial" panose="020B0604020202020204" pitchFamily="34" charset="0"/>
              <a:buChar char="•"/>
            </a:pPr>
            <a:r>
              <a:rPr lang="en-GB" sz="1150" dirty="0">
                <a:solidFill>
                  <a:schemeClr val="tx1"/>
                </a:solidFill>
              </a:rPr>
              <a:t>The team has learned about the challenges of changing practice for clinicians, particularly at times when it has been a great challenge. Trust is under increasing financial scrutiny.</a:t>
            </a:r>
          </a:p>
          <a:p>
            <a:pPr algn="just">
              <a:lnSpc>
                <a:spcPct val="150000"/>
              </a:lnSpc>
              <a:buFont typeface="Arial" panose="020B0604020202020204" pitchFamily="34" charset="0"/>
              <a:buChar char="•"/>
            </a:pPr>
            <a:r>
              <a:rPr lang="en-GB" sz="1150" dirty="0">
                <a:solidFill>
                  <a:schemeClr val="tx1"/>
                </a:solidFill>
              </a:rPr>
              <a:t>The usefulness of having one form to send people to capture concerns.</a:t>
            </a:r>
          </a:p>
          <a:p>
            <a:pPr algn="just">
              <a:lnSpc>
                <a:spcPct val="150000"/>
              </a:lnSpc>
              <a:buFont typeface="Arial" panose="020B0604020202020204" pitchFamily="34" charset="0"/>
              <a:buChar char="•"/>
            </a:pPr>
            <a:r>
              <a:rPr lang="en-GB" sz="1150" dirty="0">
                <a:solidFill>
                  <a:schemeClr val="tx1"/>
                </a:solidFill>
              </a:rPr>
              <a:t>Beginning to scope the size of the unmet need within their Trust, where two Trusts became one, but years later there are still huge differences in service provision.</a:t>
            </a:r>
          </a:p>
          <a:p>
            <a:pPr algn="just">
              <a:lnSpc>
                <a:spcPct val="150000"/>
              </a:lnSpc>
              <a:buFont typeface="Arial" panose="020B0604020202020204" pitchFamily="34" charset="0"/>
              <a:buChar char="•"/>
            </a:pPr>
            <a:r>
              <a:rPr lang="en-GB" sz="1150" dirty="0">
                <a:solidFill>
                  <a:schemeClr val="tx1"/>
                </a:solidFill>
              </a:rPr>
              <a:t>In the process of harmonising service delivery across both hospital teams and sites, but still more improvement is needed.</a:t>
            </a:r>
          </a:p>
          <a:p>
            <a:pPr algn="just">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735904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78012" y="209401"/>
            <a:ext cx="10972800" cy="634083"/>
          </a:xfrm>
        </p:spPr>
        <p:txBody>
          <a:bodyPr>
            <a:noAutofit/>
          </a:bodyPr>
          <a:lstStyle/>
          <a:p>
            <a:br>
              <a:rPr lang="en-GB" sz="2667" dirty="0"/>
            </a:br>
            <a:r>
              <a:rPr lang="en-GB" sz="2667" dirty="0"/>
              <a:t>Mental health and neurodisability support – Hampshire Hospitals NHS Foundation Trust</a:t>
            </a:r>
            <a:br>
              <a:rPr lang="en-GB" sz="2667" dirty="0"/>
            </a:br>
            <a:endParaRPr lang="en-GB" sz="2667" dirty="0"/>
          </a:p>
        </p:txBody>
      </p:sp>
      <p:sp>
        <p:nvSpPr>
          <p:cNvPr id="4" name="Content Placeholder 3">
            <a:extLst>
              <a:ext uri="{FF2B5EF4-FFF2-40B4-BE49-F238E27FC236}">
                <a16:creationId xmlns:a16="http://schemas.microsoft.com/office/drawing/2014/main" id="{762E25F1-42F2-B9C3-15E0-7F86672EC571}"/>
              </a:ext>
            </a:extLst>
          </p:cNvPr>
          <p:cNvSpPr>
            <a:spLocks noGrp="1"/>
          </p:cNvSpPr>
          <p:nvPr>
            <p:ph idx="1"/>
          </p:nvPr>
        </p:nvSpPr>
        <p:spPr>
          <a:xfrm>
            <a:off x="378012" y="1142274"/>
            <a:ext cx="10972800" cy="353151"/>
          </a:xfrm>
        </p:spPr>
        <p:txBody>
          <a:bodyPr>
            <a:normAutofit/>
          </a:bodyPr>
          <a:lstStyle/>
          <a:p>
            <a:pPr marL="0" indent="0">
              <a:buNone/>
            </a:pPr>
            <a:r>
              <a:rPr lang="en-GB" sz="1200" b="1" dirty="0">
                <a:solidFill>
                  <a:schemeClr val="tx1"/>
                </a:solidFill>
              </a:rPr>
              <a:t>Hampshire Hospitals epilepsy padlet</a:t>
            </a:r>
          </a:p>
        </p:txBody>
      </p:sp>
      <p:pic>
        <p:nvPicPr>
          <p:cNvPr id="6" name="Picture 5">
            <a:extLst>
              <a:ext uri="{FF2B5EF4-FFF2-40B4-BE49-F238E27FC236}">
                <a16:creationId xmlns:a16="http://schemas.microsoft.com/office/drawing/2014/main" id="{EC7F212B-F6CD-8435-4FEC-71E4FD5DDB4A}"/>
              </a:ext>
            </a:extLst>
          </p:cNvPr>
          <p:cNvPicPr>
            <a:picLocks noChangeAspect="1"/>
          </p:cNvPicPr>
          <p:nvPr/>
        </p:nvPicPr>
        <p:blipFill>
          <a:blip r:embed="rId2"/>
          <a:stretch>
            <a:fillRect/>
          </a:stretch>
        </p:blipFill>
        <p:spPr>
          <a:xfrm>
            <a:off x="385448" y="1523274"/>
            <a:ext cx="11421104" cy="5051343"/>
          </a:xfrm>
          <a:prstGeom prst="rect">
            <a:avLst/>
          </a:prstGeom>
        </p:spPr>
      </p:pic>
    </p:spTree>
    <p:extLst>
      <p:ext uri="{BB962C8B-B14F-4D97-AF65-F5344CB8AC3E}">
        <p14:creationId xmlns:p14="http://schemas.microsoft.com/office/powerpoint/2010/main" val="3738903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719403" y="4515531"/>
            <a:ext cx="10972800" cy="1143000"/>
          </a:xfrm>
          <a:prstGeom prst="rect">
            <a:avLst/>
          </a:prstGeom>
        </p:spPr>
        <p:txBody>
          <a:bodyPr vert="horz" lIns="121920" tIns="60960" rIns="121920" bIns="6096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defTabSz="1219170">
              <a:defRPr/>
            </a:pPr>
            <a:r>
              <a:rPr lang="en-GB" sz="4000" dirty="0"/>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1692" y="4715976"/>
            <a:ext cx="1057625" cy="768085"/>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623392" y="3398507"/>
            <a:ext cx="10972800" cy="1143000"/>
          </a:xfrm>
          <a:prstGeom prst="rect">
            <a:avLst/>
          </a:prstGeom>
        </p:spPr>
        <p:txBody>
          <a:bodyPr vert="horz" lIns="121920" tIns="60960" rIns="121920" bIns="6096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defTabSz="1219170">
              <a:defRPr/>
            </a:pPr>
            <a:r>
              <a:rPr lang="en-GB" sz="4000" dirty="0"/>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7382" y="6213310"/>
            <a:ext cx="1366044" cy="293061"/>
          </a:xfrm>
          <a:prstGeom prst="rect">
            <a:avLst/>
          </a:prstGeom>
        </p:spPr>
      </p:pic>
    </p:spTree>
    <p:extLst>
      <p:ext uri="{BB962C8B-B14F-4D97-AF65-F5344CB8AC3E}">
        <p14:creationId xmlns:p14="http://schemas.microsoft.com/office/powerpoint/2010/main" val="662781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78012" y="70622"/>
            <a:ext cx="10972800" cy="897774"/>
          </a:xfrm>
        </p:spPr>
        <p:txBody>
          <a:bodyPr>
            <a:noAutofit/>
          </a:bodyPr>
          <a:lstStyle/>
          <a:p>
            <a:br>
              <a:rPr lang="en-GB" sz="2667" dirty="0"/>
            </a:br>
            <a:r>
              <a:rPr lang="en-GB" sz="2667" dirty="0"/>
              <a:t>Mental health and neurodisability support – Hampshire Hospitals NHS Foundation Trust​</a:t>
            </a:r>
            <a:br>
              <a:rPr lang="en-GB" sz="2667" dirty="0"/>
            </a:br>
            <a:endParaRPr lang="en-GB" sz="2667"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63737" y="1006496"/>
            <a:ext cx="11166288" cy="5851504"/>
          </a:xfrm>
        </p:spPr>
        <p:txBody>
          <a:bodyPr>
            <a:normAutofit lnSpcReduction="10000"/>
          </a:bodyPr>
          <a:lstStyle/>
          <a:p>
            <a:pPr marL="0" indent="0">
              <a:lnSpc>
                <a:spcPct val="150000"/>
              </a:lnSpc>
              <a:buNone/>
            </a:pPr>
            <a:r>
              <a:rPr lang="en-GB" sz="1150" b="1" dirty="0">
                <a:solidFill>
                  <a:schemeClr val="tx1"/>
                </a:solidFill>
                <a:latin typeface="Montserrat" panose="00000500000000000000" pitchFamily="50" charset="0"/>
                <a:cs typeface="Arial" panose="020B0604020202020204" pitchFamily="34" charset="0"/>
              </a:rPr>
              <a:t>Project aim</a:t>
            </a:r>
          </a:p>
          <a:p>
            <a:pPr marL="0" indent="0">
              <a:lnSpc>
                <a:spcPct val="150000"/>
              </a:lnSpc>
              <a:buNone/>
            </a:pPr>
            <a:r>
              <a:rPr lang="en-GB" sz="1150" dirty="0">
                <a:solidFill>
                  <a:schemeClr val="tx1"/>
                </a:solidFill>
                <a:latin typeface="Montserrat" panose="00000500000000000000" pitchFamily="50" charset="0"/>
                <a:cs typeface="Arial" panose="020B0604020202020204" pitchFamily="34" charset="0"/>
              </a:rPr>
              <a:t>To improve our knowledge about the wider needs of 10 patients with epilepsy under the care of the BNHH paediatric epilepsy team by April 2023.</a:t>
            </a:r>
          </a:p>
          <a:p>
            <a:pPr marL="0" indent="0">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nSpc>
                <a:spcPct val="150000"/>
              </a:lnSpc>
              <a:buNone/>
            </a:pPr>
            <a:r>
              <a:rPr lang="en-GB" sz="1150" b="1" dirty="0">
                <a:solidFill>
                  <a:schemeClr val="tx1"/>
                </a:solidFill>
                <a:latin typeface="Montserrat" panose="00000500000000000000" pitchFamily="50" charset="0"/>
                <a:cs typeface="Arial" panose="020B0604020202020204" pitchFamily="34" charset="0"/>
              </a:rPr>
              <a:t>Background</a:t>
            </a:r>
          </a:p>
          <a:p>
            <a:pPr marL="0" indent="0" algn="just">
              <a:lnSpc>
                <a:spcPct val="150000"/>
              </a:lnSpc>
              <a:buNone/>
            </a:pPr>
            <a:r>
              <a:rPr lang="en-GB" sz="1150" dirty="0">
                <a:solidFill>
                  <a:schemeClr val="tx1"/>
                </a:solidFill>
                <a:latin typeface="Montserrat" panose="00000500000000000000" pitchFamily="50" charset="0"/>
                <a:cs typeface="Arial" panose="020B0604020202020204" pitchFamily="34" charset="0"/>
              </a:rPr>
              <a:t>The team supports a multidisciplinary epilepsy service comprising epilepsy paediatricians with epilepsy and paediatric neurology/neurodevelopmental expertise, epilepsy nurse specialists, and highly skilled clinical psychologists. The service works within an integrated child health department, including neonatal, general, community/paediatric neurodisability services, medical, and nursing teams, including special school nursing. Children and young people with epilepsy have a significantly increased risk of developing emotional, learning, mental health, and behavioural difficulties compared to their peers and other children with chronic health conditions.</a:t>
            </a: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50" dirty="0">
                <a:solidFill>
                  <a:schemeClr val="tx1"/>
                </a:solidFill>
                <a:latin typeface="Montserrat" panose="00000500000000000000" pitchFamily="50" charset="0"/>
                <a:cs typeface="Arial" panose="020B0604020202020204" pitchFamily="34" charset="0"/>
              </a:rPr>
              <a:t>Outreach is available for joint paediatric neurology clinics from their tertiary centre in Southampton, who have the skills to identify, evaluate, support, or signpost to CAMHS additional mental health needs and neurodevelopmental conditions such as intellectual (learning) disability (LD) or autism spectrum disorder (ASD). The Child and Young Person Epilepsy Concerns Checklist (CHECC) was developed with input from parents, epilepsy charities, and professionals, including paediatric neurologists, neuropsychiatrists, psychologists, epilepsy nurses and general and neurodisability paediatricians. Three different versions of the checklist were created (parent/carer, education, and young person versions).</a:t>
            </a: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50" dirty="0">
                <a:solidFill>
                  <a:schemeClr val="tx1"/>
                </a:solidFill>
                <a:latin typeface="Montserrat" panose="00000500000000000000" pitchFamily="50" charset="0"/>
                <a:cs typeface="Arial" panose="020B0604020202020204" pitchFamily="34" charset="0"/>
              </a:rPr>
              <a:t>Different questions were included in each version. All checklists had a specific space to set their top three goals. Checklists were received from education professionals for 41 patients. CHECC aims to facilitate information sharing between education and epilepsy services to identify concerns relating to epilepsy, neurodevelopment, and mental health. It also allows professionals to confirm the support that is in place, such as special educational needs provision. CHECC also serves to highlight areas that require further evaluation, such as LD, ASD, attention deficit hyperactivity disorder (ADHD), and developmental coordination disorder (DCD).</a:t>
            </a:r>
            <a:endParaRPr lang="en-GB" sz="1150" b="1"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511903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78012" y="70622"/>
            <a:ext cx="10972800" cy="897774"/>
          </a:xfrm>
        </p:spPr>
        <p:txBody>
          <a:bodyPr>
            <a:noAutofit/>
          </a:bodyPr>
          <a:lstStyle/>
          <a:p>
            <a:br>
              <a:rPr lang="en-GB" sz="2667" dirty="0"/>
            </a:br>
            <a:r>
              <a:rPr lang="en-GB" sz="2667" dirty="0"/>
              <a:t>Mental health and neurodisability support – Hampshire Hospitals NHS Foundation Trust​</a:t>
            </a:r>
            <a:br>
              <a:rPr lang="en-GB" sz="2667" dirty="0"/>
            </a:br>
            <a:endParaRPr lang="en-GB" sz="2667"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63737" y="1006496"/>
            <a:ext cx="11166288" cy="5206813"/>
          </a:xfrm>
        </p:spPr>
        <p:txBody>
          <a:bodyPr>
            <a:normAutofit/>
          </a:bodyPr>
          <a:lstStyle/>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Area of focus</a:t>
            </a: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pPr>
            <a:r>
              <a:rPr lang="en-GB" sz="1150" dirty="0">
                <a:solidFill>
                  <a:schemeClr val="tx1"/>
                </a:solidFill>
                <a:latin typeface="Montserrat" panose="00000500000000000000" pitchFamily="50" charset="0"/>
                <a:cs typeface="Arial" panose="020B0604020202020204" pitchFamily="34" charset="0"/>
              </a:rPr>
              <a:t>This project was chosen to develop Hampshire Hospitals (HHFT) epilepsy service across two DGH hospital sites because the Trust has a different service provided, i.e., different historical funding patterns. Royal Hampshire County Hospital (RHCH) had begun trailing the use of this measure to help provide better care to their epilepsy patients. The hospital has some psychology input (0.2 WTE) for the assessment of children with epilepsy (including cognitive assessments); Basingstoke and North Hampshire Hospital (BNHH) does not. </a:t>
            </a:r>
          </a:p>
          <a:p>
            <a:pPr algn="just">
              <a:lnSpc>
                <a:spcPct val="150000"/>
              </a:lnSpc>
            </a:pPr>
            <a:r>
              <a:rPr lang="en-GB" sz="1150" dirty="0">
                <a:solidFill>
                  <a:schemeClr val="tx1"/>
                </a:solidFill>
                <a:latin typeface="Montserrat" panose="00000500000000000000" pitchFamily="50" charset="0"/>
                <a:cs typeface="Arial" panose="020B0604020202020204" pitchFamily="34" charset="0"/>
              </a:rPr>
              <a:t>There are regular epilepsy service meetings with HHFT, where the enhanced service is discussed at RHCH, and it was decided as a team that it was important to begin to replicate the work being done at RHCH at BNHH. In response to the Epilepsy12 audit results, the service team planned enhanced service by introducing an epilepsy nurse to HHFT for BNHH in 2019 to capture the needs of BNHH children and young people with epilepsy whose needs were unknown or uncaptured. </a:t>
            </a: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049191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78012" y="70622"/>
            <a:ext cx="10972800" cy="897774"/>
          </a:xfrm>
        </p:spPr>
        <p:txBody>
          <a:bodyPr>
            <a:noAutofit/>
          </a:bodyPr>
          <a:lstStyle/>
          <a:p>
            <a:br>
              <a:rPr lang="en-GB" sz="2667" dirty="0"/>
            </a:br>
            <a:r>
              <a:rPr lang="en-GB" sz="2667" dirty="0"/>
              <a:t>Mental health and neurodisability support – Hampshire Hospitals NHS Foundation Trust​</a:t>
            </a:r>
            <a:br>
              <a:rPr lang="en-GB" sz="2667" dirty="0"/>
            </a:br>
            <a:endParaRPr lang="en-GB" sz="2667" dirty="0"/>
          </a:p>
        </p:txBody>
      </p:sp>
      <p:pic>
        <p:nvPicPr>
          <p:cNvPr id="7" name="Picture 6">
            <a:extLst>
              <a:ext uri="{FF2B5EF4-FFF2-40B4-BE49-F238E27FC236}">
                <a16:creationId xmlns:a16="http://schemas.microsoft.com/office/drawing/2014/main" id="{0A37C7AF-AAB4-D3E4-DEC2-3CAB511068B0}"/>
              </a:ext>
            </a:extLst>
          </p:cNvPr>
          <p:cNvPicPr>
            <a:picLocks noChangeAspect="1"/>
          </p:cNvPicPr>
          <p:nvPr/>
        </p:nvPicPr>
        <p:blipFill>
          <a:blip r:embed="rId2"/>
          <a:stretch>
            <a:fillRect/>
          </a:stretch>
        </p:blipFill>
        <p:spPr>
          <a:xfrm>
            <a:off x="378013" y="1259070"/>
            <a:ext cx="9794688" cy="5043648"/>
          </a:xfrm>
          <a:prstGeom prst="rect">
            <a:avLst/>
          </a:prstGeom>
        </p:spPr>
      </p:pic>
    </p:spTree>
    <p:extLst>
      <p:ext uri="{BB962C8B-B14F-4D97-AF65-F5344CB8AC3E}">
        <p14:creationId xmlns:p14="http://schemas.microsoft.com/office/powerpoint/2010/main" val="1236592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78012" y="70622"/>
            <a:ext cx="10972800" cy="897774"/>
          </a:xfrm>
        </p:spPr>
        <p:txBody>
          <a:bodyPr>
            <a:noAutofit/>
          </a:bodyPr>
          <a:lstStyle/>
          <a:p>
            <a:br>
              <a:rPr lang="en-GB" sz="2667" dirty="0"/>
            </a:br>
            <a:r>
              <a:rPr lang="en-GB" sz="2667" dirty="0"/>
              <a:t>Mental health and neurodisability support – Hampshire Hospitals NHS Foundation Trust​</a:t>
            </a:r>
            <a:br>
              <a:rPr lang="en-GB" sz="2667" dirty="0"/>
            </a:br>
            <a:endParaRPr lang="en-GB" sz="2667" dirty="0"/>
          </a:p>
        </p:txBody>
      </p:sp>
      <p:pic>
        <p:nvPicPr>
          <p:cNvPr id="5" name="Picture 4">
            <a:extLst>
              <a:ext uri="{FF2B5EF4-FFF2-40B4-BE49-F238E27FC236}">
                <a16:creationId xmlns:a16="http://schemas.microsoft.com/office/drawing/2014/main" id="{AD599040-E822-AC64-E42B-3D8B25B59669}"/>
              </a:ext>
            </a:extLst>
          </p:cNvPr>
          <p:cNvPicPr>
            <a:picLocks noChangeAspect="1"/>
          </p:cNvPicPr>
          <p:nvPr/>
        </p:nvPicPr>
        <p:blipFill>
          <a:blip r:embed="rId2"/>
          <a:stretch>
            <a:fillRect/>
          </a:stretch>
        </p:blipFill>
        <p:spPr>
          <a:xfrm>
            <a:off x="2440434" y="1278490"/>
            <a:ext cx="7105650" cy="5143500"/>
          </a:xfrm>
          <a:prstGeom prst="rect">
            <a:avLst/>
          </a:prstGeom>
        </p:spPr>
      </p:pic>
    </p:spTree>
    <p:extLst>
      <p:ext uri="{BB962C8B-B14F-4D97-AF65-F5344CB8AC3E}">
        <p14:creationId xmlns:p14="http://schemas.microsoft.com/office/powerpoint/2010/main" val="2252584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78012" y="70622"/>
            <a:ext cx="10972800" cy="897774"/>
          </a:xfrm>
        </p:spPr>
        <p:txBody>
          <a:bodyPr>
            <a:noAutofit/>
          </a:bodyPr>
          <a:lstStyle/>
          <a:p>
            <a:br>
              <a:rPr lang="en-GB" sz="2667" dirty="0"/>
            </a:br>
            <a:r>
              <a:rPr lang="en-GB" sz="2667" dirty="0"/>
              <a:t>Mental health and neurodisability support – Hampshire Hospitals NHS Foundation Trust​</a:t>
            </a:r>
            <a:br>
              <a:rPr lang="en-GB" sz="2667" dirty="0"/>
            </a:br>
            <a:endParaRPr lang="en-GB" sz="2667" dirty="0"/>
          </a:p>
        </p:txBody>
      </p:sp>
      <p:pic>
        <p:nvPicPr>
          <p:cNvPr id="4" name="Picture 3">
            <a:extLst>
              <a:ext uri="{FF2B5EF4-FFF2-40B4-BE49-F238E27FC236}">
                <a16:creationId xmlns:a16="http://schemas.microsoft.com/office/drawing/2014/main" id="{83B9BAB6-902A-5FBA-E63F-7D4AC0430084}"/>
              </a:ext>
            </a:extLst>
          </p:cNvPr>
          <p:cNvPicPr>
            <a:picLocks noChangeAspect="1"/>
          </p:cNvPicPr>
          <p:nvPr/>
        </p:nvPicPr>
        <p:blipFill>
          <a:blip r:embed="rId2"/>
          <a:stretch>
            <a:fillRect/>
          </a:stretch>
        </p:blipFill>
        <p:spPr>
          <a:xfrm>
            <a:off x="1463862" y="1238250"/>
            <a:ext cx="8801100" cy="4991100"/>
          </a:xfrm>
          <a:prstGeom prst="rect">
            <a:avLst/>
          </a:prstGeom>
        </p:spPr>
      </p:pic>
    </p:spTree>
    <p:extLst>
      <p:ext uri="{BB962C8B-B14F-4D97-AF65-F5344CB8AC3E}">
        <p14:creationId xmlns:p14="http://schemas.microsoft.com/office/powerpoint/2010/main" val="2272761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87537" y="197016"/>
            <a:ext cx="10972800" cy="634083"/>
          </a:xfrm>
        </p:spPr>
        <p:txBody>
          <a:bodyPr>
            <a:noAutofit/>
          </a:bodyPr>
          <a:lstStyle/>
          <a:p>
            <a:br>
              <a:rPr lang="en-GB" sz="2667" dirty="0"/>
            </a:br>
            <a:r>
              <a:rPr lang="en-GB" sz="2667" dirty="0"/>
              <a:t>Mental health and neurodisability support – Hampshire Hospitals NHS Foundation Trust​</a:t>
            </a:r>
            <a:br>
              <a:rPr lang="en-GB" sz="2667" dirty="0"/>
            </a:br>
            <a:endParaRPr lang="en-GB" sz="2667"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16112" y="1006496"/>
            <a:ext cx="10972800" cy="5654488"/>
          </a:xfrm>
        </p:spPr>
        <p:txBody>
          <a:bodyPr>
            <a:normAutofit/>
          </a:bodyPr>
          <a:lstStyle/>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Changes</a:t>
            </a:r>
          </a:p>
          <a:p>
            <a:pPr algn="just">
              <a:lnSpc>
                <a:spcPct val="150000"/>
              </a:lnSpc>
              <a:buFont typeface="Arial" panose="020B0604020202020204" pitchFamily="34" charset="0"/>
              <a:buChar char="•"/>
            </a:pPr>
            <a:r>
              <a:rPr lang="en-GB" sz="1150" dirty="0">
                <a:solidFill>
                  <a:schemeClr val="tx1"/>
                </a:solidFill>
              </a:rPr>
              <a:t>The project aim was to implement the same processes they have been using to run their clinics in Winchester, within the Basingstoke hospital site. Patients from both epilepsy services are seen by Trust psychological services within two pathway streams. The first pathway is for patients who need support with psychological distress and are referred to general paediatric psychology. The second pathway is for patients who have complex needs and have more difficulties in terms of learning or neurodevelopmental difficulties and are referred to the Trust’s neurodisability consultant twice a month, where children are jointly seen together.</a:t>
            </a:r>
          </a:p>
          <a:p>
            <a:pPr algn="just">
              <a:lnSpc>
                <a:spcPct val="150000"/>
              </a:lnSpc>
              <a:buFont typeface="Arial" panose="020B0604020202020204" pitchFamily="34" charset="0"/>
              <a:buChar char="•"/>
            </a:pPr>
            <a:r>
              <a:rPr lang="en-GB" sz="1150" dirty="0">
                <a:solidFill>
                  <a:schemeClr val="tx1"/>
                </a:solidFill>
              </a:rPr>
              <a:t>The care provided includes follow-up assessments, monitoring of medications, and physical check-ups. The pathways within Basingstoke do not exist in the same format for their patients.</a:t>
            </a:r>
          </a:p>
          <a:p>
            <a:pPr algn="just">
              <a:lnSpc>
                <a:spcPct val="150000"/>
              </a:lnSpc>
              <a:buFont typeface="Arial" panose="020B0604020202020204" pitchFamily="34" charset="0"/>
              <a:buChar char="•"/>
            </a:pPr>
            <a:r>
              <a:rPr lang="en-GB" sz="1150" dirty="0">
                <a:solidFill>
                  <a:schemeClr val="tx1"/>
                </a:solidFill>
              </a:rPr>
              <a:t>The psychology team discusses the referrals with the consultant who has completed the form with the family, then appropriately refers the child to the psychology service for support, where they would decide on the best pathway to address the needs of the patient.</a:t>
            </a:r>
          </a:p>
          <a:p>
            <a:pPr algn="just">
              <a:lnSpc>
                <a:spcPct val="150000"/>
              </a:lnSpc>
              <a:buFont typeface="Arial" panose="020B0604020202020204" pitchFamily="34" charset="0"/>
              <a:buChar char="•"/>
            </a:pPr>
            <a:r>
              <a:rPr lang="en-GB" sz="1150" dirty="0">
                <a:solidFill>
                  <a:schemeClr val="tx1"/>
                </a:solidFill>
              </a:rPr>
              <a:t>The team has decided to test a questionnaire on 10 children, which will work as a screening tool to determine the patients that should be referred for therapeutic support or those that require advance support from CAMHS due to complex needs that go beyond the remit of the psychology team.</a:t>
            </a:r>
          </a:p>
          <a:p>
            <a:pPr algn="just">
              <a:lnSpc>
                <a:spcPct val="150000"/>
              </a:lnSpc>
              <a:buFont typeface="Arial" panose="020B0604020202020204" pitchFamily="34" charset="0"/>
              <a:buChar char="•"/>
            </a:pPr>
            <a:r>
              <a:rPr lang="en-GB" sz="1150" dirty="0">
                <a:solidFill>
                  <a:schemeClr val="tx1"/>
                </a:solidFill>
              </a:rPr>
              <a:t>Currently, this project has been a single-person pilot where all data has been collated from one hospital site. The purpose of joining the EQIP was to spread from one clinician to the whole epilepsy team at a different hospital site.</a:t>
            </a:r>
          </a:p>
          <a:p>
            <a:pPr algn="just">
              <a:lnSpc>
                <a:spcPct val="150000"/>
              </a:lnSpc>
              <a:buFont typeface="Arial" panose="020B0604020202020204" pitchFamily="34" charset="0"/>
              <a:buChar char="•"/>
            </a:pPr>
            <a:r>
              <a:rPr lang="en-GB" sz="1150" dirty="0">
                <a:solidFill>
                  <a:schemeClr val="tx1"/>
                </a:solidFill>
              </a:rPr>
              <a:t>It has been difficult for the cross-site team to engage children and young people in collating feedback on or sending back the questionnaire; therefore, the team has liaised with the epilepsy charity Young Epilepsy to support them in this task. Young Epilepsy will create a working group with their children and young people in the epilepsy cohort.</a:t>
            </a:r>
          </a:p>
          <a:p>
            <a:pPr algn="just">
              <a:lnSpc>
                <a:spcPct val="150000"/>
              </a:lnSpc>
              <a:buFont typeface="Arial" panose="020B0604020202020204" pitchFamily="34" charset="0"/>
              <a:buChar char="•"/>
            </a:pPr>
            <a:r>
              <a:rPr lang="en-GB" sz="1150" dirty="0">
                <a:solidFill>
                  <a:schemeClr val="tx1"/>
                </a:solidFill>
              </a:rPr>
              <a:t>Examples of what the cross-site team has learned about their project since joining the EQIP include getting a better sense of how many children within their service need additional support and the ability to scope out who these children are and what are their needs.</a:t>
            </a:r>
          </a:p>
          <a:p>
            <a:pPr algn="just">
              <a:lnSpc>
                <a:spcPct val="150000"/>
              </a:lnSpc>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442244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87537" y="197016"/>
            <a:ext cx="10972800" cy="634083"/>
          </a:xfrm>
        </p:spPr>
        <p:txBody>
          <a:bodyPr>
            <a:noAutofit/>
          </a:bodyPr>
          <a:lstStyle/>
          <a:p>
            <a:br>
              <a:rPr lang="en-GB" sz="2667" dirty="0"/>
            </a:br>
            <a:r>
              <a:rPr lang="en-GB" sz="2667" dirty="0"/>
              <a:t>Mental health and neurodisability support – Hampshire Hospitals NHS Foundation Trust​</a:t>
            </a:r>
            <a:br>
              <a:rPr lang="en-GB" sz="2667" dirty="0"/>
            </a:br>
            <a:endParaRPr lang="en-GB" sz="2667"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16112" y="1006496"/>
            <a:ext cx="10972800" cy="5654488"/>
          </a:xfrm>
        </p:spPr>
        <p:txBody>
          <a:bodyPr>
            <a:normAutofit/>
          </a:bodyPr>
          <a:lstStyle/>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Changes</a:t>
            </a:r>
          </a:p>
          <a:p>
            <a:pPr>
              <a:lnSpc>
                <a:spcPct val="150000"/>
              </a:lnSpc>
              <a:buFont typeface="Arial" panose="020B0604020202020204" pitchFamily="34" charset="0"/>
              <a:buChar char="•"/>
            </a:pPr>
            <a:r>
              <a:rPr lang="en-GB" sz="1150" dirty="0">
                <a:solidFill>
                  <a:schemeClr val="tx1"/>
                </a:solidFill>
              </a:rPr>
              <a:t>A business case has been submitted to their commissioners that includes documentation on the needs of this group of children and how much more psychology time is required to support them.</a:t>
            </a:r>
          </a:p>
          <a:p>
            <a:pPr>
              <a:lnSpc>
                <a:spcPct val="150000"/>
              </a:lnSpc>
              <a:buFont typeface="Arial" panose="020B0604020202020204" pitchFamily="34" charset="0"/>
              <a:buChar char="•"/>
            </a:pPr>
            <a:r>
              <a:rPr lang="en-GB" sz="1150" dirty="0">
                <a:solidFill>
                  <a:schemeClr val="tx1"/>
                </a:solidFill>
              </a:rPr>
              <a:t>Additionally, the tool has provided more involvement from schools and highlighted important information on issues that would not have necessarily been uncovered, providing a more holistic approach to the care of the child rather than just being focused on the medical. Experiencing a broader perspective of the child and the dynamics within the family as well as in the school.</a:t>
            </a:r>
          </a:p>
          <a:p>
            <a:pPr algn="just">
              <a:lnSpc>
                <a:spcPct val="150000"/>
              </a:lnSpc>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728572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87537" y="197016"/>
            <a:ext cx="10972800" cy="634083"/>
          </a:xfrm>
        </p:spPr>
        <p:txBody>
          <a:bodyPr>
            <a:noAutofit/>
          </a:bodyPr>
          <a:lstStyle/>
          <a:p>
            <a:br>
              <a:rPr lang="en-GB" sz="2667" dirty="0"/>
            </a:br>
            <a:r>
              <a:rPr lang="en-GB" sz="2667" dirty="0"/>
              <a:t>Mental health and neurodisability support – Hampshire Hospitals NHS Foundation Trust​</a:t>
            </a:r>
            <a:br>
              <a:rPr lang="en-GB" sz="2667" dirty="0"/>
            </a:br>
            <a:endParaRPr lang="en-GB" sz="2667"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16112" y="1006496"/>
            <a:ext cx="10972800" cy="5206813"/>
          </a:xfrm>
        </p:spPr>
        <p:txBody>
          <a:bodyPr>
            <a:normAutofit lnSpcReduction="10000"/>
          </a:bodyPr>
          <a:lstStyle/>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Methods</a:t>
            </a:r>
          </a:p>
          <a:p>
            <a:pPr algn="just">
              <a:lnSpc>
                <a:spcPct val="150000"/>
              </a:lnSpc>
              <a:buFont typeface="Arial" panose="020B0604020202020204" pitchFamily="34" charset="0"/>
              <a:buChar char="•"/>
            </a:pPr>
            <a:r>
              <a:rPr lang="en-GB" sz="1150" dirty="0">
                <a:solidFill>
                  <a:schemeClr val="tx1"/>
                </a:solidFill>
              </a:rPr>
              <a:t>The CHECC measure was developed with input from parents, epilepsy charities, and professionals, including paediatric neurologists, neuropsychiatrists, psychologists, epilepsy nurses, general and neurodisability paediatricians.</a:t>
            </a:r>
          </a:p>
          <a:p>
            <a:pPr algn="just">
              <a:lnSpc>
                <a:spcPct val="150000"/>
              </a:lnSpc>
              <a:buFont typeface="Arial" panose="020B0604020202020204" pitchFamily="34" charset="0"/>
              <a:buChar char="•"/>
            </a:pPr>
            <a:r>
              <a:rPr lang="en-GB" sz="1150" dirty="0">
                <a:solidFill>
                  <a:schemeClr val="tx1"/>
                </a:solidFill>
              </a:rPr>
              <a:t>Three different versions of the checklist were created (parent/carer, education, and young person versions).</a:t>
            </a:r>
          </a:p>
          <a:p>
            <a:pPr algn="just">
              <a:lnSpc>
                <a:spcPct val="150000"/>
              </a:lnSpc>
              <a:buFont typeface="Arial" panose="020B0604020202020204" pitchFamily="34" charset="0"/>
              <a:buChar char="•"/>
            </a:pPr>
            <a:r>
              <a:rPr lang="en-GB" sz="1150" dirty="0">
                <a:solidFill>
                  <a:schemeClr val="tx1"/>
                </a:solidFill>
              </a:rPr>
              <a:t>Different questions were included in each version. All checklists had a specific space to set their top three goals.</a:t>
            </a:r>
          </a:p>
          <a:p>
            <a:pPr marL="0" indent="0" algn="just">
              <a:lnSpc>
                <a:spcPct val="150000"/>
              </a:lnSpc>
              <a:buNone/>
            </a:pPr>
            <a:endParaRPr lang="en-GB" sz="1150" b="1" dirty="0">
              <a:solidFill>
                <a:schemeClr val="tx1"/>
              </a:solidFill>
            </a:endParaRPr>
          </a:p>
          <a:p>
            <a:pPr marL="0" indent="0" algn="just">
              <a:lnSpc>
                <a:spcPct val="150000"/>
              </a:lnSpc>
              <a:buNone/>
            </a:pPr>
            <a:r>
              <a:rPr lang="en-GB" sz="1150" b="1" dirty="0">
                <a:solidFill>
                  <a:schemeClr val="tx1"/>
                </a:solidFill>
              </a:rPr>
              <a:t>Data from Round 1</a:t>
            </a:r>
            <a:endParaRPr lang="en-GB" sz="1150" dirty="0">
              <a:solidFill>
                <a:schemeClr val="tx1"/>
              </a:solidFill>
            </a:endParaRPr>
          </a:p>
          <a:p>
            <a:pPr algn="just">
              <a:lnSpc>
                <a:spcPct val="150000"/>
              </a:lnSpc>
              <a:buFont typeface="Arial" panose="020B0604020202020204" pitchFamily="34" charset="0"/>
              <a:buChar char="•"/>
            </a:pPr>
            <a:r>
              <a:rPr lang="en-GB" sz="1150" b="1" dirty="0">
                <a:solidFill>
                  <a:schemeClr val="tx1"/>
                </a:solidFill>
              </a:rPr>
              <a:t>Pilot in BNHH:</a:t>
            </a:r>
            <a:r>
              <a:rPr lang="en-GB" sz="1150" dirty="0">
                <a:solidFill>
                  <a:schemeClr val="tx1"/>
                </a:solidFill>
              </a:rPr>
              <a:t> CHECC forms were sent to the families of 21 patients – school/nursery, parent, and self-report versions.</a:t>
            </a:r>
          </a:p>
          <a:p>
            <a:pPr algn="just">
              <a:lnSpc>
                <a:spcPct val="150000"/>
              </a:lnSpc>
              <a:buFont typeface="Arial" panose="020B0604020202020204" pitchFamily="34" charset="0"/>
              <a:buChar char="•"/>
            </a:pPr>
            <a:r>
              <a:rPr lang="en-GB" sz="1150" b="1" dirty="0">
                <a:solidFill>
                  <a:schemeClr val="tx1"/>
                </a:solidFill>
              </a:rPr>
              <a:t>Outcome:</a:t>
            </a:r>
            <a:r>
              <a:rPr lang="en-GB" sz="1150" dirty="0">
                <a:solidFill>
                  <a:schemeClr val="tx1"/>
                </a:solidFill>
              </a:rPr>
              <a:t> Forms received regarding 12 patients, a 57% response rate.</a:t>
            </a:r>
          </a:p>
          <a:p>
            <a:pPr algn="just">
              <a:lnSpc>
                <a:spcPct val="150000"/>
              </a:lnSpc>
              <a:buFont typeface="Arial" panose="020B0604020202020204" pitchFamily="34" charset="0"/>
              <a:buChar char="•"/>
            </a:pPr>
            <a:r>
              <a:rPr lang="en-GB" sz="1150" b="1" dirty="0">
                <a:solidFill>
                  <a:schemeClr val="tx1"/>
                </a:solidFill>
              </a:rPr>
              <a:t>Respondents:</a:t>
            </a:r>
          </a:p>
          <a:p>
            <a:pPr lvl="1" algn="just">
              <a:lnSpc>
                <a:spcPct val="150000"/>
              </a:lnSpc>
            </a:pPr>
            <a:r>
              <a:rPr lang="en-GB" sz="1150" dirty="0"/>
              <a:t>30% from parents</a:t>
            </a:r>
          </a:p>
          <a:p>
            <a:pPr lvl="1" algn="just">
              <a:lnSpc>
                <a:spcPct val="150000"/>
              </a:lnSpc>
            </a:pPr>
            <a:r>
              <a:rPr lang="en-GB" sz="1150" dirty="0"/>
              <a:t>40% from schools</a:t>
            </a:r>
          </a:p>
          <a:p>
            <a:pPr lvl="1" algn="just">
              <a:lnSpc>
                <a:spcPct val="150000"/>
              </a:lnSpc>
            </a:pPr>
            <a:r>
              <a:rPr lang="en-GB" sz="1150" dirty="0"/>
              <a:t>30% from young people</a:t>
            </a:r>
          </a:p>
          <a:p>
            <a:pPr algn="just">
              <a:lnSpc>
                <a:spcPct val="150000"/>
              </a:lnSpc>
              <a:buFont typeface="Arial" panose="020B0604020202020204" pitchFamily="34" charset="0"/>
              <a:buChar char="•"/>
            </a:pPr>
            <a:r>
              <a:rPr lang="en-GB" sz="1150" dirty="0">
                <a:solidFill>
                  <a:schemeClr val="tx1"/>
                </a:solidFill>
              </a:rPr>
              <a:t>Despite people presenting in clinic with concerns, contacting them “cold” with a form to complete did not provide the desired information sought; therefore, this did not work. In the original RHCH pilot, the form was mentioned in a clinic, which received a much better response – 41 patients responded.</a:t>
            </a:r>
          </a:p>
          <a:p>
            <a:pPr algn="just">
              <a:lnSpc>
                <a:spcPct val="150000"/>
              </a:lnSpc>
              <a:buFont typeface="Arial" panose="020B0604020202020204" pitchFamily="34" charset="0"/>
              <a:buChar char="•"/>
            </a:pPr>
            <a:r>
              <a:rPr lang="en-GB" sz="1150" dirty="0">
                <a:solidFill>
                  <a:schemeClr val="tx1"/>
                </a:solidFill>
              </a:rPr>
              <a:t>Abandoned sending the tool cold in the post without explanation and changed to emailing the form and then following up, which led to a more proactive response.</a:t>
            </a: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476813511"/>
      </p:ext>
    </p:extLst>
  </p:cSld>
  <p:clrMapOvr>
    <a:masterClrMapping/>
  </p:clrMapOvr>
</p:sld>
</file>

<file path=ppt/theme/theme1.xml><?xml version="1.0" encoding="utf-8"?>
<a:theme xmlns:a="http://schemas.openxmlformats.org/drawingml/2006/main" name="1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9cfbb22-967d-441b-b2d0-56543b08ad7d">
      <Value>2</Value>
      <Value>1</Value>
    </TaxCatchAll>
    <lcf76f155ced4ddcb4097134ff3c332f xmlns="e7b00261-fff3-41e0-a06e-29be7bbb4b90">
      <Terms xmlns="http://schemas.microsoft.com/office/infopath/2007/PartnerControls"/>
    </lcf76f155ced4ddcb4097134ff3c332f>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6F90B0-68A3-43D2-BA42-45DF59E3C040}">
  <ds:schemaRefs>
    <ds:schemaRef ds:uri="http://schemas.microsoft.com/office/2006/metadata/properties"/>
    <ds:schemaRef ds:uri="http://schemas.microsoft.com/office/infopath/2007/PartnerControls"/>
    <ds:schemaRef ds:uri="19d55dec-64db-48ca-8a2a-bb7d318d4195"/>
    <ds:schemaRef ds:uri="http://schemas.microsoft.com/sharepoint/v3/fields"/>
    <ds:schemaRef ds:uri="5acc4cad-2aa3-4eb2-8220-20c2ac6d16ff"/>
    <ds:schemaRef ds:uri="19cfbb22-967d-441b-b2d0-56543b08ad7d"/>
    <ds:schemaRef ds:uri="e7b00261-fff3-41e0-a06e-29be7bbb4b90"/>
    <ds:schemaRef ds:uri="37df6dd1-1f47-4b51-841c-0243d18555eb"/>
    <ds:schemaRef ds:uri="44e40524-91c9-4f1a-8c93-91673b8fc013"/>
  </ds:schemaRefs>
</ds:datastoreItem>
</file>

<file path=customXml/itemProps2.xml><?xml version="1.0" encoding="utf-8"?>
<ds:datastoreItem xmlns:ds="http://schemas.openxmlformats.org/officeDocument/2006/customXml" ds:itemID="{89DB08F2-AF86-4243-B58B-5E639116AC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54EF92-8EC1-4FFE-9052-E60F8B40849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15980</TotalTime>
  <Words>2354</Words>
  <Application>Microsoft Office PowerPoint</Application>
  <PresentationFormat>Widescreen</PresentationFormat>
  <Paragraphs>163</Paragraphs>
  <Slides>15</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Courier New</vt:lpstr>
      <vt:lpstr>Montserrat</vt:lpstr>
      <vt:lpstr>1_Office Theme</vt:lpstr>
      <vt:lpstr>3_Office Theme</vt:lpstr>
      <vt:lpstr>PowerPoint Presentation</vt:lpstr>
      <vt:lpstr> Mental health and neurodisability support – Hampshire Hospitals NHS Foundation Trust​ </vt:lpstr>
      <vt:lpstr> Mental health and neurodisability support – Hampshire Hospitals NHS Foundation Trust​ </vt:lpstr>
      <vt:lpstr> Mental health and neurodisability support – Hampshire Hospitals NHS Foundation Trust​ </vt:lpstr>
      <vt:lpstr> Mental health and neurodisability support – Hampshire Hospitals NHS Foundation Trust​ </vt:lpstr>
      <vt:lpstr> Mental health and neurodisability support – Hampshire Hospitals NHS Foundation Trust​ </vt:lpstr>
      <vt:lpstr> Mental health and neurodisability support – Hampshire Hospitals NHS Foundation Trust​ </vt:lpstr>
      <vt:lpstr> Mental health and neurodisability support – Hampshire Hospitals NHS Foundation Trust​ </vt:lpstr>
      <vt:lpstr> Mental health and neurodisability support – Hampshire Hospitals NHS Foundation Trust​ </vt:lpstr>
      <vt:lpstr> Mental health and neurodisability support – Hampshire Hospitals NHS Foundation Trust​ </vt:lpstr>
      <vt:lpstr> Mental health and neurodisability support – Hampshire Hospitals NHS Foundation Trust​ </vt:lpstr>
      <vt:lpstr>Mental health and neurodisability support – Hampshire Hospitals NHS Foundation Trust​</vt:lpstr>
      <vt:lpstr>Mental health and neurodisability support – Hampshire Hospitals NHS Foundation Trust​</vt:lpstr>
      <vt:lpstr> Mental health and neurodisability support – Hampshire Hospitals NHS Foundation Trust </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Highlights  EQIP Impact Report  (Cohort 5 (2022/2023) a first paediatric assessment for a suspected seizure between 1 December 2022 and 30 November 2023.)    (EQIP wave three, 2022 - 2023)  Data for these teams require cohort 5 results to check for signs</dc:title>
  <dc:creator>Melanie David-Feveck</dc:creator>
  <cp:lastModifiedBy>Melanie David-Feveck</cp:lastModifiedBy>
  <cp:revision>4</cp:revision>
  <dcterms:created xsi:type="dcterms:W3CDTF">2023-05-19T10:25:27Z</dcterms:created>
  <dcterms:modified xsi:type="dcterms:W3CDTF">2024-07-22T12:02:23Z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0x010100F73892B6BD4C814D864FE852C6B62926</vt:lpwstr>
  </property>
  <property fmtid="{D5CDD505-2E9C-101B-9397-08002B2CF9AE}" pid="3" name="Archive">
    <vt:lpwstr/>
  </property>
  <property fmtid="{D5CDD505-2E9C-101B-9397-08002B2CF9AE}" pid="4" name="Document status">
    <vt:lpwstr/>
  </property>
  <property fmtid="{D5CDD505-2E9C-101B-9397-08002B2CF9AE}" pid="5" name="MediaServiceImageTags">
    <vt:lpwstr/>
  </property>
  <property fmtid="{D5CDD505-2E9C-101B-9397-08002B2CF9AE}" pid="6" name="Business Activity">
    <vt:lpwstr/>
  </property>
  <property fmtid="{D5CDD505-2E9C-101B-9397-08002B2CF9AE}" pid="7" name="Business Function">
    <vt:lpwstr>2;#Quality Improvement|f929b268-8fc1-4432-9c8d-4653c804bdfc</vt:lpwstr>
  </property>
  <property fmtid="{D5CDD505-2E9C-101B-9397-08002B2CF9AE}" pid="8" name="Project/ contract status">
    <vt:lpwstr/>
  </property>
  <property fmtid="{D5CDD505-2E9C-101B-9397-08002B2CF9AE}" pid="9" name="Division">
    <vt:lpwstr>1;#Research ＆ Quality Improvement|40ffecb9-eb64-4eb4-bbcd-9ff92017558e</vt:lpwstr>
  </property>
  <property fmtid="{D5CDD505-2E9C-101B-9397-08002B2CF9AE}" pid="10" name="Information type">
    <vt:lpwstr/>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l9151f26d9d24fb2bafecc2135ce3309">
    <vt:lpwstr>Research ＆ Quality Improvement|c788aced-109f-432d-9368-116094370ebc</vt:lpwstr>
  </property>
  <property fmtid="{D5CDD505-2E9C-101B-9397-08002B2CF9AE}" pid="15" name="_ExtendedDescription">
    <vt:lpwstr/>
  </property>
  <property fmtid="{D5CDD505-2E9C-101B-9397-08002B2CF9AE}" pid="16" name="TriggerFlowInfo">
    <vt:lpwstr/>
  </property>
  <property fmtid="{D5CDD505-2E9C-101B-9397-08002B2CF9AE}" pid="17" name="xd_Signature">
    <vt:bool>false</vt:bool>
  </property>
  <property fmtid="{D5CDD505-2E9C-101B-9397-08002B2CF9AE}" pid="18" name="ba13835014884b89bed364837ca9ec39">
    <vt:lpwstr>Audits|ae63694e-9999-473c-882e-084b09c6631d</vt:lpwstr>
  </property>
  <property fmtid="{D5CDD505-2E9C-101B-9397-08002B2CF9AE}" pid="19" name="Project_x002F__x0020_contract_x0020_status">
    <vt:lpwstr/>
  </property>
  <property fmtid="{D5CDD505-2E9C-101B-9397-08002B2CF9AE}" pid="20" name="Business_x0020_Activity">
    <vt:lpwstr/>
  </property>
  <property fmtid="{D5CDD505-2E9C-101B-9397-08002B2CF9AE}" pid="21" name="Document_x0020_status">
    <vt:lpwstr/>
  </property>
  <property fmtid="{D5CDD505-2E9C-101B-9397-08002B2CF9AE}" pid="22" name="Information_x0020_type">
    <vt:lpwstr/>
  </property>
</Properties>
</file>