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0"/>
  </p:notesMasterIdLst>
  <p:sldIdLst>
    <p:sldId id="310" r:id="rId6"/>
    <p:sldId id="430" r:id="rId7"/>
    <p:sldId id="324" r:id="rId8"/>
    <p:sldId id="385" r:id="rId9"/>
    <p:sldId id="383" r:id="rId10"/>
    <p:sldId id="381" r:id="rId11"/>
    <p:sldId id="382" r:id="rId12"/>
    <p:sldId id="386" r:id="rId13"/>
    <p:sldId id="384" r:id="rId14"/>
    <p:sldId id="388" r:id="rId15"/>
    <p:sldId id="325" r:id="rId16"/>
    <p:sldId id="387" r:id="rId17"/>
    <p:sldId id="32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6"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369EBCE0-D833-4C93-A089-92DA94998416}"/>
    <pc:docChg chg="modSld">
      <pc:chgData name="Melanie David-Feveck" userId="9e4d456e-893c-4367-b601-72fce04ebd6b" providerId="ADAL" clId="{369EBCE0-D833-4C93-A089-92DA94998416}" dt="2024-07-22T11:19:06.342" v="5"/>
      <pc:docMkLst>
        <pc:docMk/>
      </pc:docMkLst>
      <pc:sldChg chg="modSp mod delCm">
        <pc:chgData name="Melanie David-Feveck" userId="9e4d456e-893c-4367-b601-72fce04ebd6b" providerId="ADAL" clId="{369EBCE0-D833-4C93-A089-92DA94998416}" dt="2024-07-22T11:18:37.249" v="4" actId="20577"/>
        <pc:sldMkLst>
          <pc:docMk/>
          <pc:sldMk cId="604522650" sldId="325"/>
        </pc:sldMkLst>
        <pc:spChg chg="mod">
          <ac:chgData name="Melanie David-Feveck" userId="9e4d456e-893c-4367-b601-72fce04ebd6b" providerId="ADAL" clId="{369EBCE0-D833-4C93-A089-92DA94998416}" dt="2024-07-22T11:18:37.249" v="4" actId="20577"/>
          <ac:spMkLst>
            <pc:docMk/>
            <pc:sldMk cId="604522650" sldId="325"/>
            <ac:spMk id="5" creationId="{17624B36-A292-AB0C-54D5-FD657CE3438E}"/>
          </ac:spMkLst>
        </pc:sp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369EBCE0-D833-4C93-A089-92DA94998416}" dt="2024-07-22T11:18:33.687" v="1"/>
              <pc2:cmMkLst xmlns:pc2="http://schemas.microsoft.com/office/powerpoint/2019/9/main/command">
                <pc:docMk/>
                <pc:sldMk cId="604522650" sldId="325"/>
                <pc2:cmMk id="{87B04C11-98BA-447E-8D4D-38764013D655}"/>
              </pc2:cmMkLst>
            </pc226:cmChg>
          </p:ext>
        </pc:extLst>
      </pc:sldChg>
      <pc:sldChg chg="delCm">
        <pc:chgData name="Melanie David-Feveck" userId="9e4d456e-893c-4367-b601-72fce04ebd6b" providerId="ADAL" clId="{369EBCE0-D833-4C93-A089-92DA94998416}" dt="2024-07-22T11:19:06.342" v="5"/>
        <pc:sldMkLst>
          <pc:docMk/>
          <pc:sldMk cId="2833033425" sldId="326"/>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369EBCE0-D833-4C93-A089-92DA94998416}" dt="2024-07-22T11:19:06.342" v="5"/>
              <pc2:cmMkLst xmlns:pc2="http://schemas.microsoft.com/office/powerpoint/2019/9/main/command">
                <pc:docMk/>
                <pc:sldMk cId="2833033425" sldId="326"/>
                <pc2:cmMk id="{0EDBD1C8-8372-45A1-BDEE-4DF1FFBEC3E6}"/>
              </pc2:cmMkLst>
            </pc226:cmChg>
          </p:ext>
        </pc:extLst>
      </pc:sldChg>
      <pc:sldChg chg="delCm">
        <pc:chgData name="Melanie David-Feveck" userId="9e4d456e-893c-4367-b601-72fce04ebd6b" providerId="ADAL" clId="{369EBCE0-D833-4C93-A089-92DA94998416}" dt="2024-07-22T11:18:12.386" v="0"/>
        <pc:sldMkLst>
          <pc:docMk/>
          <pc:sldMk cId="259841985" sldId="383"/>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369EBCE0-D833-4C93-A089-92DA94998416}" dt="2024-07-22T11:18:12.386" v="0"/>
              <pc2:cmMkLst xmlns:pc2="http://schemas.microsoft.com/office/powerpoint/2019/9/main/command">
                <pc:docMk/>
                <pc:sldMk cId="259841985" sldId="383"/>
                <pc2:cmMk id="{F16582DF-774A-4FBF-AC78-5502587D9B71}"/>
              </pc2:cmMkLst>
            </pc226:cmChg>
          </p:ext>
        </pc:extLst>
      </pc:sldChg>
    </pc:docChg>
  </pc:docChgLst>
  <pc:docChgLst>
    <pc:chgData name="Melanie David-Feveck" userId="9e4d456e-893c-4367-b601-72fce04ebd6b" providerId="ADAL" clId="{C44DDCFE-9C77-4E37-951B-5C061DD9E5B3}"/>
    <pc:docChg chg="delSld delSection modSection">
      <pc:chgData name="Melanie David-Feveck" userId="9e4d456e-893c-4367-b601-72fce04ebd6b" providerId="ADAL" clId="{C44DDCFE-9C77-4E37-951B-5C061DD9E5B3}" dt="2024-03-06T23:24:24.804" v="4" actId="17853"/>
      <pc:docMkLst>
        <pc:docMk/>
      </pc:docMkLst>
      <pc:sldChg chg="del">
        <pc:chgData name="Melanie David-Feveck" userId="9e4d456e-893c-4367-b601-72fce04ebd6b" providerId="ADAL" clId="{C44DDCFE-9C77-4E37-951B-5C061DD9E5B3}" dt="2024-03-06T23:23:36.261" v="1" actId="47"/>
        <pc:sldMkLst>
          <pc:docMk/>
          <pc:sldMk cId="2409761706" sldId="303"/>
        </pc:sldMkLst>
      </pc:sldChg>
      <pc:sldChg chg="del">
        <pc:chgData name="Melanie David-Feveck" userId="9e4d456e-893c-4367-b601-72fce04ebd6b" providerId="ADAL" clId="{C44DDCFE-9C77-4E37-951B-5C061DD9E5B3}" dt="2024-03-06T23:23:12.689" v="0" actId="47"/>
        <pc:sldMkLst>
          <pc:docMk/>
          <pc:sldMk cId="2103544846" sldId="304"/>
        </pc:sldMkLst>
      </pc:sldChg>
      <pc:sldChg chg="del">
        <pc:chgData name="Melanie David-Feveck" userId="9e4d456e-893c-4367-b601-72fce04ebd6b" providerId="ADAL" clId="{C44DDCFE-9C77-4E37-951B-5C061DD9E5B3}" dt="2024-03-06T23:23:36.261" v="1" actId="47"/>
        <pc:sldMkLst>
          <pc:docMk/>
          <pc:sldMk cId="3373054079" sldId="308"/>
        </pc:sldMkLst>
      </pc:sldChg>
      <pc:sldChg chg="del">
        <pc:chgData name="Melanie David-Feveck" userId="9e4d456e-893c-4367-b601-72fce04ebd6b" providerId="ADAL" clId="{C44DDCFE-9C77-4E37-951B-5C061DD9E5B3}" dt="2024-03-06T23:23:36.261" v="1" actId="47"/>
        <pc:sldMkLst>
          <pc:docMk/>
          <pc:sldMk cId="3070885875" sldId="309"/>
        </pc:sldMkLst>
      </pc:sldChg>
      <pc:sldChg chg="del">
        <pc:chgData name="Melanie David-Feveck" userId="9e4d456e-893c-4367-b601-72fce04ebd6b" providerId="ADAL" clId="{C44DDCFE-9C77-4E37-951B-5C061DD9E5B3}" dt="2024-03-06T23:24:18.631" v="3" actId="47"/>
        <pc:sldMkLst>
          <pc:docMk/>
          <pc:sldMk cId="1364189917" sldId="311"/>
        </pc:sldMkLst>
      </pc:sldChg>
      <pc:sldChg chg="del">
        <pc:chgData name="Melanie David-Feveck" userId="9e4d456e-893c-4367-b601-72fce04ebd6b" providerId="ADAL" clId="{C44DDCFE-9C77-4E37-951B-5C061DD9E5B3}" dt="2024-03-06T23:24:02.425" v="2" actId="47"/>
        <pc:sldMkLst>
          <pc:docMk/>
          <pc:sldMk cId="4015421613" sldId="312"/>
        </pc:sldMkLst>
      </pc:sldChg>
      <pc:sldChg chg="del">
        <pc:chgData name="Melanie David-Feveck" userId="9e4d456e-893c-4367-b601-72fce04ebd6b" providerId="ADAL" clId="{C44DDCFE-9C77-4E37-951B-5C061DD9E5B3}" dt="2024-03-06T23:24:02.425" v="2" actId="47"/>
        <pc:sldMkLst>
          <pc:docMk/>
          <pc:sldMk cId="2259292171" sldId="314"/>
        </pc:sldMkLst>
      </pc:sldChg>
      <pc:sldChg chg="del">
        <pc:chgData name="Melanie David-Feveck" userId="9e4d456e-893c-4367-b601-72fce04ebd6b" providerId="ADAL" clId="{C44DDCFE-9C77-4E37-951B-5C061DD9E5B3}" dt="2024-03-06T23:23:36.261" v="1" actId="47"/>
        <pc:sldMkLst>
          <pc:docMk/>
          <pc:sldMk cId="721969312" sldId="318"/>
        </pc:sldMkLst>
      </pc:sldChg>
      <pc:sldChg chg="del">
        <pc:chgData name="Melanie David-Feveck" userId="9e4d456e-893c-4367-b601-72fce04ebd6b" providerId="ADAL" clId="{C44DDCFE-9C77-4E37-951B-5C061DD9E5B3}" dt="2024-03-06T23:23:36.261" v="1" actId="47"/>
        <pc:sldMkLst>
          <pc:docMk/>
          <pc:sldMk cId="2240399950" sldId="319"/>
        </pc:sldMkLst>
      </pc:sldChg>
      <pc:sldChg chg="del">
        <pc:chgData name="Melanie David-Feveck" userId="9e4d456e-893c-4367-b601-72fce04ebd6b" providerId="ADAL" clId="{C44DDCFE-9C77-4E37-951B-5C061DD9E5B3}" dt="2024-03-06T23:23:36.261" v="1" actId="47"/>
        <pc:sldMkLst>
          <pc:docMk/>
          <pc:sldMk cId="1033349992" sldId="320"/>
        </pc:sldMkLst>
      </pc:sldChg>
      <pc:sldChg chg="del">
        <pc:chgData name="Melanie David-Feveck" userId="9e4d456e-893c-4367-b601-72fce04ebd6b" providerId="ADAL" clId="{C44DDCFE-9C77-4E37-951B-5C061DD9E5B3}" dt="2024-03-06T23:23:36.261" v="1" actId="47"/>
        <pc:sldMkLst>
          <pc:docMk/>
          <pc:sldMk cId="536331166" sldId="321"/>
        </pc:sldMkLst>
      </pc:sldChg>
      <pc:sldChg chg="del">
        <pc:chgData name="Melanie David-Feveck" userId="9e4d456e-893c-4367-b601-72fce04ebd6b" providerId="ADAL" clId="{C44DDCFE-9C77-4E37-951B-5C061DD9E5B3}" dt="2024-03-06T23:23:36.261" v="1" actId="47"/>
        <pc:sldMkLst>
          <pc:docMk/>
          <pc:sldMk cId="3693865063" sldId="322"/>
        </pc:sldMkLst>
      </pc:sldChg>
      <pc:sldChg chg="del">
        <pc:chgData name="Melanie David-Feveck" userId="9e4d456e-893c-4367-b601-72fce04ebd6b" providerId="ADAL" clId="{C44DDCFE-9C77-4E37-951B-5C061DD9E5B3}" dt="2024-03-06T23:23:36.261" v="1" actId="47"/>
        <pc:sldMkLst>
          <pc:docMk/>
          <pc:sldMk cId="2906439481" sldId="323"/>
        </pc:sldMkLst>
      </pc:sldChg>
      <pc:sldChg chg="del">
        <pc:chgData name="Melanie David-Feveck" userId="9e4d456e-893c-4367-b601-72fce04ebd6b" providerId="ADAL" clId="{C44DDCFE-9C77-4E37-951B-5C061DD9E5B3}" dt="2024-03-06T23:24:18.631" v="3" actId="47"/>
        <pc:sldMkLst>
          <pc:docMk/>
          <pc:sldMk cId="2728572237" sldId="327"/>
        </pc:sldMkLst>
      </pc:sldChg>
      <pc:sldChg chg="del">
        <pc:chgData name="Melanie David-Feveck" userId="9e4d456e-893c-4367-b601-72fce04ebd6b" providerId="ADAL" clId="{C44DDCFE-9C77-4E37-951B-5C061DD9E5B3}" dt="2024-03-06T23:24:18.631" v="3" actId="47"/>
        <pc:sldMkLst>
          <pc:docMk/>
          <pc:sldMk cId="1704972773" sldId="328"/>
        </pc:sldMkLst>
      </pc:sldChg>
      <pc:sldChg chg="del">
        <pc:chgData name="Melanie David-Feveck" userId="9e4d456e-893c-4367-b601-72fce04ebd6b" providerId="ADAL" clId="{C44DDCFE-9C77-4E37-951B-5C061DD9E5B3}" dt="2024-03-06T23:24:18.631" v="3" actId="47"/>
        <pc:sldMkLst>
          <pc:docMk/>
          <pc:sldMk cId="3738903497" sldId="329"/>
        </pc:sldMkLst>
      </pc:sldChg>
      <pc:sldChg chg="del">
        <pc:chgData name="Melanie David-Feveck" userId="9e4d456e-893c-4367-b601-72fce04ebd6b" providerId="ADAL" clId="{C44DDCFE-9C77-4E37-951B-5C061DD9E5B3}" dt="2024-03-06T23:24:02.425" v="2" actId="47"/>
        <pc:sldMkLst>
          <pc:docMk/>
          <pc:sldMk cId="775354376" sldId="330"/>
        </pc:sldMkLst>
      </pc:sldChg>
      <pc:sldChg chg="del">
        <pc:chgData name="Melanie David-Feveck" userId="9e4d456e-893c-4367-b601-72fce04ebd6b" providerId="ADAL" clId="{C44DDCFE-9C77-4E37-951B-5C061DD9E5B3}" dt="2024-03-06T23:24:02.425" v="2" actId="47"/>
        <pc:sldMkLst>
          <pc:docMk/>
          <pc:sldMk cId="3168977048" sldId="331"/>
        </pc:sldMkLst>
      </pc:sldChg>
      <pc:sldChg chg="del">
        <pc:chgData name="Melanie David-Feveck" userId="9e4d456e-893c-4367-b601-72fce04ebd6b" providerId="ADAL" clId="{C44DDCFE-9C77-4E37-951B-5C061DD9E5B3}" dt="2024-03-06T23:24:02.425" v="2" actId="47"/>
        <pc:sldMkLst>
          <pc:docMk/>
          <pc:sldMk cId="3737459222" sldId="332"/>
        </pc:sldMkLst>
      </pc:sldChg>
      <pc:sldChg chg="del">
        <pc:chgData name="Melanie David-Feveck" userId="9e4d456e-893c-4367-b601-72fce04ebd6b" providerId="ADAL" clId="{C44DDCFE-9C77-4E37-951B-5C061DD9E5B3}" dt="2024-03-06T23:24:02.425" v="2" actId="47"/>
        <pc:sldMkLst>
          <pc:docMk/>
          <pc:sldMk cId="2111931080" sldId="333"/>
        </pc:sldMkLst>
      </pc:sldChg>
      <pc:sldChg chg="del">
        <pc:chgData name="Melanie David-Feveck" userId="9e4d456e-893c-4367-b601-72fce04ebd6b" providerId="ADAL" clId="{C44DDCFE-9C77-4E37-951B-5C061DD9E5B3}" dt="2024-03-06T23:24:02.425" v="2" actId="47"/>
        <pc:sldMkLst>
          <pc:docMk/>
          <pc:sldMk cId="2086832026" sldId="334"/>
        </pc:sldMkLst>
      </pc:sldChg>
      <pc:sldChg chg="del">
        <pc:chgData name="Melanie David-Feveck" userId="9e4d456e-893c-4367-b601-72fce04ebd6b" providerId="ADAL" clId="{C44DDCFE-9C77-4E37-951B-5C061DD9E5B3}" dt="2024-03-06T23:24:02.425" v="2" actId="47"/>
        <pc:sldMkLst>
          <pc:docMk/>
          <pc:sldMk cId="449276691" sldId="335"/>
        </pc:sldMkLst>
      </pc:sldChg>
      <pc:sldChg chg="del">
        <pc:chgData name="Melanie David-Feveck" userId="9e4d456e-893c-4367-b601-72fce04ebd6b" providerId="ADAL" clId="{C44DDCFE-9C77-4E37-951B-5C061DD9E5B3}" dt="2024-03-06T23:23:36.261" v="1" actId="47"/>
        <pc:sldMkLst>
          <pc:docMk/>
          <pc:sldMk cId="986846230" sldId="348"/>
        </pc:sldMkLst>
      </pc:sldChg>
      <pc:sldChg chg="del">
        <pc:chgData name="Melanie David-Feveck" userId="9e4d456e-893c-4367-b601-72fce04ebd6b" providerId="ADAL" clId="{C44DDCFE-9C77-4E37-951B-5C061DD9E5B3}" dt="2024-03-06T23:23:36.261" v="1" actId="47"/>
        <pc:sldMkLst>
          <pc:docMk/>
          <pc:sldMk cId="2619587235" sldId="349"/>
        </pc:sldMkLst>
      </pc:sldChg>
      <pc:sldChg chg="del">
        <pc:chgData name="Melanie David-Feveck" userId="9e4d456e-893c-4367-b601-72fce04ebd6b" providerId="ADAL" clId="{C44DDCFE-9C77-4E37-951B-5C061DD9E5B3}" dt="2024-03-06T23:23:36.261" v="1" actId="47"/>
        <pc:sldMkLst>
          <pc:docMk/>
          <pc:sldMk cId="1936979904" sldId="350"/>
        </pc:sldMkLst>
      </pc:sldChg>
      <pc:sldChg chg="del">
        <pc:chgData name="Melanie David-Feveck" userId="9e4d456e-893c-4367-b601-72fce04ebd6b" providerId="ADAL" clId="{C44DDCFE-9C77-4E37-951B-5C061DD9E5B3}" dt="2024-03-06T23:23:36.261" v="1" actId="47"/>
        <pc:sldMkLst>
          <pc:docMk/>
          <pc:sldMk cId="2293431420" sldId="351"/>
        </pc:sldMkLst>
      </pc:sldChg>
      <pc:sldChg chg="del">
        <pc:chgData name="Melanie David-Feveck" userId="9e4d456e-893c-4367-b601-72fce04ebd6b" providerId="ADAL" clId="{C44DDCFE-9C77-4E37-951B-5C061DD9E5B3}" dt="2024-03-06T23:23:36.261" v="1" actId="47"/>
        <pc:sldMkLst>
          <pc:docMk/>
          <pc:sldMk cId="2604424609" sldId="354"/>
        </pc:sldMkLst>
      </pc:sldChg>
      <pc:sldChg chg="del">
        <pc:chgData name="Melanie David-Feveck" userId="9e4d456e-893c-4367-b601-72fce04ebd6b" providerId="ADAL" clId="{C44DDCFE-9C77-4E37-951B-5C061DD9E5B3}" dt="2024-03-06T23:23:36.261" v="1" actId="47"/>
        <pc:sldMkLst>
          <pc:docMk/>
          <pc:sldMk cId="2133134932" sldId="355"/>
        </pc:sldMkLst>
      </pc:sldChg>
      <pc:sldChg chg="del">
        <pc:chgData name="Melanie David-Feveck" userId="9e4d456e-893c-4367-b601-72fce04ebd6b" providerId="ADAL" clId="{C44DDCFE-9C77-4E37-951B-5C061DD9E5B3}" dt="2024-03-06T23:23:36.261" v="1" actId="47"/>
        <pc:sldMkLst>
          <pc:docMk/>
          <pc:sldMk cId="1843615367" sldId="356"/>
        </pc:sldMkLst>
      </pc:sldChg>
      <pc:sldChg chg="del">
        <pc:chgData name="Melanie David-Feveck" userId="9e4d456e-893c-4367-b601-72fce04ebd6b" providerId="ADAL" clId="{C44DDCFE-9C77-4E37-951B-5C061DD9E5B3}" dt="2024-03-06T23:23:36.261" v="1" actId="47"/>
        <pc:sldMkLst>
          <pc:docMk/>
          <pc:sldMk cId="2827899977" sldId="357"/>
        </pc:sldMkLst>
      </pc:sldChg>
      <pc:sldChg chg="del">
        <pc:chgData name="Melanie David-Feveck" userId="9e4d456e-893c-4367-b601-72fce04ebd6b" providerId="ADAL" clId="{C44DDCFE-9C77-4E37-951B-5C061DD9E5B3}" dt="2024-03-06T23:23:36.261" v="1" actId="47"/>
        <pc:sldMkLst>
          <pc:docMk/>
          <pc:sldMk cId="4082028486" sldId="358"/>
        </pc:sldMkLst>
      </pc:sldChg>
      <pc:sldChg chg="del">
        <pc:chgData name="Melanie David-Feveck" userId="9e4d456e-893c-4367-b601-72fce04ebd6b" providerId="ADAL" clId="{C44DDCFE-9C77-4E37-951B-5C061DD9E5B3}" dt="2024-03-06T23:23:36.261" v="1" actId="47"/>
        <pc:sldMkLst>
          <pc:docMk/>
          <pc:sldMk cId="615195162" sldId="359"/>
        </pc:sldMkLst>
      </pc:sldChg>
      <pc:sldChg chg="del">
        <pc:chgData name="Melanie David-Feveck" userId="9e4d456e-893c-4367-b601-72fce04ebd6b" providerId="ADAL" clId="{C44DDCFE-9C77-4E37-951B-5C061DD9E5B3}" dt="2024-03-06T23:23:36.261" v="1" actId="47"/>
        <pc:sldMkLst>
          <pc:docMk/>
          <pc:sldMk cId="737975697" sldId="360"/>
        </pc:sldMkLst>
      </pc:sldChg>
      <pc:sldChg chg="del">
        <pc:chgData name="Melanie David-Feveck" userId="9e4d456e-893c-4367-b601-72fce04ebd6b" providerId="ADAL" clId="{C44DDCFE-9C77-4E37-951B-5C061DD9E5B3}" dt="2024-03-06T23:23:36.261" v="1" actId="47"/>
        <pc:sldMkLst>
          <pc:docMk/>
          <pc:sldMk cId="380050740" sldId="361"/>
        </pc:sldMkLst>
      </pc:sldChg>
      <pc:sldChg chg="del">
        <pc:chgData name="Melanie David-Feveck" userId="9e4d456e-893c-4367-b601-72fce04ebd6b" providerId="ADAL" clId="{C44DDCFE-9C77-4E37-951B-5C061DD9E5B3}" dt="2024-03-06T23:23:36.261" v="1" actId="47"/>
        <pc:sldMkLst>
          <pc:docMk/>
          <pc:sldMk cId="2796384984" sldId="362"/>
        </pc:sldMkLst>
      </pc:sldChg>
      <pc:sldChg chg="del">
        <pc:chgData name="Melanie David-Feveck" userId="9e4d456e-893c-4367-b601-72fce04ebd6b" providerId="ADAL" clId="{C44DDCFE-9C77-4E37-951B-5C061DD9E5B3}" dt="2024-03-06T23:23:36.261" v="1" actId="47"/>
        <pc:sldMkLst>
          <pc:docMk/>
          <pc:sldMk cId="1330212566" sldId="364"/>
        </pc:sldMkLst>
      </pc:sldChg>
      <pc:sldChg chg="del">
        <pc:chgData name="Melanie David-Feveck" userId="9e4d456e-893c-4367-b601-72fce04ebd6b" providerId="ADAL" clId="{C44DDCFE-9C77-4E37-951B-5C061DD9E5B3}" dt="2024-03-06T23:23:36.261" v="1" actId="47"/>
        <pc:sldMkLst>
          <pc:docMk/>
          <pc:sldMk cId="710027021" sldId="365"/>
        </pc:sldMkLst>
      </pc:sldChg>
      <pc:sldChg chg="del">
        <pc:chgData name="Melanie David-Feveck" userId="9e4d456e-893c-4367-b601-72fce04ebd6b" providerId="ADAL" clId="{C44DDCFE-9C77-4E37-951B-5C061DD9E5B3}" dt="2024-03-06T23:23:36.261" v="1" actId="47"/>
        <pc:sldMkLst>
          <pc:docMk/>
          <pc:sldMk cId="2754571436" sldId="366"/>
        </pc:sldMkLst>
      </pc:sldChg>
      <pc:sldChg chg="del">
        <pc:chgData name="Melanie David-Feveck" userId="9e4d456e-893c-4367-b601-72fce04ebd6b" providerId="ADAL" clId="{C44DDCFE-9C77-4E37-951B-5C061DD9E5B3}" dt="2024-03-06T23:23:36.261" v="1" actId="47"/>
        <pc:sldMkLst>
          <pc:docMk/>
          <pc:sldMk cId="864587918" sldId="367"/>
        </pc:sldMkLst>
      </pc:sldChg>
      <pc:sldChg chg="del">
        <pc:chgData name="Melanie David-Feveck" userId="9e4d456e-893c-4367-b601-72fce04ebd6b" providerId="ADAL" clId="{C44DDCFE-9C77-4E37-951B-5C061DD9E5B3}" dt="2024-03-06T23:23:36.261" v="1" actId="47"/>
        <pc:sldMkLst>
          <pc:docMk/>
          <pc:sldMk cId="577676860" sldId="368"/>
        </pc:sldMkLst>
      </pc:sldChg>
      <pc:sldChg chg="del">
        <pc:chgData name="Melanie David-Feveck" userId="9e4d456e-893c-4367-b601-72fce04ebd6b" providerId="ADAL" clId="{C44DDCFE-9C77-4E37-951B-5C061DD9E5B3}" dt="2024-03-06T23:23:36.261" v="1" actId="47"/>
        <pc:sldMkLst>
          <pc:docMk/>
          <pc:sldMk cId="3199976840" sldId="369"/>
        </pc:sldMkLst>
      </pc:sldChg>
      <pc:sldChg chg="del">
        <pc:chgData name="Melanie David-Feveck" userId="9e4d456e-893c-4367-b601-72fce04ebd6b" providerId="ADAL" clId="{C44DDCFE-9C77-4E37-951B-5C061DD9E5B3}" dt="2024-03-06T23:23:36.261" v="1" actId="47"/>
        <pc:sldMkLst>
          <pc:docMk/>
          <pc:sldMk cId="205750610" sldId="370"/>
        </pc:sldMkLst>
      </pc:sldChg>
      <pc:sldChg chg="del">
        <pc:chgData name="Melanie David-Feveck" userId="9e4d456e-893c-4367-b601-72fce04ebd6b" providerId="ADAL" clId="{C44DDCFE-9C77-4E37-951B-5C061DD9E5B3}" dt="2024-03-06T23:23:36.261" v="1" actId="47"/>
        <pc:sldMkLst>
          <pc:docMk/>
          <pc:sldMk cId="2441330072" sldId="371"/>
        </pc:sldMkLst>
      </pc:sldChg>
      <pc:sldChg chg="del">
        <pc:chgData name="Melanie David-Feveck" userId="9e4d456e-893c-4367-b601-72fce04ebd6b" providerId="ADAL" clId="{C44DDCFE-9C77-4E37-951B-5C061DD9E5B3}" dt="2024-03-06T23:23:36.261" v="1" actId="47"/>
        <pc:sldMkLst>
          <pc:docMk/>
          <pc:sldMk cId="3406397433" sldId="372"/>
        </pc:sldMkLst>
      </pc:sldChg>
      <pc:sldChg chg="del">
        <pc:chgData name="Melanie David-Feveck" userId="9e4d456e-893c-4367-b601-72fce04ebd6b" providerId="ADAL" clId="{C44DDCFE-9C77-4E37-951B-5C061DD9E5B3}" dt="2024-03-06T23:23:36.261" v="1" actId="47"/>
        <pc:sldMkLst>
          <pc:docMk/>
          <pc:sldMk cId="3531942735" sldId="373"/>
        </pc:sldMkLst>
      </pc:sldChg>
      <pc:sldChg chg="del">
        <pc:chgData name="Melanie David-Feveck" userId="9e4d456e-893c-4367-b601-72fce04ebd6b" providerId="ADAL" clId="{C44DDCFE-9C77-4E37-951B-5C061DD9E5B3}" dt="2024-03-06T23:23:36.261" v="1" actId="47"/>
        <pc:sldMkLst>
          <pc:docMk/>
          <pc:sldMk cId="894207577" sldId="374"/>
        </pc:sldMkLst>
      </pc:sldChg>
      <pc:sldChg chg="del">
        <pc:chgData name="Melanie David-Feveck" userId="9e4d456e-893c-4367-b601-72fce04ebd6b" providerId="ADAL" clId="{C44DDCFE-9C77-4E37-951B-5C061DD9E5B3}" dt="2024-03-06T23:23:36.261" v="1" actId="47"/>
        <pc:sldMkLst>
          <pc:docMk/>
          <pc:sldMk cId="997049916" sldId="375"/>
        </pc:sldMkLst>
      </pc:sldChg>
      <pc:sldChg chg="del">
        <pc:chgData name="Melanie David-Feveck" userId="9e4d456e-893c-4367-b601-72fce04ebd6b" providerId="ADAL" clId="{C44DDCFE-9C77-4E37-951B-5C061DD9E5B3}" dt="2024-03-06T23:23:36.261" v="1" actId="47"/>
        <pc:sldMkLst>
          <pc:docMk/>
          <pc:sldMk cId="3154075291" sldId="376"/>
        </pc:sldMkLst>
      </pc:sldChg>
      <pc:sldChg chg="del">
        <pc:chgData name="Melanie David-Feveck" userId="9e4d456e-893c-4367-b601-72fce04ebd6b" providerId="ADAL" clId="{C44DDCFE-9C77-4E37-951B-5C061DD9E5B3}" dt="2024-03-06T23:23:36.261" v="1" actId="47"/>
        <pc:sldMkLst>
          <pc:docMk/>
          <pc:sldMk cId="393594769" sldId="377"/>
        </pc:sldMkLst>
      </pc:sldChg>
      <pc:sldChg chg="del">
        <pc:chgData name="Melanie David-Feveck" userId="9e4d456e-893c-4367-b601-72fce04ebd6b" providerId="ADAL" clId="{C44DDCFE-9C77-4E37-951B-5C061DD9E5B3}" dt="2024-03-06T23:23:36.261" v="1" actId="47"/>
        <pc:sldMkLst>
          <pc:docMk/>
          <pc:sldMk cId="3326241190" sldId="378"/>
        </pc:sldMkLst>
      </pc:sldChg>
      <pc:sldChg chg="del">
        <pc:chgData name="Melanie David-Feveck" userId="9e4d456e-893c-4367-b601-72fce04ebd6b" providerId="ADAL" clId="{C44DDCFE-9C77-4E37-951B-5C061DD9E5B3}" dt="2024-03-06T23:23:36.261" v="1" actId="47"/>
        <pc:sldMkLst>
          <pc:docMk/>
          <pc:sldMk cId="3212446767" sldId="379"/>
        </pc:sldMkLst>
      </pc:sldChg>
      <pc:sldChg chg="del">
        <pc:chgData name="Melanie David-Feveck" userId="9e4d456e-893c-4367-b601-72fce04ebd6b" providerId="ADAL" clId="{C44DDCFE-9C77-4E37-951B-5C061DD9E5B3}" dt="2024-03-06T23:23:36.261" v="1" actId="47"/>
        <pc:sldMkLst>
          <pc:docMk/>
          <pc:sldMk cId="1931730377" sldId="380"/>
        </pc:sldMkLst>
      </pc:sldChg>
      <pc:sldChg chg="del">
        <pc:chgData name="Melanie David-Feveck" userId="9e4d456e-893c-4367-b601-72fce04ebd6b" providerId="ADAL" clId="{C44DDCFE-9C77-4E37-951B-5C061DD9E5B3}" dt="2024-03-06T23:24:02.425" v="2" actId="47"/>
        <pc:sldMkLst>
          <pc:docMk/>
          <pc:sldMk cId="2026402769" sldId="389"/>
        </pc:sldMkLst>
      </pc:sldChg>
      <pc:sldChg chg="del">
        <pc:chgData name="Melanie David-Feveck" userId="9e4d456e-893c-4367-b601-72fce04ebd6b" providerId="ADAL" clId="{C44DDCFE-9C77-4E37-951B-5C061DD9E5B3}" dt="2024-03-06T23:24:02.425" v="2" actId="47"/>
        <pc:sldMkLst>
          <pc:docMk/>
          <pc:sldMk cId="3522579143" sldId="390"/>
        </pc:sldMkLst>
      </pc:sldChg>
      <pc:sldChg chg="del">
        <pc:chgData name="Melanie David-Feveck" userId="9e4d456e-893c-4367-b601-72fce04ebd6b" providerId="ADAL" clId="{C44DDCFE-9C77-4E37-951B-5C061DD9E5B3}" dt="2024-03-06T23:24:02.425" v="2" actId="47"/>
        <pc:sldMkLst>
          <pc:docMk/>
          <pc:sldMk cId="2467573981" sldId="391"/>
        </pc:sldMkLst>
      </pc:sldChg>
      <pc:sldChg chg="del">
        <pc:chgData name="Melanie David-Feveck" userId="9e4d456e-893c-4367-b601-72fce04ebd6b" providerId="ADAL" clId="{C44DDCFE-9C77-4E37-951B-5C061DD9E5B3}" dt="2024-03-06T23:24:02.425" v="2" actId="47"/>
        <pc:sldMkLst>
          <pc:docMk/>
          <pc:sldMk cId="3801246647" sldId="392"/>
        </pc:sldMkLst>
      </pc:sldChg>
      <pc:sldChg chg="del">
        <pc:chgData name="Melanie David-Feveck" userId="9e4d456e-893c-4367-b601-72fce04ebd6b" providerId="ADAL" clId="{C44DDCFE-9C77-4E37-951B-5C061DD9E5B3}" dt="2024-03-06T23:24:02.425" v="2" actId="47"/>
        <pc:sldMkLst>
          <pc:docMk/>
          <pc:sldMk cId="1881542898" sldId="393"/>
        </pc:sldMkLst>
      </pc:sldChg>
      <pc:sldChg chg="del">
        <pc:chgData name="Melanie David-Feveck" userId="9e4d456e-893c-4367-b601-72fce04ebd6b" providerId="ADAL" clId="{C44DDCFE-9C77-4E37-951B-5C061DD9E5B3}" dt="2024-03-06T23:24:02.425" v="2" actId="47"/>
        <pc:sldMkLst>
          <pc:docMk/>
          <pc:sldMk cId="2404051594" sldId="394"/>
        </pc:sldMkLst>
      </pc:sldChg>
      <pc:sldChg chg="del">
        <pc:chgData name="Melanie David-Feveck" userId="9e4d456e-893c-4367-b601-72fce04ebd6b" providerId="ADAL" clId="{C44DDCFE-9C77-4E37-951B-5C061DD9E5B3}" dt="2024-03-06T23:24:02.425" v="2" actId="47"/>
        <pc:sldMkLst>
          <pc:docMk/>
          <pc:sldMk cId="694769588" sldId="395"/>
        </pc:sldMkLst>
      </pc:sldChg>
      <pc:sldChg chg="del">
        <pc:chgData name="Melanie David-Feveck" userId="9e4d456e-893c-4367-b601-72fce04ebd6b" providerId="ADAL" clId="{C44DDCFE-9C77-4E37-951B-5C061DD9E5B3}" dt="2024-03-06T23:24:02.425" v="2" actId="47"/>
        <pc:sldMkLst>
          <pc:docMk/>
          <pc:sldMk cId="964049619" sldId="396"/>
        </pc:sldMkLst>
      </pc:sldChg>
      <pc:sldChg chg="del">
        <pc:chgData name="Melanie David-Feveck" userId="9e4d456e-893c-4367-b601-72fce04ebd6b" providerId="ADAL" clId="{C44DDCFE-9C77-4E37-951B-5C061DD9E5B3}" dt="2024-03-06T23:24:02.425" v="2" actId="47"/>
        <pc:sldMkLst>
          <pc:docMk/>
          <pc:sldMk cId="2050563410" sldId="397"/>
        </pc:sldMkLst>
      </pc:sldChg>
      <pc:sldChg chg="del">
        <pc:chgData name="Melanie David-Feveck" userId="9e4d456e-893c-4367-b601-72fce04ebd6b" providerId="ADAL" clId="{C44DDCFE-9C77-4E37-951B-5C061DD9E5B3}" dt="2024-03-06T23:24:02.425" v="2" actId="47"/>
        <pc:sldMkLst>
          <pc:docMk/>
          <pc:sldMk cId="3131653923" sldId="398"/>
        </pc:sldMkLst>
      </pc:sldChg>
      <pc:sldChg chg="del">
        <pc:chgData name="Melanie David-Feveck" userId="9e4d456e-893c-4367-b601-72fce04ebd6b" providerId="ADAL" clId="{C44DDCFE-9C77-4E37-951B-5C061DD9E5B3}" dt="2024-03-06T23:24:02.425" v="2" actId="47"/>
        <pc:sldMkLst>
          <pc:docMk/>
          <pc:sldMk cId="1678939937" sldId="399"/>
        </pc:sldMkLst>
      </pc:sldChg>
      <pc:sldChg chg="del">
        <pc:chgData name="Melanie David-Feveck" userId="9e4d456e-893c-4367-b601-72fce04ebd6b" providerId="ADAL" clId="{C44DDCFE-9C77-4E37-951B-5C061DD9E5B3}" dt="2024-03-06T23:24:02.425" v="2" actId="47"/>
        <pc:sldMkLst>
          <pc:docMk/>
          <pc:sldMk cId="1047139338" sldId="400"/>
        </pc:sldMkLst>
      </pc:sldChg>
      <pc:sldChg chg="del">
        <pc:chgData name="Melanie David-Feveck" userId="9e4d456e-893c-4367-b601-72fce04ebd6b" providerId="ADAL" clId="{C44DDCFE-9C77-4E37-951B-5C061DD9E5B3}" dt="2024-03-06T23:24:02.425" v="2" actId="47"/>
        <pc:sldMkLst>
          <pc:docMk/>
          <pc:sldMk cId="636315424" sldId="401"/>
        </pc:sldMkLst>
      </pc:sldChg>
      <pc:sldChg chg="del">
        <pc:chgData name="Melanie David-Feveck" userId="9e4d456e-893c-4367-b601-72fce04ebd6b" providerId="ADAL" clId="{C44DDCFE-9C77-4E37-951B-5C061DD9E5B3}" dt="2024-03-06T23:24:02.425" v="2" actId="47"/>
        <pc:sldMkLst>
          <pc:docMk/>
          <pc:sldMk cId="2182759926" sldId="402"/>
        </pc:sldMkLst>
      </pc:sldChg>
      <pc:sldChg chg="del">
        <pc:chgData name="Melanie David-Feveck" userId="9e4d456e-893c-4367-b601-72fce04ebd6b" providerId="ADAL" clId="{C44DDCFE-9C77-4E37-951B-5C061DD9E5B3}" dt="2024-03-06T23:24:02.425" v="2" actId="47"/>
        <pc:sldMkLst>
          <pc:docMk/>
          <pc:sldMk cId="2746866476" sldId="403"/>
        </pc:sldMkLst>
      </pc:sldChg>
      <pc:sldChg chg="del">
        <pc:chgData name="Melanie David-Feveck" userId="9e4d456e-893c-4367-b601-72fce04ebd6b" providerId="ADAL" clId="{C44DDCFE-9C77-4E37-951B-5C061DD9E5B3}" dt="2024-03-06T23:24:18.631" v="3" actId="47"/>
        <pc:sldMkLst>
          <pc:docMk/>
          <pc:sldMk cId="1049191509" sldId="404"/>
        </pc:sldMkLst>
      </pc:sldChg>
      <pc:sldChg chg="del">
        <pc:chgData name="Melanie David-Feveck" userId="9e4d456e-893c-4367-b601-72fce04ebd6b" providerId="ADAL" clId="{C44DDCFE-9C77-4E37-951B-5C061DD9E5B3}" dt="2024-03-06T23:24:18.631" v="3" actId="47"/>
        <pc:sldMkLst>
          <pc:docMk/>
          <pc:sldMk cId="1236592539" sldId="405"/>
        </pc:sldMkLst>
      </pc:sldChg>
      <pc:sldChg chg="del">
        <pc:chgData name="Melanie David-Feveck" userId="9e4d456e-893c-4367-b601-72fce04ebd6b" providerId="ADAL" clId="{C44DDCFE-9C77-4E37-951B-5C061DD9E5B3}" dt="2024-03-06T23:24:18.631" v="3" actId="47"/>
        <pc:sldMkLst>
          <pc:docMk/>
          <pc:sldMk cId="2252584727" sldId="406"/>
        </pc:sldMkLst>
      </pc:sldChg>
      <pc:sldChg chg="del">
        <pc:chgData name="Melanie David-Feveck" userId="9e4d456e-893c-4367-b601-72fce04ebd6b" providerId="ADAL" clId="{C44DDCFE-9C77-4E37-951B-5C061DD9E5B3}" dt="2024-03-06T23:24:18.631" v="3" actId="47"/>
        <pc:sldMkLst>
          <pc:docMk/>
          <pc:sldMk cId="3476813511" sldId="407"/>
        </pc:sldMkLst>
      </pc:sldChg>
      <pc:sldChg chg="del">
        <pc:chgData name="Melanie David-Feveck" userId="9e4d456e-893c-4367-b601-72fce04ebd6b" providerId="ADAL" clId="{C44DDCFE-9C77-4E37-951B-5C061DD9E5B3}" dt="2024-03-06T23:24:18.631" v="3" actId="47"/>
        <pc:sldMkLst>
          <pc:docMk/>
          <pc:sldMk cId="1442244657" sldId="408"/>
        </pc:sldMkLst>
      </pc:sldChg>
      <pc:sldChg chg="del">
        <pc:chgData name="Melanie David-Feveck" userId="9e4d456e-893c-4367-b601-72fce04ebd6b" providerId="ADAL" clId="{C44DDCFE-9C77-4E37-951B-5C061DD9E5B3}" dt="2024-03-06T23:24:18.631" v="3" actId="47"/>
        <pc:sldMkLst>
          <pc:docMk/>
          <pc:sldMk cId="2272761720" sldId="409"/>
        </pc:sldMkLst>
      </pc:sldChg>
      <pc:sldChg chg="del">
        <pc:chgData name="Melanie David-Feveck" userId="9e4d456e-893c-4367-b601-72fce04ebd6b" providerId="ADAL" clId="{C44DDCFE-9C77-4E37-951B-5C061DD9E5B3}" dt="2024-03-06T23:24:18.631" v="3" actId="47"/>
        <pc:sldMkLst>
          <pc:docMk/>
          <pc:sldMk cId="231206952" sldId="411"/>
        </pc:sldMkLst>
      </pc:sldChg>
      <pc:sldChg chg="del">
        <pc:chgData name="Melanie David-Feveck" userId="9e4d456e-893c-4367-b601-72fce04ebd6b" providerId="ADAL" clId="{C44DDCFE-9C77-4E37-951B-5C061DD9E5B3}" dt="2024-03-06T23:24:18.631" v="3" actId="47"/>
        <pc:sldMkLst>
          <pc:docMk/>
          <pc:sldMk cId="3735904220" sldId="412"/>
        </pc:sldMkLst>
      </pc:sldChg>
      <pc:sldChg chg="del">
        <pc:chgData name="Melanie David-Feveck" userId="9e4d456e-893c-4367-b601-72fce04ebd6b" providerId="ADAL" clId="{C44DDCFE-9C77-4E37-951B-5C061DD9E5B3}" dt="2024-03-06T23:24:02.425" v="2" actId="47"/>
        <pc:sldMkLst>
          <pc:docMk/>
          <pc:sldMk cId="3243898159" sldId="414"/>
        </pc:sldMkLst>
      </pc:sldChg>
      <pc:sldChg chg="del">
        <pc:chgData name="Melanie David-Feveck" userId="9e4d456e-893c-4367-b601-72fce04ebd6b" providerId="ADAL" clId="{C44DDCFE-9C77-4E37-951B-5C061DD9E5B3}" dt="2024-03-06T23:24:02.425" v="2" actId="47"/>
        <pc:sldMkLst>
          <pc:docMk/>
          <pc:sldMk cId="2275945638" sldId="415"/>
        </pc:sldMkLst>
      </pc:sldChg>
      <pc:sldChg chg="del">
        <pc:chgData name="Melanie David-Feveck" userId="9e4d456e-893c-4367-b601-72fce04ebd6b" providerId="ADAL" clId="{C44DDCFE-9C77-4E37-951B-5C061DD9E5B3}" dt="2024-03-06T23:24:02.425" v="2" actId="47"/>
        <pc:sldMkLst>
          <pc:docMk/>
          <pc:sldMk cId="4083080286" sldId="416"/>
        </pc:sldMkLst>
      </pc:sldChg>
      <pc:sldChg chg="del">
        <pc:chgData name="Melanie David-Feveck" userId="9e4d456e-893c-4367-b601-72fce04ebd6b" providerId="ADAL" clId="{C44DDCFE-9C77-4E37-951B-5C061DD9E5B3}" dt="2024-03-06T23:24:02.425" v="2" actId="47"/>
        <pc:sldMkLst>
          <pc:docMk/>
          <pc:sldMk cId="423871672" sldId="417"/>
        </pc:sldMkLst>
      </pc:sldChg>
      <pc:sldChg chg="del">
        <pc:chgData name="Melanie David-Feveck" userId="9e4d456e-893c-4367-b601-72fce04ebd6b" providerId="ADAL" clId="{C44DDCFE-9C77-4E37-951B-5C061DD9E5B3}" dt="2024-03-06T23:24:02.425" v="2" actId="47"/>
        <pc:sldMkLst>
          <pc:docMk/>
          <pc:sldMk cId="3066254259" sldId="418"/>
        </pc:sldMkLst>
      </pc:sldChg>
      <pc:sldChg chg="del">
        <pc:chgData name="Melanie David-Feveck" userId="9e4d456e-893c-4367-b601-72fce04ebd6b" providerId="ADAL" clId="{C44DDCFE-9C77-4E37-951B-5C061DD9E5B3}" dt="2024-03-06T23:24:02.425" v="2" actId="47"/>
        <pc:sldMkLst>
          <pc:docMk/>
          <pc:sldMk cId="3048002493" sldId="419"/>
        </pc:sldMkLst>
      </pc:sldChg>
      <pc:sldChg chg="del">
        <pc:chgData name="Melanie David-Feveck" userId="9e4d456e-893c-4367-b601-72fce04ebd6b" providerId="ADAL" clId="{C44DDCFE-9C77-4E37-951B-5C061DD9E5B3}" dt="2024-03-06T23:24:02.425" v="2" actId="47"/>
        <pc:sldMkLst>
          <pc:docMk/>
          <pc:sldMk cId="3286722008" sldId="420"/>
        </pc:sldMkLst>
      </pc:sldChg>
      <pc:sldChg chg="del">
        <pc:chgData name="Melanie David-Feveck" userId="9e4d456e-893c-4367-b601-72fce04ebd6b" providerId="ADAL" clId="{C44DDCFE-9C77-4E37-951B-5C061DD9E5B3}" dt="2024-03-06T23:24:02.425" v="2" actId="47"/>
        <pc:sldMkLst>
          <pc:docMk/>
          <pc:sldMk cId="3156853594" sldId="421"/>
        </pc:sldMkLst>
      </pc:sldChg>
      <pc:sldChg chg="del">
        <pc:chgData name="Melanie David-Feveck" userId="9e4d456e-893c-4367-b601-72fce04ebd6b" providerId="ADAL" clId="{C44DDCFE-9C77-4E37-951B-5C061DD9E5B3}" dt="2024-03-06T23:24:02.425" v="2" actId="47"/>
        <pc:sldMkLst>
          <pc:docMk/>
          <pc:sldMk cId="4139495854" sldId="422"/>
        </pc:sldMkLst>
      </pc:sldChg>
      <pc:sldChg chg="del">
        <pc:chgData name="Melanie David-Feveck" userId="9e4d456e-893c-4367-b601-72fce04ebd6b" providerId="ADAL" clId="{C44DDCFE-9C77-4E37-951B-5C061DD9E5B3}" dt="2024-03-06T23:24:02.425" v="2" actId="47"/>
        <pc:sldMkLst>
          <pc:docMk/>
          <pc:sldMk cId="2957157502" sldId="423"/>
        </pc:sldMkLst>
      </pc:sldChg>
      <pc:sldChg chg="del">
        <pc:chgData name="Melanie David-Feveck" userId="9e4d456e-893c-4367-b601-72fce04ebd6b" providerId="ADAL" clId="{C44DDCFE-9C77-4E37-951B-5C061DD9E5B3}" dt="2024-03-06T23:24:02.425" v="2" actId="47"/>
        <pc:sldMkLst>
          <pc:docMk/>
          <pc:sldMk cId="2658974214" sldId="424"/>
        </pc:sldMkLst>
      </pc:sldChg>
      <pc:sldChg chg="del">
        <pc:chgData name="Melanie David-Feveck" userId="9e4d456e-893c-4367-b601-72fce04ebd6b" providerId="ADAL" clId="{C44DDCFE-9C77-4E37-951B-5C061DD9E5B3}" dt="2024-03-06T23:23:36.261" v="1" actId="47"/>
        <pc:sldMkLst>
          <pc:docMk/>
          <pc:sldMk cId="3916837" sldId="425"/>
        </pc:sldMkLst>
      </pc:sldChg>
      <pc:sldChg chg="del">
        <pc:chgData name="Melanie David-Feveck" userId="9e4d456e-893c-4367-b601-72fce04ebd6b" providerId="ADAL" clId="{C44DDCFE-9C77-4E37-951B-5C061DD9E5B3}" dt="2024-03-06T23:24:18.631" v="3" actId="47"/>
        <pc:sldMkLst>
          <pc:docMk/>
          <pc:sldMk cId="1063946677" sldId="426"/>
        </pc:sldMkLst>
      </pc:sldChg>
      <pc:sldChg chg="del">
        <pc:chgData name="Melanie David-Feveck" userId="9e4d456e-893c-4367-b601-72fce04ebd6b" providerId="ADAL" clId="{C44DDCFE-9C77-4E37-951B-5C061DD9E5B3}" dt="2024-03-06T23:24:02.425" v="2" actId="47"/>
        <pc:sldMkLst>
          <pc:docMk/>
          <pc:sldMk cId="723277856" sldId="427"/>
        </pc:sldMkLst>
      </pc:sldChg>
      <pc:sldChg chg="del">
        <pc:chgData name="Melanie David-Feveck" userId="9e4d456e-893c-4367-b601-72fce04ebd6b" providerId="ADAL" clId="{C44DDCFE-9C77-4E37-951B-5C061DD9E5B3}" dt="2024-03-06T23:23:36.261" v="1" actId="47"/>
        <pc:sldMkLst>
          <pc:docMk/>
          <pc:sldMk cId="2108820694" sldId="428"/>
        </pc:sldMkLst>
      </pc:sldChg>
      <pc:sldChg chg="del">
        <pc:chgData name="Melanie David-Feveck" userId="9e4d456e-893c-4367-b601-72fce04ebd6b" providerId="ADAL" clId="{C44DDCFE-9C77-4E37-951B-5C061DD9E5B3}" dt="2024-03-06T23:23:36.261" v="1" actId="47"/>
        <pc:sldMkLst>
          <pc:docMk/>
          <pc:sldMk cId="573718993" sldId="429"/>
        </pc:sldMkLst>
      </pc:sldChg>
      <pc:sldChg chg="del">
        <pc:chgData name="Melanie David-Feveck" userId="9e4d456e-893c-4367-b601-72fce04ebd6b" providerId="ADAL" clId="{C44DDCFE-9C77-4E37-951B-5C061DD9E5B3}" dt="2024-03-06T23:24:02.425" v="2" actId="47"/>
        <pc:sldMkLst>
          <pc:docMk/>
          <pc:sldMk cId="645201555" sldId="431"/>
        </pc:sldMkLst>
      </pc:sldChg>
      <pc:sldChg chg="del">
        <pc:chgData name="Melanie David-Feveck" userId="9e4d456e-893c-4367-b601-72fce04ebd6b" providerId="ADAL" clId="{C44DDCFE-9C77-4E37-951B-5C061DD9E5B3}" dt="2024-03-06T23:23:36.261" v="1" actId="47"/>
        <pc:sldMkLst>
          <pc:docMk/>
          <pc:sldMk cId="2641756455" sldId="432"/>
        </pc:sldMkLst>
      </pc:sldChg>
      <pc:sldChg chg="del">
        <pc:chgData name="Melanie David-Feveck" userId="9e4d456e-893c-4367-b601-72fce04ebd6b" providerId="ADAL" clId="{C44DDCFE-9C77-4E37-951B-5C061DD9E5B3}" dt="2024-03-06T23:24:02.425" v="2" actId="47"/>
        <pc:sldMkLst>
          <pc:docMk/>
          <pc:sldMk cId="3170124075" sldId="433"/>
        </pc:sldMkLst>
      </pc:sldChg>
      <pc:sldChg chg="del">
        <pc:chgData name="Melanie David-Feveck" userId="9e4d456e-893c-4367-b601-72fce04ebd6b" providerId="ADAL" clId="{C44DDCFE-9C77-4E37-951B-5C061DD9E5B3}" dt="2024-03-06T23:24:18.631" v="3" actId="47"/>
        <pc:sldMkLst>
          <pc:docMk/>
          <pc:sldMk cId="51190312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B42CA-1F42-4684-8AE1-A978747EDFA2}" type="datetimeFigureOut">
              <a:rPr lang="en-GB" smtClean="0"/>
              <a:t>22/07/2024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0EBA6-AC46-447C-B05E-A43C1EBEA03E}" type="slidenum">
              <a:rPr lang="en-GB" smtClean="0"/>
              <a:t>‹#›</a:t>
            </a:fld>
            <a:endParaRPr lang="en-GB" dirty="0"/>
          </a:p>
        </p:txBody>
      </p:sp>
    </p:spTree>
    <p:extLst>
      <p:ext uri="{BB962C8B-B14F-4D97-AF65-F5344CB8AC3E}">
        <p14:creationId xmlns:p14="http://schemas.microsoft.com/office/powerpoint/2010/main" val="54839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66966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70641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54581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60854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10629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8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379621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2414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417423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360539189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35211"/>
            <a:ext cx="11410763" cy="1041707"/>
          </a:xfrm>
        </p:spPr>
        <p:txBody>
          <a:bodyPr>
            <a:noAutofit/>
          </a:bodyPr>
          <a:lstStyle/>
          <a:p>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0267" y="1006496"/>
            <a:ext cx="11065932" cy="5792237"/>
          </a:xfrm>
        </p:spPr>
        <p:txBody>
          <a:bodyPr>
            <a:normAutofit fontScale="92500" lnSpcReduction="10000"/>
          </a:bodyPr>
          <a:lstStyle/>
          <a:p>
            <a:pPr marL="0" indent="0" algn="just">
              <a:lnSpc>
                <a:spcPct val="150000"/>
              </a:lnSpc>
              <a:buNone/>
            </a:pPr>
            <a:r>
              <a:rPr kumimoji="0" lang="en-GB" sz="22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Mental health support pathways </a:t>
            </a:r>
          </a:p>
          <a:p>
            <a:pPr marL="0" indent="0">
              <a:lnSpc>
                <a:spcPct val="150000"/>
              </a:lnSpc>
              <a:buNone/>
            </a:pPr>
            <a:r>
              <a:rPr kumimoji="0" lang="en-GB" sz="17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Great Western Hospital NHS Foundation Trust​</a:t>
            </a:r>
          </a:p>
          <a:p>
            <a:pPr marL="0" indent="0">
              <a:lnSpc>
                <a:spcPct val="150000"/>
              </a:lnSpc>
              <a:buNone/>
            </a:pPr>
            <a:endParaRPr lang="en-GB" sz="1100" b="1" dirty="0">
              <a:solidFill>
                <a:schemeClr val="tx1"/>
              </a:solidFill>
              <a:ea typeface="+mj-ea"/>
              <a:cs typeface="+mj-cs"/>
            </a:endParaRPr>
          </a:p>
          <a:p>
            <a:pPr marL="0" indent="0">
              <a:lnSpc>
                <a:spcPct val="150000"/>
              </a:lnSpc>
              <a:buNone/>
            </a:pPr>
            <a:r>
              <a:rPr lang="en-GB" sz="1100" b="1" dirty="0">
                <a:solidFill>
                  <a:schemeClr val="tx1"/>
                </a:solidFill>
                <a:ea typeface="+mj-ea"/>
                <a:cs typeface="+mj-cs"/>
              </a:rPr>
              <a:t>RCPCH Epilepsy Quality Improvement Programme project team:</a:t>
            </a:r>
          </a:p>
          <a:p>
            <a:pPr marL="0" indent="0">
              <a:lnSpc>
                <a:spcPct val="150000"/>
              </a:lnSpc>
              <a:buNone/>
            </a:pPr>
            <a:r>
              <a:rPr lang="en-GB" sz="1200" dirty="0">
                <a:solidFill>
                  <a:schemeClr val="tx1"/>
                </a:solidFill>
                <a:ea typeface="+mj-ea"/>
                <a:cs typeface="+mj-cs"/>
              </a:rPr>
              <a:t>Dr Pradeesh Mappa, Consultant Paediatrician</a:t>
            </a:r>
          </a:p>
          <a:p>
            <a:pPr marL="0" indent="0">
              <a:lnSpc>
                <a:spcPct val="150000"/>
              </a:lnSpc>
              <a:buNone/>
            </a:pPr>
            <a:r>
              <a:rPr lang="en-GB" sz="1200" dirty="0">
                <a:solidFill>
                  <a:schemeClr val="tx1"/>
                </a:solidFill>
                <a:ea typeface="+mj-ea"/>
                <a:cs typeface="+mj-cs"/>
              </a:rPr>
              <a:t>Susan Mulhall, Paediatric Epilepsy Nurse Specialist</a:t>
            </a:r>
          </a:p>
          <a:p>
            <a:pPr marL="0" indent="0">
              <a:lnSpc>
                <a:spcPct val="150000"/>
              </a:lnSpc>
              <a:buNone/>
            </a:pPr>
            <a:r>
              <a:rPr lang="en-GB" sz="1200" dirty="0">
                <a:solidFill>
                  <a:schemeClr val="tx1"/>
                </a:solidFill>
                <a:ea typeface="+mj-ea"/>
                <a:cs typeface="+mj-cs"/>
              </a:rPr>
              <a:t>Natasha Thomas, Paediatric Epilepsy Nurse Specialist</a:t>
            </a:r>
          </a:p>
          <a:p>
            <a:pPr marL="0" indent="0">
              <a:lnSpc>
                <a:spcPct val="150000"/>
              </a:lnSpc>
              <a:buNone/>
            </a:pPr>
            <a:r>
              <a:rPr lang="en-GB" sz="1200" dirty="0">
                <a:solidFill>
                  <a:schemeClr val="tx1"/>
                </a:solidFill>
                <a:ea typeface="+mj-ea"/>
                <a:cs typeface="+mj-cs"/>
              </a:rPr>
              <a:t>Dr Ravi Chinthapalli, Consultant Paediatrician</a:t>
            </a:r>
          </a:p>
          <a:p>
            <a:pPr marL="0" indent="0">
              <a:lnSpc>
                <a:spcPct val="150000"/>
              </a:lnSpc>
              <a:buNone/>
            </a:pPr>
            <a:endParaRPr lang="en-GB" sz="1200"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endParaRPr lang="en-GB" sz="1600" b="1" dirty="0">
              <a:solidFill>
                <a:schemeClr val="tx1"/>
              </a:solidFill>
              <a:ea typeface="+mj-ea"/>
              <a:cs typeface="+mj-cs"/>
            </a:endParaRPr>
          </a:p>
          <a:p>
            <a:pPr marL="0" indent="0">
              <a:lnSpc>
                <a:spcPct val="150000"/>
              </a:lnSpc>
              <a:buNone/>
            </a:pPr>
            <a:r>
              <a:rPr lang="en-GB" sz="1100" dirty="0">
                <a:solidFill>
                  <a:schemeClr val="tx1">
                    <a:lumMod val="50000"/>
                    <a:lumOff val="50000"/>
                  </a:schemeClr>
                </a:solidFill>
                <a:ea typeface="+mj-ea"/>
                <a:cs typeface="+mj-cs"/>
              </a:rPr>
              <a:t>Epilepsy12 national audit results are not yet included within this case study until the publication of cohort 5 in September 2024.</a:t>
            </a:r>
          </a:p>
          <a:p>
            <a:pPr marL="0" indent="0">
              <a:lnSpc>
                <a:spcPct val="150000"/>
              </a:lnSpc>
              <a:buNone/>
            </a:pPr>
            <a:endParaRPr lang="en-GB" sz="1600" b="1" dirty="0">
              <a:solidFill>
                <a:schemeClr val="tx1"/>
              </a:solidFill>
              <a:ea typeface="+mj-ea"/>
              <a:cs typeface="+mj-cs"/>
            </a:endParaRPr>
          </a:p>
          <a:p>
            <a:pPr marL="0" indent="0">
              <a:lnSpc>
                <a:spcPct val="150000"/>
              </a:lnSpc>
              <a:buNone/>
            </a:pPr>
            <a:b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br>
            <a:endParaRPr lang="en-GB" sz="160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CE44F3A2-D673-7F42-045A-F710DFE67A63}"/>
              </a:ext>
            </a:extLst>
          </p:cNvPr>
          <p:cNvSpPr txBox="1"/>
          <p:nvPr/>
        </p:nvSpPr>
        <p:spPr>
          <a:xfrm>
            <a:off x="400609" y="162315"/>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 May 2023</a:t>
            </a:r>
            <a:endParaRPr lang="en-GB" sz="2400" dirty="0">
              <a:solidFill>
                <a:schemeClr val="accent1"/>
              </a:solidFill>
            </a:endParaRPr>
          </a:p>
        </p:txBody>
      </p:sp>
    </p:spTree>
    <p:extLst>
      <p:ext uri="{BB962C8B-B14F-4D97-AF65-F5344CB8AC3E}">
        <p14:creationId xmlns:p14="http://schemas.microsoft.com/office/powerpoint/2010/main" val="410243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Created a booklet on epilepsy with information around mental health support and links to supportive services </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4" name="Content Placeholder 1">
            <a:extLst>
              <a:ext uri="{FF2B5EF4-FFF2-40B4-BE49-F238E27FC236}">
                <a16:creationId xmlns:a16="http://schemas.microsoft.com/office/drawing/2014/main" id="{1DD075BE-9F06-4ED3-C349-CFABB9831B3A}"/>
              </a:ext>
            </a:extLst>
          </p:cNvPr>
          <p:cNvPicPr>
            <a:picLocks noChangeAspect="1"/>
          </p:cNvPicPr>
          <p:nvPr/>
        </p:nvPicPr>
        <p:blipFill rotWithShape="1">
          <a:blip r:embed="rId2"/>
          <a:srcRect l="33721" t="29929" r="22304" b="16078"/>
          <a:stretch/>
        </p:blipFill>
        <p:spPr>
          <a:xfrm>
            <a:off x="1337732" y="1470590"/>
            <a:ext cx="7154335" cy="5040277"/>
          </a:xfrm>
          <a:prstGeom prst="rect">
            <a:avLst/>
          </a:prstGeom>
          <a:ln>
            <a:solidFill>
              <a:schemeClr val="accent2"/>
            </a:solidFill>
          </a:ln>
        </p:spPr>
      </p:pic>
    </p:spTree>
    <p:extLst>
      <p:ext uri="{BB962C8B-B14F-4D97-AF65-F5344CB8AC3E}">
        <p14:creationId xmlns:p14="http://schemas.microsoft.com/office/powerpoint/2010/main" val="30240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1" y="209401"/>
            <a:ext cx="10972800" cy="634083"/>
          </a:xfrm>
        </p:spPr>
        <p:txBody>
          <a:bodyPr>
            <a:noAutofit/>
          </a:bodyPr>
          <a:lstStyle/>
          <a:p>
            <a:br>
              <a:rPr lang="en-GB" sz="2667" dirty="0"/>
            </a:br>
            <a:r>
              <a:rPr lang="en-GB" sz="2667" dirty="0"/>
              <a:t>Mental health support pathways – Great Western Hospital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59502" y="932276"/>
            <a:ext cx="11148297" cy="5222991"/>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Improving the direct referral pathway to CAMHS was challenging and is ongoing.</a:t>
            </a:r>
          </a:p>
          <a:p>
            <a:pPr algn="just">
              <a:lnSpc>
                <a:spcPct val="150000"/>
              </a:lnSpc>
              <a:buFont typeface="Arial" panose="020B0604020202020204" pitchFamily="34" charset="0"/>
              <a:buChar char="•"/>
            </a:pPr>
            <a:r>
              <a:rPr lang="en-GB" sz="1150" dirty="0">
                <a:solidFill>
                  <a:schemeClr val="tx1"/>
                </a:solidFill>
              </a:rPr>
              <a:t>Acceptance of a business case for psychology support, which is similar to the support provided for their Trust’s diabetes team.</a:t>
            </a:r>
          </a:p>
          <a:p>
            <a:pPr algn="just">
              <a:lnSpc>
                <a:spcPct val="150000"/>
              </a:lnSpc>
              <a:buFont typeface="Arial" panose="020B0604020202020204" pitchFamily="34" charset="0"/>
              <a:buChar char="•"/>
            </a:pPr>
            <a:r>
              <a:rPr lang="en-GB" sz="1150" dirty="0">
                <a:solidFill>
                  <a:schemeClr val="tx1"/>
                </a:solidFill>
              </a:rPr>
              <a:t>Initially, using the questionnaire method was difficult for interacting with patients and was as ineffective as expected.</a:t>
            </a:r>
          </a:p>
          <a:p>
            <a:pPr algn="just">
              <a:lnSpc>
                <a:spcPct val="150000"/>
              </a:lnSpc>
              <a:buFont typeface="Arial" panose="020B0604020202020204" pitchFamily="34" charset="0"/>
              <a:buChar char="•"/>
            </a:pPr>
            <a:r>
              <a:rPr lang="en-GB" sz="1150" dirty="0">
                <a:solidFill>
                  <a:schemeClr val="tx1"/>
                </a:solidFill>
              </a:rPr>
              <a:t>Had initial engagement from Oxford CAMHS, but communication lessened over time. Experienced barriers to changing the pathway for comorbidity patients, as this is primarily managed by mental health service teams.</a:t>
            </a:r>
          </a:p>
          <a:p>
            <a:pPr algn="just">
              <a:lnSpc>
                <a:spcPct val="150000"/>
              </a:lnSpc>
              <a:buFont typeface="Arial" panose="020B0604020202020204" pitchFamily="34" charset="0"/>
              <a:buChar char="•"/>
            </a:pPr>
            <a:r>
              <a:rPr lang="en-GB" sz="1150" dirty="0">
                <a:solidFill>
                  <a:schemeClr val="tx1"/>
                </a:solidFill>
              </a:rPr>
              <a:t>Having age and diagnosis-appropriate patients in the clinic to be involved in the project depended on follow-up time restrictions and bookings made by the Trust appointments team.</a:t>
            </a:r>
          </a:p>
          <a:p>
            <a:pPr algn="just">
              <a:lnSpc>
                <a:spcPct val="150000"/>
              </a:lnSpc>
              <a:buFont typeface="Arial" panose="020B0604020202020204" pitchFamily="34" charset="0"/>
              <a:buChar char="•"/>
            </a:pPr>
            <a:r>
              <a:rPr lang="en-GB" sz="1150" dirty="0">
                <a:solidFill>
                  <a:schemeClr val="tx1"/>
                </a:solidFill>
              </a:rPr>
              <a:t>Time!</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0452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1" y="209401"/>
            <a:ext cx="10972800" cy="634083"/>
          </a:xfrm>
        </p:spPr>
        <p:txBody>
          <a:bodyPr>
            <a:noAutofit/>
          </a:bodyPr>
          <a:lstStyle/>
          <a:p>
            <a:br>
              <a:rPr lang="en-GB" sz="2667" dirty="0"/>
            </a:br>
            <a:r>
              <a:rPr lang="en-GB" sz="2667" dirty="0"/>
              <a:t>Mental health support pathways – Great Western Hospital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59502" y="932276"/>
            <a:ext cx="11148297" cy="5383857"/>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Achieving the project aim is ongoing and the first steps were being able to increase the team’s understanding of their patient needs and address their concerns by ensuring they understood their epilepsy condition, which more than likely had impacted on their mental health.</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Increased patient engagement skills, which captured feedback on concerns that the team were able to action and address.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Able to create a booklet on epilepsy with information around mental health and links to supportive services which includes information on epilepsy and mental health support. The team hope to implement this in practice imminently and act as a first line of support for children who present with mental health comorbidities in clinic with links to apps and websites.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Gained an understanding of what adolescents would find useful.</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Good integrated working with other epilepsy teams. Good interprofessional working with both CAMHS, TAMHS and School nursing team. </a:t>
            </a:r>
          </a:p>
          <a:p>
            <a:pPr algn="just">
              <a:lnSpc>
                <a:spcPct val="150000"/>
              </a:lnSpc>
            </a:pPr>
            <a:r>
              <a:rPr lang="en-GB" sz="1150" dirty="0">
                <a:solidFill>
                  <a:schemeClr val="tx1"/>
                </a:solidFill>
              </a:rPr>
              <a:t>Based on the feedback received, arranged the first parent support group for parents of children with epilepsy to provide peer support and expand this in the future to children with epilepsy. </a:t>
            </a:r>
          </a:p>
          <a:p>
            <a:pPr algn="just">
              <a:lnSpc>
                <a:spcPct val="150000"/>
              </a:lnSpc>
            </a:pPr>
            <a:r>
              <a:rPr lang="en-GB" sz="1150" dirty="0">
                <a:solidFill>
                  <a:schemeClr val="tx1"/>
                </a:solidFill>
              </a:rPr>
              <a:t>The parent support group will continue to provide feedback on the booklet which will be actioned to make appropriate improvements when required. </a:t>
            </a:r>
          </a:p>
          <a:p>
            <a:pPr algn="just">
              <a:lnSpc>
                <a:spcPct val="150000"/>
              </a:lnSpc>
            </a:pPr>
            <a:r>
              <a:rPr lang="en-GB" sz="1150" dirty="0">
                <a:solidFill>
                  <a:schemeClr val="tx1"/>
                </a:solidFill>
              </a:rPr>
              <a:t>Increased team working together.</a:t>
            </a:r>
          </a:p>
          <a:p>
            <a:pPr algn="just">
              <a:lnSpc>
                <a:spcPct val="150000"/>
              </a:lnSpc>
            </a:pPr>
            <a:endParaRPr lang="en-US" sz="1150" dirty="0">
              <a:solidFill>
                <a:schemeClr val="tx1"/>
              </a:solidFill>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7234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42570" y="209401"/>
            <a:ext cx="10972800" cy="634083"/>
          </a:xfrm>
        </p:spPr>
        <p:txBody>
          <a:bodyPr>
            <a:noAutofit/>
          </a:bodyPr>
          <a:lstStyle/>
          <a:p>
            <a:br>
              <a:rPr lang="en-GB" sz="2667" dirty="0"/>
            </a:br>
            <a:r>
              <a:rPr lang="en-GB" sz="2667" dirty="0"/>
              <a:t>Mental health support pathways – Great Western Hospital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2570" y="980811"/>
            <a:ext cx="10972800"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50" dirty="0">
                <a:solidFill>
                  <a:schemeClr val="tx1"/>
                </a:solidFill>
              </a:rPr>
              <a:t>The team learned the difference between a task and a test, for example:</a:t>
            </a:r>
          </a:p>
          <a:p>
            <a:pPr lvl="1" algn="just">
              <a:lnSpc>
                <a:spcPct val="150000"/>
              </a:lnSpc>
            </a:pPr>
            <a:r>
              <a:rPr lang="en-GB" sz="1150" dirty="0"/>
              <a:t>A task is arranging a meeting with CAMHS.</a:t>
            </a:r>
          </a:p>
          <a:p>
            <a:pPr lvl="1" algn="just">
              <a:lnSpc>
                <a:spcPct val="150000"/>
              </a:lnSpc>
            </a:pPr>
            <a:r>
              <a:rPr lang="en-GB" sz="1150" dirty="0"/>
              <a:t>A test is where the meeting led to a change, such as discussions resulting in agreeing on an appropriate referral pathway or discussions leading to a change in process or delivery.</a:t>
            </a:r>
          </a:p>
          <a:p>
            <a:pPr algn="just">
              <a:lnSpc>
                <a:spcPct val="150000"/>
              </a:lnSpc>
              <a:buFont typeface="Arial" panose="020B0604020202020204" pitchFamily="34" charset="0"/>
              <a:buChar char="•"/>
            </a:pPr>
            <a:r>
              <a:rPr lang="en-GB" sz="1150" dirty="0">
                <a:solidFill>
                  <a:schemeClr val="tx1"/>
                </a:solidFill>
              </a:rPr>
              <a:t>The team was surprised to learn that the majority of their patients were not aware of what their epilepsy diagnosis meant or wanted more information. The team felt that by addressing their concerns, they may also positively impact their mental health.</a:t>
            </a:r>
          </a:p>
          <a:p>
            <a:pPr algn="just">
              <a:lnSpc>
                <a:spcPct val="150000"/>
              </a:lnSpc>
              <a:buFont typeface="Arial" panose="020B0604020202020204" pitchFamily="34" charset="0"/>
              <a:buChar char="•"/>
            </a:pPr>
            <a:r>
              <a:rPr lang="en-GB" sz="1150" dirty="0">
                <a:solidFill>
                  <a:schemeClr val="tx1"/>
                </a:solidFill>
              </a:rPr>
              <a:t>There is limited to no immediate support for children who present with mental health concerns, unless in crisis. Research suggests that early intervention may prevent crises later on.</a:t>
            </a:r>
          </a:p>
          <a:p>
            <a:pPr algn="just">
              <a:lnSpc>
                <a:spcPct val="150000"/>
              </a:lnSpc>
              <a:buFont typeface="Arial" panose="020B0604020202020204" pitchFamily="34" charset="0"/>
              <a:buChar char="•"/>
            </a:pPr>
            <a:r>
              <a:rPr lang="en-GB" sz="1150" dirty="0">
                <a:solidFill>
                  <a:schemeClr val="tx1"/>
                </a:solidFill>
              </a:rPr>
              <a:t>The majority of adolescents reported they did not want face-to-face support for their mental health.</a:t>
            </a:r>
          </a:p>
          <a:p>
            <a:pPr algn="just">
              <a:lnSpc>
                <a:spcPct val="150000"/>
              </a:lnSpc>
              <a:buFont typeface="Arial" panose="020B0604020202020204" pitchFamily="34" charset="0"/>
              <a:buChar char="•"/>
            </a:pPr>
            <a:r>
              <a:rPr lang="en-GB" sz="1150" dirty="0">
                <a:solidFill>
                  <a:schemeClr val="tx1"/>
                </a:solidFill>
              </a:rPr>
              <a:t>The initial round of questions wasn’t necessarily age-appropriate for all the children; therefore, the team defined an age group and created age-appropriate questions.</a:t>
            </a:r>
          </a:p>
          <a:p>
            <a:pPr algn="just">
              <a:lnSpc>
                <a:spcPct val="150000"/>
              </a:lnSpc>
              <a:buFont typeface="Arial" panose="020B0604020202020204" pitchFamily="34" charset="0"/>
              <a:buChar char="•"/>
            </a:pPr>
            <a:r>
              <a:rPr lang="en-GB" sz="1150" dirty="0">
                <a:solidFill>
                  <a:schemeClr val="tx1"/>
                </a:solidFill>
              </a:rPr>
              <a:t>Don’t assume we know what children and young people want.</a:t>
            </a:r>
          </a:p>
          <a:p>
            <a:pPr algn="just">
              <a:lnSpc>
                <a:spcPct val="150000"/>
              </a:lnSpc>
              <a:buFont typeface="Arial" panose="020B0604020202020204" pitchFamily="34" charset="0"/>
              <a:buChar char="•"/>
            </a:pPr>
            <a:r>
              <a:rPr lang="en-GB" sz="1150" dirty="0">
                <a:solidFill>
                  <a:schemeClr val="tx1"/>
                </a:solidFill>
              </a:rPr>
              <a:t>Continue to access the EQIP web platform to plan future QI interventions.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83303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79932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35211"/>
            <a:ext cx="11410763" cy="1041707"/>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0267" y="1006496"/>
            <a:ext cx="11065932" cy="5792237"/>
          </a:xfrm>
        </p:spPr>
        <p:txBody>
          <a:bodyPr>
            <a:normAutofit lnSpcReduction="10000"/>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a:t>
            </a:r>
          </a:p>
          <a:p>
            <a:pPr marL="0" indent="0" algn="just">
              <a:lnSpc>
                <a:spcPct val="150000"/>
              </a:lnSpc>
              <a:buNone/>
            </a:pPr>
            <a:r>
              <a:rPr lang="en-GB" sz="1150" dirty="0">
                <a:solidFill>
                  <a:schemeClr val="tx1"/>
                </a:solidFill>
                <a:latin typeface="Montserrat" panose="00000500000000000000" pitchFamily="50" charset="0"/>
                <a:cs typeface="Arial" panose="020B0604020202020204" pitchFamily="34" charset="0"/>
              </a:rPr>
              <a:t>To optimise mental health support pathways for 10–16-year-olds with mental health difficulties and epilepsy by June 2023.</a:t>
            </a:r>
          </a:p>
          <a:p>
            <a:pPr marL="0" indent="0" algn="just">
              <a:lnSpc>
                <a:spcPct val="150000"/>
              </a:lnSpc>
              <a:buNone/>
            </a:pPr>
            <a:br>
              <a:rPr lang="en-GB" sz="1150" b="1" dirty="0">
                <a:solidFill>
                  <a:schemeClr val="tx1"/>
                </a:solidFill>
                <a:latin typeface="Montserrat" panose="00000500000000000000" pitchFamily="50" charset="0"/>
                <a:cs typeface="Arial" panose="020B0604020202020204" pitchFamily="34" charset="0"/>
              </a:rPr>
            </a:br>
            <a:r>
              <a:rPr lang="en-GB" sz="115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50" dirty="0">
                <a:solidFill>
                  <a:schemeClr val="tx1"/>
                </a:solidFill>
              </a:rPr>
              <a:t>A DGH paediatric epilepsy team with 1.5 WTE equivalent consultants, 0.5 staff grade, and 2 ENS. Mental health is a significant comorbidity with epilepsy. Mental health services are under significant pressure, resulting in long wait times for patients to access mental health support. Epilepsy12 audit results show local and national problems, and a large proportion of services, such as consultations and phone calls, are related to mental health issues and how patients do not have access to these services. Currently, referrals to CAMHS incur long waiting times, and their engagement with patients is very minimal. Patients and families who had been seen by CAMHS fed back that they had either been discharged without a sufficient reason or that they did not find the service useful enough to meet their needs. Therefore, the team would like to improve mental health referral pathways to CAMHS for only a select group of patients who need mental health support with the comorbidity of epilepsy.</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Area of focus</a:t>
            </a:r>
            <a:endParaRPr lang="en-GB" sz="1150" dirty="0">
              <a:solidFill>
                <a:schemeClr val="tx1"/>
              </a:solidFill>
            </a:endParaRPr>
          </a:p>
          <a:p>
            <a:pPr algn="just">
              <a:lnSpc>
                <a:spcPct val="150000"/>
              </a:lnSpc>
            </a:pPr>
            <a:r>
              <a:rPr lang="en-GB" sz="1150" dirty="0">
                <a:solidFill>
                  <a:schemeClr val="tx1"/>
                </a:solidFill>
              </a:rPr>
              <a:t>Improve mental health support pathways in adolescents with epilepsy by increasing engagement with patients and mental health services. To try and create a direct referral pathway to CAMHS for patients to receive mental health interventions in a timely manner. The team has thought about devising appropriate mental health questionnaires that implement a triage system for patients who need support from specialist teams and a separate self-help pathway that is supported by empowering patients, providing information to them and their families about mental health support, and creating a mental health wellbeing resource pack for patients.</a:t>
            </a:r>
          </a:p>
          <a:p>
            <a:pPr algn="just">
              <a:lnSpc>
                <a:spcPct val="150000"/>
              </a:lnSpc>
            </a:pPr>
            <a:r>
              <a:rPr lang="en-GB" sz="1150" dirty="0">
                <a:solidFill>
                  <a:schemeClr val="tx1"/>
                </a:solidFill>
              </a:rPr>
              <a:t>The team plans to engage CYP and families to obtain feedback on what information matters to them and explore the options of running late-evening clinics to increase engagement with teenagers and reduce the number of DNA appointments, resulting in providing the opportunity to be seen outside of school hours rather than miss school.</a:t>
            </a: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42745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667" dirty="0"/>
            </a:br>
            <a:r>
              <a:rPr lang="en-GB" sz="2400" dirty="0"/>
              <a:t>Mental health support pathways – Great Western Hospital NHS Foundation Trust​</a:t>
            </a:r>
            <a:br>
              <a:rPr lang="en-GB" sz="2400" dirty="0"/>
            </a:br>
            <a:endParaRPr lang="en-GB" sz="2400" dirty="0"/>
          </a:p>
        </p:txBody>
      </p:sp>
      <p:pic>
        <p:nvPicPr>
          <p:cNvPr id="6" name="Content Placeholder 4">
            <a:extLst>
              <a:ext uri="{FF2B5EF4-FFF2-40B4-BE49-F238E27FC236}">
                <a16:creationId xmlns:a16="http://schemas.microsoft.com/office/drawing/2014/main" id="{504027BB-56EB-B2B2-BC70-B217BBD9EE6D}"/>
              </a:ext>
            </a:extLst>
          </p:cNvPr>
          <p:cNvPicPr>
            <a:picLocks noChangeAspect="1"/>
          </p:cNvPicPr>
          <p:nvPr/>
        </p:nvPicPr>
        <p:blipFill rotWithShape="1">
          <a:blip r:embed="rId2"/>
          <a:srcRect l="45314" t="29938" r="2282" b="15699"/>
          <a:stretch/>
        </p:blipFill>
        <p:spPr bwMode="auto">
          <a:xfrm>
            <a:off x="1058334" y="1163722"/>
            <a:ext cx="8754532" cy="5405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03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pic>
        <p:nvPicPr>
          <p:cNvPr id="3" name="Picture 2">
            <a:extLst>
              <a:ext uri="{FF2B5EF4-FFF2-40B4-BE49-F238E27FC236}">
                <a16:creationId xmlns:a16="http://schemas.microsoft.com/office/drawing/2014/main" id="{9C4E7FFA-F375-4745-DE47-B224EE3685DC}"/>
              </a:ext>
            </a:extLst>
          </p:cNvPr>
          <p:cNvPicPr>
            <a:picLocks noChangeAspect="1"/>
          </p:cNvPicPr>
          <p:nvPr/>
        </p:nvPicPr>
        <p:blipFill rotWithShape="1">
          <a:blip r:embed="rId2"/>
          <a:srcRect l="19056" t="28954" r="33526" b="15698"/>
          <a:stretch/>
        </p:blipFill>
        <p:spPr bwMode="auto">
          <a:xfrm>
            <a:off x="618066" y="1064137"/>
            <a:ext cx="10483445" cy="564414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5C80EF2-0FD1-8B86-37F3-CE761060D76E}"/>
              </a:ext>
            </a:extLst>
          </p:cNvPr>
          <p:cNvSpPr txBox="1"/>
          <p:nvPr/>
        </p:nvSpPr>
        <p:spPr>
          <a:xfrm>
            <a:off x="618066" y="1240403"/>
            <a:ext cx="1966108" cy="369332"/>
          </a:xfrm>
          <a:prstGeom prst="rect">
            <a:avLst/>
          </a:prstGeom>
          <a:noFill/>
        </p:spPr>
        <p:txBody>
          <a:bodyPr wrap="square" rtlCol="0">
            <a:spAutoFit/>
          </a:bodyPr>
          <a:lstStyle/>
          <a:p>
            <a:r>
              <a:rPr lang="en-GB" b="1" dirty="0"/>
              <a:t>Driver diagram</a:t>
            </a:r>
          </a:p>
        </p:txBody>
      </p:sp>
    </p:spTree>
    <p:extLst>
      <p:ext uri="{BB962C8B-B14F-4D97-AF65-F5344CB8AC3E}">
        <p14:creationId xmlns:p14="http://schemas.microsoft.com/office/powerpoint/2010/main" val="60333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1048544"/>
            <a:ext cx="11165230" cy="5600055"/>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The team changed their patient engagement from a questionnaire method to a more direct and interactive activity, using the skills and techniques learned from the Head of CYP Engagement, RCPCH&amp;US. The team developed four questions that were asked of children and young people who attended two nurse-led clinics.</a:t>
            </a:r>
          </a:p>
          <a:p>
            <a:pPr algn="just">
              <a:lnSpc>
                <a:spcPct val="150000"/>
              </a:lnSpc>
              <a:buFont typeface="Arial" panose="020B0604020202020204" pitchFamily="34" charset="0"/>
              <a:buChar char="•"/>
            </a:pPr>
            <a:r>
              <a:rPr lang="en-GB" sz="1150" dirty="0">
                <a:solidFill>
                  <a:schemeClr val="tx1"/>
                </a:solidFill>
              </a:rPr>
              <a:t>Planned tests involve asking patients the four questions using an interactive display of sparkly jars and plastic shapes to capture feedback on each question anonymously. The age of the child was included on the jar, and patients could use cut-out shapes to go into the jar against each question.</a:t>
            </a:r>
          </a:p>
          <a:p>
            <a:pPr algn="just">
              <a:lnSpc>
                <a:spcPct val="150000"/>
              </a:lnSpc>
              <a:buFont typeface="Arial" panose="020B0604020202020204" pitchFamily="34" charset="0"/>
              <a:buChar char="•"/>
            </a:pPr>
            <a:r>
              <a:rPr lang="en-GB" sz="1150" dirty="0">
                <a:solidFill>
                  <a:schemeClr val="tx1"/>
                </a:solidFill>
              </a:rPr>
              <a:t>Met with the CAMHS team to provide feedback and discuss the need to develop a questionnaire or other means to screen epilepsy patients for mental health issues and develop a referral pathway.</a:t>
            </a:r>
          </a:p>
          <a:p>
            <a:pPr algn="just">
              <a:lnSpc>
                <a:spcPct val="150000"/>
              </a:lnSpc>
              <a:buFont typeface="Arial" panose="020B0604020202020204" pitchFamily="34" charset="0"/>
              <a:buChar char="•"/>
            </a:pPr>
            <a:r>
              <a:rPr lang="en-GB" sz="1150" dirty="0">
                <a:solidFill>
                  <a:schemeClr val="tx1"/>
                </a:solidFill>
              </a:rPr>
              <a:t>The team has begun engaging with local schools and GP surgeries, collating information in terms of the available support they can offer their patients, and exploring how they can ensure they receive the support that they need.</a:t>
            </a:r>
          </a:p>
          <a:p>
            <a:pPr algn="just">
              <a:lnSpc>
                <a:spcPct val="150000"/>
              </a:lnSpc>
              <a:buFont typeface="Arial" panose="020B0604020202020204" pitchFamily="34" charset="0"/>
              <a:buChar char="•"/>
            </a:pPr>
            <a:r>
              <a:rPr lang="en-GB" sz="1150" dirty="0">
                <a:solidFill>
                  <a:schemeClr val="tx1"/>
                </a:solidFill>
              </a:rPr>
              <a:t>Other referral pathways explored were the signposting of information on wellbeing support.</a:t>
            </a:r>
          </a:p>
          <a:p>
            <a:pPr algn="just">
              <a:lnSpc>
                <a:spcPct val="150000"/>
              </a:lnSpc>
              <a:buFont typeface="Arial" panose="020B0604020202020204" pitchFamily="34" charset="0"/>
              <a:buChar char="•"/>
            </a:pPr>
            <a:r>
              <a:rPr lang="en-GB" sz="1150" dirty="0">
                <a:solidFill>
                  <a:schemeClr val="tx1"/>
                </a:solidFill>
              </a:rPr>
              <a:t>The team had parallel activities take place, including exploring various local mental health support in school and local GP surgeries:</a:t>
            </a:r>
          </a:p>
          <a:p>
            <a:pPr lvl="1" algn="just">
              <a:lnSpc>
                <a:spcPct val="150000"/>
              </a:lnSpc>
            </a:pPr>
            <a:r>
              <a:rPr lang="en-GB" sz="1150" dirty="0"/>
              <a:t>Primary school: ELSA for emotional support.</a:t>
            </a:r>
          </a:p>
          <a:p>
            <a:pPr lvl="1" algn="just">
              <a:lnSpc>
                <a:spcPct val="150000"/>
              </a:lnSpc>
            </a:pPr>
            <a:r>
              <a:rPr lang="en-GB" sz="1150" dirty="0"/>
              <a:t>Secondary school: councillors and school nurses.</a:t>
            </a:r>
          </a:p>
          <a:p>
            <a:pPr lvl="1" algn="just">
              <a:lnSpc>
                <a:spcPct val="150000"/>
              </a:lnSpc>
            </a:pPr>
            <a:r>
              <a:rPr lang="en-GB" sz="1150" dirty="0"/>
              <a:t>Primary care: nothing much; they direct patients to Kooth and LIFT.</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5984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1048544"/>
            <a:ext cx="11165230"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solidFill>
                  <a:schemeClr val="tx1"/>
                </a:solidFill>
              </a:rPr>
              <a:t>Initial patient engagement results using the questionnaire method had multiple questions, which made it difficult to delineate how children felt, and had a scoring system that they did not have access to.</a:t>
            </a:r>
          </a:p>
          <a:p>
            <a:pPr algn="just">
              <a:lnSpc>
                <a:spcPct val="150000"/>
              </a:lnSpc>
              <a:buFont typeface="Arial" panose="020B0604020202020204" pitchFamily="34" charset="0"/>
              <a:buChar char="•"/>
            </a:pPr>
            <a:r>
              <a:rPr lang="en-GB" sz="1100" dirty="0">
                <a:solidFill>
                  <a:schemeClr val="tx1"/>
                </a:solidFill>
              </a:rPr>
              <a:t>Included emoji questions, which one patient filled in and showed that they were not happy with the diagnosis of epilepsy. The other questionnaire results showed that patients were sometimes feeling sad about the epilepsy.</a:t>
            </a:r>
          </a:p>
          <a:p>
            <a:pPr algn="just">
              <a:lnSpc>
                <a:spcPct val="150000"/>
              </a:lnSpc>
              <a:buFont typeface="Arial" panose="020B0604020202020204" pitchFamily="34" charset="0"/>
              <a:buChar char="•"/>
            </a:pPr>
            <a:r>
              <a:rPr lang="en-GB" sz="1100" dirty="0">
                <a:solidFill>
                  <a:schemeClr val="tx1"/>
                </a:solidFill>
              </a:rPr>
              <a:t>Changed engagement methods to become more direct and interactive and reduced questions to capture feedback:</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1637EBCB-78F7-C2AC-488B-E08B2B9A9561}"/>
              </a:ext>
            </a:extLst>
          </p:cNvPr>
          <p:cNvSpPr txBox="1"/>
          <p:nvPr/>
        </p:nvSpPr>
        <p:spPr>
          <a:xfrm flipH="1">
            <a:off x="4853721" y="2758151"/>
            <a:ext cx="6703279" cy="377699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GB" sz="1150" dirty="0">
                <a:latin typeface="Montserrat" panose="00000500000000000000" pitchFamily="50" charset="0"/>
              </a:rPr>
              <a:t>The responses from patients were quite mixed in terms of whether some of the younger patients possibly enjoyed the experience more than some of the older patients.</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The team identified that the question display was aimed at a younger demographic of children and will make some changes to incorporate engaging older children.</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Feedback results reported that only 60% understood what they meant by epilepsy, which was surprising for the team because of the time taken to explain the condition to all patients and their families.</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Other findings reported that only a small percentage wanted support for their epilepsy.</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Overall, the team felt the actual process of doing the test was successful and was able to collate some results that they can work on to begin making service changes.</a:t>
            </a:r>
          </a:p>
          <a:p>
            <a:pPr marL="171450" indent="-171450" algn="just">
              <a:lnSpc>
                <a:spcPct val="150000"/>
              </a:lnSpc>
              <a:buFont typeface="Arial" panose="020B0604020202020204" pitchFamily="34" charset="0"/>
              <a:buChar char="•"/>
            </a:pPr>
            <a:r>
              <a:rPr lang="en-GB" sz="1150" dirty="0">
                <a:latin typeface="Montserrat" panose="00000500000000000000" pitchFamily="50" charset="0"/>
              </a:rPr>
              <a:t>Feedback from round 2 of testing with the incorporation of QR codes saw an increase in patients gaining a better understanding of their epilepsy condition.</a:t>
            </a:r>
          </a:p>
        </p:txBody>
      </p:sp>
      <p:grpSp>
        <p:nvGrpSpPr>
          <p:cNvPr id="7" name="Group 6">
            <a:extLst>
              <a:ext uri="{FF2B5EF4-FFF2-40B4-BE49-F238E27FC236}">
                <a16:creationId xmlns:a16="http://schemas.microsoft.com/office/drawing/2014/main" id="{96715C5E-CE15-C56D-5959-3B0DB9BDD3E9}"/>
              </a:ext>
            </a:extLst>
          </p:cNvPr>
          <p:cNvGrpSpPr/>
          <p:nvPr/>
        </p:nvGrpSpPr>
        <p:grpSpPr>
          <a:xfrm>
            <a:off x="245533" y="3021544"/>
            <a:ext cx="4608188" cy="3301548"/>
            <a:chOff x="245533" y="3021544"/>
            <a:chExt cx="4608188" cy="3301548"/>
          </a:xfrm>
        </p:grpSpPr>
        <p:pic>
          <p:nvPicPr>
            <p:cNvPr id="3" name="Picture 2">
              <a:extLst>
                <a:ext uri="{FF2B5EF4-FFF2-40B4-BE49-F238E27FC236}">
                  <a16:creationId xmlns:a16="http://schemas.microsoft.com/office/drawing/2014/main" id="{36F45DC2-D6AF-CECB-7024-DF0F5B38094A}"/>
                </a:ext>
              </a:extLst>
            </p:cNvPr>
            <p:cNvPicPr>
              <a:picLocks noChangeAspect="1"/>
            </p:cNvPicPr>
            <p:nvPr/>
          </p:nvPicPr>
          <p:blipFill rotWithShape="1">
            <a:blip r:embed="rId2"/>
            <a:srcRect l="24986" t="21575" r="30297" b="30370"/>
            <a:stretch/>
          </p:blipFill>
          <p:spPr bwMode="auto">
            <a:xfrm>
              <a:off x="245533" y="3021544"/>
              <a:ext cx="4608188" cy="3301548"/>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E1F5EF8F-BF29-EEDB-DF75-D5464BEB5827}"/>
                </a:ext>
              </a:extLst>
            </p:cNvPr>
            <p:cNvSpPr/>
            <p:nvPr/>
          </p:nvSpPr>
          <p:spPr>
            <a:xfrm>
              <a:off x="251209" y="3054699"/>
              <a:ext cx="140561" cy="221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193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Round 1 data/results after change of engagement methods using jars and counters and reducing questions asked</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graphicFrame>
        <p:nvGraphicFramePr>
          <p:cNvPr id="4" name="Table 3">
            <a:extLst>
              <a:ext uri="{FF2B5EF4-FFF2-40B4-BE49-F238E27FC236}">
                <a16:creationId xmlns:a16="http://schemas.microsoft.com/office/drawing/2014/main" id="{9216D5F2-06A8-5F50-6F4B-5AAA12ABAE4D}"/>
              </a:ext>
            </a:extLst>
          </p:cNvPr>
          <p:cNvGraphicFramePr>
            <a:graphicFrameLocks noGrp="1"/>
          </p:cNvGraphicFramePr>
          <p:nvPr>
            <p:extLst>
              <p:ext uri="{D42A27DB-BD31-4B8C-83A1-F6EECF244321}">
                <p14:modId xmlns:p14="http://schemas.microsoft.com/office/powerpoint/2010/main" val="2554586444"/>
              </p:ext>
            </p:extLst>
          </p:nvPr>
        </p:nvGraphicFramePr>
        <p:xfrm>
          <a:off x="567265" y="5387409"/>
          <a:ext cx="6477003" cy="1302519"/>
        </p:xfrm>
        <a:graphic>
          <a:graphicData uri="http://schemas.openxmlformats.org/drawingml/2006/table">
            <a:tbl>
              <a:tblPr firstRow="1" firstCol="1" bandRow="1">
                <a:tableStyleId>{F5AB1C69-6EDB-4FF4-983F-18BD219EF322}</a:tableStyleId>
              </a:tblPr>
              <a:tblGrid>
                <a:gridCol w="1295257">
                  <a:extLst>
                    <a:ext uri="{9D8B030D-6E8A-4147-A177-3AD203B41FA5}">
                      <a16:colId xmlns:a16="http://schemas.microsoft.com/office/drawing/2014/main" val="694859220"/>
                    </a:ext>
                  </a:extLst>
                </a:gridCol>
                <a:gridCol w="1295257">
                  <a:extLst>
                    <a:ext uri="{9D8B030D-6E8A-4147-A177-3AD203B41FA5}">
                      <a16:colId xmlns:a16="http://schemas.microsoft.com/office/drawing/2014/main" val="415200976"/>
                    </a:ext>
                  </a:extLst>
                </a:gridCol>
                <a:gridCol w="1295257">
                  <a:extLst>
                    <a:ext uri="{9D8B030D-6E8A-4147-A177-3AD203B41FA5}">
                      <a16:colId xmlns:a16="http://schemas.microsoft.com/office/drawing/2014/main" val="1110002323"/>
                    </a:ext>
                  </a:extLst>
                </a:gridCol>
                <a:gridCol w="1295257">
                  <a:extLst>
                    <a:ext uri="{9D8B030D-6E8A-4147-A177-3AD203B41FA5}">
                      <a16:colId xmlns:a16="http://schemas.microsoft.com/office/drawing/2014/main" val="3678067988"/>
                    </a:ext>
                  </a:extLst>
                </a:gridCol>
                <a:gridCol w="1295975">
                  <a:extLst>
                    <a:ext uri="{9D8B030D-6E8A-4147-A177-3AD203B41FA5}">
                      <a16:colId xmlns:a16="http://schemas.microsoft.com/office/drawing/2014/main" val="383409029"/>
                    </a:ext>
                  </a:extLst>
                </a:gridCol>
              </a:tblGrid>
              <a:tr h="734768">
                <a:tc>
                  <a:txBody>
                    <a:bodyPr/>
                    <a:lstStyle/>
                    <a:p>
                      <a:pPr>
                        <a:lnSpc>
                          <a:spcPct val="115000"/>
                        </a:lnSpc>
                        <a:spcAft>
                          <a:spcPts val="1000"/>
                        </a:spcAft>
                      </a:pPr>
                      <a:r>
                        <a:rPr lang="en-US" sz="900" dirty="0">
                          <a:effectLst/>
                          <a:latin typeface="Montserrat" panose="00000500000000000000" pitchFamily="50" charset="0"/>
                        </a:rPr>
                        <a:t> </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Do you understand what epilepsy is?</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Do you wish to have more information about epilepsy?</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Would you find it useful to talk about how your epilepsy makes you feel?</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Would you like more support around how your epilepsy makes you feel?</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399839"/>
                  </a:ext>
                </a:extLst>
              </a:tr>
              <a:tr h="175474">
                <a:tc>
                  <a:txBody>
                    <a:bodyPr/>
                    <a:lstStyle/>
                    <a:p>
                      <a:pPr>
                        <a:lnSpc>
                          <a:spcPct val="115000"/>
                        </a:lnSpc>
                        <a:spcAft>
                          <a:spcPts val="1000"/>
                        </a:spcAft>
                      </a:pPr>
                      <a:r>
                        <a:rPr lang="en-US" sz="900" dirty="0">
                          <a:effectLst/>
                          <a:latin typeface="Montserrat" panose="00000500000000000000" pitchFamily="50" charset="0"/>
                        </a:rPr>
                        <a:t>Yes</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6 (60%)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7 (70%)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4 (40%)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3 (30%)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3835287"/>
                  </a:ext>
                </a:extLst>
              </a:tr>
              <a:tr h="175474">
                <a:tc>
                  <a:txBody>
                    <a:bodyPr/>
                    <a:lstStyle/>
                    <a:p>
                      <a:pPr>
                        <a:lnSpc>
                          <a:spcPct val="115000"/>
                        </a:lnSpc>
                        <a:spcAft>
                          <a:spcPts val="1000"/>
                        </a:spcAft>
                      </a:pPr>
                      <a:r>
                        <a:rPr lang="en-US" sz="900" dirty="0">
                          <a:effectLst/>
                          <a:latin typeface="Montserrat" panose="00000500000000000000" pitchFamily="50" charset="0"/>
                        </a:rPr>
                        <a:t>No</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4 (40%)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2 (20%)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5 (50%)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6 (60%)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1752296"/>
                  </a:ext>
                </a:extLst>
              </a:tr>
              <a:tr h="175474">
                <a:tc>
                  <a:txBody>
                    <a:bodyPr/>
                    <a:lstStyle/>
                    <a:p>
                      <a:pPr>
                        <a:lnSpc>
                          <a:spcPct val="115000"/>
                        </a:lnSpc>
                        <a:spcAft>
                          <a:spcPts val="1000"/>
                        </a:spcAft>
                      </a:pPr>
                      <a:r>
                        <a:rPr lang="en-US" sz="900" dirty="0">
                          <a:effectLst/>
                          <a:latin typeface="Montserrat" panose="00000500000000000000" pitchFamily="50" charset="0"/>
                        </a:rPr>
                        <a:t>Maybe</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 </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1 (10%)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1 (10%)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900" dirty="0">
                          <a:effectLst/>
                          <a:latin typeface="Montserrat" panose="00000500000000000000" pitchFamily="50" charset="0"/>
                        </a:rPr>
                        <a:t>1 (10%)</a:t>
                      </a:r>
                      <a:endParaRPr lang="en-GB" sz="900" dirty="0">
                        <a:effectLst/>
                        <a:latin typeface="Montserrat" panose="00000500000000000000"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4461203"/>
                  </a:ext>
                </a:extLst>
              </a:tr>
            </a:tbl>
          </a:graphicData>
        </a:graphic>
      </p:graphicFrame>
      <p:pic>
        <p:nvPicPr>
          <p:cNvPr id="6" name="Content Placeholder 1">
            <a:extLst>
              <a:ext uri="{FF2B5EF4-FFF2-40B4-BE49-F238E27FC236}">
                <a16:creationId xmlns:a16="http://schemas.microsoft.com/office/drawing/2014/main" id="{98952F6F-3DAC-47C2-85AD-923C4DB4A11D}"/>
              </a:ext>
            </a:extLst>
          </p:cNvPr>
          <p:cNvPicPr>
            <a:picLocks noChangeAspect="1"/>
          </p:cNvPicPr>
          <p:nvPr/>
        </p:nvPicPr>
        <p:blipFill rotWithShape="1">
          <a:blip r:embed="rId2"/>
          <a:srcRect l="15732" t="16151" r="19676" b="15304"/>
          <a:stretch/>
        </p:blipFill>
        <p:spPr bwMode="auto">
          <a:xfrm>
            <a:off x="567267" y="1470590"/>
            <a:ext cx="6477001" cy="3916819"/>
          </a:xfrm>
          <a:prstGeom prst="rect">
            <a:avLst/>
          </a:prstGeom>
          <a:ln>
            <a:solidFill>
              <a:schemeClr val="accent3"/>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42C87A0-12B7-062B-0747-4069E36CCD36}"/>
              </a:ext>
            </a:extLst>
          </p:cNvPr>
          <p:cNvPicPr/>
          <p:nvPr/>
        </p:nvPicPr>
        <p:blipFill>
          <a:blip r:embed="rId3"/>
          <a:srcRect/>
          <a:stretch>
            <a:fillRect/>
          </a:stretch>
        </p:blipFill>
        <p:spPr>
          <a:xfrm>
            <a:off x="7143565" y="1470590"/>
            <a:ext cx="4828302" cy="3727943"/>
          </a:xfrm>
          <a:prstGeom prst="rect">
            <a:avLst/>
          </a:prstGeom>
          <a:noFill/>
          <a:ln>
            <a:noFill/>
            <a:prstDash/>
          </a:ln>
        </p:spPr>
      </p:pic>
    </p:spTree>
    <p:extLst>
      <p:ext uri="{BB962C8B-B14F-4D97-AF65-F5344CB8AC3E}">
        <p14:creationId xmlns:p14="http://schemas.microsoft.com/office/powerpoint/2010/main" val="376479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Patient engagement results after development of questions to increase engagement methods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4" name="Content Placeholder 4">
            <a:extLst>
              <a:ext uri="{FF2B5EF4-FFF2-40B4-BE49-F238E27FC236}">
                <a16:creationId xmlns:a16="http://schemas.microsoft.com/office/drawing/2014/main" id="{EB8D0E68-C26D-CBA3-3971-75E9D0407EF9}"/>
              </a:ext>
            </a:extLst>
          </p:cNvPr>
          <p:cNvPicPr>
            <a:picLocks/>
          </p:cNvPicPr>
          <p:nvPr/>
        </p:nvPicPr>
        <p:blipFill>
          <a:blip r:embed="rId2"/>
          <a:srcRect/>
          <a:stretch>
            <a:fillRect/>
          </a:stretch>
        </p:blipFill>
        <p:spPr>
          <a:xfrm>
            <a:off x="1035237" y="1470590"/>
            <a:ext cx="4137897" cy="3178898"/>
          </a:xfrm>
          <a:prstGeom prst="rect">
            <a:avLst/>
          </a:prstGeom>
          <a:noFill/>
          <a:ln>
            <a:solidFill>
              <a:schemeClr val="accent2"/>
            </a:solidFill>
            <a:prstDash/>
          </a:ln>
        </p:spPr>
      </p:pic>
      <p:pic>
        <p:nvPicPr>
          <p:cNvPr id="6" name="Picture 5">
            <a:extLst>
              <a:ext uri="{FF2B5EF4-FFF2-40B4-BE49-F238E27FC236}">
                <a16:creationId xmlns:a16="http://schemas.microsoft.com/office/drawing/2014/main" id="{AE2216D3-F80E-622B-62AD-891EDB02A337}"/>
              </a:ext>
            </a:extLst>
          </p:cNvPr>
          <p:cNvPicPr>
            <a:picLocks noChangeAspect="1"/>
          </p:cNvPicPr>
          <p:nvPr/>
        </p:nvPicPr>
        <p:blipFill>
          <a:blip r:embed="rId3"/>
          <a:stretch>
            <a:fillRect/>
          </a:stretch>
        </p:blipFill>
        <p:spPr>
          <a:xfrm>
            <a:off x="5410202" y="1470590"/>
            <a:ext cx="4745230" cy="4745230"/>
          </a:xfrm>
          <a:prstGeom prst="rect">
            <a:avLst/>
          </a:prstGeom>
          <a:ln>
            <a:solidFill>
              <a:schemeClr val="accent2"/>
            </a:solidFill>
          </a:ln>
        </p:spPr>
      </p:pic>
      <p:sp>
        <p:nvSpPr>
          <p:cNvPr id="12" name="Content Placeholder 2">
            <a:extLst>
              <a:ext uri="{FF2B5EF4-FFF2-40B4-BE49-F238E27FC236}">
                <a16:creationId xmlns:a16="http://schemas.microsoft.com/office/drawing/2014/main" id="{02547A7A-BE72-0EA0-78A5-C1A5569F740A}"/>
              </a:ext>
            </a:extLst>
          </p:cNvPr>
          <p:cNvSpPr txBox="1">
            <a:spLocks/>
          </p:cNvSpPr>
          <p:nvPr/>
        </p:nvSpPr>
        <p:spPr>
          <a:xfrm>
            <a:off x="1035236" y="4767666"/>
            <a:ext cx="4137897" cy="1448154"/>
          </a:xfrm>
          <a:prstGeom prst="rect">
            <a:avLst/>
          </a:prstGeom>
          <a:solidFill>
            <a:schemeClr val="accent2"/>
          </a:solidFill>
        </p:spPr>
        <p:txBody>
          <a:bodyPr vert="horz" lIns="91440" tIns="45720" rIns="91440" bIns="45720" rtlCol="0" anchor="t">
            <a:normAutofit/>
          </a:bodyPr>
          <a:lst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just"/>
            <a:r>
              <a:rPr lang="en-US" sz="1150" b="1" dirty="0">
                <a:solidFill>
                  <a:schemeClr val="bg1"/>
                </a:solidFill>
                <a:latin typeface="Montserrat" panose="00000500000000000000" pitchFamily="50" charset="0"/>
                <a:cs typeface="Arial" panose="020B0604020202020204" pitchFamily="34" charset="0"/>
              </a:rPr>
              <a:t>Involved patients (11-16 years) who attended outpatient clinics and their parents.</a:t>
            </a:r>
            <a:endParaRPr lang="en-US" sz="1150" b="1" i="1" dirty="0">
              <a:solidFill>
                <a:schemeClr val="bg1"/>
              </a:solidFill>
              <a:latin typeface="Montserrat" panose="00000500000000000000" pitchFamily="50" charset="0"/>
              <a:cs typeface="Arial" panose="020B0604020202020204" pitchFamily="34" charset="0"/>
            </a:endParaRPr>
          </a:p>
          <a:p>
            <a:r>
              <a:rPr lang="en-GB" sz="1150" b="1" dirty="0">
                <a:solidFill>
                  <a:schemeClr val="bg1"/>
                </a:solidFill>
                <a:latin typeface="Montserrat" panose="00000500000000000000" pitchFamily="50" charset="0"/>
                <a:cs typeface="Arial" panose="020B0604020202020204" pitchFamily="34" charset="0"/>
              </a:rPr>
              <a:t>Surprised to learn that the majority of patients weren’t aware of what their epilepsy diagnosis meant. </a:t>
            </a:r>
            <a:endParaRPr lang="en-US" sz="1150" b="1" dirty="0">
              <a:solidFill>
                <a:schemeClr val="bg1"/>
              </a:solidFill>
              <a:latin typeface="Montserrat" panose="00000500000000000000" pitchFamily="50" charset="0"/>
              <a:cs typeface="Arial" panose="020B0604020202020204" pitchFamily="34" charset="0"/>
            </a:endParaRPr>
          </a:p>
          <a:p>
            <a:pPr algn="just"/>
            <a:r>
              <a:rPr lang="en-US" sz="1150" b="1" dirty="0">
                <a:solidFill>
                  <a:schemeClr val="bg1"/>
                </a:solidFill>
                <a:latin typeface="Montserrat" panose="00000500000000000000" pitchFamily="50" charset="0"/>
                <a:cs typeface="Arial" panose="020B0604020202020204" pitchFamily="34" charset="0"/>
              </a:rPr>
              <a:t>Stopped assuming things and focused the subsequent cycles on what patients needed.</a:t>
            </a:r>
          </a:p>
          <a:p>
            <a:pPr marL="0" indent="0" algn="just">
              <a:buFont typeface="Arial" panose="020B0604020202020204" pitchFamily="34" charset="0"/>
              <a:buNone/>
            </a:pPr>
            <a:endParaRPr lang="en-US" sz="1150" b="1" i="1" dirty="0">
              <a:solidFill>
                <a:schemeClr val="bg1"/>
              </a:solidFill>
              <a:latin typeface="Montserrat" panose="00000500000000000000" pitchFamily="50" charset="0"/>
              <a:cs typeface="Calibri"/>
            </a:endParaRPr>
          </a:p>
          <a:p>
            <a:pPr marL="0" indent="0" algn="just">
              <a:buFont typeface="Arial" panose="020B0604020202020204" pitchFamily="34" charset="0"/>
              <a:buNone/>
            </a:pPr>
            <a:endParaRPr lang="en-US" sz="115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43914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91770" y="209401"/>
            <a:ext cx="10972800" cy="634083"/>
          </a:xfrm>
        </p:spPr>
        <p:txBody>
          <a:bodyPr>
            <a:noAutofit/>
          </a:bodyPr>
          <a:lstStyle/>
          <a:p>
            <a:br>
              <a:rPr lang="en-GB" sz="2400" dirty="0"/>
            </a:br>
            <a:r>
              <a:rPr lang="en-GB" sz="2400" dirty="0"/>
              <a:t>Mental health support pathways – Great Western Hospital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1770" y="946014"/>
            <a:ext cx="11165230" cy="42204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Round 2 data/results after development of questions to increase engagement methods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Content Placeholder 6">
            <a:extLst>
              <a:ext uri="{FF2B5EF4-FFF2-40B4-BE49-F238E27FC236}">
                <a16:creationId xmlns:a16="http://schemas.microsoft.com/office/drawing/2014/main" id="{05602691-1875-BB34-1F50-6D9010C25A0A}"/>
              </a:ext>
            </a:extLst>
          </p:cNvPr>
          <p:cNvPicPr>
            <a:picLocks noChangeAspect="1"/>
          </p:cNvPicPr>
          <p:nvPr/>
        </p:nvPicPr>
        <p:blipFill rotWithShape="1">
          <a:blip r:embed="rId2"/>
          <a:srcRect l="22934" t="24424" r="29426" b="11759"/>
          <a:stretch/>
        </p:blipFill>
        <p:spPr bwMode="auto">
          <a:xfrm>
            <a:off x="279053" y="1301832"/>
            <a:ext cx="4792481" cy="3758130"/>
          </a:xfrm>
          <a:prstGeom prst="rect">
            <a:avLst/>
          </a:prstGeom>
          <a:ln>
            <a:noFill/>
          </a:ln>
          <a:extLst>
            <a:ext uri="{53640926-AAD7-44D8-BBD7-CCE9431645EC}">
              <a14:shadowObscured xmlns:a14="http://schemas.microsoft.com/office/drawing/2010/main"/>
            </a:ext>
          </a:extLst>
        </p:spPr>
      </p:pic>
      <p:pic>
        <p:nvPicPr>
          <p:cNvPr id="8" name="Content Placeholder 2">
            <a:extLst>
              <a:ext uri="{FF2B5EF4-FFF2-40B4-BE49-F238E27FC236}">
                <a16:creationId xmlns:a16="http://schemas.microsoft.com/office/drawing/2014/main" id="{7C60F628-98EA-ECB7-4016-98CE37E51A85}"/>
              </a:ext>
            </a:extLst>
          </p:cNvPr>
          <p:cNvPicPr>
            <a:picLocks noChangeAspect="1"/>
          </p:cNvPicPr>
          <p:nvPr/>
        </p:nvPicPr>
        <p:blipFill rotWithShape="1">
          <a:blip r:embed="rId3"/>
          <a:srcRect l="20939" t="13197" r="25339" b="14517"/>
          <a:stretch/>
        </p:blipFill>
        <p:spPr bwMode="auto">
          <a:xfrm>
            <a:off x="5997388" y="1634068"/>
            <a:ext cx="5507776" cy="4168668"/>
          </a:xfrm>
          <a:prstGeom prst="rect">
            <a:avLst/>
          </a:prstGeom>
          <a:ln>
            <a:solidFill>
              <a:schemeClr val="accent3"/>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671E437-F47B-6E48-F282-89878404BCF3}"/>
              </a:ext>
            </a:extLst>
          </p:cNvPr>
          <p:cNvPicPr>
            <a:picLocks noChangeAspect="1"/>
          </p:cNvPicPr>
          <p:nvPr/>
        </p:nvPicPr>
        <p:blipFill>
          <a:blip r:embed="rId4"/>
          <a:stretch>
            <a:fillRect/>
          </a:stretch>
        </p:blipFill>
        <p:spPr>
          <a:xfrm rot="21149183">
            <a:off x="2596198" y="4350973"/>
            <a:ext cx="1846062" cy="1336804"/>
          </a:xfrm>
          <a:prstGeom prst="rect">
            <a:avLst/>
          </a:prstGeom>
        </p:spPr>
      </p:pic>
      <p:pic>
        <p:nvPicPr>
          <p:cNvPr id="10" name="Picture 9">
            <a:extLst>
              <a:ext uri="{FF2B5EF4-FFF2-40B4-BE49-F238E27FC236}">
                <a16:creationId xmlns:a16="http://schemas.microsoft.com/office/drawing/2014/main" id="{EB0A3776-79C1-1109-9EDD-C2FA9AD44770}"/>
              </a:ext>
            </a:extLst>
          </p:cNvPr>
          <p:cNvPicPr>
            <a:picLocks noChangeAspect="1"/>
          </p:cNvPicPr>
          <p:nvPr/>
        </p:nvPicPr>
        <p:blipFill>
          <a:blip r:embed="rId5"/>
          <a:stretch>
            <a:fillRect/>
          </a:stretch>
        </p:blipFill>
        <p:spPr>
          <a:xfrm>
            <a:off x="279053" y="5337697"/>
            <a:ext cx="2631782" cy="1148578"/>
          </a:xfrm>
          <a:prstGeom prst="rect">
            <a:avLst/>
          </a:prstGeom>
        </p:spPr>
      </p:pic>
      <p:pic>
        <p:nvPicPr>
          <p:cNvPr id="11" name="Picture 10">
            <a:extLst>
              <a:ext uri="{FF2B5EF4-FFF2-40B4-BE49-F238E27FC236}">
                <a16:creationId xmlns:a16="http://schemas.microsoft.com/office/drawing/2014/main" id="{24903F6B-BB65-909A-0FAD-3938FC2B2ACF}"/>
              </a:ext>
            </a:extLst>
          </p:cNvPr>
          <p:cNvPicPr>
            <a:picLocks noChangeAspect="1"/>
          </p:cNvPicPr>
          <p:nvPr/>
        </p:nvPicPr>
        <p:blipFill>
          <a:blip r:embed="rId6"/>
          <a:stretch>
            <a:fillRect/>
          </a:stretch>
        </p:blipFill>
        <p:spPr>
          <a:xfrm rot="20562781">
            <a:off x="3323245" y="5300985"/>
            <a:ext cx="1846062" cy="1472747"/>
          </a:xfrm>
          <a:prstGeom prst="rect">
            <a:avLst/>
          </a:prstGeom>
        </p:spPr>
      </p:pic>
    </p:spTree>
    <p:extLst>
      <p:ext uri="{BB962C8B-B14F-4D97-AF65-F5344CB8AC3E}">
        <p14:creationId xmlns:p14="http://schemas.microsoft.com/office/powerpoint/2010/main" val="4009100734"/>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Props1.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2.xml><?xml version="1.0" encoding="utf-8"?>
<ds:datastoreItem xmlns:ds="http://schemas.openxmlformats.org/officeDocument/2006/customXml" ds:itemID="{996DA6F3-0519-44B3-B66E-B5E5894E7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 ds:uri="37df6dd1-1f47-4b51-841c-0243d18555eb"/>
    <ds:schemaRef ds:uri="44e40524-91c9-4f1a-8c93-91673b8fc013"/>
  </ds:schemaRefs>
</ds:datastoreItem>
</file>

<file path=docProps/app.xml><?xml version="1.0" encoding="utf-8"?>
<Properties xmlns="http://schemas.openxmlformats.org/officeDocument/2006/extended-properties" xmlns:vt="http://schemas.openxmlformats.org/officeDocument/2006/docPropsVTypes">
  <TotalTime>15797</TotalTime>
  <Words>1854</Words>
  <Application>Microsoft Office PowerPoint</Application>
  <PresentationFormat>Widescreen</PresentationFormat>
  <Paragraphs>129</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Montserrat</vt:lpstr>
      <vt:lpstr>1_Office Theme</vt:lpstr>
      <vt:lpstr>3_Office Theme</vt:lpstr>
      <vt:lpstr>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Mental health support pathways – Great Western Hospital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3</cp:revision>
  <dcterms:created xsi:type="dcterms:W3CDTF">2023-05-19T10:25:27Z</dcterms:created>
  <dcterms:modified xsi:type="dcterms:W3CDTF">2024-07-22T11:19:15Z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