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7"/>
  </p:notesMasterIdLst>
  <p:sldIdLst>
    <p:sldId id="312" r:id="rId6"/>
    <p:sldId id="431" r:id="rId7"/>
    <p:sldId id="391" r:id="rId8"/>
    <p:sldId id="393" r:id="rId9"/>
    <p:sldId id="330" r:id="rId10"/>
    <p:sldId id="394" r:id="rId11"/>
    <p:sldId id="392" r:id="rId12"/>
    <p:sldId id="395" r:id="rId13"/>
    <p:sldId id="398" r:id="rId14"/>
    <p:sldId id="399" r:id="rId15"/>
    <p:sldId id="389" r:id="rId16"/>
    <p:sldId id="396" r:id="rId17"/>
    <p:sldId id="400" r:id="rId18"/>
    <p:sldId id="401" r:id="rId19"/>
    <p:sldId id="402" r:id="rId20"/>
    <p:sldId id="403" r:id="rId21"/>
    <p:sldId id="331" r:id="rId22"/>
    <p:sldId id="397" r:id="rId23"/>
    <p:sldId id="332" r:id="rId24"/>
    <p:sldId id="390" r:id="rId25"/>
    <p:sldId id="4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2FD35-3DE1-46B0-B370-11C81365CEBE}" v="1" dt="2024-07-22T11:07:46.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B957C082-E469-4B14-8CF9-C7FFAC7BD6F8}"/>
    <pc:docChg chg="undo custSel delSld modSld delSection modSection">
      <pc:chgData name="Melanie David-Feveck" userId="9e4d456e-893c-4367-b601-72fce04ebd6b" providerId="ADAL" clId="{B957C082-E469-4B14-8CF9-C7FFAC7BD6F8}" dt="2024-03-08T10:52:25.089" v="12" actId="20577"/>
      <pc:docMkLst>
        <pc:docMk/>
      </pc:docMkLst>
      <pc:sldChg chg="del">
        <pc:chgData name="Melanie David-Feveck" userId="9e4d456e-893c-4367-b601-72fce04ebd6b" providerId="ADAL" clId="{B957C082-E469-4B14-8CF9-C7FFAC7BD6F8}" dt="2024-03-08T10:06:43.163" v="0" actId="47"/>
        <pc:sldMkLst>
          <pc:docMk/>
          <pc:sldMk cId="2409761706" sldId="303"/>
        </pc:sldMkLst>
      </pc:sldChg>
      <pc:sldChg chg="del">
        <pc:chgData name="Melanie David-Feveck" userId="9e4d456e-893c-4367-b601-72fce04ebd6b" providerId="ADAL" clId="{B957C082-E469-4B14-8CF9-C7FFAC7BD6F8}" dt="2024-03-08T10:06:43.163" v="0" actId="47"/>
        <pc:sldMkLst>
          <pc:docMk/>
          <pc:sldMk cId="2103544846" sldId="304"/>
        </pc:sldMkLst>
      </pc:sldChg>
      <pc:sldChg chg="del">
        <pc:chgData name="Melanie David-Feveck" userId="9e4d456e-893c-4367-b601-72fce04ebd6b" providerId="ADAL" clId="{B957C082-E469-4B14-8CF9-C7FFAC7BD6F8}" dt="2024-03-08T10:06:43.163" v="0" actId="47"/>
        <pc:sldMkLst>
          <pc:docMk/>
          <pc:sldMk cId="3373054079" sldId="308"/>
        </pc:sldMkLst>
      </pc:sldChg>
      <pc:sldChg chg="del">
        <pc:chgData name="Melanie David-Feveck" userId="9e4d456e-893c-4367-b601-72fce04ebd6b" providerId="ADAL" clId="{B957C082-E469-4B14-8CF9-C7FFAC7BD6F8}" dt="2024-03-08T10:06:43.163" v="0" actId="47"/>
        <pc:sldMkLst>
          <pc:docMk/>
          <pc:sldMk cId="3070885875" sldId="309"/>
        </pc:sldMkLst>
      </pc:sldChg>
      <pc:sldChg chg="del">
        <pc:chgData name="Melanie David-Feveck" userId="9e4d456e-893c-4367-b601-72fce04ebd6b" providerId="ADAL" clId="{B957C082-E469-4B14-8CF9-C7FFAC7BD6F8}" dt="2024-03-08T10:06:43.163" v="0" actId="47"/>
        <pc:sldMkLst>
          <pc:docMk/>
          <pc:sldMk cId="4102430261" sldId="310"/>
        </pc:sldMkLst>
      </pc:sldChg>
      <pc:sldChg chg="del">
        <pc:chgData name="Melanie David-Feveck" userId="9e4d456e-893c-4367-b601-72fce04ebd6b" providerId="ADAL" clId="{B957C082-E469-4B14-8CF9-C7FFAC7BD6F8}" dt="2024-03-08T10:06:43.163" v="0" actId="47"/>
        <pc:sldMkLst>
          <pc:docMk/>
          <pc:sldMk cId="1364189917" sldId="311"/>
        </pc:sldMkLst>
      </pc:sldChg>
      <pc:sldChg chg="modSp mod">
        <pc:chgData name="Melanie David-Feveck" userId="9e4d456e-893c-4367-b601-72fce04ebd6b" providerId="ADAL" clId="{B957C082-E469-4B14-8CF9-C7FFAC7BD6F8}" dt="2024-03-08T10:52:25.089" v="12" actId="20577"/>
        <pc:sldMkLst>
          <pc:docMk/>
          <pc:sldMk cId="4015421613" sldId="312"/>
        </pc:sldMkLst>
        <pc:spChg chg="mod">
          <ac:chgData name="Melanie David-Feveck" userId="9e4d456e-893c-4367-b601-72fce04ebd6b" providerId="ADAL" clId="{B957C082-E469-4B14-8CF9-C7FFAC7BD6F8}" dt="2024-03-08T10:52:25.089" v="12" actId="20577"/>
          <ac:spMkLst>
            <pc:docMk/>
            <pc:sldMk cId="4015421613" sldId="312"/>
            <ac:spMk id="5" creationId="{17624B36-A292-AB0C-54D5-FD657CE3438E}"/>
          </ac:spMkLst>
        </pc:spChg>
      </pc:sldChg>
      <pc:sldChg chg="del">
        <pc:chgData name="Melanie David-Feveck" userId="9e4d456e-893c-4367-b601-72fce04ebd6b" providerId="ADAL" clId="{B957C082-E469-4B14-8CF9-C7FFAC7BD6F8}" dt="2024-03-08T10:06:54.608" v="1" actId="47"/>
        <pc:sldMkLst>
          <pc:docMk/>
          <pc:sldMk cId="2259292171" sldId="314"/>
        </pc:sldMkLst>
      </pc:sldChg>
      <pc:sldChg chg="del">
        <pc:chgData name="Melanie David-Feveck" userId="9e4d456e-893c-4367-b601-72fce04ebd6b" providerId="ADAL" clId="{B957C082-E469-4B14-8CF9-C7FFAC7BD6F8}" dt="2024-03-08T10:06:43.163" v="0" actId="47"/>
        <pc:sldMkLst>
          <pc:docMk/>
          <pc:sldMk cId="721969312" sldId="318"/>
        </pc:sldMkLst>
      </pc:sldChg>
      <pc:sldChg chg="del">
        <pc:chgData name="Melanie David-Feveck" userId="9e4d456e-893c-4367-b601-72fce04ebd6b" providerId="ADAL" clId="{B957C082-E469-4B14-8CF9-C7FFAC7BD6F8}" dt="2024-03-08T10:06:43.163" v="0" actId="47"/>
        <pc:sldMkLst>
          <pc:docMk/>
          <pc:sldMk cId="2240399950" sldId="319"/>
        </pc:sldMkLst>
      </pc:sldChg>
      <pc:sldChg chg="del">
        <pc:chgData name="Melanie David-Feveck" userId="9e4d456e-893c-4367-b601-72fce04ebd6b" providerId="ADAL" clId="{B957C082-E469-4B14-8CF9-C7FFAC7BD6F8}" dt="2024-03-08T10:06:43.163" v="0" actId="47"/>
        <pc:sldMkLst>
          <pc:docMk/>
          <pc:sldMk cId="1033349992" sldId="320"/>
        </pc:sldMkLst>
      </pc:sldChg>
      <pc:sldChg chg="del">
        <pc:chgData name="Melanie David-Feveck" userId="9e4d456e-893c-4367-b601-72fce04ebd6b" providerId="ADAL" clId="{B957C082-E469-4B14-8CF9-C7FFAC7BD6F8}" dt="2024-03-08T10:06:43.163" v="0" actId="47"/>
        <pc:sldMkLst>
          <pc:docMk/>
          <pc:sldMk cId="536331166" sldId="321"/>
        </pc:sldMkLst>
      </pc:sldChg>
      <pc:sldChg chg="del">
        <pc:chgData name="Melanie David-Feveck" userId="9e4d456e-893c-4367-b601-72fce04ebd6b" providerId="ADAL" clId="{B957C082-E469-4B14-8CF9-C7FFAC7BD6F8}" dt="2024-03-08T10:06:43.163" v="0" actId="47"/>
        <pc:sldMkLst>
          <pc:docMk/>
          <pc:sldMk cId="3693865063" sldId="322"/>
        </pc:sldMkLst>
      </pc:sldChg>
      <pc:sldChg chg="del">
        <pc:chgData name="Melanie David-Feveck" userId="9e4d456e-893c-4367-b601-72fce04ebd6b" providerId="ADAL" clId="{B957C082-E469-4B14-8CF9-C7FFAC7BD6F8}" dt="2024-03-08T10:06:43.163" v="0" actId="47"/>
        <pc:sldMkLst>
          <pc:docMk/>
          <pc:sldMk cId="2906439481" sldId="323"/>
        </pc:sldMkLst>
      </pc:sldChg>
      <pc:sldChg chg="del">
        <pc:chgData name="Melanie David-Feveck" userId="9e4d456e-893c-4367-b601-72fce04ebd6b" providerId="ADAL" clId="{B957C082-E469-4B14-8CF9-C7FFAC7BD6F8}" dt="2024-03-08T10:06:43.163" v="0" actId="47"/>
        <pc:sldMkLst>
          <pc:docMk/>
          <pc:sldMk cId="348031329" sldId="324"/>
        </pc:sldMkLst>
      </pc:sldChg>
      <pc:sldChg chg="del">
        <pc:chgData name="Melanie David-Feveck" userId="9e4d456e-893c-4367-b601-72fce04ebd6b" providerId="ADAL" clId="{B957C082-E469-4B14-8CF9-C7FFAC7BD6F8}" dt="2024-03-08T10:06:43.163" v="0" actId="47"/>
        <pc:sldMkLst>
          <pc:docMk/>
          <pc:sldMk cId="604522650" sldId="325"/>
        </pc:sldMkLst>
      </pc:sldChg>
      <pc:sldChg chg="del">
        <pc:chgData name="Melanie David-Feveck" userId="9e4d456e-893c-4367-b601-72fce04ebd6b" providerId="ADAL" clId="{B957C082-E469-4B14-8CF9-C7FFAC7BD6F8}" dt="2024-03-08T10:06:43.163" v="0" actId="47"/>
        <pc:sldMkLst>
          <pc:docMk/>
          <pc:sldMk cId="2833033425" sldId="326"/>
        </pc:sldMkLst>
      </pc:sldChg>
      <pc:sldChg chg="del">
        <pc:chgData name="Melanie David-Feveck" userId="9e4d456e-893c-4367-b601-72fce04ebd6b" providerId="ADAL" clId="{B957C082-E469-4B14-8CF9-C7FFAC7BD6F8}" dt="2024-03-08T10:06:43.163" v="0" actId="47"/>
        <pc:sldMkLst>
          <pc:docMk/>
          <pc:sldMk cId="2728572237" sldId="327"/>
        </pc:sldMkLst>
      </pc:sldChg>
      <pc:sldChg chg="del">
        <pc:chgData name="Melanie David-Feveck" userId="9e4d456e-893c-4367-b601-72fce04ebd6b" providerId="ADAL" clId="{B957C082-E469-4B14-8CF9-C7FFAC7BD6F8}" dt="2024-03-08T10:06:43.163" v="0" actId="47"/>
        <pc:sldMkLst>
          <pc:docMk/>
          <pc:sldMk cId="1704972773" sldId="328"/>
        </pc:sldMkLst>
      </pc:sldChg>
      <pc:sldChg chg="del">
        <pc:chgData name="Melanie David-Feveck" userId="9e4d456e-893c-4367-b601-72fce04ebd6b" providerId="ADAL" clId="{B957C082-E469-4B14-8CF9-C7FFAC7BD6F8}" dt="2024-03-08T10:06:43.163" v="0" actId="47"/>
        <pc:sldMkLst>
          <pc:docMk/>
          <pc:sldMk cId="3738903497" sldId="329"/>
        </pc:sldMkLst>
      </pc:sldChg>
      <pc:sldChg chg="del">
        <pc:chgData name="Melanie David-Feveck" userId="9e4d456e-893c-4367-b601-72fce04ebd6b" providerId="ADAL" clId="{B957C082-E469-4B14-8CF9-C7FFAC7BD6F8}" dt="2024-03-08T10:06:54.608" v="1" actId="47"/>
        <pc:sldMkLst>
          <pc:docMk/>
          <pc:sldMk cId="2111931080" sldId="333"/>
        </pc:sldMkLst>
      </pc:sldChg>
      <pc:sldChg chg="del">
        <pc:chgData name="Melanie David-Feveck" userId="9e4d456e-893c-4367-b601-72fce04ebd6b" providerId="ADAL" clId="{B957C082-E469-4B14-8CF9-C7FFAC7BD6F8}" dt="2024-03-08T10:06:54.608" v="1" actId="47"/>
        <pc:sldMkLst>
          <pc:docMk/>
          <pc:sldMk cId="2086832026" sldId="334"/>
        </pc:sldMkLst>
      </pc:sldChg>
      <pc:sldChg chg="del">
        <pc:chgData name="Melanie David-Feveck" userId="9e4d456e-893c-4367-b601-72fce04ebd6b" providerId="ADAL" clId="{B957C082-E469-4B14-8CF9-C7FFAC7BD6F8}" dt="2024-03-08T10:06:54.608" v="1" actId="47"/>
        <pc:sldMkLst>
          <pc:docMk/>
          <pc:sldMk cId="449276691" sldId="335"/>
        </pc:sldMkLst>
      </pc:sldChg>
      <pc:sldChg chg="del">
        <pc:chgData name="Melanie David-Feveck" userId="9e4d456e-893c-4367-b601-72fce04ebd6b" providerId="ADAL" clId="{B957C082-E469-4B14-8CF9-C7FFAC7BD6F8}" dt="2024-03-08T10:06:43.163" v="0" actId="47"/>
        <pc:sldMkLst>
          <pc:docMk/>
          <pc:sldMk cId="986846230" sldId="348"/>
        </pc:sldMkLst>
      </pc:sldChg>
      <pc:sldChg chg="del">
        <pc:chgData name="Melanie David-Feveck" userId="9e4d456e-893c-4367-b601-72fce04ebd6b" providerId="ADAL" clId="{B957C082-E469-4B14-8CF9-C7FFAC7BD6F8}" dt="2024-03-08T10:06:43.163" v="0" actId="47"/>
        <pc:sldMkLst>
          <pc:docMk/>
          <pc:sldMk cId="2619587235" sldId="349"/>
        </pc:sldMkLst>
      </pc:sldChg>
      <pc:sldChg chg="del">
        <pc:chgData name="Melanie David-Feveck" userId="9e4d456e-893c-4367-b601-72fce04ebd6b" providerId="ADAL" clId="{B957C082-E469-4B14-8CF9-C7FFAC7BD6F8}" dt="2024-03-08T10:06:43.163" v="0" actId="47"/>
        <pc:sldMkLst>
          <pc:docMk/>
          <pc:sldMk cId="1936979904" sldId="350"/>
        </pc:sldMkLst>
      </pc:sldChg>
      <pc:sldChg chg="del">
        <pc:chgData name="Melanie David-Feveck" userId="9e4d456e-893c-4367-b601-72fce04ebd6b" providerId="ADAL" clId="{B957C082-E469-4B14-8CF9-C7FFAC7BD6F8}" dt="2024-03-08T10:06:43.163" v="0" actId="47"/>
        <pc:sldMkLst>
          <pc:docMk/>
          <pc:sldMk cId="2293431420" sldId="351"/>
        </pc:sldMkLst>
      </pc:sldChg>
      <pc:sldChg chg="del">
        <pc:chgData name="Melanie David-Feveck" userId="9e4d456e-893c-4367-b601-72fce04ebd6b" providerId="ADAL" clId="{B957C082-E469-4B14-8CF9-C7FFAC7BD6F8}" dt="2024-03-08T10:06:43.163" v="0" actId="47"/>
        <pc:sldMkLst>
          <pc:docMk/>
          <pc:sldMk cId="2604424609" sldId="354"/>
        </pc:sldMkLst>
      </pc:sldChg>
      <pc:sldChg chg="del">
        <pc:chgData name="Melanie David-Feveck" userId="9e4d456e-893c-4367-b601-72fce04ebd6b" providerId="ADAL" clId="{B957C082-E469-4B14-8CF9-C7FFAC7BD6F8}" dt="2024-03-08T10:06:43.163" v="0" actId="47"/>
        <pc:sldMkLst>
          <pc:docMk/>
          <pc:sldMk cId="2133134932" sldId="355"/>
        </pc:sldMkLst>
      </pc:sldChg>
      <pc:sldChg chg="del">
        <pc:chgData name="Melanie David-Feveck" userId="9e4d456e-893c-4367-b601-72fce04ebd6b" providerId="ADAL" clId="{B957C082-E469-4B14-8CF9-C7FFAC7BD6F8}" dt="2024-03-08T10:06:43.163" v="0" actId="47"/>
        <pc:sldMkLst>
          <pc:docMk/>
          <pc:sldMk cId="1843615367" sldId="356"/>
        </pc:sldMkLst>
      </pc:sldChg>
      <pc:sldChg chg="del">
        <pc:chgData name="Melanie David-Feveck" userId="9e4d456e-893c-4367-b601-72fce04ebd6b" providerId="ADAL" clId="{B957C082-E469-4B14-8CF9-C7FFAC7BD6F8}" dt="2024-03-08T10:06:43.163" v="0" actId="47"/>
        <pc:sldMkLst>
          <pc:docMk/>
          <pc:sldMk cId="2827899977" sldId="357"/>
        </pc:sldMkLst>
      </pc:sldChg>
      <pc:sldChg chg="del">
        <pc:chgData name="Melanie David-Feveck" userId="9e4d456e-893c-4367-b601-72fce04ebd6b" providerId="ADAL" clId="{B957C082-E469-4B14-8CF9-C7FFAC7BD6F8}" dt="2024-03-08T10:06:43.163" v="0" actId="47"/>
        <pc:sldMkLst>
          <pc:docMk/>
          <pc:sldMk cId="4082028486" sldId="358"/>
        </pc:sldMkLst>
      </pc:sldChg>
      <pc:sldChg chg="del">
        <pc:chgData name="Melanie David-Feveck" userId="9e4d456e-893c-4367-b601-72fce04ebd6b" providerId="ADAL" clId="{B957C082-E469-4B14-8CF9-C7FFAC7BD6F8}" dt="2024-03-08T10:06:43.163" v="0" actId="47"/>
        <pc:sldMkLst>
          <pc:docMk/>
          <pc:sldMk cId="615195162" sldId="359"/>
        </pc:sldMkLst>
      </pc:sldChg>
      <pc:sldChg chg="del">
        <pc:chgData name="Melanie David-Feveck" userId="9e4d456e-893c-4367-b601-72fce04ebd6b" providerId="ADAL" clId="{B957C082-E469-4B14-8CF9-C7FFAC7BD6F8}" dt="2024-03-08T10:06:43.163" v="0" actId="47"/>
        <pc:sldMkLst>
          <pc:docMk/>
          <pc:sldMk cId="737975697" sldId="360"/>
        </pc:sldMkLst>
      </pc:sldChg>
      <pc:sldChg chg="del">
        <pc:chgData name="Melanie David-Feveck" userId="9e4d456e-893c-4367-b601-72fce04ebd6b" providerId="ADAL" clId="{B957C082-E469-4B14-8CF9-C7FFAC7BD6F8}" dt="2024-03-08T10:06:43.163" v="0" actId="47"/>
        <pc:sldMkLst>
          <pc:docMk/>
          <pc:sldMk cId="380050740" sldId="361"/>
        </pc:sldMkLst>
      </pc:sldChg>
      <pc:sldChg chg="del">
        <pc:chgData name="Melanie David-Feveck" userId="9e4d456e-893c-4367-b601-72fce04ebd6b" providerId="ADAL" clId="{B957C082-E469-4B14-8CF9-C7FFAC7BD6F8}" dt="2024-03-08T10:06:43.163" v="0" actId="47"/>
        <pc:sldMkLst>
          <pc:docMk/>
          <pc:sldMk cId="2796384984" sldId="362"/>
        </pc:sldMkLst>
      </pc:sldChg>
      <pc:sldChg chg="del">
        <pc:chgData name="Melanie David-Feveck" userId="9e4d456e-893c-4367-b601-72fce04ebd6b" providerId="ADAL" clId="{B957C082-E469-4B14-8CF9-C7FFAC7BD6F8}" dt="2024-03-08T10:06:43.163" v="0" actId="47"/>
        <pc:sldMkLst>
          <pc:docMk/>
          <pc:sldMk cId="1330212566" sldId="364"/>
        </pc:sldMkLst>
      </pc:sldChg>
      <pc:sldChg chg="del">
        <pc:chgData name="Melanie David-Feveck" userId="9e4d456e-893c-4367-b601-72fce04ebd6b" providerId="ADAL" clId="{B957C082-E469-4B14-8CF9-C7FFAC7BD6F8}" dt="2024-03-08T10:06:43.163" v="0" actId="47"/>
        <pc:sldMkLst>
          <pc:docMk/>
          <pc:sldMk cId="710027021" sldId="365"/>
        </pc:sldMkLst>
      </pc:sldChg>
      <pc:sldChg chg="del">
        <pc:chgData name="Melanie David-Feveck" userId="9e4d456e-893c-4367-b601-72fce04ebd6b" providerId="ADAL" clId="{B957C082-E469-4B14-8CF9-C7FFAC7BD6F8}" dt="2024-03-08T10:06:43.163" v="0" actId="47"/>
        <pc:sldMkLst>
          <pc:docMk/>
          <pc:sldMk cId="2754571436" sldId="366"/>
        </pc:sldMkLst>
      </pc:sldChg>
      <pc:sldChg chg="del">
        <pc:chgData name="Melanie David-Feveck" userId="9e4d456e-893c-4367-b601-72fce04ebd6b" providerId="ADAL" clId="{B957C082-E469-4B14-8CF9-C7FFAC7BD6F8}" dt="2024-03-08T10:06:43.163" v="0" actId="47"/>
        <pc:sldMkLst>
          <pc:docMk/>
          <pc:sldMk cId="864587918" sldId="367"/>
        </pc:sldMkLst>
      </pc:sldChg>
      <pc:sldChg chg="del">
        <pc:chgData name="Melanie David-Feveck" userId="9e4d456e-893c-4367-b601-72fce04ebd6b" providerId="ADAL" clId="{B957C082-E469-4B14-8CF9-C7FFAC7BD6F8}" dt="2024-03-08T10:06:43.163" v="0" actId="47"/>
        <pc:sldMkLst>
          <pc:docMk/>
          <pc:sldMk cId="577676860" sldId="368"/>
        </pc:sldMkLst>
      </pc:sldChg>
      <pc:sldChg chg="del">
        <pc:chgData name="Melanie David-Feveck" userId="9e4d456e-893c-4367-b601-72fce04ebd6b" providerId="ADAL" clId="{B957C082-E469-4B14-8CF9-C7FFAC7BD6F8}" dt="2024-03-08T10:06:43.163" v="0" actId="47"/>
        <pc:sldMkLst>
          <pc:docMk/>
          <pc:sldMk cId="3199976840" sldId="369"/>
        </pc:sldMkLst>
      </pc:sldChg>
      <pc:sldChg chg="del">
        <pc:chgData name="Melanie David-Feveck" userId="9e4d456e-893c-4367-b601-72fce04ebd6b" providerId="ADAL" clId="{B957C082-E469-4B14-8CF9-C7FFAC7BD6F8}" dt="2024-03-08T10:06:43.163" v="0" actId="47"/>
        <pc:sldMkLst>
          <pc:docMk/>
          <pc:sldMk cId="205750610" sldId="370"/>
        </pc:sldMkLst>
      </pc:sldChg>
      <pc:sldChg chg="del">
        <pc:chgData name="Melanie David-Feveck" userId="9e4d456e-893c-4367-b601-72fce04ebd6b" providerId="ADAL" clId="{B957C082-E469-4B14-8CF9-C7FFAC7BD6F8}" dt="2024-03-08T10:06:43.163" v="0" actId="47"/>
        <pc:sldMkLst>
          <pc:docMk/>
          <pc:sldMk cId="2441330072" sldId="371"/>
        </pc:sldMkLst>
      </pc:sldChg>
      <pc:sldChg chg="del">
        <pc:chgData name="Melanie David-Feveck" userId="9e4d456e-893c-4367-b601-72fce04ebd6b" providerId="ADAL" clId="{B957C082-E469-4B14-8CF9-C7FFAC7BD6F8}" dt="2024-03-08T10:06:43.163" v="0" actId="47"/>
        <pc:sldMkLst>
          <pc:docMk/>
          <pc:sldMk cId="3406397433" sldId="372"/>
        </pc:sldMkLst>
      </pc:sldChg>
      <pc:sldChg chg="del">
        <pc:chgData name="Melanie David-Feveck" userId="9e4d456e-893c-4367-b601-72fce04ebd6b" providerId="ADAL" clId="{B957C082-E469-4B14-8CF9-C7FFAC7BD6F8}" dt="2024-03-08T10:06:43.163" v="0" actId="47"/>
        <pc:sldMkLst>
          <pc:docMk/>
          <pc:sldMk cId="3531942735" sldId="373"/>
        </pc:sldMkLst>
      </pc:sldChg>
      <pc:sldChg chg="del">
        <pc:chgData name="Melanie David-Feveck" userId="9e4d456e-893c-4367-b601-72fce04ebd6b" providerId="ADAL" clId="{B957C082-E469-4B14-8CF9-C7FFAC7BD6F8}" dt="2024-03-08T10:06:43.163" v="0" actId="47"/>
        <pc:sldMkLst>
          <pc:docMk/>
          <pc:sldMk cId="894207577" sldId="374"/>
        </pc:sldMkLst>
      </pc:sldChg>
      <pc:sldChg chg="del">
        <pc:chgData name="Melanie David-Feveck" userId="9e4d456e-893c-4367-b601-72fce04ebd6b" providerId="ADAL" clId="{B957C082-E469-4B14-8CF9-C7FFAC7BD6F8}" dt="2024-03-08T10:06:43.163" v="0" actId="47"/>
        <pc:sldMkLst>
          <pc:docMk/>
          <pc:sldMk cId="997049916" sldId="375"/>
        </pc:sldMkLst>
      </pc:sldChg>
      <pc:sldChg chg="del">
        <pc:chgData name="Melanie David-Feveck" userId="9e4d456e-893c-4367-b601-72fce04ebd6b" providerId="ADAL" clId="{B957C082-E469-4B14-8CF9-C7FFAC7BD6F8}" dt="2024-03-08T10:06:43.163" v="0" actId="47"/>
        <pc:sldMkLst>
          <pc:docMk/>
          <pc:sldMk cId="3154075291" sldId="376"/>
        </pc:sldMkLst>
      </pc:sldChg>
      <pc:sldChg chg="del">
        <pc:chgData name="Melanie David-Feveck" userId="9e4d456e-893c-4367-b601-72fce04ebd6b" providerId="ADAL" clId="{B957C082-E469-4B14-8CF9-C7FFAC7BD6F8}" dt="2024-03-08T10:06:43.163" v="0" actId="47"/>
        <pc:sldMkLst>
          <pc:docMk/>
          <pc:sldMk cId="393594769" sldId="377"/>
        </pc:sldMkLst>
      </pc:sldChg>
      <pc:sldChg chg="del">
        <pc:chgData name="Melanie David-Feveck" userId="9e4d456e-893c-4367-b601-72fce04ebd6b" providerId="ADAL" clId="{B957C082-E469-4B14-8CF9-C7FFAC7BD6F8}" dt="2024-03-08T10:06:43.163" v="0" actId="47"/>
        <pc:sldMkLst>
          <pc:docMk/>
          <pc:sldMk cId="3326241190" sldId="378"/>
        </pc:sldMkLst>
      </pc:sldChg>
      <pc:sldChg chg="del">
        <pc:chgData name="Melanie David-Feveck" userId="9e4d456e-893c-4367-b601-72fce04ebd6b" providerId="ADAL" clId="{B957C082-E469-4B14-8CF9-C7FFAC7BD6F8}" dt="2024-03-08T10:06:43.163" v="0" actId="47"/>
        <pc:sldMkLst>
          <pc:docMk/>
          <pc:sldMk cId="3212446767" sldId="379"/>
        </pc:sldMkLst>
      </pc:sldChg>
      <pc:sldChg chg="del">
        <pc:chgData name="Melanie David-Feveck" userId="9e4d456e-893c-4367-b601-72fce04ebd6b" providerId="ADAL" clId="{B957C082-E469-4B14-8CF9-C7FFAC7BD6F8}" dt="2024-03-08T10:06:43.163" v="0" actId="47"/>
        <pc:sldMkLst>
          <pc:docMk/>
          <pc:sldMk cId="1931730377" sldId="380"/>
        </pc:sldMkLst>
      </pc:sldChg>
      <pc:sldChg chg="del">
        <pc:chgData name="Melanie David-Feveck" userId="9e4d456e-893c-4367-b601-72fce04ebd6b" providerId="ADAL" clId="{B957C082-E469-4B14-8CF9-C7FFAC7BD6F8}" dt="2024-03-08T10:06:43.163" v="0" actId="47"/>
        <pc:sldMkLst>
          <pc:docMk/>
          <pc:sldMk cId="3871933420" sldId="381"/>
        </pc:sldMkLst>
      </pc:sldChg>
      <pc:sldChg chg="del">
        <pc:chgData name="Melanie David-Feveck" userId="9e4d456e-893c-4367-b601-72fce04ebd6b" providerId="ADAL" clId="{B957C082-E469-4B14-8CF9-C7FFAC7BD6F8}" dt="2024-03-08T10:06:43.163" v="0" actId="47"/>
        <pc:sldMkLst>
          <pc:docMk/>
          <pc:sldMk cId="3764794437" sldId="382"/>
        </pc:sldMkLst>
      </pc:sldChg>
      <pc:sldChg chg="del">
        <pc:chgData name="Melanie David-Feveck" userId="9e4d456e-893c-4367-b601-72fce04ebd6b" providerId="ADAL" clId="{B957C082-E469-4B14-8CF9-C7FFAC7BD6F8}" dt="2024-03-08T10:06:43.163" v="0" actId="47"/>
        <pc:sldMkLst>
          <pc:docMk/>
          <pc:sldMk cId="259841985" sldId="383"/>
        </pc:sldMkLst>
      </pc:sldChg>
      <pc:sldChg chg="del">
        <pc:chgData name="Melanie David-Feveck" userId="9e4d456e-893c-4367-b601-72fce04ebd6b" providerId="ADAL" clId="{B957C082-E469-4B14-8CF9-C7FFAC7BD6F8}" dt="2024-03-08T10:06:43.163" v="0" actId="47"/>
        <pc:sldMkLst>
          <pc:docMk/>
          <pc:sldMk cId="4009100734" sldId="384"/>
        </pc:sldMkLst>
      </pc:sldChg>
      <pc:sldChg chg="del">
        <pc:chgData name="Melanie David-Feveck" userId="9e4d456e-893c-4367-b601-72fce04ebd6b" providerId="ADAL" clId="{B957C082-E469-4B14-8CF9-C7FFAC7BD6F8}" dt="2024-03-08T10:06:43.163" v="0" actId="47"/>
        <pc:sldMkLst>
          <pc:docMk/>
          <pc:sldMk cId="603338423" sldId="385"/>
        </pc:sldMkLst>
      </pc:sldChg>
      <pc:sldChg chg="del">
        <pc:chgData name="Melanie David-Feveck" userId="9e4d456e-893c-4367-b601-72fce04ebd6b" providerId="ADAL" clId="{B957C082-E469-4B14-8CF9-C7FFAC7BD6F8}" dt="2024-03-08T10:06:43.163" v="0" actId="47"/>
        <pc:sldMkLst>
          <pc:docMk/>
          <pc:sldMk cId="2439145224" sldId="386"/>
        </pc:sldMkLst>
      </pc:sldChg>
      <pc:sldChg chg="del">
        <pc:chgData name="Melanie David-Feveck" userId="9e4d456e-893c-4367-b601-72fce04ebd6b" providerId="ADAL" clId="{B957C082-E469-4B14-8CF9-C7FFAC7BD6F8}" dt="2024-03-08T10:06:43.163" v="0" actId="47"/>
        <pc:sldMkLst>
          <pc:docMk/>
          <pc:sldMk cId="4172341664" sldId="387"/>
        </pc:sldMkLst>
      </pc:sldChg>
      <pc:sldChg chg="del">
        <pc:chgData name="Melanie David-Feveck" userId="9e4d456e-893c-4367-b601-72fce04ebd6b" providerId="ADAL" clId="{B957C082-E469-4B14-8CF9-C7FFAC7BD6F8}" dt="2024-03-08T10:06:43.163" v="0" actId="47"/>
        <pc:sldMkLst>
          <pc:docMk/>
          <pc:sldMk cId="3024028307" sldId="388"/>
        </pc:sldMkLst>
      </pc:sldChg>
      <pc:sldChg chg="del">
        <pc:chgData name="Melanie David-Feveck" userId="9e4d456e-893c-4367-b601-72fce04ebd6b" providerId="ADAL" clId="{B957C082-E469-4B14-8CF9-C7FFAC7BD6F8}" dt="2024-03-08T10:06:43.163" v="0" actId="47"/>
        <pc:sldMkLst>
          <pc:docMk/>
          <pc:sldMk cId="1049191509" sldId="404"/>
        </pc:sldMkLst>
      </pc:sldChg>
      <pc:sldChg chg="del">
        <pc:chgData name="Melanie David-Feveck" userId="9e4d456e-893c-4367-b601-72fce04ebd6b" providerId="ADAL" clId="{B957C082-E469-4B14-8CF9-C7FFAC7BD6F8}" dt="2024-03-08T10:06:43.163" v="0" actId="47"/>
        <pc:sldMkLst>
          <pc:docMk/>
          <pc:sldMk cId="1236592539" sldId="405"/>
        </pc:sldMkLst>
      </pc:sldChg>
      <pc:sldChg chg="del">
        <pc:chgData name="Melanie David-Feveck" userId="9e4d456e-893c-4367-b601-72fce04ebd6b" providerId="ADAL" clId="{B957C082-E469-4B14-8CF9-C7FFAC7BD6F8}" dt="2024-03-08T10:06:43.163" v="0" actId="47"/>
        <pc:sldMkLst>
          <pc:docMk/>
          <pc:sldMk cId="2252584727" sldId="406"/>
        </pc:sldMkLst>
      </pc:sldChg>
      <pc:sldChg chg="del">
        <pc:chgData name="Melanie David-Feveck" userId="9e4d456e-893c-4367-b601-72fce04ebd6b" providerId="ADAL" clId="{B957C082-E469-4B14-8CF9-C7FFAC7BD6F8}" dt="2024-03-08T10:06:43.163" v="0" actId="47"/>
        <pc:sldMkLst>
          <pc:docMk/>
          <pc:sldMk cId="3476813511" sldId="407"/>
        </pc:sldMkLst>
      </pc:sldChg>
      <pc:sldChg chg="del">
        <pc:chgData name="Melanie David-Feveck" userId="9e4d456e-893c-4367-b601-72fce04ebd6b" providerId="ADAL" clId="{B957C082-E469-4B14-8CF9-C7FFAC7BD6F8}" dt="2024-03-08T10:06:43.163" v="0" actId="47"/>
        <pc:sldMkLst>
          <pc:docMk/>
          <pc:sldMk cId="1442244657" sldId="408"/>
        </pc:sldMkLst>
      </pc:sldChg>
      <pc:sldChg chg="del">
        <pc:chgData name="Melanie David-Feveck" userId="9e4d456e-893c-4367-b601-72fce04ebd6b" providerId="ADAL" clId="{B957C082-E469-4B14-8CF9-C7FFAC7BD6F8}" dt="2024-03-08T10:06:43.163" v="0" actId="47"/>
        <pc:sldMkLst>
          <pc:docMk/>
          <pc:sldMk cId="2272761720" sldId="409"/>
        </pc:sldMkLst>
      </pc:sldChg>
      <pc:sldChg chg="del">
        <pc:chgData name="Melanie David-Feveck" userId="9e4d456e-893c-4367-b601-72fce04ebd6b" providerId="ADAL" clId="{B957C082-E469-4B14-8CF9-C7FFAC7BD6F8}" dt="2024-03-08T10:06:43.163" v="0" actId="47"/>
        <pc:sldMkLst>
          <pc:docMk/>
          <pc:sldMk cId="231206952" sldId="411"/>
        </pc:sldMkLst>
      </pc:sldChg>
      <pc:sldChg chg="del">
        <pc:chgData name="Melanie David-Feveck" userId="9e4d456e-893c-4367-b601-72fce04ebd6b" providerId="ADAL" clId="{B957C082-E469-4B14-8CF9-C7FFAC7BD6F8}" dt="2024-03-08T10:06:43.163" v="0" actId="47"/>
        <pc:sldMkLst>
          <pc:docMk/>
          <pc:sldMk cId="3735904220" sldId="412"/>
        </pc:sldMkLst>
      </pc:sldChg>
      <pc:sldChg chg="del">
        <pc:chgData name="Melanie David-Feveck" userId="9e4d456e-893c-4367-b601-72fce04ebd6b" providerId="ADAL" clId="{B957C082-E469-4B14-8CF9-C7FFAC7BD6F8}" dt="2024-03-08T10:06:54.608" v="1" actId="47"/>
        <pc:sldMkLst>
          <pc:docMk/>
          <pc:sldMk cId="3243898159" sldId="414"/>
        </pc:sldMkLst>
      </pc:sldChg>
      <pc:sldChg chg="del">
        <pc:chgData name="Melanie David-Feveck" userId="9e4d456e-893c-4367-b601-72fce04ebd6b" providerId="ADAL" clId="{B957C082-E469-4B14-8CF9-C7FFAC7BD6F8}" dt="2024-03-08T10:06:54.608" v="1" actId="47"/>
        <pc:sldMkLst>
          <pc:docMk/>
          <pc:sldMk cId="2275945638" sldId="415"/>
        </pc:sldMkLst>
      </pc:sldChg>
      <pc:sldChg chg="del">
        <pc:chgData name="Melanie David-Feveck" userId="9e4d456e-893c-4367-b601-72fce04ebd6b" providerId="ADAL" clId="{B957C082-E469-4B14-8CF9-C7FFAC7BD6F8}" dt="2024-03-08T10:06:54.608" v="1" actId="47"/>
        <pc:sldMkLst>
          <pc:docMk/>
          <pc:sldMk cId="4083080286" sldId="416"/>
        </pc:sldMkLst>
      </pc:sldChg>
      <pc:sldChg chg="del">
        <pc:chgData name="Melanie David-Feveck" userId="9e4d456e-893c-4367-b601-72fce04ebd6b" providerId="ADAL" clId="{B957C082-E469-4B14-8CF9-C7FFAC7BD6F8}" dt="2024-03-08T10:06:54.608" v="1" actId="47"/>
        <pc:sldMkLst>
          <pc:docMk/>
          <pc:sldMk cId="423871672" sldId="417"/>
        </pc:sldMkLst>
      </pc:sldChg>
      <pc:sldChg chg="del">
        <pc:chgData name="Melanie David-Feveck" userId="9e4d456e-893c-4367-b601-72fce04ebd6b" providerId="ADAL" clId="{B957C082-E469-4B14-8CF9-C7FFAC7BD6F8}" dt="2024-03-08T10:06:54.608" v="1" actId="47"/>
        <pc:sldMkLst>
          <pc:docMk/>
          <pc:sldMk cId="3066254259" sldId="418"/>
        </pc:sldMkLst>
      </pc:sldChg>
      <pc:sldChg chg="del">
        <pc:chgData name="Melanie David-Feveck" userId="9e4d456e-893c-4367-b601-72fce04ebd6b" providerId="ADAL" clId="{B957C082-E469-4B14-8CF9-C7FFAC7BD6F8}" dt="2024-03-08T10:06:54.608" v="1" actId="47"/>
        <pc:sldMkLst>
          <pc:docMk/>
          <pc:sldMk cId="3048002493" sldId="419"/>
        </pc:sldMkLst>
      </pc:sldChg>
      <pc:sldChg chg="del">
        <pc:chgData name="Melanie David-Feveck" userId="9e4d456e-893c-4367-b601-72fce04ebd6b" providerId="ADAL" clId="{B957C082-E469-4B14-8CF9-C7FFAC7BD6F8}" dt="2024-03-08T10:06:54.608" v="1" actId="47"/>
        <pc:sldMkLst>
          <pc:docMk/>
          <pc:sldMk cId="3286722008" sldId="420"/>
        </pc:sldMkLst>
      </pc:sldChg>
      <pc:sldChg chg="del">
        <pc:chgData name="Melanie David-Feveck" userId="9e4d456e-893c-4367-b601-72fce04ebd6b" providerId="ADAL" clId="{B957C082-E469-4B14-8CF9-C7FFAC7BD6F8}" dt="2024-03-08T10:06:54.608" v="1" actId="47"/>
        <pc:sldMkLst>
          <pc:docMk/>
          <pc:sldMk cId="3156853594" sldId="421"/>
        </pc:sldMkLst>
      </pc:sldChg>
      <pc:sldChg chg="del">
        <pc:chgData name="Melanie David-Feveck" userId="9e4d456e-893c-4367-b601-72fce04ebd6b" providerId="ADAL" clId="{B957C082-E469-4B14-8CF9-C7FFAC7BD6F8}" dt="2024-03-08T10:06:54.608" v="1" actId="47"/>
        <pc:sldMkLst>
          <pc:docMk/>
          <pc:sldMk cId="4139495854" sldId="422"/>
        </pc:sldMkLst>
      </pc:sldChg>
      <pc:sldChg chg="del">
        <pc:chgData name="Melanie David-Feveck" userId="9e4d456e-893c-4367-b601-72fce04ebd6b" providerId="ADAL" clId="{B957C082-E469-4B14-8CF9-C7FFAC7BD6F8}" dt="2024-03-08T10:06:54.608" v="1" actId="47"/>
        <pc:sldMkLst>
          <pc:docMk/>
          <pc:sldMk cId="2957157502" sldId="423"/>
        </pc:sldMkLst>
      </pc:sldChg>
      <pc:sldChg chg="del">
        <pc:chgData name="Melanie David-Feveck" userId="9e4d456e-893c-4367-b601-72fce04ebd6b" providerId="ADAL" clId="{B957C082-E469-4B14-8CF9-C7FFAC7BD6F8}" dt="2024-03-08T10:06:54.608" v="1" actId="47"/>
        <pc:sldMkLst>
          <pc:docMk/>
          <pc:sldMk cId="2658974214" sldId="424"/>
        </pc:sldMkLst>
      </pc:sldChg>
      <pc:sldChg chg="del">
        <pc:chgData name="Melanie David-Feveck" userId="9e4d456e-893c-4367-b601-72fce04ebd6b" providerId="ADAL" clId="{B957C082-E469-4B14-8CF9-C7FFAC7BD6F8}" dt="2024-03-08T10:06:43.163" v="0" actId="47"/>
        <pc:sldMkLst>
          <pc:docMk/>
          <pc:sldMk cId="3916837" sldId="425"/>
        </pc:sldMkLst>
      </pc:sldChg>
      <pc:sldChg chg="del">
        <pc:chgData name="Melanie David-Feveck" userId="9e4d456e-893c-4367-b601-72fce04ebd6b" providerId="ADAL" clId="{B957C082-E469-4B14-8CF9-C7FFAC7BD6F8}" dt="2024-03-08T10:06:43.163" v="0" actId="47"/>
        <pc:sldMkLst>
          <pc:docMk/>
          <pc:sldMk cId="1063946677" sldId="426"/>
        </pc:sldMkLst>
      </pc:sldChg>
      <pc:sldChg chg="del">
        <pc:chgData name="Melanie David-Feveck" userId="9e4d456e-893c-4367-b601-72fce04ebd6b" providerId="ADAL" clId="{B957C082-E469-4B14-8CF9-C7FFAC7BD6F8}" dt="2024-03-08T10:06:54.608" v="1" actId="47"/>
        <pc:sldMkLst>
          <pc:docMk/>
          <pc:sldMk cId="723277856" sldId="427"/>
        </pc:sldMkLst>
      </pc:sldChg>
      <pc:sldChg chg="del">
        <pc:chgData name="Melanie David-Feveck" userId="9e4d456e-893c-4367-b601-72fce04ebd6b" providerId="ADAL" clId="{B957C082-E469-4B14-8CF9-C7FFAC7BD6F8}" dt="2024-03-08T10:06:43.163" v="0" actId="47"/>
        <pc:sldMkLst>
          <pc:docMk/>
          <pc:sldMk cId="2108820694" sldId="428"/>
        </pc:sldMkLst>
      </pc:sldChg>
      <pc:sldChg chg="del">
        <pc:chgData name="Melanie David-Feveck" userId="9e4d456e-893c-4367-b601-72fce04ebd6b" providerId="ADAL" clId="{B957C082-E469-4B14-8CF9-C7FFAC7BD6F8}" dt="2024-03-08T10:06:43.163" v="0" actId="47"/>
        <pc:sldMkLst>
          <pc:docMk/>
          <pc:sldMk cId="573718993" sldId="429"/>
        </pc:sldMkLst>
      </pc:sldChg>
      <pc:sldChg chg="del">
        <pc:chgData name="Melanie David-Feveck" userId="9e4d456e-893c-4367-b601-72fce04ebd6b" providerId="ADAL" clId="{B957C082-E469-4B14-8CF9-C7FFAC7BD6F8}" dt="2024-03-08T10:06:43.163" v="0" actId="47"/>
        <pc:sldMkLst>
          <pc:docMk/>
          <pc:sldMk cId="1427456618" sldId="430"/>
        </pc:sldMkLst>
      </pc:sldChg>
      <pc:sldChg chg="del">
        <pc:chgData name="Melanie David-Feveck" userId="9e4d456e-893c-4367-b601-72fce04ebd6b" providerId="ADAL" clId="{B957C082-E469-4B14-8CF9-C7FFAC7BD6F8}" dt="2024-03-08T10:06:43.163" v="0" actId="47"/>
        <pc:sldMkLst>
          <pc:docMk/>
          <pc:sldMk cId="2641756455" sldId="432"/>
        </pc:sldMkLst>
      </pc:sldChg>
      <pc:sldChg chg="del">
        <pc:chgData name="Melanie David-Feveck" userId="9e4d456e-893c-4367-b601-72fce04ebd6b" providerId="ADAL" clId="{B957C082-E469-4B14-8CF9-C7FFAC7BD6F8}" dt="2024-03-08T10:06:54.608" v="1" actId="47"/>
        <pc:sldMkLst>
          <pc:docMk/>
          <pc:sldMk cId="3170124075" sldId="433"/>
        </pc:sldMkLst>
      </pc:sldChg>
      <pc:sldChg chg="del">
        <pc:chgData name="Melanie David-Feveck" userId="9e4d456e-893c-4367-b601-72fce04ebd6b" providerId="ADAL" clId="{B957C082-E469-4B14-8CF9-C7FFAC7BD6F8}" dt="2024-03-08T10:06:43.163" v="0" actId="47"/>
        <pc:sldMkLst>
          <pc:docMk/>
          <pc:sldMk cId="511903125" sldId="434"/>
        </pc:sldMkLst>
      </pc:sldChg>
    </pc:docChg>
  </pc:docChgLst>
  <pc:docChgLst>
    <pc:chgData name="Melanie David-Feveck" userId="9e4d456e-893c-4367-b601-72fce04ebd6b" providerId="ADAL" clId="{57B2FD35-3DE1-46B0-B370-11C81365CEBE}"/>
    <pc:docChg chg="undo custSel modSld">
      <pc:chgData name="Melanie David-Feveck" userId="9e4d456e-893c-4367-b601-72fce04ebd6b" providerId="ADAL" clId="{57B2FD35-3DE1-46B0-B370-11C81365CEBE}" dt="2024-07-22T12:41:28.230" v="108" actId="20577"/>
      <pc:docMkLst>
        <pc:docMk/>
      </pc:docMkLst>
      <pc:sldChg chg="delCm">
        <pc:chgData name="Melanie David-Feveck" userId="9e4d456e-893c-4367-b601-72fce04ebd6b" providerId="ADAL" clId="{57B2FD35-3DE1-46B0-B370-11C81365CEBE}" dt="2024-07-22T11:10:48.074" v="82"/>
        <pc:sldMkLst>
          <pc:docMk/>
          <pc:sldMk cId="3168977048" sldId="331"/>
        </pc:sldMkLst>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57B2FD35-3DE1-46B0-B370-11C81365CEBE}" dt="2024-07-22T11:10:48.074" v="82"/>
              <pc2:cmMkLst xmlns:pc2="http://schemas.microsoft.com/office/powerpoint/2019/9/main/command">
                <pc:docMk/>
                <pc:sldMk cId="3168977048" sldId="331"/>
                <pc2:cmMk id="{1B5D5CB9-9479-4442-8D82-13E35DF438E2}"/>
              </pc2:cmMkLst>
            </pc226:cmChg>
          </p:ext>
        </pc:extLst>
      </pc:sldChg>
      <pc:sldChg chg="modSp mod delCm modCm">
        <pc:chgData name="Melanie David-Feveck" userId="9e4d456e-893c-4367-b601-72fce04ebd6b" providerId="ADAL" clId="{57B2FD35-3DE1-46B0-B370-11C81365CEBE}" dt="2024-07-22T12:41:28.230" v="108" actId="20577"/>
        <pc:sldMkLst>
          <pc:docMk/>
          <pc:sldMk cId="3737459222" sldId="332"/>
        </pc:sldMkLst>
        <pc:spChg chg="mod">
          <ac:chgData name="Melanie David-Feveck" userId="9e4d456e-893c-4367-b601-72fce04ebd6b" providerId="ADAL" clId="{57B2FD35-3DE1-46B0-B370-11C81365CEBE}" dt="2024-07-22T12:41:28.230" v="108" actId="20577"/>
          <ac:spMkLst>
            <pc:docMk/>
            <pc:sldMk cId="3737459222" sldId="332"/>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7B2FD35-3DE1-46B0-B370-11C81365CEBE}" dt="2024-07-22T11:12:29.948" v="86"/>
              <pc2:cmMkLst xmlns:pc2="http://schemas.microsoft.com/office/powerpoint/2019/9/main/command">
                <pc:docMk/>
                <pc:sldMk cId="3737459222" sldId="332"/>
                <pc2:cmMk id="{54E6C89A-058A-4E8F-AC4A-993B5145A97C}"/>
              </pc2:cmMkLst>
            </pc226:cmChg>
          </p:ext>
        </pc:extLst>
      </pc:sldChg>
      <pc:sldChg chg="addSp modSp mod delCm">
        <pc:chgData name="Melanie David-Feveck" userId="9e4d456e-893c-4367-b601-72fce04ebd6b" providerId="ADAL" clId="{57B2FD35-3DE1-46B0-B370-11C81365CEBE}" dt="2024-07-22T11:10:21.977" v="81"/>
        <pc:sldMkLst>
          <pc:docMk/>
          <pc:sldMk cId="2026402769" sldId="389"/>
        </pc:sldMkLst>
        <pc:spChg chg="add mod">
          <ac:chgData name="Melanie David-Feveck" userId="9e4d456e-893c-4367-b601-72fce04ebd6b" providerId="ADAL" clId="{57B2FD35-3DE1-46B0-B370-11C81365CEBE}" dt="2024-07-22T11:10:00.559" v="80" actId="1076"/>
          <ac:spMkLst>
            <pc:docMk/>
            <pc:sldMk cId="2026402769" sldId="389"/>
            <ac:spMk id="4" creationId="{4FFD1D69-53AD-8B53-6F61-FC11023B3987}"/>
          </ac:spMkLst>
        </pc:spChg>
        <pc:picChg chg="mod">
          <ac:chgData name="Melanie David-Feveck" userId="9e4d456e-893c-4367-b601-72fce04ebd6b" providerId="ADAL" clId="{57B2FD35-3DE1-46B0-B370-11C81365CEBE}" dt="2024-07-22T11:09:00.726" v="76" actId="2085"/>
          <ac:picMkLst>
            <pc:docMk/>
            <pc:sldMk cId="2026402769" sldId="389"/>
            <ac:picMk id="8" creationId="{A76ABD25-2E27-AF17-E83C-4397533AF010}"/>
          </ac:picMkLst>
        </pc:pic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57B2FD35-3DE1-46B0-B370-11C81365CEBE}" dt="2024-07-22T11:10:21.977" v="81"/>
              <pc2:cmMkLst xmlns:pc2="http://schemas.microsoft.com/office/powerpoint/2019/9/main/command">
                <pc:docMk/>
                <pc:sldMk cId="2026402769" sldId="389"/>
                <pc2:cmMk id="{9C935F0A-DF04-4925-AD50-E1D12730285C}"/>
              </pc2:cmMkLst>
            </pc226:cmChg>
          </p:ext>
        </pc:extLst>
      </pc:sldChg>
      <pc:sldChg chg="modSp mod delCm modCm">
        <pc:chgData name="Melanie David-Feveck" userId="9e4d456e-893c-4367-b601-72fce04ebd6b" providerId="ADAL" clId="{57B2FD35-3DE1-46B0-B370-11C81365CEBE}" dt="2024-07-22T11:00:05.546" v="13" actId="33524"/>
        <pc:sldMkLst>
          <pc:docMk/>
          <pc:sldMk cId="3801246647" sldId="392"/>
        </pc:sldMkLst>
        <pc:spChg chg="mod">
          <ac:chgData name="Melanie David-Feveck" userId="9e4d456e-893c-4367-b601-72fce04ebd6b" providerId="ADAL" clId="{57B2FD35-3DE1-46B0-B370-11C81365CEBE}" dt="2024-07-22T11:00:05.546" v="13" actId="33524"/>
          <ac:spMkLst>
            <pc:docMk/>
            <pc:sldMk cId="3801246647" sldId="392"/>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7B2FD35-3DE1-46B0-B370-11C81365CEBE}" dt="2024-07-22T10:59:54.262" v="12"/>
              <pc2:cmMkLst xmlns:pc2="http://schemas.microsoft.com/office/powerpoint/2019/9/main/command">
                <pc:docMk/>
                <pc:sldMk cId="3801246647" sldId="392"/>
                <pc2:cmMk id="{19BB06F1-434E-43B4-BB2A-BFD535B709FF}"/>
              </pc2:cmMkLst>
            </pc226:cmChg>
          </p:ext>
        </pc:extLst>
      </pc:sldChg>
      <pc:sldChg chg="modSp mod delCm modCm">
        <pc:chgData name="Melanie David-Feveck" userId="9e4d456e-893c-4367-b601-72fce04ebd6b" providerId="ADAL" clId="{57B2FD35-3DE1-46B0-B370-11C81365CEBE}" dt="2024-07-22T11:00:46.009" v="17"/>
        <pc:sldMkLst>
          <pc:docMk/>
          <pc:sldMk cId="694769588" sldId="395"/>
        </pc:sldMkLst>
        <pc:spChg chg="mod">
          <ac:chgData name="Melanie David-Feveck" userId="9e4d456e-893c-4367-b601-72fce04ebd6b" providerId="ADAL" clId="{57B2FD35-3DE1-46B0-B370-11C81365CEBE}" dt="2024-07-22T11:00:33.677" v="16" actId="20577"/>
          <ac:spMkLst>
            <pc:docMk/>
            <pc:sldMk cId="694769588" sldId="395"/>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7B2FD35-3DE1-46B0-B370-11C81365CEBE}" dt="2024-07-22T11:00:46.009" v="17"/>
              <pc2:cmMkLst xmlns:pc2="http://schemas.microsoft.com/office/powerpoint/2019/9/main/command">
                <pc:docMk/>
                <pc:sldMk cId="694769588" sldId="395"/>
                <pc2:cmMk id="{440ED3A7-88B5-4E37-B12D-BDA5D759A76D}"/>
              </pc2:cmMkLst>
            </pc226:cmChg>
          </p:ext>
        </pc:extLst>
      </pc:sldChg>
      <pc:sldChg chg="modSp mod delCm">
        <pc:chgData name="Melanie David-Feveck" userId="9e4d456e-893c-4367-b601-72fce04ebd6b" providerId="ADAL" clId="{57B2FD35-3DE1-46B0-B370-11C81365CEBE}" dt="2024-07-22T11:01:12.351" v="19" actId="27107"/>
        <pc:sldMkLst>
          <pc:docMk/>
          <pc:sldMk cId="3131653923" sldId="398"/>
        </pc:sldMkLst>
        <pc:spChg chg="mod">
          <ac:chgData name="Melanie David-Feveck" userId="9e4d456e-893c-4367-b601-72fce04ebd6b" providerId="ADAL" clId="{57B2FD35-3DE1-46B0-B370-11C81365CEBE}" dt="2024-07-22T11:01:12.351" v="19" actId="27107"/>
          <ac:spMkLst>
            <pc:docMk/>
            <pc:sldMk cId="3131653923" sldId="398"/>
            <ac:spMk id="5" creationId="{17624B36-A292-AB0C-54D5-FD657CE3438E}"/>
          </ac:spMkLst>
        </pc:sp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57B2FD35-3DE1-46B0-B370-11C81365CEBE}" dt="2024-07-22T11:00:57.423" v="18"/>
              <pc2:cmMkLst xmlns:pc2="http://schemas.microsoft.com/office/powerpoint/2019/9/main/command">
                <pc:docMk/>
                <pc:sldMk cId="3131653923" sldId="398"/>
                <pc2:cmMk id="{3E344261-2F1F-4D78-B85D-A67CC73DF459}"/>
              </pc2:cmMkLst>
            </pc226:cmChg>
          </p:ext>
        </pc:extLst>
      </pc:sldChg>
      <pc:sldChg chg="modSp mod delCm modCm">
        <pc:chgData name="Melanie David-Feveck" userId="9e4d456e-893c-4367-b601-72fce04ebd6b" providerId="ADAL" clId="{57B2FD35-3DE1-46B0-B370-11C81365CEBE}" dt="2024-07-22T11:14:34.691" v="103" actId="20577"/>
        <pc:sldMkLst>
          <pc:docMk/>
          <pc:sldMk cId="1678939937" sldId="399"/>
        </pc:sldMkLst>
        <pc:spChg chg="mod">
          <ac:chgData name="Melanie David-Feveck" userId="9e4d456e-893c-4367-b601-72fce04ebd6b" providerId="ADAL" clId="{57B2FD35-3DE1-46B0-B370-11C81365CEBE}" dt="2024-07-22T11:14:34.691" v="103" actId="20577"/>
          <ac:spMkLst>
            <pc:docMk/>
            <pc:sldMk cId="1678939937" sldId="399"/>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57B2FD35-3DE1-46B0-B370-11C81365CEBE}" dt="2024-07-22T11:02:29.667" v="25"/>
              <pc2:cmMkLst xmlns:pc2="http://schemas.microsoft.com/office/powerpoint/2019/9/main/command">
                <pc:docMk/>
                <pc:sldMk cId="1678939937" sldId="399"/>
                <pc2:cmMk id="{E36FB935-FA60-4476-8120-EB8F0B7C196B}"/>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421D5-F48D-4254-BD76-19655040B0E8}" type="doc">
      <dgm:prSet loTypeId="urn:microsoft.com/office/officeart/2005/8/layout/chevron2" loCatId="process" qsTypeId="urn:microsoft.com/office/officeart/2005/8/quickstyle/simple1" qsCatId="simple" csTypeId="urn:microsoft.com/office/officeart/2005/8/colors/accent3_3" csCatId="accent3" phldr="1"/>
      <dgm:spPr/>
      <dgm:t>
        <a:bodyPr/>
        <a:lstStyle/>
        <a:p>
          <a:endParaRPr lang="en-US"/>
        </a:p>
      </dgm:t>
    </dgm:pt>
    <dgm:pt modelId="{7D51CD34-2FDA-4B9A-A52C-AF52F7B9BD10}">
      <dgm:prSet phldrT="[Text]"/>
      <dgm:spPr/>
      <dgm:t>
        <a:bodyPr/>
        <a:lstStyle/>
        <a:p>
          <a:pPr algn="ctr"/>
          <a:r>
            <a:rPr lang="en-US" dirty="0"/>
            <a:t>1</a:t>
          </a:r>
        </a:p>
      </dgm:t>
    </dgm:pt>
    <dgm:pt modelId="{603708C0-8043-4555-B5E1-66F19EFEB5F1}" type="parTrans" cxnId="{1DA544A0-CB3A-47A5-BEC3-316FDFD94802}">
      <dgm:prSet/>
      <dgm:spPr/>
      <dgm:t>
        <a:bodyPr/>
        <a:lstStyle/>
        <a:p>
          <a:pPr algn="ctr"/>
          <a:endParaRPr lang="en-US"/>
        </a:p>
      </dgm:t>
    </dgm:pt>
    <dgm:pt modelId="{0AC88E52-BD0C-4B42-9F4F-D237366B0430}" type="sibTrans" cxnId="{1DA544A0-CB3A-47A5-BEC3-316FDFD94802}">
      <dgm:prSet/>
      <dgm:spPr/>
      <dgm:t>
        <a:bodyPr/>
        <a:lstStyle/>
        <a:p>
          <a:pPr algn="ctr"/>
          <a:endParaRPr lang="en-US"/>
        </a:p>
      </dgm:t>
    </dgm:pt>
    <dgm:pt modelId="{EC44F4BC-8707-49AD-8DE8-84CD675A71E3}">
      <dgm:prSet phldrT="[Text]" custT="1"/>
      <dgm:spPr/>
      <dgm:t>
        <a:bodyPr/>
        <a:lstStyle/>
        <a:p>
          <a:pPr marL="0" indent="0" algn="ctr">
            <a:buNone/>
          </a:pPr>
          <a:r>
            <a:rPr lang="en-US" sz="2000" b="1" dirty="0">
              <a:latin typeface="Arial" panose="020B0604020202020204" pitchFamily="34" charset="0"/>
              <a:cs typeface="Arial" panose="020B0604020202020204" pitchFamily="34" charset="0"/>
            </a:rPr>
            <a:t>All referrals</a:t>
          </a:r>
        </a:p>
      </dgm:t>
    </dgm:pt>
    <dgm:pt modelId="{635F03DC-0382-4851-BB28-DBA6F5080F0D}" type="parTrans" cxnId="{2C66FEAB-DB50-4E8D-B9A2-076E9AF6E7C7}">
      <dgm:prSet/>
      <dgm:spPr/>
      <dgm:t>
        <a:bodyPr/>
        <a:lstStyle/>
        <a:p>
          <a:pPr algn="ctr"/>
          <a:endParaRPr lang="en-US"/>
        </a:p>
      </dgm:t>
    </dgm:pt>
    <dgm:pt modelId="{A9849F68-129D-440E-8B10-9CB8E26EDF56}" type="sibTrans" cxnId="{2C66FEAB-DB50-4E8D-B9A2-076E9AF6E7C7}">
      <dgm:prSet/>
      <dgm:spPr/>
      <dgm:t>
        <a:bodyPr/>
        <a:lstStyle/>
        <a:p>
          <a:pPr algn="ctr"/>
          <a:endParaRPr lang="en-US"/>
        </a:p>
      </dgm:t>
    </dgm:pt>
    <dgm:pt modelId="{246B0757-A634-4BD4-B7B4-1F270F6CE464}">
      <dgm:prSet phldrT="[Text]"/>
      <dgm:spPr/>
      <dgm:t>
        <a:bodyPr/>
        <a:lstStyle/>
        <a:p>
          <a:pPr algn="ctr"/>
          <a:r>
            <a:rPr lang="en-US" dirty="0"/>
            <a:t>2</a:t>
          </a:r>
        </a:p>
      </dgm:t>
    </dgm:pt>
    <dgm:pt modelId="{01BEB4F4-763B-4A13-BC42-D151D072BA8C}" type="parTrans" cxnId="{237A0039-F0C2-4B2C-9F2A-743A99789DF3}">
      <dgm:prSet/>
      <dgm:spPr/>
      <dgm:t>
        <a:bodyPr/>
        <a:lstStyle/>
        <a:p>
          <a:pPr algn="ctr"/>
          <a:endParaRPr lang="en-US"/>
        </a:p>
      </dgm:t>
    </dgm:pt>
    <dgm:pt modelId="{0CFC9E12-A4E0-4EB4-A83F-A7857DCA290B}" type="sibTrans" cxnId="{237A0039-F0C2-4B2C-9F2A-743A99789DF3}">
      <dgm:prSet/>
      <dgm:spPr/>
      <dgm:t>
        <a:bodyPr/>
        <a:lstStyle/>
        <a:p>
          <a:pPr algn="ctr"/>
          <a:endParaRPr lang="en-US"/>
        </a:p>
      </dgm:t>
    </dgm:pt>
    <dgm:pt modelId="{2A30DEA6-0B53-499B-BE8D-142427A09635}">
      <dgm:prSet phldrT="[Text]"/>
      <dgm:spPr/>
      <dgm:t>
        <a:bodyPr/>
        <a:lstStyle/>
        <a:p>
          <a:pPr algn="ctr"/>
          <a:r>
            <a:rPr lang="en-US" dirty="0"/>
            <a:t>3</a:t>
          </a:r>
        </a:p>
      </dgm:t>
    </dgm:pt>
    <dgm:pt modelId="{48C575DD-F8E4-49CF-8C40-EAA6E28645D3}" type="parTrans" cxnId="{4D63FCA9-1E31-4A69-9511-2C605DCCCE54}">
      <dgm:prSet/>
      <dgm:spPr/>
      <dgm:t>
        <a:bodyPr/>
        <a:lstStyle/>
        <a:p>
          <a:pPr algn="ctr"/>
          <a:endParaRPr lang="en-US"/>
        </a:p>
      </dgm:t>
    </dgm:pt>
    <dgm:pt modelId="{A5935C2C-8336-4720-B67B-385AC65F0475}" type="sibTrans" cxnId="{4D63FCA9-1E31-4A69-9511-2C605DCCCE54}">
      <dgm:prSet/>
      <dgm:spPr/>
      <dgm:t>
        <a:bodyPr/>
        <a:lstStyle/>
        <a:p>
          <a:pPr algn="ctr"/>
          <a:endParaRPr lang="en-US"/>
        </a:p>
      </dgm:t>
    </dgm:pt>
    <dgm:pt modelId="{5AE22761-4896-4F2F-A21F-50C91F300832}">
      <dgm:prSet phldrT="[Text]" custT="1"/>
      <dgm:spPr/>
      <dgm:t>
        <a:bodyPr/>
        <a:lstStyle/>
        <a:p>
          <a:pPr marL="0" indent="0" algn="ctr">
            <a:buNone/>
          </a:pPr>
          <a:r>
            <a:rPr lang="en-US" sz="2000" b="1" dirty="0">
              <a:latin typeface="Arial" panose="020B0604020202020204" pitchFamily="34" charset="0"/>
              <a:cs typeface="Arial" panose="020B0604020202020204" pitchFamily="34" charset="0"/>
            </a:rPr>
            <a:t>First seizure clinic</a:t>
          </a:r>
        </a:p>
      </dgm:t>
    </dgm:pt>
    <dgm:pt modelId="{98E2C64B-D675-4A3F-9AE2-5EB87D5B89F3}" type="parTrans" cxnId="{E47774B7-C803-40D8-9C22-787C613541B9}">
      <dgm:prSet/>
      <dgm:spPr/>
      <dgm:t>
        <a:bodyPr/>
        <a:lstStyle/>
        <a:p>
          <a:pPr algn="ctr"/>
          <a:endParaRPr lang="en-US"/>
        </a:p>
      </dgm:t>
    </dgm:pt>
    <dgm:pt modelId="{9B62A007-1885-4AA4-BFF6-0AF9701A1787}" type="sibTrans" cxnId="{E47774B7-C803-40D8-9C22-787C613541B9}">
      <dgm:prSet/>
      <dgm:spPr/>
      <dgm:t>
        <a:bodyPr/>
        <a:lstStyle/>
        <a:p>
          <a:pPr algn="ctr"/>
          <a:endParaRPr lang="en-US"/>
        </a:p>
      </dgm:t>
    </dgm:pt>
    <dgm:pt modelId="{140FE12A-8186-4E14-8E16-626EF1E61B21}">
      <dgm:prSet custT="1"/>
      <dgm:spPr/>
      <dgm:t>
        <a:bodyPr/>
        <a:lstStyle/>
        <a:p>
          <a:pPr marL="0" indent="0" algn="ctr">
            <a:buNone/>
          </a:pPr>
          <a:r>
            <a:rPr lang="en-US" sz="2000" b="1" dirty="0">
              <a:latin typeface="Arial" panose="020B0604020202020204" pitchFamily="34" charset="0"/>
              <a:cs typeface="Arial" panose="020B0604020202020204" pitchFamily="34" charset="0"/>
            </a:rPr>
            <a:t>One entry point</a:t>
          </a:r>
        </a:p>
      </dgm:t>
    </dgm:pt>
    <dgm:pt modelId="{E2B8D4D4-AA1A-49C6-A866-9FE31832F86D}" type="parTrans" cxnId="{F0C5EB6F-9798-47BE-A62A-BE60B8B3288A}">
      <dgm:prSet/>
      <dgm:spPr/>
      <dgm:t>
        <a:bodyPr/>
        <a:lstStyle/>
        <a:p>
          <a:pPr algn="ctr"/>
          <a:endParaRPr lang="en-US"/>
        </a:p>
      </dgm:t>
    </dgm:pt>
    <dgm:pt modelId="{6C9E6F9F-3E72-4F7D-8679-FF4F0814FD6F}" type="sibTrans" cxnId="{F0C5EB6F-9798-47BE-A62A-BE60B8B3288A}">
      <dgm:prSet/>
      <dgm:spPr/>
      <dgm:t>
        <a:bodyPr/>
        <a:lstStyle/>
        <a:p>
          <a:pPr algn="ctr"/>
          <a:endParaRPr lang="en-US"/>
        </a:p>
      </dgm:t>
    </dgm:pt>
    <dgm:pt modelId="{65CE8AA1-96FA-4FAF-97EB-EC554B5BCBDA}" type="pres">
      <dgm:prSet presAssocID="{617421D5-F48D-4254-BD76-19655040B0E8}" presName="linearFlow" presStyleCnt="0">
        <dgm:presLayoutVars>
          <dgm:dir/>
          <dgm:animLvl val="lvl"/>
          <dgm:resizeHandles val="exact"/>
        </dgm:presLayoutVars>
      </dgm:prSet>
      <dgm:spPr/>
    </dgm:pt>
    <dgm:pt modelId="{818292CD-CAEF-4F07-A736-FA5E44BC77F5}" type="pres">
      <dgm:prSet presAssocID="{7D51CD34-2FDA-4B9A-A52C-AF52F7B9BD10}" presName="composite" presStyleCnt="0"/>
      <dgm:spPr/>
    </dgm:pt>
    <dgm:pt modelId="{71EBE27F-C99D-44AD-9DF8-CE5AD3B2617D}" type="pres">
      <dgm:prSet presAssocID="{7D51CD34-2FDA-4B9A-A52C-AF52F7B9BD10}" presName="parentText" presStyleLbl="alignNode1" presStyleIdx="0" presStyleCnt="3" custLinFactNeighborY="0">
        <dgm:presLayoutVars>
          <dgm:chMax val="1"/>
          <dgm:bulletEnabled val="1"/>
        </dgm:presLayoutVars>
      </dgm:prSet>
      <dgm:spPr/>
    </dgm:pt>
    <dgm:pt modelId="{DFD6DEC4-4D1B-4B9E-94AC-1669379E7F66}" type="pres">
      <dgm:prSet presAssocID="{7D51CD34-2FDA-4B9A-A52C-AF52F7B9BD10}" presName="descendantText" presStyleLbl="alignAcc1" presStyleIdx="0" presStyleCnt="3">
        <dgm:presLayoutVars>
          <dgm:bulletEnabled val="1"/>
        </dgm:presLayoutVars>
      </dgm:prSet>
      <dgm:spPr/>
    </dgm:pt>
    <dgm:pt modelId="{B7A6FAAF-DBA9-4610-945A-2951CC2F40F3}" type="pres">
      <dgm:prSet presAssocID="{0AC88E52-BD0C-4B42-9F4F-D237366B0430}" presName="sp" presStyleCnt="0"/>
      <dgm:spPr/>
    </dgm:pt>
    <dgm:pt modelId="{13B58ABC-A056-40C0-9752-17754C9BF1CE}" type="pres">
      <dgm:prSet presAssocID="{246B0757-A634-4BD4-B7B4-1F270F6CE464}" presName="composite" presStyleCnt="0"/>
      <dgm:spPr/>
    </dgm:pt>
    <dgm:pt modelId="{18C24E6C-FF8B-4626-8F1B-7D796B1C8D5E}" type="pres">
      <dgm:prSet presAssocID="{246B0757-A634-4BD4-B7B4-1F270F6CE464}" presName="parentText" presStyleLbl="alignNode1" presStyleIdx="1" presStyleCnt="3">
        <dgm:presLayoutVars>
          <dgm:chMax val="1"/>
          <dgm:bulletEnabled val="1"/>
        </dgm:presLayoutVars>
      </dgm:prSet>
      <dgm:spPr/>
    </dgm:pt>
    <dgm:pt modelId="{572A00FB-A596-408E-A4D8-3B6E562D27CC}" type="pres">
      <dgm:prSet presAssocID="{246B0757-A634-4BD4-B7B4-1F270F6CE464}" presName="descendantText" presStyleLbl="alignAcc1" presStyleIdx="1" presStyleCnt="3" custLinFactNeighborY="0">
        <dgm:presLayoutVars>
          <dgm:bulletEnabled val="1"/>
        </dgm:presLayoutVars>
      </dgm:prSet>
      <dgm:spPr/>
    </dgm:pt>
    <dgm:pt modelId="{B829FBEA-0706-4D24-8BD6-0FBF2EC0FE48}" type="pres">
      <dgm:prSet presAssocID="{0CFC9E12-A4E0-4EB4-A83F-A7857DCA290B}" presName="sp" presStyleCnt="0"/>
      <dgm:spPr/>
    </dgm:pt>
    <dgm:pt modelId="{CA0E8F3A-B057-4AAD-89A2-0E2229EAC6CE}" type="pres">
      <dgm:prSet presAssocID="{2A30DEA6-0B53-499B-BE8D-142427A09635}" presName="composite" presStyleCnt="0"/>
      <dgm:spPr/>
    </dgm:pt>
    <dgm:pt modelId="{F43875C9-1CC9-48BB-A9C5-CB47C40F044F}" type="pres">
      <dgm:prSet presAssocID="{2A30DEA6-0B53-499B-BE8D-142427A09635}" presName="parentText" presStyleLbl="alignNode1" presStyleIdx="2" presStyleCnt="3">
        <dgm:presLayoutVars>
          <dgm:chMax val="1"/>
          <dgm:bulletEnabled val="1"/>
        </dgm:presLayoutVars>
      </dgm:prSet>
      <dgm:spPr/>
    </dgm:pt>
    <dgm:pt modelId="{220A221F-6EA2-472A-BF52-4F30A97A7CF6}" type="pres">
      <dgm:prSet presAssocID="{2A30DEA6-0B53-499B-BE8D-142427A09635}" presName="descendantText" presStyleLbl="alignAcc1" presStyleIdx="2" presStyleCnt="3" custLinFactNeighborY="0">
        <dgm:presLayoutVars>
          <dgm:bulletEnabled val="1"/>
        </dgm:presLayoutVars>
      </dgm:prSet>
      <dgm:spPr/>
    </dgm:pt>
  </dgm:ptLst>
  <dgm:cxnLst>
    <dgm:cxn modelId="{0183452C-B22D-411B-BD91-E647E2FAD683}" type="presOf" srcId="{140FE12A-8186-4E14-8E16-626EF1E61B21}" destId="{572A00FB-A596-408E-A4D8-3B6E562D27CC}" srcOrd="0" destOrd="0" presId="urn:microsoft.com/office/officeart/2005/8/layout/chevron2"/>
    <dgm:cxn modelId="{237A0039-F0C2-4B2C-9F2A-743A99789DF3}" srcId="{617421D5-F48D-4254-BD76-19655040B0E8}" destId="{246B0757-A634-4BD4-B7B4-1F270F6CE464}" srcOrd="1" destOrd="0" parTransId="{01BEB4F4-763B-4A13-BC42-D151D072BA8C}" sibTransId="{0CFC9E12-A4E0-4EB4-A83F-A7857DCA290B}"/>
    <dgm:cxn modelId="{D8A11240-BEE0-4B18-B072-F700F71A6E61}" type="presOf" srcId="{7D51CD34-2FDA-4B9A-A52C-AF52F7B9BD10}" destId="{71EBE27F-C99D-44AD-9DF8-CE5AD3B2617D}" srcOrd="0" destOrd="0" presId="urn:microsoft.com/office/officeart/2005/8/layout/chevron2"/>
    <dgm:cxn modelId="{90EBE942-AD23-44EA-90EC-A8279E264C59}" type="presOf" srcId="{2A30DEA6-0B53-499B-BE8D-142427A09635}" destId="{F43875C9-1CC9-48BB-A9C5-CB47C40F044F}" srcOrd="0" destOrd="0" presId="urn:microsoft.com/office/officeart/2005/8/layout/chevron2"/>
    <dgm:cxn modelId="{F0C5EB6F-9798-47BE-A62A-BE60B8B3288A}" srcId="{246B0757-A634-4BD4-B7B4-1F270F6CE464}" destId="{140FE12A-8186-4E14-8E16-626EF1E61B21}" srcOrd="0" destOrd="0" parTransId="{E2B8D4D4-AA1A-49C6-A866-9FE31832F86D}" sibTransId="{6C9E6F9F-3E72-4F7D-8679-FF4F0814FD6F}"/>
    <dgm:cxn modelId="{B2B1BE54-4993-4E53-8C18-D25C037AED5D}" type="presOf" srcId="{EC44F4BC-8707-49AD-8DE8-84CD675A71E3}" destId="{DFD6DEC4-4D1B-4B9E-94AC-1669379E7F66}" srcOrd="0" destOrd="0" presId="urn:microsoft.com/office/officeart/2005/8/layout/chevron2"/>
    <dgm:cxn modelId="{3364E492-9836-4E10-94B0-55AAE96444C5}" type="presOf" srcId="{246B0757-A634-4BD4-B7B4-1F270F6CE464}" destId="{18C24E6C-FF8B-4626-8F1B-7D796B1C8D5E}" srcOrd="0" destOrd="0" presId="urn:microsoft.com/office/officeart/2005/8/layout/chevron2"/>
    <dgm:cxn modelId="{1DA544A0-CB3A-47A5-BEC3-316FDFD94802}" srcId="{617421D5-F48D-4254-BD76-19655040B0E8}" destId="{7D51CD34-2FDA-4B9A-A52C-AF52F7B9BD10}" srcOrd="0" destOrd="0" parTransId="{603708C0-8043-4555-B5E1-66F19EFEB5F1}" sibTransId="{0AC88E52-BD0C-4B42-9F4F-D237366B0430}"/>
    <dgm:cxn modelId="{48775AA0-DA82-4F76-AC78-C687462D00CB}" type="presOf" srcId="{5AE22761-4896-4F2F-A21F-50C91F300832}" destId="{220A221F-6EA2-472A-BF52-4F30A97A7CF6}" srcOrd="0" destOrd="0" presId="urn:microsoft.com/office/officeart/2005/8/layout/chevron2"/>
    <dgm:cxn modelId="{4D63FCA9-1E31-4A69-9511-2C605DCCCE54}" srcId="{617421D5-F48D-4254-BD76-19655040B0E8}" destId="{2A30DEA6-0B53-499B-BE8D-142427A09635}" srcOrd="2" destOrd="0" parTransId="{48C575DD-F8E4-49CF-8C40-EAA6E28645D3}" sibTransId="{A5935C2C-8336-4720-B67B-385AC65F0475}"/>
    <dgm:cxn modelId="{2C66FEAB-DB50-4E8D-B9A2-076E9AF6E7C7}" srcId="{7D51CD34-2FDA-4B9A-A52C-AF52F7B9BD10}" destId="{EC44F4BC-8707-49AD-8DE8-84CD675A71E3}" srcOrd="0" destOrd="0" parTransId="{635F03DC-0382-4851-BB28-DBA6F5080F0D}" sibTransId="{A9849F68-129D-440E-8B10-9CB8E26EDF56}"/>
    <dgm:cxn modelId="{E47774B7-C803-40D8-9C22-787C613541B9}" srcId="{2A30DEA6-0B53-499B-BE8D-142427A09635}" destId="{5AE22761-4896-4F2F-A21F-50C91F300832}" srcOrd="0" destOrd="0" parTransId="{98E2C64B-D675-4A3F-9AE2-5EB87D5B89F3}" sibTransId="{9B62A007-1885-4AA4-BFF6-0AF9701A1787}"/>
    <dgm:cxn modelId="{89E1F4E8-BAFC-4036-B8A5-F63B7B8AA243}" type="presOf" srcId="{617421D5-F48D-4254-BD76-19655040B0E8}" destId="{65CE8AA1-96FA-4FAF-97EB-EC554B5BCBDA}" srcOrd="0" destOrd="0" presId="urn:microsoft.com/office/officeart/2005/8/layout/chevron2"/>
    <dgm:cxn modelId="{60471F80-52CC-4AE5-8A05-E7EDD4EF3ABD}" type="presParOf" srcId="{65CE8AA1-96FA-4FAF-97EB-EC554B5BCBDA}" destId="{818292CD-CAEF-4F07-A736-FA5E44BC77F5}" srcOrd="0" destOrd="0" presId="urn:microsoft.com/office/officeart/2005/8/layout/chevron2"/>
    <dgm:cxn modelId="{D5454CCB-9BEB-4417-A35A-B29EFE2CF4AE}" type="presParOf" srcId="{818292CD-CAEF-4F07-A736-FA5E44BC77F5}" destId="{71EBE27F-C99D-44AD-9DF8-CE5AD3B2617D}" srcOrd="0" destOrd="0" presId="urn:microsoft.com/office/officeart/2005/8/layout/chevron2"/>
    <dgm:cxn modelId="{6E096421-799B-43D0-9F31-44A68290ECCB}" type="presParOf" srcId="{818292CD-CAEF-4F07-A736-FA5E44BC77F5}" destId="{DFD6DEC4-4D1B-4B9E-94AC-1669379E7F66}" srcOrd="1" destOrd="0" presId="urn:microsoft.com/office/officeart/2005/8/layout/chevron2"/>
    <dgm:cxn modelId="{E9681988-B839-48B8-B456-1E263D6383D4}" type="presParOf" srcId="{65CE8AA1-96FA-4FAF-97EB-EC554B5BCBDA}" destId="{B7A6FAAF-DBA9-4610-945A-2951CC2F40F3}" srcOrd="1" destOrd="0" presId="urn:microsoft.com/office/officeart/2005/8/layout/chevron2"/>
    <dgm:cxn modelId="{9CB02DD8-9D27-4A55-9F5B-AE0830B0FCDC}" type="presParOf" srcId="{65CE8AA1-96FA-4FAF-97EB-EC554B5BCBDA}" destId="{13B58ABC-A056-40C0-9752-17754C9BF1CE}" srcOrd="2" destOrd="0" presId="urn:microsoft.com/office/officeart/2005/8/layout/chevron2"/>
    <dgm:cxn modelId="{C566A844-DE97-44C9-ABAE-8A66F2F83779}" type="presParOf" srcId="{13B58ABC-A056-40C0-9752-17754C9BF1CE}" destId="{18C24E6C-FF8B-4626-8F1B-7D796B1C8D5E}" srcOrd="0" destOrd="0" presId="urn:microsoft.com/office/officeart/2005/8/layout/chevron2"/>
    <dgm:cxn modelId="{D09A8E4D-6145-42E0-926E-E33706FFE551}" type="presParOf" srcId="{13B58ABC-A056-40C0-9752-17754C9BF1CE}" destId="{572A00FB-A596-408E-A4D8-3B6E562D27CC}" srcOrd="1" destOrd="0" presId="urn:microsoft.com/office/officeart/2005/8/layout/chevron2"/>
    <dgm:cxn modelId="{231D769A-B903-4962-A48B-674CDB54B735}" type="presParOf" srcId="{65CE8AA1-96FA-4FAF-97EB-EC554B5BCBDA}" destId="{B829FBEA-0706-4D24-8BD6-0FBF2EC0FE48}" srcOrd="3" destOrd="0" presId="urn:microsoft.com/office/officeart/2005/8/layout/chevron2"/>
    <dgm:cxn modelId="{8750A439-3F1C-4409-9DAD-5567E088C6B1}" type="presParOf" srcId="{65CE8AA1-96FA-4FAF-97EB-EC554B5BCBDA}" destId="{CA0E8F3A-B057-4AAD-89A2-0E2229EAC6CE}" srcOrd="4" destOrd="0" presId="urn:microsoft.com/office/officeart/2005/8/layout/chevron2"/>
    <dgm:cxn modelId="{8BE43FBF-5FF9-4EDA-A2DD-7FDF3810382A}" type="presParOf" srcId="{CA0E8F3A-B057-4AAD-89A2-0E2229EAC6CE}" destId="{F43875C9-1CC9-48BB-A9C5-CB47C40F044F}" srcOrd="0" destOrd="0" presId="urn:microsoft.com/office/officeart/2005/8/layout/chevron2"/>
    <dgm:cxn modelId="{B9B8896D-7B57-4D19-8231-0841A10232FC}" type="presParOf" srcId="{CA0E8F3A-B057-4AAD-89A2-0E2229EAC6CE}" destId="{220A221F-6EA2-472A-BF52-4F30A97A7C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E27F-C99D-44AD-9DF8-CE5AD3B2617D}">
      <dsp:nvSpPr>
        <dsp:cNvPr id="0" name=""/>
        <dsp:cNvSpPr/>
      </dsp:nvSpPr>
      <dsp:spPr>
        <a:xfrm rot="5400000">
          <a:off x="-280882" y="284355"/>
          <a:ext cx="1588993" cy="1027228"/>
        </a:xfrm>
        <a:prstGeom prst="chevron">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a:t>
          </a:r>
        </a:p>
      </dsp:txBody>
      <dsp:txXfrm rot="-5400000">
        <a:off x="1" y="517086"/>
        <a:ext cx="1027228" cy="561765"/>
      </dsp:txXfrm>
    </dsp:sp>
    <dsp:sp modelId="{DFD6DEC4-4D1B-4B9E-94AC-1669379E7F66}">
      <dsp:nvSpPr>
        <dsp:cNvPr id="0" name=""/>
        <dsp:cNvSpPr/>
      </dsp:nvSpPr>
      <dsp:spPr>
        <a:xfrm rot="5400000">
          <a:off x="1259959" y="-229258"/>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ctr" defTabSz="889000">
            <a:lnSpc>
              <a:spcPct val="90000"/>
            </a:lnSpc>
            <a:spcBef>
              <a:spcPct val="0"/>
            </a:spcBef>
            <a:spcAft>
              <a:spcPct val="15000"/>
            </a:spcAft>
            <a:buNone/>
          </a:pPr>
          <a:r>
            <a:rPr lang="en-US" sz="2000" b="1" kern="1200" dirty="0">
              <a:latin typeface="Arial" panose="020B0604020202020204" pitchFamily="34" charset="0"/>
              <a:cs typeface="Arial" panose="020B0604020202020204" pitchFamily="34" charset="0"/>
            </a:rPr>
            <a:t>All referrals</a:t>
          </a:r>
        </a:p>
      </dsp:txBody>
      <dsp:txXfrm rot="-5400000">
        <a:off x="1027228" y="55969"/>
        <a:ext cx="1488345" cy="970387"/>
      </dsp:txXfrm>
    </dsp:sp>
    <dsp:sp modelId="{18C24E6C-FF8B-4626-8F1B-7D796B1C8D5E}">
      <dsp:nvSpPr>
        <dsp:cNvPr id="0" name=""/>
        <dsp:cNvSpPr/>
      </dsp:nvSpPr>
      <dsp:spPr>
        <a:xfrm rot="5400000">
          <a:off x="-280882" y="1597138"/>
          <a:ext cx="1588993" cy="1027228"/>
        </a:xfrm>
        <a:prstGeom prst="chevron">
          <a:avLst/>
        </a:prstGeom>
        <a:solidFill>
          <a:schemeClr val="accent3">
            <a:shade val="80000"/>
            <a:hueOff val="372258"/>
            <a:satOff val="-16603"/>
            <a:lumOff val="17636"/>
            <a:alphaOff val="0"/>
          </a:schemeClr>
        </a:solidFill>
        <a:ln w="25400" cap="flat" cmpd="sng" algn="ctr">
          <a:solidFill>
            <a:schemeClr val="accent3">
              <a:shade val="80000"/>
              <a:hueOff val="372258"/>
              <a:satOff val="-16603"/>
              <a:lumOff val="176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2</a:t>
          </a:r>
        </a:p>
      </dsp:txBody>
      <dsp:txXfrm rot="-5400000">
        <a:off x="1" y="1829869"/>
        <a:ext cx="1027228" cy="561765"/>
      </dsp:txXfrm>
    </dsp:sp>
    <dsp:sp modelId="{572A00FB-A596-408E-A4D8-3B6E562D27CC}">
      <dsp:nvSpPr>
        <dsp:cNvPr id="0" name=""/>
        <dsp:cNvSpPr/>
      </dsp:nvSpPr>
      <dsp:spPr>
        <a:xfrm rot="5400000">
          <a:off x="1259959" y="1083524"/>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372258"/>
              <a:satOff val="-16603"/>
              <a:lumOff val="17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ctr" defTabSz="889000">
            <a:lnSpc>
              <a:spcPct val="90000"/>
            </a:lnSpc>
            <a:spcBef>
              <a:spcPct val="0"/>
            </a:spcBef>
            <a:spcAft>
              <a:spcPct val="15000"/>
            </a:spcAft>
            <a:buNone/>
          </a:pPr>
          <a:r>
            <a:rPr lang="en-US" sz="2000" b="1" kern="1200" dirty="0">
              <a:latin typeface="Arial" panose="020B0604020202020204" pitchFamily="34" charset="0"/>
              <a:cs typeface="Arial" panose="020B0604020202020204" pitchFamily="34" charset="0"/>
            </a:rPr>
            <a:t>One entry point</a:t>
          </a:r>
        </a:p>
      </dsp:txBody>
      <dsp:txXfrm rot="-5400000">
        <a:off x="1027228" y="1368751"/>
        <a:ext cx="1488345" cy="970387"/>
      </dsp:txXfrm>
    </dsp:sp>
    <dsp:sp modelId="{F43875C9-1CC9-48BB-A9C5-CB47C40F044F}">
      <dsp:nvSpPr>
        <dsp:cNvPr id="0" name=""/>
        <dsp:cNvSpPr/>
      </dsp:nvSpPr>
      <dsp:spPr>
        <a:xfrm rot="5400000">
          <a:off x="-280882" y="2909921"/>
          <a:ext cx="1588993" cy="1027228"/>
        </a:xfrm>
        <a:prstGeom prst="chevron">
          <a:avLst/>
        </a:prstGeom>
        <a:solidFill>
          <a:schemeClr val="accent3">
            <a:shade val="80000"/>
            <a:hueOff val="744516"/>
            <a:satOff val="-33205"/>
            <a:lumOff val="35271"/>
            <a:alphaOff val="0"/>
          </a:schemeClr>
        </a:solidFill>
        <a:ln w="25400" cap="flat" cmpd="sng" algn="ctr">
          <a:solidFill>
            <a:schemeClr val="accent3">
              <a:shade val="80000"/>
              <a:hueOff val="744516"/>
              <a:satOff val="-33205"/>
              <a:lumOff val="352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3</a:t>
          </a:r>
        </a:p>
      </dsp:txBody>
      <dsp:txXfrm rot="-5400000">
        <a:off x="1" y="3142652"/>
        <a:ext cx="1027228" cy="561765"/>
      </dsp:txXfrm>
    </dsp:sp>
    <dsp:sp modelId="{220A221F-6EA2-472A-BF52-4F30A97A7CF6}">
      <dsp:nvSpPr>
        <dsp:cNvPr id="0" name=""/>
        <dsp:cNvSpPr/>
      </dsp:nvSpPr>
      <dsp:spPr>
        <a:xfrm rot="5400000">
          <a:off x="1259959" y="2396307"/>
          <a:ext cx="1075379" cy="1540841"/>
        </a:xfrm>
        <a:prstGeom prst="round2SameRect">
          <a:avLst/>
        </a:prstGeom>
        <a:solidFill>
          <a:schemeClr val="lt1">
            <a:alpha val="90000"/>
            <a:hueOff val="0"/>
            <a:satOff val="0"/>
            <a:lumOff val="0"/>
            <a:alphaOff val="0"/>
          </a:schemeClr>
        </a:solidFill>
        <a:ln w="25400" cap="flat" cmpd="sng" algn="ctr">
          <a:solidFill>
            <a:schemeClr val="accent3">
              <a:shade val="80000"/>
              <a:hueOff val="744516"/>
              <a:satOff val="-33205"/>
              <a:lumOff val="35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0" algn="ctr" defTabSz="889000">
            <a:lnSpc>
              <a:spcPct val="90000"/>
            </a:lnSpc>
            <a:spcBef>
              <a:spcPct val="0"/>
            </a:spcBef>
            <a:spcAft>
              <a:spcPct val="15000"/>
            </a:spcAft>
            <a:buNone/>
          </a:pPr>
          <a:r>
            <a:rPr lang="en-US" sz="2000" b="1" kern="1200" dirty="0">
              <a:latin typeface="Arial" panose="020B0604020202020204" pitchFamily="34" charset="0"/>
              <a:cs typeface="Arial" panose="020B0604020202020204" pitchFamily="34" charset="0"/>
            </a:rPr>
            <a:t>First seizure clinic</a:t>
          </a:r>
        </a:p>
      </dsp:txBody>
      <dsp:txXfrm rot="-5400000">
        <a:off x="1027228" y="2681534"/>
        <a:ext cx="1488345" cy="9703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22/07/2024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dirty="0"/>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e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5957" y="1014613"/>
            <a:ext cx="11153376" cy="5775653"/>
          </a:xfrm>
        </p:spPr>
        <p:txBody>
          <a:bodyPr>
            <a:noAutofit/>
          </a:bodyPr>
          <a:lstStyle/>
          <a:p>
            <a:pPr marL="0" indent="0" algn="just">
              <a:lnSpc>
                <a:spcPct val="150000"/>
              </a:lnSpc>
              <a:buNone/>
            </a:pPr>
            <a:r>
              <a:rPr kumimoji="0" lang="en-GB" sz="24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Develop a first seizure referral pathway</a:t>
            </a:r>
          </a:p>
          <a:p>
            <a:pPr marL="0" indent="0" algn="just">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Medway NHS Foundation Trust</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Teresa McIntyre, Paediatric Epilepsy Nurse Specialist</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Mercedes Munteanu, Lead Consultant Paediatrician 		</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Faisz Mohamed, Consultant Paediatrician with a special interest in Epilepsy</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Epilepsy12 national audit results are not yet included within this case study until the publication of cohort 6 in 2025.</a:t>
            </a:r>
          </a:p>
          <a:p>
            <a:pPr marL="0" indent="0" algn="just">
              <a:lnSpc>
                <a:spcPct val="150000"/>
              </a:lnSpc>
              <a:buNone/>
            </a:pPr>
            <a:endParaRPr lang="en-GB" sz="160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5A663997-8C54-12EA-EDFE-37A9FDD91605}"/>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 May 2023</a:t>
            </a:r>
            <a:endParaRPr lang="en-GB" sz="2400" dirty="0">
              <a:solidFill>
                <a:schemeClr val="accent1"/>
              </a:solidFill>
            </a:endParaRPr>
          </a:p>
        </p:txBody>
      </p:sp>
    </p:spTree>
    <p:extLst>
      <p:ext uri="{BB962C8B-B14F-4D97-AF65-F5344CB8AC3E}">
        <p14:creationId xmlns:p14="http://schemas.microsoft.com/office/powerpoint/2010/main" val="401542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751638"/>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questionnaire method was not meeting the expected outcomes or level of engagement; therefore, the team changed their methods of patient engagement to be more conversational and captured feedback by making notes afterwards. Learning from the process highlighted that some families were short on time; therefore, it was decided to reduce the seven questions to three. The three questions were:</a:t>
            </a:r>
          </a:p>
          <a:p>
            <a:pPr lvl="1" algn="just">
              <a:lnSpc>
                <a:spcPct val="150000"/>
              </a:lnSpc>
            </a:pPr>
            <a:r>
              <a:rPr lang="en-GB" sz="1150" dirty="0"/>
              <a:t>How have you been referred?</a:t>
            </a:r>
          </a:p>
          <a:p>
            <a:pPr lvl="1" algn="just">
              <a:lnSpc>
                <a:spcPct val="150000"/>
              </a:lnSpc>
            </a:pPr>
            <a:r>
              <a:rPr lang="en-GB" sz="1150" dirty="0"/>
              <a:t>When were you referred?</a:t>
            </a:r>
          </a:p>
          <a:p>
            <a:pPr lvl="1" algn="just">
              <a:lnSpc>
                <a:spcPct val="150000"/>
              </a:lnSpc>
            </a:pPr>
            <a:r>
              <a:rPr lang="en-GB" sz="1150" dirty="0"/>
              <a:t>How long was the wait time as well?</a:t>
            </a:r>
          </a:p>
          <a:p>
            <a:pPr algn="just">
              <a:lnSpc>
                <a:spcPct val="150000"/>
              </a:lnSpc>
              <a:buFont typeface="Arial" panose="020B0604020202020204" pitchFamily="34" charset="0"/>
              <a:buChar char="•"/>
            </a:pPr>
            <a:r>
              <a:rPr lang="en-GB" sz="1150" dirty="0">
                <a:solidFill>
                  <a:schemeClr val="tx1"/>
                </a:solidFill>
              </a:rPr>
              <a:t>Having spoken to families now under their care, the team recognised the need to streamline the referral process to improve the patient journey and meet national guidelines.</a:t>
            </a:r>
          </a:p>
          <a:p>
            <a:pPr algn="just">
              <a:lnSpc>
                <a:spcPct val="150000"/>
              </a:lnSpc>
              <a:buFont typeface="Arial" panose="020B0604020202020204" pitchFamily="34" charset="0"/>
              <a:buChar char="•"/>
            </a:pPr>
            <a:r>
              <a:rPr lang="en-GB" sz="1150" dirty="0">
                <a:solidFill>
                  <a:schemeClr val="tx1"/>
                </a:solidFill>
              </a:rPr>
              <a:t>Auditing family responses regarding appointment wait times and looking at the sources of referrals in conjunction with this has again highlighted the need for a standardised referral pathway that can be used by all healthcare professionals wishing to refer </a:t>
            </a:r>
            <a:r>
              <a:rPr lang="en-GB" sz="1150">
                <a:solidFill>
                  <a:schemeClr val="tx1"/>
                </a:solidFill>
              </a:rPr>
              <a:t>to their </a:t>
            </a:r>
            <a:r>
              <a:rPr lang="en-GB" sz="1150" dirty="0">
                <a:solidFill>
                  <a:schemeClr val="tx1"/>
                </a:solidFill>
              </a:rPr>
              <a:t>service in the future.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67893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3" name="Title 1">
            <a:extLst>
              <a:ext uri="{FF2B5EF4-FFF2-40B4-BE49-F238E27FC236}">
                <a16:creationId xmlns:a16="http://schemas.microsoft.com/office/drawing/2014/main" id="{611F7095-8261-EFEF-0EA8-541E9757E3A8}"/>
              </a:ext>
            </a:extLst>
          </p:cNvPr>
          <p:cNvSpPr txBox="1">
            <a:spLocks/>
          </p:cNvSpPr>
          <p:nvPr/>
        </p:nvSpPr>
        <p:spPr>
          <a:xfrm>
            <a:off x="340970" y="1007153"/>
            <a:ext cx="10972800" cy="430034"/>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r>
              <a:rPr lang="en-US" sz="1200" dirty="0">
                <a:solidFill>
                  <a:schemeClr val="tx2">
                    <a:lumMod val="75000"/>
                  </a:schemeClr>
                </a:solidFill>
                <a:latin typeface="Montserrat" panose="00000500000000000000" pitchFamily="50" charset="0"/>
                <a:cs typeface="Arial" panose="020B0604020202020204" pitchFamily="34" charset="0"/>
              </a:rPr>
              <a:t>Patient and family engagement methods used to capture feedback on their experience</a:t>
            </a:r>
          </a:p>
        </p:txBody>
      </p:sp>
      <p:sp>
        <p:nvSpPr>
          <p:cNvPr id="7" name="Content Placeholder 2">
            <a:extLst>
              <a:ext uri="{FF2B5EF4-FFF2-40B4-BE49-F238E27FC236}">
                <a16:creationId xmlns:a16="http://schemas.microsoft.com/office/drawing/2014/main" id="{3BF7E0B2-C218-7512-0D8A-A7B5AEF9D7FF}"/>
              </a:ext>
            </a:extLst>
          </p:cNvPr>
          <p:cNvSpPr>
            <a:spLocks noGrp="1"/>
          </p:cNvSpPr>
          <p:nvPr>
            <p:ph sz="half" idx="1"/>
          </p:nvPr>
        </p:nvSpPr>
        <p:spPr>
          <a:xfrm>
            <a:off x="1871134" y="5560844"/>
            <a:ext cx="7239000" cy="984894"/>
          </a:xfrm>
          <a:solidFill>
            <a:schemeClr val="accent2"/>
          </a:solidFill>
        </p:spPr>
        <p:txBody>
          <a:bodyPr>
            <a:normAutofit/>
          </a:bodyPr>
          <a:lstStyle/>
          <a:p>
            <a:pPr marL="0" indent="0">
              <a:buNone/>
            </a:pPr>
            <a:r>
              <a:rPr lang="en-GB" sz="1150" b="1" dirty="0">
                <a:solidFill>
                  <a:schemeClr val="bg1"/>
                </a:solidFill>
                <a:latin typeface="Montserrat" panose="00000500000000000000" pitchFamily="50" charset="0"/>
                <a:cs typeface="Arial" panose="020B0604020202020204" pitchFamily="34" charset="0"/>
              </a:rPr>
              <a:t>Two methods used:</a:t>
            </a:r>
          </a:p>
          <a:p>
            <a:pPr marL="514350" indent="-514350">
              <a:buFont typeface="+mj-lt"/>
              <a:buAutoNum type="arabicPeriod"/>
            </a:pPr>
            <a:r>
              <a:rPr lang="en-GB" sz="1150" b="1" dirty="0">
                <a:solidFill>
                  <a:schemeClr val="bg1"/>
                </a:solidFill>
                <a:latin typeface="Montserrat" panose="00000500000000000000" pitchFamily="50" charset="0"/>
                <a:cs typeface="Arial" panose="020B0604020202020204" pitchFamily="34" charset="0"/>
              </a:rPr>
              <a:t>Questionnaires for patients and families (wait time, who referred)</a:t>
            </a:r>
          </a:p>
          <a:p>
            <a:pPr marL="514350" indent="-514350">
              <a:buFont typeface="+mj-lt"/>
              <a:buAutoNum type="arabicPeriod"/>
            </a:pPr>
            <a:r>
              <a:rPr lang="en-GB" sz="1150" b="1" dirty="0">
                <a:solidFill>
                  <a:schemeClr val="bg1"/>
                </a:solidFill>
                <a:latin typeface="Montserrat" panose="00000500000000000000" pitchFamily="50" charset="0"/>
                <a:cs typeface="Arial" panose="020B0604020202020204" pitchFamily="34" charset="0"/>
              </a:rPr>
              <a:t>Patients and families asked about their experience of waiting to be seen by the epilepsy team</a:t>
            </a:r>
          </a:p>
        </p:txBody>
      </p:sp>
      <p:pic>
        <p:nvPicPr>
          <p:cNvPr id="8" name="Content Placeholder 4">
            <a:extLst>
              <a:ext uri="{FF2B5EF4-FFF2-40B4-BE49-F238E27FC236}">
                <a16:creationId xmlns:a16="http://schemas.microsoft.com/office/drawing/2014/main" id="{A76ABD25-2E27-AF17-E83C-4397533AF010}"/>
              </a:ext>
            </a:extLst>
          </p:cNvPr>
          <p:cNvPicPr>
            <a:picLocks noChangeAspect="1"/>
          </p:cNvPicPr>
          <p:nvPr/>
        </p:nvPicPr>
        <p:blipFill rotWithShape="1">
          <a:blip r:embed="rId2"/>
          <a:srcRect l="28049" t="29338" r="27908" b="22710"/>
          <a:stretch/>
        </p:blipFill>
        <p:spPr>
          <a:xfrm>
            <a:off x="1871134" y="1531325"/>
            <a:ext cx="7239000" cy="3935380"/>
          </a:xfrm>
          <a:prstGeom prst="rect">
            <a:avLst/>
          </a:prstGeom>
          <a:ln>
            <a:noFill/>
          </a:ln>
        </p:spPr>
      </p:pic>
      <p:sp>
        <p:nvSpPr>
          <p:cNvPr id="4" name="TextBox 3">
            <a:extLst>
              <a:ext uri="{FF2B5EF4-FFF2-40B4-BE49-F238E27FC236}">
                <a16:creationId xmlns:a16="http://schemas.microsoft.com/office/drawing/2014/main" id="{4FFD1D69-53AD-8B53-6F61-FC11023B3987}"/>
              </a:ext>
            </a:extLst>
          </p:cNvPr>
          <p:cNvSpPr txBox="1"/>
          <p:nvPr/>
        </p:nvSpPr>
        <p:spPr>
          <a:xfrm rot="16200000">
            <a:off x="-65593" y="3313583"/>
            <a:ext cx="3642623" cy="230832"/>
          </a:xfrm>
          <a:prstGeom prst="rect">
            <a:avLst/>
          </a:prstGeom>
          <a:noFill/>
        </p:spPr>
        <p:txBody>
          <a:bodyPr wrap="square" rtlCol="0">
            <a:spAutoFit/>
          </a:bodyPr>
          <a:lstStyle/>
          <a:p>
            <a:pPr algn="ctr"/>
            <a:r>
              <a:rPr lang="en-GB" sz="900" dirty="0">
                <a:latin typeface="Montserrat" panose="00000500000000000000" pitchFamily="50" charset="0"/>
              </a:rPr>
              <a:t>Total number of patient and family responses</a:t>
            </a:r>
          </a:p>
        </p:txBody>
      </p:sp>
    </p:spTree>
    <p:extLst>
      <p:ext uri="{BB962C8B-B14F-4D97-AF65-F5344CB8AC3E}">
        <p14:creationId xmlns:p14="http://schemas.microsoft.com/office/powerpoint/2010/main" val="202640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3" name="Title 1">
            <a:extLst>
              <a:ext uri="{FF2B5EF4-FFF2-40B4-BE49-F238E27FC236}">
                <a16:creationId xmlns:a16="http://schemas.microsoft.com/office/drawing/2014/main" id="{611F7095-8261-EFEF-0EA8-541E9757E3A8}"/>
              </a:ext>
            </a:extLst>
          </p:cNvPr>
          <p:cNvSpPr txBox="1">
            <a:spLocks/>
          </p:cNvSpPr>
          <p:nvPr/>
        </p:nvSpPr>
        <p:spPr>
          <a:xfrm>
            <a:off x="340970" y="1007153"/>
            <a:ext cx="10972800" cy="430034"/>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r>
              <a:rPr lang="en-US" sz="1200" dirty="0">
                <a:solidFill>
                  <a:schemeClr val="tx2">
                    <a:lumMod val="75000"/>
                  </a:schemeClr>
                </a:solidFill>
                <a:latin typeface="Montserrat" panose="00000500000000000000" pitchFamily="50" charset="0"/>
                <a:cs typeface="Arial" panose="020B0604020202020204" pitchFamily="34" charset="0"/>
              </a:rPr>
              <a:t>Patient and family engagement methods used to capture feedback on their experience</a:t>
            </a:r>
          </a:p>
        </p:txBody>
      </p:sp>
      <p:pic>
        <p:nvPicPr>
          <p:cNvPr id="14" name="Content Placeholder 13">
            <a:extLst>
              <a:ext uri="{FF2B5EF4-FFF2-40B4-BE49-F238E27FC236}">
                <a16:creationId xmlns:a16="http://schemas.microsoft.com/office/drawing/2014/main" id="{378F8029-8D3C-1BB4-9187-5ACC9BABB199}"/>
              </a:ext>
            </a:extLst>
          </p:cNvPr>
          <p:cNvPicPr>
            <a:picLocks noGrp="1" noChangeAspect="1"/>
          </p:cNvPicPr>
          <p:nvPr>
            <p:ph idx="1"/>
          </p:nvPr>
        </p:nvPicPr>
        <p:blipFill rotWithShape="1">
          <a:blip r:embed="rId2"/>
          <a:srcRect l="923" b="713"/>
          <a:stretch/>
        </p:blipFill>
        <p:spPr>
          <a:xfrm>
            <a:off x="705297" y="1443507"/>
            <a:ext cx="10197691" cy="4760415"/>
          </a:xfrm>
        </p:spPr>
      </p:pic>
    </p:spTree>
    <p:extLst>
      <p:ext uri="{BB962C8B-B14F-4D97-AF65-F5344CB8AC3E}">
        <p14:creationId xmlns:p14="http://schemas.microsoft.com/office/powerpoint/2010/main" val="9640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1241914"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Process mapping: “After” referring/triage pathway</a:t>
            </a:r>
            <a:endParaRPr lang="en-GB" sz="1200" dirty="0">
              <a:latin typeface="Montserrat" panose="00000500000000000000" pitchFamily="50" charset="0"/>
            </a:endParaRPr>
          </a:p>
        </p:txBody>
      </p:sp>
      <p:graphicFrame>
        <p:nvGraphicFramePr>
          <p:cNvPr id="3" name="Content Placeholder 10">
            <a:extLst>
              <a:ext uri="{FF2B5EF4-FFF2-40B4-BE49-F238E27FC236}">
                <a16:creationId xmlns:a16="http://schemas.microsoft.com/office/drawing/2014/main" id="{118D6487-746D-6914-7EB6-CBDAC03F90C8}"/>
              </a:ext>
            </a:extLst>
          </p:cNvPr>
          <p:cNvGraphicFramePr>
            <a:graphicFrameLocks/>
          </p:cNvGraphicFramePr>
          <p:nvPr>
            <p:extLst>
              <p:ext uri="{D42A27DB-BD31-4B8C-83A1-F6EECF244321}">
                <p14:modId xmlns:p14="http://schemas.microsoft.com/office/powerpoint/2010/main" val="1599632565"/>
              </p:ext>
            </p:extLst>
          </p:nvPr>
        </p:nvGraphicFramePr>
        <p:xfrm>
          <a:off x="8063605" y="1452602"/>
          <a:ext cx="2568070" cy="422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5">
            <a:extLst>
              <a:ext uri="{FF2B5EF4-FFF2-40B4-BE49-F238E27FC236}">
                <a16:creationId xmlns:a16="http://schemas.microsoft.com/office/drawing/2014/main" id="{EB961A40-C8D8-627E-4BDD-12685CFCE60B}"/>
              </a:ext>
            </a:extLst>
          </p:cNvPr>
          <p:cNvPicPr>
            <a:picLocks noChangeAspect="1"/>
          </p:cNvPicPr>
          <p:nvPr/>
        </p:nvPicPr>
        <p:blipFill>
          <a:blip r:embed="rId7"/>
          <a:stretch>
            <a:fillRect/>
          </a:stretch>
        </p:blipFill>
        <p:spPr>
          <a:xfrm>
            <a:off x="476437" y="1452602"/>
            <a:ext cx="7219305" cy="5005347"/>
          </a:xfrm>
          <a:prstGeom prst="rect">
            <a:avLst/>
          </a:prstGeom>
        </p:spPr>
      </p:pic>
    </p:spTree>
    <p:extLst>
      <p:ext uri="{BB962C8B-B14F-4D97-AF65-F5344CB8AC3E}">
        <p14:creationId xmlns:p14="http://schemas.microsoft.com/office/powerpoint/2010/main" val="104713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Number of first seizure referrals seen in 2 weeks, Sep-22 to May-23</a:t>
            </a:r>
            <a:endParaRPr lang="en-GB" sz="1200" dirty="0">
              <a:latin typeface="Montserrat" panose="00000500000000000000" pitchFamily="50" charset="0"/>
            </a:endParaRPr>
          </a:p>
        </p:txBody>
      </p:sp>
      <p:pic>
        <p:nvPicPr>
          <p:cNvPr id="6" name="Picture 5">
            <a:extLst>
              <a:ext uri="{FF2B5EF4-FFF2-40B4-BE49-F238E27FC236}">
                <a16:creationId xmlns:a16="http://schemas.microsoft.com/office/drawing/2014/main" id="{1253C1D0-25D8-E38D-F90B-FB77DA4079D6}"/>
              </a:ext>
            </a:extLst>
          </p:cNvPr>
          <p:cNvPicPr>
            <a:picLocks noChangeAspect="1"/>
          </p:cNvPicPr>
          <p:nvPr/>
        </p:nvPicPr>
        <p:blipFill>
          <a:blip r:embed="rId2"/>
          <a:stretch>
            <a:fillRect/>
          </a:stretch>
        </p:blipFill>
        <p:spPr>
          <a:xfrm>
            <a:off x="357904" y="1425972"/>
            <a:ext cx="10738722" cy="4609793"/>
          </a:xfrm>
          <a:prstGeom prst="rect">
            <a:avLst/>
          </a:prstGeom>
        </p:spPr>
      </p:pic>
    </p:spTree>
    <p:extLst>
      <p:ext uri="{BB962C8B-B14F-4D97-AF65-F5344CB8AC3E}">
        <p14:creationId xmlns:p14="http://schemas.microsoft.com/office/powerpoint/2010/main" val="63631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 referrals seen in 2 weeks, Sept-22 to May-23</a:t>
            </a:r>
          </a:p>
        </p:txBody>
      </p:sp>
      <p:pic>
        <p:nvPicPr>
          <p:cNvPr id="5" name="Picture 4">
            <a:extLst>
              <a:ext uri="{FF2B5EF4-FFF2-40B4-BE49-F238E27FC236}">
                <a16:creationId xmlns:a16="http://schemas.microsoft.com/office/drawing/2014/main" id="{C90C8CAA-53D6-CE2B-30B8-131C9237413F}"/>
              </a:ext>
            </a:extLst>
          </p:cNvPr>
          <p:cNvPicPr>
            <a:picLocks noChangeAspect="1"/>
          </p:cNvPicPr>
          <p:nvPr/>
        </p:nvPicPr>
        <p:blipFill>
          <a:blip r:embed="rId2"/>
          <a:stretch>
            <a:fillRect/>
          </a:stretch>
        </p:blipFill>
        <p:spPr>
          <a:xfrm>
            <a:off x="461962" y="1425972"/>
            <a:ext cx="11039475" cy="4543425"/>
          </a:xfrm>
          <a:prstGeom prst="rect">
            <a:avLst/>
          </a:prstGeom>
        </p:spPr>
      </p:pic>
    </p:spTree>
    <p:extLst>
      <p:ext uri="{BB962C8B-B14F-4D97-AF65-F5344CB8AC3E}">
        <p14:creationId xmlns:p14="http://schemas.microsoft.com/office/powerpoint/2010/main" val="2182759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1172246"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85334"/>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Days wait from referral to first seizure clinic, Sept-22 to May-23</a:t>
            </a:r>
            <a:endParaRPr lang="en-GB" sz="1200" dirty="0">
              <a:latin typeface="Montserrat" panose="00000500000000000000" pitchFamily="50" charset="0"/>
            </a:endParaRPr>
          </a:p>
        </p:txBody>
      </p:sp>
      <p:pic>
        <p:nvPicPr>
          <p:cNvPr id="5" name="Picture 4">
            <a:extLst>
              <a:ext uri="{FF2B5EF4-FFF2-40B4-BE49-F238E27FC236}">
                <a16:creationId xmlns:a16="http://schemas.microsoft.com/office/drawing/2014/main" id="{1CFBBFE7-EAB3-63BE-D9A8-174A218BA611}"/>
              </a:ext>
            </a:extLst>
          </p:cNvPr>
          <p:cNvPicPr>
            <a:picLocks noChangeAspect="1"/>
          </p:cNvPicPr>
          <p:nvPr/>
        </p:nvPicPr>
        <p:blipFill>
          <a:blip r:embed="rId2"/>
          <a:stretch>
            <a:fillRect/>
          </a:stretch>
        </p:blipFill>
        <p:spPr>
          <a:xfrm>
            <a:off x="357903" y="1362333"/>
            <a:ext cx="11315700" cy="4695825"/>
          </a:xfrm>
          <a:prstGeom prst="rect">
            <a:avLst/>
          </a:prstGeom>
        </p:spPr>
      </p:pic>
    </p:spTree>
    <p:extLst>
      <p:ext uri="{BB962C8B-B14F-4D97-AF65-F5344CB8AC3E}">
        <p14:creationId xmlns:p14="http://schemas.microsoft.com/office/powerpoint/2010/main" val="274686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0" y="0"/>
            <a:ext cx="10972800" cy="914707"/>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4" y="997745"/>
            <a:ext cx="11173696"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Process mapping of the referral and triage systems showed they were ineffective where the team received inappropriate or incomplete referrals from members of the hospital team, which either did not provide sufficient patient information on the referral or referred patients who were not suitable to be seen in the first seizure clinic (for example, typical febrile seizures).</a:t>
            </a:r>
          </a:p>
          <a:p>
            <a:pPr lvl="1" algn="just">
              <a:lnSpc>
                <a:spcPct val="150000"/>
              </a:lnSpc>
            </a:pPr>
            <a:r>
              <a:rPr lang="en-GB" sz="1150" dirty="0"/>
              <a:t>The team is unaware of actual caseload numbers due to systems that are incompatible with each other across sites.</a:t>
            </a:r>
          </a:p>
          <a:p>
            <a:pPr lvl="1" algn="just">
              <a:lnSpc>
                <a:spcPct val="150000"/>
              </a:lnSpc>
            </a:pPr>
            <a:r>
              <a:rPr lang="en-GB" sz="1150" dirty="0"/>
              <a:t>Receiving random emails via the emergency department to see patients without following any clear referral processes and providing inaccurate or missing information.</a:t>
            </a:r>
          </a:p>
          <a:p>
            <a:pPr lvl="1" algn="just">
              <a:lnSpc>
                <a:spcPct val="150000"/>
              </a:lnSpc>
            </a:pPr>
            <a:r>
              <a:rPr lang="en-GB" sz="1150" dirty="0"/>
              <a:t>Half of the hospital's children’s ED uses electronic records, which are recorded on the Trust EPR records; however, inpatient wards and assessment units use paper referrals.</a:t>
            </a:r>
          </a:p>
          <a:p>
            <a:pPr lvl="1" algn="just">
              <a:lnSpc>
                <a:spcPct val="150000"/>
              </a:lnSpc>
            </a:pPr>
            <a:r>
              <a:rPr lang="en-GB" sz="1150" dirty="0"/>
              <a:t>The team receives referrals from three separate departments within the Trust, but it is difficult to keep track of the referrals received by their service.</a:t>
            </a:r>
          </a:p>
          <a:p>
            <a:pPr algn="just">
              <a:lnSpc>
                <a:spcPct val="150000"/>
              </a:lnSpc>
              <a:buFont typeface="Arial" panose="020B0604020202020204" pitchFamily="34" charset="0"/>
              <a:buChar char="•"/>
            </a:pPr>
            <a:r>
              <a:rPr lang="en-GB" sz="1150" dirty="0">
                <a:solidFill>
                  <a:schemeClr val="tx1"/>
                </a:solidFill>
              </a:rPr>
              <a:t>At times, it was challenging to meet as a full team due to annual leave and sickness.</a:t>
            </a:r>
          </a:p>
          <a:p>
            <a:pPr algn="just">
              <a:lnSpc>
                <a:spcPct val="150000"/>
              </a:lnSpc>
              <a:buFont typeface="Arial" panose="020B0604020202020204" pitchFamily="34" charset="0"/>
              <a:buChar char="•"/>
            </a:pPr>
            <a:r>
              <a:rPr lang="en-GB" sz="1150" dirty="0">
                <a:solidFill>
                  <a:schemeClr val="tx1"/>
                </a:solidFill>
              </a:rPr>
              <a:t>The team found it challenging to define their project's aim due to the volume of issues uncovered and the multiple methods of referrals received.</a:t>
            </a:r>
          </a:p>
          <a:p>
            <a:pPr algn="just">
              <a:lnSpc>
                <a:spcPct val="150000"/>
              </a:lnSpc>
              <a:buFont typeface="Arial" panose="020B0604020202020204" pitchFamily="34" charset="0"/>
              <a:buChar char="•"/>
            </a:pPr>
            <a:r>
              <a:rPr lang="en-GB" sz="1150" dirty="0">
                <a:solidFill>
                  <a:schemeClr val="tx1"/>
                </a:solidFill>
              </a:rPr>
              <a:t>Clinic data shows an increase in waiting times and patient and family feedback on the difficulties of being seen. There was no baseline data initially available to capture the number of GP or internal ward referrals received by the service.</a:t>
            </a:r>
          </a:p>
          <a:p>
            <a:pPr algn="just">
              <a:lnSpc>
                <a:spcPct val="150000"/>
              </a:lnSpc>
              <a:buFont typeface="Arial" panose="020B0604020202020204" pitchFamily="34" charset="0"/>
              <a:buChar char="•"/>
            </a:pPr>
            <a:r>
              <a:rPr lang="en-GB" sz="1150" dirty="0">
                <a:solidFill>
                  <a:schemeClr val="tx1"/>
                </a:solidFill>
              </a:rPr>
              <a:t>The team was initially unsure which pathway to focus on due to the low number of referrals received from the ED.</a:t>
            </a:r>
          </a:p>
          <a:p>
            <a:pPr algn="just">
              <a:lnSpc>
                <a:spcPct val="150000"/>
              </a:lnSpc>
              <a:buFont typeface="Arial" panose="020B0604020202020204" pitchFamily="34" charset="0"/>
              <a:buChar char="•"/>
            </a:pPr>
            <a:r>
              <a:rPr lang="en-GB" sz="1150" dirty="0">
                <a:solidFill>
                  <a:schemeClr val="tx1"/>
                </a:solidFill>
              </a:rPr>
              <a:t>Once the new pathway is in place, the team anticipates that appointment slots may not meet demand.</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6897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0" y="0"/>
            <a:ext cx="10972800" cy="914707"/>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4" y="997745"/>
            <a:ext cx="11173696"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Their project aim had changed slightly from the beginning of the programme, where they hoped to develop a paper version of the electronic referral form. Although this is something they still aim to do, they decided to concentrate on one aim that is more achievable and will be transferable when the Trust moves solely to electronic record-keeping.</a:t>
            </a:r>
          </a:p>
          <a:p>
            <a:pPr algn="just">
              <a:lnSpc>
                <a:spcPct val="150000"/>
              </a:lnSpc>
              <a:buFont typeface="Arial" panose="020B0604020202020204" pitchFamily="34" charset="0"/>
              <a:buChar char="•"/>
            </a:pPr>
            <a:r>
              <a:rPr lang="en-GB" sz="1150" dirty="0">
                <a:solidFill>
                  <a:schemeClr val="tx1"/>
                </a:solidFill>
              </a:rPr>
              <a:t>The lack of clinic slots available makes it difficult to meet the 2 week wait target all the time.</a:t>
            </a:r>
          </a:p>
          <a:p>
            <a:pPr algn="just">
              <a:lnSpc>
                <a:spcPct val="150000"/>
              </a:lnSpc>
              <a:buFont typeface="Arial" panose="020B0604020202020204" pitchFamily="34" charset="0"/>
              <a:buChar char="•"/>
            </a:pPr>
            <a:r>
              <a:rPr lang="en-GB" sz="1150" dirty="0">
                <a:solidFill>
                  <a:schemeClr val="tx1"/>
                </a:solidFill>
              </a:rPr>
              <a:t>It had been a time-consuming process to review all referrals individually. The amount of information given can vary hugely between one referrer and the next; therefore, time was often spent going through clinical records to get more information about the child or young person being referred.</a:t>
            </a:r>
          </a:p>
          <a:p>
            <a:pPr algn="just">
              <a:lnSpc>
                <a:spcPct val="150000"/>
              </a:lnSpc>
              <a:buFont typeface="Arial" panose="020B0604020202020204" pitchFamily="34" charset="0"/>
              <a:buChar char="•"/>
            </a:pPr>
            <a:r>
              <a:rPr lang="en-GB" sz="1150" dirty="0">
                <a:solidFill>
                  <a:schemeClr val="tx1"/>
                </a:solidFill>
              </a:rPr>
              <a:t>Annual leave and covering during industrial action led to the cancellation of some clinics.</a:t>
            </a:r>
          </a:p>
          <a:p>
            <a:pPr algn="just">
              <a:lnSpc>
                <a:spcPct val="150000"/>
              </a:lnSpc>
              <a:buFont typeface="Arial" panose="020B0604020202020204" pitchFamily="34" charset="0"/>
              <a:buChar char="•"/>
            </a:pPr>
            <a:r>
              <a:rPr lang="en-GB" sz="1150" dirty="0">
                <a:solidFill>
                  <a:schemeClr val="tx1"/>
                </a:solidFill>
              </a:rPr>
              <a:t>It was an ambitious undertaking to implement project interventions while setting up a new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05056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1" y="77555"/>
            <a:ext cx="10972800" cy="89777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3" y="975331"/>
            <a:ext cx="11190630" cy="5882670"/>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The team achieved their goal by implementing a robust referral pathway to ensure all children and young people experiencing a first seizure are seen in a timely and appropriate manner.</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Referral pathways have been written and are ready for implementation. Other members of the paediatric team are now aware of the plan with regards to new referrals and are therefore adopting more uniform approaches in referring to their team.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Improved safety measures at discharge.</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Listened to and addressed patients and their families concerns through increased engagement.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Enlisted Service Manager’s support early on within the project.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Consulted and collaborated well with other teams and kept everybody updated and informed.</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Consolidated service processes and showcased success within the Trust.</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Continue to see the benefit from a bespoke first seizure referral pathway to benefit all those with a first seizure presentation.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Gained ongoing feedback from those using the referral form to ensure it meets all expectations.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Ensured that patient lists are an easy-to-use system for monitoring the number of referrals to our service and capture all relevant data.</a:t>
            </a:r>
          </a:p>
          <a:p>
            <a:pPr algn="just">
              <a:lnSpc>
                <a:spcPct val="150000"/>
              </a:lnSpc>
            </a:pPr>
            <a:r>
              <a:rPr lang="en-GB" sz="1150">
                <a:solidFill>
                  <a:schemeClr val="tx1"/>
                </a:solidFill>
                <a:latin typeface="Montserrat" panose="00000500000000000000" pitchFamily="50" charset="0"/>
                <a:cs typeface="Arial" panose="020B0604020202020204" pitchFamily="34" charset="0"/>
              </a:rPr>
              <a:t>Plans </a:t>
            </a:r>
            <a:r>
              <a:rPr lang="en-GB" sz="1150" dirty="0">
                <a:solidFill>
                  <a:schemeClr val="tx1"/>
                </a:solidFill>
                <a:latin typeface="Montserrat" panose="00000500000000000000" pitchFamily="50" charset="0"/>
                <a:cs typeface="Arial" panose="020B0604020202020204" pitchFamily="34" charset="0"/>
              </a:rPr>
              <a:t>to continue to audit the referrals that are received via the new system and make any changes necessary to ensure it is fit for purpose.</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A pathway coordinator has been recruited and will be dedicated to the epilepsy service to provide significant help and consistency with appointment booking processes. Additionally, they will keep contemporaneous referral information and update internal databases to ensure all patients referred to the service are monitored and not lost to follow-up.</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Contacted the Epilepsy12 audit team to be considered for participation moving forward.</a:t>
            </a:r>
          </a:p>
          <a:p>
            <a:pPr marL="0" indent="0" algn="just">
              <a:lnSpc>
                <a:spcPct val="150000"/>
              </a:lnSpc>
              <a:buNone/>
            </a:pPr>
            <a:endParaRPr lang="en-GB" sz="12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73745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34197" y="380531"/>
            <a:ext cx="10972800" cy="634083"/>
          </a:xfrm>
        </p:spPr>
        <p:txBody>
          <a:bodyPr>
            <a:noAutofit/>
          </a:bodyPr>
          <a:lstStyle/>
          <a:p>
            <a:br>
              <a:rPr lang="en-GB" sz="2667" dirty="0"/>
            </a:br>
            <a:r>
              <a:rPr lang="en-GB" sz="2667" dirty="0"/>
              <a:t>Develop a first seizure referral pathway – Medway NHS Foundation Trust​</a:t>
            </a:r>
            <a:br>
              <a:rPr lang="en-GB" sz="2667" dirty="0"/>
            </a:b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45957" y="1014613"/>
            <a:ext cx="11153376" cy="5396235"/>
          </a:xfrm>
        </p:spPr>
        <p:txBody>
          <a:bodyPr>
            <a:normAutofit fontScale="92500"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a:t>
            </a:r>
          </a:p>
          <a:p>
            <a:pPr marL="0" indent="0" algn="just">
              <a:lnSpc>
                <a:spcPct val="150000"/>
              </a:lnSpc>
              <a:buNone/>
            </a:pPr>
            <a:r>
              <a:rPr lang="en-GB" sz="1150" dirty="0">
                <a:solidFill>
                  <a:schemeClr val="tx1"/>
                </a:solidFill>
                <a:latin typeface="Montserrat" panose="00000500000000000000" pitchFamily="50" charset="0"/>
                <a:cs typeface="Arial" panose="020B0604020202020204" pitchFamily="34" charset="0"/>
              </a:rPr>
              <a:t>60% of first seizure referrals are seen within 2 weeks by May 2023.</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spcBef>
                <a:spcPts val="0"/>
              </a:spcBef>
              <a:buNone/>
            </a:pPr>
            <a:r>
              <a:rPr lang="en-GB" sz="115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50" dirty="0">
                <a:solidFill>
                  <a:schemeClr val="tx1"/>
                </a:solidFill>
              </a:rPr>
              <a:t>The newly created paediatric epilepsy service team consists of a consultant paediatrician with a specialist interest in epilepsy and a clinical nurse specialist appointed in April 2022. Many patients are seen via joint care with Evelina, London, and King’s College Hospitals, as well as community input. The estimated number of children that fall under their care is approximately 400–500. Capacity and process issues emerge as services evolve: </a:t>
            </a:r>
          </a:p>
          <a:p>
            <a:pPr algn="just">
              <a:lnSpc>
                <a:spcPct val="150000"/>
              </a:lnSpc>
            </a:pPr>
            <a:r>
              <a:rPr lang="en-GB" sz="1150" dirty="0">
                <a:solidFill>
                  <a:schemeClr val="tx1"/>
                </a:solidFill>
              </a:rPr>
              <a:t>No first seizure clinics or slots.</a:t>
            </a:r>
          </a:p>
          <a:p>
            <a:pPr algn="just">
              <a:lnSpc>
                <a:spcPct val="150000"/>
              </a:lnSpc>
            </a:pPr>
            <a:r>
              <a:rPr lang="en-GB" sz="1150" dirty="0">
                <a:solidFill>
                  <a:schemeClr val="tx1"/>
                </a:solidFill>
              </a:rPr>
              <a:t>Increasing wait times as caseload grew.</a:t>
            </a:r>
          </a:p>
          <a:p>
            <a:pPr algn="just">
              <a:lnSpc>
                <a:spcPct val="150000"/>
              </a:lnSpc>
            </a:pPr>
            <a:r>
              <a:rPr lang="en-GB" sz="1150" dirty="0">
                <a:solidFill>
                  <a:schemeClr val="tx1"/>
                </a:solidFill>
              </a:rPr>
              <a:t>Referring and triaging are too complicated.</a:t>
            </a:r>
          </a:p>
          <a:p>
            <a:pPr algn="just">
              <a:lnSpc>
                <a:spcPct val="150000"/>
              </a:lnSpc>
            </a:pPr>
            <a:r>
              <a:rPr lang="en-GB" sz="1150" dirty="0">
                <a:solidFill>
                  <a:schemeClr val="tx1"/>
                </a:solidFill>
              </a:rPr>
              <a:t>There is huge variation in practice for in-hospital referrals.</a:t>
            </a:r>
          </a:p>
          <a:p>
            <a:pPr marL="0" indent="0" algn="just">
              <a:lnSpc>
                <a:spcPct val="150000"/>
              </a:lnSpc>
              <a:buNone/>
            </a:pPr>
            <a:r>
              <a:rPr lang="en-GB" sz="1150" dirty="0">
                <a:solidFill>
                  <a:schemeClr val="tx1"/>
                </a:solidFill>
              </a:rPr>
              <a:t>The current referral pathway is twofold. One pathway uses an electronic format to send through referrals from the Children’s Emergency Department, while the other pathway uses a paper format (with a master copy available on a shared database) for referrals from the Children’s Ward and Children’s Assessment Unit. Change is necessary in order to improve the patient journey and comply with national guidance.</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a:t>
            </a:r>
            <a:endParaRPr lang="en-GB" sz="1150" dirty="0">
              <a:solidFill>
                <a:schemeClr val="tx1"/>
              </a:solidFill>
            </a:endParaRPr>
          </a:p>
          <a:p>
            <a:pPr marL="0" indent="0" algn="just">
              <a:lnSpc>
                <a:spcPct val="150000"/>
              </a:lnSpc>
              <a:buNone/>
            </a:pPr>
            <a:r>
              <a:rPr lang="en-GB" sz="1150" dirty="0">
                <a:solidFill>
                  <a:schemeClr val="tx1"/>
                </a:solidFill>
              </a:rPr>
              <a:t>Develop a first seizure referral pathway for children and young people with first seizure presentations and increase patient engagement. The team is currently looking at adopting a pathway that is used by Kings College Hospital and adapting it for their service. The electronic version of the referral will be easier to set up compared to the biggest challenge of managing the referrals received in paper format (e.g., securely handling patient information). As a way forward, the team has set up meetings with the EPR team to present their referral ideas to the consultant group in December and capture their feedback.</a:t>
            </a:r>
          </a:p>
          <a:p>
            <a:pPr marL="0" indent="0" algn="just">
              <a:lnSpc>
                <a:spcPct val="150000"/>
              </a:lnSpc>
              <a:spcBef>
                <a:spcPts val="0"/>
              </a:spcBef>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4520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6371" y="77555"/>
            <a:ext cx="10972800" cy="89777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34103" y="1082411"/>
            <a:ext cx="11190630" cy="520681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p>
          <a:p>
            <a:pPr algn="just">
              <a:lnSpc>
                <a:spcPct val="150000"/>
              </a:lnSpc>
              <a:buFont typeface="Arial" panose="020B0604020202020204" pitchFamily="34" charset="0"/>
              <a:buChar char="•"/>
            </a:pPr>
            <a:r>
              <a:rPr lang="en-GB" sz="1150" dirty="0">
                <a:solidFill>
                  <a:schemeClr val="tx1"/>
                </a:solidFill>
              </a:rPr>
              <a:t>One of the best ways to capture the length of referral time is to ask the patient and their family.</a:t>
            </a:r>
          </a:p>
          <a:p>
            <a:pPr algn="just">
              <a:lnSpc>
                <a:spcPct val="150000"/>
              </a:lnSpc>
              <a:buFont typeface="Arial" panose="020B0604020202020204" pitchFamily="34" charset="0"/>
              <a:buChar char="•"/>
            </a:pPr>
            <a:r>
              <a:rPr lang="en-GB" sz="1150" dirty="0">
                <a:solidFill>
                  <a:schemeClr val="tx1"/>
                </a:solidFill>
              </a:rPr>
              <a:t>A newly formed team, the EQIP project brought the team together quicker and gained insight into the team's strengths, which helped with teamwork to complete the project.</a:t>
            </a:r>
          </a:p>
          <a:p>
            <a:pPr algn="just">
              <a:lnSpc>
                <a:spcPct val="150000"/>
              </a:lnSpc>
              <a:buFont typeface="Arial" panose="020B0604020202020204" pitchFamily="34" charset="0"/>
              <a:buChar char="•"/>
            </a:pPr>
            <a:r>
              <a:rPr lang="en-GB" sz="1150" dirty="0">
                <a:solidFill>
                  <a:schemeClr val="tx1"/>
                </a:solidFill>
              </a:rPr>
              <a:t>Wide consultation at the beginning and close collaboration with all the interested parties throughout the project were key.</a:t>
            </a:r>
          </a:p>
          <a:p>
            <a:pPr algn="just">
              <a:lnSpc>
                <a:spcPct val="150000"/>
              </a:lnSpc>
              <a:buFont typeface="Arial" panose="020B0604020202020204" pitchFamily="34" charset="0"/>
              <a:buChar char="•"/>
            </a:pPr>
            <a:r>
              <a:rPr lang="en-GB" sz="1150" dirty="0">
                <a:solidFill>
                  <a:schemeClr val="tx1"/>
                </a:solidFill>
              </a:rPr>
              <a:t>Breaking down tasks into manageable pieces using a structured framework, setting specific timelines to review changes, and being disciplined helped the team achieve their goal.</a:t>
            </a:r>
          </a:p>
          <a:p>
            <a:pPr algn="just">
              <a:lnSpc>
                <a:spcPct val="150000"/>
              </a:lnSpc>
              <a:buFont typeface="Arial" panose="020B0604020202020204" pitchFamily="34" charset="0"/>
              <a:buChar char="•"/>
            </a:pPr>
            <a:r>
              <a:rPr lang="en-GB" sz="1150" dirty="0">
                <a:solidFill>
                  <a:schemeClr val="tx1"/>
                </a:solidFill>
              </a:rPr>
              <a:t>Invaluable feedback from patients and their families and witnessing the changes making a difference helped to motivate the team and keep them going.</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52257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grpSp>
        <p:nvGrpSpPr>
          <p:cNvPr id="22" name="Group 21">
            <a:extLst>
              <a:ext uri="{FF2B5EF4-FFF2-40B4-BE49-F238E27FC236}">
                <a16:creationId xmlns:a16="http://schemas.microsoft.com/office/drawing/2014/main" id="{3D4425A8-2188-0697-4B5F-78D4B4556198}"/>
              </a:ext>
            </a:extLst>
          </p:cNvPr>
          <p:cNvGrpSpPr/>
          <p:nvPr/>
        </p:nvGrpSpPr>
        <p:grpSpPr>
          <a:xfrm>
            <a:off x="1076703" y="1143000"/>
            <a:ext cx="10253996" cy="4951605"/>
            <a:chOff x="663246" y="140467"/>
            <a:chExt cx="11417914" cy="4762830"/>
          </a:xfrm>
        </p:grpSpPr>
        <p:sp>
          <p:nvSpPr>
            <p:cNvPr id="3" name="TextBox 2">
              <a:extLst>
                <a:ext uri="{FF2B5EF4-FFF2-40B4-BE49-F238E27FC236}">
                  <a16:creationId xmlns:a16="http://schemas.microsoft.com/office/drawing/2014/main" id="{5A6653E5-1E4F-1396-9107-90D397AA9585}"/>
                </a:ext>
              </a:extLst>
            </p:cNvPr>
            <p:cNvSpPr txBox="1"/>
            <p:nvPr/>
          </p:nvSpPr>
          <p:spPr>
            <a:xfrm>
              <a:off x="663246" y="1960547"/>
              <a:ext cx="1717300" cy="828920"/>
            </a:xfrm>
            <a:prstGeom prst="rect">
              <a:avLst/>
            </a:prstGeom>
            <a:solidFill>
              <a:srgbClr val="C0504D">
                <a:lumMod val="20000"/>
                <a:lumOff val="80000"/>
              </a:srgbClr>
            </a:solidFill>
            <a:ln w="28575">
              <a:solidFill>
                <a:srgbClr val="FF0000"/>
              </a:solid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1"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ＭＳ Ｐゴシック" pitchFamily="34" charset="-128"/>
                </a:rPr>
                <a:t>60% first seizure referrals to be seen within two weeks by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1"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ＭＳ Ｐゴシック" pitchFamily="34" charset="-128"/>
                </a:rPr>
                <a:t>May 2023</a:t>
              </a:r>
            </a:p>
          </p:txBody>
        </p:sp>
        <p:sp>
          <p:nvSpPr>
            <p:cNvPr id="4" name="Rectangle 3">
              <a:extLst>
                <a:ext uri="{FF2B5EF4-FFF2-40B4-BE49-F238E27FC236}">
                  <a16:creationId xmlns:a16="http://schemas.microsoft.com/office/drawing/2014/main" id="{1645A7C4-A897-62DC-2172-4CAD4D9A5BAB}"/>
                </a:ext>
              </a:extLst>
            </p:cNvPr>
            <p:cNvSpPr/>
            <p:nvPr/>
          </p:nvSpPr>
          <p:spPr>
            <a:xfrm>
              <a:off x="3170883" y="160120"/>
              <a:ext cx="1798705" cy="517523"/>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Primary Drivers </a:t>
              </a:r>
            </a:p>
          </p:txBody>
        </p:sp>
        <p:sp>
          <p:nvSpPr>
            <p:cNvPr id="6" name="Rectangle 5">
              <a:extLst>
                <a:ext uri="{FF2B5EF4-FFF2-40B4-BE49-F238E27FC236}">
                  <a16:creationId xmlns:a16="http://schemas.microsoft.com/office/drawing/2014/main" id="{DCB2D88D-0FC5-B5A1-F967-FB0A912BE527}"/>
                </a:ext>
              </a:extLst>
            </p:cNvPr>
            <p:cNvSpPr/>
            <p:nvPr/>
          </p:nvSpPr>
          <p:spPr>
            <a:xfrm>
              <a:off x="5376860" y="140467"/>
              <a:ext cx="3193937" cy="54864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Secondary Drivers </a:t>
              </a:r>
            </a:p>
          </p:txBody>
        </p:sp>
        <p:sp>
          <p:nvSpPr>
            <p:cNvPr id="7" name="Rectangle 6">
              <a:extLst>
                <a:ext uri="{FF2B5EF4-FFF2-40B4-BE49-F238E27FC236}">
                  <a16:creationId xmlns:a16="http://schemas.microsoft.com/office/drawing/2014/main" id="{9BE31EC5-064D-93B8-FB61-8D365884051F}"/>
                </a:ext>
              </a:extLst>
            </p:cNvPr>
            <p:cNvSpPr/>
            <p:nvPr/>
          </p:nvSpPr>
          <p:spPr>
            <a:xfrm>
              <a:off x="3122191" y="3782886"/>
              <a:ext cx="1797715" cy="969539"/>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Revise clinic capacity</a:t>
              </a:r>
            </a:p>
          </p:txBody>
        </p:sp>
        <p:sp>
          <p:nvSpPr>
            <p:cNvPr id="8" name="Rectangle 7">
              <a:extLst>
                <a:ext uri="{FF2B5EF4-FFF2-40B4-BE49-F238E27FC236}">
                  <a16:creationId xmlns:a16="http://schemas.microsoft.com/office/drawing/2014/main" id="{E9F9E4D6-77FF-55B9-3276-33B28BF94C39}"/>
                </a:ext>
              </a:extLst>
            </p:cNvPr>
            <p:cNvSpPr/>
            <p:nvPr/>
          </p:nvSpPr>
          <p:spPr>
            <a:xfrm>
              <a:off x="3152806" y="810561"/>
              <a:ext cx="1815126" cy="979755"/>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Simplify referral process</a:t>
              </a:r>
            </a:p>
          </p:txBody>
        </p:sp>
        <p:sp>
          <p:nvSpPr>
            <p:cNvPr id="9" name="Rectangle 8">
              <a:extLst>
                <a:ext uri="{FF2B5EF4-FFF2-40B4-BE49-F238E27FC236}">
                  <a16:creationId xmlns:a16="http://schemas.microsoft.com/office/drawing/2014/main" id="{E2FCE22B-702E-407C-8D42-B4CF88A22C45}"/>
                </a:ext>
              </a:extLst>
            </p:cNvPr>
            <p:cNvSpPr/>
            <p:nvPr/>
          </p:nvSpPr>
          <p:spPr>
            <a:xfrm>
              <a:off x="3152806" y="2340286"/>
              <a:ext cx="1797716" cy="912213"/>
            </a:xfrm>
            <a:prstGeom prst="rect">
              <a:avLst/>
            </a:prstGeom>
            <a:solidFill>
              <a:srgbClr val="1F497D">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a typeface="MS PGothic" charset="0"/>
                  <a:cs typeface="MS PGothic" charset="0"/>
                </a:rPr>
                <a:t>Streamline triage </a:t>
              </a:r>
            </a:p>
          </p:txBody>
        </p:sp>
        <p:sp>
          <p:nvSpPr>
            <p:cNvPr id="10" name="Rectangle 9">
              <a:extLst>
                <a:ext uri="{FF2B5EF4-FFF2-40B4-BE49-F238E27FC236}">
                  <a16:creationId xmlns:a16="http://schemas.microsoft.com/office/drawing/2014/main" id="{09DDC7AD-445B-326D-7939-1C1A16203D88}"/>
                </a:ext>
              </a:extLst>
            </p:cNvPr>
            <p:cNvSpPr/>
            <p:nvPr/>
          </p:nvSpPr>
          <p:spPr>
            <a:xfrm>
              <a:off x="5381938" y="3786681"/>
              <a:ext cx="3188860" cy="1116616"/>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Re-design triage process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kern="0" dirty="0">
                <a:solidFill>
                  <a:srgbClr val="1F497D">
                    <a:lumMod val="75000"/>
                  </a:srgbClr>
                </a:solidFill>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kern="0" dirty="0">
                <a:solidFill>
                  <a:srgbClr val="1F497D">
                    <a:lumMod val="75000"/>
                  </a:srgbClr>
                </a:solidFill>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New clinic template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Monitor demand/ capacity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Maximise capacity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000" b="0" i="0" u="none" strike="noStrike" kern="0" cap="none" spc="0" normalizeH="0" baseline="0" noProof="0" dirty="0">
                <a:ln>
                  <a:noFill/>
                </a:ln>
                <a:solidFill>
                  <a:prstClr val="black"/>
                </a:solidFill>
                <a:effectLst/>
                <a:uLnTx/>
                <a:uFillTx/>
                <a:latin typeface="Montserrat" panose="00000500000000000000" pitchFamily="50" charset="0"/>
              </a:endParaRPr>
            </a:p>
          </p:txBody>
        </p:sp>
        <p:sp>
          <p:nvSpPr>
            <p:cNvPr id="11" name="Rectangle 10">
              <a:extLst>
                <a:ext uri="{FF2B5EF4-FFF2-40B4-BE49-F238E27FC236}">
                  <a16:creationId xmlns:a16="http://schemas.microsoft.com/office/drawing/2014/main" id="{25C8DF4F-95A5-AF62-1A0C-EB177C42A146}"/>
                </a:ext>
              </a:extLst>
            </p:cNvPr>
            <p:cNvSpPr/>
            <p:nvPr/>
          </p:nvSpPr>
          <p:spPr>
            <a:xfrm>
              <a:off x="5376860" y="2328886"/>
              <a:ext cx="3193938" cy="1171335"/>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p:txBody>
        </p:sp>
        <p:sp>
          <p:nvSpPr>
            <p:cNvPr id="12" name="Rectangle 11">
              <a:extLst>
                <a:ext uri="{FF2B5EF4-FFF2-40B4-BE49-F238E27FC236}">
                  <a16:creationId xmlns:a16="http://schemas.microsoft.com/office/drawing/2014/main" id="{5DC0A359-7C61-47B6-2C70-9E5A5B1BC318}"/>
                </a:ext>
              </a:extLst>
            </p:cNvPr>
            <p:cNvSpPr/>
            <p:nvPr/>
          </p:nvSpPr>
          <p:spPr>
            <a:xfrm>
              <a:off x="5376859" y="823231"/>
              <a:ext cx="3193938" cy="1219196"/>
            </a:xfrm>
            <a:prstGeom prst="rect">
              <a:avLst/>
            </a:prstGeom>
            <a:noFill/>
            <a:ln w="25400" cap="flat" cmpd="sng" algn="ctr">
              <a:solidFill>
                <a:srgbClr val="4F81BD">
                  <a:shade val="50000"/>
                </a:srgbClr>
              </a:solidFill>
              <a:prstDash val="solid"/>
            </a:ln>
            <a:effectLst/>
          </p:spPr>
          <p:txBody>
            <a:bodyPr anchor="ct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Develop First seizure referral pathway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SOP to clarify process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Create electronic referral form</a:t>
              </a:r>
            </a:p>
          </p:txBody>
        </p:sp>
        <p:cxnSp>
          <p:nvCxnSpPr>
            <p:cNvPr id="13" name="Elbow Connector 24">
              <a:extLst>
                <a:ext uri="{FF2B5EF4-FFF2-40B4-BE49-F238E27FC236}">
                  <a16:creationId xmlns:a16="http://schemas.microsoft.com/office/drawing/2014/main" id="{81D268EC-1B47-B726-B060-A2FEE53E5991}"/>
                </a:ext>
              </a:extLst>
            </p:cNvPr>
            <p:cNvCxnSpPr>
              <a:cxnSpLocks/>
              <a:stCxn id="8" idx="1"/>
              <a:endCxn id="3" idx="3"/>
            </p:cNvCxnSpPr>
            <p:nvPr/>
          </p:nvCxnSpPr>
          <p:spPr>
            <a:xfrm rot="10800000" flipV="1">
              <a:off x="2380546" y="1300438"/>
              <a:ext cx="772261" cy="1269706"/>
            </a:xfrm>
            <a:prstGeom prst="bentConnector3">
              <a:avLst>
                <a:gd name="adj1" fmla="val 50000"/>
              </a:avLst>
            </a:prstGeom>
            <a:noFill/>
            <a:ln w="9525" cap="flat" cmpd="sng" algn="ctr">
              <a:solidFill>
                <a:srgbClr val="1F497D">
                  <a:lumMod val="40000"/>
                  <a:lumOff val="60000"/>
                </a:srgbClr>
              </a:solidFill>
              <a:prstDash val="solid"/>
              <a:tailEnd type="arrow"/>
            </a:ln>
            <a:effectLst/>
          </p:spPr>
        </p:cxnSp>
        <p:cxnSp>
          <p:nvCxnSpPr>
            <p:cNvPr id="15" name="Straight Connector 14">
              <a:extLst>
                <a:ext uri="{FF2B5EF4-FFF2-40B4-BE49-F238E27FC236}">
                  <a16:creationId xmlns:a16="http://schemas.microsoft.com/office/drawing/2014/main" id="{EA388893-FFEF-F6DA-43B9-6E0CD8A8350F}"/>
                </a:ext>
              </a:extLst>
            </p:cNvPr>
            <p:cNvCxnSpPr>
              <a:cxnSpLocks/>
            </p:cNvCxnSpPr>
            <p:nvPr/>
          </p:nvCxnSpPr>
          <p:spPr>
            <a:xfrm flipH="1" flipV="1">
              <a:off x="2346957" y="2674594"/>
              <a:ext cx="759025" cy="70774"/>
            </a:xfrm>
            <a:prstGeom prst="line">
              <a:avLst/>
            </a:prstGeom>
            <a:noFill/>
            <a:ln w="9525" cap="flat" cmpd="sng" algn="ctr">
              <a:solidFill>
                <a:srgbClr val="1F497D">
                  <a:lumMod val="40000"/>
                  <a:lumOff val="60000"/>
                </a:srgbClr>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D203B702-69B7-D98D-7C9F-06BEC75486E3}"/>
                </a:ext>
              </a:extLst>
            </p:cNvPr>
            <p:cNvSpPr/>
            <p:nvPr/>
          </p:nvSpPr>
          <p:spPr>
            <a:xfrm>
              <a:off x="9231430" y="140467"/>
              <a:ext cx="2849730" cy="54864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dirty="0">
                  <a:ln>
                    <a:noFill/>
                  </a:ln>
                  <a:solidFill>
                    <a:prstClr val="white"/>
                  </a:solidFill>
                  <a:effectLst/>
                  <a:uLnTx/>
                  <a:uFillTx/>
                  <a:latin typeface="Montserrat" panose="00000500000000000000" pitchFamily="50" charset="0"/>
                </a:rPr>
                <a:t>Change ideas</a:t>
              </a:r>
            </a:p>
          </p:txBody>
        </p:sp>
        <p:cxnSp>
          <p:nvCxnSpPr>
            <p:cNvPr id="17" name="Elbow Connector 89">
              <a:extLst>
                <a:ext uri="{FF2B5EF4-FFF2-40B4-BE49-F238E27FC236}">
                  <a16:creationId xmlns:a16="http://schemas.microsoft.com/office/drawing/2014/main" id="{E9F3C4D2-3F6C-B750-5B11-5F951297851A}"/>
                </a:ext>
              </a:extLst>
            </p:cNvPr>
            <p:cNvCxnSpPr>
              <a:cxnSpLocks/>
            </p:cNvCxnSpPr>
            <p:nvPr/>
          </p:nvCxnSpPr>
          <p:spPr>
            <a:xfrm rot="10800000" flipV="1">
              <a:off x="4967932" y="1022426"/>
              <a:ext cx="433378" cy="307821"/>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18" name="Elbow Connector 93">
              <a:extLst>
                <a:ext uri="{FF2B5EF4-FFF2-40B4-BE49-F238E27FC236}">
                  <a16:creationId xmlns:a16="http://schemas.microsoft.com/office/drawing/2014/main" id="{2E6FE385-4E7C-15CB-6522-673F0D62413D}"/>
                </a:ext>
              </a:extLst>
            </p:cNvPr>
            <p:cNvCxnSpPr>
              <a:cxnSpLocks/>
            </p:cNvCxnSpPr>
            <p:nvPr/>
          </p:nvCxnSpPr>
          <p:spPr>
            <a:xfrm rot="10800000" flipV="1">
              <a:off x="4943483" y="2736367"/>
              <a:ext cx="433376" cy="253109"/>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19" name="Shape 95">
              <a:extLst>
                <a:ext uri="{FF2B5EF4-FFF2-40B4-BE49-F238E27FC236}">
                  <a16:creationId xmlns:a16="http://schemas.microsoft.com/office/drawing/2014/main" id="{AA5DD326-F660-204A-3F02-710555096B62}"/>
                </a:ext>
              </a:extLst>
            </p:cNvPr>
            <p:cNvCxnSpPr>
              <a:cxnSpLocks/>
              <a:endCxn id="7" idx="3"/>
            </p:cNvCxnSpPr>
            <p:nvPr/>
          </p:nvCxnSpPr>
          <p:spPr>
            <a:xfrm rot="10800000">
              <a:off x="4919906" y="4267656"/>
              <a:ext cx="448016" cy="202527"/>
            </a:xfrm>
            <a:prstGeom prst="bentConnector3">
              <a:avLst>
                <a:gd name="adj1" fmla="val 50000"/>
              </a:avLst>
            </a:prstGeom>
            <a:noFill/>
            <a:ln w="9525" cap="flat" cmpd="sng" algn="ctr">
              <a:solidFill>
                <a:srgbClr val="4F81BD">
                  <a:shade val="95000"/>
                  <a:satMod val="105000"/>
                </a:srgbClr>
              </a:solidFill>
              <a:prstDash val="solid"/>
              <a:tailEnd type="arrow"/>
            </a:ln>
            <a:effectLst/>
          </p:spPr>
        </p:cxnSp>
        <p:cxnSp>
          <p:nvCxnSpPr>
            <p:cNvPr id="20" name="Elbow Connector 77">
              <a:extLst>
                <a:ext uri="{FF2B5EF4-FFF2-40B4-BE49-F238E27FC236}">
                  <a16:creationId xmlns:a16="http://schemas.microsoft.com/office/drawing/2014/main" id="{16410BBE-2A94-96E4-36BD-971BE845C1A1}"/>
                </a:ext>
              </a:extLst>
            </p:cNvPr>
            <p:cNvCxnSpPr>
              <a:cxnSpLocks/>
            </p:cNvCxnSpPr>
            <p:nvPr/>
          </p:nvCxnSpPr>
          <p:spPr>
            <a:xfrm rot="16200000" flipV="1">
              <a:off x="1954304" y="2947741"/>
              <a:ext cx="1390367" cy="1073819"/>
            </a:xfrm>
            <a:prstGeom prst="bentConnector3">
              <a:avLst>
                <a:gd name="adj1" fmla="val 50000"/>
              </a:avLst>
            </a:prstGeom>
            <a:noFill/>
            <a:ln w="9525" cap="flat" cmpd="sng" algn="ctr">
              <a:solidFill>
                <a:srgbClr val="1F497D">
                  <a:lumMod val="40000"/>
                  <a:lumOff val="60000"/>
                </a:srgbClr>
              </a:solidFill>
              <a:prstDash val="solid"/>
              <a:tailEnd type="triangle"/>
            </a:ln>
            <a:effectLst/>
          </p:spPr>
        </p:cxnSp>
        <p:sp>
          <p:nvSpPr>
            <p:cNvPr id="21" name="TextBox 20">
              <a:extLst>
                <a:ext uri="{FF2B5EF4-FFF2-40B4-BE49-F238E27FC236}">
                  <a16:creationId xmlns:a16="http://schemas.microsoft.com/office/drawing/2014/main" id="{147E3421-2680-CD59-C812-42936EA7A941}"/>
                </a:ext>
              </a:extLst>
            </p:cNvPr>
            <p:cNvSpPr txBox="1"/>
            <p:nvPr/>
          </p:nvSpPr>
          <p:spPr>
            <a:xfrm>
              <a:off x="9231430" y="817905"/>
              <a:ext cx="2849730" cy="4085392"/>
            </a:xfrm>
            <a:prstGeom prst="rect">
              <a:avLst/>
            </a:prstGeom>
            <a:solidFill>
              <a:srgbClr val="FCEAF9"/>
            </a:solidFill>
            <a:ln w="9525" cap="flat" cmpd="sng" algn="ctr">
              <a:solidFill>
                <a:srgbClr val="8064A2">
                  <a:lumMod val="50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1.First seizure pathway and SOP with clear instructions on how to refer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2.Easy/quick referring: email EDN, EPR form</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3.Visual prompts in clinical areas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1.Reduce time to triage – daily review/ common end-point for All referrals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2.Dedicated Epilepsy Pathway Coordinator</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3.One Consultant to action All referrals in 24-48h</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1.‘Reserve’ 2 week wait appt., only fill 1-2 weeks before each clinic</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2.Weekly reviews of available slots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3.Fill in all cancellations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rPr>
                <a:t>4.Ad-hoc New two week appt./ move some follow-up patients in PENS led clinics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F497D">
                    <a:lumMod val="75000"/>
                  </a:srgbClr>
                </a:solidFill>
                <a:effectLst/>
                <a:uLnTx/>
                <a:uFillTx/>
                <a:latin typeface="Montserrat" panose="00000500000000000000" pitchFamily="50"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Patients &amp; Families feedback</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Involve Management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F497D">
                      <a:lumMod val="75000"/>
                    </a:srgbClr>
                  </a:solidFill>
                  <a:effectLst/>
                  <a:uLnTx/>
                  <a:uFillTx/>
                  <a:latin typeface="Montserrat" panose="00000500000000000000" pitchFamily="50" charset="0"/>
                </a:rPr>
                <a:t>Education and training for all staff (ED &amp; Paed teams/ Admin staff)</a:t>
              </a:r>
            </a:p>
          </p:txBody>
        </p:sp>
      </p:grpSp>
      <p:sp>
        <p:nvSpPr>
          <p:cNvPr id="32" name="TextBox 31">
            <a:extLst>
              <a:ext uri="{FF2B5EF4-FFF2-40B4-BE49-F238E27FC236}">
                <a16:creationId xmlns:a16="http://schemas.microsoft.com/office/drawing/2014/main" id="{AE589E03-87E0-6C85-3FAA-D850EA16E844}"/>
              </a:ext>
            </a:extLst>
          </p:cNvPr>
          <p:cNvSpPr txBox="1"/>
          <p:nvPr/>
        </p:nvSpPr>
        <p:spPr>
          <a:xfrm>
            <a:off x="593821" y="1130283"/>
            <a:ext cx="2258991" cy="369332"/>
          </a:xfrm>
          <a:prstGeom prst="rect">
            <a:avLst/>
          </a:prstGeom>
          <a:noFill/>
        </p:spPr>
        <p:txBody>
          <a:bodyPr wrap="square" rtlCol="0">
            <a:spAutoFit/>
          </a:bodyPr>
          <a:lstStyle/>
          <a:p>
            <a:r>
              <a:rPr lang="en-GB" b="1" dirty="0">
                <a:latin typeface="Montserrat" panose="00000500000000000000" pitchFamily="50" charset="0"/>
              </a:rPr>
              <a:t>Driver diagram</a:t>
            </a:r>
          </a:p>
        </p:txBody>
      </p:sp>
    </p:spTree>
    <p:extLst>
      <p:ext uri="{BB962C8B-B14F-4D97-AF65-F5344CB8AC3E}">
        <p14:creationId xmlns:p14="http://schemas.microsoft.com/office/powerpoint/2010/main" val="246757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23" name="Picture 22">
            <a:extLst>
              <a:ext uri="{FF2B5EF4-FFF2-40B4-BE49-F238E27FC236}">
                <a16:creationId xmlns:a16="http://schemas.microsoft.com/office/drawing/2014/main" id="{3E6B29EB-0776-DE54-615B-225DADD62559}"/>
              </a:ext>
            </a:extLst>
          </p:cNvPr>
          <p:cNvPicPr>
            <a:picLocks noChangeAspect="1"/>
          </p:cNvPicPr>
          <p:nvPr/>
        </p:nvPicPr>
        <p:blipFill>
          <a:blip r:embed="rId2"/>
          <a:stretch>
            <a:fillRect/>
          </a:stretch>
        </p:blipFill>
        <p:spPr>
          <a:xfrm>
            <a:off x="1515190" y="1377950"/>
            <a:ext cx="8658225" cy="4914900"/>
          </a:xfrm>
          <a:prstGeom prst="rect">
            <a:avLst/>
          </a:prstGeom>
        </p:spPr>
      </p:pic>
    </p:spTree>
    <p:extLst>
      <p:ext uri="{BB962C8B-B14F-4D97-AF65-F5344CB8AC3E}">
        <p14:creationId xmlns:p14="http://schemas.microsoft.com/office/powerpoint/2010/main" val="188154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4"/>
            <a:ext cx="11089030" cy="5836305"/>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GP referrals are received by the secretaries and distributed to all the general paediatricians. This process is also currently inefficient because it often relies on consultants to spot referrals that should be sent to the paediatric epilepsy service team.</a:t>
            </a:r>
          </a:p>
          <a:p>
            <a:pPr algn="just">
              <a:lnSpc>
                <a:spcPct val="150000"/>
              </a:lnSpc>
              <a:buFont typeface="Arial" panose="020B0604020202020204" pitchFamily="34" charset="0"/>
              <a:buChar char="•"/>
            </a:pPr>
            <a:r>
              <a:rPr lang="en-GB" sz="1150" dirty="0">
                <a:solidFill>
                  <a:schemeClr val="tx1"/>
                </a:solidFill>
              </a:rPr>
              <a:t>The team is working on developing a linkage process where the EPR system generates a generic email when an electronic referral is entered into the system, which is then automatically sent to the team. The team plans to focus on improving the in-house referral pathways first before working on improving GP referrals.</a:t>
            </a:r>
          </a:p>
          <a:p>
            <a:pPr algn="just">
              <a:lnSpc>
                <a:spcPct val="150000"/>
              </a:lnSpc>
              <a:buFont typeface="Arial" panose="020B0604020202020204" pitchFamily="34" charset="0"/>
              <a:buChar char="•"/>
            </a:pPr>
            <a:r>
              <a:rPr lang="en-GB" sz="1150" dirty="0">
                <a:solidFill>
                  <a:schemeClr val="tx1"/>
                </a:solidFill>
              </a:rPr>
              <a:t>The team plans on auditing their referrals once the system is in place to review the effectiveness of the new pathway and its usefulness. The team is hoping to provide some training to ED staff in relation to the new pathway.</a:t>
            </a:r>
          </a:p>
          <a:p>
            <a:pPr algn="just">
              <a:lnSpc>
                <a:spcPct val="150000"/>
              </a:lnSpc>
              <a:buFont typeface="Arial" panose="020B0604020202020204" pitchFamily="34" charset="0"/>
              <a:buChar char="•"/>
            </a:pPr>
            <a:r>
              <a:rPr lang="en-GB" sz="1150" dirty="0">
                <a:solidFill>
                  <a:schemeClr val="tx1"/>
                </a:solidFill>
              </a:rPr>
              <a:t>Both the electronic and paper referral versions will be shared with the governance department for review, comments, and questions from team members. The form has been approved, and comments have been submitted by colleagues within the Trust.</a:t>
            </a:r>
          </a:p>
          <a:p>
            <a:pPr algn="just">
              <a:lnSpc>
                <a:spcPct val="150000"/>
              </a:lnSpc>
              <a:buFont typeface="Arial" panose="020B0604020202020204" pitchFamily="34" charset="0"/>
              <a:buChar char="•"/>
            </a:pPr>
            <a:r>
              <a:rPr lang="en-GB" sz="1150" dirty="0">
                <a:solidFill>
                  <a:schemeClr val="tx1"/>
                </a:solidFill>
              </a:rPr>
              <a:t>The team presented their proposal to the Trust Consultant Body in December and asked for comments and questions for feedback, which would help shape progress moving forward.</a:t>
            </a:r>
          </a:p>
          <a:p>
            <a:pPr algn="just">
              <a:lnSpc>
                <a:spcPct val="150000"/>
              </a:lnSpc>
              <a:buFont typeface="Arial" panose="020B0604020202020204" pitchFamily="34" charset="0"/>
              <a:buChar char="•"/>
            </a:pPr>
            <a:r>
              <a:rPr lang="en-GB" sz="1150" dirty="0">
                <a:solidFill>
                  <a:schemeClr val="tx1"/>
                </a:solidFill>
              </a:rPr>
              <a:t>The team will explore providing teaching sessions with all staff to go through the referral forms and include the reason why certain criteria are on the form (for example, the rationale to perform an ECG).</a:t>
            </a:r>
          </a:p>
          <a:p>
            <a:pPr algn="just">
              <a:lnSpc>
                <a:spcPct val="150000"/>
              </a:lnSpc>
              <a:buFont typeface="Arial" panose="020B0604020202020204" pitchFamily="34" charset="0"/>
              <a:buChar char="•"/>
            </a:pPr>
            <a:r>
              <a:rPr lang="en-GB" sz="1150" dirty="0">
                <a:solidFill>
                  <a:schemeClr val="tx1"/>
                </a:solidFill>
              </a:rPr>
              <a:t>There are plans to audit the referrals that are received via the new system and to continually do so in order to see if the form needs to be changed in any way to ensure appropriate referrals are sent to the service.</a:t>
            </a:r>
          </a:p>
          <a:p>
            <a:pPr algn="just">
              <a:lnSpc>
                <a:spcPct val="150000"/>
              </a:lnSpc>
              <a:buFont typeface="Arial" panose="020B0604020202020204" pitchFamily="34" charset="0"/>
              <a:buChar char="•"/>
            </a:pPr>
            <a:r>
              <a:rPr lang="en-GB" sz="1150" dirty="0">
                <a:solidFill>
                  <a:schemeClr val="tx1"/>
                </a:solidFill>
              </a:rPr>
              <a:t>It was agreed to narrow the scope of the project to developing the electronic version of a referral pathway and the new process for use in hospitals. Initially, the pathway will be used in the Children’s Emergency Department and will then be rolled out to the rest of the paediatric services. The purpose of the pathway is to see all referred children and young people with a first seizure within 2 weeks or close to this time within the paediatric epilepsy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7535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BCE0E3D7-3828-148D-0F18-74A93097574C}"/>
              </a:ext>
            </a:extLst>
          </p:cNvPr>
          <p:cNvSpPr txBox="1"/>
          <p:nvPr/>
        </p:nvSpPr>
        <p:spPr>
          <a:xfrm>
            <a:off x="357903" y="1070262"/>
            <a:ext cx="6096000" cy="276999"/>
          </a:xfrm>
          <a:prstGeom prst="rect">
            <a:avLst/>
          </a:prstGeom>
          <a:noFill/>
        </p:spPr>
        <p:txBody>
          <a:bodyPr wrap="square">
            <a:spAutoFit/>
          </a:bodyPr>
          <a:lstStyle/>
          <a:p>
            <a:r>
              <a:rPr lang="en-GB" sz="1200" b="1" dirty="0">
                <a:solidFill>
                  <a:schemeClr val="tx2">
                    <a:lumMod val="75000"/>
                  </a:schemeClr>
                </a:solidFill>
                <a:latin typeface="Montserrat" panose="00000500000000000000" pitchFamily="50" charset="0"/>
                <a:cs typeface="Arial" panose="020B0604020202020204" pitchFamily="34" charset="0"/>
              </a:rPr>
              <a:t>Process mapping: “Before” referral/triage pathway</a:t>
            </a:r>
            <a:endParaRPr lang="en-GB" sz="1200" dirty="0">
              <a:latin typeface="Montserrat" panose="00000500000000000000" pitchFamily="50" charset="0"/>
            </a:endParaRPr>
          </a:p>
        </p:txBody>
      </p:sp>
      <p:pic>
        <p:nvPicPr>
          <p:cNvPr id="6" name="Content Placeholder 4">
            <a:extLst>
              <a:ext uri="{FF2B5EF4-FFF2-40B4-BE49-F238E27FC236}">
                <a16:creationId xmlns:a16="http://schemas.microsoft.com/office/drawing/2014/main" id="{55AF6586-F0DA-2A29-64C4-F215457B5922}"/>
              </a:ext>
            </a:extLst>
          </p:cNvPr>
          <p:cNvPicPr>
            <a:picLocks noChangeAspect="1"/>
          </p:cNvPicPr>
          <p:nvPr/>
        </p:nvPicPr>
        <p:blipFill>
          <a:blip r:embed="rId2"/>
          <a:stretch>
            <a:fillRect/>
          </a:stretch>
        </p:blipFill>
        <p:spPr>
          <a:xfrm>
            <a:off x="1837260" y="1425972"/>
            <a:ext cx="8014085" cy="5255106"/>
          </a:xfrm>
          <a:prstGeom prst="rect">
            <a:avLst/>
          </a:prstGeom>
          <a:ln>
            <a:solidFill>
              <a:schemeClr val="accent3">
                <a:lumMod val="50000"/>
              </a:schemeClr>
            </a:solidFill>
          </a:ln>
        </p:spPr>
      </p:pic>
    </p:spTree>
    <p:extLst>
      <p:ext uri="{BB962C8B-B14F-4D97-AF65-F5344CB8AC3E}">
        <p14:creationId xmlns:p14="http://schemas.microsoft.com/office/powerpoint/2010/main" val="240405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7903" y="32480"/>
            <a:ext cx="10972800" cy="989215"/>
          </a:xfrm>
        </p:spPr>
        <p:txBody>
          <a:bodyPr>
            <a:noAutofit/>
          </a:bodyPr>
          <a:lstStyle/>
          <a:p>
            <a:br>
              <a:rPr lang="en-GB" sz="2400" dirty="0"/>
            </a:br>
            <a:r>
              <a:rPr lang="en-GB" sz="2400" dirty="0"/>
              <a:t>Develop a first seizure referral pathway – Medway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Referrals are still being made via different methods (email, verbal) and to different members of the team.</a:t>
            </a:r>
          </a:p>
          <a:p>
            <a:pPr algn="just">
              <a:lnSpc>
                <a:spcPct val="150000"/>
              </a:lnSpc>
              <a:buFont typeface="Arial" panose="020B0604020202020204" pitchFamily="34" charset="0"/>
              <a:buChar char="•"/>
            </a:pPr>
            <a:r>
              <a:rPr lang="en-GB" sz="1150" dirty="0">
                <a:solidFill>
                  <a:schemeClr val="tx1"/>
                </a:solidFill>
              </a:rPr>
              <a:t>There are two parts to the final aim: one is developing a referral pathway, and the second is achieving 100% of referrals using this pathway.</a:t>
            </a:r>
          </a:p>
          <a:p>
            <a:pPr algn="just">
              <a:lnSpc>
                <a:spcPct val="150000"/>
              </a:lnSpc>
            </a:pPr>
            <a:r>
              <a:rPr lang="en-GB" sz="1200" dirty="0">
                <a:solidFill>
                  <a:schemeClr val="tx1"/>
                </a:solidFill>
                <a:effectLst/>
                <a:latin typeface="Montserrat" panose="00000500000000000000" pitchFamily="50" charset="0"/>
              </a:rPr>
              <a:t>The team reduced the scope of project aim to developing and implementing an electronic referral pathway for children and young people with a first seizure presentation and ensuring more than 60% of patients are seen in an epilepsy clinical within 2 weeks of referral by May 2023.</a:t>
            </a:r>
          </a:p>
          <a:p>
            <a:pPr algn="just">
              <a:lnSpc>
                <a:spcPct val="150000"/>
              </a:lnSpc>
              <a:buFont typeface="Arial" panose="020B0604020202020204" pitchFamily="34" charset="0"/>
              <a:buChar char="•"/>
            </a:pPr>
            <a:r>
              <a:rPr lang="en-GB" sz="1150" dirty="0">
                <a:solidFill>
                  <a:schemeClr val="tx1"/>
                </a:solidFill>
              </a:rPr>
              <a:t>The team developed a questionnaire to capture feedback. The idea of the questionnaire was to give a baseline that shows the current average referral timeframe. This will also give the team an indication of the journey through the referral pathway for families, children, and young people.</a:t>
            </a:r>
          </a:p>
          <a:p>
            <a:pPr algn="just">
              <a:lnSpc>
                <a:spcPct val="150000"/>
              </a:lnSpc>
              <a:buFont typeface="Arial" panose="020B0604020202020204" pitchFamily="34" charset="0"/>
              <a:buChar char="•"/>
            </a:pPr>
            <a:r>
              <a:rPr lang="en-GB" sz="1150" dirty="0">
                <a:solidFill>
                  <a:schemeClr val="tx1"/>
                </a:solidFill>
              </a:rPr>
              <a:t>Key ED staff have been engaged to capture their views on the new referral process, resulting in a positive response. The team has also agreed to begin educating the ED department on the new electronic referral process.</a:t>
            </a:r>
          </a:p>
          <a:p>
            <a:pPr algn="just">
              <a:lnSpc>
                <a:spcPct val="150000"/>
              </a:lnSpc>
              <a:buFont typeface="Arial" panose="020B0604020202020204" pitchFamily="34" charset="0"/>
              <a:buChar char="•"/>
            </a:pPr>
            <a:r>
              <a:rPr lang="en-GB" sz="1150" dirty="0">
                <a:solidFill>
                  <a:schemeClr val="tx1"/>
                </a:solidFill>
              </a:rPr>
              <a:t>The electronic form itself is straightforward, easy to use, and ensures only completed forms can be submitted to the team on the system. A re-evaluation of the process will take place to identify any changes to be made and ensure the accuracy and appropriateness of the information entered into the system.</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80124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667" dirty="0"/>
            </a:br>
            <a:r>
              <a:rPr lang="en-GB" sz="2667" dirty="0"/>
              <a:t>Develop a first seizure referral pathway – Medway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206813"/>
          </a:xfrm>
        </p:spPr>
        <p:txBody>
          <a:bodyPr>
            <a:normAutofit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team reviewed one month of data from children and young people seen in clinics, and easily identified that the current referral process was inadequate and inconsistent. They did not meet NICE Guidelines (i.e., those presenting with a first seizure should be seen in clinic within a 2 week time frame).</a:t>
            </a:r>
          </a:p>
          <a:p>
            <a:pPr algn="just">
              <a:lnSpc>
                <a:spcPct val="150000"/>
              </a:lnSpc>
              <a:buFont typeface="Arial" panose="020B0604020202020204" pitchFamily="34" charset="0"/>
              <a:buChar char="•"/>
            </a:pPr>
            <a:r>
              <a:rPr lang="en-GB" sz="1150" dirty="0">
                <a:solidFill>
                  <a:schemeClr val="tx1"/>
                </a:solidFill>
              </a:rPr>
              <a:t>Looking at the numbers, it is unclear whether they will achieve more than 60%, but compared to last year, it is a good step forward because over 50% were waiting months to be seen from referral.</a:t>
            </a:r>
          </a:p>
          <a:p>
            <a:pPr algn="just">
              <a:lnSpc>
                <a:spcPct val="150000"/>
              </a:lnSpc>
              <a:buFont typeface="Arial" panose="020B0604020202020204" pitchFamily="34" charset="0"/>
              <a:buChar char="•"/>
            </a:pPr>
            <a:r>
              <a:rPr lang="en-GB" sz="1150" dirty="0">
                <a:solidFill>
                  <a:schemeClr val="tx1"/>
                </a:solidFill>
              </a:rPr>
              <a:t>The team have been reviewing patient notes to obtain a rough idea of wait times and discovered they are getting closer to 2 weeks for 60-70% of patients, which makes it easier for the team to sustain the improvement.</a:t>
            </a:r>
          </a:p>
          <a:p>
            <a:pPr algn="just">
              <a:lnSpc>
                <a:spcPct val="150000"/>
              </a:lnSpc>
              <a:buFont typeface="Arial" panose="020B0604020202020204" pitchFamily="34" charset="0"/>
              <a:buChar char="•"/>
            </a:pPr>
            <a:r>
              <a:rPr lang="en-GB" sz="1150" dirty="0">
                <a:solidFill>
                  <a:schemeClr val="tx1"/>
                </a:solidFill>
              </a:rPr>
              <a:t>Before EQIP, new and follow-up appointments were not split into new patients and routine appointments because they were a new service; therefore, the team worked on developing a new pathway that books patients within the right appointment slots.</a:t>
            </a:r>
          </a:p>
          <a:p>
            <a:pPr algn="just">
              <a:lnSpc>
                <a:spcPct val="150000"/>
              </a:lnSpc>
              <a:buFont typeface="Arial" panose="020B0604020202020204" pitchFamily="34" charset="0"/>
              <a:buChar char="•"/>
            </a:pPr>
            <a:r>
              <a:rPr lang="en-GB" sz="1150" dirty="0">
                <a:solidFill>
                  <a:schemeClr val="tx1"/>
                </a:solidFill>
              </a:rPr>
              <a:t>Additionally, the team discovered that patients who had multiple presentations with seizures were not seen soon enough and waited weeks or even months for an appointment. To resolve the issue, the team plans to incorporate one emergency slot out of three for each clinic, then later increase it to two emergency slots per clinic.</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Referral process tests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First seizure pathway, the EPR referral form, and guidance – all took longer than expected.</a:t>
            </a:r>
          </a:p>
          <a:p>
            <a:pPr algn="just">
              <a:lnSpc>
                <a:spcPct val="150000"/>
              </a:lnSpc>
              <a:buFont typeface="Arial" panose="020B0604020202020204" pitchFamily="34" charset="0"/>
              <a:buChar char="•"/>
            </a:pPr>
            <a:r>
              <a:rPr lang="en-GB" sz="1150" dirty="0">
                <a:solidFill>
                  <a:schemeClr val="tx1"/>
                </a:solidFill>
              </a:rPr>
              <a:t>Education sessions are time-consuming.</a:t>
            </a:r>
          </a:p>
          <a:p>
            <a:pPr algn="just">
              <a:lnSpc>
                <a:spcPct val="150000"/>
              </a:lnSpc>
              <a:buFont typeface="Arial" panose="020B0604020202020204" pitchFamily="34" charset="0"/>
              <a:buChar char="•"/>
            </a:pPr>
            <a:r>
              <a:rPr lang="en-GB" sz="1150" dirty="0">
                <a:solidFill>
                  <a:schemeClr val="tx1"/>
                </a:solidFill>
              </a:rPr>
              <a:t>Once up and running, working well!</a:t>
            </a:r>
          </a:p>
          <a:p>
            <a:pPr algn="just">
              <a:lnSpc>
                <a:spcPct val="150000"/>
              </a:lnSpc>
              <a:buFont typeface="Arial" panose="020B0604020202020204" pitchFamily="34" charset="0"/>
              <a:buChar char="•"/>
            </a:pPr>
            <a:r>
              <a:rPr lang="en-GB" sz="1150" dirty="0">
                <a:solidFill>
                  <a:schemeClr val="tx1"/>
                </a:solidFill>
              </a:rPr>
              <a:t>Visual prompts in clinical areas are helpful.</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947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40970" y="84667"/>
            <a:ext cx="10972800" cy="828348"/>
          </a:xfrm>
        </p:spPr>
        <p:txBody>
          <a:bodyPr>
            <a:noAutofit/>
          </a:bodyPr>
          <a:lstStyle/>
          <a:p>
            <a:br>
              <a:rPr lang="en-GB" sz="2667" dirty="0"/>
            </a:br>
            <a:r>
              <a:rPr lang="en-GB" sz="2667" dirty="0"/>
              <a:t>Develop a first seizure referral pathway – Medway NHS Foundation Trust​</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6437" y="1021695"/>
            <a:ext cx="11089030" cy="5751638"/>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marL="0" indent="0" algn="just">
              <a:lnSpc>
                <a:spcPct val="150000"/>
              </a:lnSpc>
              <a:buNone/>
            </a:pPr>
            <a:r>
              <a:rPr lang="en-GB" sz="1100" b="1" dirty="0">
                <a:solidFill>
                  <a:schemeClr val="tx1"/>
                </a:solidFill>
              </a:rPr>
              <a:t>Triaging process tests</a:t>
            </a:r>
            <a:endParaRPr lang="en-GB" sz="1100" dirty="0">
              <a:solidFill>
                <a:schemeClr val="tx1"/>
              </a:solidFill>
            </a:endParaRPr>
          </a:p>
          <a:p>
            <a:pPr algn="just">
              <a:lnSpc>
                <a:spcPct val="150000"/>
              </a:lnSpc>
            </a:pPr>
            <a:r>
              <a:rPr lang="en-GB" sz="1100" dirty="0">
                <a:solidFill>
                  <a:schemeClr val="tx1"/>
                </a:solidFill>
              </a:rPr>
              <a:t>Triaging by both epilepsy consultants: variation in practice, duplications.</a:t>
            </a:r>
          </a:p>
          <a:p>
            <a:pPr algn="just">
              <a:lnSpc>
                <a:spcPct val="150000"/>
              </a:lnSpc>
            </a:pPr>
            <a:r>
              <a:rPr lang="en-GB" sz="1100" dirty="0">
                <a:solidFill>
                  <a:schemeClr val="tx1"/>
                </a:solidFill>
              </a:rPr>
              <a:t>One secretary to deal with epilepsy referrals: workload too high.</a:t>
            </a:r>
          </a:p>
          <a:p>
            <a:pPr algn="just">
              <a:lnSpc>
                <a:spcPct val="150000"/>
              </a:lnSpc>
            </a:pPr>
            <a:r>
              <a:rPr lang="en-GB" sz="1100" dirty="0">
                <a:solidFill>
                  <a:schemeClr val="tx1"/>
                </a:solidFill>
              </a:rPr>
              <a:t>Two secretaries: variation in practice and duplications.</a:t>
            </a:r>
          </a:p>
          <a:p>
            <a:pPr marL="0" indent="0" algn="just">
              <a:lnSpc>
                <a:spcPct val="150000"/>
              </a:lnSpc>
              <a:buNone/>
            </a:pPr>
            <a:r>
              <a:rPr lang="en-GB" sz="1100" b="1" dirty="0">
                <a:solidFill>
                  <a:schemeClr val="tx1"/>
                </a:solidFill>
              </a:rPr>
              <a:t>What worked well?</a:t>
            </a:r>
            <a:endParaRPr lang="en-GB" sz="1100" dirty="0">
              <a:solidFill>
                <a:schemeClr val="tx1"/>
              </a:solidFill>
            </a:endParaRPr>
          </a:p>
          <a:p>
            <a:pPr algn="just">
              <a:lnSpc>
                <a:spcPct val="150000"/>
              </a:lnSpc>
              <a:buFont typeface="Arial" panose="020B0604020202020204" pitchFamily="34" charset="0"/>
              <a:buChar char="•"/>
            </a:pPr>
            <a:r>
              <a:rPr lang="en-GB" sz="1100" dirty="0">
                <a:solidFill>
                  <a:schemeClr val="tx1"/>
                </a:solidFill>
              </a:rPr>
              <a:t>One end point for all referrals and record-keeping (one Epilepsy Pathway Coordinator, one triaging consultant)</a:t>
            </a:r>
          </a:p>
          <a:p>
            <a:pPr algn="just">
              <a:lnSpc>
                <a:spcPct val="150000"/>
              </a:lnSpc>
              <a:buFont typeface="Arial" panose="020B0604020202020204" pitchFamily="34" charset="0"/>
              <a:buChar char="•"/>
            </a:pPr>
            <a:r>
              <a:rPr lang="en-GB" sz="1100" dirty="0">
                <a:solidFill>
                  <a:schemeClr val="tx1"/>
                </a:solidFill>
              </a:rPr>
              <a:t>24-48 hour review and acting on all referrals.</a:t>
            </a:r>
          </a:p>
          <a:p>
            <a:pPr marL="0" indent="0" algn="just">
              <a:lnSpc>
                <a:spcPct val="150000"/>
              </a:lnSpc>
              <a:buNone/>
            </a:pPr>
            <a:r>
              <a:rPr lang="en-GB" sz="1100" b="1" dirty="0">
                <a:solidFill>
                  <a:schemeClr val="tx1"/>
                </a:solidFill>
              </a:rPr>
              <a:t>Clinic tests </a:t>
            </a:r>
            <a:endParaRPr lang="en-GB" sz="1100" dirty="0">
              <a:solidFill>
                <a:schemeClr val="tx1"/>
              </a:solidFill>
            </a:endParaRPr>
          </a:p>
          <a:p>
            <a:pPr algn="just">
              <a:lnSpc>
                <a:spcPct val="150000"/>
              </a:lnSpc>
              <a:buFont typeface="Arial" panose="020B0604020202020204" pitchFamily="34" charset="0"/>
              <a:buChar char="•"/>
            </a:pPr>
            <a:r>
              <a:rPr lang="en-GB" sz="1100" dirty="0">
                <a:solidFill>
                  <a:schemeClr val="tx1"/>
                </a:solidFill>
              </a:rPr>
              <a:t>Introducing first seizure slots using prior clinic templates only worked when slots were reserved.</a:t>
            </a:r>
          </a:p>
          <a:p>
            <a:pPr algn="just">
              <a:lnSpc>
                <a:spcPct val="150000"/>
              </a:lnSpc>
              <a:buFont typeface="Arial" panose="020B0604020202020204" pitchFamily="34" charset="0"/>
              <a:buChar char="•"/>
            </a:pPr>
            <a:r>
              <a:rPr lang="en-GB" sz="1100" dirty="0">
                <a:solidFill>
                  <a:schemeClr val="tx1"/>
                </a:solidFill>
              </a:rPr>
              <a:t>A waiting list of all first seizure referrals only works when done by one person.</a:t>
            </a:r>
          </a:p>
          <a:p>
            <a:pPr algn="just">
              <a:lnSpc>
                <a:spcPct val="150000"/>
              </a:lnSpc>
              <a:buFont typeface="Arial" panose="020B0604020202020204" pitchFamily="34" charset="0"/>
              <a:buChar char="•"/>
            </a:pPr>
            <a:r>
              <a:rPr lang="en-GB" sz="1100" dirty="0">
                <a:solidFill>
                  <a:schemeClr val="tx1"/>
                </a:solidFill>
              </a:rPr>
              <a:t>Match capacity to demand: only worked once per daily review of referrals by Pathway Coordinator and Triage Consultant.</a:t>
            </a:r>
          </a:p>
          <a:p>
            <a:pPr algn="just">
              <a:lnSpc>
                <a:spcPct val="150000"/>
              </a:lnSpc>
              <a:buFont typeface="Arial" panose="020B0604020202020204" pitchFamily="34" charset="0"/>
              <a:buChar char="•"/>
            </a:pPr>
            <a:r>
              <a:rPr lang="en-GB" sz="1100" dirty="0">
                <a:solidFill>
                  <a:schemeClr val="tx1"/>
                </a:solidFill>
              </a:rPr>
              <a:t>Weekly reviews of available slots helped.</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By completing the newly constructed referral pathway, a message will now be generated and sent to the team on the day the referral is made. The newly appointed Pathway Coordinator has been enlisted to book the patient into the first available “first seizure” slot. This initial step is essential as it sets the tone for the rest of the patient journey. </a:t>
            </a: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31653923"/>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Props1.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2.xml><?xml version="1.0" encoding="utf-8"?>
<ds:datastoreItem xmlns:ds="http://schemas.openxmlformats.org/officeDocument/2006/customXml" ds:itemID="{94EF6F2E-BE4B-417A-87D3-D70E7DD33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 ds:uri="37df6dd1-1f47-4b51-841c-0243d18555eb"/>
    <ds:schemaRef ds:uri="44e40524-91c9-4f1a-8c93-91673b8fc013"/>
  </ds:schemaRefs>
</ds:datastoreItem>
</file>

<file path=docProps/app.xml><?xml version="1.0" encoding="utf-8"?>
<Properties xmlns="http://schemas.openxmlformats.org/officeDocument/2006/extended-properties" xmlns:vt="http://schemas.openxmlformats.org/officeDocument/2006/docPropsVTypes">
  <TotalTime>15883</TotalTime>
  <Words>3105</Words>
  <Application>Microsoft Office PowerPoint</Application>
  <PresentationFormat>Widescreen</PresentationFormat>
  <Paragraphs>300</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Courier New</vt:lpstr>
      <vt:lpstr>Montserrat</vt:lpstr>
      <vt:lpstr>1_Office Theme</vt:lpstr>
      <vt:lpstr>3_Office Theme</vt:lpstr>
      <vt:lpstr>PowerPoint Presentation</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Develop a first seizure referral pathway – Medway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4</cp:revision>
  <dcterms:created xsi:type="dcterms:W3CDTF">2023-05-19T10:25:27Z</dcterms:created>
  <dcterms:modified xsi:type="dcterms:W3CDTF">2024-07-22T12:41:28Z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