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21383625" cy="30275213"/>
  <p:notesSz cx="6858000" cy="10058400"/>
  <p:defaultTextStyle>
    <a:defPPr>
      <a:defRPr lang="en-US"/>
    </a:defPPr>
    <a:lvl1pPr marL="0" algn="l" defTabSz="2948752" rtl="0" eaLnBrk="1" latinLnBrk="0" hangingPunct="1">
      <a:defRPr sz="5855" kern="1200">
        <a:solidFill>
          <a:schemeClr val="tx1"/>
        </a:solidFill>
        <a:latin typeface="+mn-lt"/>
        <a:ea typeface="+mn-ea"/>
        <a:cs typeface="+mn-cs"/>
      </a:defRPr>
    </a:lvl1pPr>
    <a:lvl2pPr marL="1474378" algn="l" defTabSz="2948752" rtl="0" eaLnBrk="1" latinLnBrk="0" hangingPunct="1">
      <a:defRPr sz="5855" kern="1200">
        <a:solidFill>
          <a:schemeClr val="tx1"/>
        </a:solidFill>
        <a:latin typeface="+mn-lt"/>
        <a:ea typeface="+mn-ea"/>
        <a:cs typeface="+mn-cs"/>
      </a:defRPr>
    </a:lvl2pPr>
    <a:lvl3pPr marL="2948752" algn="l" defTabSz="2948752" rtl="0" eaLnBrk="1" latinLnBrk="0" hangingPunct="1">
      <a:defRPr sz="5855" kern="1200">
        <a:solidFill>
          <a:schemeClr val="tx1"/>
        </a:solidFill>
        <a:latin typeface="+mn-lt"/>
        <a:ea typeface="+mn-ea"/>
        <a:cs typeface="+mn-cs"/>
      </a:defRPr>
    </a:lvl3pPr>
    <a:lvl4pPr marL="4423123" algn="l" defTabSz="2948752" rtl="0" eaLnBrk="1" latinLnBrk="0" hangingPunct="1">
      <a:defRPr sz="5855" kern="1200">
        <a:solidFill>
          <a:schemeClr val="tx1"/>
        </a:solidFill>
        <a:latin typeface="+mn-lt"/>
        <a:ea typeface="+mn-ea"/>
        <a:cs typeface="+mn-cs"/>
      </a:defRPr>
    </a:lvl4pPr>
    <a:lvl5pPr marL="5897498" algn="l" defTabSz="2948752" rtl="0" eaLnBrk="1" latinLnBrk="0" hangingPunct="1">
      <a:defRPr sz="5855" kern="1200">
        <a:solidFill>
          <a:schemeClr val="tx1"/>
        </a:solidFill>
        <a:latin typeface="+mn-lt"/>
        <a:ea typeface="+mn-ea"/>
        <a:cs typeface="+mn-cs"/>
      </a:defRPr>
    </a:lvl5pPr>
    <a:lvl6pPr marL="7371876" algn="l" defTabSz="2948752" rtl="0" eaLnBrk="1" latinLnBrk="0" hangingPunct="1">
      <a:defRPr sz="5855" kern="1200">
        <a:solidFill>
          <a:schemeClr val="tx1"/>
        </a:solidFill>
        <a:latin typeface="+mn-lt"/>
        <a:ea typeface="+mn-ea"/>
        <a:cs typeface="+mn-cs"/>
      </a:defRPr>
    </a:lvl6pPr>
    <a:lvl7pPr marL="8846250" algn="l" defTabSz="2948752" rtl="0" eaLnBrk="1" latinLnBrk="0" hangingPunct="1">
      <a:defRPr sz="5855" kern="1200">
        <a:solidFill>
          <a:schemeClr val="tx1"/>
        </a:solidFill>
        <a:latin typeface="+mn-lt"/>
        <a:ea typeface="+mn-ea"/>
        <a:cs typeface="+mn-cs"/>
      </a:defRPr>
    </a:lvl7pPr>
    <a:lvl8pPr marL="10320625" algn="l" defTabSz="2948752" rtl="0" eaLnBrk="1" latinLnBrk="0" hangingPunct="1">
      <a:defRPr sz="5855" kern="1200">
        <a:solidFill>
          <a:schemeClr val="tx1"/>
        </a:solidFill>
        <a:latin typeface="+mn-lt"/>
        <a:ea typeface="+mn-ea"/>
        <a:cs typeface="+mn-cs"/>
      </a:defRPr>
    </a:lvl8pPr>
    <a:lvl9pPr marL="11794999" algn="l" defTabSz="2948752" rtl="0" eaLnBrk="1" latinLnBrk="0" hangingPunct="1">
      <a:defRPr sz="58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5F5"/>
    <a:srgbClr val="11A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2EF69-497D-4FA5-81F6-1357B59C0BA5}" v="6" dt="2024-06-04T11:26:43.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0" autoAdjust="0"/>
    <p:restoredTop sz="86447" autoAdjust="0"/>
  </p:normalViewPr>
  <p:slideViewPr>
    <p:cSldViewPr>
      <p:cViewPr>
        <p:scale>
          <a:sx n="60" d="100"/>
          <a:sy n="60" d="100"/>
        </p:scale>
        <p:origin x="-1108" y="-8700"/>
      </p:cViewPr>
      <p:guideLst>
        <p:guide orient="horz" pos="9536"/>
        <p:guide pos="6735"/>
      </p:guideLst>
    </p:cSldViewPr>
  </p:slideViewPr>
  <p:outlineViewPr>
    <p:cViewPr>
      <p:scale>
        <a:sx n="33" d="100"/>
        <a:sy n="33" d="100"/>
      </p:scale>
      <p:origin x="222" y="8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6412EF69-497D-4FA5-81F6-1357B59C0BA5}"/>
    <pc:docChg chg="modSld">
      <pc:chgData name="Melanie David-Feveck" userId="9e4d456e-893c-4367-b601-72fce04ebd6b" providerId="ADAL" clId="{6412EF69-497D-4FA5-81F6-1357B59C0BA5}" dt="2024-06-04T11:32:01.357" v="38" actId="1076"/>
      <pc:docMkLst>
        <pc:docMk/>
      </pc:docMkLst>
      <pc:sldChg chg="modSp mod">
        <pc:chgData name="Melanie David-Feveck" userId="9e4d456e-893c-4367-b601-72fce04ebd6b" providerId="ADAL" clId="{6412EF69-497D-4FA5-81F6-1357B59C0BA5}" dt="2024-06-04T11:32:01.357" v="38" actId="1076"/>
        <pc:sldMkLst>
          <pc:docMk/>
          <pc:sldMk cId="4145354796" sldId="256"/>
        </pc:sldMkLst>
        <pc:spChg chg="mod">
          <ac:chgData name="Melanie David-Feveck" userId="9e4d456e-893c-4367-b601-72fce04ebd6b" providerId="ADAL" clId="{6412EF69-497D-4FA5-81F6-1357B59C0BA5}" dt="2024-06-04T11:26:37.029" v="1" actId="14100"/>
          <ac:spMkLst>
            <pc:docMk/>
            <pc:sldMk cId="4145354796" sldId="256"/>
            <ac:spMk id="10" creationId="{00000000-0000-0000-0000-000000000000}"/>
          </ac:spMkLst>
        </pc:spChg>
        <pc:spChg chg="mod">
          <ac:chgData name="Melanie David-Feveck" userId="9e4d456e-893c-4367-b601-72fce04ebd6b" providerId="ADAL" clId="{6412EF69-497D-4FA5-81F6-1357B59C0BA5}" dt="2024-06-04T11:29:50.461" v="23" actId="14100"/>
          <ac:spMkLst>
            <pc:docMk/>
            <pc:sldMk cId="4145354796" sldId="256"/>
            <ac:spMk id="53" creationId="{A331E24E-7BD9-884B-B41B-CAA09C006AF5}"/>
          </ac:spMkLst>
        </pc:spChg>
        <pc:spChg chg="mod">
          <ac:chgData name="Melanie David-Feveck" userId="9e4d456e-893c-4367-b601-72fce04ebd6b" providerId="ADAL" clId="{6412EF69-497D-4FA5-81F6-1357B59C0BA5}" dt="2024-06-04T11:31:16.870" v="32" actId="14100"/>
          <ac:spMkLst>
            <pc:docMk/>
            <pc:sldMk cId="4145354796" sldId="256"/>
            <ac:spMk id="65" creationId="{AAC3979F-0F9F-874E-B0EC-C8093C9739BB}"/>
          </ac:spMkLst>
        </pc:spChg>
        <pc:spChg chg="mod">
          <ac:chgData name="Melanie David-Feveck" userId="9e4d456e-893c-4367-b601-72fce04ebd6b" providerId="ADAL" clId="{6412EF69-497D-4FA5-81F6-1357B59C0BA5}" dt="2024-06-04T11:31:27.495" v="34" actId="255"/>
          <ac:spMkLst>
            <pc:docMk/>
            <pc:sldMk cId="4145354796" sldId="256"/>
            <ac:spMk id="67" creationId="{DDFE13B5-9B7A-E846-90ED-5EED0FEDF1F3}"/>
          </ac:spMkLst>
        </pc:spChg>
        <pc:spChg chg="mod">
          <ac:chgData name="Melanie David-Feveck" userId="9e4d456e-893c-4367-b601-72fce04ebd6b" providerId="ADAL" clId="{6412EF69-497D-4FA5-81F6-1357B59C0BA5}" dt="2024-06-04T11:31:54.202" v="37" actId="1076"/>
          <ac:spMkLst>
            <pc:docMk/>
            <pc:sldMk cId="4145354796" sldId="256"/>
            <ac:spMk id="71" creationId="{414002BA-A234-0845-A84F-7B4BAA3650B0}"/>
          </ac:spMkLst>
        </pc:spChg>
        <pc:picChg chg="mod">
          <ac:chgData name="Melanie David-Feveck" userId="9e4d456e-893c-4367-b601-72fce04ebd6b" providerId="ADAL" clId="{6412EF69-497D-4FA5-81F6-1357B59C0BA5}" dt="2024-06-04T11:27:13.951" v="7" actId="14100"/>
          <ac:picMkLst>
            <pc:docMk/>
            <pc:sldMk cId="4145354796" sldId="256"/>
            <ac:picMk id="14" creationId="{CFFD0E7E-229E-1A45-83E5-08F3165E4411}"/>
          </ac:picMkLst>
        </pc:picChg>
        <pc:picChg chg="mod">
          <ac:chgData name="Melanie David-Feveck" userId="9e4d456e-893c-4367-b601-72fce04ebd6b" providerId="ADAL" clId="{6412EF69-497D-4FA5-81F6-1357B59C0BA5}" dt="2024-06-04T11:26:53.558" v="5" actId="14100"/>
          <ac:picMkLst>
            <pc:docMk/>
            <pc:sldMk cId="4145354796" sldId="256"/>
            <ac:picMk id="15" creationId="{5B2C0B60-7A85-1048-8BF0-855B1297D9CA}"/>
          </ac:picMkLst>
        </pc:picChg>
        <pc:picChg chg="mod">
          <ac:chgData name="Melanie David-Feveck" userId="9e4d456e-893c-4367-b601-72fce04ebd6b" providerId="ADAL" clId="{6412EF69-497D-4FA5-81F6-1357B59C0BA5}" dt="2024-06-04T11:27:17.559" v="8" actId="14100"/>
          <ac:picMkLst>
            <pc:docMk/>
            <pc:sldMk cId="4145354796" sldId="256"/>
            <ac:picMk id="17" creationId="{26961613-6804-A897-035B-33362C10F3EC}"/>
          </ac:picMkLst>
        </pc:picChg>
        <pc:picChg chg="mod">
          <ac:chgData name="Melanie David-Feveck" userId="9e4d456e-893c-4367-b601-72fce04ebd6b" providerId="ADAL" clId="{6412EF69-497D-4FA5-81F6-1357B59C0BA5}" dt="2024-06-04T11:28:09.721" v="18" actId="14100"/>
          <ac:picMkLst>
            <pc:docMk/>
            <pc:sldMk cId="4145354796" sldId="256"/>
            <ac:picMk id="22" creationId="{BB6C30E2-E754-820A-2DB9-91841BB76B97}"/>
          </ac:picMkLst>
        </pc:picChg>
        <pc:picChg chg="mod">
          <ac:chgData name="Melanie David-Feveck" userId="9e4d456e-893c-4367-b601-72fce04ebd6b" providerId="ADAL" clId="{6412EF69-497D-4FA5-81F6-1357B59C0BA5}" dt="2024-06-04T11:28:13.884" v="19" actId="14100"/>
          <ac:picMkLst>
            <pc:docMk/>
            <pc:sldMk cId="4145354796" sldId="256"/>
            <ac:picMk id="26" creationId="{D940D5E1-08C4-A5F0-F3DA-5C0D8E7179BD}"/>
          </ac:picMkLst>
        </pc:picChg>
        <pc:picChg chg="mod">
          <ac:chgData name="Melanie David-Feveck" userId="9e4d456e-893c-4367-b601-72fce04ebd6b" providerId="ADAL" clId="{6412EF69-497D-4FA5-81F6-1357B59C0BA5}" dt="2024-06-04T11:26:43.823" v="4" actId="1076"/>
          <ac:picMkLst>
            <pc:docMk/>
            <pc:sldMk cId="4145354796" sldId="256"/>
            <ac:picMk id="29" creationId="{B5AE6344-274F-560E-F1EF-F549C692260B}"/>
          </ac:picMkLst>
        </pc:picChg>
        <pc:picChg chg="mod">
          <ac:chgData name="Melanie David-Feveck" userId="9e4d456e-893c-4367-b601-72fce04ebd6b" providerId="ADAL" clId="{6412EF69-497D-4FA5-81F6-1357B59C0BA5}" dt="2024-06-04T11:30:14.438" v="25" actId="14100"/>
          <ac:picMkLst>
            <pc:docMk/>
            <pc:sldMk cId="4145354796" sldId="256"/>
            <ac:picMk id="58" creationId="{2C48A6B3-93B4-874E-B810-B03556FEF189}"/>
          </ac:picMkLst>
        </pc:picChg>
        <pc:picChg chg="mod">
          <ac:chgData name="Melanie David-Feveck" userId="9e4d456e-893c-4367-b601-72fce04ebd6b" providerId="ADAL" clId="{6412EF69-497D-4FA5-81F6-1357B59C0BA5}" dt="2024-06-04T11:31:21.375" v="33" actId="14100"/>
          <ac:picMkLst>
            <pc:docMk/>
            <pc:sldMk cId="4145354796" sldId="256"/>
            <ac:picMk id="64" creationId="{0244ED8F-B608-E246-9329-A940C6AA2E97}"/>
          </ac:picMkLst>
        </pc:picChg>
        <pc:picChg chg="mod">
          <ac:chgData name="Melanie David-Feveck" userId="9e4d456e-893c-4367-b601-72fce04ebd6b" providerId="ADAL" clId="{6412EF69-497D-4FA5-81F6-1357B59C0BA5}" dt="2024-06-04T11:32:01.357" v="38" actId="1076"/>
          <ac:picMkLst>
            <pc:docMk/>
            <pc:sldMk cId="4145354796" sldId="256"/>
            <ac:picMk id="70" creationId="{F02E666B-7B04-BC4F-BA3E-40F9C8F7E9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32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503238"/>
          </a:xfrm>
          <a:prstGeom prst="rect">
            <a:avLst/>
          </a:prstGeom>
        </p:spPr>
        <p:txBody>
          <a:bodyPr vert="horz" lIns="91440" tIns="45720" rIns="91440" bIns="45720" rtlCol="0"/>
          <a:lstStyle>
            <a:lvl1pPr algn="r">
              <a:defRPr sz="1200"/>
            </a:lvl1pPr>
          </a:lstStyle>
          <a:p>
            <a:fld id="{A92B8F65-F6F6-4AE8-B415-660CF5FF997C}" type="datetimeFigureOut">
              <a:rPr lang="en-GB" smtClean="0"/>
              <a:t>04/06/2024</a:t>
            </a:fld>
            <a:endParaRPr lang="en-GB"/>
          </a:p>
        </p:txBody>
      </p:sp>
      <p:sp>
        <p:nvSpPr>
          <p:cNvPr id="4" name="Slide Image Placeholder 3"/>
          <p:cNvSpPr>
            <a:spLocks noGrp="1" noRot="1" noChangeAspect="1"/>
          </p:cNvSpPr>
          <p:nvPr>
            <p:ph type="sldImg" idx="2"/>
          </p:nvPr>
        </p:nvSpPr>
        <p:spPr>
          <a:xfrm>
            <a:off x="2097088" y="754063"/>
            <a:ext cx="2663825" cy="3771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8375"/>
            <a:ext cx="5486400" cy="4525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3575"/>
            <a:ext cx="2971800" cy="5032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3575"/>
            <a:ext cx="2971800" cy="503238"/>
          </a:xfrm>
          <a:prstGeom prst="rect">
            <a:avLst/>
          </a:prstGeom>
        </p:spPr>
        <p:txBody>
          <a:bodyPr vert="horz" lIns="91440" tIns="45720" rIns="91440" bIns="45720" rtlCol="0" anchor="b"/>
          <a:lstStyle>
            <a:lvl1pPr algn="r">
              <a:defRPr sz="1200"/>
            </a:lvl1pPr>
          </a:lstStyle>
          <a:p>
            <a:fld id="{A76C47B2-0548-4A1D-AB37-7F66211677EC}" type="slidenum">
              <a:rPr lang="en-GB" smtClean="0"/>
              <a:t>‹#›</a:t>
            </a:fld>
            <a:endParaRPr lang="en-GB"/>
          </a:p>
        </p:txBody>
      </p:sp>
    </p:spTree>
    <p:extLst>
      <p:ext uri="{BB962C8B-B14F-4D97-AF65-F5344CB8AC3E}">
        <p14:creationId xmlns:p14="http://schemas.microsoft.com/office/powerpoint/2010/main" val="1071748904"/>
      </p:ext>
    </p:extLst>
  </p:cSld>
  <p:clrMap bg1="lt1" tx1="dk1" bg2="lt2" tx2="dk2" accent1="accent1" accent2="accent2" accent3="accent3" accent4="accent4" accent5="accent5" accent6="accent6" hlink="hlink" folHlink="folHlink"/>
  <p:notesStyle>
    <a:lvl1pPr marL="0" algn="l" defTabSz="565206" rtl="0" eaLnBrk="1" latinLnBrk="0" hangingPunct="1">
      <a:defRPr sz="616" kern="1200">
        <a:solidFill>
          <a:schemeClr val="tx1"/>
        </a:solidFill>
        <a:latin typeface="+mn-lt"/>
        <a:ea typeface="+mn-ea"/>
        <a:cs typeface="+mn-cs"/>
      </a:defRPr>
    </a:lvl1pPr>
    <a:lvl2pPr marL="282601" algn="l" defTabSz="565206" rtl="0" eaLnBrk="1" latinLnBrk="0" hangingPunct="1">
      <a:defRPr sz="616" kern="1200">
        <a:solidFill>
          <a:schemeClr val="tx1"/>
        </a:solidFill>
        <a:latin typeface="+mn-lt"/>
        <a:ea typeface="+mn-ea"/>
        <a:cs typeface="+mn-cs"/>
      </a:defRPr>
    </a:lvl2pPr>
    <a:lvl3pPr marL="565206" algn="l" defTabSz="565206" rtl="0" eaLnBrk="1" latinLnBrk="0" hangingPunct="1">
      <a:defRPr sz="616" kern="1200">
        <a:solidFill>
          <a:schemeClr val="tx1"/>
        </a:solidFill>
        <a:latin typeface="+mn-lt"/>
        <a:ea typeface="+mn-ea"/>
        <a:cs typeface="+mn-cs"/>
      </a:defRPr>
    </a:lvl3pPr>
    <a:lvl4pPr marL="847807" algn="l" defTabSz="565206" rtl="0" eaLnBrk="1" latinLnBrk="0" hangingPunct="1">
      <a:defRPr sz="616" kern="1200">
        <a:solidFill>
          <a:schemeClr val="tx1"/>
        </a:solidFill>
        <a:latin typeface="+mn-lt"/>
        <a:ea typeface="+mn-ea"/>
        <a:cs typeface="+mn-cs"/>
      </a:defRPr>
    </a:lvl4pPr>
    <a:lvl5pPr marL="1130411" algn="l" defTabSz="565206" rtl="0" eaLnBrk="1" latinLnBrk="0" hangingPunct="1">
      <a:defRPr sz="616" kern="1200">
        <a:solidFill>
          <a:schemeClr val="tx1"/>
        </a:solidFill>
        <a:latin typeface="+mn-lt"/>
        <a:ea typeface="+mn-ea"/>
        <a:cs typeface="+mn-cs"/>
      </a:defRPr>
    </a:lvl5pPr>
    <a:lvl6pPr marL="1413016" algn="l" defTabSz="565206" rtl="0" eaLnBrk="1" latinLnBrk="0" hangingPunct="1">
      <a:defRPr sz="616" kern="1200">
        <a:solidFill>
          <a:schemeClr val="tx1"/>
        </a:solidFill>
        <a:latin typeface="+mn-lt"/>
        <a:ea typeface="+mn-ea"/>
        <a:cs typeface="+mn-cs"/>
      </a:defRPr>
    </a:lvl6pPr>
    <a:lvl7pPr marL="1695617" algn="l" defTabSz="565206" rtl="0" eaLnBrk="1" latinLnBrk="0" hangingPunct="1">
      <a:defRPr sz="616" kern="1200">
        <a:solidFill>
          <a:schemeClr val="tx1"/>
        </a:solidFill>
        <a:latin typeface="+mn-lt"/>
        <a:ea typeface="+mn-ea"/>
        <a:cs typeface="+mn-cs"/>
      </a:defRPr>
    </a:lvl7pPr>
    <a:lvl8pPr marL="1978218" algn="l" defTabSz="565206" rtl="0" eaLnBrk="1" latinLnBrk="0" hangingPunct="1">
      <a:defRPr sz="616" kern="1200">
        <a:solidFill>
          <a:schemeClr val="tx1"/>
        </a:solidFill>
        <a:latin typeface="+mn-lt"/>
        <a:ea typeface="+mn-ea"/>
        <a:cs typeface="+mn-cs"/>
      </a:defRPr>
    </a:lvl8pPr>
    <a:lvl9pPr marL="2260823" algn="l" defTabSz="565206" rtl="0" eaLnBrk="1" latinLnBrk="0" hangingPunct="1">
      <a:defRPr sz="6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7088" y="754063"/>
            <a:ext cx="2663825"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6C47B2-0548-4A1D-AB37-7F66211677EC}" type="slidenum">
              <a:rPr lang="en-GB" smtClean="0"/>
              <a:t>1</a:t>
            </a:fld>
            <a:endParaRPr lang="en-GB"/>
          </a:p>
        </p:txBody>
      </p:sp>
    </p:spTree>
    <p:extLst>
      <p:ext uri="{BB962C8B-B14F-4D97-AF65-F5344CB8AC3E}">
        <p14:creationId xmlns:p14="http://schemas.microsoft.com/office/powerpoint/2010/main" val="58684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8"/>
            <a:ext cx="18176081" cy="6489547"/>
          </a:xfrm>
        </p:spPr>
        <p:txBody>
          <a:bodyPr/>
          <a:lstStyle/>
          <a:p>
            <a:r>
              <a:rPr lang="en-US"/>
              <a:t>Click to edit Master title style</a:t>
            </a:r>
            <a:endParaRPr lang="en-GB"/>
          </a:p>
        </p:txBody>
      </p:sp>
      <p:sp>
        <p:nvSpPr>
          <p:cNvPr id="3" name="Subtitle 2"/>
          <p:cNvSpPr>
            <a:spLocks noGrp="1"/>
          </p:cNvSpPr>
          <p:nvPr>
            <p:ph type="subTitle" idx="1"/>
          </p:nvPr>
        </p:nvSpPr>
        <p:spPr>
          <a:xfrm>
            <a:off x="3207544" y="17155955"/>
            <a:ext cx="14968538" cy="7736998"/>
          </a:xfrm>
        </p:spPr>
        <p:txBody>
          <a:bodyPr/>
          <a:lstStyle>
            <a:lvl1pPr marL="0" indent="0" algn="ctr">
              <a:buNone/>
              <a:defRPr>
                <a:solidFill>
                  <a:schemeClr val="tx1">
                    <a:tint val="75000"/>
                  </a:schemeClr>
                </a:solidFill>
              </a:defRPr>
            </a:lvl1pPr>
            <a:lvl2pPr marL="1462397" indent="0" algn="ctr">
              <a:buNone/>
              <a:defRPr>
                <a:solidFill>
                  <a:schemeClr val="tx1">
                    <a:tint val="75000"/>
                  </a:schemeClr>
                </a:solidFill>
              </a:defRPr>
            </a:lvl2pPr>
            <a:lvl3pPr marL="2924794" indent="0" algn="ctr">
              <a:buNone/>
              <a:defRPr>
                <a:solidFill>
                  <a:schemeClr val="tx1">
                    <a:tint val="75000"/>
                  </a:schemeClr>
                </a:solidFill>
              </a:defRPr>
            </a:lvl3pPr>
            <a:lvl4pPr marL="4387184" indent="0" algn="ctr">
              <a:buNone/>
              <a:defRPr>
                <a:solidFill>
                  <a:schemeClr val="tx1">
                    <a:tint val="75000"/>
                  </a:schemeClr>
                </a:solidFill>
              </a:defRPr>
            </a:lvl4pPr>
            <a:lvl5pPr marL="5849581" indent="0" algn="ctr">
              <a:buNone/>
              <a:defRPr>
                <a:solidFill>
                  <a:schemeClr val="tx1">
                    <a:tint val="75000"/>
                  </a:schemeClr>
                </a:solidFill>
              </a:defRPr>
            </a:lvl5pPr>
            <a:lvl6pPr marL="7311978" indent="0" algn="ctr">
              <a:buNone/>
              <a:defRPr>
                <a:solidFill>
                  <a:schemeClr val="tx1">
                    <a:tint val="75000"/>
                  </a:schemeClr>
                </a:solidFill>
              </a:defRPr>
            </a:lvl6pPr>
            <a:lvl7pPr marL="8774374" indent="0" algn="ctr">
              <a:buNone/>
              <a:defRPr>
                <a:solidFill>
                  <a:schemeClr val="tx1">
                    <a:tint val="75000"/>
                  </a:schemeClr>
                </a:solidFill>
              </a:defRPr>
            </a:lvl7pPr>
            <a:lvl8pPr marL="10236768" indent="0" algn="ctr">
              <a:buNone/>
              <a:defRPr>
                <a:solidFill>
                  <a:schemeClr val="tx1">
                    <a:tint val="75000"/>
                  </a:schemeClr>
                </a:solidFill>
              </a:defRPr>
            </a:lvl8pPr>
            <a:lvl9pPr marL="1169916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10A026-A4E7-4AAA-85F5-7421A270C8E8}" type="datetimeFigureOut">
              <a:rPr lang="en-GB" smtClean="0"/>
              <a:t>04/06/2024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37907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10A026-A4E7-4AAA-85F5-7421A270C8E8}" type="datetimeFigureOut">
              <a:rPr lang="en-GB" smtClean="0"/>
              <a:t>04/06/2024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36301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22"/>
            <a:ext cx="4811316" cy="2583204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9181" y="1212422"/>
            <a:ext cx="14077553" cy="258320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10A026-A4E7-4AAA-85F5-7421A270C8E8}" type="datetimeFigureOut">
              <a:rPr lang="en-GB" smtClean="0"/>
              <a:t>04/06/2024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27216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10A026-A4E7-4AAA-85F5-7421A270C8E8}" type="datetimeFigureOut">
              <a:rPr lang="en-GB" smtClean="0"/>
              <a:t>04/06/2024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135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0" y="19454630"/>
            <a:ext cx="18176081" cy="6012995"/>
          </a:xfrm>
        </p:spPr>
        <p:txBody>
          <a:bodyPr anchor="t"/>
          <a:lstStyle>
            <a:lvl1pPr algn="l">
              <a:defRPr sz="12836" b="1" cap="all"/>
            </a:lvl1pPr>
          </a:lstStyle>
          <a:p>
            <a:r>
              <a:rPr lang="en-US"/>
              <a:t>Click to edit Master title style</a:t>
            </a:r>
            <a:endParaRPr lang="en-GB"/>
          </a:p>
        </p:txBody>
      </p:sp>
      <p:sp>
        <p:nvSpPr>
          <p:cNvPr id="3" name="Text Placeholder 2"/>
          <p:cNvSpPr>
            <a:spLocks noGrp="1"/>
          </p:cNvSpPr>
          <p:nvPr>
            <p:ph type="body" idx="1"/>
          </p:nvPr>
        </p:nvSpPr>
        <p:spPr>
          <a:xfrm>
            <a:off x="1689160" y="12831933"/>
            <a:ext cx="18176081" cy="6622701"/>
          </a:xfrm>
        </p:spPr>
        <p:txBody>
          <a:bodyPr anchor="b"/>
          <a:lstStyle>
            <a:lvl1pPr marL="0" indent="0">
              <a:buNone/>
              <a:defRPr sz="6418">
                <a:solidFill>
                  <a:schemeClr val="tx1">
                    <a:tint val="75000"/>
                  </a:schemeClr>
                </a:solidFill>
              </a:defRPr>
            </a:lvl1pPr>
            <a:lvl2pPr marL="1462397" indent="0">
              <a:buNone/>
              <a:defRPr sz="5807">
                <a:solidFill>
                  <a:schemeClr val="tx1">
                    <a:tint val="75000"/>
                  </a:schemeClr>
                </a:solidFill>
              </a:defRPr>
            </a:lvl2pPr>
            <a:lvl3pPr marL="2924794" indent="0">
              <a:buNone/>
              <a:defRPr sz="5196">
                <a:solidFill>
                  <a:schemeClr val="tx1">
                    <a:tint val="75000"/>
                  </a:schemeClr>
                </a:solidFill>
              </a:defRPr>
            </a:lvl3pPr>
            <a:lvl4pPr marL="4387184" indent="0">
              <a:buNone/>
              <a:defRPr sz="4584">
                <a:solidFill>
                  <a:schemeClr val="tx1">
                    <a:tint val="75000"/>
                  </a:schemeClr>
                </a:solidFill>
              </a:defRPr>
            </a:lvl4pPr>
            <a:lvl5pPr marL="5849581" indent="0">
              <a:buNone/>
              <a:defRPr sz="4584">
                <a:solidFill>
                  <a:schemeClr val="tx1">
                    <a:tint val="75000"/>
                  </a:schemeClr>
                </a:solidFill>
              </a:defRPr>
            </a:lvl5pPr>
            <a:lvl6pPr marL="7311978" indent="0">
              <a:buNone/>
              <a:defRPr sz="4584">
                <a:solidFill>
                  <a:schemeClr val="tx1">
                    <a:tint val="75000"/>
                  </a:schemeClr>
                </a:solidFill>
              </a:defRPr>
            </a:lvl6pPr>
            <a:lvl7pPr marL="8774374" indent="0">
              <a:buNone/>
              <a:defRPr sz="4584">
                <a:solidFill>
                  <a:schemeClr val="tx1">
                    <a:tint val="75000"/>
                  </a:schemeClr>
                </a:solidFill>
              </a:defRPr>
            </a:lvl7pPr>
            <a:lvl8pPr marL="10236768" indent="0">
              <a:buNone/>
              <a:defRPr sz="4584">
                <a:solidFill>
                  <a:schemeClr val="tx1">
                    <a:tint val="75000"/>
                  </a:schemeClr>
                </a:solidFill>
              </a:defRPr>
            </a:lvl8pPr>
            <a:lvl9pPr marL="11699165" indent="0">
              <a:buNone/>
              <a:defRPr sz="45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0A026-A4E7-4AAA-85F5-7421A270C8E8}" type="datetimeFigureOut">
              <a:rPr lang="en-GB" smtClean="0"/>
              <a:t>04/06/2024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123930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9181" y="7064219"/>
            <a:ext cx="9444434" cy="19980241"/>
          </a:xfrm>
        </p:spPr>
        <p:txBody>
          <a:bodyPr/>
          <a:lstStyle>
            <a:lvl1pPr>
              <a:defRPr sz="8863"/>
            </a:lvl1pPr>
            <a:lvl2pPr>
              <a:defRPr sz="7641"/>
            </a:lvl2pPr>
            <a:lvl3pPr>
              <a:defRPr sz="6418"/>
            </a:lvl3pPr>
            <a:lvl4pPr>
              <a:defRPr sz="5807"/>
            </a:lvl4pPr>
            <a:lvl5pPr>
              <a:defRPr sz="5807"/>
            </a:lvl5pPr>
            <a:lvl6pPr>
              <a:defRPr sz="5807"/>
            </a:lvl6pPr>
            <a:lvl7pPr>
              <a:defRPr sz="5807"/>
            </a:lvl7pPr>
            <a:lvl8pPr>
              <a:defRPr sz="5807"/>
            </a:lvl8pPr>
            <a:lvl9pPr>
              <a:defRPr sz="5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870010" y="7064219"/>
            <a:ext cx="9444434" cy="19980241"/>
          </a:xfrm>
        </p:spPr>
        <p:txBody>
          <a:bodyPr/>
          <a:lstStyle>
            <a:lvl1pPr>
              <a:defRPr sz="8863"/>
            </a:lvl1pPr>
            <a:lvl2pPr>
              <a:defRPr sz="7641"/>
            </a:lvl2pPr>
            <a:lvl3pPr>
              <a:defRPr sz="6418"/>
            </a:lvl3pPr>
            <a:lvl4pPr>
              <a:defRPr sz="5807"/>
            </a:lvl4pPr>
            <a:lvl5pPr>
              <a:defRPr sz="5807"/>
            </a:lvl5pPr>
            <a:lvl6pPr>
              <a:defRPr sz="5807"/>
            </a:lvl6pPr>
            <a:lvl7pPr>
              <a:defRPr sz="5807"/>
            </a:lvl7pPr>
            <a:lvl8pPr>
              <a:defRPr sz="5807"/>
            </a:lvl8pPr>
            <a:lvl9pPr>
              <a:defRPr sz="5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10A026-A4E7-4AAA-85F5-7421A270C8E8}" type="datetimeFigureOut">
              <a:rPr lang="en-GB" smtClean="0"/>
              <a:t>04/06/2024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41096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9189" y="6776887"/>
            <a:ext cx="9448148" cy="2824284"/>
          </a:xfrm>
        </p:spPr>
        <p:txBody>
          <a:bodyPr anchor="b"/>
          <a:lstStyle>
            <a:lvl1pPr marL="0" indent="0">
              <a:buNone/>
              <a:defRPr sz="7641" b="1"/>
            </a:lvl1pPr>
            <a:lvl2pPr marL="1462397" indent="0">
              <a:buNone/>
              <a:defRPr sz="6418" b="1"/>
            </a:lvl2pPr>
            <a:lvl3pPr marL="2924794" indent="0">
              <a:buNone/>
              <a:defRPr sz="5807" b="1"/>
            </a:lvl3pPr>
            <a:lvl4pPr marL="4387184" indent="0">
              <a:buNone/>
              <a:defRPr sz="5196" b="1"/>
            </a:lvl4pPr>
            <a:lvl5pPr marL="5849581" indent="0">
              <a:buNone/>
              <a:defRPr sz="5196" b="1"/>
            </a:lvl5pPr>
            <a:lvl6pPr marL="7311978" indent="0">
              <a:buNone/>
              <a:defRPr sz="5196" b="1"/>
            </a:lvl6pPr>
            <a:lvl7pPr marL="8774374" indent="0">
              <a:buNone/>
              <a:defRPr sz="5196" b="1"/>
            </a:lvl7pPr>
            <a:lvl8pPr marL="10236768" indent="0">
              <a:buNone/>
              <a:defRPr sz="5196" b="1"/>
            </a:lvl8pPr>
            <a:lvl9pPr marL="11699165" indent="0">
              <a:buNone/>
              <a:defRPr sz="5196" b="1"/>
            </a:lvl9pPr>
          </a:lstStyle>
          <a:p>
            <a:pPr lvl="0"/>
            <a:r>
              <a:rPr lang="en-US"/>
              <a:t>Click to edit Master text styles</a:t>
            </a:r>
          </a:p>
        </p:txBody>
      </p:sp>
      <p:sp>
        <p:nvSpPr>
          <p:cNvPr id="4" name="Content Placeholder 3"/>
          <p:cNvSpPr>
            <a:spLocks noGrp="1"/>
          </p:cNvSpPr>
          <p:nvPr>
            <p:ph sz="half" idx="2"/>
          </p:nvPr>
        </p:nvSpPr>
        <p:spPr>
          <a:xfrm>
            <a:off x="1069189" y="9601167"/>
            <a:ext cx="9448148" cy="17443290"/>
          </a:xfrm>
        </p:spPr>
        <p:txBody>
          <a:bodyPr/>
          <a:lstStyle>
            <a:lvl1pPr>
              <a:defRPr sz="7641"/>
            </a:lvl1pPr>
            <a:lvl2pPr>
              <a:defRPr sz="6418"/>
            </a:lvl2pPr>
            <a:lvl3pPr>
              <a:defRPr sz="5807"/>
            </a:lvl3pPr>
            <a:lvl4pPr>
              <a:defRPr sz="5196"/>
            </a:lvl4pPr>
            <a:lvl5pPr>
              <a:defRPr sz="5196"/>
            </a:lvl5pPr>
            <a:lvl6pPr>
              <a:defRPr sz="5196"/>
            </a:lvl6pPr>
            <a:lvl7pPr>
              <a:defRPr sz="5196"/>
            </a:lvl7pPr>
            <a:lvl8pPr>
              <a:defRPr sz="5196"/>
            </a:lvl8pPr>
            <a:lvl9pPr>
              <a:defRPr sz="51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862590" y="6776887"/>
            <a:ext cx="9451858" cy="2824284"/>
          </a:xfrm>
        </p:spPr>
        <p:txBody>
          <a:bodyPr anchor="b"/>
          <a:lstStyle>
            <a:lvl1pPr marL="0" indent="0">
              <a:buNone/>
              <a:defRPr sz="7641" b="1"/>
            </a:lvl1pPr>
            <a:lvl2pPr marL="1462397" indent="0">
              <a:buNone/>
              <a:defRPr sz="6418" b="1"/>
            </a:lvl2pPr>
            <a:lvl3pPr marL="2924794" indent="0">
              <a:buNone/>
              <a:defRPr sz="5807" b="1"/>
            </a:lvl3pPr>
            <a:lvl4pPr marL="4387184" indent="0">
              <a:buNone/>
              <a:defRPr sz="5196" b="1"/>
            </a:lvl4pPr>
            <a:lvl5pPr marL="5849581" indent="0">
              <a:buNone/>
              <a:defRPr sz="5196" b="1"/>
            </a:lvl5pPr>
            <a:lvl6pPr marL="7311978" indent="0">
              <a:buNone/>
              <a:defRPr sz="5196" b="1"/>
            </a:lvl6pPr>
            <a:lvl7pPr marL="8774374" indent="0">
              <a:buNone/>
              <a:defRPr sz="5196" b="1"/>
            </a:lvl7pPr>
            <a:lvl8pPr marL="10236768" indent="0">
              <a:buNone/>
              <a:defRPr sz="5196" b="1"/>
            </a:lvl8pPr>
            <a:lvl9pPr marL="11699165" indent="0">
              <a:buNone/>
              <a:defRPr sz="5196" b="1"/>
            </a:lvl9pPr>
          </a:lstStyle>
          <a:p>
            <a:pPr lvl="0"/>
            <a:r>
              <a:rPr lang="en-US"/>
              <a:t>Click to edit Master text styles</a:t>
            </a:r>
          </a:p>
        </p:txBody>
      </p:sp>
      <p:sp>
        <p:nvSpPr>
          <p:cNvPr id="6" name="Content Placeholder 5"/>
          <p:cNvSpPr>
            <a:spLocks noGrp="1"/>
          </p:cNvSpPr>
          <p:nvPr>
            <p:ph sz="quarter" idx="4"/>
          </p:nvPr>
        </p:nvSpPr>
        <p:spPr>
          <a:xfrm>
            <a:off x="10862590" y="9601167"/>
            <a:ext cx="9451858" cy="17443290"/>
          </a:xfrm>
        </p:spPr>
        <p:txBody>
          <a:bodyPr/>
          <a:lstStyle>
            <a:lvl1pPr>
              <a:defRPr sz="7641"/>
            </a:lvl1pPr>
            <a:lvl2pPr>
              <a:defRPr sz="6418"/>
            </a:lvl2pPr>
            <a:lvl3pPr>
              <a:defRPr sz="5807"/>
            </a:lvl3pPr>
            <a:lvl4pPr>
              <a:defRPr sz="5196"/>
            </a:lvl4pPr>
            <a:lvl5pPr>
              <a:defRPr sz="5196"/>
            </a:lvl5pPr>
            <a:lvl6pPr>
              <a:defRPr sz="5196"/>
            </a:lvl6pPr>
            <a:lvl7pPr>
              <a:defRPr sz="5196"/>
            </a:lvl7pPr>
            <a:lvl8pPr>
              <a:defRPr sz="5196"/>
            </a:lvl8pPr>
            <a:lvl9pPr>
              <a:defRPr sz="51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10A026-A4E7-4AAA-85F5-7421A270C8E8}" type="datetimeFigureOut">
              <a:rPr lang="en-GB" smtClean="0"/>
              <a:t>04/06/2024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47567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10A026-A4E7-4AAA-85F5-7421A270C8E8}" type="datetimeFigureOut">
              <a:rPr lang="en-GB" smtClean="0"/>
              <a:t>04/06/2024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16082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0A026-A4E7-4AAA-85F5-7421A270C8E8}" type="datetimeFigureOut">
              <a:rPr lang="en-GB" smtClean="0"/>
              <a:t>04/06/2024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59873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6" y="1205408"/>
            <a:ext cx="7035066" cy="5129968"/>
          </a:xfrm>
        </p:spPr>
        <p:txBody>
          <a:bodyPr anchor="b"/>
          <a:lstStyle>
            <a:lvl1pPr algn="l">
              <a:defRPr sz="6418" b="1"/>
            </a:lvl1pPr>
          </a:lstStyle>
          <a:p>
            <a:r>
              <a:rPr lang="en-US"/>
              <a:t>Click to edit Master title style</a:t>
            </a:r>
            <a:endParaRPr lang="en-GB"/>
          </a:p>
        </p:txBody>
      </p:sp>
      <p:sp>
        <p:nvSpPr>
          <p:cNvPr id="3" name="Content Placeholder 2"/>
          <p:cNvSpPr>
            <a:spLocks noGrp="1"/>
          </p:cNvSpPr>
          <p:nvPr>
            <p:ph idx="1"/>
          </p:nvPr>
        </p:nvSpPr>
        <p:spPr>
          <a:xfrm>
            <a:off x="8360406" y="1205406"/>
            <a:ext cx="11954042" cy="25839054"/>
          </a:xfrm>
        </p:spPr>
        <p:txBody>
          <a:bodyPr/>
          <a:lstStyle>
            <a:lvl1pPr>
              <a:defRPr sz="10086"/>
            </a:lvl1pPr>
            <a:lvl2pPr>
              <a:defRPr sz="8863"/>
            </a:lvl2pPr>
            <a:lvl3pPr>
              <a:defRPr sz="7641"/>
            </a:lvl3pPr>
            <a:lvl4pPr>
              <a:defRPr sz="6418"/>
            </a:lvl4pPr>
            <a:lvl5pPr>
              <a:defRPr sz="6418"/>
            </a:lvl5pPr>
            <a:lvl6pPr>
              <a:defRPr sz="6418"/>
            </a:lvl6pPr>
            <a:lvl7pPr>
              <a:defRPr sz="6418"/>
            </a:lvl7pPr>
            <a:lvl8pPr>
              <a:defRPr sz="6418"/>
            </a:lvl8pPr>
            <a:lvl9pPr>
              <a:defRPr sz="6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9186" y="6335371"/>
            <a:ext cx="7035066" cy="20709089"/>
          </a:xfrm>
        </p:spPr>
        <p:txBody>
          <a:bodyPr/>
          <a:lstStyle>
            <a:lvl1pPr marL="0" indent="0">
              <a:buNone/>
              <a:defRPr sz="4584"/>
            </a:lvl1pPr>
            <a:lvl2pPr marL="1462397" indent="0">
              <a:buNone/>
              <a:defRPr sz="3973"/>
            </a:lvl2pPr>
            <a:lvl3pPr marL="2924794" indent="0">
              <a:buNone/>
              <a:defRPr sz="3056"/>
            </a:lvl3pPr>
            <a:lvl4pPr marL="4387184" indent="0">
              <a:buNone/>
              <a:defRPr sz="2751"/>
            </a:lvl4pPr>
            <a:lvl5pPr marL="5849581" indent="0">
              <a:buNone/>
              <a:defRPr sz="2751"/>
            </a:lvl5pPr>
            <a:lvl6pPr marL="7311978" indent="0">
              <a:buNone/>
              <a:defRPr sz="2751"/>
            </a:lvl6pPr>
            <a:lvl7pPr marL="8774374" indent="0">
              <a:buNone/>
              <a:defRPr sz="2751"/>
            </a:lvl7pPr>
            <a:lvl8pPr marL="10236768" indent="0">
              <a:buNone/>
              <a:defRPr sz="2751"/>
            </a:lvl8pPr>
            <a:lvl9pPr marL="11699165" indent="0">
              <a:buNone/>
              <a:defRPr sz="2751"/>
            </a:lvl9pPr>
          </a:lstStyle>
          <a:p>
            <a:pPr lvl="0"/>
            <a:r>
              <a:rPr lang="en-US"/>
              <a:t>Click to edit Master text styles</a:t>
            </a:r>
          </a:p>
        </p:txBody>
      </p:sp>
      <p:sp>
        <p:nvSpPr>
          <p:cNvPr id="5" name="Date Placeholder 4"/>
          <p:cNvSpPr>
            <a:spLocks noGrp="1"/>
          </p:cNvSpPr>
          <p:nvPr>
            <p:ph type="dt" sz="half" idx="10"/>
          </p:nvPr>
        </p:nvSpPr>
        <p:spPr/>
        <p:txBody>
          <a:bodyPr/>
          <a:lstStyle/>
          <a:p>
            <a:fld id="{EE10A026-A4E7-4AAA-85F5-7421A270C8E8}" type="datetimeFigureOut">
              <a:rPr lang="en-GB" smtClean="0"/>
              <a:t>04/06/2024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228677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49"/>
            <a:ext cx="12830175" cy="2501914"/>
          </a:xfrm>
        </p:spPr>
        <p:txBody>
          <a:bodyPr anchor="b"/>
          <a:lstStyle>
            <a:lvl1pPr algn="l">
              <a:defRPr sz="6418" b="1"/>
            </a:lvl1pPr>
          </a:lstStyle>
          <a:p>
            <a:r>
              <a:rPr lang="en-US"/>
              <a:t>Click to edit Master title style</a:t>
            </a:r>
            <a:endParaRPr lang="en-GB"/>
          </a:p>
        </p:txBody>
      </p:sp>
      <p:sp>
        <p:nvSpPr>
          <p:cNvPr id="3" name="Picture Placeholder 2"/>
          <p:cNvSpPr>
            <a:spLocks noGrp="1"/>
          </p:cNvSpPr>
          <p:nvPr>
            <p:ph type="pic" idx="1"/>
          </p:nvPr>
        </p:nvSpPr>
        <p:spPr>
          <a:xfrm>
            <a:off x="4191340" y="2705148"/>
            <a:ext cx="12830175" cy="18165128"/>
          </a:xfrm>
        </p:spPr>
        <p:txBody>
          <a:bodyPr/>
          <a:lstStyle>
            <a:lvl1pPr marL="0" indent="0">
              <a:buNone/>
              <a:defRPr sz="10086"/>
            </a:lvl1pPr>
            <a:lvl2pPr marL="1462397" indent="0">
              <a:buNone/>
              <a:defRPr sz="8863"/>
            </a:lvl2pPr>
            <a:lvl3pPr marL="2924794" indent="0">
              <a:buNone/>
              <a:defRPr sz="7641"/>
            </a:lvl3pPr>
            <a:lvl4pPr marL="4387184" indent="0">
              <a:buNone/>
              <a:defRPr sz="6418"/>
            </a:lvl4pPr>
            <a:lvl5pPr marL="5849581" indent="0">
              <a:buNone/>
              <a:defRPr sz="6418"/>
            </a:lvl5pPr>
            <a:lvl6pPr marL="7311978" indent="0">
              <a:buNone/>
              <a:defRPr sz="6418"/>
            </a:lvl6pPr>
            <a:lvl7pPr marL="8774374" indent="0">
              <a:buNone/>
              <a:defRPr sz="6418"/>
            </a:lvl7pPr>
            <a:lvl8pPr marL="10236768" indent="0">
              <a:buNone/>
              <a:defRPr sz="6418"/>
            </a:lvl8pPr>
            <a:lvl9pPr marL="11699165" indent="0">
              <a:buNone/>
              <a:defRPr sz="6418"/>
            </a:lvl9pPr>
          </a:lstStyle>
          <a:p>
            <a:endParaRPr lang="en-GB"/>
          </a:p>
        </p:txBody>
      </p:sp>
      <p:sp>
        <p:nvSpPr>
          <p:cNvPr id="4" name="Text Placeholder 3"/>
          <p:cNvSpPr>
            <a:spLocks noGrp="1"/>
          </p:cNvSpPr>
          <p:nvPr>
            <p:ph type="body" sz="half" idx="2"/>
          </p:nvPr>
        </p:nvSpPr>
        <p:spPr>
          <a:xfrm>
            <a:off x="4191340" y="23694563"/>
            <a:ext cx="12830175" cy="3553129"/>
          </a:xfrm>
        </p:spPr>
        <p:txBody>
          <a:bodyPr/>
          <a:lstStyle>
            <a:lvl1pPr marL="0" indent="0">
              <a:buNone/>
              <a:defRPr sz="4584"/>
            </a:lvl1pPr>
            <a:lvl2pPr marL="1462397" indent="0">
              <a:buNone/>
              <a:defRPr sz="3973"/>
            </a:lvl2pPr>
            <a:lvl3pPr marL="2924794" indent="0">
              <a:buNone/>
              <a:defRPr sz="3056"/>
            </a:lvl3pPr>
            <a:lvl4pPr marL="4387184" indent="0">
              <a:buNone/>
              <a:defRPr sz="2751"/>
            </a:lvl4pPr>
            <a:lvl5pPr marL="5849581" indent="0">
              <a:buNone/>
              <a:defRPr sz="2751"/>
            </a:lvl5pPr>
            <a:lvl6pPr marL="7311978" indent="0">
              <a:buNone/>
              <a:defRPr sz="2751"/>
            </a:lvl6pPr>
            <a:lvl7pPr marL="8774374" indent="0">
              <a:buNone/>
              <a:defRPr sz="2751"/>
            </a:lvl7pPr>
            <a:lvl8pPr marL="10236768" indent="0">
              <a:buNone/>
              <a:defRPr sz="2751"/>
            </a:lvl8pPr>
            <a:lvl9pPr marL="11699165" indent="0">
              <a:buNone/>
              <a:defRPr sz="2751"/>
            </a:lvl9pPr>
          </a:lstStyle>
          <a:p>
            <a:pPr lvl="0"/>
            <a:r>
              <a:rPr lang="en-US"/>
              <a:t>Click to edit Master text styles</a:t>
            </a:r>
          </a:p>
        </p:txBody>
      </p:sp>
      <p:sp>
        <p:nvSpPr>
          <p:cNvPr id="5" name="Date Placeholder 4"/>
          <p:cNvSpPr>
            <a:spLocks noGrp="1"/>
          </p:cNvSpPr>
          <p:nvPr>
            <p:ph type="dt" sz="half" idx="10"/>
          </p:nvPr>
        </p:nvSpPr>
        <p:spPr/>
        <p:txBody>
          <a:bodyPr/>
          <a:lstStyle/>
          <a:p>
            <a:fld id="{EE10A026-A4E7-4AAA-85F5-7421A270C8E8}" type="datetimeFigureOut">
              <a:rPr lang="en-GB" smtClean="0"/>
              <a:t>04/06/2024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D0D4F-0986-4DFE-9A20-9BB9FE57AF49}" type="slidenum">
              <a:rPr lang="en-GB" smtClean="0"/>
              <a:t>‹#›</a:t>
            </a:fld>
            <a:endParaRPr lang="en-GB"/>
          </a:p>
        </p:txBody>
      </p:sp>
    </p:spTree>
    <p:extLst>
      <p:ext uri="{BB962C8B-B14F-4D97-AF65-F5344CB8AC3E}">
        <p14:creationId xmlns:p14="http://schemas.microsoft.com/office/powerpoint/2010/main" val="102885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4"/>
            <a:ext cx="19245263" cy="5045869"/>
          </a:xfrm>
          <a:prstGeom prst="rect">
            <a:avLst/>
          </a:prstGeom>
        </p:spPr>
        <p:txBody>
          <a:bodyPr vert="horz" lIns="95697" tIns="47849" rIns="95697" bIns="47849"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69181" y="7064219"/>
            <a:ext cx="19245263" cy="19980241"/>
          </a:xfrm>
          <a:prstGeom prst="rect">
            <a:avLst/>
          </a:prstGeom>
        </p:spPr>
        <p:txBody>
          <a:bodyPr vert="horz" lIns="95697" tIns="47849" rIns="95697" bIns="478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69181" y="28060644"/>
            <a:ext cx="4989513" cy="1611875"/>
          </a:xfrm>
          <a:prstGeom prst="rect">
            <a:avLst/>
          </a:prstGeom>
        </p:spPr>
        <p:txBody>
          <a:bodyPr vert="horz" lIns="95697" tIns="47849" rIns="95697" bIns="47849" rtlCol="0" anchor="ctr"/>
          <a:lstStyle>
            <a:lvl1pPr algn="l">
              <a:defRPr sz="3973">
                <a:solidFill>
                  <a:schemeClr val="tx1">
                    <a:tint val="75000"/>
                  </a:schemeClr>
                </a:solidFill>
              </a:defRPr>
            </a:lvl1pPr>
          </a:lstStyle>
          <a:p>
            <a:fld id="{EE10A026-A4E7-4AAA-85F5-7421A270C8E8}" type="datetimeFigureOut">
              <a:rPr lang="en-GB" smtClean="0"/>
              <a:t>04/06/2024</a:t>
            </a:fld>
            <a:endParaRPr lang="en-GB"/>
          </a:p>
        </p:txBody>
      </p:sp>
      <p:sp>
        <p:nvSpPr>
          <p:cNvPr id="5" name="Footer Placeholder 4"/>
          <p:cNvSpPr>
            <a:spLocks noGrp="1"/>
          </p:cNvSpPr>
          <p:nvPr>
            <p:ph type="ftr" sz="quarter" idx="3"/>
          </p:nvPr>
        </p:nvSpPr>
        <p:spPr>
          <a:xfrm>
            <a:off x="7306072" y="28060644"/>
            <a:ext cx="6771481" cy="1611875"/>
          </a:xfrm>
          <a:prstGeom prst="rect">
            <a:avLst/>
          </a:prstGeom>
        </p:spPr>
        <p:txBody>
          <a:bodyPr vert="horz" lIns="95697" tIns="47849" rIns="95697" bIns="47849"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324931" y="28060644"/>
            <a:ext cx="4989513" cy="1611875"/>
          </a:xfrm>
          <a:prstGeom prst="rect">
            <a:avLst/>
          </a:prstGeom>
        </p:spPr>
        <p:txBody>
          <a:bodyPr vert="horz" lIns="95697" tIns="47849" rIns="95697" bIns="47849" rtlCol="0" anchor="ctr"/>
          <a:lstStyle>
            <a:lvl1pPr algn="r">
              <a:defRPr sz="3973">
                <a:solidFill>
                  <a:schemeClr val="tx1">
                    <a:tint val="75000"/>
                  </a:schemeClr>
                </a:solidFill>
              </a:defRPr>
            </a:lvl1pPr>
          </a:lstStyle>
          <a:p>
            <a:fld id="{14AD0D4F-0986-4DFE-9A20-9BB9FE57AF49}"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2748738" y="418310"/>
            <a:ext cx="7565706" cy="1602395"/>
          </a:xfrm>
          <a:prstGeom prst="rect">
            <a:avLst/>
          </a:prstGeom>
        </p:spPr>
      </p:pic>
    </p:spTree>
    <p:extLst>
      <p:ext uri="{BB962C8B-B14F-4D97-AF65-F5344CB8AC3E}">
        <p14:creationId xmlns:p14="http://schemas.microsoft.com/office/powerpoint/2010/main" val="158592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4794" rtl="0" eaLnBrk="1" latinLnBrk="0" hangingPunct="1">
        <a:spcBef>
          <a:spcPct val="0"/>
        </a:spcBef>
        <a:buNone/>
        <a:defRPr sz="14059" kern="1200">
          <a:solidFill>
            <a:schemeClr val="tx1"/>
          </a:solidFill>
          <a:latin typeface="+mj-lt"/>
          <a:ea typeface="+mj-ea"/>
          <a:cs typeface="+mj-cs"/>
        </a:defRPr>
      </a:lvl1pPr>
    </p:titleStyle>
    <p:bodyStyle>
      <a:lvl1pPr marL="1096796" indent="-1096796" algn="l" defTabSz="2924794" rtl="0" eaLnBrk="1" latinLnBrk="0" hangingPunct="1">
        <a:spcBef>
          <a:spcPct val="20000"/>
        </a:spcBef>
        <a:buFont typeface="Arial" pitchFamily="34" charset="0"/>
        <a:buChar char="•"/>
        <a:defRPr sz="10086" kern="1200">
          <a:solidFill>
            <a:schemeClr val="tx1"/>
          </a:solidFill>
          <a:latin typeface="+mn-lt"/>
          <a:ea typeface="+mn-ea"/>
          <a:cs typeface="+mn-cs"/>
        </a:defRPr>
      </a:lvl1pPr>
      <a:lvl2pPr marL="2376392" indent="-913996" algn="l" defTabSz="2924794" rtl="0" eaLnBrk="1" latinLnBrk="0" hangingPunct="1">
        <a:spcBef>
          <a:spcPct val="20000"/>
        </a:spcBef>
        <a:buFont typeface="Arial" pitchFamily="34" charset="0"/>
        <a:buChar char="–"/>
        <a:defRPr sz="8863" kern="1200">
          <a:solidFill>
            <a:schemeClr val="tx1"/>
          </a:solidFill>
          <a:latin typeface="+mn-lt"/>
          <a:ea typeface="+mn-ea"/>
          <a:cs typeface="+mn-cs"/>
        </a:defRPr>
      </a:lvl2pPr>
      <a:lvl3pPr marL="3655989" indent="-731195" algn="l" defTabSz="2924794" rtl="0" eaLnBrk="1" latinLnBrk="0" hangingPunct="1">
        <a:spcBef>
          <a:spcPct val="20000"/>
        </a:spcBef>
        <a:buFont typeface="Arial" pitchFamily="34" charset="0"/>
        <a:buChar char="•"/>
        <a:defRPr sz="7641" kern="1200">
          <a:solidFill>
            <a:schemeClr val="tx1"/>
          </a:solidFill>
          <a:latin typeface="+mn-lt"/>
          <a:ea typeface="+mn-ea"/>
          <a:cs typeface="+mn-cs"/>
        </a:defRPr>
      </a:lvl3pPr>
      <a:lvl4pPr marL="5118386"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4pPr>
      <a:lvl5pPr marL="6580779"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5pPr>
      <a:lvl6pPr marL="8043176"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6pPr>
      <a:lvl7pPr marL="9505570"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7pPr>
      <a:lvl8pPr marL="10967967"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8pPr>
      <a:lvl9pPr marL="12430360" indent="-731195" algn="l" defTabSz="2924794" rtl="0" eaLnBrk="1" latinLnBrk="0" hangingPunct="1">
        <a:spcBef>
          <a:spcPct val="20000"/>
        </a:spcBef>
        <a:buFont typeface="Arial" pitchFamily="34" charset="0"/>
        <a:buChar char="•"/>
        <a:defRPr sz="6418" kern="1200">
          <a:solidFill>
            <a:schemeClr val="tx1"/>
          </a:solidFill>
          <a:latin typeface="+mn-lt"/>
          <a:ea typeface="+mn-ea"/>
          <a:cs typeface="+mn-cs"/>
        </a:defRPr>
      </a:lvl9pPr>
    </p:bodyStyle>
    <p:otherStyle>
      <a:defPPr>
        <a:defRPr lang="en-US"/>
      </a:defPPr>
      <a:lvl1pPr marL="0" algn="l" defTabSz="2924794" rtl="0" eaLnBrk="1" latinLnBrk="0" hangingPunct="1">
        <a:defRPr sz="5807" kern="1200">
          <a:solidFill>
            <a:schemeClr val="tx1"/>
          </a:solidFill>
          <a:latin typeface="+mn-lt"/>
          <a:ea typeface="+mn-ea"/>
          <a:cs typeface="+mn-cs"/>
        </a:defRPr>
      </a:lvl1pPr>
      <a:lvl2pPr marL="1462397" algn="l" defTabSz="2924794" rtl="0" eaLnBrk="1" latinLnBrk="0" hangingPunct="1">
        <a:defRPr sz="5807" kern="1200">
          <a:solidFill>
            <a:schemeClr val="tx1"/>
          </a:solidFill>
          <a:latin typeface="+mn-lt"/>
          <a:ea typeface="+mn-ea"/>
          <a:cs typeface="+mn-cs"/>
        </a:defRPr>
      </a:lvl2pPr>
      <a:lvl3pPr marL="2924794" algn="l" defTabSz="2924794" rtl="0" eaLnBrk="1" latinLnBrk="0" hangingPunct="1">
        <a:defRPr sz="5807" kern="1200">
          <a:solidFill>
            <a:schemeClr val="tx1"/>
          </a:solidFill>
          <a:latin typeface="+mn-lt"/>
          <a:ea typeface="+mn-ea"/>
          <a:cs typeface="+mn-cs"/>
        </a:defRPr>
      </a:lvl3pPr>
      <a:lvl4pPr marL="4387184" algn="l" defTabSz="2924794" rtl="0" eaLnBrk="1" latinLnBrk="0" hangingPunct="1">
        <a:defRPr sz="5807" kern="1200">
          <a:solidFill>
            <a:schemeClr val="tx1"/>
          </a:solidFill>
          <a:latin typeface="+mn-lt"/>
          <a:ea typeface="+mn-ea"/>
          <a:cs typeface="+mn-cs"/>
        </a:defRPr>
      </a:lvl4pPr>
      <a:lvl5pPr marL="5849581" algn="l" defTabSz="2924794" rtl="0" eaLnBrk="1" latinLnBrk="0" hangingPunct="1">
        <a:defRPr sz="5807" kern="1200">
          <a:solidFill>
            <a:schemeClr val="tx1"/>
          </a:solidFill>
          <a:latin typeface="+mn-lt"/>
          <a:ea typeface="+mn-ea"/>
          <a:cs typeface="+mn-cs"/>
        </a:defRPr>
      </a:lvl5pPr>
      <a:lvl6pPr marL="7311978" algn="l" defTabSz="2924794" rtl="0" eaLnBrk="1" latinLnBrk="0" hangingPunct="1">
        <a:defRPr sz="5807" kern="1200">
          <a:solidFill>
            <a:schemeClr val="tx1"/>
          </a:solidFill>
          <a:latin typeface="+mn-lt"/>
          <a:ea typeface="+mn-ea"/>
          <a:cs typeface="+mn-cs"/>
        </a:defRPr>
      </a:lvl6pPr>
      <a:lvl7pPr marL="8774374" algn="l" defTabSz="2924794" rtl="0" eaLnBrk="1" latinLnBrk="0" hangingPunct="1">
        <a:defRPr sz="5807" kern="1200">
          <a:solidFill>
            <a:schemeClr val="tx1"/>
          </a:solidFill>
          <a:latin typeface="+mn-lt"/>
          <a:ea typeface="+mn-ea"/>
          <a:cs typeface="+mn-cs"/>
        </a:defRPr>
      </a:lvl7pPr>
      <a:lvl8pPr marL="10236768" algn="l" defTabSz="2924794" rtl="0" eaLnBrk="1" latinLnBrk="0" hangingPunct="1">
        <a:defRPr sz="5807" kern="1200">
          <a:solidFill>
            <a:schemeClr val="tx1"/>
          </a:solidFill>
          <a:latin typeface="+mn-lt"/>
          <a:ea typeface="+mn-ea"/>
          <a:cs typeface="+mn-cs"/>
        </a:defRPr>
      </a:lvl8pPr>
      <a:lvl9pPr marL="11699165" algn="l" defTabSz="2924794" rtl="0" eaLnBrk="1" latinLnBrk="0" hangingPunct="1">
        <a:defRPr sz="5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11931" y="11"/>
            <a:ext cx="14944377" cy="5268495"/>
          </a:xfrm>
          <a:noFill/>
        </p:spPr>
        <p:txBody>
          <a:bodyPr>
            <a:normAutofit fontScale="90000"/>
          </a:bodyPr>
          <a:lstStyle/>
          <a:p>
            <a:pPr algn="l">
              <a:spcBef>
                <a:spcPts val="1834"/>
              </a:spcBef>
            </a:pPr>
            <a:br>
              <a:rPr lang="en-GB" sz="6113" dirty="0">
                <a:latin typeface="Arial" panose="020B0604020202020204" pitchFamily="34" charset="0"/>
                <a:cs typeface="Arial" panose="020B0604020202020204" pitchFamily="34" charset="0"/>
              </a:rPr>
            </a:br>
            <a:br>
              <a:rPr lang="en-GB" sz="6113" dirty="0">
                <a:latin typeface="Arial" panose="020B0604020202020204" pitchFamily="34" charset="0"/>
                <a:cs typeface="Arial" panose="020B0604020202020204" pitchFamily="34" charset="0"/>
              </a:rPr>
            </a:br>
            <a:br>
              <a:rPr lang="en-GB" sz="6113"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Mental Health in Paediatric Epilepsy: Prioritising the needs of the Children and Young People</a:t>
            </a:r>
            <a:br>
              <a:rPr lang="en-GB" sz="5501" b="1" dirty="0">
                <a:solidFill>
                  <a:srgbClr val="002060"/>
                </a:solidFill>
                <a:latin typeface="Arial" panose="020B0604020202020204" pitchFamily="34" charset="0"/>
                <a:cs typeface="Arial" panose="020B0604020202020204" pitchFamily="34" charset="0"/>
              </a:rPr>
            </a:br>
            <a:br>
              <a:rPr lang="en-US" sz="3362" b="1" dirty="0">
                <a:solidFill>
                  <a:srgbClr val="002060"/>
                </a:solidFill>
                <a:latin typeface="Arial" panose="020B0604020202020204" pitchFamily="34" charset="0"/>
                <a:cs typeface="Arial" panose="020B0604020202020204" pitchFamily="34" charset="0"/>
              </a:rPr>
            </a:br>
            <a:r>
              <a:rPr lang="en-GB" sz="4900" b="1" dirty="0">
                <a:latin typeface="Arial" panose="020B0604020202020204" pitchFamily="34" charset="0"/>
                <a:cs typeface="Arial" panose="020B0604020202020204" pitchFamily="34" charset="0"/>
              </a:rPr>
              <a:t>Isle of Wight NHS Trust “Epilepsy Fighters”</a:t>
            </a:r>
            <a:br>
              <a:rPr lang="en-GB" sz="4900" b="1" dirty="0">
                <a:latin typeface="Arial" panose="020B0604020202020204" pitchFamily="34" charset="0"/>
                <a:cs typeface="Arial" panose="020B0604020202020204" pitchFamily="34" charset="0"/>
              </a:rPr>
            </a:br>
            <a:br>
              <a:rPr lang="en-GB" sz="1600" b="1"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Dr. Ewa Szynaka, Ruth Dubyk, Dr., Martyna Enser, Dr. Laura Bohane</a:t>
            </a:r>
            <a:br>
              <a:rPr lang="en-US" sz="3362" dirty="0"/>
            </a:br>
            <a:br>
              <a:rPr lang="en-GB" sz="3362" dirty="0">
                <a:latin typeface="Arial" panose="020B0604020202020204" pitchFamily="34" charset="0"/>
                <a:cs typeface="Arial" panose="020B0604020202020204" pitchFamily="34" charset="0"/>
              </a:rPr>
            </a:br>
            <a:endParaRPr lang="en-GB" sz="4279" dirty="0"/>
          </a:p>
        </p:txBody>
      </p:sp>
      <p:sp>
        <p:nvSpPr>
          <p:cNvPr id="16" name="Text Placeholder 4"/>
          <p:cNvSpPr txBox="1">
            <a:spLocks/>
          </p:cNvSpPr>
          <p:nvPr/>
        </p:nvSpPr>
        <p:spPr>
          <a:xfrm>
            <a:off x="0" y="5326495"/>
            <a:ext cx="21383625" cy="3796657"/>
          </a:xfrm>
          <a:prstGeom prst="rect">
            <a:avLst/>
          </a:prstGeom>
          <a:solidFill>
            <a:srgbClr val="D7E5F5"/>
          </a:solidFill>
          <a:ln w="3175">
            <a:noFill/>
          </a:ln>
        </p:spPr>
        <p:txBody>
          <a:bodyPr vert="horz" lIns="292474" tIns="146239" rIns="292474" bIns="146239" rtlCol="0">
            <a:noAutofit/>
          </a:bodyPr>
          <a:lstStyle>
            <a:lvl1pPr marL="1789796" indent="-1789796" algn="l" defTabSz="477279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877892" indent="-1491496" algn="l" defTabSz="4772790"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965987" indent="-1193197" algn="l" defTabSz="4772790" rtl="0" eaLnBrk="1" latinLnBrk="0" hangingPunct="1">
              <a:spcBef>
                <a:spcPct val="20000"/>
              </a:spcBef>
              <a:buFont typeface="Arial" pitchFamily="34" charset="0"/>
              <a:buChar char="•"/>
              <a:defRPr sz="10500" kern="1200">
                <a:solidFill>
                  <a:schemeClr val="tx1"/>
                </a:solidFill>
                <a:latin typeface="+mn-lt"/>
                <a:ea typeface="+mn-ea"/>
                <a:cs typeface="+mn-cs"/>
              </a:defRPr>
            </a:lvl3pPr>
            <a:lvl4pPr marL="8352381"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10738776"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3125171"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5511566"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7897960"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20284354" indent="-1193197" algn="l" defTabSz="477279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0" lvl="0" indent="0" defTabSz="2948752">
              <a:spcBef>
                <a:spcPts val="0"/>
              </a:spcBef>
              <a:buNone/>
              <a:defRPr/>
            </a:pPr>
            <a:r>
              <a:rPr lang="en-GB" sz="3600" b="1" dirty="0">
                <a:solidFill>
                  <a:srgbClr val="002060"/>
                </a:solidFill>
                <a:latin typeface="Arial" pitchFamily="34" charset="0"/>
                <a:cs typeface="Arial" pitchFamily="34" charset="0"/>
              </a:rPr>
              <a:t>Aim/purpose: </a:t>
            </a:r>
            <a:r>
              <a:rPr lang="en-GB" sz="3600" dirty="0">
                <a:latin typeface="Arial" pitchFamily="34" charset="0"/>
                <a:cs typeface="Arial" pitchFamily="34" charset="0"/>
              </a:rPr>
              <a:t>To design, test and implement a mental health screening process and signpost CYP to a range of appropriate resources by May 2024.</a:t>
            </a:r>
          </a:p>
          <a:p>
            <a:pPr marL="0" indent="0">
              <a:buNone/>
            </a:pPr>
            <a:r>
              <a:rPr lang="en-GB" sz="3600" b="1" dirty="0">
                <a:solidFill>
                  <a:srgbClr val="002060"/>
                </a:solidFill>
                <a:latin typeface="Arial" pitchFamily="34" charset="0"/>
                <a:cs typeface="Arial" pitchFamily="34" charset="0"/>
              </a:rPr>
              <a:t>What is the problem: </a:t>
            </a:r>
            <a:r>
              <a:rPr lang="en-US" sz="3600" dirty="0">
                <a:latin typeface="Arial" panose="020B0604020202020204" pitchFamily="34" charset="0"/>
                <a:cs typeface="Arial" panose="020B0604020202020204" pitchFamily="34" charset="0"/>
              </a:rPr>
              <a:t>A number of gaps exist in the current IOW service. There is no dedicated epilepsy clinic and no Epilepsy Nurse Specialist, which causes a number of challenges. Our Epilepsy 12 audit highlighted that there was no Mental health screening process in place, and there was no access to tailored emotional well-being support or resources for our families.</a:t>
            </a:r>
          </a:p>
          <a:p>
            <a:pPr marL="0" indent="0">
              <a:buNone/>
            </a:pPr>
            <a:endParaRPr lang="en-GB" sz="3600" b="1" dirty="0">
              <a:solidFill>
                <a:srgbClr val="002060"/>
              </a:solidFill>
              <a:latin typeface="Arial" pitchFamily="34" charset="0"/>
              <a:cs typeface="Arial" pitchFamily="34" charset="0"/>
            </a:endParaRPr>
          </a:p>
          <a:p>
            <a:pPr marL="0" indent="0">
              <a:buNone/>
            </a:pPr>
            <a:endParaRPr lang="en-GB" sz="1528" b="1" dirty="0">
              <a:latin typeface="Arial" pitchFamily="34" charset="0"/>
              <a:cs typeface="Arial" pitchFamily="34" charset="0"/>
            </a:endParaRPr>
          </a:p>
        </p:txBody>
      </p:sp>
      <p:sp>
        <p:nvSpPr>
          <p:cNvPr id="18" name="TextBox 17"/>
          <p:cNvSpPr txBox="1"/>
          <p:nvPr/>
        </p:nvSpPr>
        <p:spPr>
          <a:xfrm>
            <a:off x="20798942" y="10745689"/>
            <a:ext cx="113282" cy="2810436"/>
          </a:xfrm>
          <a:prstGeom prst="rect">
            <a:avLst/>
          </a:prstGeom>
          <a:noFill/>
        </p:spPr>
        <p:txBody>
          <a:bodyPr wrap="none" lIns="56061" tIns="28029" rIns="56061" bIns="28029" rtlCol="0">
            <a:spAutoFit/>
          </a:bodyPr>
          <a:lstStyle/>
          <a:p>
            <a:endParaRPr lang="en-GB" sz="17895" dirty="0"/>
          </a:p>
        </p:txBody>
      </p:sp>
      <p:sp>
        <p:nvSpPr>
          <p:cNvPr id="3" name="Rectangle 2"/>
          <p:cNvSpPr/>
          <p:nvPr/>
        </p:nvSpPr>
        <p:spPr>
          <a:xfrm>
            <a:off x="11608" y="15178662"/>
            <a:ext cx="10680204" cy="584775"/>
          </a:xfrm>
          <a:prstGeom prst="rect">
            <a:avLst/>
          </a:prstGeom>
          <a:solidFill>
            <a:srgbClr val="11A7F2"/>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PDSA cycles</a:t>
            </a:r>
          </a:p>
        </p:txBody>
      </p:sp>
      <p:sp>
        <p:nvSpPr>
          <p:cNvPr id="21" name="Rectangle 20">
            <a:extLst>
              <a:ext uri="{FF2B5EF4-FFF2-40B4-BE49-F238E27FC236}">
                <a16:creationId xmlns:a16="http://schemas.microsoft.com/office/drawing/2014/main" id="{60CE6946-37C5-419C-9DD7-175B04927741}"/>
              </a:ext>
            </a:extLst>
          </p:cNvPr>
          <p:cNvSpPr/>
          <p:nvPr/>
        </p:nvSpPr>
        <p:spPr>
          <a:xfrm>
            <a:off x="0" y="9140824"/>
            <a:ext cx="10691812" cy="584775"/>
          </a:xfrm>
          <a:prstGeom prst="rect">
            <a:avLst/>
          </a:prstGeom>
          <a:solidFill>
            <a:srgbClr val="11A7F2"/>
          </a:solidFill>
          <a:ln>
            <a:noFill/>
          </a:ln>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Driver Diagram</a:t>
            </a:r>
          </a:p>
        </p:txBody>
      </p:sp>
      <p:sp>
        <p:nvSpPr>
          <p:cNvPr id="6" name="Rectangle 5">
            <a:extLst>
              <a:ext uri="{FF2B5EF4-FFF2-40B4-BE49-F238E27FC236}">
                <a16:creationId xmlns:a16="http://schemas.microsoft.com/office/drawing/2014/main" id="{134BDAA0-A5EA-BE47-2998-2498713B02C4}"/>
              </a:ext>
            </a:extLst>
          </p:cNvPr>
          <p:cNvSpPr/>
          <p:nvPr/>
        </p:nvSpPr>
        <p:spPr>
          <a:xfrm>
            <a:off x="10729191" y="9140824"/>
            <a:ext cx="10691813" cy="584775"/>
          </a:xfrm>
          <a:prstGeom prst="rect">
            <a:avLst/>
          </a:prstGeom>
          <a:solidFill>
            <a:srgbClr val="11A7F2"/>
          </a:solidFill>
          <a:ln>
            <a:noFill/>
          </a:ln>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Process map</a:t>
            </a:r>
          </a:p>
        </p:txBody>
      </p:sp>
      <p:sp>
        <p:nvSpPr>
          <p:cNvPr id="7" name="Rectangle 6">
            <a:extLst>
              <a:ext uri="{FF2B5EF4-FFF2-40B4-BE49-F238E27FC236}">
                <a16:creationId xmlns:a16="http://schemas.microsoft.com/office/drawing/2014/main" id="{0FD8EF6A-E665-A3DA-3B95-508A5AA67833}"/>
              </a:ext>
            </a:extLst>
          </p:cNvPr>
          <p:cNvSpPr/>
          <p:nvPr/>
        </p:nvSpPr>
        <p:spPr>
          <a:xfrm>
            <a:off x="10740800" y="15178662"/>
            <a:ext cx="10680204" cy="584775"/>
          </a:xfrm>
          <a:prstGeom prst="rect">
            <a:avLst/>
          </a:prstGeom>
          <a:solidFill>
            <a:srgbClr val="11A7F2"/>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What our tests revealed</a:t>
            </a:r>
          </a:p>
        </p:txBody>
      </p:sp>
      <p:sp>
        <p:nvSpPr>
          <p:cNvPr id="8" name="Rectangle 7">
            <a:extLst>
              <a:ext uri="{FF2B5EF4-FFF2-40B4-BE49-F238E27FC236}">
                <a16:creationId xmlns:a16="http://schemas.microsoft.com/office/drawing/2014/main" id="{AADEBC4B-664A-D0D0-45F4-17EC8537403C}"/>
              </a:ext>
            </a:extLst>
          </p:cNvPr>
          <p:cNvSpPr/>
          <p:nvPr/>
        </p:nvSpPr>
        <p:spPr>
          <a:xfrm>
            <a:off x="-29105" y="20000495"/>
            <a:ext cx="10680204" cy="584775"/>
          </a:xfrm>
          <a:prstGeom prst="rect">
            <a:avLst/>
          </a:prstGeom>
          <a:solidFill>
            <a:srgbClr val="11A7F2"/>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Data/Results/Patient engagement feedback</a:t>
            </a:r>
          </a:p>
        </p:txBody>
      </p:sp>
      <p:sp>
        <p:nvSpPr>
          <p:cNvPr id="9" name="Rectangle 8">
            <a:extLst>
              <a:ext uri="{FF2B5EF4-FFF2-40B4-BE49-F238E27FC236}">
                <a16:creationId xmlns:a16="http://schemas.microsoft.com/office/drawing/2014/main" id="{D02810CD-0A4D-F2BE-D2F3-9A2AD6FDEE9D}"/>
              </a:ext>
            </a:extLst>
          </p:cNvPr>
          <p:cNvSpPr/>
          <p:nvPr/>
        </p:nvSpPr>
        <p:spPr>
          <a:xfrm>
            <a:off x="10691812" y="19997935"/>
            <a:ext cx="10680204" cy="584775"/>
          </a:xfrm>
          <a:prstGeom prst="rect">
            <a:avLst/>
          </a:prstGeom>
          <a:solidFill>
            <a:srgbClr val="11A7F2"/>
          </a:solidFill>
        </p:spPr>
        <p:txBody>
          <a:bodyPr wrap="square">
            <a:spAutoFit/>
          </a:bodyPr>
          <a:lstStyle/>
          <a:p>
            <a:r>
              <a:rPr lang="en-GB" sz="3200" b="1" dirty="0">
                <a:solidFill>
                  <a:schemeClr val="bg1"/>
                </a:solidFill>
                <a:latin typeface="Arial" panose="020B0604020202020204" pitchFamily="34" charset="0"/>
                <a:ea typeface="+mn-lt"/>
                <a:cs typeface="Arial" panose="020B0604020202020204" pitchFamily="34" charset="0"/>
              </a:rPr>
              <a:t>Team personal learning/</a:t>
            </a:r>
            <a:r>
              <a:rPr lang="en-GB" sz="3200" b="1" dirty="0">
                <a:solidFill>
                  <a:schemeClr val="bg1"/>
                </a:solidFill>
                <a:latin typeface="Arial" panose="020B0604020202020204" pitchFamily="34" charset="0"/>
                <a:cs typeface="Arial" panose="020B0604020202020204" pitchFamily="34" charset="0"/>
              </a:rPr>
              <a:t>Team highlights</a:t>
            </a:r>
            <a:endParaRPr lang="en-US" sz="32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1BF6549-5B5F-CAB9-BE61-6764DE4512EF}"/>
              </a:ext>
            </a:extLst>
          </p:cNvPr>
          <p:cNvSpPr/>
          <p:nvPr/>
        </p:nvSpPr>
        <p:spPr>
          <a:xfrm>
            <a:off x="11608" y="24897039"/>
            <a:ext cx="10680204" cy="609719"/>
          </a:xfrm>
          <a:prstGeom prst="rect">
            <a:avLst/>
          </a:prstGeom>
          <a:solidFill>
            <a:srgbClr val="11A7F2"/>
          </a:solidFill>
        </p:spPr>
        <p:txBody>
          <a:bodyPr wrap="square">
            <a:spAutoFit/>
          </a:bodyPr>
          <a:lstStyle/>
          <a:p>
            <a:r>
              <a:rPr lang="en-GB" sz="3362" b="1" dirty="0">
                <a:solidFill>
                  <a:schemeClr val="bg1"/>
                </a:solidFill>
                <a:latin typeface="Arial" panose="020B0604020202020204" pitchFamily="34" charset="0"/>
                <a:cs typeface="Arial" panose="020B0604020202020204" pitchFamily="34" charset="0"/>
              </a:rPr>
              <a:t>Successes/Challenges</a:t>
            </a:r>
          </a:p>
        </p:txBody>
      </p:sp>
      <p:sp>
        <p:nvSpPr>
          <p:cNvPr id="13" name="Rectangle 12">
            <a:extLst>
              <a:ext uri="{FF2B5EF4-FFF2-40B4-BE49-F238E27FC236}">
                <a16:creationId xmlns:a16="http://schemas.microsoft.com/office/drawing/2014/main" id="{FA9BB0BC-DE18-FA9F-B7A0-E3C77C5E9B20}"/>
              </a:ext>
            </a:extLst>
          </p:cNvPr>
          <p:cNvSpPr/>
          <p:nvPr/>
        </p:nvSpPr>
        <p:spPr>
          <a:xfrm>
            <a:off x="10740800" y="24894928"/>
            <a:ext cx="10680204" cy="609719"/>
          </a:xfrm>
          <a:prstGeom prst="rect">
            <a:avLst/>
          </a:prstGeom>
          <a:solidFill>
            <a:srgbClr val="11A7F2"/>
          </a:solidFill>
        </p:spPr>
        <p:txBody>
          <a:bodyPr wrap="square">
            <a:spAutoFit/>
          </a:bodyPr>
          <a:lstStyle/>
          <a:p>
            <a:r>
              <a:rPr lang="en-GB" sz="3362" b="1" dirty="0">
                <a:solidFill>
                  <a:schemeClr val="bg1"/>
                </a:solidFill>
                <a:latin typeface="Arial" panose="020B0604020202020204" pitchFamily="34" charset="0"/>
                <a:cs typeface="Arial" panose="020B0604020202020204" pitchFamily="34" charset="0"/>
              </a:rPr>
              <a:t>Next steps</a:t>
            </a:r>
          </a:p>
        </p:txBody>
      </p:sp>
      <p:pic>
        <p:nvPicPr>
          <p:cNvPr id="15" name="Picture 14">
            <a:extLst>
              <a:ext uri="{FF2B5EF4-FFF2-40B4-BE49-F238E27FC236}">
                <a16:creationId xmlns:a16="http://schemas.microsoft.com/office/drawing/2014/main" id="{5B2C0B60-7A85-1048-8BF0-855B1297D9CA}"/>
              </a:ext>
            </a:extLst>
          </p:cNvPr>
          <p:cNvPicPr>
            <a:picLocks noChangeAspect="1"/>
          </p:cNvPicPr>
          <p:nvPr/>
        </p:nvPicPr>
        <p:blipFill>
          <a:blip r:embed="rId3"/>
          <a:stretch>
            <a:fillRect/>
          </a:stretch>
        </p:blipFill>
        <p:spPr>
          <a:xfrm>
            <a:off x="273739" y="279123"/>
            <a:ext cx="4241529" cy="1696611"/>
          </a:xfrm>
          <a:prstGeom prst="rect">
            <a:avLst/>
          </a:prstGeom>
        </p:spPr>
      </p:pic>
      <p:pic>
        <p:nvPicPr>
          <p:cNvPr id="14" name="Picture 13">
            <a:extLst>
              <a:ext uri="{FF2B5EF4-FFF2-40B4-BE49-F238E27FC236}">
                <a16:creationId xmlns:a16="http://schemas.microsoft.com/office/drawing/2014/main" id="{CFFD0E7E-229E-1A45-83E5-08F3165E4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2" y="9925657"/>
            <a:ext cx="10069303" cy="5253006"/>
          </a:xfrm>
          <a:prstGeom prst="rect">
            <a:avLst/>
          </a:prstGeom>
        </p:spPr>
      </p:pic>
      <p:sp>
        <p:nvSpPr>
          <p:cNvPr id="53" name="TextBox 52">
            <a:extLst>
              <a:ext uri="{FF2B5EF4-FFF2-40B4-BE49-F238E27FC236}">
                <a16:creationId xmlns:a16="http://schemas.microsoft.com/office/drawing/2014/main" id="{A331E24E-7BD9-884B-B41B-CAA09C006AF5}"/>
              </a:ext>
            </a:extLst>
          </p:cNvPr>
          <p:cNvSpPr txBox="1"/>
          <p:nvPr/>
        </p:nvSpPr>
        <p:spPr>
          <a:xfrm>
            <a:off x="10979844" y="15903609"/>
            <a:ext cx="9932380" cy="403187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Families reported that their CYP’s MH was not routinely asked about. Families told us that they did not reliably know where to access resources to support their knowledge and understanding about epilepsy and mental health. Of the families that did respond a number told us that their CYP needed more MH support but that they struggled to access this.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Families responded well to a brief survey sent via text/QR code, however the return rate for paper questionnaires in the post was very poor.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From the screening questionnaires returned, we found poor mental health amongst some, and variable levels of Quality of Life, requiring support and input.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very high number of respondents highlighted the lack of Epilepsy Specialist Nurse and  challenges related to this, for example when seeking further advice or having urgent questions requiring a timely response.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2C48A6B3-93B4-874E-B810-B03556FEF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155" y="20682222"/>
            <a:ext cx="8150514" cy="4104456"/>
          </a:xfrm>
          <a:prstGeom prst="rect">
            <a:avLst/>
          </a:prstGeom>
        </p:spPr>
      </p:pic>
      <p:pic>
        <p:nvPicPr>
          <p:cNvPr id="64" name="Picture 63">
            <a:extLst>
              <a:ext uri="{FF2B5EF4-FFF2-40B4-BE49-F238E27FC236}">
                <a16:creationId xmlns:a16="http://schemas.microsoft.com/office/drawing/2014/main" id="{0244ED8F-B608-E246-9329-A940C6AA2E97}"/>
              </a:ext>
            </a:extLst>
          </p:cNvPr>
          <p:cNvPicPr>
            <a:picLocks noChangeAspect="1"/>
          </p:cNvPicPr>
          <p:nvPr/>
        </p:nvPicPr>
        <p:blipFill>
          <a:blip r:embed="rId6"/>
          <a:stretch>
            <a:fillRect/>
          </a:stretch>
        </p:blipFill>
        <p:spPr>
          <a:xfrm>
            <a:off x="273738" y="25617119"/>
            <a:ext cx="3721327" cy="1329799"/>
          </a:xfrm>
          <a:prstGeom prst="rect">
            <a:avLst/>
          </a:prstGeom>
        </p:spPr>
      </p:pic>
      <p:sp>
        <p:nvSpPr>
          <p:cNvPr id="65" name="TextBox 64">
            <a:extLst>
              <a:ext uri="{FF2B5EF4-FFF2-40B4-BE49-F238E27FC236}">
                <a16:creationId xmlns:a16="http://schemas.microsoft.com/office/drawing/2014/main" id="{AAC3979F-0F9F-874E-B0EC-C8093C9739BB}"/>
              </a:ext>
            </a:extLst>
          </p:cNvPr>
          <p:cNvSpPr txBox="1"/>
          <p:nvPr/>
        </p:nvSpPr>
        <p:spPr>
          <a:xfrm>
            <a:off x="273740" y="27162942"/>
            <a:ext cx="3721328" cy="3046988"/>
          </a:xfrm>
          <a:prstGeom prst="rect">
            <a:avLst/>
          </a:prstGeom>
          <a:noFill/>
        </p:spPr>
        <p:txBody>
          <a:bodyPr wrap="square" rtlCol="0">
            <a:spAutoFit/>
          </a:bodyPr>
          <a:lstStyle/>
          <a:p>
            <a:pPr marL="171450" indent="-171450">
              <a:buFont typeface="Wingdings" pitchFamily="2" charset="2"/>
              <a:buChar char="§"/>
            </a:pPr>
            <a:r>
              <a:rPr lang="en-US" sz="1600" dirty="0">
                <a:latin typeface="Arial" panose="020B0604020202020204" pitchFamily="34" charset="0"/>
                <a:cs typeface="Arial" panose="020B0604020202020204" pitchFamily="34" charset="0"/>
              </a:rPr>
              <a:t>Dedicated team brought together with a shared goal</a:t>
            </a:r>
          </a:p>
          <a:p>
            <a:pPr marL="171450" indent="-171450">
              <a:buFont typeface="Wingdings" pitchFamily="2" charset="2"/>
              <a:buChar char="§"/>
            </a:pPr>
            <a:r>
              <a:rPr lang="en-US" sz="1600" dirty="0">
                <a:latin typeface="Arial" panose="020B0604020202020204" pitchFamily="34" charset="0"/>
                <a:cs typeface="Arial" panose="020B0604020202020204" pitchFamily="34" charset="0"/>
              </a:rPr>
              <a:t>All CYP have access to good quality resources reviewed by professionals</a:t>
            </a:r>
          </a:p>
          <a:p>
            <a:pPr marL="171450" indent="-171450">
              <a:buFont typeface="Wingdings" pitchFamily="2" charset="2"/>
              <a:buChar char="§"/>
            </a:pPr>
            <a:r>
              <a:rPr lang="en-US" sz="1600" dirty="0">
                <a:latin typeface="Arial" panose="020B0604020202020204" pitchFamily="34" charset="0"/>
                <a:cs typeface="Arial" panose="020B0604020202020204" pitchFamily="34" charset="0"/>
              </a:rPr>
              <a:t>Better understanding of the MH needs of our patients</a:t>
            </a:r>
          </a:p>
          <a:p>
            <a:pPr marL="171450" indent="-171450">
              <a:buFont typeface="Wingdings" pitchFamily="2" charset="2"/>
              <a:buChar char="§"/>
            </a:pPr>
            <a:r>
              <a:rPr lang="en-US" sz="1600" dirty="0">
                <a:latin typeface="Arial" panose="020B0604020202020204" pitchFamily="34" charset="0"/>
                <a:cs typeface="Arial" panose="020B0604020202020204" pitchFamily="34" charset="0"/>
              </a:rPr>
              <a:t>We have been able to capture the parents and young people's voices to help push our other agendas and ongoing service developments</a:t>
            </a:r>
          </a:p>
          <a:p>
            <a:pPr marL="171450" indent="-171450">
              <a:buFont typeface="Wingdings" pitchFamily="2" charset="2"/>
              <a:buChar char="§"/>
            </a:pPr>
            <a:r>
              <a:rPr lang="en-US" sz="1600" dirty="0">
                <a:latin typeface="Arial" panose="020B0604020202020204" pitchFamily="34" charset="0"/>
                <a:cs typeface="Arial" panose="020B0604020202020204" pitchFamily="34" charset="0"/>
              </a:rPr>
              <a:t>Continuity and uniformity in patient experience and equity of care</a:t>
            </a:r>
          </a:p>
        </p:txBody>
      </p:sp>
      <p:pic>
        <p:nvPicPr>
          <p:cNvPr id="66" name="Picture 65">
            <a:extLst>
              <a:ext uri="{FF2B5EF4-FFF2-40B4-BE49-F238E27FC236}">
                <a16:creationId xmlns:a16="http://schemas.microsoft.com/office/drawing/2014/main" id="{8C2634DA-050A-0046-BBD4-455499F4B671}"/>
              </a:ext>
            </a:extLst>
          </p:cNvPr>
          <p:cNvPicPr>
            <a:picLocks noChangeAspect="1"/>
          </p:cNvPicPr>
          <p:nvPr/>
        </p:nvPicPr>
        <p:blipFill>
          <a:blip r:embed="rId7"/>
          <a:stretch>
            <a:fillRect/>
          </a:stretch>
        </p:blipFill>
        <p:spPr>
          <a:xfrm>
            <a:off x="5219204" y="25504647"/>
            <a:ext cx="4017366" cy="1412333"/>
          </a:xfrm>
          <a:prstGeom prst="rect">
            <a:avLst/>
          </a:prstGeom>
        </p:spPr>
      </p:pic>
      <p:sp>
        <p:nvSpPr>
          <p:cNvPr id="67" name="TextBox 66">
            <a:extLst>
              <a:ext uri="{FF2B5EF4-FFF2-40B4-BE49-F238E27FC236}">
                <a16:creationId xmlns:a16="http://schemas.microsoft.com/office/drawing/2014/main" id="{DDFE13B5-9B7A-E846-90ED-5EED0FEDF1F3}"/>
              </a:ext>
            </a:extLst>
          </p:cNvPr>
          <p:cNvSpPr txBox="1"/>
          <p:nvPr/>
        </p:nvSpPr>
        <p:spPr>
          <a:xfrm>
            <a:off x="5219204" y="27162942"/>
            <a:ext cx="4017366" cy="2800767"/>
          </a:xfrm>
          <a:prstGeom prst="rect">
            <a:avLst/>
          </a:prstGeom>
          <a:noFill/>
        </p:spPr>
        <p:txBody>
          <a:bodyPr wrap="square" rtlCol="0">
            <a:spAutoFit/>
          </a:bodyPr>
          <a:lstStyle/>
          <a:p>
            <a:pPr marL="285750" indent="-285750">
              <a:buFont typeface="Wingdings" pitchFamily="2" charset="2"/>
              <a:buChar char="§"/>
            </a:pPr>
            <a:r>
              <a:rPr lang="en-US" sz="1600" dirty="0">
                <a:latin typeface="Arial" panose="020B0604020202020204" pitchFamily="34" charset="0"/>
                <a:cs typeface="Arial" panose="020B0604020202020204" pitchFamily="34" charset="0"/>
              </a:rPr>
              <a:t>No dedicated epilepsy clinic presented challenges in accessing patients</a:t>
            </a:r>
          </a:p>
          <a:p>
            <a:pPr marL="285750" indent="-285750">
              <a:buFont typeface="Wingdings" pitchFamily="2" charset="2"/>
              <a:buChar char="§"/>
            </a:pPr>
            <a:r>
              <a:rPr lang="en-US" sz="1600" dirty="0">
                <a:latin typeface="Arial" panose="020B0604020202020204" pitchFamily="34" charset="0"/>
                <a:cs typeface="Arial" panose="020B0604020202020204" pitchFamily="34" charset="0"/>
              </a:rPr>
              <a:t>No epilepsy service which meant that identifying patients had to be done by coding</a:t>
            </a:r>
          </a:p>
          <a:p>
            <a:pPr marL="285750" indent="-285750">
              <a:buFont typeface="Wingdings" pitchFamily="2" charset="2"/>
              <a:buChar char="§"/>
            </a:pPr>
            <a:r>
              <a:rPr lang="en-US" sz="1600" dirty="0">
                <a:latin typeface="Arial" panose="020B0604020202020204" pitchFamily="34" charset="0"/>
                <a:cs typeface="Arial" panose="020B0604020202020204" pitchFamily="34" charset="0"/>
              </a:rPr>
              <a:t>This in itself identified the need for a service revision</a:t>
            </a:r>
          </a:p>
          <a:p>
            <a:pPr marL="285750" indent="-285750">
              <a:buFont typeface="Wingdings" pitchFamily="2" charset="2"/>
              <a:buChar char="§"/>
            </a:pPr>
            <a:r>
              <a:rPr lang="en-US" sz="1600" dirty="0">
                <a:latin typeface="Arial" panose="020B0604020202020204" pitchFamily="34" charset="0"/>
                <a:cs typeface="Arial" panose="020B0604020202020204" pitchFamily="34" charset="0"/>
              </a:rPr>
              <a:t>Poor return rate of screening tools which may have been improved if we were able to approach families as part of a dedicated clinic</a:t>
            </a:r>
          </a:p>
        </p:txBody>
      </p:sp>
      <p:pic>
        <p:nvPicPr>
          <p:cNvPr id="70" name="Picture 69">
            <a:extLst>
              <a:ext uri="{FF2B5EF4-FFF2-40B4-BE49-F238E27FC236}">
                <a16:creationId xmlns:a16="http://schemas.microsoft.com/office/drawing/2014/main" id="{F02E666B-7B04-BC4F-BA3E-40F9C8F7E9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6947" y="25641008"/>
            <a:ext cx="9044313" cy="1447800"/>
          </a:xfrm>
          <a:prstGeom prst="rect">
            <a:avLst/>
          </a:prstGeom>
        </p:spPr>
      </p:pic>
      <p:sp>
        <p:nvSpPr>
          <p:cNvPr id="71" name="TextBox 70">
            <a:extLst>
              <a:ext uri="{FF2B5EF4-FFF2-40B4-BE49-F238E27FC236}">
                <a16:creationId xmlns:a16="http://schemas.microsoft.com/office/drawing/2014/main" id="{414002BA-A234-0845-A84F-7B4BAA3650B0}"/>
              </a:ext>
            </a:extLst>
          </p:cNvPr>
          <p:cNvSpPr txBox="1"/>
          <p:nvPr/>
        </p:nvSpPr>
        <p:spPr>
          <a:xfrm>
            <a:off x="10763256" y="27152438"/>
            <a:ext cx="9887605" cy="329320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Our agenda has always been and continues to be the development of a robust epilepsy service for children and young people on the Isle of Wight. There needs to be continuity in service provision and the information provided to families at diagnosis and for on-going access to experienced professionals.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information collected as part of this project will be used to continue to push that agenda while also continually improving the resource pack developed. This will improve the experiences for patients and families while ensuring our trust is compliant with national recommendations.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We know that the Island has a high volume of young people with reported neurodiversity and that also applies to the epilepsy population and that these cohorts are at increased risk to suffer from poor mental health which further increased our drive to provide families with some resource that can support them and signpost them to services.</a:t>
            </a:r>
          </a:p>
          <a:p>
            <a:endParaRPr lang="en-US" sz="1600" dirty="0">
              <a:latin typeface="Arial" panose="020B060402020202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593215A4-0CAF-BA40-919D-F702C193F5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9844" y="20793204"/>
            <a:ext cx="9819098" cy="3787613"/>
          </a:xfrm>
          <a:prstGeom prst="rect">
            <a:avLst/>
          </a:prstGeom>
        </p:spPr>
      </p:pic>
      <p:pic>
        <p:nvPicPr>
          <p:cNvPr id="74" name="Picture 73">
            <a:extLst>
              <a:ext uri="{FF2B5EF4-FFF2-40B4-BE49-F238E27FC236}">
                <a16:creationId xmlns:a16="http://schemas.microsoft.com/office/drawing/2014/main" id="{8D0AAB37-0209-3B4B-9815-B61B78AA870C}"/>
              </a:ext>
            </a:extLst>
          </p:cNvPr>
          <p:cNvPicPr>
            <a:picLocks noChangeAspect="1"/>
          </p:cNvPicPr>
          <p:nvPr/>
        </p:nvPicPr>
        <p:blipFill>
          <a:blip r:embed="rId10"/>
          <a:stretch>
            <a:fillRect/>
          </a:stretch>
        </p:blipFill>
        <p:spPr>
          <a:xfrm>
            <a:off x="17138409" y="20853759"/>
            <a:ext cx="3000061" cy="2138129"/>
          </a:xfrm>
          <a:prstGeom prst="rect">
            <a:avLst/>
          </a:prstGeom>
        </p:spPr>
      </p:pic>
      <p:pic>
        <p:nvPicPr>
          <p:cNvPr id="12" name="Picture 11">
            <a:extLst>
              <a:ext uri="{FF2B5EF4-FFF2-40B4-BE49-F238E27FC236}">
                <a16:creationId xmlns:a16="http://schemas.microsoft.com/office/drawing/2014/main" id="{A09479EA-244E-296F-3CF8-B3DA4BA94994}"/>
              </a:ext>
            </a:extLst>
          </p:cNvPr>
          <p:cNvPicPr>
            <a:picLocks noChangeAspect="1"/>
          </p:cNvPicPr>
          <p:nvPr/>
        </p:nvPicPr>
        <p:blipFill rotWithShape="1">
          <a:blip r:embed="rId11"/>
          <a:srcRect l="22836" t="60480" r="56298" b="2014"/>
          <a:stretch/>
        </p:blipFill>
        <p:spPr>
          <a:xfrm>
            <a:off x="20325826" y="8878680"/>
            <a:ext cx="1132557" cy="1070908"/>
          </a:xfrm>
          <a:prstGeom prst="rect">
            <a:avLst/>
          </a:prstGeom>
        </p:spPr>
      </p:pic>
      <p:pic>
        <p:nvPicPr>
          <p:cNvPr id="17" name="Picture 16">
            <a:extLst>
              <a:ext uri="{FF2B5EF4-FFF2-40B4-BE49-F238E27FC236}">
                <a16:creationId xmlns:a16="http://schemas.microsoft.com/office/drawing/2014/main" id="{26961613-6804-A897-035B-33362C10F3EC}"/>
              </a:ext>
            </a:extLst>
          </p:cNvPr>
          <p:cNvPicPr>
            <a:picLocks noChangeAspect="1"/>
          </p:cNvPicPr>
          <p:nvPr/>
        </p:nvPicPr>
        <p:blipFill>
          <a:blip r:embed="rId12"/>
          <a:stretch>
            <a:fillRect/>
          </a:stretch>
        </p:blipFill>
        <p:spPr>
          <a:xfrm>
            <a:off x="11304574" y="9786155"/>
            <a:ext cx="9202380" cy="5344850"/>
          </a:xfrm>
          <a:prstGeom prst="rect">
            <a:avLst/>
          </a:prstGeom>
        </p:spPr>
      </p:pic>
      <p:pic>
        <p:nvPicPr>
          <p:cNvPr id="22" name="Picture 21">
            <a:extLst>
              <a:ext uri="{FF2B5EF4-FFF2-40B4-BE49-F238E27FC236}">
                <a16:creationId xmlns:a16="http://schemas.microsoft.com/office/drawing/2014/main" id="{BB6C30E2-E754-820A-2DB9-91841BB76B97}"/>
              </a:ext>
            </a:extLst>
          </p:cNvPr>
          <p:cNvPicPr>
            <a:picLocks noChangeAspect="1"/>
          </p:cNvPicPr>
          <p:nvPr/>
        </p:nvPicPr>
        <p:blipFill>
          <a:blip r:embed="rId13"/>
          <a:stretch>
            <a:fillRect/>
          </a:stretch>
        </p:blipFill>
        <p:spPr>
          <a:xfrm>
            <a:off x="149488" y="16145849"/>
            <a:ext cx="5248309" cy="2995626"/>
          </a:xfrm>
          <a:prstGeom prst="rect">
            <a:avLst/>
          </a:prstGeom>
        </p:spPr>
      </p:pic>
      <p:pic>
        <p:nvPicPr>
          <p:cNvPr id="26" name="Picture 25">
            <a:extLst>
              <a:ext uri="{FF2B5EF4-FFF2-40B4-BE49-F238E27FC236}">
                <a16:creationId xmlns:a16="http://schemas.microsoft.com/office/drawing/2014/main" id="{D940D5E1-08C4-A5F0-F3DA-5C0D8E7179BD}"/>
              </a:ext>
            </a:extLst>
          </p:cNvPr>
          <p:cNvPicPr>
            <a:picLocks noChangeAspect="1"/>
          </p:cNvPicPr>
          <p:nvPr/>
        </p:nvPicPr>
        <p:blipFill>
          <a:blip r:embed="rId14"/>
          <a:stretch>
            <a:fillRect/>
          </a:stretch>
        </p:blipFill>
        <p:spPr>
          <a:xfrm>
            <a:off x="5183199" y="16102420"/>
            <a:ext cx="5467899" cy="2995626"/>
          </a:xfrm>
          <a:prstGeom prst="rect">
            <a:avLst/>
          </a:prstGeom>
        </p:spPr>
      </p:pic>
      <p:pic>
        <p:nvPicPr>
          <p:cNvPr id="29" name="4DA3AE16-2E49-46E8-B970-436077A87317" descr="IMG_2611.jpg">
            <a:extLst>
              <a:ext uri="{FF2B5EF4-FFF2-40B4-BE49-F238E27FC236}">
                <a16:creationId xmlns:a16="http://schemas.microsoft.com/office/drawing/2014/main" id="{B5AE6344-274F-560E-F1EF-F549C692260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211" b="33815"/>
          <a:stretch/>
        </p:blipFill>
        <p:spPr bwMode="auto">
          <a:xfrm>
            <a:off x="15707059" y="1975735"/>
            <a:ext cx="4440499" cy="303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35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E:\Shared\Research &amp; Quality Improvement\Clinical Standards &amp; Quality Improvement\5. RCPCH PROJECTS\3. Epilepsy\1. Documents\Round 3 (2017-2021)\RCPCH EQIP\Documents\EQIP 2022-2023\Shared learning event\Templates\Blank QI Poster example .pptx</_Sourc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SharedWithUsers xmlns="19cfbb22-967d-441b-b2d0-56543b08ad7d">
      <UserInfo>
        <DisplayName/>
        <AccountId xsi:nil="true"/>
        <AccountType/>
      </UserInfo>
    </SharedWithUsers>
    <MediaLengthInSeconds xmlns="e7b00261-fff3-41e0-a06e-29be7bbb4b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DC8C9-888D-4957-8489-8ED1E475F775}">
  <ds:schemaRef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3519e7f7-cf58-489f-8e0e-4f9ca77f4a70"/>
    <ds:schemaRef ds:uri="19a6cf33-a643-4309-8437-ca52dd6e266b"/>
    <ds:schemaRef ds:uri="http://schemas.microsoft.com/office/2006/metadata/properties"/>
    <ds:schemaRef ds:uri="http://schemas.microsoft.com/sharepoint/v3/fields"/>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B1F5B5FD-5E25-4D8B-BB1A-B4A06A57E591}">
  <ds:schemaRefs>
    <ds:schemaRef ds:uri="http://schemas.microsoft.com/sharepoint/v3/contenttype/forms"/>
  </ds:schemaRefs>
</ds:datastoreItem>
</file>

<file path=customXml/itemProps3.xml><?xml version="1.0" encoding="utf-8"?>
<ds:datastoreItem xmlns:ds="http://schemas.openxmlformats.org/officeDocument/2006/customXml" ds:itemID="{5903DBF0-B161-4E33-9208-6C8010BF5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3668</TotalTime>
  <Words>596</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   Mental Health in Paediatric Epilepsy: Prioritising the needs of the Children and Young People  Isle of Wight NHS Trust “Epilepsy Fighters”  Dr. Ewa Szynaka, Ruth Dubyk, Dr., Martyna Enser, Dr. Laura Bohane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dc:creator>
  <cp:lastModifiedBy>Melanie David-Feveck</cp:lastModifiedBy>
  <cp:revision>255</cp:revision>
  <cp:lastPrinted>2012-09-10T13:37:20Z</cp:lastPrinted>
  <dcterms:created xsi:type="dcterms:W3CDTF">2012-09-07T11:38:29Z</dcterms:created>
  <dcterms:modified xsi:type="dcterms:W3CDTF">2024-06-04T11:32:03Z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Order">
    <vt:r8>100</vt:r8>
  </property>
  <property fmtid="{D5CDD505-2E9C-101B-9397-08002B2CF9AE}" pid="4" name="Information type">
    <vt:lpwstr/>
  </property>
  <property fmtid="{D5CDD505-2E9C-101B-9397-08002B2CF9AE}" pid="5" name="Business Function">
    <vt:lpwstr>2;#Quality Improvement|f929b268-8fc1-4432-9c8d-4653c804bdfc</vt:lpwstr>
  </property>
  <property fmtid="{D5CDD505-2E9C-101B-9397-08002B2CF9AE}" pid="6" name="Project/ contract status">
    <vt:lpwstr/>
  </property>
  <property fmtid="{D5CDD505-2E9C-101B-9397-08002B2CF9AE}" pid="7" name="Archive">
    <vt:lpwstr/>
  </property>
  <property fmtid="{D5CDD505-2E9C-101B-9397-08002B2CF9AE}" pid="8" name="Division">
    <vt:lpwstr>1;#Research ＆ Quality Improvement|40ffecb9-eb64-4eb4-bbcd-9ff92017558e</vt:lpwstr>
  </property>
  <property fmtid="{D5CDD505-2E9C-101B-9397-08002B2CF9AE}" pid="9" name="Document status">
    <vt:lpwstr/>
  </property>
  <property fmtid="{D5CDD505-2E9C-101B-9397-08002B2CF9AE}" pid="10" name="_ExtendedDescription">
    <vt:lpwstr/>
  </property>
  <property fmtid="{D5CDD505-2E9C-101B-9397-08002B2CF9AE}" pid="11" name="Business Activity">
    <vt:lpwstr/>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ba13835014884b89bed364837ca9ec39">
    <vt:lpwstr>Audits|ae63694e-9999-473c-882e-084b09c6631d</vt:lpwstr>
  </property>
  <property fmtid="{D5CDD505-2E9C-101B-9397-08002B2CF9AE}" pid="17" name="l9151f26d9d24fb2bafecc2135ce3309">
    <vt:lpwstr>Research ＆ Quality Improvement|c788aced-109f-432d-9368-116094370ebc</vt:lpwstr>
  </property>
  <property fmtid="{D5CDD505-2E9C-101B-9397-08002B2CF9AE}" pid="18" name="TriggerFlowInfo">
    <vt:lpwstr/>
  </property>
  <property fmtid="{D5CDD505-2E9C-101B-9397-08002B2CF9AE}" pid="19" name="MediaServiceImageTags">
    <vt:lpwstr/>
  </property>
  <property fmtid="{D5CDD505-2E9C-101B-9397-08002B2CF9AE}" pid="20" name="Project_x002F__x0020_contract_x0020_status">
    <vt:lpwstr/>
  </property>
  <property fmtid="{D5CDD505-2E9C-101B-9397-08002B2CF9AE}" pid="21" name="Business_x0020_Activity">
    <vt:lpwstr/>
  </property>
  <property fmtid="{D5CDD505-2E9C-101B-9397-08002B2CF9AE}" pid="22" name="Document_x0020_status">
    <vt:lpwstr/>
  </property>
  <property fmtid="{D5CDD505-2E9C-101B-9397-08002B2CF9AE}" pid="23" name="Information_x0020_type">
    <vt:lpwstr/>
  </property>
</Properties>
</file>