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383625" cy="30275213"/>
  <p:notesSz cx="6858000" cy="10058400"/>
  <p:defaultTextStyle>
    <a:defPPr>
      <a:defRPr lang="en-US"/>
    </a:defPPr>
    <a:lvl1pPr marL="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1pPr>
    <a:lvl2pPr marL="147437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2pPr>
    <a:lvl3pPr marL="2948752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3pPr>
    <a:lvl4pPr marL="4423123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4pPr>
    <a:lvl5pPr marL="589749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5pPr>
    <a:lvl6pPr marL="7371876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6pPr>
    <a:lvl7pPr marL="884625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7pPr>
    <a:lvl8pPr marL="10320625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8pPr>
    <a:lvl9pPr marL="11794999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5F5"/>
    <a:srgbClr val="11A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86447" autoAdjust="0"/>
  </p:normalViewPr>
  <p:slideViewPr>
    <p:cSldViewPr>
      <p:cViewPr>
        <p:scale>
          <a:sx n="40" d="100"/>
          <a:sy n="40" d="100"/>
        </p:scale>
        <p:origin x="788" y="-232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222" y="82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David-Feveck" userId="9e4d456e-893c-4367-b601-72fce04ebd6b" providerId="ADAL" clId="{D1EB713D-83E7-4FBF-A583-03ACD976A566}"/>
    <pc:docChg chg="undo custSel modSld">
      <pc:chgData name="Melanie David-Feveck" userId="9e4d456e-893c-4367-b601-72fce04ebd6b" providerId="ADAL" clId="{D1EB713D-83E7-4FBF-A583-03ACD976A566}" dt="2024-03-22T09:24:07.943" v="38" actId="20577"/>
      <pc:docMkLst>
        <pc:docMk/>
      </pc:docMkLst>
      <pc:sldChg chg="modSp mod">
        <pc:chgData name="Melanie David-Feveck" userId="9e4d456e-893c-4367-b601-72fce04ebd6b" providerId="ADAL" clId="{D1EB713D-83E7-4FBF-A583-03ACD976A566}" dt="2024-03-22T09:24:07.943" v="38" actId="20577"/>
        <pc:sldMkLst>
          <pc:docMk/>
          <pc:sldMk cId="4145354796" sldId="256"/>
        </pc:sldMkLst>
        <pc:spChg chg="mod">
          <ac:chgData name="Melanie David-Feveck" userId="9e4d456e-893c-4367-b601-72fce04ebd6b" providerId="ADAL" clId="{D1EB713D-83E7-4FBF-A583-03ACD976A566}" dt="2024-03-22T09:24:07.943" v="38" actId="20577"/>
          <ac:spMkLst>
            <pc:docMk/>
            <pc:sldMk cId="4145354796" sldId="256"/>
            <ac:spMk id="13" creationId="{FA9BB0BC-DE18-FA9F-B7A0-E3C77C5E9B20}"/>
          </ac:spMkLst>
        </pc:spChg>
      </pc:sldChg>
    </pc:docChg>
  </pc:docChgLst>
  <pc:docChgLst>
    <pc:chgData name="Melanie David-Feveck" userId="9e4d456e-893c-4367-b601-72fce04ebd6b" providerId="ADAL" clId="{46A1977A-9080-4667-A2A8-739B22B3B82B}"/>
    <pc:docChg chg="custSel modSld">
      <pc:chgData name="Melanie David-Feveck" userId="9e4d456e-893c-4367-b601-72fce04ebd6b" providerId="ADAL" clId="{46A1977A-9080-4667-A2A8-739B22B3B82B}" dt="2024-06-04T11:25:05.580" v="5" actId="33524"/>
      <pc:docMkLst>
        <pc:docMk/>
      </pc:docMkLst>
      <pc:sldChg chg="modSp mod">
        <pc:chgData name="Melanie David-Feveck" userId="9e4d456e-893c-4367-b601-72fce04ebd6b" providerId="ADAL" clId="{46A1977A-9080-4667-A2A8-739B22B3B82B}" dt="2024-06-04T11:25:05.580" v="5" actId="33524"/>
        <pc:sldMkLst>
          <pc:docMk/>
          <pc:sldMk cId="4145354796" sldId="256"/>
        </pc:sldMkLst>
        <pc:spChg chg="mod">
          <ac:chgData name="Melanie David-Feveck" userId="9e4d456e-893c-4367-b601-72fce04ebd6b" providerId="ADAL" clId="{46A1977A-9080-4667-A2A8-739B22B3B82B}" dt="2024-06-04T11:25:05.580" v="5" actId="33524"/>
          <ac:spMkLst>
            <pc:docMk/>
            <pc:sldMk cId="4145354796" sldId="256"/>
            <ac:spMk id="10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A534E-7D8B-4DC5-894D-B342D2CA3B8E}" type="doc">
      <dgm:prSet loTypeId="urn:microsoft.com/office/officeart/2005/8/layout/lProcess3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DEA2842-E414-444F-A41E-DEACEE7CD573}">
      <dgm:prSet phldrT="[Text]" custT="1"/>
      <dgm:spPr/>
      <dgm:t>
        <a:bodyPr/>
        <a:lstStyle/>
        <a:p>
          <a:r>
            <a:rPr lang="en-US" sz="1700" b="1" dirty="0"/>
            <a:t>NCEPOD</a:t>
          </a:r>
          <a:r>
            <a:rPr lang="en-US" sz="1500" b="1" dirty="0"/>
            <a:t> </a:t>
          </a:r>
          <a:r>
            <a:rPr lang="en-US" sz="1400" b="1" dirty="0"/>
            <a:t>recommendation </a:t>
          </a:r>
        </a:p>
      </dgm:t>
    </dgm:pt>
    <dgm:pt modelId="{2B23F55D-BFCD-4BF7-8D6F-3222BBB348D0}" type="parTrans" cxnId="{88D77ADF-6B93-4624-A247-2CAE72F3C8DD}">
      <dgm:prSet/>
      <dgm:spPr/>
      <dgm:t>
        <a:bodyPr/>
        <a:lstStyle/>
        <a:p>
          <a:endParaRPr lang="en-US"/>
        </a:p>
      </dgm:t>
    </dgm:pt>
    <dgm:pt modelId="{801004C0-07B9-4939-B318-0E5905547F69}" type="sibTrans" cxnId="{88D77ADF-6B93-4624-A247-2CAE72F3C8DD}">
      <dgm:prSet/>
      <dgm:spPr/>
      <dgm:t>
        <a:bodyPr/>
        <a:lstStyle/>
        <a:p>
          <a:endParaRPr lang="en-US"/>
        </a:p>
      </dgm:t>
    </dgm:pt>
    <dgm:pt modelId="{5C353758-BF36-4E91-9921-3144CF8243BA}">
      <dgm:prSet phldrT="[Text]" custT="1"/>
      <dgm:spPr/>
      <dgm:t>
        <a:bodyPr/>
        <a:lstStyle/>
        <a:p>
          <a:r>
            <a:rPr lang="en-US" sz="1700" b="1" dirty="0"/>
            <a:t>Questionnaires</a:t>
          </a:r>
          <a:r>
            <a:rPr lang="en-US" sz="1400" dirty="0"/>
            <a:t> </a:t>
          </a:r>
        </a:p>
      </dgm:t>
    </dgm:pt>
    <dgm:pt modelId="{FE3B8F17-8155-4E74-B721-40D49E6EF751}" type="parTrans" cxnId="{8919F29E-E47F-49AD-A079-58C742223ADD}">
      <dgm:prSet/>
      <dgm:spPr/>
      <dgm:t>
        <a:bodyPr/>
        <a:lstStyle/>
        <a:p>
          <a:endParaRPr lang="en-US"/>
        </a:p>
      </dgm:t>
    </dgm:pt>
    <dgm:pt modelId="{052288D4-D693-4D73-B0B6-3E04B322FC4D}" type="sibTrans" cxnId="{8919F29E-E47F-49AD-A079-58C742223ADD}">
      <dgm:prSet/>
      <dgm:spPr/>
      <dgm:t>
        <a:bodyPr/>
        <a:lstStyle/>
        <a:p>
          <a:endParaRPr lang="en-US"/>
        </a:p>
      </dgm:t>
    </dgm:pt>
    <dgm:pt modelId="{8D15DBA2-FF3C-436E-95FA-6DC9C09E1B48}">
      <dgm:prSet phldrT="[Text]" custT="1"/>
      <dgm:spPr/>
      <dgm:t>
        <a:bodyPr/>
        <a:lstStyle/>
        <a:p>
          <a:r>
            <a:rPr lang="en-US" sz="1700" b="1" dirty="0"/>
            <a:t>Focus group</a:t>
          </a:r>
        </a:p>
      </dgm:t>
    </dgm:pt>
    <dgm:pt modelId="{A6E88DA3-24EE-439F-AFFA-5F3074F284EB}" type="parTrans" cxnId="{A2AB84E3-B54B-4B09-A128-161E17957902}">
      <dgm:prSet/>
      <dgm:spPr/>
      <dgm:t>
        <a:bodyPr/>
        <a:lstStyle/>
        <a:p>
          <a:endParaRPr lang="en-US"/>
        </a:p>
      </dgm:t>
    </dgm:pt>
    <dgm:pt modelId="{F22ADAF8-5789-4793-9BC0-6E89567AA617}" type="sibTrans" cxnId="{A2AB84E3-B54B-4B09-A128-161E17957902}">
      <dgm:prSet/>
      <dgm:spPr/>
      <dgm:t>
        <a:bodyPr/>
        <a:lstStyle/>
        <a:p>
          <a:endParaRPr lang="en-US"/>
        </a:p>
      </dgm:t>
    </dgm:pt>
    <dgm:pt modelId="{7CB02D2D-F567-4AB6-902D-07D9BA025FA2}">
      <dgm:prSet phldrT="[Text]" custT="1"/>
      <dgm:spPr/>
      <dgm:t>
        <a:bodyPr/>
        <a:lstStyle/>
        <a:p>
          <a:r>
            <a:rPr lang="en-US" sz="1700" b="1" dirty="0"/>
            <a:t>Bundle framework shared with  adults</a:t>
          </a:r>
        </a:p>
      </dgm:t>
    </dgm:pt>
    <dgm:pt modelId="{6567B6B5-6472-41BF-86A6-BE6901810E85}" type="parTrans" cxnId="{7F3D0931-382C-466D-AFBC-A72B461D3257}">
      <dgm:prSet/>
      <dgm:spPr/>
      <dgm:t>
        <a:bodyPr/>
        <a:lstStyle/>
        <a:p>
          <a:endParaRPr lang="en-US"/>
        </a:p>
      </dgm:t>
    </dgm:pt>
    <dgm:pt modelId="{6DF2AD4D-5ED9-4062-9BF2-2F045CA3F35B}" type="sibTrans" cxnId="{7F3D0931-382C-466D-AFBC-A72B461D3257}">
      <dgm:prSet/>
      <dgm:spPr/>
      <dgm:t>
        <a:bodyPr/>
        <a:lstStyle/>
        <a:p>
          <a:endParaRPr lang="en-US"/>
        </a:p>
      </dgm:t>
    </dgm:pt>
    <dgm:pt modelId="{5F721454-5ABD-4D0D-9A28-51E8D1B1686F}">
      <dgm:prSet phldrT="[Text]"/>
      <dgm:spPr/>
      <dgm:t>
        <a:bodyPr/>
        <a:lstStyle/>
        <a:p>
          <a:r>
            <a:rPr lang="en-US" b="1" dirty="0"/>
            <a:t>Meeting date agreed</a:t>
          </a:r>
        </a:p>
      </dgm:t>
    </dgm:pt>
    <dgm:pt modelId="{06389881-82DF-444F-8E8C-F48FF0D58B26}" type="parTrans" cxnId="{0CB00E92-0481-49B6-865D-EDE21435DD6A}">
      <dgm:prSet/>
      <dgm:spPr/>
      <dgm:t>
        <a:bodyPr/>
        <a:lstStyle/>
        <a:p>
          <a:endParaRPr lang="en-US"/>
        </a:p>
      </dgm:t>
    </dgm:pt>
    <dgm:pt modelId="{AF8E2EFB-106A-4D87-ABC3-F165E971E95B}" type="sibTrans" cxnId="{0CB00E92-0481-49B6-865D-EDE21435DD6A}">
      <dgm:prSet/>
      <dgm:spPr/>
      <dgm:t>
        <a:bodyPr/>
        <a:lstStyle/>
        <a:p>
          <a:endParaRPr lang="en-US"/>
        </a:p>
      </dgm:t>
    </dgm:pt>
    <dgm:pt modelId="{65D5C467-A6AA-44A3-BD74-593E94EC7BB2}">
      <dgm:prSet phldrT="[Text]"/>
      <dgm:spPr/>
      <dgm:t>
        <a:bodyPr/>
        <a:lstStyle/>
        <a:p>
          <a:r>
            <a:rPr lang="en-US" b="1" dirty="0"/>
            <a:t>Meeting</a:t>
          </a:r>
          <a:r>
            <a:rPr lang="en-US" dirty="0"/>
            <a:t> </a:t>
          </a:r>
        </a:p>
      </dgm:t>
    </dgm:pt>
    <dgm:pt modelId="{E480B868-011A-46CF-9921-127146C5D76B}" type="parTrans" cxnId="{EDED6F6A-C303-4A38-B7B0-DC2371CA809F}">
      <dgm:prSet/>
      <dgm:spPr/>
      <dgm:t>
        <a:bodyPr/>
        <a:lstStyle/>
        <a:p>
          <a:endParaRPr lang="en-US"/>
        </a:p>
      </dgm:t>
    </dgm:pt>
    <dgm:pt modelId="{9D62AFFE-3846-4F70-BA91-05ED87CFBAE6}" type="sibTrans" cxnId="{EDED6F6A-C303-4A38-B7B0-DC2371CA809F}">
      <dgm:prSet/>
      <dgm:spPr/>
      <dgm:t>
        <a:bodyPr/>
        <a:lstStyle/>
        <a:p>
          <a:endParaRPr lang="en-US"/>
        </a:p>
      </dgm:t>
    </dgm:pt>
    <dgm:pt modelId="{C457EF8E-2C9C-49CF-ACF5-48A7818A5DEC}">
      <dgm:prSet custT="1"/>
      <dgm:spPr/>
      <dgm:t>
        <a:bodyPr/>
        <a:lstStyle/>
        <a:p>
          <a:r>
            <a:rPr lang="en-US" sz="1700" b="1" dirty="0"/>
            <a:t>Feedback to focus group </a:t>
          </a:r>
        </a:p>
      </dgm:t>
    </dgm:pt>
    <dgm:pt modelId="{8FB020EB-AFEF-484F-B348-310DE451757B}" type="parTrans" cxnId="{D642CD9E-5000-41D7-97A1-EF83F9EC31EA}">
      <dgm:prSet/>
      <dgm:spPr/>
      <dgm:t>
        <a:bodyPr/>
        <a:lstStyle/>
        <a:p>
          <a:endParaRPr lang="en-US"/>
        </a:p>
      </dgm:t>
    </dgm:pt>
    <dgm:pt modelId="{0739DDAD-1A28-46FF-9A81-3E78A1A4854F}" type="sibTrans" cxnId="{D642CD9E-5000-41D7-97A1-EF83F9EC31EA}">
      <dgm:prSet/>
      <dgm:spPr/>
      <dgm:t>
        <a:bodyPr/>
        <a:lstStyle/>
        <a:p>
          <a:endParaRPr lang="en-US"/>
        </a:p>
      </dgm:t>
    </dgm:pt>
    <dgm:pt modelId="{27E65164-997A-4980-971F-E8A9E9680ED4}">
      <dgm:prSet/>
      <dgm:spPr/>
      <dgm:t>
        <a:bodyPr/>
        <a:lstStyle/>
        <a:p>
          <a:r>
            <a:rPr lang="en-US" b="1" dirty="0"/>
            <a:t>Draft pathway</a:t>
          </a:r>
        </a:p>
      </dgm:t>
    </dgm:pt>
    <dgm:pt modelId="{F2F0C6C0-A3C3-4F3F-BF25-C2AA7DD3397A}" type="parTrans" cxnId="{655EAE8C-AB6E-47C9-93FD-DF69612064BB}">
      <dgm:prSet/>
      <dgm:spPr/>
      <dgm:t>
        <a:bodyPr/>
        <a:lstStyle/>
        <a:p>
          <a:endParaRPr lang="en-US"/>
        </a:p>
      </dgm:t>
    </dgm:pt>
    <dgm:pt modelId="{AE1067F8-F97E-4566-BD0E-6C14A475587F}" type="sibTrans" cxnId="{655EAE8C-AB6E-47C9-93FD-DF69612064BB}">
      <dgm:prSet/>
      <dgm:spPr/>
      <dgm:t>
        <a:bodyPr/>
        <a:lstStyle/>
        <a:p>
          <a:endParaRPr lang="en-US"/>
        </a:p>
      </dgm:t>
    </dgm:pt>
    <dgm:pt modelId="{23BFDB7D-85DD-4080-BFEB-5104834622E3}">
      <dgm:prSet/>
      <dgm:spPr/>
      <dgm:t>
        <a:bodyPr/>
        <a:lstStyle/>
        <a:p>
          <a:r>
            <a:rPr lang="en-US" b="1" dirty="0"/>
            <a:t>Hand held plan developed</a:t>
          </a:r>
        </a:p>
      </dgm:t>
    </dgm:pt>
    <dgm:pt modelId="{94930B9B-71A7-4A38-A7D5-8D38FD2CAA3C}" type="parTrans" cxnId="{CA015675-911F-4EC8-9E13-90F781EEB8D2}">
      <dgm:prSet/>
      <dgm:spPr/>
      <dgm:t>
        <a:bodyPr/>
        <a:lstStyle/>
        <a:p>
          <a:endParaRPr lang="en-US"/>
        </a:p>
      </dgm:t>
    </dgm:pt>
    <dgm:pt modelId="{6A5847F6-9F86-4817-88FF-8042CA2D9989}" type="sibTrans" cxnId="{CA015675-911F-4EC8-9E13-90F781EEB8D2}">
      <dgm:prSet/>
      <dgm:spPr/>
      <dgm:t>
        <a:bodyPr/>
        <a:lstStyle/>
        <a:p>
          <a:endParaRPr lang="en-US"/>
        </a:p>
      </dgm:t>
    </dgm:pt>
    <dgm:pt modelId="{07ADFE6F-8895-42D9-90C3-04E3AC92352D}">
      <dgm:prSet/>
      <dgm:spPr/>
      <dgm:t>
        <a:bodyPr/>
        <a:lstStyle/>
        <a:p>
          <a:r>
            <a:rPr lang="en-US" b="1" dirty="0"/>
            <a:t>Pathways complete</a:t>
          </a:r>
        </a:p>
      </dgm:t>
    </dgm:pt>
    <dgm:pt modelId="{7C62624F-1CBD-4F82-BCFE-43949098C21D}" type="parTrans" cxnId="{5722B903-3E92-4E5E-99E5-D8D5D6C5FFCE}">
      <dgm:prSet/>
      <dgm:spPr/>
      <dgm:t>
        <a:bodyPr/>
        <a:lstStyle/>
        <a:p>
          <a:endParaRPr lang="en-US"/>
        </a:p>
      </dgm:t>
    </dgm:pt>
    <dgm:pt modelId="{6A6F29F5-7315-4068-A7E5-25B51C030D87}" type="sibTrans" cxnId="{5722B903-3E92-4E5E-99E5-D8D5D6C5FFCE}">
      <dgm:prSet/>
      <dgm:spPr/>
      <dgm:t>
        <a:bodyPr/>
        <a:lstStyle/>
        <a:p>
          <a:endParaRPr lang="en-US"/>
        </a:p>
      </dgm:t>
    </dgm:pt>
    <dgm:pt modelId="{91DA3126-D017-4763-8E56-CB65791B310B}" type="pres">
      <dgm:prSet presAssocID="{987A534E-7D8B-4DC5-894D-B342D2CA3B8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16532ECC-8A40-495F-9E48-594F47E6CA45}" type="pres">
      <dgm:prSet presAssocID="{4DEA2842-E414-444F-A41E-DEACEE7CD573}" presName="horFlow" presStyleCnt="0"/>
      <dgm:spPr/>
    </dgm:pt>
    <dgm:pt modelId="{4838B691-939E-4CD7-BC7D-B4DAD10C58D3}" type="pres">
      <dgm:prSet presAssocID="{4DEA2842-E414-444F-A41E-DEACEE7CD573}" presName="bigChev" presStyleLbl="node1" presStyleIdx="0" presStyleCnt="2"/>
      <dgm:spPr/>
    </dgm:pt>
    <dgm:pt modelId="{B9AE150D-B352-40B0-812F-304F83BE490A}" type="pres">
      <dgm:prSet presAssocID="{FE3B8F17-8155-4E74-B721-40D49E6EF751}" presName="parTrans" presStyleCnt="0"/>
      <dgm:spPr/>
    </dgm:pt>
    <dgm:pt modelId="{20E41E75-E60A-4067-926A-36A9A244AD0B}" type="pres">
      <dgm:prSet presAssocID="{5C353758-BF36-4E91-9921-3144CF8243BA}" presName="node" presStyleLbl="alignAccFollowNode1" presStyleIdx="0" presStyleCnt="8" custScaleX="114870" custLinFactNeighborX="4669" custLinFactNeighborY="-835">
        <dgm:presLayoutVars>
          <dgm:bulletEnabled val="1"/>
        </dgm:presLayoutVars>
      </dgm:prSet>
      <dgm:spPr/>
    </dgm:pt>
    <dgm:pt modelId="{AC10D2AA-1910-46DB-91B4-25BD9ECC6390}" type="pres">
      <dgm:prSet presAssocID="{052288D4-D693-4D73-B0B6-3E04B322FC4D}" presName="sibTrans" presStyleCnt="0"/>
      <dgm:spPr/>
    </dgm:pt>
    <dgm:pt modelId="{C0C81CE7-4E82-4716-8284-4EBA85744342}" type="pres">
      <dgm:prSet presAssocID="{8D15DBA2-FF3C-436E-95FA-6DC9C09E1B48}" presName="node" presStyleLbl="alignAccFollowNode1" presStyleIdx="1" presStyleCnt="8" custLinFactNeighborX="-2712" custLinFactNeighborY="-3022">
        <dgm:presLayoutVars>
          <dgm:bulletEnabled val="1"/>
        </dgm:presLayoutVars>
      </dgm:prSet>
      <dgm:spPr/>
    </dgm:pt>
    <dgm:pt modelId="{C5AED2F2-2E9E-408A-AF48-1104927804A4}" type="pres">
      <dgm:prSet presAssocID="{F22ADAF8-5789-4793-9BC0-6E89567AA617}" presName="sibTrans" presStyleCnt="0"/>
      <dgm:spPr/>
    </dgm:pt>
    <dgm:pt modelId="{A329F5EE-F802-4C1D-9884-BEBE719441A2}" type="pres">
      <dgm:prSet presAssocID="{C457EF8E-2C9C-49CF-ACF5-48A7818A5DEC}" presName="node" presStyleLbl="alignAccFollowNode1" presStyleIdx="2" presStyleCnt="8" custLinFactNeighborX="-1131" custLinFactNeighborY="-4715">
        <dgm:presLayoutVars>
          <dgm:bulletEnabled val="1"/>
        </dgm:presLayoutVars>
      </dgm:prSet>
      <dgm:spPr/>
    </dgm:pt>
    <dgm:pt modelId="{01B6364F-1A2D-40A6-A3F3-B33781720C33}" type="pres">
      <dgm:prSet presAssocID="{0739DDAD-1A28-46FF-9A81-3E78A1A4854F}" presName="sibTrans" presStyleCnt="0"/>
      <dgm:spPr/>
    </dgm:pt>
    <dgm:pt modelId="{0C50E72E-E38A-4FA3-9A56-305526DE81D3}" type="pres">
      <dgm:prSet presAssocID="{23BFDB7D-85DD-4080-BFEB-5104834622E3}" presName="node" presStyleLbl="alignAccFollowNode1" presStyleIdx="3" presStyleCnt="8">
        <dgm:presLayoutVars>
          <dgm:bulletEnabled val="1"/>
        </dgm:presLayoutVars>
      </dgm:prSet>
      <dgm:spPr/>
    </dgm:pt>
    <dgm:pt modelId="{DC0FD70D-AE56-4E0B-BFF8-1088F925B6A1}" type="pres">
      <dgm:prSet presAssocID="{4DEA2842-E414-444F-A41E-DEACEE7CD573}" presName="vSp" presStyleCnt="0"/>
      <dgm:spPr/>
    </dgm:pt>
    <dgm:pt modelId="{54AD7240-10D3-4E6E-9EED-704247A6A775}" type="pres">
      <dgm:prSet presAssocID="{7CB02D2D-F567-4AB6-902D-07D9BA025FA2}" presName="horFlow" presStyleCnt="0"/>
      <dgm:spPr/>
    </dgm:pt>
    <dgm:pt modelId="{C0F6326D-8AE4-4053-8F9C-7E7022AA1021}" type="pres">
      <dgm:prSet presAssocID="{7CB02D2D-F567-4AB6-902D-07D9BA025FA2}" presName="bigChev" presStyleLbl="node1" presStyleIdx="1" presStyleCnt="2"/>
      <dgm:spPr/>
    </dgm:pt>
    <dgm:pt modelId="{2765C343-C0CF-4399-A2A5-CCB6C1E33F9E}" type="pres">
      <dgm:prSet presAssocID="{06389881-82DF-444F-8E8C-F48FF0D58B26}" presName="parTrans" presStyleCnt="0"/>
      <dgm:spPr/>
    </dgm:pt>
    <dgm:pt modelId="{21801D97-240B-4A3B-8A01-8F6D3AAE9AFB}" type="pres">
      <dgm:prSet presAssocID="{5F721454-5ABD-4D0D-9A28-51E8D1B1686F}" presName="node" presStyleLbl="alignAccFollowNode1" presStyleIdx="4" presStyleCnt="8">
        <dgm:presLayoutVars>
          <dgm:bulletEnabled val="1"/>
        </dgm:presLayoutVars>
      </dgm:prSet>
      <dgm:spPr/>
    </dgm:pt>
    <dgm:pt modelId="{EE0ACBA1-FC7A-42DE-B852-F5B312CAE699}" type="pres">
      <dgm:prSet presAssocID="{AF8E2EFB-106A-4D87-ABC3-F165E971E95B}" presName="sibTrans" presStyleCnt="0"/>
      <dgm:spPr/>
    </dgm:pt>
    <dgm:pt modelId="{6FFFA3DF-0FE5-4311-975D-705A46BBAD94}" type="pres">
      <dgm:prSet presAssocID="{65D5C467-A6AA-44A3-BD74-593E94EC7BB2}" presName="node" presStyleLbl="alignAccFollowNode1" presStyleIdx="5" presStyleCnt="8">
        <dgm:presLayoutVars>
          <dgm:bulletEnabled val="1"/>
        </dgm:presLayoutVars>
      </dgm:prSet>
      <dgm:spPr/>
    </dgm:pt>
    <dgm:pt modelId="{0658EE75-C05B-4C9A-98C3-89E9C22CF008}" type="pres">
      <dgm:prSet presAssocID="{9D62AFFE-3846-4F70-BA91-05ED87CFBAE6}" presName="sibTrans" presStyleCnt="0"/>
      <dgm:spPr/>
    </dgm:pt>
    <dgm:pt modelId="{1D5E0811-39AB-4666-86AF-011D9977C3AB}" type="pres">
      <dgm:prSet presAssocID="{27E65164-997A-4980-971F-E8A9E9680ED4}" presName="node" presStyleLbl="alignAccFollowNode1" presStyleIdx="6" presStyleCnt="8">
        <dgm:presLayoutVars>
          <dgm:bulletEnabled val="1"/>
        </dgm:presLayoutVars>
      </dgm:prSet>
      <dgm:spPr/>
    </dgm:pt>
    <dgm:pt modelId="{955E601A-F548-41F3-B4FF-6B75D97D6A6D}" type="pres">
      <dgm:prSet presAssocID="{AE1067F8-F97E-4566-BD0E-6C14A475587F}" presName="sibTrans" presStyleCnt="0"/>
      <dgm:spPr/>
    </dgm:pt>
    <dgm:pt modelId="{CF7281E6-6936-4921-A346-56E68513BF91}" type="pres">
      <dgm:prSet presAssocID="{07ADFE6F-8895-42D9-90C3-04E3AC92352D}" presName="node" presStyleLbl="alignAccFollowNode1" presStyleIdx="7" presStyleCnt="8">
        <dgm:presLayoutVars>
          <dgm:bulletEnabled val="1"/>
        </dgm:presLayoutVars>
      </dgm:prSet>
      <dgm:spPr/>
    </dgm:pt>
  </dgm:ptLst>
  <dgm:cxnLst>
    <dgm:cxn modelId="{5722B903-3E92-4E5E-99E5-D8D5D6C5FFCE}" srcId="{7CB02D2D-F567-4AB6-902D-07D9BA025FA2}" destId="{07ADFE6F-8895-42D9-90C3-04E3AC92352D}" srcOrd="3" destOrd="0" parTransId="{7C62624F-1CBD-4F82-BCFE-43949098C21D}" sibTransId="{6A6F29F5-7315-4068-A7E5-25B51C030D87}"/>
    <dgm:cxn modelId="{B7FB340D-05CE-4B3E-8351-D5CAEF2D846A}" type="presOf" srcId="{C457EF8E-2C9C-49CF-ACF5-48A7818A5DEC}" destId="{A329F5EE-F802-4C1D-9884-BEBE719441A2}" srcOrd="0" destOrd="0" presId="urn:microsoft.com/office/officeart/2005/8/layout/lProcess3"/>
    <dgm:cxn modelId="{4C1D082B-A403-4F6E-8D7B-8914655916F6}" type="presOf" srcId="{4DEA2842-E414-444F-A41E-DEACEE7CD573}" destId="{4838B691-939E-4CD7-BC7D-B4DAD10C58D3}" srcOrd="0" destOrd="0" presId="urn:microsoft.com/office/officeart/2005/8/layout/lProcess3"/>
    <dgm:cxn modelId="{7F3D0931-382C-466D-AFBC-A72B461D3257}" srcId="{987A534E-7D8B-4DC5-894D-B342D2CA3B8E}" destId="{7CB02D2D-F567-4AB6-902D-07D9BA025FA2}" srcOrd="1" destOrd="0" parTransId="{6567B6B5-6472-41BF-86A6-BE6901810E85}" sibTransId="{6DF2AD4D-5ED9-4062-9BF2-2F045CA3F35B}"/>
    <dgm:cxn modelId="{EDED6F6A-C303-4A38-B7B0-DC2371CA809F}" srcId="{7CB02D2D-F567-4AB6-902D-07D9BA025FA2}" destId="{65D5C467-A6AA-44A3-BD74-593E94EC7BB2}" srcOrd="1" destOrd="0" parTransId="{E480B868-011A-46CF-9921-127146C5D76B}" sibTransId="{9D62AFFE-3846-4F70-BA91-05ED87CFBAE6}"/>
    <dgm:cxn modelId="{CA015675-911F-4EC8-9E13-90F781EEB8D2}" srcId="{4DEA2842-E414-444F-A41E-DEACEE7CD573}" destId="{23BFDB7D-85DD-4080-BFEB-5104834622E3}" srcOrd="3" destOrd="0" parTransId="{94930B9B-71A7-4A38-A7D5-8D38FD2CAA3C}" sibTransId="{6A5847F6-9F86-4817-88FF-8042CA2D9989}"/>
    <dgm:cxn modelId="{FDB63A58-B144-45B1-AC60-F900AC77833D}" type="presOf" srcId="{27E65164-997A-4980-971F-E8A9E9680ED4}" destId="{1D5E0811-39AB-4666-86AF-011D9977C3AB}" srcOrd="0" destOrd="0" presId="urn:microsoft.com/office/officeart/2005/8/layout/lProcess3"/>
    <dgm:cxn modelId="{655EAE8C-AB6E-47C9-93FD-DF69612064BB}" srcId="{7CB02D2D-F567-4AB6-902D-07D9BA025FA2}" destId="{27E65164-997A-4980-971F-E8A9E9680ED4}" srcOrd="2" destOrd="0" parTransId="{F2F0C6C0-A3C3-4F3F-BF25-C2AA7DD3397A}" sibTransId="{AE1067F8-F97E-4566-BD0E-6C14A475587F}"/>
    <dgm:cxn modelId="{9840838F-99C6-4823-BDB2-6663B3D7E290}" type="presOf" srcId="{5C353758-BF36-4E91-9921-3144CF8243BA}" destId="{20E41E75-E60A-4067-926A-36A9A244AD0B}" srcOrd="0" destOrd="0" presId="urn:microsoft.com/office/officeart/2005/8/layout/lProcess3"/>
    <dgm:cxn modelId="{0CB00E92-0481-49B6-865D-EDE21435DD6A}" srcId="{7CB02D2D-F567-4AB6-902D-07D9BA025FA2}" destId="{5F721454-5ABD-4D0D-9A28-51E8D1B1686F}" srcOrd="0" destOrd="0" parTransId="{06389881-82DF-444F-8E8C-F48FF0D58B26}" sibTransId="{AF8E2EFB-106A-4D87-ABC3-F165E971E95B}"/>
    <dgm:cxn modelId="{DB96179C-BA14-4F1E-823B-A93FAC4B1CB8}" type="presOf" srcId="{07ADFE6F-8895-42D9-90C3-04E3AC92352D}" destId="{CF7281E6-6936-4921-A346-56E68513BF91}" srcOrd="0" destOrd="0" presId="urn:microsoft.com/office/officeart/2005/8/layout/lProcess3"/>
    <dgm:cxn modelId="{D642CD9E-5000-41D7-97A1-EF83F9EC31EA}" srcId="{4DEA2842-E414-444F-A41E-DEACEE7CD573}" destId="{C457EF8E-2C9C-49CF-ACF5-48A7818A5DEC}" srcOrd="2" destOrd="0" parTransId="{8FB020EB-AFEF-484F-B348-310DE451757B}" sibTransId="{0739DDAD-1A28-46FF-9A81-3E78A1A4854F}"/>
    <dgm:cxn modelId="{8919F29E-E47F-49AD-A079-58C742223ADD}" srcId="{4DEA2842-E414-444F-A41E-DEACEE7CD573}" destId="{5C353758-BF36-4E91-9921-3144CF8243BA}" srcOrd="0" destOrd="0" parTransId="{FE3B8F17-8155-4E74-B721-40D49E6EF751}" sibTransId="{052288D4-D693-4D73-B0B6-3E04B322FC4D}"/>
    <dgm:cxn modelId="{A9600EC2-2DA4-429C-8B3A-7472A15EA27E}" type="presOf" srcId="{5F721454-5ABD-4D0D-9A28-51E8D1B1686F}" destId="{21801D97-240B-4A3B-8A01-8F6D3AAE9AFB}" srcOrd="0" destOrd="0" presId="urn:microsoft.com/office/officeart/2005/8/layout/lProcess3"/>
    <dgm:cxn modelId="{42C0FDD7-8FBA-48DD-B7B6-AB237CA07AEC}" type="presOf" srcId="{65D5C467-A6AA-44A3-BD74-593E94EC7BB2}" destId="{6FFFA3DF-0FE5-4311-975D-705A46BBAD94}" srcOrd="0" destOrd="0" presId="urn:microsoft.com/office/officeart/2005/8/layout/lProcess3"/>
    <dgm:cxn modelId="{BA47DCD8-D3F5-43BE-B6EE-ADAAB00BD9DA}" type="presOf" srcId="{7CB02D2D-F567-4AB6-902D-07D9BA025FA2}" destId="{C0F6326D-8AE4-4053-8F9C-7E7022AA1021}" srcOrd="0" destOrd="0" presId="urn:microsoft.com/office/officeart/2005/8/layout/lProcess3"/>
    <dgm:cxn modelId="{9B0EB0DB-7F94-485F-BF71-FC8505636E6A}" type="presOf" srcId="{987A534E-7D8B-4DC5-894D-B342D2CA3B8E}" destId="{91DA3126-D017-4763-8E56-CB65791B310B}" srcOrd="0" destOrd="0" presId="urn:microsoft.com/office/officeart/2005/8/layout/lProcess3"/>
    <dgm:cxn modelId="{88D77ADF-6B93-4624-A247-2CAE72F3C8DD}" srcId="{987A534E-7D8B-4DC5-894D-B342D2CA3B8E}" destId="{4DEA2842-E414-444F-A41E-DEACEE7CD573}" srcOrd="0" destOrd="0" parTransId="{2B23F55D-BFCD-4BF7-8D6F-3222BBB348D0}" sibTransId="{801004C0-07B9-4939-B318-0E5905547F69}"/>
    <dgm:cxn modelId="{A2AB84E3-B54B-4B09-A128-161E17957902}" srcId="{4DEA2842-E414-444F-A41E-DEACEE7CD573}" destId="{8D15DBA2-FF3C-436E-95FA-6DC9C09E1B48}" srcOrd="1" destOrd="0" parTransId="{A6E88DA3-24EE-439F-AFFA-5F3074F284EB}" sibTransId="{F22ADAF8-5789-4793-9BC0-6E89567AA617}"/>
    <dgm:cxn modelId="{7B7478FB-3CAF-424A-9FCF-BF6AAEB1CD88}" type="presOf" srcId="{8D15DBA2-FF3C-436E-95FA-6DC9C09E1B48}" destId="{C0C81CE7-4E82-4716-8284-4EBA85744342}" srcOrd="0" destOrd="0" presId="urn:microsoft.com/office/officeart/2005/8/layout/lProcess3"/>
    <dgm:cxn modelId="{B6AF82FC-1DAA-4CA1-BA2C-ED3A038344B6}" type="presOf" srcId="{23BFDB7D-85DD-4080-BFEB-5104834622E3}" destId="{0C50E72E-E38A-4FA3-9A56-305526DE81D3}" srcOrd="0" destOrd="0" presId="urn:microsoft.com/office/officeart/2005/8/layout/lProcess3"/>
    <dgm:cxn modelId="{7F07BFBB-65EB-4E1E-BF55-7754C8561B1A}" type="presParOf" srcId="{91DA3126-D017-4763-8E56-CB65791B310B}" destId="{16532ECC-8A40-495F-9E48-594F47E6CA45}" srcOrd="0" destOrd="0" presId="urn:microsoft.com/office/officeart/2005/8/layout/lProcess3"/>
    <dgm:cxn modelId="{87ADDAA9-AEC3-4324-95DC-EBCBC5E79767}" type="presParOf" srcId="{16532ECC-8A40-495F-9E48-594F47E6CA45}" destId="{4838B691-939E-4CD7-BC7D-B4DAD10C58D3}" srcOrd="0" destOrd="0" presId="urn:microsoft.com/office/officeart/2005/8/layout/lProcess3"/>
    <dgm:cxn modelId="{F612C4E5-1F44-4C2F-AE15-8315046169A5}" type="presParOf" srcId="{16532ECC-8A40-495F-9E48-594F47E6CA45}" destId="{B9AE150D-B352-40B0-812F-304F83BE490A}" srcOrd="1" destOrd="0" presId="urn:microsoft.com/office/officeart/2005/8/layout/lProcess3"/>
    <dgm:cxn modelId="{52ED9047-0E36-424E-86B0-1A96E9918172}" type="presParOf" srcId="{16532ECC-8A40-495F-9E48-594F47E6CA45}" destId="{20E41E75-E60A-4067-926A-36A9A244AD0B}" srcOrd="2" destOrd="0" presId="urn:microsoft.com/office/officeart/2005/8/layout/lProcess3"/>
    <dgm:cxn modelId="{D819E277-2412-4CC1-8572-7156D64AEDB9}" type="presParOf" srcId="{16532ECC-8A40-495F-9E48-594F47E6CA45}" destId="{AC10D2AA-1910-46DB-91B4-25BD9ECC6390}" srcOrd="3" destOrd="0" presId="urn:microsoft.com/office/officeart/2005/8/layout/lProcess3"/>
    <dgm:cxn modelId="{E97013F6-C0BF-4738-BC2D-9021EFF3F441}" type="presParOf" srcId="{16532ECC-8A40-495F-9E48-594F47E6CA45}" destId="{C0C81CE7-4E82-4716-8284-4EBA85744342}" srcOrd="4" destOrd="0" presId="urn:microsoft.com/office/officeart/2005/8/layout/lProcess3"/>
    <dgm:cxn modelId="{D35AE32A-80C6-4466-9AA3-7CE8465EFD46}" type="presParOf" srcId="{16532ECC-8A40-495F-9E48-594F47E6CA45}" destId="{C5AED2F2-2E9E-408A-AF48-1104927804A4}" srcOrd="5" destOrd="0" presId="urn:microsoft.com/office/officeart/2005/8/layout/lProcess3"/>
    <dgm:cxn modelId="{7A57FFCC-7A2F-4020-A349-F7B0D72498D1}" type="presParOf" srcId="{16532ECC-8A40-495F-9E48-594F47E6CA45}" destId="{A329F5EE-F802-4C1D-9884-BEBE719441A2}" srcOrd="6" destOrd="0" presId="urn:microsoft.com/office/officeart/2005/8/layout/lProcess3"/>
    <dgm:cxn modelId="{BD2D516C-A364-443D-ACF5-3667F909C424}" type="presParOf" srcId="{16532ECC-8A40-495F-9E48-594F47E6CA45}" destId="{01B6364F-1A2D-40A6-A3F3-B33781720C33}" srcOrd="7" destOrd="0" presId="urn:microsoft.com/office/officeart/2005/8/layout/lProcess3"/>
    <dgm:cxn modelId="{BDDF180A-1DCD-4233-85BE-0BB19CDA2B47}" type="presParOf" srcId="{16532ECC-8A40-495F-9E48-594F47E6CA45}" destId="{0C50E72E-E38A-4FA3-9A56-305526DE81D3}" srcOrd="8" destOrd="0" presId="urn:microsoft.com/office/officeart/2005/8/layout/lProcess3"/>
    <dgm:cxn modelId="{819986A4-9266-4716-8770-F0ED4F80B18E}" type="presParOf" srcId="{91DA3126-D017-4763-8E56-CB65791B310B}" destId="{DC0FD70D-AE56-4E0B-BFF8-1088F925B6A1}" srcOrd="1" destOrd="0" presId="urn:microsoft.com/office/officeart/2005/8/layout/lProcess3"/>
    <dgm:cxn modelId="{D1A4A14B-7BAA-48FA-AAF6-78F715F592B7}" type="presParOf" srcId="{91DA3126-D017-4763-8E56-CB65791B310B}" destId="{54AD7240-10D3-4E6E-9EED-704247A6A775}" srcOrd="2" destOrd="0" presId="urn:microsoft.com/office/officeart/2005/8/layout/lProcess3"/>
    <dgm:cxn modelId="{ECCA6C36-6214-437E-B57F-14C666BB0F03}" type="presParOf" srcId="{54AD7240-10D3-4E6E-9EED-704247A6A775}" destId="{C0F6326D-8AE4-4053-8F9C-7E7022AA1021}" srcOrd="0" destOrd="0" presId="urn:microsoft.com/office/officeart/2005/8/layout/lProcess3"/>
    <dgm:cxn modelId="{5F021AB1-39A0-475C-92EA-0607A3BF3C4F}" type="presParOf" srcId="{54AD7240-10D3-4E6E-9EED-704247A6A775}" destId="{2765C343-C0CF-4399-A2A5-CCB6C1E33F9E}" srcOrd="1" destOrd="0" presId="urn:microsoft.com/office/officeart/2005/8/layout/lProcess3"/>
    <dgm:cxn modelId="{4CD296B5-F8DC-4DA9-9042-7E1CD02D637F}" type="presParOf" srcId="{54AD7240-10D3-4E6E-9EED-704247A6A775}" destId="{21801D97-240B-4A3B-8A01-8F6D3AAE9AFB}" srcOrd="2" destOrd="0" presId="urn:microsoft.com/office/officeart/2005/8/layout/lProcess3"/>
    <dgm:cxn modelId="{03438DDF-AAFC-460C-BF5B-8B1577D9E538}" type="presParOf" srcId="{54AD7240-10D3-4E6E-9EED-704247A6A775}" destId="{EE0ACBA1-FC7A-42DE-B852-F5B312CAE699}" srcOrd="3" destOrd="0" presId="urn:microsoft.com/office/officeart/2005/8/layout/lProcess3"/>
    <dgm:cxn modelId="{39AE1642-6B60-4184-8204-8707DE4A4F2B}" type="presParOf" srcId="{54AD7240-10D3-4E6E-9EED-704247A6A775}" destId="{6FFFA3DF-0FE5-4311-975D-705A46BBAD94}" srcOrd="4" destOrd="0" presId="urn:microsoft.com/office/officeart/2005/8/layout/lProcess3"/>
    <dgm:cxn modelId="{D6C2836A-768A-49AB-B6A5-9EEA0481E6C4}" type="presParOf" srcId="{54AD7240-10D3-4E6E-9EED-704247A6A775}" destId="{0658EE75-C05B-4C9A-98C3-89E9C22CF008}" srcOrd="5" destOrd="0" presId="urn:microsoft.com/office/officeart/2005/8/layout/lProcess3"/>
    <dgm:cxn modelId="{82279825-75CA-4705-A333-96DBE6C39ACD}" type="presParOf" srcId="{54AD7240-10D3-4E6E-9EED-704247A6A775}" destId="{1D5E0811-39AB-4666-86AF-011D9977C3AB}" srcOrd="6" destOrd="0" presId="urn:microsoft.com/office/officeart/2005/8/layout/lProcess3"/>
    <dgm:cxn modelId="{992D62A2-84F6-475A-BC74-FAB71BF8B73F}" type="presParOf" srcId="{54AD7240-10D3-4E6E-9EED-704247A6A775}" destId="{955E601A-F548-41F3-B4FF-6B75D97D6A6D}" srcOrd="7" destOrd="0" presId="urn:microsoft.com/office/officeart/2005/8/layout/lProcess3"/>
    <dgm:cxn modelId="{7A06652A-80C8-4391-8199-EA2CB6F55EC1}" type="presParOf" srcId="{54AD7240-10D3-4E6E-9EED-704247A6A775}" destId="{CF7281E6-6936-4921-A346-56E68513BF91}" srcOrd="8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603F3C-E77E-442F-8766-B9311E10DC4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7BD1D0-7639-4B0C-A0B4-3AC5BEC1F5FF}">
      <dgm:prSet/>
      <dgm:spPr>
        <a:xfrm>
          <a:off x="0" y="1097"/>
          <a:ext cx="5134906" cy="211742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9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What did you learn as individuals/ team</a:t>
          </a:r>
          <a:endParaRPr lang="en-US" sz="19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537AF7E-E664-437C-BC33-64C8C35863D5}" type="parTrans" cxnId="{59209675-A978-46F4-8B71-10EE8081B276}">
      <dgm:prSet/>
      <dgm:spPr/>
      <dgm:t>
        <a:bodyPr/>
        <a:lstStyle/>
        <a:p>
          <a:endParaRPr lang="en-US"/>
        </a:p>
      </dgm:t>
    </dgm:pt>
    <dgm:pt modelId="{00F7EFF6-900F-46EF-9DD4-C26C5D409C0B}" type="sibTrans" cxnId="{59209675-A978-46F4-8B71-10EE8081B276}">
      <dgm:prSet/>
      <dgm:spPr/>
      <dgm:t>
        <a:bodyPr/>
        <a:lstStyle/>
        <a:p>
          <a:endParaRPr lang="en-US"/>
        </a:p>
      </dgm:t>
    </dgm:pt>
    <dgm:pt modelId="{77205E63-5924-41F1-B229-19D0C9483187}">
      <dgm:prSet custT="1"/>
      <dgm:spPr>
        <a:xfrm>
          <a:off x="0" y="1097"/>
          <a:ext cx="5134906" cy="211742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Transition is much bigger and complex than we had originally anticipated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1A408697-B132-48DF-AD72-7D250FC2DAFE}" type="parTrans" cxnId="{E536CD1C-703B-4734-8940-9016B3E8451E}">
      <dgm:prSet/>
      <dgm:spPr/>
      <dgm:t>
        <a:bodyPr/>
        <a:lstStyle/>
        <a:p>
          <a:endParaRPr lang="en-US"/>
        </a:p>
      </dgm:t>
    </dgm:pt>
    <dgm:pt modelId="{E4A3A426-1191-4A3A-9C76-CCC80B1BB2AA}" type="sibTrans" cxnId="{E536CD1C-703B-4734-8940-9016B3E8451E}">
      <dgm:prSet/>
      <dgm:spPr/>
      <dgm:t>
        <a:bodyPr/>
        <a:lstStyle/>
        <a:p>
          <a:endParaRPr lang="en-US"/>
        </a:p>
      </dgm:t>
    </dgm:pt>
    <dgm:pt modelId="{0D22D8E2-EFBF-45E9-BE7E-24E6333211B9}">
      <dgm:prSet custT="1"/>
      <dgm:spPr>
        <a:xfrm>
          <a:off x="0" y="1097"/>
          <a:ext cx="5134906" cy="211742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though we were doing better than we were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C636329C-4C46-45EC-91F4-CEEAA19B39FB}" type="parTrans" cxnId="{6ADBC46E-37FB-471E-B514-EB6F54AC08C1}">
      <dgm:prSet/>
      <dgm:spPr/>
      <dgm:t>
        <a:bodyPr/>
        <a:lstStyle/>
        <a:p>
          <a:endParaRPr lang="en-US"/>
        </a:p>
      </dgm:t>
    </dgm:pt>
    <dgm:pt modelId="{340DFF7D-799C-4F53-86D4-08938A249B82}" type="sibTrans" cxnId="{6ADBC46E-37FB-471E-B514-EB6F54AC08C1}">
      <dgm:prSet/>
      <dgm:spPr/>
      <dgm:t>
        <a:bodyPr/>
        <a:lstStyle/>
        <a:p>
          <a:endParaRPr lang="en-US"/>
        </a:p>
      </dgm:t>
    </dgm:pt>
    <dgm:pt modelId="{B7D54390-A75D-4FCE-BC20-F954D09C43F8}">
      <dgm:prSet custT="1"/>
      <dgm:spPr>
        <a:xfrm>
          <a:off x="0" y="1097"/>
          <a:ext cx="5134906" cy="211742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There is a lot of community resources that were underutilised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269EC8D8-A195-45FF-9590-5E545B5054F5}" type="parTrans" cxnId="{50119898-8951-41E0-9B3F-B4ACC0DD4D89}">
      <dgm:prSet/>
      <dgm:spPr/>
      <dgm:t>
        <a:bodyPr/>
        <a:lstStyle/>
        <a:p>
          <a:endParaRPr lang="en-US"/>
        </a:p>
      </dgm:t>
    </dgm:pt>
    <dgm:pt modelId="{65C9F87F-68D6-4646-A875-345EB2625FA7}" type="sibTrans" cxnId="{50119898-8951-41E0-9B3F-B4ACC0DD4D89}">
      <dgm:prSet/>
      <dgm:spPr/>
      <dgm:t>
        <a:bodyPr/>
        <a:lstStyle/>
        <a:p>
          <a:endParaRPr lang="en-US"/>
        </a:p>
      </dgm:t>
    </dgm:pt>
    <dgm:pt modelId="{85FA893F-0AC1-4A40-A37A-B87166334FBC}">
      <dgm:prSet custT="1"/>
      <dgm:spPr>
        <a:xfrm>
          <a:off x="0" y="1097"/>
          <a:ext cx="5134906" cy="2117424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Herding sheep is a tough job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E752505D-53DE-4572-B84A-976A8D99EDEF}" type="parTrans" cxnId="{1DB1B5F6-AEA8-4D33-A549-F8818EC7BC33}">
      <dgm:prSet/>
      <dgm:spPr/>
      <dgm:t>
        <a:bodyPr/>
        <a:lstStyle/>
        <a:p>
          <a:endParaRPr lang="en-US"/>
        </a:p>
      </dgm:t>
    </dgm:pt>
    <dgm:pt modelId="{B8939DBD-ECEF-4D70-9817-0E85A033EE8B}" type="sibTrans" cxnId="{1DB1B5F6-AEA8-4D33-A549-F8818EC7BC33}">
      <dgm:prSet/>
      <dgm:spPr/>
      <dgm:t>
        <a:bodyPr/>
        <a:lstStyle/>
        <a:p>
          <a:endParaRPr lang="en-US"/>
        </a:p>
      </dgm:t>
    </dgm:pt>
    <dgm:pt modelId="{C48E5FF0-8A4C-4AB3-8A71-022F44F9CA1E}">
      <dgm:prSet custT="1"/>
      <dgm:spPr>
        <a:xfrm>
          <a:off x="5551717" y="0"/>
          <a:ext cx="5041254" cy="2167129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9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What were the lessons learnt about your project?</a:t>
          </a:r>
          <a:endParaRPr lang="en-US" sz="19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51DF131-213C-4B05-A000-DFEE5F15ED78}" type="parTrans" cxnId="{072B1B9B-D046-4CDB-8A66-27599E2D067D}">
      <dgm:prSet/>
      <dgm:spPr/>
      <dgm:t>
        <a:bodyPr/>
        <a:lstStyle/>
        <a:p>
          <a:endParaRPr lang="en-US"/>
        </a:p>
      </dgm:t>
    </dgm:pt>
    <dgm:pt modelId="{D9309DBC-1C30-4BC6-9D18-90CA2F68A1B5}" type="sibTrans" cxnId="{072B1B9B-D046-4CDB-8A66-27599E2D067D}">
      <dgm:prSet/>
      <dgm:spPr/>
      <dgm:t>
        <a:bodyPr/>
        <a:lstStyle/>
        <a:p>
          <a:endParaRPr lang="en-US"/>
        </a:p>
      </dgm:t>
    </dgm:pt>
    <dgm:pt modelId="{3182943A-FF74-41D3-AF90-D41661CC259F}">
      <dgm:prSet custT="1"/>
      <dgm:spPr>
        <a:xfrm>
          <a:off x="5551717" y="0"/>
          <a:ext cx="5041254" cy="2167129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need a structured approach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33BA3397-2B94-4093-B7A4-8186ABDF710C}" type="parTrans" cxnId="{38A91500-6866-44E3-8815-9920A779F433}">
      <dgm:prSet/>
      <dgm:spPr/>
      <dgm:t>
        <a:bodyPr/>
        <a:lstStyle/>
        <a:p>
          <a:endParaRPr lang="en-US"/>
        </a:p>
      </dgm:t>
    </dgm:pt>
    <dgm:pt modelId="{749BA8F0-7A3A-445A-9731-A4F57441F841}" type="sibTrans" cxnId="{38A91500-6866-44E3-8815-9920A779F433}">
      <dgm:prSet/>
      <dgm:spPr/>
      <dgm:t>
        <a:bodyPr/>
        <a:lstStyle/>
        <a:p>
          <a:endParaRPr lang="en-US"/>
        </a:p>
      </dgm:t>
    </dgm:pt>
    <dgm:pt modelId="{0F9AC0E8-97AA-45C5-9FC3-D15A791E1A1F}">
      <dgm:prSet custT="1"/>
      <dgm:spPr>
        <a:xfrm>
          <a:off x="5551717" y="0"/>
          <a:ext cx="5041254" cy="2167129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Any improvement needs to leave an audit trail so it can be captured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AC5952B7-89D9-4171-A727-1A4316C34BE0}" type="parTrans" cxnId="{9DA954A3-8AC5-4111-9AD0-54D06E2186F5}">
      <dgm:prSet/>
      <dgm:spPr/>
      <dgm:t>
        <a:bodyPr/>
        <a:lstStyle/>
        <a:p>
          <a:endParaRPr lang="en-US"/>
        </a:p>
      </dgm:t>
    </dgm:pt>
    <dgm:pt modelId="{BEC89882-DBD0-4501-A583-E5F4AE580320}" type="sibTrans" cxnId="{9DA954A3-8AC5-4111-9AD0-54D06E2186F5}">
      <dgm:prSet/>
      <dgm:spPr/>
      <dgm:t>
        <a:bodyPr/>
        <a:lstStyle/>
        <a:p>
          <a:endParaRPr lang="en-US"/>
        </a:p>
      </dgm:t>
    </dgm:pt>
    <dgm:pt modelId="{8A2B6758-ED67-41C8-ABED-3869FD16C37E}">
      <dgm:prSet custT="1"/>
      <dgm:spPr>
        <a:xfrm>
          <a:off x="5551717" y="0"/>
          <a:ext cx="5041254" cy="2167129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have to personalise care to CYP be mindful of their aspirations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0BAE349C-27FF-4F1B-B84F-48268D1853C6}" type="parTrans" cxnId="{69CB4F97-7C6E-4DD8-AEAF-5C2983AD75BE}">
      <dgm:prSet/>
      <dgm:spPr/>
      <dgm:t>
        <a:bodyPr/>
        <a:lstStyle/>
        <a:p>
          <a:endParaRPr lang="en-US"/>
        </a:p>
      </dgm:t>
    </dgm:pt>
    <dgm:pt modelId="{0CC7D651-B1DE-4FB6-8C9D-58B7172A1F6E}" type="sibTrans" cxnId="{69CB4F97-7C6E-4DD8-AEAF-5C2983AD75BE}">
      <dgm:prSet/>
      <dgm:spPr/>
      <dgm:t>
        <a:bodyPr/>
        <a:lstStyle/>
        <a:p>
          <a:endParaRPr lang="en-US"/>
        </a:p>
      </dgm:t>
    </dgm:pt>
    <dgm:pt modelId="{FE544362-2005-4D20-8D54-47CB2DBC1D96}">
      <dgm:prSet/>
      <dgm:spPr>
        <a:xfrm>
          <a:off x="4814" y="2633346"/>
          <a:ext cx="5150415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9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What did the EQIP teach you that you will use in the future?</a:t>
          </a:r>
          <a:endParaRPr lang="en-US" sz="1900" b="1" i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A5D22B01-E977-4B27-AA76-9306C0987868}" type="parTrans" cxnId="{758E1499-2ACC-469C-9E4C-EF30F1A64E32}">
      <dgm:prSet/>
      <dgm:spPr/>
      <dgm:t>
        <a:bodyPr/>
        <a:lstStyle/>
        <a:p>
          <a:endParaRPr lang="en-US"/>
        </a:p>
      </dgm:t>
    </dgm:pt>
    <dgm:pt modelId="{FA5CC68A-1B90-4AB2-8081-78D86B5EBB06}" type="sibTrans" cxnId="{758E1499-2ACC-469C-9E4C-EF30F1A64E32}">
      <dgm:prSet/>
      <dgm:spPr/>
      <dgm:t>
        <a:bodyPr/>
        <a:lstStyle/>
        <a:p>
          <a:endParaRPr lang="en-US"/>
        </a:p>
      </dgm:t>
    </dgm:pt>
    <dgm:pt modelId="{97451DE5-0C5D-4C98-ACE0-13033F0D7B69}">
      <dgm:prSet custT="1"/>
      <dgm:spPr>
        <a:xfrm>
          <a:off x="4814" y="2633346"/>
          <a:ext cx="5150415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Working more closely with young people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77C88FD3-234D-4B88-83EE-8DE5C53695E0}" type="parTrans" cxnId="{28A18BFA-41E1-4296-BAB3-EA168AACC4A2}">
      <dgm:prSet/>
      <dgm:spPr/>
      <dgm:t>
        <a:bodyPr/>
        <a:lstStyle/>
        <a:p>
          <a:endParaRPr lang="en-US"/>
        </a:p>
      </dgm:t>
    </dgm:pt>
    <dgm:pt modelId="{33A14D07-5F75-4F67-9936-3A79284A265F}" type="sibTrans" cxnId="{28A18BFA-41E1-4296-BAB3-EA168AACC4A2}">
      <dgm:prSet/>
      <dgm:spPr/>
      <dgm:t>
        <a:bodyPr/>
        <a:lstStyle/>
        <a:p>
          <a:endParaRPr lang="en-US"/>
        </a:p>
      </dgm:t>
    </dgm:pt>
    <dgm:pt modelId="{19F900F7-224F-4A0B-A4A9-3303307633CC}">
      <dgm:prSet custT="1"/>
      <dgm:spPr>
        <a:xfrm>
          <a:off x="5515496" y="2633346"/>
          <a:ext cx="5077464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9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How have you changed as a team?</a:t>
          </a:r>
          <a:endParaRPr lang="en-US" sz="19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F1682A5-C4E6-45BA-9755-664C3DA56509}" type="parTrans" cxnId="{4B588F84-B4DE-483F-95E8-EC5658DE612B}">
      <dgm:prSet/>
      <dgm:spPr/>
      <dgm:t>
        <a:bodyPr/>
        <a:lstStyle/>
        <a:p>
          <a:endParaRPr lang="en-US"/>
        </a:p>
      </dgm:t>
    </dgm:pt>
    <dgm:pt modelId="{915DD6F6-7F11-4782-B75D-82873BB5689A}" type="sibTrans" cxnId="{4B588F84-B4DE-483F-95E8-EC5658DE612B}">
      <dgm:prSet/>
      <dgm:spPr/>
      <dgm:t>
        <a:bodyPr/>
        <a:lstStyle/>
        <a:p>
          <a:endParaRPr lang="en-US"/>
        </a:p>
      </dgm:t>
    </dgm:pt>
    <dgm:pt modelId="{4826B941-FCD9-4351-8096-3E0D02C9DE6D}">
      <dgm:prSet custT="1"/>
      <dgm:spPr>
        <a:xfrm>
          <a:off x="5515496" y="2633346"/>
          <a:ext cx="5077464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are engaging more with the wider network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40092B59-744D-4A8E-9AF1-0A4C9A6444B1}" type="parTrans" cxnId="{E83DDD25-24FC-4BBA-8283-E1CF248B9D98}">
      <dgm:prSet/>
      <dgm:spPr/>
      <dgm:t>
        <a:bodyPr/>
        <a:lstStyle/>
        <a:p>
          <a:endParaRPr lang="en-US"/>
        </a:p>
      </dgm:t>
    </dgm:pt>
    <dgm:pt modelId="{6805BF56-5E70-4592-83DE-B84A6DCC76B4}" type="sibTrans" cxnId="{E83DDD25-24FC-4BBA-8283-E1CF248B9D98}">
      <dgm:prSet/>
      <dgm:spPr/>
      <dgm:t>
        <a:bodyPr/>
        <a:lstStyle/>
        <a:p>
          <a:endParaRPr lang="en-US"/>
        </a:p>
      </dgm:t>
    </dgm:pt>
    <dgm:pt modelId="{650D415D-8BA5-4DCC-B8E1-A8CC7E5956FC}">
      <dgm:prSet custT="1"/>
      <dgm:spPr>
        <a:xfrm>
          <a:off x="5515496" y="2633346"/>
          <a:ext cx="5077464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have also increased focus on to transition within the organisation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928D8440-4D46-4F01-AA4B-5C36E5ED50DD}" type="parTrans" cxnId="{57E3E773-F374-4D7C-B283-6B6D9E28FA5C}">
      <dgm:prSet/>
      <dgm:spPr/>
      <dgm:t>
        <a:bodyPr/>
        <a:lstStyle/>
        <a:p>
          <a:endParaRPr lang="en-US"/>
        </a:p>
      </dgm:t>
    </dgm:pt>
    <dgm:pt modelId="{2B206420-16F8-4EE6-857F-768BCABD3C6B}" type="sibTrans" cxnId="{57E3E773-F374-4D7C-B283-6B6D9E28FA5C}">
      <dgm:prSet/>
      <dgm:spPr/>
      <dgm:t>
        <a:bodyPr/>
        <a:lstStyle/>
        <a:p>
          <a:endParaRPr lang="en-US"/>
        </a:p>
      </dgm:t>
    </dgm:pt>
    <dgm:pt modelId="{9CE6E667-E75B-491E-92BD-62334340B9D2}">
      <dgm:prSet custT="1"/>
      <dgm:spPr>
        <a:xfrm>
          <a:off x="5515496" y="2633346"/>
          <a:ext cx="5077464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GB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Share learning within ICB and YPEN</a:t>
          </a:r>
          <a:endParaRPr lang="en-US" sz="16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5159A1F1-798C-41F8-8D97-7933B9ED7F78}" type="parTrans" cxnId="{36CD56E4-E04B-41F6-87C0-68036A4CB804}">
      <dgm:prSet/>
      <dgm:spPr/>
      <dgm:t>
        <a:bodyPr/>
        <a:lstStyle/>
        <a:p>
          <a:endParaRPr lang="en-US"/>
        </a:p>
      </dgm:t>
    </dgm:pt>
    <dgm:pt modelId="{C72DEBC7-BE0A-4179-8472-B03186E6570A}" type="sibTrans" cxnId="{36CD56E4-E04B-41F6-87C0-68036A4CB804}">
      <dgm:prSet/>
      <dgm:spPr/>
      <dgm:t>
        <a:bodyPr/>
        <a:lstStyle/>
        <a:p>
          <a:endParaRPr lang="en-US"/>
        </a:p>
      </dgm:t>
    </dgm:pt>
    <dgm:pt modelId="{0B225ECF-F956-415F-A40E-047BFFE11C11}">
      <dgm:prSet custT="1"/>
      <dgm:spPr>
        <a:xfrm>
          <a:off x="5515496" y="2633346"/>
          <a:ext cx="5077464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Prepare CYP and families for adult services better</a:t>
          </a:r>
        </a:p>
      </dgm:t>
    </dgm:pt>
    <dgm:pt modelId="{61AC1DCD-4F07-4EBD-843F-F81238850AF1}" type="parTrans" cxnId="{E00D5B1F-5718-44D8-9050-5FE0F0BA7146}">
      <dgm:prSet/>
      <dgm:spPr/>
      <dgm:t>
        <a:bodyPr/>
        <a:lstStyle/>
        <a:p>
          <a:endParaRPr lang="en-US"/>
        </a:p>
      </dgm:t>
    </dgm:pt>
    <dgm:pt modelId="{2B687729-BB68-4485-BF66-8E0536C86553}" type="sibTrans" cxnId="{E00D5B1F-5718-44D8-9050-5FE0F0BA7146}">
      <dgm:prSet/>
      <dgm:spPr/>
      <dgm:t>
        <a:bodyPr/>
        <a:lstStyle/>
        <a:p>
          <a:endParaRPr lang="en-US"/>
        </a:p>
      </dgm:t>
    </dgm:pt>
    <dgm:pt modelId="{D9425EC9-6598-4C24-B8F8-13450EC0A7A1}">
      <dgm:prSet custT="1"/>
      <dgm:spPr>
        <a:xfrm>
          <a:off x="4814" y="2633346"/>
          <a:ext cx="5150415" cy="2119628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600" b="1" i="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Engaging people with different skillset in QIP</a:t>
          </a:r>
        </a:p>
      </dgm:t>
    </dgm:pt>
    <dgm:pt modelId="{E139EF1E-56D6-4FFE-83F6-602EFDC518DC}" type="parTrans" cxnId="{BABC986A-9FDE-43D4-9430-7353E0A676DE}">
      <dgm:prSet/>
      <dgm:spPr/>
      <dgm:t>
        <a:bodyPr/>
        <a:lstStyle/>
        <a:p>
          <a:endParaRPr lang="en-US"/>
        </a:p>
      </dgm:t>
    </dgm:pt>
    <dgm:pt modelId="{42C3ADC6-481A-4F4D-B9A0-083340138BB8}" type="sibTrans" cxnId="{BABC986A-9FDE-43D4-9430-7353E0A676DE}">
      <dgm:prSet/>
      <dgm:spPr/>
      <dgm:t>
        <a:bodyPr/>
        <a:lstStyle/>
        <a:p>
          <a:endParaRPr lang="en-US"/>
        </a:p>
      </dgm:t>
    </dgm:pt>
    <dgm:pt modelId="{BF85DD1A-2B50-4659-AF73-16B005A75593}">
      <dgm:prSet custT="1"/>
      <dgm:spPr>
        <a:xfrm>
          <a:off x="0" y="1097"/>
          <a:ext cx="5134906" cy="2117424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 sz="1400" b="1" i="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gm:t>
    </dgm:pt>
    <dgm:pt modelId="{98C0572D-9CAD-4B8D-99D0-643C83C5F0AD}" type="parTrans" cxnId="{D1C44032-78E8-4CB3-B8E1-C7C94A836BB8}">
      <dgm:prSet/>
      <dgm:spPr/>
      <dgm:t>
        <a:bodyPr/>
        <a:lstStyle/>
        <a:p>
          <a:endParaRPr lang="en-US"/>
        </a:p>
      </dgm:t>
    </dgm:pt>
    <dgm:pt modelId="{76CAAE41-9449-4B6C-9490-4CFF00A2936A}" type="sibTrans" cxnId="{D1C44032-78E8-4CB3-B8E1-C7C94A836BB8}">
      <dgm:prSet/>
      <dgm:spPr/>
      <dgm:t>
        <a:bodyPr/>
        <a:lstStyle/>
        <a:p>
          <a:endParaRPr lang="en-US"/>
        </a:p>
      </dgm:t>
    </dgm:pt>
    <dgm:pt modelId="{546F01E1-E1B1-4A6E-9EA1-090A39E13D4F}" type="pres">
      <dgm:prSet presAssocID="{E9603F3C-E77E-442F-8766-B9311E10DC49}" presName="diagram" presStyleCnt="0">
        <dgm:presLayoutVars>
          <dgm:dir/>
          <dgm:resizeHandles val="exact"/>
        </dgm:presLayoutVars>
      </dgm:prSet>
      <dgm:spPr/>
    </dgm:pt>
    <dgm:pt modelId="{B7D3FA33-1B73-4401-ADB3-54A7BF88F221}" type="pres">
      <dgm:prSet presAssocID="{F57BD1D0-7639-4B0C-A0B4-3AC5BEC1F5FF}" presName="node" presStyleLbl="node1" presStyleIdx="0" presStyleCnt="4" custScaleX="145353" custScaleY="99896" custLinFactNeighborX="-4572" custLinFactNeighborY="-3785">
        <dgm:presLayoutVars>
          <dgm:bulletEnabled val="1"/>
        </dgm:presLayoutVars>
      </dgm:prSet>
      <dgm:spPr>
        <a:prstGeom prst="rect">
          <a:avLst/>
        </a:prstGeom>
      </dgm:spPr>
    </dgm:pt>
    <dgm:pt modelId="{2FD93635-4D8F-4D40-BB1D-310DAE1CD8CE}" type="pres">
      <dgm:prSet presAssocID="{00F7EFF6-900F-46EF-9DD4-C26C5D409C0B}" presName="sibTrans" presStyleCnt="0"/>
      <dgm:spPr/>
    </dgm:pt>
    <dgm:pt modelId="{0E9718C1-1D70-4F1D-B26A-9F3A321CF354}" type="pres">
      <dgm:prSet presAssocID="{C48E5FF0-8A4C-4AB3-8A71-022F44F9CA1E}" presName="node" presStyleLbl="node1" presStyleIdx="1" presStyleCnt="4" custScaleX="142702" custScaleY="102241" custLinFactNeighborX="2580" custLinFactNeighborY="-3785">
        <dgm:presLayoutVars>
          <dgm:bulletEnabled val="1"/>
        </dgm:presLayoutVars>
      </dgm:prSet>
      <dgm:spPr/>
    </dgm:pt>
    <dgm:pt modelId="{1F05E8D5-7597-4434-82B9-6C697941CD1E}" type="pres">
      <dgm:prSet presAssocID="{D9309DBC-1C30-4BC6-9D18-90CA2F68A1B5}" presName="sibTrans" presStyleCnt="0"/>
      <dgm:spPr/>
    </dgm:pt>
    <dgm:pt modelId="{E1B53302-A956-4467-8187-335E2B5AA49B}" type="pres">
      <dgm:prSet presAssocID="{FE544362-2005-4D20-8D54-47CB2DBC1D96}" presName="node" presStyleLbl="node1" presStyleIdx="2" presStyleCnt="4" custScaleX="145792" custLinFactNeighborX="-31" custLinFactNeighborY="3785">
        <dgm:presLayoutVars>
          <dgm:bulletEnabled val="1"/>
        </dgm:presLayoutVars>
      </dgm:prSet>
      <dgm:spPr/>
    </dgm:pt>
    <dgm:pt modelId="{D1BA6948-6C2A-405F-ADF6-CB08C4C9B785}" type="pres">
      <dgm:prSet presAssocID="{FA5CC68A-1B90-4AB2-8081-78D86B5EBB06}" presName="sibTrans" presStyleCnt="0"/>
      <dgm:spPr/>
    </dgm:pt>
    <dgm:pt modelId="{1BB5DE15-D53D-49CC-8E16-2F3EEE06FB2B}" type="pres">
      <dgm:prSet presAssocID="{19F900F7-224F-4A0B-A4A9-3303307633CC}" presName="node" presStyleLbl="node1" presStyleIdx="3" presStyleCnt="4" custScaleX="143727" custLinFactNeighborX="167" custLinFactNeighborY="3785">
        <dgm:presLayoutVars>
          <dgm:bulletEnabled val="1"/>
        </dgm:presLayoutVars>
      </dgm:prSet>
      <dgm:spPr/>
    </dgm:pt>
  </dgm:ptLst>
  <dgm:cxnLst>
    <dgm:cxn modelId="{38A91500-6866-44E3-8815-9920A779F433}" srcId="{C48E5FF0-8A4C-4AB3-8A71-022F44F9CA1E}" destId="{3182943A-FF74-41D3-AF90-D41661CC259F}" srcOrd="0" destOrd="0" parTransId="{33BA3397-2B94-4093-B7A4-8186ABDF710C}" sibTransId="{749BA8F0-7A3A-445A-9731-A4F57441F841}"/>
    <dgm:cxn modelId="{EA4B6804-1F54-4F2E-B8CE-4E27C54EDC02}" type="presOf" srcId="{BF85DD1A-2B50-4659-AF73-16B005A75593}" destId="{B7D3FA33-1B73-4401-ADB3-54A7BF88F221}" srcOrd="0" destOrd="5" presId="urn:microsoft.com/office/officeart/2005/8/layout/default"/>
    <dgm:cxn modelId="{1B7D7806-C10D-4FE8-8734-36CBA42656CA}" type="presOf" srcId="{FE544362-2005-4D20-8D54-47CB2DBC1D96}" destId="{E1B53302-A956-4467-8187-335E2B5AA49B}" srcOrd="0" destOrd="0" presId="urn:microsoft.com/office/officeart/2005/8/layout/default"/>
    <dgm:cxn modelId="{5FFA0B1A-B8BE-4474-86A7-606F71BD83CB}" type="presOf" srcId="{C48E5FF0-8A4C-4AB3-8A71-022F44F9CA1E}" destId="{0E9718C1-1D70-4F1D-B26A-9F3A321CF354}" srcOrd="0" destOrd="0" presId="urn:microsoft.com/office/officeart/2005/8/layout/default"/>
    <dgm:cxn modelId="{E536CD1C-703B-4734-8940-9016B3E8451E}" srcId="{F57BD1D0-7639-4B0C-A0B4-3AC5BEC1F5FF}" destId="{77205E63-5924-41F1-B229-19D0C9483187}" srcOrd="0" destOrd="0" parTransId="{1A408697-B132-48DF-AD72-7D250FC2DAFE}" sibTransId="{E4A3A426-1191-4A3A-9C76-CCC80B1BB2AA}"/>
    <dgm:cxn modelId="{E00D5B1F-5718-44D8-9050-5FE0F0BA7146}" srcId="{19F900F7-224F-4A0B-A4A9-3303307633CC}" destId="{0B225ECF-F956-415F-A40E-047BFFE11C11}" srcOrd="1" destOrd="0" parTransId="{61AC1DCD-4F07-4EBD-843F-F81238850AF1}" sibTransId="{2B687729-BB68-4485-BF66-8E0536C86553}"/>
    <dgm:cxn modelId="{E83DDD25-24FC-4BBA-8283-E1CF248B9D98}" srcId="{19F900F7-224F-4A0B-A4A9-3303307633CC}" destId="{4826B941-FCD9-4351-8096-3E0D02C9DE6D}" srcOrd="0" destOrd="0" parTransId="{40092B59-744D-4A8E-9AF1-0A4C9A6444B1}" sibTransId="{6805BF56-5E70-4592-83DE-B84A6DCC76B4}"/>
    <dgm:cxn modelId="{53420F29-55F9-4F32-8EE9-4F7E4C72B1E7}" type="presOf" srcId="{97451DE5-0C5D-4C98-ACE0-13033F0D7B69}" destId="{E1B53302-A956-4467-8187-335E2B5AA49B}" srcOrd="0" destOrd="1" presId="urn:microsoft.com/office/officeart/2005/8/layout/default"/>
    <dgm:cxn modelId="{5462532B-9560-4BDE-A5B2-6A283159D789}" type="presOf" srcId="{0B225ECF-F956-415F-A40E-047BFFE11C11}" destId="{1BB5DE15-D53D-49CC-8E16-2F3EEE06FB2B}" srcOrd="0" destOrd="2" presId="urn:microsoft.com/office/officeart/2005/8/layout/default"/>
    <dgm:cxn modelId="{D1C44032-78E8-4CB3-B8E1-C7C94A836BB8}" srcId="{F57BD1D0-7639-4B0C-A0B4-3AC5BEC1F5FF}" destId="{BF85DD1A-2B50-4659-AF73-16B005A75593}" srcOrd="4" destOrd="0" parTransId="{98C0572D-9CAD-4B8D-99D0-643C83C5F0AD}" sibTransId="{76CAAE41-9449-4B6C-9490-4CFF00A2936A}"/>
    <dgm:cxn modelId="{AFB3E73B-97E4-4BAF-8BC1-991E79B6C303}" type="presOf" srcId="{0F9AC0E8-97AA-45C5-9FC3-D15A791E1A1F}" destId="{0E9718C1-1D70-4F1D-B26A-9F3A321CF354}" srcOrd="0" destOrd="2" presId="urn:microsoft.com/office/officeart/2005/8/layout/default"/>
    <dgm:cxn modelId="{D453A560-3A38-4EEA-BF61-80B334BE088F}" type="presOf" srcId="{77205E63-5924-41F1-B229-19D0C9483187}" destId="{B7D3FA33-1B73-4401-ADB3-54A7BF88F221}" srcOrd="0" destOrd="1" presId="urn:microsoft.com/office/officeart/2005/8/layout/default"/>
    <dgm:cxn modelId="{C01A8B42-ABEB-4CC4-A4C8-F496257D0C42}" type="presOf" srcId="{650D415D-8BA5-4DCC-B8E1-A8CC7E5956FC}" destId="{1BB5DE15-D53D-49CC-8E16-2F3EEE06FB2B}" srcOrd="0" destOrd="3" presId="urn:microsoft.com/office/officeart/2005/8/layout/default"/>
    <dgm:cxn modelId="{47E22C48-38F2-45D1-A78D-589D09EEF258}" type="presOf" srcId="{0D22D8E2-EFBF-45E9-BE7E-24E6333211B9}" destId="{B7D3FA33-1B73-4401-ADB3-54A7BF88F221}" srcOrd="0" destOrd="2" presId="urn:microsoft.com/office/officeart/2005/8/layout/default"/>
    <dgm:cxn modelId="{BABC986A-9FDE-43D4-9430-7353E0A676DE}" srcId="{FE544362-2005-4D20-8D54-47CB2DBC1D96}" destId="{D9425EC9-6598-4C24-B8F8-13450EC0A7A1}" srcOrd="1" destOrd="0" parTransId="{E139EF1E-56D6-4FFE-83F6-602EFDC518DC}" sibTransId="{42C3ADC6-481A-4F4D-B9A0-083340138BB8}"/>
    <dgm:cxn modelId="{6ADBC46E-37FB-471E-B514-EB6F54AC08C1}" srcId="{F57BD1D0-7639-4B0C-A0B4-3AC5BEC1F5FF}" destId="{0D22D8E2-EFBF-45E9-BE7E-24E6333211B9}" srcOrd="1" destOrd="0" parTransId="{C636329C-4C46-45EC-91F4-CEEAA19B39FB}" sibTransId="{340DFF7D-799C-4F53-86D4-08938A249B82}"/>
    <dgm:cxn modelId="{57E3E773-F374-4D7C-B283-6B6D9E28FA5C}" srcId="{19F900F7-224F-4A0B-A4A9-3303307633CC}" destId="{650D415D-8BA5-4DCC-B8E1-A8CC7E5956FC}" srcOrd="2" destOrd="0" parTransId="{928D8440-4D46-4F01-AA4B-5C36E5ED50DD}" sibTransId="{2B206420-16F8-4EE6-857F-768BCABD3C6B}"/>
    <dgm:cxn modelId="{92AD8D74-999C-4E6C-99D4-CB215116225F}" type="presOf" srcId="{E9603F3C-E77E-442F-8766-B9311E10DC49}" destId="{546F01E1-E1B1-4A6E-9EA1-090A39E13D4F}" srcOrd="0" destOrd="0" presId="urn:microsoft.com/office/officeart/2005/8/layout/default"/>
    <dgm:cxn modelId="{59209675-A978-46F4-8B71-10EE8081B276}" srcId="{E9603F3C-E77E-442F-8766-B9311E10DC49}" destId="{F57BD1D0-7639-4B0C-A0B4-3AC5BEC1F5FF}" srcOrd="0" destOrd="0" parTransId="{7537AF7E-E664-437C-BC33-64C8C35863D5}" sibTransId="{00F7EFF6-900F-46EF-9DD4-C26C5D409C0B}"/>
    <dgm:cxn modelId="{4443E056-7E35-4898-91D6-0B1E84876409}" type="presOf" srcId="{3182943A-FF74-41D3-AF90-D41661CC259F}" destId="{0E9718C1-1D70-4F1D-B26A-9F3A321CF354}" srcOrd="0" destOrd="1" presId="urn:microsoft.com/office/officeart/2005/8/layout/default"/>
    <dgm:cxn modelId="{396B2478-1427-411D-8080-6DAD51F43F62}" type="presOf" srcId="{4826B941-FCD9-4351-8096-3E0D02C9DE6D}" destId="{1BB5DE15-D53D-49CC-8E16-2F3EEE06FB2B}" srcOrd="0" destOrd="1" presId="urn:microsoft.com/office/officeart/2005/8/layout/default"/>
    <dgm:cxn modelId="{4B588F84-B4DE-483F-95E8-EC5658DE612B}" srcId="{E9603F3C-E77E-442F-8766-B9311E10DC49}" destId="{19F900F7-224F-4A0B-A4A9-3303307633CC}" srcOrd="3" destOrd="0" parTransId="{5F1682A5-C4E6-45BA-9755-664C3DA56509}" sibTransId="{915DD6F6-7F11-4782-B75D-82873BB5689A}"/>
    <dgm:cxn modelId="{5BE53E88-BD9B-40BE-9CC0-1C32551A1EE0}" type="presOf" srcId="{85FA893F-0AC1-4A40-A37A-B87166334FBC}" destId="{B7D3FA33-1B73-4401-ADB3-54A7BF88F221}" srcOrd="0" destOrd="4" presId="urn:microsoft.com/office/officeart/2005/8/layout/default"/>
    <dgm:cxn modelId="{69CB4F97-7C6E-4DD8-AEAF-5C2983AD75BE}" srcId="{C48E5FF0-8A4C-4AB3-8A71-022F44F9CA1E}" destId="{8A2B6758-ED67-41C8-ABED-3869FD16C37E}" srcOrd="2" destOrd="0" parTransId="{0BAE349C-27FF-4F1B-B84F-48268D1853C6}" sibTransId="{0CC7D651-B1DE-4FB6-8C9D-58B7172A1F6E}"/>
    <dgm:cxn modelId="{50119898-8951-41E0-9B3F-B4ACC0DD4D89}" srcId="{F57BD1D0-7639-4B0C-A0B4-3AC5BEC1F5FF}" destId="{B7D54390-A75D-4FCE-BC20-F954D09C43F8}" srcOrd="2" destOrd="0" parTransId="{269EC8D8-A195-45FF-9590-5E545B5054F5}" sibTransId="{65C9F87F-68D6-4646-A875-345EB2625FA7}"/>
    <dgm:cxn modelId="{758E1499-2ACC-469C-9E4C-EF30F1A64E32}" srcId="{E9603F3C-E77E-442F-8766-B9311E10DC49}" destId="{FE544362-2005-4D20-8D54-47CB2DBC1D96}" srcOrd="2" destOrd="0" parTransId="{A5D22B01-E977-4B27-AA76-9306C0987868}" sibTransId="{FA5CC68A-1B90-4AB2-8081-78D86B5EBB06}"/>
    <dgm:cxn modelId="{072B1B9B-D046-4CDB-8A66-27599E2D067D}" srcId="{E9603F3C-E77E-442F-8766-B9311E10DC49}" destId="{C48E5FF0-8A4C-4AB3-8A71-022F44F9CA1E}" srcOrd="1" destOrd="0" parTransId="{751DF131-213C-4B05-A000-DFEE5F15ED78}" sibTransId="{D9309DBC-1C30-4BC6-9D18-90CA2F68A1B5}"/>
    <dgm:cxn modelId="{9DA954A3-8AC5-4111-9AD0-54D06E2186F5}" srcId="{C48E5FF0-8A4C-4AB3-8A71-022F44F9CA1E}" destId="{0F9AC0E8-97AA-45C5-9FC3-D15A791E1A1F}" srcOrd="1" destOrd="0" parTransId="{AC5952B7-89D9-4171-A727-1A4316C34BE0}" sibTransId="{BEC89882-DBD0-4501-A583-E5F4AE580320}"/>
    <dgm:cxn modelId="{DA7BB8C9-C720-4B65-B2E2-BDEA80D65E8D}" type="presOf" srcId="{F57BD1D0-7639-4B0C-A0B4-3AC5BEC1F5FF}" destId="{B7D3FA33-1B73-4401-ADB3-54A7BF88F221}" srcOrd="0" destOrd="0" presId="urn:microsoft.com/office/officeart/2005/8/layout/default"/>
    <dgm:cxn modelId="{744864CB-1DC9-412A-8A7D-353D8EEFD947}" type="presOf" srcId="{D9425EC9-6598-4C24-B8F8-13450EC0A7A1}" destId="{E1B53302-A956-4467-8187-335E2B5AA49B}" srcOrd="0" destOrd="2" presId="urn:microsoft.com/office/officeart/2005/8/layout/default"/>
    <dgm:cxn modelId="{55D36AD8-C974-40F6-9A90-C6F11AE979CF}" type="presOf" srcId="{19F900F7-224F-4A0B-A4A9-3303307633CC}" destId="{1BB5DE15-D53D-49CC-8E16-2F3EEE06FB2B}" srcOrd="0" destOrd="0" presId="urn:microsoft.com/office/officeart/2005/8/layout/default"/>
    <dgm:cxn modelId="{6A1BB3DC-D48A-441D-95D4-6F1445CC03D3}" type="presOf" srcId="{8A2B6758-ED67-41C8-ABED-3869FD16C37E}" destId="{0E9718C1-1D70-4F1D-B26A-9F3A321CF354}" srcOrd="0" destOrd="3" presId="urn:microsoft.com/office/officeart/2005/8/layout/default"/>
    <dgm:cxn modelId="{36CD56E4-E04B-41F6-87C0-68036A4CB804}" srcId="{19F900F7-224F-4A0B-A4A9-3303307633CC}" destId="{9CE6E667-E75B-491E-92BD-62334340B9D2}" srcOrd="3" destOrd="0" parTransId="{5159A1F1-798C-41F8-8D97-7933B9ED7F78}" sibTransId="{C72DEBC7-BE0A-4179-8472-B03186E6570A}"/>
    <dgm:cxn modelId="{CBC0F7E4-B6F7-490E-B814-5A31785E9837}" type="presOf" srcId="{B7D54390-A75D-4FCE-BC20-F954D09C43F8}" destId="{B7D3FA33-1B73-4401-ADB3-54A7BF88F221}" srcOrd="0" destOrd="3" presId="urn:microsoft.com/office/officeart/2005/8/layout/default"/>
    <dgm:cxn modelId="{03DD2EF0-ED02-47CB-B003-963F82FCC5E2}" type="presOf" srcId="{9CE6E667-E75B-491E-92BD-62334340B9D2}" destId="{1BB5DE15-D53D-49CC-8E16-2F3EEE06FB2B}" srcOrd="0" destOrd="4" presId="urn:microsoft.com/office/officeart/2005/8/layout/default"/>
    <dgm:cxn modelId="{1DB1B5F6-AEA8-4D33-A549-F8818EC7BC33}" srcId="{F57BD1D0-7639-4B0C-A0B4-3AC5BEC1F5FF}" destId="{85FA893F-0AC1-4A40-A37A-B87166334FBC}" srcOrd="3" destOrd="0" parTransId="{E752505D-53DE-4572-B84A-976A8D99EDEF}" sibTransId="{B8939DBD-ECEF-4D70-9817-0E85A033EE8B}"/>
    <dgm:cxn modelId="{28A18BFA-41E1-4296-BAB3-EA168AACC4A2}" srcId="{FE544362-2005-4D20-8D54-47CB2DBC1D96}" destId="{97451DE5-0C5D-4C98-ACE0-13033F0D7B69}" srcOrd="0" destOrd="0" parTransId="{77C88FD3-234D-4B88-83EE-8DE5C53695E0}" sibTransId="{33A14D07-5F75-4F67-9936-3A79284A265F}"/>
    <dgm:cxn modelId="{53EE97AB-FFEA-474B-BAB8-25AD60B475B8}" type="presParOf" srcId="{546F01E1-E1B1-4A6E-9EA1-090A39E13D4F}" destId="{B7D3FA33-1B73-4401-ADB3-54A7BF88F221}" srcOrd="0" destOrd="0" presId="urn:microsoft.com/office/officeart/2005/8/layout/default"/>
    <dgm:cxn modelId="{F62A0504-76C4-4828-A1BC-38360121D0C2}" type="presParOf" srcId="{546F01E1-E1B1-4A6E-9EA1-090A39E13D4F}" destId="{2FD93635-4D8F-4D40-BB1D-310DAE1CD8CE}" srcOrd="1" destOrd="0" presId="urn:microsoft.com/office/officeart/2005/8/layout/default"/>
    <dgm:cxn modelId="{714DE24E-7348-46A6-8DB2-29C71AEC814F}" type="presParOf" srcId="{546F01E1-E1B1-4A6E-9EA1-090A39E13D4F}" destId="{0E9718C1-1D70-4F1D-B26A-9F3A321CF354}" srcOrd="2" destOrd="0" presId="urn:microsoft.com/office/officeart/2005/8/layout/default"/>
    <dgm:cxn modelId="{BEF51B91-A3F0-4943-A998-B1848155CB14}" type="presParOf" srcId="{546F01E1-E1B1-4A6E-9EA1-090A39E13D4F}" destId="{1F05E8D5-7597-4434-82B9-6C697941CD1E}" srcOrd="3" destOrd="0" presId="urn:microsoft.com/office/officeart/2005/8/layout/default"/>
    <dgm:cxn modelId="{A3A02ADA-9A6D-4FAA-84A4-5B4B98130385}" type="presParOf" srcId="{546F01E1-E1B1-4A6E-9EA1-090A39E13D4F}" destId="{E1B53302-A956-4467-8187-335E2B5AA49B}" srcOrd="4" destOrd="0" presId="urn:microsoft.com/office/officeart/2005/8/layout/default"/>
    <dgm:cxn modelId="{67F5F192-AD2C-4F58-9FAF-976BFEF15E50}" type="presParOf" srcId="{546F01E1-E1B1-4A6E-9EA1-090A39E13D4F}" destId="{D1BA6948-6C2A-405F-ADF6-CB08C4C9B785}" srcOrd="5" destOrd="0" presId="urn:microsoft.com/office/officeart/2005/8/layout/default"/>
    <dgm:cxn modelId="{21DDA7AB-4EF7-4263-971E-D8F203E755D0}" type="presParOf" srcId="{546F01E1-E1B1-4A6E-9EA1-090A39E13D4F}" destId="{1BB5DE15-D53D-49CC-8E16-2F3EEE06FB2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8B691-939E-4CD7-BC7D-B4DAD10C58D3}">
      <dsp:nvSpPr>
        <dsp:cNvPr id="0" name=""/>
        <dsp:cNvSpPr/>
      </dsp:nvSpPr>
      <dsp:spPr>
        <a:xfrm>
          <a:off x="4712" y="2092635"/>
          <a:ext cx="2259361" cy="90374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NCEPOD</a:t>
          </a:r>
          <a:r>
            <a:rPr lang="en-US" sz="1500" b="1" kern="1200" dirty="0"/>
            <a:t> </a:t>
          </a:r>
          <a:r>
            <a:rPr lang="en-US" sz="1400" b="1" kern="1200" dirty="0"/>
            <a:t>recommendation </a:t>
          </a:r>
        </a:p>
      </dsp:txBody>
      <dsp:txXfrm>
        <a:off x="456584" y="2092635"/>
        <a:ext cx="1355617" cy="903744"/>
      </dsp:txXfrm>
    </dsp:sp>
    <dsp:sp modelId="{20E41E75-E60A-4067-926A-36A9A244AD0B}">
      <dsp:nvSpPr>
        <dsp:cNvPr id="0" name=""/>
        <dsp:cNvSpPr/>
      </dsp:nvSpPr>
      <dsp:spPr>
        <a:xfrm>
          <a:off x="1982614" y="2163190"/>
          <a:ext cx="2154123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Questionnaires</a:t>
          </a:r>
          <a:r>
            <a:rPr lang="en-US" sz="1400" kern="1200" dirty="0"/>
            <a:t> </a:t>
          </a:r>
        </a:p>
      </dsp:txBody>
      <dsp:txXfrm>
        <a:off x="2357668" y="2163190"/>
        <a:ext cx="1404015" cy="750108"/>
      </dsp:txXfrm>
    </dsp:sp>
    <dsp:sp modelId="{C0C81CE7-4E82-4716-8284-4EBA85744342}">
      <dsp:nvSpPr>
        <dsp:cNvPr id="0" name=""/>
        <dsp:cNvSpPr/>
      </dsp:nvSpPr>
      <dsp:spPr>
        <a:xfrm>
          <a:off x="3854822" y="2146785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Focus group</a:t>
          </a:r>
        </a:p>
      </dsp:txBody>
      <dsp:txXfrm>
        <a:off x="4229876" y="2146785"/>
        <a:ext cx="1125162" cy="750108"/>
      </dsp:txXfrm>
    </dsp:sp>
    <dsp:sp modelId="{A329F5EE-F802-4C1D-9884-BEBE719441A2}">
      <dsp:nvSpPr>
        <dsp:cNvPr id="0" name=""/>
        <dsp:cNvSpPr/>
      </dsp:nvSpPr>
      <dsp:spPr>
        <a:xfrm>
          <a:off x="5471705" y="2134086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Feedback to focus group </a:t>
          </a:r>
        </a:p>
      </dsp:txBody>
      <dsp:txXfrm>
        <a:off x="5846759" y="2134086"/>
        <a:ext cx="1125162" cy="750108"/>
      </dsp:txXfrm>
    </dsp:sp>
    <dsp:sp modelId="{0C50E72E-E38A-4FA3-9A56-305526DE81D3}">
      <dsp:nvSpPr>
        <dsp:cNvPr id="0" name=""/>
        <dsp:cNvSpPr/>
      </dsp:nvSpPr>
      <dsp:spPr>
        <a:xfrm>
          <a:off x="7087407" y="2169453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Hand held plan developed</a:t>
          </a:r>
        </a:p>
      </dsp:txBody>
      <dsp:txXfrm>
        <a:off x="7462461" y="2169453"/>
        <a:ext cx="1125162" cy="750108"/>
      </dsp:txXfrm>
    </dsp:sp>
    <dsp:sp modelId="{C0F6326D-8AE4-4053-8F9C-7E7022AA1021}">
      <dsp:nvSpPr>
        <dsp:cNvPr id="0" name=""/>
        <dsp:cNvSpPr/>
      </dsp:nvSpPr>
      <dsp:spPr>
        <a:xfrm>
          <a:off x="4712" y="3122904"/>
          <a:ext cx="2259361" cy="90374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Bundle framework shared with  adults</a:t>
          </a:r>
        </a:p>
      </dsp:txBody>
      <dsp:txXfrm>
        <a:off x="456584" y="3122904"/>
        <a:ext cx="1355617" cy="903744"/>
      </dsp:txXfrm>
    </dsp:sp>
    <dsp:sp modelId="{21801D97-240B-4A3B-8A01-8F6D3AAE9AFB}">
      <dsp:nvSpPr>
        <dsp:cNvPr id="0" name=""/>
        <dsp:cNvSpPr/>
      </dsp:nvSpPr>
      <dsp:spPr>
        <a:xfrm>
          <a:off x="1970357" y="3199722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Meeting date agreed</a:t>
          </a:r>
        </a:p>
      </dsp:txBody>
      <dsp:txXfrm>
        <a:off x="2345411" y="3199722"/>
        <a:ext cx="1125162" cy="750108"/>
      </dsp:txXfrm>
    </dsp:sp>
    <dsp:sp modelId="{6FFFA3DF-0FE5-4311-975D-705A46BBAD94}">
      <dsp:nvSpPr>
        <dsp:cNvPr id="0" name=""/>
        <dsp:cNvSpPr/>
      </dsp:nvSpPr>
      <dsp:spPr>
        <a:xfrm>
          <a:off x="3583089" y="3199722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Meeting</a:t>
          </a:r>
          <a:r>
            <a:rPr lang="en-US" sz="1700" kern="1200" dirty="0"/>
            <a:t> </a:t>
          </a:r>
        </a:p>
      </dsp:txBody>
      <dsp:txXfrm>
        <a:off x="3958143" y="3199722"/>
        <a:ext cx="1125162" cy="750108"/>
      </dsp:txXfrm>
    </dsp:sp>
    <dsp:sp modelId="{1D5E0811-39AB-4666-86AF-011D9977C3AB}">
      <dsp:nvSpPr>
        <dsp:cNvPr id="0" name=""/>
        <dsp:cNvSpPr/>
      </dsp:nvSpPr>
      <dsp:spPr>
        <a:xfrm>
          <a:off x="5195822" y="3199722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Draft pathway</a:t>
          </a:r>
        </a:p>
      </dsp:txBody>
      <dsp:txXfrm>
        <a:off x="5570876" y="3199722"/>
        <a:ext cx="1125162" cy="750108"/>
      </dsp:txXfrm>
    </dsp:sp>
    <dsp:sp modelId="{CF7281E6-6936-4921-A346-56E68513BF91}">
      <dsp:nvSpPr>
        <dsp:cNvPr id="0" name=""/>
        <dsp:cNvSpPr/>
      </dsp:nvSpPr>
      <dsp:spPr>
        <a:xfrm>
          <a:off x="6808554" y="3199722"/>
          <a:ext cx="1875270" cy="750108"/>
        </a:xfrm>
        <a:prstGeom prst="chevron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Pathways complete</a:t>
          </a:r>
        </a:p>
      </dsp:txBody>
      <dsp:txXfrm>
        <a:off x="7183608" y="3199722"/>
        <a:ext cx="1125162" cy="750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3FA33-1B73-4401-ADB3-54A7BF88F221}">
      <dsp:nvSpPr>
        <dsp:cNvPr id="0" name=""/>
        <dsp:cNvSpPr/>
      </dsp:nvSpPr>
      <dsp:spPr>
        <a:xfrm>
          <a:off x="0" y="0"/>
          <a:ext cx="4694785" cy="1935936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What did you learn as individuals/ team</a:t>
          </a:r>
          <a:endParaRPr lang="en-US" sz="19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Transition is much bigger and complex than we had originally anticipated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though we were doing better than we were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There is a lot of community resources that were underutilised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Herding sheep is a tough job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0"/>
        <a:ext cx="4694785" cy="1935936"/>
      </dsp:txXfrm>
    </dsp:sp>
    <dsp:sp modelId="{0E9718C1-1D70-4F1D-B26A-9F3A321CF354}">
      <dsp:nvSpPr>
        <dsp:cNvPr id="0" name=""/>
        <dsp:cNvSpPr/>
      </dsp:nvSpPr>
      <dsp:spPr>
        <a:xfrm>
          <a:off x="5147294" y="0"/>
          <a:ext cx="4609160" cy="1981381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What were the lessons learnt about your project?</a:t>
          </a:r>
          <a:endParaRPr lang="en-US" sz="19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need a structured approach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Any improvement needs to leave an audit trail so it can be captured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have to personalise care to CYP be mindful of their aspirations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sp:txBody>
      <dsp:txXfrm>
        <a:off x="5147294" y="0"/>
        <a:ext cx="4609160" cy="1981381"/>
      </dsp:txXfrm>
    </dsp:sp>
    <dsp:sp modelId="{E1B53302-A956-4467-8187-335E2B5AA49B}">
      <dsp:nvSpPr>
        <dsp:cNvPr id="0" name=""/>
        <dsp:cNvSpPr/>
      </dsp:nvSpPr>
      <dsp:spPr>
        <a:xfrm>
          <a:off x="40113" y="2306376"/>
          <a:ext cx="4708965" cy="1937952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What did the EQIP teach you that you will use in the future?</a:t>
          </a:r>
          <a:endParaRPr lang="en-US" sz="1900" b="1" i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Working more closely with young people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Engaging people with different skillset in QIP</a:t>
          </a:r>
        </a:p>
      </dsp:txBody>
      <dsp:txXfrm>
        <a:off x="40113" y="2306376"/>
        <a:ext cx="4708965" cy="1937952"/>
      </dsp:txXfrm>
    </dsp:sp>
    <dsp:sp modelId="{1BB5DE15-D53D-49CC-8E16-2F3EEE06FB2B}">
      <dsp:nvSpPr>
        <dsp:cNvPr id="0" name=""/>
        <dsp:cNvSpPr/>
      </dsp:nvSpPr>
      <dsp:spPr>
        <a:xfrm>
          <a:off x="5078466" y="2306376"/>
          <a:ext cx="4642267" cy="1937952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How have you changed as a team?</a:t>
          </a:r>
          <a:endParaRPr lang="en-US" sz="19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are engaging more with the wider network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Prepare CYP and families for adult services better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We have also increased focus on to transition within the organisation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1" i="0" kern="1200" dirty="0">
              <a:solidFill>
                <a:srgbClr val="FFC000">
                  <a:lumMod val="60000"/>
                  <a:lumOff val="40000"/>
                </a:srgbClr>
              </a:solidFill>
              <a:latin typeface="Calibri" panose="020F0502020204030204"/>
              <a:ea typeface="+mn-ea"/>
              <a:cs typeface="+mn-cs"/>
            </a:rPr>
            <a:t>Share learning within ICB and YPEN</a:t>
          </a:r>
          <a:endParaRPr lang="en-US" sz="1600" b="1" i="0" kern="1200" dirty="0">
            <a:solidFill>
              <a:srgbClr val="FFC000">
                <a:lumMod val="60000"/>
                <a:lumOff val="40000"/>
              </a:srgbClr>
            </a:solidFill>
            <a:latin typeface="Calibri" panose="020F0502020204030204"/>
            <a:ea typeface="+mn-ea"/>
            <a:cs typeface="+mn-cs"/>
          </a:endParaRPr>
        </a:p>
      </dsp:txBody>
      <dsp:txXfrm>
        <a:off x="5078466" y="2306376"/>
        <a:ext cx="4642267" cy="1937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B8F65-F6F6-4AE8-B415-660CF5FF99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7088" y="754063"/>
            <a:ext cx="266382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C47B2-0548-4A1D-AB37-7F6621167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4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1pPr>
    <a:lvl2pPr marL="28260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2pPr>
    <a:lvl3pPr marL="56520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3pPr>
    <a:lvl4pPr marL="84780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4pPr>
    <a:lvl5pPr marL="113041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5pPr>
    <a:lvl6pPr marL="141301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6pPr>
    <a:lvl7pPr marL="169561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7pPr>
    <a:lvl8pPr marL="1978218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8pPr>
    <a:lvl9pPr marL="2260823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97088" y="754063"/>
            <a:ext cx="2663825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C47B2-0548-4A1D-AB37-7F66211677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4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8"/>
            <a:ext cx="18176081" cy="64895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8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2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4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49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4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22"/>
            <a:ext cx="4811316" cy="258320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1" y="1212422"/>
            <a:ext cx="14077553" cy="258320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6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60" y="19454630"/>
            <a:ext cx="18176081" cy="6012995"/>
          </a:xfrm>
        </p:spPr>
        <p:txBody>
          <a:bodyPr anchor="t"/>
          <a:lstStyle>
            <a:lvl1pPr algn="l">
              <a:defRPr sz="12836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60" y="12831933"/>
            <a:ext cx="18176081" cy="6622701"/>
          </a:xfrm>
        </p:spPr>
        <p:txBody>
          <a:bodyPr anchor="b"/>
          <a:lstStyle>
            <a:lvl1pPr marL="0" indent="0">
              <a:buNone/>
              <a:defRPr sz="6418">
                <a:solidFill>
                  <a:schemeClr val="tx1">
                    <a:tint val="75000"/>
                  </a:schemeClr>
                </a:solidFill>
              </a:defRPr>
            </a:lvl1pPr>
            <a:lvl2pPr marL="1462397" indent="0">
              <a:buNone/>
              <a:defRPr sz="5807">
                <a:solidFill>
                  <a:schemeClr val="tx1">
                    <a:tint val="75000"/>
                  </a:schemeClr>
                </a:solidFill>
              </a:defRPr>
            </a:lvl2pPr>
            <a:lvl3pPr marL="2924794" indent="0">
              <a:buNone/>
              <a:defRPr sz="5196">
                <a:solidFill>
                  <a:schemeClr val="tx1">
                    <a:tint val="75000"/>
                  </a:schemeClr>
                </a:solidFill>
              </a:defRPr>
            </a:lvl3pPr>
            <a:lvl4pPr marL="438718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4pPr>
            <a:lvl5pPr marL="5849581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5pPr>
            <a:lvl6pPr marL="731197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6pPr>
            <a:lvl7pPr marL="877437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0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1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10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9" y="6776887"/>
            <a:ext cx="944814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9" y="9601167"/>
            <a:ext cx="944814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90" y="6776887"/>
            <a:ext cx="945185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90" y="9601167"/>
            <a:ext cx="945185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7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2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3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6" y="1205408"/>
            <a:ext cx="7035066" cy="5129968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6" y="1205406"/>
            <a:ext cx="11954042" cy="25839054"/>
          </a:xfrm>
        </p:spPr>
        <p:txBody>
          <a:bodyPr/>
          <a:lstStyle>
            <a:lvl1pPr>
              <a:defRPr sz="10086"/>
            </a:lvl1pPr>
            <a:lvl2pPr>
              <a:defRPr sz="8863"/>
            </a:lvl2pPr>
            <a:lvl3pPr>
              <a:defRPr sz="7641"/>
            </a:lvl3pPr>
            <a:lvl4pPr>
              <a:defRPr sz="6418"/>
            </a:lvl4pPr>
            <a:lvl5pPr>
              <a:defRPr sz="6418"/>
            </a:lvl5pPr>
            <a:lvl6pPr>
              <a:defRPr sz="6418"/>
            </a:lvl6pPr>
            <a:lvl7pPr>
              <a:defRPr sz="6418"/>
            </a:lvl7pPr>
            <a:lvl8pPr>
              <a:defRPr sz="6418"/>
            </a:lvl8pPr>
            <a:lvl9pPr>
              <a:defRPr sz="64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6" y="6335371"/>
            <a:ext cx="7035066" cy="2070908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49"/>
            <a:ext cx="12830175" cy="2501914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8"/>
            <a:ext cx="12830175" cy="18165128"/>
          </a:xfrm>
        </p:spPr>
        <p:txBody>
          <a:bodyPr/>
          <a:lstStyle>
            <a:lvl1pPr marL="0" indent="0">
              <a:buNone/>
              <a:defRPr sz="10086"/>
            </a:lvl1pPr>
            <a:lvl2pPr marL="1462397" indent="0">
              <a:buNone/>
              <a:defRPr sz="8863"/>
            </a:lvl2pPr>
            <a:lvl3pPr marL="2924794" indent="0">
              <a:buNone/>
              <a:defRPr sz="7641"/>
            </a:lvl3pPr>
            <a:lvl4pPr marL="4387184" indent="0">
              <a:buNone/>
              <a:defRPr sz="6418"/>
            </a:lvl4pPr>
            <a:lvl5pPr marL="5849581" indent="0">
              <a:buNone/>
              <a:defRPr sz="6418"/>
            </a:lvl5pPr>
            <a:lvl6pPr marL="7311978" indent="0">
              <a:buNone/>
              <a:defRPr sz="6418"/>
            </a:lvl6pPr>
            <a:lvl7pPr marL="8774374" indent="0">
              <a:buNone/>
              <a:defRPr sz="6418"/>
            </a:lvl7pPr>
            <a:lvl8pPr marL="10236768" indent="0">
              <a:buNone/>
              <a:defRPr sz="6418"/>
            </a:lvl8pPr>
            <a:lvl9pPr marL="11699165" indent="0">
              <a:buNone/>
              <a:defRPr sz="641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3"/>
            <a:ext cx="12830175" cy="355312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8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4"/>
            <a:ext cx="19245263" cy="5045869"/>
          </a:xfrm>
          <a:prstGeom prst="rect">
            <a:avLst/>
          </a:prstGeom>
        </p:spPr>
        <p:txBody>
          <a:bodyPr vert="horz" lIns="95697" tIns="47849" rIns="95697" bIns="47849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19"/>
            <a:ext cx="19245263" cy="19980241"/>
          </a:xfrm>
          <a:prstGeom prst="rect">
            <a:avLst/>
          </a:prstGeom>
        </p:spPr>
        <p:txBody>
          <a:bodyPr vert="horz" lIns="95697" tIns="47849" rIns="95697" bIns="478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44"/>
            <a:ext cx="6771481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748738" y="418310"/>
            <a:ext cx="7565706" cy="160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2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4794" rtl="0" eaLnBrk="1" latinLnBrk="0" hangingPunct="1">
        <a:spcBef>
          <a:spcPct val="0"/>
        </a:spcBef>
        <a:buNone/>
        <a:defRPr sz="140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796" indent="-1096796" algn="l" defTabSz="2924794" rtl="0" eaLnBrk="1" latinLnBrk="0" hangingPunct="1">
        <a:spcBef>
          <a:spcPct val="20000"/>
        </a:spcBef>
        <a:buFont typeface="Arial" pitchFamily="34" charset="0"/>
        <a:buChar char="•"/>
        <a:defRPr sz="10086" kern="1200">
          <a:solidFill>
            <a:schemeClr val="tx1"/>
          </a:solidFill>
          <a:latin typeface="+mn-lt"/>
          <a:ea typeface="+mn-ea"/>
          <a:cs typeface="+mn-cs"/>
        </a:defRPr>
      </a:lvl1pPr>
      <a:lvl2pPr marL="2376392" indent="-913996" algn="l" defTabSz="2924794" rtl="0" eaLnBrk="1" latinLnBrk="0" hangingPunct="1">
        <a:spcBef>
          <a:spcPct val="20000"/>
        </a:spcBef>
        <a:buFont typeface="Arial" pitchFamily="34" charset="0"/>
        <a:buChar char="–"/>
        <a:defRPr sz="8863" kern="1200">
          <a:solidFill>
            <a:schemeClr val="tx1"/>
          </a:solidFill>
          <a:latin typeface="+mn-lt"/>
          <a:ea typeface="+mn-ea"/>
          <a:cs typeface="+mn-cs"/>
        </a:defRPr>
      </a:lvl2pPr>
      <a:lvl3pPr marL="3655989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7641" kern="1200">
          <a:solidFill>
            <a:schemeClr val="tx1"/>
          </a:solidFill>
          <a:latin typeface="+mn-lt"/>
          <a:ea typeface="+mn-ea"/>
          <a:cs typeface="+mn-cs"/>
        </a:defRPr>
      </a:lvl3pPr>
      <a:lvl4pPr marL="5118386" indent="-731195" algn="l" defTabSz="2924794" rtl="0" eaLnBrk="1" latinLnBrk="0" hangingPunct="1">
        <a:spcBef>
          <a:spcPct val="20000"/>
        </a:spcBef>
        <a:buFont typeface="Arial" pitchFamily="34" charset="0"/>
        <a:buChar char="–"/>
        <a:defRPr sz="6418" kern="1200">
          <a:solidFill>
            <a:schemeClr val="tx1"/>
          </a:solidFill>
          <a:latin typeface="+mn-lt"/>
          <a:ea typeface="+mn-ea"/>
          <a:cs typeface="+mn-cs"/>
        </a:defRPr>
      </a:lvl4pPr>
      <a:lvl5pPr marL="6580779" indent="-731195" algn="l" defTabSz="2924794" rtl="0" eaLnBrk="1" latinLnBrk="0" hangingPunct="1">
        <a:spcBef>
          <a:spcPct val="20000"/>
        </a:spcBef>
        <a:buFont typeface="Arial" pitchFamily="34" charset="0"/>
        <a:buChar char="»"/>
        <a:defRPr sz="6418" kern="1200">
          <a:solidFill>
            <a:schemeClr val="tx1"/>
          </a:solidFill>
          <a:latin typeface="+mn-lt"/>
          <a:ea typeface="+mn-ea"/>
          <a:cs typeface="+mn-cs"/>
        </a:defRPr>
      </a:lvl5pPr>
      <a:lvl6pPr marL="8043176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6pPr>
      <a:lvl7pPr marL="950557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7pPr>
      <a:lvl8pPr marL="10967967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8pPr>
      <a:lvl9pPr marL="1243036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1pPr>
      <a:lvl2pPr marL="1462397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2pPr>
      <a:lvl3pPr marL="292479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3pPr>
      <a:lvl4pPr marL="438718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4pPr>
      <a:lvl5pPr marL="5849581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5pPr>
      <a:lvl6pPr marL="731197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6pPr>
      <a:lvl7pPr marL="877437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7pPr>
      <a:lvl8pPr marL="1023676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8pPr>
      <a:lvl9pPr marL="11699165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diagramLayout" Target="../diagrams/layout2.xml"/><Relationship Id="rId1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diagramData" Target="../diagrams/data1.xml"/><Relationship Id="rId12" Type="http://schemas.openxmlformats.org/officeDocument/2006/relationships/diagramData" Target="../diagrams/data2.xml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microsoft.com/office/2007/relationships/diagramDrawing" Target="../diagrams/drawing1.xml"/><Relationship Id="rId5" Type="http://schemas.openxmlformats.org/officeDocument/2006/relationships/image" Target="../media/image4.png"/><Relationship Id="rId1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Relationship Id="rId1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8644" y="2210431"/>
            <a:ext cx="11560001" cy="1143580"/>
          </a:xfrm>
          <a:noFill/>
        </p:spPr>
        <p:txBody>
          <a:bodyPr>
            <a:normAutofit fontScale="90000"/>
          </a:bodyPr>
          <a:lstStyle/>
          <a:p>
            <a:pPr algn="l">
              <a:spcBef>
                <a:spcPts val="1834"/>
              </a:spcBef>
            </a:pP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Handheld Transition Notes and Mapping Transition</a:t>
            </a:r>
            <a:br>
              <a:rPr lang="en-GB" sz="550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6113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/>
              <a:t>Fiona Lead, Sandhya Jose, Emma Smith (Chris Bennett)</a:t>
            </a:r>
            <a:br>
              <a:rPr lang="en-US" sz="3362" dirty="0"/>
            </a:br>
            <a:br>
              <a:rPr lang="en-GB" sz="3362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279" dirty="0"/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0" y="5326495"/>
            <a:ext cx="21383625" cy="3756340"/>
          </a:xfrm>
          <a:prstGeom prst="rect">
            <a:avLst/>
          </a:prstGeom>
          <a:solidFill>
            <a:srgbClr val="D7E5F5"/>
          </a:solidFill>
          <a:ln w="3175">
            <a:noFill/>
          </a:ln>
        </p:spPr>
        <p:txBody>
          <a:bodyPr vert="horz" lIns="292474" tIns="146239" rIns="292474" bIns="146239" rtlCol="0">
            <a:noAutofit/>
          </a:bodyPr>
          <a:lstStyle>
            <a:lvl1pPr marL="1789796" indent="-17897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7892" indent="-14914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65987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238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3877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517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1156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97960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284354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Aim/purpose</a:t>
            </a:r>
            <a:r>
              <a:rPr lang="en-GB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To develop and implement a personalised transition plan for CYP with epilepsy for 40% of my caseload and map pathway in line with the Epilepsy Bundle </a:t>
            </a:r>
          </a:p>
          <a:p>
            <a:pPr marL="0" indent="0">
              <a:buNone/>
            </a:pPr>
            <a:endParaRPr lang="en-GB" sz="4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32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the problem</a:t>
            </a:r>
            <a:r>
              <a:rPr lang="en-GB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Aware information was not always developmentally appropriate. </a:t>
            </a:r>
          </a:p>
          <a:p>
            <a:pPr marL="0" indent="0">
              <a:buNone/>
            </a:pPr>
            <a:r>
              <a:rPr lang="en-GB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transition pathway to adults needed updating and formalizing as we were aware of gaps in holistic service. </a:t>
            </a:r>
          </a:p>
          <a:p>
            <a:pPr marL="0" indent="0">
              <a:buNone/>
            </a:pPr>
            <a:endParaRPr lang="en-GB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528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98942" y="10745689"/>
            <a:ext cx="113282" cy="2810436"/>
          </a:xfrm>
          <a:prstGeom prst="rect">
            <a:avLst/>
          </a:prstGeom>
          <a:noFill/>
        </p:spPr>
        <p:txBody>
          <a:bodyPr wrap="none" lIns="56061" tIns="28029" rIns="56061" bIns="28029" rtlCol="0">
            <a:spAutoFit/>
          </a:bodyPr>
          <a:lstStyle/>
          <a:p>
            <a:endParaRPr lang="en-GB" sz="17895" dirty="0"/>
          </a:p>
        </p:txBody>
      </p:sp>
      <p:sp>
        <p:nvSpPr>
          <p:cNvPr id="3" name="Rectangle 2"/>
          <p:cNvSpPr/>
          <p:nvPr/>
        </p:nvSpPr>
        <p:spPr>
          <a:xfrm>
            <a:off x="11608" y="15178662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PDSA cycles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E6946-37C5-419C-9DD7-175B04927741}"/>
              </a:ext>
            </a:extLst>
          </p:cNvPr>
          <p:cNvSpPr/>
          <p:nvPr/>
        </p:nvSpPr>
        <p:spPr>
          <a:xfrm>
            <a:off x="0" y="9140824"/>
            <a:ext cx="10691812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Driver Diagram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BDAA0-A5EA-BE47-2998-2498713B02C4}"/>
              </a:ext>
            </a:extLst>
          </p:cNvPr>
          <p:cNvSpPr/>
          <p:nvPr/>
        </p:nvSpPr>
        <p:spPr>
          <a:xfrm>
            <a:off x="10757964" y="9157155"/>
            <a:ext cx="10691813" cy="584775"/>
          </a:xfrm>
          <a:prstGeom prst="rect">
            <a:avLst/>
          </a:prstGeom>
          <a:solidFill>
            <a:srgbClr val="11A7F2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map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D8EF6A-E665-A3DA-3B95-508A5AA67833}"/>
              </a:ext>
            </a:extLst>
          </p:cNvPr>
          <p:cNvSpPr/>
          <p:nvPr/>
        </p:nvSpPr>
        <p:spPr>
          <a:xfrm>
            <a:off x="10740800" y="15178661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our tests revealed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EBC4B-664A-D0D0-45F4-17EC8537403C}"/>
              </a:ext>
            </a:extLst>
          </p:cNvPr>
          <p:cNvSpPr/>
          <p:nvPr/>
        </p:nvSpPr>
        <p:spPr>
          <a:xfrm>
            <a:off x="-29105" y="20000495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Data/Results/Patient engagement feedback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2810CD-0A4D-F2BE-D2F3-9A2AD6FDEE9D}"/>
              </a:ext>
            </a:extLst>
          </p:cNvPr>
          <p:cNvSpPr/>
          <p:nvPr/>
        </p:nvSpPr>
        <p:spPr>
          <a:xfrm>
            <a:off x="10691812" y="19997935"/>
            <a:ext cx="10680204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Team personal learning/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highlights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F6549-5B5F-CAB9-BE61-6764DE4512EF}"/>
              </a:ext>
            </a:extLst>
          </p:cNvPr>
          <p:cNvSpPr/>
          <p:nvPr/>
        </p:nvSpPr>
        <p:spPr>
          <a:xfrm>
            <a:off x="11608" y="24897039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Successes/Challenges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9BB0BC-DE18-FA9F-B7A0-E3C77C5E9B20}"/>
              </a:ext>
            </a:extLst>
          </p:cNvPr>
          <p:cNvSpPr/>
          <p:nvPr/>
        </p:nvSpPr>
        <p:spPr>
          <a:xfrm>
            <a:off x="10740800" y="24894928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69" y="9725599"/>
            <a:ext cx="9001000" cy="54376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5258" y="15817087"/>
            <a:ext cx="5668372" cy="4116550"/>
          </a:xfrm>
          <a:prstGeom prst="rect">
            <a:avLst/>
          </a:prstGeom>
        </p:spPr>
      </p:pic>
      <p:pic>
        <p:nvPicPr>
          <p:cNvPr id="22" name="Picture 21" descr="Hull University Teaching Hospitals NHS Trust" title="HUTH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08" y="646426"/>
            <a:ext cx="3744416" cy="18177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14" y="15763437"/>
            <a:ext cx="5468339" cy="4174244"/>
          </a:xfrm>
          <a:prstGeom prst="rect">
            <a:avLst/>
          </a:prstGeom>
        </p:spPr>
      </p:pic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268222708"/>
              </p:ext>
            </p:extLst>
          </p:nvPr>
        </p:nvGraphicFramePr>
        <p:xfrm>
          <a:off x="11086481" y="9201273"/>
          <a:ext cx="8967390" cy="6119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" name="Rectangle 23"/>
          <p:cNvSpPr/>
          <p:nvPr/>
        </p:nvSpPr>
        <p:spPr>
          <a:xfrm>
            <a:off x="11756160" y="15837756"/>
            <a:ext cx="10690225" cy="41621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WHAT WAS LEARNT: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 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 65% had a hand held transition plan in the form of a GP letter, but plans were not SMART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25% </a:t>
            </a: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had not made a first appointment with adult neurology and had no FU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0% had consent documented for sharing information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0% CYP with LD/ASD had hospital passport completed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 17% of those in the questionnaire round wanted a transition plan written to the YP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 100% of those in the focus group wanted a CYP specific written transition plan.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/>
                <a:cs typeface="Arial"/>
              </a:rPr>
              <a:t>WHAT DIDN’T WORK: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/>
                <a:cs typeface="Arial"/>
              </a:rPr>
              <a:t>Trying to organise a half day meeting with adults and families/YP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/>
                <a:cs typeface="Arial"/>
              </a:rPr>
              <a:t>WHAT WAS ABANDONED: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PGothic"/>
                <a:cs typeface="Arial"/>
              </a:rPr>
              <a:t>Working with another trust did not work</a:t>
            </a:r>
          </a:p>
          <a:p>
            <a:pPr marL="228600" marR="0" lvl="0" indent="-228600" defTabSz="91440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Be prepared that the best plans (adult meeting) may need adapting to keep the momentum going</a:t>
            </a: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MS PGothic" charset="0"/>
                <a:cs typeface="Arial" charset="0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1200" y="20581801"/>
            <a:ext cx="10690225" cy="39333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endParaRPr lang="en-GB" sz="1400" dirty="0">
              <a:solidFill>
                <a:prstClr val="black"/>
              </a:solidFill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ea typeface="MS PGothic" charset="0"/>
                <a:cs typeface="Arial" panose="020B0604020202020204" pitchFamily="34" charset="0"/>
              </a:rPr>
              <a:t>Developing newsletter to feedback and give updates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ea typeface="MS PGothic" charset="0"/>
                <a:cs typeface="Arial" panose="020B0604020202020204" pitchFamily="34" charset="0"/>
              </a:rPr>
              <a:t>Reaching out to other people and discussing transition made us much more aware of wider support network.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ea typeface="MS PGothic" charset="0"/>
                <a:cs typeface="Arial" panose="020B0604020202020204" pitchFamily="34" charset="0"/>
              </a:rPr>
              <a:t>Collation of resources for signposting for CYP with diverse needs( heath, lifestyle, education, employment, community inclusion)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Better understanding adult service delivery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Mapped special arrangements for CYP with SEND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Transition letters to be addressed to CYP and include domains in the National Epilepsy Care Bundle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Amend letter templates to make it user and CYP friendly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Booking rules in adult services and adult clinic letter templates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Widen focus of adult LD and Epilepsy service </a:t>
            </a:r>
          </a:p>
        </p:txBody>
      </p:sp>
      <p:sp>
        <p:nvSpPr>
          <p:cNvPr id="27" name="Content Placeholder 4">
            <a:extLst>
              <a:ext uri="{FF2B5EF4-FFF2-40B4-BE49-F238E27FC236}">
                <a16:creationId xmlns:a16="http://schemas.microsoft.com/office/drawing/2014/main" id="{8F4EA930-29CD-463E-A2E2-A89810E7ECEB}"/>
              </a:ext>
            </a:extLst>
          </p:cNvPr>
          <p:cNvSpPr txBox="1">
            <a:spLocks/>
          </p:cNvSpPr>
          <p:nvPr/>
        </p:nvSpPr>
        <p:spPr>
          <a:xfrm>
            <a:off x="341200" y="25867239"/>
            <a:ext cx="4040188" cy="395128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Bahnschrift SemiBold SemiConden" panose="020B0502040204020203" pitchFamily="34" charset="0"/>
                <a:ea typeface="MS PGothic"/>
                <a:cs typeface="Arial" panose="020B0604020202020204" pitchFamily="34" charset="0"/>
              </a:rPr>
              <a:t>SUCCESSES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i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Networking – Joint working with QI, youth workers, utilising community resources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i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Joint working with a different colleague on the YP focus group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i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YP focus group – got more answers and ideas that we were asking.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i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Adults Time out mapping session </a:t>
            </a: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03180" y="25658565"/>
            <a:ext cx="48038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/>
            <a:r>
              <a:rPr lang="en-GB" sz="2400" dirty="0">
                <a:solidFill>
                  <a:schemeClr val="accent2"/>
                </a:solidFill>
                <a:latin typeface="Bahnschrift SemiBold SemiConden" panose="020B0502040204020203" pitchFamily="34" charset="0"/>
                <a:ea typeface="MS PGothic"/>
                <a:cs typeface="Arial" panose="020B0604020202020204" pitchFamily="34" charset="0"/>
              </a:rPr>
              <a:t>CHALLENGES </a:t>
            </a:r>
          </a:p>
          <a:p>
            <a:pPr marL="285750" lvl="0" indent="-285750" defTabSz="457200">
              <a:buFont typeface="Arial" panose="020B0604020202020204" pitchFamily="34" charset="0"/>
              <a:buChar char="≈"/>
            </a:pPr>
            <a:r>
              <a:rPr lang="en-GB" sz="1800" b="1" i="1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Adults time out day – went from half a day with their senior management and parents to 1.5 hours with everyone talking at once. </a:t>
            </a:r>
          </a:p>
          <a:p>
            <a:pPr marL="285750" lvl="0" indent="-285750" defTabSz="457200">
              <a:buFont typeface="Arial" panose="020B0604020202020204" pitchFamily="34" charset="0"/>
              <a:buChar char="≈"/>
            </a:pPr>
            <a:r>
              <a:rPr lang="en-GB" sz="1800" b="1" i="1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Working with a separate authority – no buy in</a:t>
            </a:r>
          </a:p>
          <a:p>
            <a:pPr marL="285750" lvl="0" indent="-285750" defTabSz="457200">
              <a:buFont typeface="Arial" panose="020B0604020202020204" pitchFamily="34" charset="0"/>
              <a:buChar char="≈"/>
            </a:pPr>
            <a:r>
              <a:rPr lang="en-GB" sz="1800" b="1" i="1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Driver diagram – struggled to make it fit my working style</a:t>
            </a:r>
          </a:p>
          <a:p>
            <a:pPr marL="285750" lvl="0" indent="-285750" defTabSz="457200">
              <a:buFont typeface="Arial" panose="020B0604020202020204" pitchFamily="34" charset="0"/>
              <a:buChar char="≈"/>
            </a:pPr>
            <a:r>
              <a:rPr lang="en-GB" sz="1800" b="1" i="1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Timing of invites to 1</a:t>
            </a:r>
            <a:r>
              <a:rPr lang="en-GB" sz="1800" b="1" i="1" baseline="30000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st</a:t>
            </a:r>
            <a:r>
              <a:rPr lang="en-GB" sz="1800" b="1" i="1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 F2F session badly timed and follow up session abandoned</a:t>
            </a:r>
          </a:p>
          <a:p>
            <a:pPr marL="285750" lvl="0" indent="-285750" defTabSz="457200">
              <a:buFont typeface="Arial" panose="020B0604020202020204" pitchFamily="34" charset="0"/>
              <a:buChar char="≈"/>
            </a:pPr>
            <a:r>
              <a:rPr lang="en-GB" sz="1800" b="1" i="1" dirty="0">
                <a:solidFill>
                  <a:prstClr val="black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Doing the YP focus group slowed the project down, but was worth the time spent to get involvement and ideas moving forward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629752" y="26025125"/>
            <a:ext cx="7478884" cy="381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GB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NEXT STEPS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Better equipped at developing individual personalised transition plan (develop SMART goals consistently) 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transition specific clinics with longer appointments to maintain focus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Re-audit  (2024 - 2025)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with youth engagement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 letter with feedback loop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1572C2B3-7CE2-AACB-B001-5E542A347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201359"/>
              </p:ext>
            </p:extLst>
          </p:nvPr>
        </p:nvGraphicFramePr>
        <p:xfrm>
          <a:off x="11155769" y="20605388"/>
          <a:ext cx="9756455" cy="4244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1" name="AutoShape 2" descr="Step One (1LP Electric Blue StepSwirl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8108636" y="26291208"/>
            <a:ext cx="2803588" cy="2803588"/>
          </a:xfrm>
          <a:prstGeom prst="rect">
            <a:avLst/>
          </a:prstGeom>
        </p:spPr>
      </p:pic>
      <p:pic>
        <p:nvPicPr>
          <p:cNvPr id="33" name="Picture 2" descr="bf7bee2a-8a39-4c94-bc1e-0a359cbc2385@GBRP265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4" r="25290" b="3"/>
          <a:stretch/>
        </p:blipFill>
        <p:spPr bwMode="auto">
          <a:xfrm rot="5400000">
            <a:off x="15311933" y="1238487"/>
            <a:ext cx="2294549" cy="4333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53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>E:\Shared\Research &amp; Quality Improvement\Clinical Standards &amp; Quality Improvement\5. RCPCH PROJECTS\3. Epilepsy\1. Documents\Round 3 (2017-2021)\RCPCH EQIP\Documents\EQIP 2022-2023\Shared learning event\Templates\Blank QI Poster example .pptx</_Source>
    <TaxCatchAll xmlns="19cfbb22-967d-441b-b2d0-56543b08ad7d">
      <Value>2</Value>
      <Value>1</Value>
    </TaxCatchAll>
    <lcf76f155ced4ddcb4097134ff3c332f xmlns="e7b00261-fff3-41e0-a06e-29be7bbb4b90">
      <Terms xmlns="http://schemas.microsoft.com/office/infopath/2007/PartnerControls"/>
    </lcf76f155ced4ddcb4097134ff3c332f>
    <i17683cc25004393bf5e7a85079a67d2 xmlns="19cfbb22-967d-441b-b2d0-56543b08ad7d">
      <Terms xmlns="http://schemas.microsoft.com/office/infopath/2007/PartnerControls"/>
    </i17683cc25004393bf5e7a85079a67d2>
    <pbf2f93df8dd4eb080efdd315b87a374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Quality Improvement</TermName>
          <TermId xmlns="http://schemas.microsoft.com/office/infopath/2007/PartnerControls">f929b268-8fc1-4432-9c8d-4653c804bdfc</TermId>
        </TermInfo>
      </Terms>
    </pbf2f93df8dd4eb080efdd315b87a374>
    <nf553947567e4e08a7a428dd067c6ddf xmlns="19cfbb22-967d-441b-b2d0-56543b08ad7d">
      <Terms xmlns="http://schemas.microsoft.com/office/infopath/2007/PartnerControls"/>
    </nf553947567e4e08a7a428dd067c6ddf>
    <Project_x002f__x0020_contract_x0020_end_x0020_date xmlns="19cfbb22-967d-441b-b2d0-56543b08ad7d" xsi:nil="true"/>
    <mc9a21fcd6b24904b2be8748004271cc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40ffecb9-eb64-4eb4-bbcd-9ff92017558e</TermId>
        </TermInfo>
      </Terms>
    </mc9a21fcd6b24904b2be8748004271cc>
    <fdb3048ee4f64c2ab103fa5c08134177 xmlns="19cfbb22-967d-441b-b2d0-56543b08ad7d">
      <Terms xmlns="http://schemas.microsoft.com/office/infopath/2007/PartnerControls"/>
    </fdb3048ee4f64c2ab103fa5c08134177>
    <n63e5b34d79144c59fc93a19d30f3a0b xmlns="19cfbb22-967d-441b-b2d0-56543b08ad7d">
      <Terms xmlns="http://schemas.microsoft.com/office/infopath/2007/PartnerControls"/>
    </n63e5b34d79144c59fc93a19d30f3a0b>
    <SharedWithUsers xmlns="19cfbb22-967d-441b-b2d0-56543b08ad7d">
      <UserInfo>
        <DisplayName/>
        <AccountId xsi:nil="true"/>
        <AccountType/>
      </UserInfo>
    </SharedWithUsers>
    <MediaLengthInSeconds xmlns="e7b00261-fff3-41e0-a06e-29be7bbb4b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892B6BD4C814D864FE852C6B62926" ma:contentTypeVersion="32" ma:contentTypeDescription="Create a new document." ma:contentTypeScope="" ma:versionID="43a092e388befc42c59aa7a5e68b34ef">
  <xsd:schema xmlns:xsd="http://www.w3.org/2001/XMLSchema" xmlns:xs="http://www.w3.org/2001/XMLSchema" xmlns:p="http://schemas.microsoft.com/office/2006/metadata/properties" xmlns:ns2="19cfbb22-967d-441b-b2d0-56543b08ad7d" xmlns:ns3="http://schemas.microsoft.com/sharepoint/v3/fields" xmlns:ns4="e7b00261-fff3-41e0-a06e-29be7bbb4b90" targetNamespace="http://schemas.microsoft.com/office/2006/metadata/properties" ma:root="true" ma:fieldsID="224c33fb47e9347930edbe9cd0369c4b" ns2:_="" ns3:_="" ns4:_="">
    <xsd:import namespace="19cfbb22-967d-441b-b2d0-56543b08ad7d"/>
    <xsd:import namespace="http://schemas.microsoft.com/sharepoint/v3/fields"/>
    <xsd:import namespace="e7b00261-fff3-41e0-a06e-29be7bbb4b90"/>
    <xsd:element name="properties">
      <xsd:complexType>
        <xsd:sequence>
          <xsd:element name="documentManagement">
            <xsd:complexType>
              <xsd:all>
                <xsd:element ref="ns2:nf553947567e4e08a7a428dd067c6ddf" minOccurs="0"/>
                <xsd:element ref="ns2:TaxCatchAll" minOccurs="0"/>
                <xsd:element ref="ns2:pbf2f93df8dd4eb080efdd315b87a374" minOccurs="0"/>
                <xsd:element ref="ns2:mc9a21fcd6b24904b2be8748004271cc" minOccurs="0"/>
                <xsd:element ref="ns2:fdb3048ee4f64c2ab103fa5c08134177" minOccurs="0"/>
                <xsd:element ref="ns2:i17683cc25004393bf5e7a85079a67d2" minOccurs="0"/>
                <xsd:element ref="ns2:Project_x002f__x0020_contract_x0020_end_x0020_date" minOccurs="0"/>
                <xsd:element ref="ns2:n63e5b34d79144c59fc93a19d30f3a0b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lcf76f155ced4ddcb4097134ff3c332f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fbb22-967d-441b-b2d0-56543b08ad7d" elementFormDefault="qualified">
    <xsd:import namespace="http://schemas.microsoft.com/office/2006/documentManagement/types"/>
    <xsd:import namespace="http://schemas.microsoft.com/office/infopath/2007/PartnerControls"/>
    <xsd:element name="nf553947567e4e08a7a428dd067c6ddf" ma:index="9" nillable="true" ma:taxonomy="true" ma:internalName="nf553947567e4e08a7a428dd067c6ddf" ma:taxonomyFieldName="Business_x0020_Activity" ma:displayName="Business Activity" ma:default="" ma:fieldId="{7f553947-567e-4e08-a7a4-28dd067c6ddf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84e03c9-4683-4d6d-9e6e-c6fa35f1947e}" ma:internalName="TaxCatchAll" ma:showField="CatchAllData" ma:web="19cfbb22-967d-441b-b2d0-56543b08a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bf2f93df8dd4eb080efdd315b87a374" ma:index="12" nillable="true" ma:taxonomy="true" ma:internalName="pbf2f93df8dd4eb080efdd315b87a374" ma:taxonomyFieldName="Business_x0020_Function" ma:displayName="Business Function" ma:default="2;#Quality Improvement|f929b268-8fc1-4432-9c8d-4653c804bdfc" ma:fieldId="{9bf2f93d-f8dd-4eb0-80ef-dd315b87a374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mc9a21fcd6b24904b2be8748004271cc" ma:index="14" nillable="true" ma:taxonomy="true" ma:internalName="mc9a21fcd6b24904b2be8748004271cc" ma:taxonomyFieldName="Division" ma:displayName="Division" ma:default="1;#Research ＆ Quality Improvement|40ffecb9-eb64-4eb4-bbcd-9ff92017558e" ma:fieldId="{6c9a21fc-d6b2-4904-b2be-8748004271cc}" ma:sspId="72c748ba-2422-442a-8da0-8c3a11393106" ma:termSetId="854525bc-11e5-4801-9a2e-02bd235a7ee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db3048ee4f64c2ab103fa5c08134177" ma:index="16" nillable="true" ma:taxonomy="true" ma:internalName="fdb3048ee4f64c2ab103fa5c08134177" ma:taxonomyFieldName="Document_x0020_status" ma:displayName="Document status" ma:default="" ma:fieldId="{fdb3048e-e4f6-4c2a-b103-fa5c08134177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7683cc25004393bf5e7a85079a67d2" ma:index="18" nillable="true" ma:taxonomy="true" ma:internalName="i17683cc25004393bf5e7a85079a67d2" ma:taxonomyFieldName="Information_x0020_type" ma:displayName="Information type" ma:default="" ma:fieldId="{217683cc-2500-4393-bf5e-7a85079a67d2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19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n63e5b34d79144c59fc93a19d30f3a0b" ma:index="21" nillable="true" ma:taxonomy="true" ma:internalName="n63e5b34d79144c59fc93a19d30f3a0b" ma:taxonomyFieldName="Project_x002F__x0020_contract_x0020_status" ma:displayName="Project/ contract status" ma:default="" ma:fieldId="{763e5b34-d791-44c5-9fc9-3a19d30f3a0b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2" nillable="true" ma:displayName="Source filepath" ma:description="References to resources from which this resource was derived. This is the filepath that was lifted from the Q Drive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00261-fff3-41e0-a06e-29be7bbb4b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DC8C9-888D-4957-8489-8ED1E475F775}">
  <ds:schemaRefs>
    <ds:schemaRef ds:uri="http://purl.org/dc/dcmitype/"/>
    <ds:schemaRef ds:uri="http://schemas.microsoft.com/office/2006/documentManagement/types"/>
    <ds:schemaRef ds:uri="http://www.w3.org/XML/1998/namespace"/>
    <ds:schemaRef ds:uri="e7b00261-fff3-41e0-a06e-29be7bbb4b90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sharepoint/v3/fields"/>
    <ds:schemaRef ds:uri="19cfbb22-967d-441b-b2d0-56543b08ad7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903DBF0-B161-4E33-9208-6C8010BF5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fbb22-967d-441b-b2d0-56543b08ad7d"/>
    <ds:schemaRef ds:uri="http://schemas.microsoft.com/sharepoint/v3/fields"/>
    <ds:schemaRef ds:uri="e7b00261-fff3-41e0-a06e-29be7bbb4b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F5B5FD-5E25-4D8B-BB1A-B4A06A57E5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3408</TotalTime>
  <Words>709</Words>
  <Application>Microsoft Office PowerPoint</Application>
  <PresentationFormat>Custom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Bahnschrift SemiBold SemiConden</vt:lpstr>
      <vt:lpstr>Calibri</vt:lpstr>
      <vt:lpstr>Wingdings</vt:lpstr>
      <vt:lpstr>Office Theme</vt:lpstr>
      <vt:lpstr>    Handheld Transition Notes and Mapping Transition  Fiona Lead, Sandhya Jose, Emma Smith (Chris Bennett)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</dc:creator>
  <cp:lastModifiedBy>Melanie David-Feveck</cp:lastModifiedBy>
  <cp:revision>261</cp:revision>
  <cp:lastPrinted>2012-09-10T13:37:20Z</cp:lastPrinted>
  <dcterms:created xsi:type="dcterms:W3CDTF">2012-09-07T11:38:29Z</dcterms:created>
  <dcterms:modified xsi:type="dcterms:W3CDTF">2024-06-04T11:25:11Z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0x010100F73892B6BD4C814D864FE852C6B62926</vt:lpwstr>
  </property>
  <property fmtid="{D5CDD505-2E9C-101B-9397-08002B2CF9AE}" pid="3" name="Order">
    <vt:r8>100</vt:r8>
  </property>
  <property fmtid="{D5CDD505-2E9C-101B-9397-08002B2CF9AE}" pid="4" name="Information type">
    <vt:lpwstr/>
  </property>
  <property fmtid="{D5CDD505-2E9C-101B-9397-08002B2CF9AE}" pid="5" name="Business Function">
    <vt:lpwstr>2;#Quality Improvement|f929b268-8fc1-4432-9c8d-4653c804bdfc</vt:lpwstr>
  </property>
  <property fmtid="{D5CDD505-2E9C-101B-9397-08002B2CF9AE}" pid="6" name="Project/ contract status">
    <vt:lpwstr/>
  </property>
  <property fmtid="{D5CDD505-2E9C-101B-9397-08002B2CF9AE}" pid="7" name="Archive">
    <vt:lpwstr/>
  </property>
  <property fmtid="{D5CDD505-2E9C-101B-9397-08002B2CF9AE}" pid="8" name="Division">
    <vt:lpwstr>1;#Research ＆ Quality Improvement|40ffecb9-eb64-4eb4-bbcd-9ff92017558e</vt:lpwstr>
  </property>
  <property fmtid="{D5CDD505-2E9C-101B-9397-08002B2CF9AE}" pid="9" name="Document status">
    <vt:lpwstr/>
  </property>
  <property fmtid="{D5CDD505-2E9C-101B-9397-08002B2CF9AE}" pid="10" name="_ExtendedDescription">
    <vt:lpwstr/>
  </property>
  <property fmtid="{D5CDD505-2E9C-101B-9397-08002B2CF9AE}" pid="11" name="Business Activity">
    <vt:lpwstr/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ba13835014884b89bed364837ca9ec39">
    <vt:lpwstr>Audits|ae63694e-9999-473c-882e-084b09c6631d</vt:lpwstr>
  </property>
  <property fmtid="{D5CDD505-2E9C-101B-9397-08002B2CF9AE}" pid="17" name="l9151f26d9d24fb2bafecc2135ce3309">
    <vt:lpwstr>Research ＆ Quality Improvement|c788aced-109f-432d-9368-116094370ebc</vt:lpwstr>
  </property>
  <property fmtid="{D5CDD505-2E9C-101B-9397-08002B2CF9AE}" pid="18" name="TriggerFlowInfo">
    <vt:lpwstr/>
  </property>
  <property fmtid="{D5CDD505-2E9C-101B-9397-08002B2CF9AE}" pid="19" name="MediaServiceImageTags">
    <vt:lpwstr/>
  </property>
  <property fmtid="{D5CDD505-2E9C-101B-9397-08002B2CF9AE}" pid="20" name="Project_x002F__x0020_contract_x0020_status">
    <vt:lpwstr/>
  </property>
  <property fmtid="{D5CDD505-2E9C-101B-9397-08002B2CF9AE}" pid="21" name="Business_x0020_Activity">
    <vt:lpwstr/>
  </property>
  <property fmtid="{D5CDD505-2E9C-101B-9397-08002B2CF9AE}" pid="22" name="Document_x0020_status">
    <vt:lpwstr/>
  </property>
  <property fmtid="{D5CDD505-2E9C-101B-9397-08002B2CF9AE}" pid="23" name="Information_x0020_type">
    <vt:lpwstr/>
  </property>
</Properties>
</file>