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10058400"/>
  <p:defaultTextStyle>
    <a:defPPr>
      <a:defRPr lang="en-US"/>
    </a:defPPr>
    <a:lvl1pPr marL="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1pPr>
    <a:lvl2pPr marL="147437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2pPr>
    <a:lvl3pPr marL="2948752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3pPr>
    <a:lvl4pPr marL="4423123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4pPr>
    <a:lvl5pPr marL="589749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5pPr>
    <a:lvl6pPr marL="7371876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6pPr>
    <a:lvl7pPr marL="884625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7pPr>
    <a:lvl8pPr marL="10320625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8pPr>
    <a:lvl9pPr marL="11794999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F5"/>
    <a:srgbClr val="11A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030761-02F9-4E45-B2F0-A25A96A51E82}" v="1" dt="2024-06-04T11:16:33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86447" autoAdjust="0"/>
  </p:normalViewPr>
  <p:slideViewPr>
    <p:cSldViewPr>
      <p:cViewPr>
        <p:scale>
          <a:sx n="30" d="100"/>
          <a:sy n="30" d="100"/>
        </p:scale>
        <p:origin x="1440" y="-1160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222" y="82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David-Feveck" userId="9e4d456e-893c-4367-b601-72fce04ebd6b" providerId="ADAL" clId="{B7030761-02F9-4E45-B2F0-A25A96A51E82}"/>
    <pc:docChg chg="undo custSel modSld">
      <pc:chgData name="Melanie David-Feveck" userId="9e4d456e-893c-4367-b601-72fce04ebd6b" providerId="ADAL" clId="{B7030761-02F9-4E45-B2F0-A25A96A51E82}" dt="2024-06-04T11:22:26.958" v="121" actId="14100"/>
      <pc:docMkLst>
        <pc:docMk/>
      </pc:docMkLst>
      <pc:sldChg chg="addSp modSp mod">
        <pc:chgData name="Melanie David-Feveck" userId="9e4d456e-893c-4367-b601-72fce04ebd6b" providerId="ADAL" clId="{B7030761-02F9-4E45-B2F0-A25A96A51E82}" dt="2024-06-04T11:22:26.958" v="121" actId="14100"/>
        <pc:sldMkLst>
          <pc:docMk/>
          <pc:sldMk cId="4145354796" sldId="256"/>
        </pc:sldMkLst>
        <pc:spChg chg="mod">
          <ac:chgData name="Melanie David-Feveck" userId="9e4d456e-893c-4367-b601-72fce04ebd6b" providerId="ADAL" clId="{B7030761-02F9-4E45-B2F0-A25A96A51E82}" dt="2024-06-04T11:16:06.086" v="39" actId="20577"/>
          <ac:spMkLst>
            <pc:docMk/>
            <pc:sldMk cId="4145354796" sldId="256"/>
            <ac:spMk id="6" creationId="{134BDAA0-A5EA-BE47-2998-2498713B02C4}"/>
          </ac:spMkLst>
        </pc:spChg>
        <pc:spChg chg="add mod">
          <ac:chgData name="Melanie David-Feveck" userId="9e4d456e-893c-4367-b601-72fce04ebd6b" providerId="ADAL" clId="{B7030761-02F9-4E45-B2F0-A25A96A51E82}" dt="2024-06-04T11:17:03.136" v="74" actId="20577"/>
          <ac:spMkLst>
            <pc:docMk/>
            <pc:sldMk cId="4145354796" sldId="256"/>
            <ac:spMk id="7" creationId="{0CEA4185-E611-36BF-1F82-0688D8BC22C6}"/>
          </ac:spMkLst>
        </pc:spChg>
        <pc:spChg chg="mod">
          <ac:chgData name="Melanie David-Feveck" userId="9e4d456e-893c-4367-b601-72fce04ebd6b" providerId="ADAL" clId="{B7030761-02F9-4E45-B2F0-A25A96A51E82}" dt="2024-06-04T11:17:38.072" v="75" actId="14100"/>
          <ac:spMkLst>
            <pc:docMk/>
            <pc:sldMk cId="4145354796" sldId="256"/>
            <ac:spMk id="8" creationId="{AADEBC4B-664A-D0D0-45F4-17EC8537403C}"/>
          </ac:spMkLst>
        </pc:spChg>
        <pc:picChg chg="mod modCrop">
          <ac:chgData name="Melanie David-Feveck" userId="9e4d456e-893c-4367-b601-72fce04ebd6b" providerId="ADAL" clId="{B7030761-02F9-4E45-B2F0-A25A96A51E82}" dt="2024-06-04T11:21:34.900" v="120" actId="14100"/>
          <ac:picMkLst>
            <pc:docMk/>
            <pc:sldMk cId="4145354796" sldId="256"/>
            <ac:picMk id="5" creationId="{E567719D-19F7-488E-9440-4A7CF93EAFC8}"/>
          </ac:picMkLst>
        </pc:picChg>
        <pc:picChg chg="mod">
          <ac:chgData name="Melanie David-Feveck" userId="9e4d456e-893c-4367-b601-72fce04ebd6b" providerId="ADAL" clId="{B7030761-02F9-4E45-B2F0-A25A96A51E82}" dt="2024-06-04T11:22:26.958" v="121" actId="14100"/>
          <ac:picMkLst>
            <pc:docMk/>
            <pc:sldMk cId="4145354796" sldId="256"/>
            <ac:picMk id="12" creationId="{7358B7CA-B479-AD7B-5CFE-E9212F912718}"/>
          </ac:picMkLst>
        </pc:picChg>
        <pc:picChg chg="mod modCrop">
          <ac:chgData name="Melanie David-Feveck" userId="9e4d456e-893c-4367-b601-72fce04ebd6b" providerId="ADAL" clId="{B7030761-02F9-4E45-B2F0-A25A96A51E82}" dt="2024-06-04T11:15:01.697" v="4" actId="14100"/>
          <ac:picMkLst>
            <pc:docMk/>
            <pc:sldMk cId="4145354796" sldId="256"/>
            <ac:picMk id="15" creationId="{E6DA1FBB-94E7-769B-94EC-8519C67D9FD1}"/>
          </ac:picMkLst>
        </pc:picChg>
        <pc:picChg chg="mod modCrop">
          <ac:chgData name="Melanie David-Feveck" userId="9e4d456e-893c-4367-b601-72fce04ebd6b" providerId="ADAL" clId="{B7030761-02F9-4E45-B2F0-A25A96A51E82}" dt="2024-06-04T11:18:21.460" v="87" actId="14100"/>
          <ac:picMkLst>
            <pc:docMk/>
            <pc:sldMk cId="4145354796" sldId="256"/>
            <ac:picMk id="17" creationId="{D7F598C5-8B8B-ED0F-A562-9149FCEBFDCD}"/>
          </ac:picMkLst>
        </pc:picChg>
        <pc:picChg chg="mod modCrop">
          <ac:chgData name="Melanie David-Feveck" userId="9e4d456e-893c-4367-b601-72fce04ebd6b" providerId="ADAL" clId="{B7030761-02F9-4E45-B2F0-A25A96A51E82}" dt="2024-06-04T11:20:58.531" v="113" actId="14100"/>
          <ac:picMkLst>
            <pc:docMk/>
            <pc:sldMk cId="4145354796" sldId="256"/>
            <ac:picMk id="20" creationId="{BF820E6F-AFA5-8C4A-7787-11EDC463C540}"/>
          </ac:picMkLst>
        </pc:picChg>
        <pc:picChg chg="mod">
          <ac:chgData name="Melanie David-Feveck" userId="9e4d456e-893c-4367-b601-72fce04ebd6b" providerId="ADAL" clId="{B7030761-02F9-4E45-B2F0-A25A96A51E82}" dt="2024-06-04T11:17:48.445" v="78" actId="1076"/>
          <ac:picMkLst>
            <pc:docMk/>
            <pc:sldMk cId="4145354796" sldId="256"/>
            <ac:picMk id="22" creationId="{529AFFC9-69E8-9814-2174-B6FA573F623E}"/>
          </ac:picMkLst>
        </pc:picChg>
        <pc:picChg chg="mod modCrop">
          <ac:chgData name="Melanie David-Feveck" userId="9e4d456e-893c-4367-b601-72fce04ebd6b" providerId="ADAL" clId="{B7030761-02F9-4E45-B2F0-A25A96A51E82}" dt="2024-06-04T11:18:48.347" v="91" actId="14100"/>
          <ac:picMkLst>
            <pc:docMk/>
            <pc:sldMk cId="4145354796" sldId="256"/>
            <ac:picMk id="25" creationId="{ACDD825C-348F-D139-DA67-9289DD8DA02D}"/>
          </ac:picMkLst>
        </pc:picChg>
        <pc:picChg chg="mod modCrop">
          <ac:chgData name="Melanie David-Feveck" userId="9e4d456e-893c-4367-b601-72fce04ebd6b" providerId="ADAL" clId="{B7030761-02F9-4E45-B2F0-A25A96A51E82}" dt="2024-06-04T11:19:31.533" v="98" actId="1076"/>
          <ac:picMkLst>
            <pc:docMk/>
            <pc:sldMk cId="4145354796" sldId="256"/>
            <ac:picMk id="26" creationId="{D66CD584-31EB-45ED-15CB-05F749223D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F65-F6F6-4AE8-B415-660CF5FF99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54063"/>
            <a:ext cx="266382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47B2-0548-4A1D-AB37-7F6621167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1pPr>
    <a:lvl2pPr marL="28260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2pPr>
    <a:lvl3pPr marL="56520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3pPr>
    <a:lvl4pPr marL="84780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4pPr>
    <a:lvl5pPr marL="113041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5pPr>
    <a:lvl6pPr marL="141301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6pPr>
    <a:lvl7pPr marL="169561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7pPr>
    <a:lvl8pPr marL="1978218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8pPr>
    <a:lvl9pPr marL="2260823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7088" y="754063"/>
            <a:ext cx="2663825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C47B2-0548-4A1D-AB37-7F6621167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8"/>
            <a:ext cx="18176081" cy="64895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2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4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4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4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22"/>
            <a:ext cx="4811316" cy="258320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1" y="1212422"/>
            <a:ext cx="14077553" cy="258320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0" y="19454630"/>
            <a:ext cx="18176081" cy="6012995"/>
          </a:xfrm>
        </p:spPr>
        <p:txBody>
          <a:bodyPr anchor="t"/>
          <a:lstStyle>
            <a:lvl1pPr algn="l">
              <a:defRPr sz="12836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0" y="12831933"/>
            <a:ext cx="18176081" cy="6622701"/>
          </a:xfrm>
        </p:spPr>
        <p:txBody>
          <a:bodyPr anchor="b"/>
          <a:lstStyle>
            <a:lvl1pPr marL="0" indent="0">
              <a:buNone/>
              <a:defRPr sz="6418">
                <a:solidFill>
                  <a:schemeClr val="tx1">
                    <a:tint val="75000"/>
                  </a:schemeClr>
                </a:solidFill>
              </a:defRPr>
            </a:lvl1pPr>
            <a:lvl2pPr marL="1462397" indent="0">
              <a:buNone/>
              <a:defRPr sz="5807">
                <a:solidFill>
                  <a:schemeClr val="tx1">
                    <a:tint val="75000"/>
                  </a:schemeClr>
                </a:solidFill>
              </a:defRPr>
            </a:lvl2pPr>
            <a:lvl3pPr marL="2924794" indent="0">
              <a:buNone/>
              <a:defRPr sz="5196">
                <a:solidFill>
                  <a:schemeClr val="tx1">
                    <a:tint val="75000"/>
                  </a:schemeClr>
                </a:solidFill>
              </a:defRPr>
            </a:lvl3pPr>
            <a:lvl4pPr marL="438718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4pPr>
            <a:lvl5pPr marL="5849581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5pPr>
            <a:lvl6pPr marL="731197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6pPr>
            <a:lvl7pPr marL="877437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0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9" y="6776887"/>
            <a:ext cx="944814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9" y="9601167"/>
            <a:ext cx="944814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0" y="6776887"/>
            <a:ext cx="945185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0" y="9601167"/>
            <a:ext cx="945185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2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8"/>
            <a:ext cx="7035066" cy="5129968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6" y="1205406"/>
            <a:ext cx="11954042" cy="25839054"/>
          </a:xfrm>
        </p:spPr>
        <p:txBody>
          <a:bodyPr/>
          <a:lstStyle>
            <a:lvl1pPr>
              <a:defRPr sz="10086"/>
            </a:lvl1pPr>
            <a:lvl2pPr>
              <a:defRPr sz="8863"/>
            </a:lvl2pPr>
            <a:lvl3pPr>
              <a:defRPr sz="7641"/>
            </a:lvl3pPr>
            <a:lvl4pPr>
              <a:defRPr sz="6418"/>
            </a:lvl4pPr>
            <a:lvl5pPr>
              <a:defRPr sz="6418"/>
            </a:lvl5pPr>
            <a:lvl6pPr>
              <a:defRPr sz="6418"/>
            </a:lvl6pPr>
            <a:lvl7pPr>
              <a:defRPr sz="6418"/>
            </a:lvl7pPr>
            <a:lvl8pPr>
              <a:defRPr sz="6418"/>
            </a:lvl8pPr>
            <a:lvl9pPr>
              <a:defRPr sz="64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71"/>
            <a:ext cx="7035066" cy="2070908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4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8"/>
            <a:ext cx="12830175" cy="18165128"/>
          </a:xfrm>
        </p:spPr>
        <p:txBody>
          <a:bodyPr/>
          <a:lstStyle>
            <a:lvl1pPr marL="0" indent="0">
              <a:buNone/>
              <a:defRPr sz="10086"/>
            </a:lvl1pPr>
            <a:lvl2pPr marL="1462397" indent="0">
              <a:buNone/>
              <a:defRPr sz="8863"/>
            </a:lvl2pPr>
            <a:lvl3pPr marL="2924794" indent="0">
              <a:buNone/>
              <a:defRPr sz="7641"/>
            </a:lvl3pPr>
            <a:lvl4pPr marL="4387184" indent="0">
              <a:buNone/>
              <a:defRPr sz="6418"/>
            </a:lvl4pPr>
            <a:lvl5pPr marL="5849581" indent="0">
              <a:buNone/>
              <a:defRPr sz="6418"/>
            </a:lvl5pPr>
            <a:lvl6pPr marL="7311978" indent="0">
              <a:buNone/>
              <a:defRPr sz="6418"/>
            </a:lvl6pPr>
            <a:lvl7pPr marL="8774374" indent="0">
              <a:buNone/>
              <a:defRPr sz="6418"/>
            </a:lvl7pPr>
            <a:lvl8pPr marL="10236768" indent="0">
              <a:buNone/>
              <a:defRPr sz="6418"/>
            </a:lvl8pPr>
            <a:lvl9pPr marL="11699165" indent="0">
              <a:buNone/>
              <a:defRPr sz="641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4"/>
            <a:ext cx="19245263" cy="5045869"/>
          </a:xfrm>
          <a:prstGeom prst="rect">
            <a:avLst/>
          </a:prstGeom>
        </p:spPr>
        <p:txBody>
          <a:bodyPr vert="horz" lIns="95697" tIns="47849" rIns="95697" bIns="4784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95697" tIns="47849" rIns="95697" bIns="478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44"/>
            <a:ext cx="6771481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748738" y="418310"/>
            <a:ext cx="7565706" cy="16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4794" rtl="0" eaLnBrk="1" latinLnBrk="0" hangingPunct="1">
        <a:spcBef>
          <a:spcPct val="0"/>
        </a:spcBef>
        <a:buNone/>
        <a:defRPr sz="140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796" indent="-1096796" algn="l" defTabSz="2924794" rtl="0" eaLnBrk="1" latinLnBrk="0" hangingPunct="1">
        <a:spcBef>
          <a:spcPct val="20000"/>
        </a:spcBef>
        <a:buFont typeface="Arial" pitchFamily="34" charset="0"/>
        <a:buChar char="•"/>
        <a:defRPr sz="10086" kern="1200">
          <a:solidFill>
            <a:schemeClr val="tx1"/>
          </a:solidFill>
          <a:latin typeface="+mn-lt"/>
          <a:ea typeface="+mn-ea"/>
          <a:cs typeface="+mn-cs"/>
        </a:defRPr>
      </a:lvl1pPr>
      <a:lvl2pPr marL="2376392" indent="-913996" algn="l" defTabSz="2924794" rtl="0" eaLnBrk="1" latinLnBrk="0" hangingPunct="1">
        <a:spcBef>
          <a:spcPct val="20000"/>
        </a:spcBef>
        <a:buFont typeface="Arial" pitchFamily="34" charset="0"/>
        <a:buChar char="–"/>
        <a:defRPr sz="8863" kern="1200">
          <a:solidFill>
            <a:schemeClr val="tx1"/>
          </a:solidFill>
          <a:latin typeface="+mn-lt"/>
          <a:ea typeface="+mn-ea"/>
          <a:cs typeface="+mn-cs"/>
        </a:defRPr>
      </a:lvl2pPr>
      <a:lvl3pPr marL="3655989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7641" kern="1200">
          <a:solidFill>
            <a:schemeClr val="tx1"/>
          </a:solidFill>
          <a:latin typeface="+mn-lt"/>
          <a:ea typeface="+mn-ea"/>
          <a:cs typeface="+mn-cs"/>
        </a:defRPr>
      </a:lvl3pPr>
      <a:lvl4pPr marL="5118386" indent="-731195" algn="l" defTabSz="2924794" rtl="0" eaLnBrk="1" latinLnBrk="0" hangingPunct="1">
        <a:spcBef>
          <a:spcPct val="20000"/>
        </a:spcBef>
        <a:buFont typeface="Arial" pitchFamily="34" charset="0"/>
        <a:buChar char="–"/>
        <a:defRPr sz="6418" kern="1200">
          <a:solidFill>
            <a:schemeClr val="tx1"/>
          </a:solidFill>
          <a:latin typeface="+mn-lt"/>
          <a:ea typeface="+mn-ea"/>
          <a:cs typeface="+mn-cs"/>
        </a:defRPr>
      </a:lvl4pPr>
      <a:lvl5pPr marL="6580779" indent="-731195" algn="l" defTabSz="2924794" rtl="0" eaLnBrk="1" latinLnBrk="0" hangingPunct="1">
        <a:spcBef>
          <a:spcPct val="20000"/>
        </a:spcBef>
        <a:buFont typeface="Arial" pitchFamily="34" charset="0"/>
        <a:buChar char="»"/>
        <a:defRPr sz="6418" kern="1200">
          <a:solidFill>
            <a:schemeClr val="tx1"/>
          </a:solidFill>
          <a:latin typeface="+mn-lt"/>
          <a:ea typeface="+mn-ea"/>
          <a:cs typeface="+mn-cs"/>
        </a:defRPr>
      </a:lvl5pPr>
      <a:lvl6pPr marL="8043176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6pPr>
      <a:lvl7pPr marL="950557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7pPr>
      <a:lvl8pPr marL="10967967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8pPr>
      <a:lvl9pPr marL="1243036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1pPr>
      <a:lvl2pPr marL="1462397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2pPr>
      <a:lvl3pPr marL="292479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3pPr>
      <a:lvl4pPr marL="438718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4pPr>
      <a:lvl5pPr marL="5849581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5pPr>
      <a:lvl6pPr marL="731197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6pPr>
      <a:lvl7pPr marL="877437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7pPr>
      <a:lvl8pPr marL="1023676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8pPr>
      <a:lvl9pPr marL="11699165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1931" y="11"/>
            <a:ext cx="20959763" cy="5268495"/>
          </a:xfrm>
          <a:noFill/>
        </p:spPr>
        <p:txBody>
          <a:bodyPr>
            <a:normAutofit fontScale="90000"/>
          </a:bodyPr>
          <a:lstStyle/>
          <a:p>
            <a:pPr algn="l">
              <a:spcBef>
                <a:spcPts val="1834"/>
              </a:spcBef>
            </a:pP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5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Screening</a:t>
            </a:r>
            <a:br>
              <a:rPr lang="en-GB" sz="55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62" dirty="0"/>
              <a:t>[Dr Lalani – Consultant Pediatrician with special interest in Epilepsy </a:t>
            </a:r>
            <a:br>
              <a:rPr lang="en-US" sz="3362" dirty="0"/>
            </a:br>
            <a:r>
              <a:rPr lang="en-US" sz="3362" dirty="0"/>
              <a:t>Dr Kamal – Consultant </a:t>
            </a:r>
            <a:r>
              <a:rPr lang="en-US" sz="3362" dirty="0" err="1"/>
              <a:t>Paediatrician</a:t>
            </a:r>
            <a:r>
              <a:rPr lang="en-US" sz="3362" dirty="0"/>
              <a:t> with special interest in Epilepsy </a:t>
            </a:r>
            <a:br>
              <a:rPr lang="en-US" sz="3362" dirty="0"/>
            </a:br>
            <a:r>
              <a:rPr lang="en-US" sz="3362" dirty="0"/>
              <a:t>Georgina Ward – Paediatric Epilepsy Specialist Nurse</a:t>
            </a:r>
            <a:br>
              <a:rPr lang="en-US" sz="3362" dirty="0"/>
            </a:br>
            <a:r>
              <a:rPr lang="en-US" sz="3362" dirty="0"/>
              <a:t>Kari-Ann Croucher – Paediatric Epilepsy Specialist Nurse</a:t>
            </a:r>
            <a:br>
              <a:rPr lang="en-US" sz="3362" dirty="0"/>
            </a:br>
            <a:r>
              <a:rPr lang="en-US" sz="3362" dirty="0"/>
              <a:t>Kerry Newall – Paediatric Epilepsy Specialist Nurse</a:t>
            </a:r>
            <a:br>
              <a:rPr lang="en-US" sz="3362" dirty="0"/>
            </a:br>
            <a:r>
              <a:rPr lang="en-US" sz="3362" dirty="0"/>
              <a:t> </a:t>
            </a:r>
            <a:endParaRPr lang="en-GB" sz="4279" dirty="0"/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0" y="5326495"/>
            <a:ext cx="21383625" cy="3756340"/>
          </a:xfrm>
          <a:prstGeom prst="rect">
            <a:avLst/>
          </a:prstGeom>
          <a:solidFill>
            <a:srgbClr val="D7E5F5"/>
          </a:solidFill>
          <a:ln w="3175">
            <a:noFill/>
          </a:ln>
        </p:spPr>
        <p:txBody>
          <a:bodyPr vert="horz" lIns="292474" tIns="146239" rIns="292474" bIns="146239" rtlCol="0">
            <a:noAutofit/>
          </a:bodyPr>
          <a:lstStyle>
            <a:lvl1pPr marL="1789796" indent="-17897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7892" indent="-14914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65987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238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3877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517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1156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97960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284354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Aim/purpose: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By May 2024 all children / young people aged 13 – 18 attending our epilepsy clinic will have mental health screening, use patient feedback to identify service requirements.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the problem:</a:t>
            </a:r>
          </a:p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Mental Health / Psychology support is not provided by our service.  </a:t>
            </a:r>
          </a:p>
          <a:p>
            <a:pPr marL="0" indent="0">
              <a:buNone/>
            </a:pPr>
            <a:endParaRPr lang="en-GB" sz="1528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98942" y="10745689"/>
            <a:ext cx="113282" cy="2810436"/>
          </a:xfrm>
          <a:prstGeom prst="rect">
            <a:avLst/>
          </a:prstGeom>
          <a:noFill/>
        </p:spPr>
        <p:txBody>
          <a:bodyPr wrap="none" lIns="56061" tIns="28029" rIns="56061" bIns="28029" rtlCol="0">
            <a:spAutoFit/>
          </a:bodyPr>
          <a:lstStyle/>
          <a:p>
            <a:endParaRPr lang="en-GB" sz="17895" dirty="0"/>
          </a:p>
        </p:txBody>
      </p:sp>
      <p:sp>
        <p:nvSpPr>
          <p:cNvPr id="3" name="Rectangle 2"/>
          <p:cNvSpPr/>
          <p:nvPr/>
        </p:nvSpPr>
        <p:spPr>
          <a:xfrm>
            <a:off x="11608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PDSA cycles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E6946-37C5-419C-9DD7-175B04927741}"/>
              </a:ext>
            </a:extLst>
          </p:cNvPr>
          <p:cNvSpPr/>
          <p:nvPr/>
        </p:nvSpPr>
        <p:spPr>
          <a:xfrm>
            <a:off x="0" y="9140824"/>
            <a:ext cx="10691812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 Diagram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96289C-F82F-42AC-9079-CB1C11D7D97D}"/>
              </a:ext>
            </a:extLst>
          </p:cNvPr>
          <p:cNvSpPr txBox="1"/>
          <p:nvPr/>
        </p:nvSpPr>
        <p:spPr>
          <a:xfrm>
            <a:off x="14653152" y="3253592"/>
            <a:ext cx="5309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[]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BDAA0-A5EA-BE47-2998-2498713B02C4}"/>
              </a:ext>
            </a:extLst>
          </p:cNvPr>
          <p:cNvSpPr/>
          <p:nvPr/>
        </p:nvSpPr>
        <p:spPr>
          <a:xfrm>
            <a:off x="10729191" y="9140824"/>
            <a:ext cx="10691813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your tests reveal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EBC4B-664A-D0D0-45F4-17EC8537403C}"/>
              </a:ext>
            </a:extLst>
          </p:cNvPr>
          <p:cNvSpPr/>
          <p:nvPr/>
        </p:nvSpPr>
        <p:spPr>
          <a:xfrm>
            <a:off x="-29105" y="20000495"/>
            <a:ext cx="2138362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Data/Results/Patient engagement feedback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F6549-5B5F-CAB9-BE61-6764DE4512EF}"/>
              </a:ext>
            </a:extLst>
          </p:cNvPr>
          <p:cNvSpPr/>
          <p:nvPr/>
        </p:nvSpPr>
        <p:spPr>
          <a:xfrm>
            <a:off x="11608" y="24897039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Successes/Challenges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9BB0BC-DE18-FA9F-B7A0-E3C77C5E9B20}"/>
              </a:ext>
            </a:extLst>
          </p:cNvPr>
          <p:cNvSpPr/>
          <p:nvPr/>
        </p:nvSpPr>
        <p:spPr>
          <a:xfrm>
            <a:off x="10740800" y="24894928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AB7E096-A636-2242-B8D9-5FBBDB909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235" y="269649"/>
            <a:ext cx="5290137" cy="17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 group of people wearing party hats&#10;&#10;Description automatically generated">
            <a:extLst>
              <a:ext uri="{FF2B5EF4-FFF2-40B4-BE49-F238E27FC236}">
                <a16:creationId xmlns:a16="http://schemas.microsoft.com/office/drawing/2014/main" id="{7358B7CA-B479-AD7B-5CFE-E9212F9127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180" y="2178126"/>
            <a:ext cx="4612373" cy="29099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462523D-8E0E-CF99-17D4-346A4C955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8038" y="15763437"/>
            <a:ext cx="8501646" cy="42344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DA1FBB-94E7-769B-94EC-8519C67D9FD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6181"/>
          <a:stretch/>
        </p:blipFill>
        <p:spPr>
          <a:xfrm>
            <a:off x="0" y="9764304"/>
            <a:ext cx="10642825" cy="53322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7F598C5-8B8B-ED0F-A562-9149FCEBFD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6281" b="12589"/>
          <a:stretch/>
        </p:blipFill>
        <p:spPr>
          <a:xfrm>
            <a:off x="394668" y="20607441"/>
            <a:ext cx="8732962" cy="429443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F820E6F-AFA5-8C4A-7787-11EDC463C54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030" t="19460" r="2842" b="16449"/>
          <a:stretch/>
        </p:blipFill>
        <p:spPr>
          <a:xfrm>
            <a:off x="10740799" y="25633889"/>
            <a:ext cx="10552755" cy="433992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29AFFC9-69E8-9814-2174-B6FA573F62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222669" y="20593537"/>
            <a:ext cx="7704855" cy="41721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CDD825C-348F-D139-DA67-9289DD8DA02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1478" t="3569" r="9492" b="29433"/>
          <a:stretch/>
        </p:blipFill>
        <p:spPr>
          <a:xfrm>
            <a:off x="12059964" y="9891548"/>
            <a:ext cx="8520048" cy="520500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6CD584-31EB-45ED-15CB-05F749223D3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4477" r="12144" b="10349"/>
          <a:stretch/>
        </p:blipFill>
        <p:spPr>
          <a:xfrm>
            <a:off x="12607151" y="15805577"/>
            <a:ext cx="6935890" cy="41949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67719D-19F7-488E-9440-4A7CF93EAFC8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4485" t="15580" r="7006" b="7390"/>
          <a:stretch/>
        </p:blipFill>
        <p:spPr>
          <a:xfrm>
            <a:off x="149875" y="25682633"/>
            <a:ext cx="10580216" cy="411161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CEA4185-E611-36BF-1F82-0688D8BC22C6}"/>
              </a:ext>
            </a:extLst>
          </p:cNvPr>
          <p:cNvSpPr/>
          <p:nvPr/>
        </p:nvSpPr>
        <p:spPr>
          <a:xfrm>
            <a:off x="10761208" y="15200903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highlights</a:t>
            </a:r>
          </a:p>
        </p:txBody>
      </p:sp>
    </p:spTree>
    <p:extLst>
      <p:ext uri="{BB962C8B-B14F-4D97-AF65-F5344CB8AC3E}">
        <p14:creationId xmlns:p14="http://schemas.microsoft.com/office/powerpoint/2010/main" val="41453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892B6BD4C814D864FE852C6B62926" ma:contentTypeVersion="32" ma:contentTypeDescription="Create a new document." ma:contentTypeScope="" ma:versionID="43a092e388befc42c59aa7a5e68b34ef">
  <xsd:schema xmlns:xsd="http://www.w3.org/2001/XMLSchema" xmlns:xs="http://www.w3.org/2001/XMLSchema" xmlns:p="http://schemas.microsoft.com/office/2006/metadata/properties" xmlns:ns2="19cfbb22-967d-441b-b2d0-56543b08ad7d" xmlns:ns3="http://schemas.microsoft.com/sharepoint/v3/fields" xmlns:ns4="e7b00261-fff3-41e0-a06e-29be7bbb4b90" targetNamespace="http://schemas.microsoft.com/office/2006/metadata/properties" ma:root="true" ma:fieldsID="224c33fb47e9347930edbe9cd0369c4b" ns2:_="" ns3:_="" ns4:_="">
    <xsd:import namespace="19cfbb22-967d-441b-b2d0-56543b08ad7d"/>
    <xsd:import namespace="http://schemas.microsoft.com/sharepoint/v3/fields"/>
    <xsd:import namespace="e7b00261-fff3-41e0-a06e-29be7bbb4b90"/>
    <xsd:element name="properties">
      <xsd:complexType>
        <xsd:sequence>
          <xsd:element name="documentManagement">
            <xsd:complexType>
              <xsd:all>
                <xsd:element ref="ns2:nf553947567e4e08a7a428dd067c6ddf" minOccurs="0"/>
                <xsd:element ref="ns2:TaxCatchAll" minOccurs="0"/>
                <xsd:element ref="ns2:pbf2f93df8dd4eb080efdd315b87a374" minOccurs="0"/>
                <xsd:element ref="ns2:mc9a21fcd6b24904b2be8748004271cc" minOccurs="0"/>
                <xsd:element ref="ns2:fdb3048ee4f64c2ab103fa5c08134177" minOccurs="0"/>
                <xsd:element ref="ns2:i17683cc25004393bf5e7a85079a67d2" minOccurs="0"/>
                <xsd:element ref="ns2:Project_x002f__x0020_contract_x0020_end_x0020_date" minOccurs="0"/>
                <xsd:element ref="ns2:n63e5b34d79144c59fc93a19d30f3a0b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bb22-967d-441b-b2d0-56543b08ad7d" elementFormDefault="qualified">
    <xsd:import namespace="http://schemas.microsoft.com/office/2006/documentManagement/types"/>
    <xsd:import namespace="http://schemas.microsoft.com/office/infopath/2007/PartnerControls"/>
    <xsd:element name="nf553947567e4e08a7a428dd067c6ddf" ma:index="9" nillable="true" ma:taxonomy="true" ma:internalName="nf553947567e4e08a7a428dd067c6ddf" ma:taxonomyFieldName="Business_x0020_Activity" ma:displayName="Business Activity" ma:default="" ma:fieldId="{7f553947-567e-4e08-a7a4-28dd067c6ddf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84e03c9-4683-4d6d-9e6e-c6fa35f1947e}" ma:internalName="TaxCatchAll" ma:showField="CatchAllData" ma:web="19cfbb22-967d-441b-b2d0-56543b08a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f2f93df8dd4eb080efdd315b87a374" ma:index="12" nillable="true" ma:taxonomy="true" ma:internalName="pbf2f93df8dd4eb080efdd315b87a374" ma:taxonomyFieldName="Business_x0020_Function" ma:displayName="Business Function" ma:default="2;#Quality Improvement|f929b268-8fc1-4432-9c8d-4653c804bdfc" ma:fieldId="{9bf2f93d-f8dd-4eb0-80ef-dd315b87a374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mc9a21fcd6b24904b2be8748004271cc" ma:index="14" nillable="true" ma:taxonomy="true" ma:internalName="mc9a21fcd6b24904b2be8748004271cc" ma:taxonomyFieldName="Division" ma:displayName="Division" ma:default="1;#Research ＆ Quality Improvement|40ffecb9-eb64-4eb4-bbcd-9ff92017558e" ma:fieldId="{6c9a21fc-d6b2-4904-b2be-8748004271cc}" ma:sspId="72c748ba-2422-442a-8da0-8c3a11393106" ma:termSetId="854525bc-11e5-4801-9a2e-02bd235a7ee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3048ee4f64c2ab103fa5c08134177" ma:index="16" nillable="true" ma:taxonomy="true" ma:internalName="fdb3048ee4f64c2ab103fa5c08134177" ma:taxonomyFieldName="Document_x0020_status" ma:displayName="Document status" ma:default="" ma:fieldId="{fdb3048e-e4f6-4c2a-b103-fa5c08134177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7683cc25004393bf5e7a85079a67d2" ma:index="18" nillable="true" ma:taxonomy="true" ma:internalName="i17683cc25004393bf5e7a85079a67d2" ma:taxonomyFieldName="Information_x0020_type" ma:displayName="Information type" ma:default="" ma:fieldId="{217683cc-2500-4393-bf5e-7a85079a67d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19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n63e5b34d79144c59fc93a19d30f3a0b" ma:index="21" nillable="true" ma:taxonomy="true" ma:internalName="n63e5b34d79144c59fc93a19d30f3a0b" ma:taxonomyFieldName="Project_x002F__x0020_contract_x0020_status" ma:displayName="Project/ contract status" ma:default="" ma:fieldId="{763e5b34-d791-44c5-9fc9-3a19d30f3a0b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2" nillable="true" ma:displayName="Source filepath" ma:description="References to resources from which this resource was derived. This is the filepath that was lifted from the Q Drive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00261-fff3-41e0-a06e-29be7bbb4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>E:\Shared\Research &amp; Quality Improvement\Clinical Standards &amp; Quality Improvement\5. RCPCH PROJECTS\3. Epilepsy\1. Documents\Round 3 (2017-2021)\RCPCH EQIP\Documents\EQIP 2022-2023\Shared learning event\Templates\Blank QI Poster example .pptx</_Source>
    <TaxCatchAll xmlns="19cfbb22-967d-441b-b2d0-56543b08ad7d">
      <Value>2</Value>
      <Value>1</Value>
    </TaxCatchAll>
    <lcf76f155ced4ddcb4097134ff3c332f xmlns="e7b00261-fff3-41e0-a06e-29be7bbb4b90">
      <Terms xmlns="http://schemas.microsoft.com/office/infopath/2007/PartnerControls"/>
    </lcf76f155ced4ddcb4097134ff3c332f>
    <i17683cc25004393bf5e7a85079a67d2 xmlns="19cfbb22-967d-441b-b2d0-56543b08ad7d">
      <Terms xmlns="http://schemas.microsoft.com/office/infopath/2007/PartnerControls"/>
    </i17683cc25004393bf5e7a85079a67d2>
    <pbf2f93df8dd4eb080efdd315b87a374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Improvement</TermName>
          <TermId xmlns="http://schemas.microsoft.com/office/infopath/2007/PartnerControls">f929b268-8fc1-4432-9c8d-4653c804bdfc</TermId>
        </TermInfo>
      </Terms>
    </pbf2f93df8dd4eb080efdd315b87a374>
    <nf553947567e4e08a7a428dd067c6ddf xmlns="19cfbb22-967d-441b-b2d0-56543b08ad7d">
      <Terms xmlns="http://schemas.microsoft.com/office/infopath/2007/PartnerControls"/>
    </nf553947567e4e08a7a428dd067c6ddf>
    <Project_x002f__x0020_contract_x0020_end_x0020_date xmlns="19cfbb22-967d-441b-b2d0-56543b08ad7d" xsi:nil="true"/>
    <mc9a21fcd6b24904b2be8748004271cc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40ffecb9-eb64-4eb4-bbcd-9ff92017558e</TermId>
        </TermInfo>
      </Terms>
    </mc9a21fcd6b24904b2be8748004271cc>
    <fdb3048ee4f64c2ab103fa5c08134177 xmlns="19cfbb22-967d-441b-b2d0-56543b08ad7d">
      <Terms xmlns="http://schemas.microsoft.com/office/infopath/2007/PartnerControls"/>
    </fdb3048ee4f64c2ab103fa5c08134177>
    <n63e5b34d79144c59fc93a19d30f3a0b xmlns="19cfbb22-967d-441b-b2d0-56543b08ad7d">
      <Terms xmlns="http://schemas.microsoft.com/office/infopath/2007/PartnerControls"/>
    </n63e5b34d79144c59fc93a19d30f3a0b>
    <SharedWithUsers xmlns="19cfbb22-967d-441b-b2d0-56543b08ad7d">
      <UserInfo>
        <DisplayName/>
        <AccountId xsi:nil="true"/>
        <AccountType/>
      </UserInfo>
    </SharedWithUsers>
    <MediaLengthInSeconds xmlns="e7b00261-fff3-41e0-a06e-29be7bbb4b90" xsi:nil="true"/>
  </documentManagement>
</p:properties>
</file>

<file path=customXml/itemProps1.xml><?xml version="1.0" encoding="utf-8"?>
<ds:datastoreItem xmlns:ds="http://schemas.openxmlformats.org/officeDocument/2006/customXml" ds:itemID="{B1F5B5FD-5E25-4D8B-BB1A-B4A06A57E5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03DBF0-B161-4E33-9208-6C8010BF5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bb22-967d-441b-b2d0-56543b08ad7d"/>
    <ds:schemaRef ds:uri="http://schemas.microsoft.com/sharepoint/v3/fields"/>
    <ds:schemaRef ds:uri="e7b00261-fff3-41e0-a06e-29be7bbb4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1DC8C9-888D-4957-8489-8ED1E475F775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3519e7f7-cf58-489f-8e0e-4f9ca77f4a70"/>
    <ds:schemaRef ds:uri="19a6cf33-a643-4309-8437-ca52dd6e266b"/>
    <ds:schemaRef ds:uri="http://schemas.microsoft.com/office/2006/metadata/properties"/>
    <ds:schemaRef ds:uri="http://schemas.microsoft.com/sharepoint/v3/fields"/>
    <ds:schemaRef ds:uri="19cfbb22-967d-441b-b2d0-56543b08ad7d"/>
    <ds:schemaRef ds:uri="e7b00261-fff3-41e0-a06e-29be7bbb4b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131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Mental Health Screening [Dr Lalani – Consultant Pediatrician with special interest in Epilepsy  Dr Kamal – Consultant Paediatrician with special interest in Epilepsy  Georgina Ward – Paediatric Epilepsy Specialist Nurse Kari-Ann Croucher – Paediatric Epilepsy Specialist Nurse Kerry Newall – Paediatric Epilepsy Specialist Nurse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</dc:creator>
  <cp:lastModifiedBy>Melanie David-Feveck</cp:lastModifiedBy>
  <cp:revision>245</cp:revision>
  <cp:lastPrinted>2012-09-10T13:37:20Z</cp:lastPrinted>
  <dcterms:created xsi:type="dcterms:W3CDTF">2012-09-07T11:38:29Z</dcterms:created>
  <dcterms:modified xsi:type="dcterms:W3CDTF">2024-06-04T11:22:35Z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0x010100F73892B6BD4C814D864FE852C6B62926</vt:lpwstr>
  </property>
  <property fmtid="{D5CDD505-2E9C-101B-9397-08002B2CF9AE}" pid="3" name="Order">
    <vt:r8>100</vt:r8>
  </property>
  <property fmtid="{D5CDD505-2E9C-101B-9397-08002B2CF9AE}" pid="4" name="Information type">
    <vt:lpwstr/>
  </property>
  <property fmtid="{D5CDD505-2E9C-101B-9397-08002B2CF9AE}" pid="5" name="Business Function">
    <vt:lpwstr>2;#Quality Improvement|f929b268-8fc1-4432-9c8d-4653c804bdfc</vt:lpwstr>
  </property>
  <property fmtid="{D5CDD505-2E9C-101B-9397-08002B2CF9AE}" pid="6" name="Project/ contract status">
    <vt:lpwstr/>
  </property>
  <property fmtid="{D5CDD505-2E9C-101B-9397-08002B2CF9AE}" pid="7" name="Archive">
    <vt:lpwstr/>
  </property>
  <property fmtid="{D5CDD505-2E9C-101B-9397-08002B2CF9AE}" pid="8" name="Division">
    <vt:lpwstr>1;#Research ＆ Quality Improvement|40ffecb9-eb64-4eb4-bbcd-9ff92017558e</vt:lpwstr>
  </property>
  <property fmtid="{D5CDD505-2E9C-101B-9397-08002B2CF9AE}" pid="9" name="Document status">
    <vt:lpwstr/>
  </property>
  <property fmtid="{D5CDD505-2E9C-101B-9397-08002B2CF9AE}" pid="10" name="_ExtendedDescription">
    <vt:lpwstr/>
  </property>
  <property fmtid="{D5CDD505-2E9C-101B-9397-08002B2CF9AE}" pid="11" name="Business Activity">
    <vt:lpwstr/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ba13835014884b89bed364837ca9ec39">
    <vt:lpwstr>Audits|ae63694e-9999-473c-882e-084b09c6631d</vt:lpwstr>
  </property>
  <property fmtid="{D5CDD505-2E9C-101B-9397-08002B2CF9AE}" pid="17" name="l9151f26d9d24fb2bafecc2135ce3309">
    <vt:lpwstr>Research ＆ Quality Improvement|c788aced-109f-432d-9368-116094370ebc</vt:lpwstr>
  </property>
  <property fmtid="{D5CDD505-2E9C-101B-9397-08002B2CF9AE}" pid="18" name="TriggerFlowInfo">
    <vt:lpwstr/>
  </property>
  <property fmtid="{D5CDD505-2E9C-101B-9397-08002B2CF9AE}" pid="19" name="MediaServiceImageTags">
    <vt:lpwstr/>
  </property>
  <property fmtid="{D5CDD505-2E9C-101B-9397-08002B2CF9AE}" pid="20" name="Project_x002F__x0020_contract_x0020_status">
    <vt:lpwstr/>
  </property>
  <property fmtid="{D5CDD505-2E9C-101B-9397-08002B2CF9AE}" pid="21" name="Business_x0020_Activity">
    <vt:lpwstr/>
  </property>
  <property fmtid="{D5CDD505-2E9C-101B-9397-08002B2CF9AE}" pid="22" name="Document_x0020_status">
    <vt:lpwstr/>
  </property>
  <property fmtid="{D5CDD505-2E9C-101B-9397-08002B2CF9AE}" pid="23" name="Information_x0020_type">
    <vt:lpwstr/>
  </property>
</Properties>
</file>