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7"/>
  </p:notesMasterIdLst>
  <p:sldIdLst>
    <p:sldId id="540" r:id="rId7"/>
    <p:sldId id="301" r:id="rId8"/>
    <p:sldId id="679" r:id="rId9"/>
    <p:sldId id="547" r:id="rId10"/>
    <p:sldId id="542" r:id="rId11"/>
    <p:sldId id="692" r:id="rId12"/>
    <p:sldId id="346" r:id="rId13"/>
    <p:sldId id="272" r:id="rId14"/>
    <p:sldId id="290" r:id="rId15"/>
    <p:sldId id="373" r:id="rId16"/>
    <p:sldId id="501" r:id="rId17"/>
    <p:sldId id="689" r:id="rId18"/>
    <p:sldId id="311" r:id="rId19"/>
    <p:sldId id="313" r:id="rId20"/>
    <p:sldId id="336" r:id="rId21"/>
    <p:sldId id="446" r:id="rId22"/>
    <p:sldId id="449" r:id="rId23"/>
    <p:sldId id="428" r:id="rId24"/>
    <p:sldId id="424" r:id="rId25"/>
    <p:sldId id="54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David-Feveck" initials="MD" lastIdx="1" clrIdx="0">
    <p:extLst>
      <p:ext uri="{19B8F6BF-5375-455C-9EA6-DF929625EA0E}">
        <p15:presenceInfo xmlns:p15="http://schemas.microsoft.com/office/powerpoint/2012/main" userId="S::Melanie.David-Feveck@rcpch.ac.uk::9e4d456e-893c-4367-b601-72fce04ebd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7F2"/>
    <a:srgbClr val="E00087"/>
    <a:srgbClr val="7159AA"/>
    <a:srgbClr val="3366CC"/>
    <a:srgbClr val="66CC33"/>
    <a:srgbClr val="FFD200"/>
    <a:srgbClr val="00BDAA"/>
    <a:srgbClr val="9310AA"/>
    <a:srgbClr val="E60700"/>
    <a:srgbClr val="0D0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David-Feveck" userId="9e4d456e-893c-4367-b601-72fce04ebd6b" providerId="ADAL" clId="{68F4908F-4ADF-439F-9537-37AF3F804E22}"/>
    <pc:docChg chg="custSel delSld modSld sldOrd modMainMaster">
      <pc:chgData name="Melanie David-Feveck" userId="9e4d456e-893c-4367-b601-72fce04ebd6b" providerId="ADAL" clId="{68F4908F-4ADF-439F-9537-37AF3F804E22}" dt="2024-06-13T16:34:31.398" v="203" actId="20577"/>
      <pc:docMkLst>
        <pc:docMk/>
      </pc:docMkLst>
      <pc:sldChg chg="del">
        <pc:chgData name="Melanie David-Feveck" userId="9e4d456e-893c-4367-b601-72fce04ebd6b" providerId="ADAL" clId="{68F4908F-4ADF-439F-9537-37AF3F804E22}" dt="2024-06-05T17:47:12.250" v="4" actId="2696"/>
        <pc:sldMkLst>
          <pc:docMk/>
          <pc:sldMk cId="2185535934" sldId="256"/>
        </pc:sldMkLst>
      </pc:sldChg>
      <pc:sldChg chg="addSp modSp mod ord modNotesTx">
        <pc:chgData name="Melanie David-Feveck" userId="9e4d456e-893c-4367-b601-72fce04ebd6b" providerId="ADAL" clId="{68F4908F-4ADF-439F-9537-37AF3F804E22}" dt="2024-06-05T17:49:58.593" v="11" actId="20577"/>
        <pc:sldMkLst>
          <pc:docMk/>
          <pc:sldMk cId="3451769512" sldId="540"/>
        </pc:sldMkLst>
        <pc:spChg chg="add mod">
          <ac:chgData name="Melanie David-Feveck" userId="9e4d456e-893c-4367-b601-72fce04ebd6b" providerId="ADAL" clId="{68F4908F-4ADF-439F-9537-37AF3F804E22}" dt="2024-06-05T17:47:03.881" v="1" actId="1076"/>
          <ac:spMkLst>
            <pc:docMk/>
            <pc:sldMk cId="3451769512" sldId="540"/>
            <ac:spMk id="4" creationId="{0193D778-3152-698C-1EB9-9DC392F44489}"/>
          </ac:spMkLst>
        </pc:spChg>
      </pc:sldChg>
      <pc:sldChg chg="modSp mod">
        <pc:chgData name="Melanie David-Feveck" userId="9e4d456e-893c-4367-b601-72fce04ebd6b" providerId="ADAL" clId="{68F4908F-4ADF-439F-9537-37AF3F804E22}" dt="2024-06-05T18:18:03.316" v="138" actId="20577"/>
        <pc:sldMkLst>
          <pc:docMk/>
          <pc:sldMk cId="2860911526" sldId="542"/>
        </pc:sldMkLst>
        <pc:graphicFrameChg chg="mod modGraphic">
          <ac:chgData name="Melanie David-Feveck" userId="9e4d456e-893c-4367-b601-72fce04ebd6b" providerId="ADAL" clId="{68F4908F-4ADF-439F-9537-37AF3F804E22}" dt="2024-06-05T18:18:03.316" v="138" actId="20577"/>
          <ac:graphicFrameMkLst>
            <pc:docMk/>
            <pc:sldMk cId="2860911526" sldId="542"/>
            <ac:graphicFrameMk id="5" creationId="{109C8E10-59EF-013B-636D-AA1AA556EEB4}"/>
          </ac:graphicFrameMkLst>
        </pc:graphicFrameChg>
      </pc:sldChg>
      <pc:sldChg chg="addSp delSp modSp mod">
        <pc:chgData name="Melanie David-Feveck" userId="9e4d456e-893c-4367-b601-72fce04ebd6b" providerId="ADAL" clId="{68F4908F-4ADF-439F-9537-37AF3F804E22}" dt="2024-06-13T16:34:31.398" v="203" actId="20577"/>
        <pc:sldMkLst>
          <pc:docMk/>
          <pc:sldMk cId="203697371" sldId="547"/>
        </pc:sldMkLst>
        <pc:spChg chg="mod">
          <ac:chgData name="Melanie David-Feveck" userId="9e4d456e-893c-4367-b601-72fce04ebd6b" providerId="ADAL" clId="{68F4908F-4ADF-439F-9537-37AF3F804E22}" dt="2024-06-13T16:34:31.398" v="203" actId="20577"/>
          <ac:spMkLst>
            <pc:docMk/>
            <pc:sldMk cId="203697371" sldId="547"/>
            <ac:spMk id="3" creationId="{ABA0A484-E508-EC27-0131-745D75CA581E}"/>
          </ac:spMkLst>
        </pc:spChg>
        <pc:picChg chg="add mod ord">
          <ac:chgData name="Melanie David-Feveck" userId="9e4d456e-893c-4367-b601-72fce04ebd6b" providerId="ADAL" clId="{68F4908F-4ADF-439F-9537-37AF3F804E22}" dt="2024-06-13T16:33:59.500" v="199" actId="167"/>
          <ac:picMkLst>
            <pc:docMk/>
            <pc:sldMk cId="203697371" sldId="547"/>
            <ac:picMk id="7" creationId="{1C18D755-86EC-7318-5398-0E74DE0E9518}"/>
          </ac:picMkLst>
        </pc:picChg>
        <pc:picChg chg="del">
          <ac:chgData name="Melanie David-Feveck" userId="9e4d456e-893c-4367-b601-72fce04ebd6b" providerId="ADAL" clId="{68F4908F-4ADF-439F-9537-37AF3F804E22}" dt="2024-06-13T16:32:41.307" v="188" actId="478"/>
          <ac:picMkLst>
            <pc:docMk/>
            <pc:sldMk cId="203697371" sldId="547"/>
            <ac:picMk id="82" creationId="{97D01AB5-F9E9-AE7F-40D3-9D18CBC6D712}"/>
          </ac:picMkLst>
        </pc:picChg>
      </pc:sldChg>
      <pc:sldChg chg="delSp modSp mod modNotesTx">
        <pc:chgData name="Melanie David-Feveck" userId="9e4d456e-893c-4367-b601-72fce04ebd6b" providerId="ADAL" clId="{68F4908F-4ADF-439F-9537-37AF3F804E22}" dt="2024-06-05T18:40:59.702" v="187" actId="255"/>
        <pc:sldMkLst>
          <pc:docMk/>
          <pc:sldMk cId="1102125773" sldId="548"/>
        </pc:sldMkLst>
        <pc:spChg chg="mod">
          <ac:chgData name="Melanie David-Feveck" userId="9e4d456e-893c-4367-b601-72fce04ebd6b" providerId="ADAL" clId="{68F4908F-4ADF-439F-9537-37AF3F804E22}" dt="2024-06-05T18:40:59.702" v="187" actId="255"/>
          <ac:spMkLst>
            <pc:docMk/>
            <pc:sldMk cId="1102125773" sldId="548"/>
            <ac:spMk id="3" creationId="{2F250012-881A-42D3-9C5F-5B6094B89DFC}"/>
          </ac:spMkLst>
        </pc:spChg>
        <pc:spChg chg="del mod">
          <ac:chgData name="Melanie David-Feveck" userId="9e4d456e-893c-4367-b601-72fce04ebd6b" providerId="ADAL" clId="{68F4908F-4ADF-439F-9537-37AF3F804E22}" dt="2024-06-05T18:27:12.401" v="155" actId="478"/>
          <ac:spMkLst>
            <pc:docMk/>
            <pc:sldMk cId="1102125773" sldId="548"/>
            <ac:spMk id="4" creationId="{C4443BE7-29DD-EFDB-9A48-A446E1F81FF8}"/>
          </ac:spMkLst>
        </pc:spChg>
        <pc:picChg chg="mod">
          <ac:chgData name="Melanie David-Feveck" userId="9e4d456e-893c-4367-b601-72fce04ebd6b" providerId="ADAL" clId="{68F4908F-4ADF-439F-9537-37AF3F804E22}" dt="2024-06-05T18:27:42.609" v="163" actId="1076"/>
          <ac:picMkLst>
            <pc:docMk/>
            <pc:sldMk cId="1102125773" sldId="548"/>
            <ac:picMk id="7" creationId="{FF156B09-C964-9938-FF5F-9D455367BECC}"/>
          </ac:picMkLst>
        </pc:picChg>
      </pc:sldChg>
      <pc:sldMasterChg chg="delSp mod modSldLayout">
        <pc:chgData name="Melanie David-Feveck" userId="9e4d456e-893c-4367-b601-72fce04ebd6b" providerId="ADAL" clId="{68F4908F-4ADF-439F-9537-37AF3F804E22}" dt="2024-06-05T18:28:28.348" v="168" actId="478"/>
        <pc:sldMasterMkLst>
          <pc:docMk/>
          <pc:sldMasterMk cId="1699274464" sldId="2147483648"/>
        </pc:sldMasterMkLst>
        <pc:picChg chg="del">
          <ac:chgData name="Melanie David-Feveck" userId="9e4d456e-893c-4367-b601-72fce04ebd6b" providerId="ADAL" clId="{68F4908F-4ADF-439F-9537-37AF3F804E22}" dt="2024-06-05T17:48:29.546" v="10" actId="478"/>
          <ac:picMkLst>
            <pc:docMk/>
            <pc:sldMasterMk cId="1699274464" sldId="2147483648"/>
            <ac:picMk id="7" creationId="{316F2B85-D76D-491F-8E8F-EC33CE3F2273}"/>
          </ac:picMkLst>
        </pc:picChg>
        <pc:picChg chg="del">
          <ac:chgData name="Melanie David-Feveck" userId="9e4d456e-893c-4367-b601-72fce04ebd6b" providerId="ADAL" clId="{68F4908F-4ADF-439F-9537-37AF3F804E22}" dt="2024-06-05T17:48:27.312" v="7" actId="478"/>
          <ac:picMkLst>
            <pc:docMk/>
            <pc:sldMasterMk cId="1699274464" sldId="2147483648"/>
            <ac:picMk id="9" creationId="{F705877B-894D-47B3-9A4E-4952B4ED4C8D}"/>
          </ac:picMkLst>
        </pc:picChg>
        <pc:picChg chg="del">
          <ac:chgData name="Melanie David-Feveck" userId="9e4d456e-893c-4367-b601-72fce04ebd6b" providerId="ADAL" clId="{68F4908F-4ADF-439F-9537-37AF3F804E22}" dt="2024-06-05T17:48:28.691" v="9" actId="478"/>
          <ac:picMkLst>
            <pc:docMk/>
            <pc:sldMasterMk cId="1699274464" sldId="2147483648"/>
            <ac:picMk id="11" creationId="{F83AF231-0F85-4DD8-A618-D08DAA0C1304}"/>
          </ac:picMkLst>
        </pc:picChg>
        <pc:picChg chg="del">
          <ac:chgData name="Melanie David-Feveck" userId="9e4d456e-893c-4367-b601-72fce04ebd6b" providerId="ADAL" clId="{68F4908F-4ADF-439F-9537-37AF3F804E22}" dt="2024-06-05T17:48:25.164" v="5" actId="478"/>
          <ac:picMkLst>
            <pc:docMk/>
            <pc:sldMasterMk cId="1699274464" sldId="2147483648"/>
            <ac:picMk id="12" creationId="{A60F3A65-47A1-41BA-AFB8-1B3C6DB67083}"/>
          </ac:picMkLst>
        </pc:picChg>
        <pc:picChg chg="del">
          <ac:chgData name="Melanie David-Feveck" userId="9e4d456e-893c-4367-b601-72fce04ebd6b" providerId="ADAL" clId="{68F4908F-4ADF-439F-9537-37AF3F804E22}" dt="2024-06-05T17:48:26.543" v="6" actId="478"/>
          <ac:picMkLst>
            <pc:docMk/>
            <pc:sldMasterMk cId="1699274464" sldId="2147483648"/>
            <ac:picMk id="15" creationId="{F415CD54-E675-443D-BF01-8BB47D00690E}"/>
          </ac:picMkLst>
        </pc:picChg>
        <pc:picChg chg="del">
          <ac:chgData name="Melanie David-Feveck" userId="9e4d456e-893c-4367-b601-72fce04ebd6b" providerId="ADAL" clId="{68F4908F-4ADF-439F-9537-37AF3F804E22}" dt="2024-06-05T17:48:28.060" v="8" actId="478"/>
          <ac:picMkLst>
            <pc:docMk/>
            <pc:sldMasterMk cId="1699274464" sldId="2147483648"/>
            <ac:picMk id="1026" creationId="{C155E567-BC76-4C81-B8E9-DB119A03D6D4}"/>
          </ac:picMkLst>
        </pc:picChg>
        <pc:sldLayoutChg chg="delSp mod">
          <pc:chgData name="Melanie David-Feveck" userId="9e4d456e-893c-4367-b601-72fce04ebd6b" providerId="ADAL" clId="{68F4908F-4ADF-439F-9537-37AF3F804E22}" dt="2024-06-05T18:28:28.348" v="168" actId="478"/>
          <pc:sldLayoutMkLst>
            <pc:docMk/>
            <pc:sldMasterMk cId="1699274464" sldId="2147483648"/>
            <pc:sldLayoutMk cId="1957667078" sldId="2147483649"/>
          </pc:sldLayoutMkLst>
          <pc:picChg chg="del">
            <ac:chgData name="Melanie David-Feveck" userId="9e4d456e-893c-4367-b601-72fce04ebd6b" providerId="ADAL" clId="{68F4908F-4ADF-439F-9537-37AF3F804E22}" dt="2024-06-05T18:28:27.772" v="167" actId="478"/>
            <ac:picMkLst>
              <pc:docMk/>
              <pc:sldMasterMk cId="1699274464" sldId="2147483648"/>
              <pc:sldLayoutMk cId="1957667078" sldId="2147483649"/>
              <ac:picMk id="7" creationId="{F8A892DB-06C3-485D-BE39-21155D214632}"/>
            </ac:picMkLst>
          </pc:picChg>
          <pc:picChg chg="del">
            <ac:chgData name="Melanie David-Feveck" userId="9e4d456e-893c-4367-b601-72fce04ebd6b" providerId="ADAL" clId="{68F4908F-4ADF-439F-9537-37AF3F804E22}" dt="2024-06-05T18:28:28.348" v="168" actId="478"/>
            <ac:picMkLst>
              <pc:docMk/>
              <pc:sldMasterMk cId="1699274464" sldId="2147483648"/>
              <pc:sldLayoutMk cId="1957667078" sldId="2147483649"/>
              <ac:picMk id="9" creationId="{08991BD9-40F4-4E17-82B3-3164453745B2}"/>
            </ac:picMkLst>
          </pc:picChg>
          <pc:picChg chg="del">
            <ac:chgData name="Melanie David-Feveck" userId="9e4d456e-893c-4367-b601-72fce04ebd6b" providerId="ADAL" clId="{68F4908F-4ADF-439F-9537-37AF3F804E22}" dt="2024-06-05T18:28:27.045" v="166" actId="478"/>
            <ac:picMkLst>
              <pc:docMk/>
              <pc:sldMasterMk cId="1699274464" sldId="2147483648"/>
              <pc:sldLayoutMk cId="1957667078" sldId="2147483649"/>
              <ac:picMk id="12" creationId="{7B946138-B350-4BD0-BE8A-03497F631C11}"/>
            </ac:picMkLst>
          </pc:picChg>
        </pc:sldLayoutChg>
      </pc:sldMasterChg>
      <pc:sldMasterChg chg="delSp mod modSldLayout">
        <pc:chgData name="Melanie David-Feveck" userId="9e4d456e-893c-4367-b601-72fce04ebd6b" providerId="ADAL" clId="{68F4908F-4ADF-439F-9537-37AF3F804E22}" dt="2024-06-05T18:29:25.122" v="174" actId="478"/>
        <pc:sldMasterMkLst>
          <pc:docMk/>
          <pc:sldMasterMk cId="157263593" sldId="2147483672"/>
        </pc:sldMasterMkLst>
        <pc:picChg chg="del">
          <ac:chgData name="Melanie David-Feveck" userId="9e4d456e-893c-4367-b601-72fce04ebd6b" providerId="ADAL" clId="{68F4908F-4ADF-439F-9537-37AF3F804E22}" dt="2024-06-05T18:29:25.122" v="174" actId="478"/>
          <ac:picMkLst>
            <pc:docMk/>
            <pc:sldMasterMk cId="157263593" sldId="2147483672"/>
            <ac:picMk id="9" creationId="{3BB4F153-07FA-A6D3-A3DE-DB3E447C5803}"/>
          </ac:picMkLst>
        </pc:picChg>
        <pc:picChg chg="del">
          <ac:chgData name="Melanie David-Feveck" userId="9e4d456e-893c-4367-b601-72fce04ebd6b" providerId="ADAL" clId="{68F4908F-4ADF-439F-9537-37AF3F804E22}" dt="2024-06-05T18:29:21.040" v="170" actId="478"/>
          <ac:picMkLst>
            <pc:docMk/>
            <pc:sldMasterMk cId="157263593" sldId="2147483672"/>
            <ac:picMk id="11" creationId="{6DECBD66-940A-A06E-C68B-B9A5A0C02391}"/>
          </ac:picMkLst>
        </pc:picChg>
        <pc:picChg chg="del">
          <ac:chgData name="Melanie David-Feveck" userId="9e4d456e-893c-4367-b601-72fce04ebd6b" providerId="ADAL" clId="{68F4908F-4ADF-439F-9537-37AF3F804E22}" dt="2024-06-05T18:29:22.599" v="172" actId="478"/>
          <ac:picMkLst>
            <pc:docMk/>
            <pc:sldMasterMk cId="157263593" sldId="2147483672"/>
            <ac:picMk id="13" creationId="{60E5CA0B-1641-A3FB-7AAD-121DAF430A3B}"/>
          </ac:picMkLst>
        </pc:picChg>
        <pc:picChg chg="del">
          <ac:chgData name="Melanie David-Feveck" userId="9e4d456e-893c-4367-b601-72fce04ebd6b" providerId="ADAL" clId="{68F4908F-4ADF-439F-9537-37AF3F804E22}" dt="2024-06-05T18:29:20.360" v="169" actId="478"/>
          <ac:picMkLst>
            <pc:docMk/>
            <pc:sldMasterMk cId="157263593" sldId="2147483672"/>
            <ac:picMk id="14" creationId="{761E5465-2235-1D7F-6651-4F5DAE8F4BFD}"/>
          </ac:picMkLst>
        </pc:picChg>
        <pc:picChg chg="del">
          <ac:chgData name="Melanie David-Feveck" userId="9e4d456e-893c-4367-b601-72fce04ebd6b" providerId="ADAL" clId="{68F4908F-4ADF-439F-9537-37AF3F804E22}" dt="2024-06-05T18:29:22.089" v="171" actId="478"/>
          <ac:picMkLst>
            <pc:docMk/>
            <pc:sldMasterMk cId="157263593" sldId="2147483672"/>
            <ac:picMk id="15" creationId="{03DD13F5-FFA4-189F-6946-342EA478272F}"/>
          </ac:picMkLst>
        </pc:picChg>
        <pc:picChg chg="del">
          <ac:chgData name="Melanie David-Feveck" userId="9e4d456e-893c-4367-b601-72fce04ebd6b" providerId="ADAL" clId="{68F4908F-4ADF-439F-9537-37AF3F804E22}" dt="2024-06-05T18:29:23.460" v="173" actId="478"/>
          <ac:picMkLst>
            <pc:docMk/>
            <pc:sldMasterMk cId="157263593" sldId="2147483672"/>
            <ac:picMk id="18" creationId="{D4D27EC9-D4B2-5270-3A39-F13C2C773882}"/>
          </ac:picMkLst>
        </pc:picChg>
        <pc:sldLayoutChg chg="delSp mod">
          <pc:chgData name="Melanie David-Feveck" userId="9e4d456e-893c-4367-b601-72fce04ebd6b" providerId="ADAL" clId="{68F4908F-4ADF-439F-9537-37AF3F804E22}" dt="2024-06-05T18:28:18.084" v="165" actId="478"/>
          <pc:sldLayoutMkLst>
            <pc:docMk/>
            <pc:sldMasterMk cId="157263593" sldId="2147483672"/>
            <pc:sldLayoutMk cId="1060692580" sldId="2147483679"/>
          </pc:sldLayoutMkLst>
          <pc:spChg chg="del">
            <ac:chgData name="Melanie David-Feveck" userId="9e4d456e-893c-4367-b601-72fce04ebd6b" providerId="ADAL" clId="{68F4908F-4ADF-439F-9537-37AF3F804E22}" dt="2024-06-05T18:28:18.084" v="165" actId="478"/>
            <ac:spMkLst>
              <pc:docMk/>
              <pc:sldMasterMk cId="157263593" sldId="2147483672"/>
              <pc:sldLayoutMk cId="1060692580" sldId="2147483679"/>
              <ac:spMk id="2"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5FF91E-4F17-4F0D-8398-C93D565E1E61}" type="doc">
      <dgm:prSet loTypeId="urn:microsoft.com/office/officeart/2005/8/layout/vList5" loCatId="list" qsTypeId="urn:microsoft.com/office/officeart/2005/8/quickstyle/simple1" qsCatId="simple" csTypeId="urn:microsoft.com/office/officeart/2005/8/colors/colorful1#2" csCatId="colorful" phldr="1"/>
      <dgm:spPr/>
      <dgm:t>
        <a:bodyPr/>
        <a:lstStyle/>
        <a:p>
          <a:endParaRPr lang="en-GB"/>
        </a:p>
      </dgm:t>
    </dgm:pt>
    <dgm:pt modelId="{F5D7E78B-C4E0-4F8E-B893-5534532FF583}">
      <dgm:prSet phldrT="[Text]" custT="1"/>
      <dgm:spPr/>
      <dgm:t>
        <a:bodyPr/>
        <a:lstStyle/>
        <a:p>
          <a:r>
            <a:rPr lang="en-GB" sz="2000" b="1"/>
            <a:t>Context</a:t>
          </a:r>
          <a:r>
            <a:rPr lang="en-GB" sz="2000"/>
            <a:t> </a:t>
          </a:r>
        </a:p>
      </dgm:t>
    </dgm:pt>
    <dgm:pt modelId="{3C0D9FAF-54D1-4B3E-BBA0-46779D291D52}" type="parTrans" cxnId="{5E7C3891-29A8-461D-8274-3C6FBA25ABEC}">
      <dgm:prSet/>
      <dgm:spPr/>
      <dgm:t>
        <a:bodyPr/>
        <a:lstStyle/>
        <a:p>
          <a:endParaRPr lang="en-GB"/>
        </a:p>
      </dgm:t>
    </dgm:pt>
    <dgm:pt modelId="{5CFBF91E-D109-439A-9435-E44CC038CC54}" type="sibTrans" cxnId="{5E7C3891-29A8-461D-8274-3C6FBA25ABEC}">
      <dgm:prSet/>
      <dgm:spPr/>
      <dgm:t>
        <a:bodyPr/>
        <a:lstStyle/>
        <a:p>
          <a:endParaRPr lang="en-GB"/>
        </a:p>
      </dgm:t>
    </dgm:pt>
    <dgm:pt modelId="{ED7B977B-97DA-4EB8-A122-7C709DAC2F48}">
      <dgm:prSet phldrT="[Text]" custT="1"/>
      <dgm:spPr/>
      <dgm:t>
        <a:bodyPr/>
        <a:lstStyle/>
        <a:p>
          <a:r>
            <a:rPr lang="en-GB" sz="1400" b="1"/>
            <a:t>Is everything ....islands of excellence </a:t>
          </a:r>
        </a:p>
      </dgm:t>
    </dgm:pt>
    <dgm:pt modelId="{6E513B43-46B9-4A2D-BD17-A05CCEAAD80F}" type="parTrans" cxnId="{4DA3AC20-7B61-42E7-B935-3216487778C3}">
      <dgm:prSet/>
      <dgm:spPr/>
      <dgm:t>
        <a:bodyPr/>
        <a:lstStyle/>
        <a:p>
          <a:endParaRPr lang="en-GB"/>
        </a:p>
      </dgm:t>
    </dgm:pt>
    <dgm:pt modelId="{4ADD17C7-C601-4BD7-BFC5-AB21DBE416FA}" type="sibTrans" cxnId="{4DA3AC20-7B61-42E7-B935-3216487778C3}">
      <dgm:prSet/>
      <dgm:spPr/>
      <dgm:t>
        <a:bodyPr/>
        <a:lstStyle/>
        <a:p>
          <a:endParaRPr lang="en-GB"/>
        </a:p>
      </dgm:t>
    </dgm:pt>
    <dgm:pt modelId="{EC25E9BF-F33B-4E09-AFF0-BA18D4CA9B7B}">
      <dgm:prSet phldrT="[Text]" custT="1"/>
      <dgm:spPr/>
      <dgm:t>
        <a:bodyPr/>
        <a:lstStyle/>
        <a:p>
          <a:r>
            <a:rPr lang="en-GB" sz="2000" b="1"/>
            <a:t>Making Change Happen </a:t>
          </a:r>
        </a:p>
      </dgm:t>
    </dgm:pt>
    <dgm:pt modelId="{FB949767-3AB7-4A9E-8682-66D2B5A13C2A}" type="parTrans" cxnId="{2D265A3A-BA6A-4C7A-9E10-D47656CA5174}">
      <dgm:prSet/>
      <dgm:spPr/>
      <dgm:t>
        <a:bodyPr/>
        <a:lstStyle/>
        <a:p>
          <a:endParaRPr lang="en-GB"/>
        </a:p>
      </dgm:t>
    </dgm:pt>
    <dgm:pt modelId="{B5ADBE9C-ED85-45F3-B60B-244506FE234D}" type="sibTrans" cxnId="{2D265A3A-BA6A-4C7A-9E10-D47656CA5174}">
      <dgm:prSet/>
      <dgm:spPr/>
      <dgm:t>
        <a:bodyPr/>
        <a:lstStyle/>
        <a:p>
          <a:endParaRPr lang="en-GB"/>
        </a:p>
      </dgm:t>
    </dgm:pt>
    <dgm:pt modelId="{82DC65C3-4420-4997-8242-B123BABCD3F5}">
      <dgm:prSet phldrT="[Text]" custT="1"/>
      <dgm:spPr/>
      <dgm:t>
        <a:bodyPr/>
        <a:lstStyle/>
        <a:p>
          <a:r>
            <a:rPr lang="en-GB" sz="1400" b="1"/>
            <a:t>Understanding self and others-Team dynamic </a:t>
          </a:r>
        </a:p>
      </dgm:t>
    </dgm:pt>
    <dgm:pt modelId="{DA28FFFE-C89D-4956-A64D-66977079B5B3}" type="parTrans" cxnId="{1AA22EB6-122B-48CA-98C7-03C7B174574C}">
      <dgm:prSet/>
      <dgm:spPr/>
      <dgm:t>
        <a:bodyPr/>
        <a:lstStyle/>
        <a:p>
          <a:endParaRPr lang="en-GB"/>
        </a:p>
      </dgm:t>
    </dgm:pt>
    <dgm:pt modelId="{657FE673-162B-42D4-99DC-349CB3921C8B}" type="sibTrans" cxnId="{1AA22EB6-122B-48CA-98C7-03C7B174574C}">
      <dgm:prSet/>
      <dgm:spPr/>
      <dgm:t>
        <a:bodyPr/>
        <a:lstStyle/>
        <a:p>
          <a:endParaRPr lang="en-GB"/>
        </a:p>
      </dgm:t>
    </dgm:pt>
    <dgm:pt modelId="{D085C915-A6CF-4BAF-B948-682EB7286581}">
      <dgm:prSet phldrT="[Text]" custT="1"/>
      <dgm:spPr/>
      <dgm:t>
        <a:bodyPr/>
        <a:lstStyle/>
        <a:p>
          <a:r>
            <a:rPr lang="en-GB" sz="1400" b="1"/>
            <a:t>Mindfulness, emotional intelligence: FEELINGS matter at work </a:t>
          </a:r>
        </a:p>
      </dgm:t>
    </dgm:pt>
    <dgm:pt modelId="{2674168C-9C1B-4170-853B-D497591EA26C}" type="parTrans" cxnId="{8F98F9DC-C3BB-480D-B3A5-902DF51BC6AF}">
      <dgm:prSet/>
      <dgm:spPr/>
      <dgm:t>
        <a:bodyPr/>
        <a:lstStyle/>
        <a:p>
          <a:endParaRPr lang="en-GB"/>
        </a:p>
      </dgm:t>
    </dgm:pt>
    <dgm:pt modelId="{0E3C595B-B3C6-466A-8364-4C0FAC0FAE51}" type="sibTrans" cxnId="{8F98F9DC-C3BB-480D-B3A5-902DF51BC6AF}">
      <dgm:prSet/>
      <dgm:spPr/>
      <dgm:t>
        <a:bodyPr/>
        <a:lstStyle/>
        <a:p>
          <a:endParaRPr lang="en-GB"/>
        </a:p>
      </dgm:t>
    </dgm:pt>
    <dgm:pt modelId="{A3C7F7EA-A733-49A9-9798-3A983954BABA}">
      <dgm:prSet phldrT="[Text]" custT="1"/>
      <dgm:spPr/>
      <dgm:t>
        <a:bodyPr/>
        <a:lstStyle/>
        <a:p>
          <a:r>
            <a:rPr lang="en-GB" sz="1400" b="1"/>
            <a:t>Where are the bright spots and how do we build on these? </a:t>
          </a:r>
        </a:p>
      </dgm:t>
    </dgm:pt>
    <dgm:pt modelId="{DFAF2802-5AA2-47BF-935B-8D7546BA1370}" type="parTrans" cxnId="{E59C7EC5-D867-4845-9716-8F1E66C64B76}">
      <dgm:prSet/>
      <dgm:spPr/>
      <dgm:t>
        <a:bodyPr/>
        <a:lstStyle/>
        <a:p>
          <a:endParaRPr lang="en-GB"/>
        </a:p>
      </dgm:t>
    </dgm:pt>
    <dgm:pt modelId="{510CC75F-FDE3-43B5-BE37-BE84D135AA01}" type="sibTrans" cxnId="{E59C7EC5-D867-4845-9716-8F1E66C64B76}">
      <dgm:prSet/>
      <dgm:spPr/>
      <dgm:t>
        <a:bodyPr/>
        <a:lstStyle/>
        <a:p>
          <a:endParaRPr lang="en-GB"/>
        </a:p>
      </dgm:t>
    </dgm:pt>
    <dgm:pt modelId="{EC752C05-FD15-4731-90B2-B057CFA1E22E}">
      <dgm:prSet phldrT="[Text]" custT="1"/>
      <dgm:spPr/>
      <dgm:t>
        <a:bodyPr/>
        <a:lstStyle/>
        <a:p>
          <a:r>
            <a:rPr lang="en-GB" sz="1400" b="1"/>
            <a:t>Strong and loose ties </a:t>
          </a:r>
        </a:p>
      </dgm:t>
    </dgm:pt>
    <dgm:pt modelId="{74E04101-D0C4-4737-8D33-AC0FD0F3287C}" type="parTrans" cxnId="{74B4D04A-3436-4088-8BF1-38CC407BE7E0}">
      <dgm:prSet/>
      <dgm:spPr/>
      <dgm:t>
        <a:bodyPr/>
        <a:lstStyle/>
        <a:p>
          <a:endParaRPr lang="en-GB"/>
        </a:p>
      </dgm:t>
    </dgm:pt>
    <dgm:pt modelId="{6788BD76-B9B9-402E-862C-005B86BFFB73}" type="sibTrans" cxnId="{74B4D04A-3436-4088-8BF1-38CC407BE7E0}">
      <dgm:prSet/>
      <dgm:spPr/>
      <dgm:t>
        <a:bodyPr/>
        <a:lstStyle/>
        <a:p>
          <a:endParaRPr lang="en-GB"/>
        </a:p>
      </dgm:t>
    </dgm:pt>
    <dgm:pt modelId="{9A8BAA4B-BB12-4739-BF7B-0F7CE6231781}">
      <dgm:prSet phldrT="[Text]" custT="1"/>
      <dgm:spPr/>
      <dgm:t>
        <a:bodyPr/>
        <a:lstStyle/>
        <a:p>
          <a:r>
            <a:rPr lang="en-GB" sz="2000" b="1"/>
            <a:t>Measuring Results </a:t>
          </a:r>
        </a:p>
      </dgm:t>
    </dgm:pt>
    <dgm:pt modelId="{1480AF7C-3F33-41C5-9629-666A547F3C37}" type="parTrans" cxnId="{2B0FA73C-D841-4D28-BD17-22A60030DB18}">
      <dgm:prSet/>
      <dgm:spPr/>
      <dgm:t>
        <a:bodyPr/>
        <a:lstStyle/>
        <a:p>
          <a:endParaRPr lang="en-GB"/>
        </a:p>
      </dgm:t>
    </dgm:pt>
    <dgm:pt modelId="{FCB19E14-D9A1-4D72-9AFF-E9588D17EE5E}" type="sibTrans" cxnId="{2B0FA73C-D841-4D28-BD17-22A60030DB18}">
      <dgm:prSet/>
      <dgm:spPr/>
      <dgm:t>
        <a:bodyPr/>
        <a:lstStyle/>
        <a:p>
          <a:endParaRPr lang="en-GB"/>
        </a:p>
      </dgm:t>
    </dgm:pt>
    <dgm:pt modelId="{27154B4D-A43F-4906-998E-38577E54A0C5}">
      <dgm:prSet phldrT="[Text]" custT="1"/>
      <dgm:spPr/>
      <dgm:t>
        <a:bodyPr/>
        <a:lstStyle/>
        <a:p>
          <a:r>
            <a:rPr lang="en-GB" sz="2000" b="1"/>
            <a:t>Methods tools and techniques </a:t>
          </a:r>
        </a:p>
      </dgm:t>
    </dgm:pt>
    <dgm:pt modelId="{8197EF0D-90C1-4647-9433-ED945B95E5D3}" type="parTrans" cxnId="{98AC260F-EF96-40A7-BFD8-2E8E25FC7AC1}">
      <dgm:prSet/>
      <dgm:spPr/>
      <dgm:t>
        <a:bodyPr/>
        <a:lstStyle/>
        <a:p>
          <a:endParaRPr lang="en-GB"/>
        </a:p>
      </dgm:t>
    </dgm:pt>
    <dgm:pt modelId="{FC00679F-97DF-4E43-80AE-6AD7243F31D5}" type="sibTrans" cxnId="{98AC260F-EF96-40A7-BFD8-2E8E25FC7AC1}">
      <dgm:prSet/>
      <dgm:spPr/>
      <dgm:t>
        <a:bodyPr/>
        <a:lstStyle/>
        <a:p>
          <a:endParaRPr lang="en-GB"/>
        </a:p>
      </dgm:t>
    </dgm:pt>
    <dgm:pt modelId="{D4D77F26-1F02-4ADC-8988-BC6A4F8DFD99}">
      <dgm:prSet phldrT="[Text]" custT="1"/>
      <dgm:spPr/>
      <dgm:t>
        <a:bodyPr/>
        <a:lstStyle/>
        <a:p>
          <a:r>
            <a:rPr lang="en-GB" sz="1400" b="1"/>
            <a:t>Improvement science  e.g. Model for improvement, lean </a:t>
          </a:r>
        </a:p>
      </dgm:t>
    </dgm:pt>
    <dgm:pt modelId="{38B0BACC-289C-4539-8F41-B8D450D00F42}" type="parTrans" cxnId="{3598A862-8DEA-44B9-ADEB-A2DA20DB108D}">
      <dgm:prSet/>
      <dgm:spPr/>
      <dgm:t>
        <a:bodyPr/>
        <a:lstStyle/>
        <a:p>
          <a:endParaRPr lang="en-GB"/>
        </a:p>
      </dgm:t>
    </dgm:pt>
    <dgm:pt modelId="{C303D0E5-DAA7-4BF4-9B17-5D314551BF70}" type="sibTrans" cxnId="{3598A862-8DEA-44B9-ADEB-A2DA20DB108D}">
      <dgm:prSet/>
      <dgm:spPr/>
      <dgm:t>
        <a:bodyPr/>
        <a:lstStyle/>
        <a:p>
          <a:endParaRPr lang="en-GB"/>
        </a:p>
      </dgm:t>
    </dgm:pt>
    <dgm:pt modelId="{158D18B7-E4CE-43F9-A64D-A3AEB01CB39A}">
      <dgm:prSet phldrT="[Text]" custT="1"/>
      <dgm:spPr/>
      <dgm:t>
        <a:bodyPr/>
        <a:lstStyle/>
        <a:p>
          <a:endParaRPr lang="en-GB" sz="1400" b="1"/>
        </a:p>
      </dgm:t>
    </dgm:pt>
    <dgm:pt modelId="{AC6FD028-ADA0-4066-9C2D-2146B7DEE6F3}" type="parTrans" cxnId="{AC36C940-9086-4B35-A6DC-7A705B46083D}">
      <dgm:prSet/>
      <dgm:spPr/>
      <dgm:t>
        <a:bodyPr/>
        <a:lstStyle/>
        <a:p>
          <a:endParaRPr lang="en-GB"/>
        </a:p>
      </dgm:t>
    </dgm:pt>
    <dgm:pt modelId="{CCE76497-AFE8-4E61-AEC0-586DF4F55DE0}" type="sibTrans" cxnId="{AC36C940-9086-4B35-A6DC-7A705B46083D}">
      <dgm:prSet/>
      <dgm:spPr/>
      <dgm:t>
        <a:bodyPr/>
        <a:lstStyle/>
        <a:p>
          <a:endParaRPr lang="en-GB"/>
        </a:p>
      </dgm:t>
    </dgm:pt>
    <dgm:pt modelId="{2D9D79E6-E6AC-497D-9078-DE7D16176C90}">
      <dgm:prSet phldrT="[Text]" custT="1"/>
      <dgm:spPr/>
      <dgm:t>
        <a:bodyPr/>
        <a:lstStyle/>
        <a:p>
          <a:r>
            <a:rPr lang="en-GB" sz="1400" b="1"/>
            <a:t>Triple aim (patient experience, ROI, improved clinical outcomes) </a:t>
          </a:r>
        </a:p>
      </dgm:t>
    </dgm:pt>
    <dgm:pt modelId="{C583536E-9C01-4E42-B406-724788D3D170}" type="parTrans" cxnId="{68E3B7C6-58C1-46DA-A27D-3FA4BED0A249}">
      <dgm:prSet/>
      <dgm:spPr/>
      <dgm:t>
        <a:bodyPr/>
        <a:lstStyle/>
        <a:p>
          <a:endParaRPr lang="en-GB"/>
        </a:p>
      </dgm:t>
    </dgm:pt>
    <dgm:pt modelId="{225E5506-4182-4784-A632-EF3A33D6C59F}" type="sibTrans" cxnId="{68E3B7C6-58C1-46DA-A27D-3FA4BED0A249}">
      <dgm:prSet/>
      <dgm:spPr/>
      <dgm:t>
        <a:bodyPr/>
        <a:lstStyle/>
        <a:p>
          <a:endParaRPr lang="en-GB"/>
        </a:p>
      </dgm:t>
    </dgm:pt>
    <dgm:pt modelId="{10EE4EAF-A76D-4C10-A5BC-EF8FF7584D07}">
      <dgm:prSet phldrT="[Text]" custT="1"/>
      <dgm:spPr/>
      <dgm:t>
        <a:bodyPr/>
        <a:lstStyle/>
        <a:p>
          <a:endParaRPr lang="en-GB" sz="1400" b="1"/>
        </a:p>
      </dgm:t>
    </dgm:pt>
    <dgm:pt modelId="{9FC87688-0473-4F88-A045-D079CF803E72}" type="parTrans" cxnId="{4AB47E18-0220-41D7-8138-CF321D45EDD0}">
      <dgm:prSet/>
      <dgm:spPr/>
      <dgm:t>
        <a:bodyPr/>
        <a:lstStyle/>
        <a:p>
          <a:endParaRPr lang="en-GB"/>
        </a:p>
      </dgm:t>
    </dgm:pt>
    <dgm:pt modelId="{CDC7139E-3EED-4596-BDFC-F429519C7D30}" type="sibTrans" cxnId="{4AB47E18-0220-41D7-8138-CF321D45EDD0}">
      <dgm:prSet/>
      <dgm:spPr/>
      <dgm:t>
        <a:bodyPr/>
        <a:lstStyle/>
        <a:p>
          <a:endParaRPr lang="en-GB"/>
        </a:p>
      </dgm:t>
    </dgm:pt>
    <dgm:pt modelId="{7111FBE0-928F-48D2-A86B-D27C4D1F56D1}">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400" b="1"/>
            <a:t>Dash board of measures- Run and control charts</a:t>
          </a:r>
          <a:endParaRPr lang="en-GB" b="1"/>
        </a:p>
      </dgm:t>
    </dgm:pt>
    <dgm:pt modelId="{19473908-2C20-4226-B39A-0F1172408939}" type="parTrans" cxnId="{5F3F7CCA-6E76-4337-8292-A30A6B955CFB}">
      <dgm:prSet/>
      <dgm:spPr/>
      <dgm:t>
        <a:bodyPr/>
        <a:lstStyle/>
        <a:p>
          <a:endParaRPr lang="en-GB"/>
        </a:p>
      </dgm:t>
    </dgm:pt>
    <dgm:pt modelId="{35DF5460-A55E-4A85-8637-4249E978083F}" type="sibTrans" cxnId="{5F3F7CCA-6E76-4337-8292-A30A6B955CFB}">
      <dgm:prSet/>
      <dgm:spPr/>
      <dgm:t>
        <a:bodyPr/>
        <a:lstStyle/>
        <a:p>
          <a:endParaRPr lang="en-GB"/>
        </a:p>
      </dgm:t>
    </dgm:pt>
    <dgm:pt modelId="{350AA062-E2CA-4C5C-B689-FDCB651C78BA}">
      <dgm:prSet custT="1"/>
      <dgm:spPr/>
      <dgm:t>
        <a:bodyPr/>
        <a:lstStyle/>
        <a:p>
          <a:r>
            <a:rPr lang="en-GB" sz="1400" b="1"/>
            <a:t>Deep and broad understanding of what it takes to sustain change... reliability and resilience in care delivery ..Sensitive to operations (Safety II )</a:t>
          </a:r>
        </a:p>
      </dgm:t>
    </dgm:pt>
    <dgm:pt modelId="{F0119169-3132-4CAB-BBE8-CB35E41B1B20}" type="parTrans" cxnId="{8CBD60AE-A90F-432A-A9D7-80A47B993D6F}">
      <dgm:prSet/>
      <dgm:spPr/>
      <dgm:t>
        <a:bodyPr/>
        <a:lstStyle/>
        <a:p>
          <a:endParaRPr lang="en-GB"/>
        </a:p>
      </dgm:t>
    </dgm:pt>
    <dgm:pt modelId="{47B49789-91C1-4D99-B050-AA8FB4BB6B0E}" type="sibTrans" cxnId="{8CBD60AE-A90F-432A-A9D7-80A47B993D6F}">
      <dgm:prSet/>
      <dgm:spPr/>
      <dgm:t>
        <a:bodyPr/>
        <a:lstStyle/>
        <a:p>
          <a:endParaRPr lang="en-GB"/>
        </a:p>
      </dgm:t>
    </dgm:pt>
    <dgm:pt modelId="{F7C0F5A4-7604-4C3A-BDFF-88BC22A25CC7}">
      <dgm:prSet custT="1"/>
      <dgm:spPr/>
      <dgm:t>
        <a:bodyPr/>
        <a:lstStyle/>
        <a:p>
          <a:r>
            <a:rPr lang="en-GB" sz="1400" b="1"/>
            <a:t>Acknowledge and monitor spread</a:t>
          </a:r>
          <a:endParaRPr lang="en-GB" sz="1400" b="1" i="1"/>
        </a:p>
      </dgm:t>
    </dgm:pt>
    <dgm:pt modelId="{39D39D12-0D80-48A3-B3CA-8FA38FAB1DA1}" type="parTrans" cxnId="{F4F02E73-29C9-4C31-BA9C-B7FABCD80E28}">
      <dgm:prSet/>
      <dgm:spPr/>
      <dgm:t>
        <a:bodyPr/>
        <a:lstStyle/>
        <a:p>
          <a:endParaRPr lang="en-GB"/>
        </a:p>
      </dgm:t>
    </dgm:pt>
    <dgm:pt modelId="{517BEF36-679A-45A0-A685-5C5FCBC8D3B5}" type="sibTrans" cxnId="{F4F02E73-29C9-4C31-BA9C-B7FABCD80E28}">
      <dgm:prSet/>
      <dgm:spPr/>
      <dgm:t>
        <a:bodyPr/>
        <a:lstStyle/>
        <a:p>
          <a:endParaRPr lang="en-GB"/>
        </a:p>
      </dgm:t>
    </dgm:pt>
    <dgm:pt modelId="{F04562E5-6298-4A5A-9321-4655FA238CEE}">
      <dgm:prSet phldrT="[Text]" custT="1"/>
      <dgm:spPr/>
      <dgm:t>
        <a:bodyPr/>
        <a:lstStyle/>
        <a:p>
          <a:r>
            <a:rPr lang="en-US" sz="1400" b="1"/>
            <a:t>Make the right thing easy to try, easy to do and easy to try!</a:t>
          </a:r>
          <a:endParaRPr lang="en-GB" sz="1400" b="1"/>
        </a:p>
      </dgm:t>
    </dgm:pt>
    <dgm:pt modelId="{104A52F3-AB43-41EB-A09B-35A0C87360DC}" type="parTrans" cxnId="{D3939F02-EDD0-41FA-A48C-3616A462F946}">
      <dgm:prSet/>
      <dgm:spPr/>
      <dgm:t>
        <a:bodyPr/>
        <a:lstStyle/>
        <a:p>
          <a:endParaRPr lang="en-US"/>
        </a:p>
      </dgm:t>
    </dgm:pt>
    <dgm:pt modelId="{44690A3E-A5A1-4F94-9683-A4F61A5B0C6F}" type="sibTrans" cxnId="{D3939F02-EDD0-41FA-A48C-3616A462F946}">
      <dgm:prSet/>
      <dgm:spPr/>
      <dgm:t>
        <a:bodyPr/>
        <a:lstStyle/>
        <a:p>
          <a:endParaRPr lang="en-US"/>
        </a:p>
      </dgm:t>
    </dgm:pt>
    <dgm:pt modelId="{7EFD9D7B-A6DB-4E6C-B8D5-E8CFF3E21CE7}">
      <dgm:prSet phldrT="[Text]" custT="1"/>
      <dgm:spPr/>
      <dgm:t>
        <a:bodyPr/>
        <a:lstStyle/>
        <a:p>
          <a:r>
            <a:rPr lang="en-GB" sz="1400" b="1"/>
            <a:t>Community asset management  </a:t>
          </a:r>
        </a:p>
      </dgm:t>
    </dgm:pt>
    <dgm:pt modelId="{8DCB986C-3C45-4573-8A64-C8073DB282DF}" type="parTrans" cxnId="{61130B36-3FE7-4285-A5C6-47716F737C4B}">
      <dgm:prSet/>
      <dgm:spPr/>
      <dgm:t>
        <a:bodyPr/>
        <a:lstStyle/>
        <a:p>
          <a:endParaRPr lang="en-US"/>
        </a:p>
      </dgm:t>
    </dgm:pt>
    <dgm:pt modelId="{6397047A-F30A-4A89-9204-20770FBF6CCA}" type="sibTrans" cxnId="{61130B36-3FE7-4285-A5C6-47716F737C4B}">
      <dgm:prSet/>
      <dgm:spPr/>
      <dgm:t>
        <a:bodyPr/>
        <a:lstStyle/>
        <a:p>
          <a:endParaRPr lang="en-US"/>
        </a:p>
      </dgm:t>
    </dgm:pt>
    <dgm:pt modelId="{1C981CD6-96FC-41B9-861B-8D477BFD242A}">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400" b="1"/>
            <a:t>Measurement MATTERS</a:t>
          </a:r>
          <a:endParaRPr lang="en-GB" b="1"/>
        </a:p>
      </dgm:t>
    </dgm:pt>
    <dgm:pt modelId="{09EDAAE2-5518-48E6-BE26-FE4C217A659F}" type="sibTrans" cxnId="{5C997077-B516-4908-A02A-21D5A73E9117}">
      <dgm:prSet/>
      <dgm:spPr/>
      <dgm:t>
        <a:bodyPr/>
        <a:lstStyle/>
        <a:p>
          <a:endParaRPr lang="en-US"/>
        </a:p>
      </dgm:t>
    </dgm:pt>
    <dgm:pt modelId="{07CFCC9E-3C3F-487B-88CB-C3908D9FC9AC}" type="parTrans" cxnId="{5C997077-B516-4908-A02A-21D5A73E9117}">
      <dgm:prSet/>
      <dgm:spPr/>
      <dgm:t>
        <a:bodyPr/>
        <a:lstStyle/>
        <a:p>
          <a:endParaRPr lang="en-US"/>
        </a:p>
      </dgm:t>
    </dgm:pt>
    <dgm:pt modelId="{C6CA4E95-24A7-46DD-BFB0-B7CD010B633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400" b="1"/>
            <a:t>Info graphics</a:t>
          </a:r>
        </a:p>
      </dgm:t>
    </dgm:pt>
    <dgm:pt modelId="{D910E776-71C7-42E0-B0E6-9713F3485A71}" type="parTrans" cxnId="{A9503F66-7175-466E-B57E-316A19FA7DE7}">
      <dgm:prSet/>
      <dgm:spPr/>
      <dgm:t>
        <a:bodyPr/>
        <a:lstStyle/>
        <a:p>
          <a:endParaRPr lang="en-US"/>
        </a:p>
      </dgm:t>
    </dgm:pt>
    <dgm:pt modelId="{9C44155E-0B7F-4EA3-8C55-7901515B35C1}" type="sibTrans" cxnId="{A9503F66-7175-466E-B57E-316A19FA7DE7}">
      <dgm:prSet/>
      <dgm:spPr/>
      <dgm:t>
        <a:bodyPr/>
        <a:lstStyle/>
        <a:p>
          <a:endParaRPr lang="en-US"/>
        </a:p>
      </dgm:t>
    </dgm:pt>
    <dgm:pt modelId="{E4BBEC98-F56C-4664-A021-04FED79D9215}">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400" b="1"/>
            <a:t>Generate light not heat! Measures for improvement </a:t>
          </a:r>
          <a:endParaRPr lang="en-GB" b="1"/>
        </a:p>
      </dgm:t>
    </dgm:pt>
    <dgm:pt modelId="{565859FF-0A6F-477C-A643-453A3BF9D894}" type="parTrans" cxnId="{DE2B8676-DA98-4F6A-BC99-3CF97BE143F4}">
      <dgm:prSet/>
      <dgm:spPr/>
      <dgm:t>
        <a:bodyPr/>
        <a:lstStyle/>
        <a:p>
          <a:endParaRPr lang="en-US"/>
        </a:p>
      </dgm:t>
    </dgm:pt>
    <dgm:pt modelId="{D1E676C2-9F94-4113-A93A-2A3AC37FE9C4}" type="sibTrans" cxnId="{DE2B8676-DA98-4F6A-BC99-3CF97BE143F4}">
      <dgm:prSet/>
      <dgm:spPr/>
      <dgm:t>
        <a:bodyPr/>
        <a:lstStyle/>
        <a:p>
          <a:endParaRPr lang="en-US"/>
        </a:p>
      </dgm:t>
    </dgm:pt>
    <dgm:pt modelId="{3E69C2C7-2465-4D4E-9694-C1B02C9C312B}">
      <dgm:prSet phldrT="[Text]" custT="1"/>
      <dgm:spPr/>
      <dgm:t>
        <a:bodyPr/>
        <a:lstStyle/>
        <a:p>
          <a:r>
            <a:rPr lang="en-GB" sz="2000" b="1"/>
            <a:t>Holding the Gains </a:t>
          </a:r>
        </a:p>
      </dgm:t>
    </dgm:pt>
    <dgm:pt modelId="{22515F04-F70E-4F70-9516-88FFE8F23114}" type="sibTrans" cxnId="{8766B2EA-51E9-4C3D-BDFC-BA3D13C77041}">
      <dgm:prSet/>
      <dgm:spPr/>
      <dgm:t>
        <a:bodyPr/>
        <a:lstStyle/>
        <a:p>
          <a:endParaRPr lang="en-GB"/>
        </a:p>
      </dgm:t>
    </dgm:pt>
    <dgm:pt modelId="{53F72E65-13BB-469C-8BB9-1D24B09BA32A}" type="parTrans" cxnId="{8766B2EA-51E9-4C3D-BDFC-BA3D13C77041}">
      <dgm:prSet/>
      <dgm:spPr/>
      <dgm:t>
        <a:bodyPr/>
        <a:lstStyle/>
        <a:p>
          <a:endParaRPr lang="en-GB"/>
        </a:p>
      </dgm:t>
    </dgm:pt>
    <dgm:pt modelId="{B1141047-B5CC-0743-AABB-67DAA665B256}">
      <dgm:prSet custT="1"/>
      <dgm:spPr/>
      <dgm:t>
        <a:bodyPr/>
        <a:lstStyle/>
        <a:p>
          <a:r>
            <a:rPr lang="en-GB" sz="1300" b="1"/>
            <a:t> C</a:t>
          </a:r>
          <a:r>
            <a:rPr lang="en-GB" sz="1400" b="1"/>
            <a:t>elebrate Success </a:t>
          </a:r>
          <a:endParaRPr lang="en-GB" sz="1400" b="1" i="1"/>
        </a:p>
      </dgm:t>
    </dgm:pt>
    <dgm:pt modelId="{2D0AF319-420C-C043-A6DB-209FE6BB3959}" type="parTrans" cxnId="{9D6E92BF-E2B9-564D-8CDD-057AC07ADC15}">
      <dgm:prSet/>
      <dgm:spPr/>
      <dgm:t>
        <a:bodyPr/>
        <a:lstStyle/>
        <a:p>
          <a:endParaRPr lang="en-US"/>
        </a:p>
      </dgm:t>
    </dgm:pt>
    <dgm:pt modelId="{36E6AD3A-0C7B-6641-8D56-91D569E79A54}" type="sibTrans" cxnId="{9D6E92BF-E2B9-564D-8CDD-057AC07ADC15}">
      <dgm:prSet/>
      <dgm:spPr/>
      <dgm:t>
        <a:bodyPr/>
        <a:lstStyle/>
        <a:p>
          <a:endParaRPr lang="en-US"/>
        </a:p>
      </dgm:t>
    </dgm:pt>
    <dgm:pt modelId="{6DCD3F01-B823-436A-A381-D3322EEFA2A0}" type="pres">
      <dgm:prSet presAssocID="{BD5FF91E-4F17-4F0D-8398-C93D565E1E61}" presName="Name0" presStyleCnt="0">
        <dgm:presLayoutVars>
          <dgm:dir/>
          <dgm:animLvl val="lvl"/>
          <dgm:resizeHandles val="exact"/>
        </dgm:presLayoutVars>
      </dgm:prSet>
      <dgm:spPr/>
    </dgm:pt>
    <dgm:pt modelId="{249EBCCA-F70B-4557-B024-1E2801A807E8}" type="pres">
      <dgm:prSet presAssocID="{F5D7E78B-C4E0-4F8E-B893-5534532FF583}" presName="linNode" presStyleCnt="0"/>
      <dgm:spPr/>
    </dgm:pt>
    <dgm:pt modelId="{E0449547-A89A-4394-BC92-E708AB188460}" type="pres">
      <dgm:prSet presAssocID="{F5D7E78B-C4E0-4F8E-B893-5534532FF583}" presName="parentText" presStyleLbl="node1" presStyleIdx="0" presStyleCnt="5">
        <dgm:presLayoutVars>
          <dgm:chMax val="1"/>
          <dgm:bulletEnabled val="1"/>
        </dgm:presLayoutVars>
      </dgm:prSet>
      <dgm:spPr/>
    </dgm:pt>
    <dgm:pt modelId="{5323E7FD-6FCA-4B63-891B-0F96D7DD5445}" type="pres">
      <dgm:prSet presAssocID="{F5D7E78B-C4E0-4F8E-B893-5534532FF583}" presName="descendantText" presStyleLbl="alignAccFollowNode1" presStyleIdx="0" presStyleCnt="5" custScaleY="156726">
        <dgm:presLayoutVars>
          <dgm:bulletEnabled val="1"/>
        </dgm:presLayoutVars>
      </dgm:prSet>
      <dgm:spPr/>
    </dgm:pt>
    <dgm:pt modelId="{B3F2CFCB-6384-451D-B6D1-E876CE67158F}" type="pres">
      <dgm:prSet presAssocID="{5CFBF91E-D109-439A-9435-E44CC038CC54}" presName="sp" presStyleCnt="0"/>
      <dgm:spPr/>
    </dgm:pt>
    <dgm:pt modelId="{5A6A75F7-67ED-4011-B8D6-72EB6F034BDD}" type="pres">
      <dgm:prSet presAssocID="{EC25E9BF-F33B-4E09-AFF0-BA18D4CA9B7B}" presName="linNode" presStyleCnt="0"/>
      <dgm:spPr/>
    </dgm:pt>
    <dgm:pt modelId="{999123DE-A3B4-4DCA-B42E-E3244AF15B3D}" type="pres">
      <dgm:prSet presAssocID="{EC25E9BF-F33B-4E09-AFF0-BA18D4CA9B7B}" presName="parentText" presStyleLbl="node1" presStyleIdx="1" presStyleCnt="5" custLinFactNeighborY="-4981">
        <dgm:presLayoutVars>
          <dgm:chMax val="1"/>
          <dgm:bulletEnabled val="1"/>
        </dgm:presLayoutVars>
      </dgm:prSet>
      <dgm:spPr/>
    </dgm:pt>
    <dgm:pt modelId="{AAC2CDF1-392D-4F0C-97B0-78FCC5F4B8C8}" type="pres">
      <dgm:prSet presAssocID="{EC25E9BF-F33B-4E09-AFF0-BA18D4CA9B7B}" presName="descendantText" presStyleLbl="alignAccFollowNode1" presStyleIdx="1" presStyleCnt="5" custScaleY="148054">
        <dgm:presLayoutVars>
          <dgm:bulletEnabled val="1"/>
        </dgm:presLayoutVars>
      </dgm:prSet>
      <dgm:spPr/>
    </dgm:pt>
    <dgm:pt modelId="{195DE03D-6417-48C0-A9ED-F60A7BADC1FF}" type="pres">
      <dgm:prSet presAssocID="{B5ADBE9C-ED85-45F3-B60B-244506FE234D}" presName="sp" presStyleCnt="0"/>
      <dgm:spPr/>
    </dgm:pt>
    <dgm:pt modelId="{0B18F0E6-4F10-46F8-B16A-8E455CB2FB10}" type="pres">
      <dgm:prSet presAssocID="{27154B4D-A43F-4906-998E-38577E54A0C5}" presName="linNode" presStyleCnt="0"/>
      <dgm:spPr/>
    </dgm:pt>
    <dgm:pt modelId="{916F3AAE-E4AB-4BC7-A4F5-2B8938AEFBA2}" type="pres">
      <dgm:prSet presAssocID="{27154B4D-A43F-4906-998E-38577E54A0C5}" presName="parentText" presStyleLbl="node1" presStyleIdx="2" presStyleCnt="5">
        <dgm:presLayoutVars>
          <dgm:chMax val="1"/>
          <dgm:bulletEnabled val="1"/>
        </dgm:presLayoutVars>
      </dgm:prSet>
      <dgm:spPr/>
    </dgm:pt>
    <dgm:pt modelId="{96984BC1-333D-4CF6-AF14-50BA4E593903}" type="pres">
      <dgm:prSet presAssocID="{27154B4D-A43F-4906-998E-38577E54A0C5}" presName="descendantText" presStyleLbl="alignAccFollowNode1" presStyleIdx="2" presStyleCnt="5" custScaleY="147972">
        <dgm:presLayoutVars>
          <dgm:bulletEnabled val="1"/>
        </dgm:presLayoutVars>
      </dgm:prSet>
      <dgm:spPr/>
    </dgm:pt>
    <dgm:pt modelId="{535F1583-5920-4C31-BEE7-88084F8A3838}" type="pres">
      <dgm:prSet presAssocID="{FC00679F-97DF-4E43-80AE-6AD7243F31D5}" presName="sp" presStyleCnt="0"/>
      <dgm:spPr/>
    </dgm:pt>
    <dgm:pt modelId="{4D25B91B-CE43-47D4-8D21-F290D6673959}" type="pres">
      <dgm:prSet presAssocID="{9A8BAA4B-BB12-4739-BF7B-0F7CE6231781}" presName="linNode" presStyleCnt="0"/>
      <dgm:spPr/>
    </dgm:pt>
    <dgm:pt modelId="{0ED9EA69-360C-49F2-9BFD-8EB3418F8A72}" type="pres">
      <dgm:prSet presAssocID="{9A8BAA4B-BB12-4739-BF7B-0F7CE6231781}" presName="parentText" presStyleLbl="node1" presStyleIdx="3" presStyleCnt="5">
        <dgm:presLayoutVars>
          <dgm:chMax val="1"/>
          <dgm:bulletEnabled val="1"/>
        </dgm:presLayoutVars>
      </dgm:prSet>
      <dgm:spPr/>
    </dgm:pt>
    <dgm:pt modelId="{6FA57E48-F8B5-4EE6-B43B-B5BE2951F852}" type="pres">
      <dgm:prSet presAssocID="{9A8BAA4B-BB12-4739-BF7B-0F7CE6231781}" presName="descendantText" presStyleLbl="alignAccFollowNode1" presStyleIdx="3" presStyleCnt="5" custScaleY="181035" custLinFactNeighborX="-1033" custLinFactNeighborY="-6191">
        <dgm:presLayoutVars>
          <dgm:bulletEnabled val="1"/>
        </dgm:presLayoutVars>
      </dgm:prSet>
      <dgm:spPr/>
    </dgm:pt>
    <dgm:pt modelId="{A72F5724-F52C-47F2-A9BF-6ED2700E5FB1}" type="pres">
      <dgm:prSet presAssocID="{FCB19E14-D9A1-4D72-9AFF-E9588D17EE5E}" presName="sp" presStyleCnt="0"/>
      <dgm:spPr/>
    </dgm:pt>
    <dgm:pt modelId="{C6E4A5B8-93D0-49C9-9503-BC205A5A9100}" type="pres">
      <dgm:prSet presAssocID="{3E69C2C7-2465-4D4E-9694-C1B02C9C312B}" presName="linNode" presStyleCnt="0"/>
      <dgm:spPr/>
    </dgm:pt>
    <dgm:pt modelId="{2AD56F31-39E8-4D78-9A47-CFBC13035770}" type="pres">
      <dgm:prSet presAssocID="{3E69C2C7-2465-4D4E-9694-C1B02C9C312B}" presName="parentText" presStyleLbl="node1" presStyleIdx="4" presStyleCnt="5" custLinFactNeighborY="-8699">
        <dgm:presLayoutVars>
          <dgm:chMax val="1"/>
          <dgm:bulletEnabled val="1"/>
        </dgm:presLayoutVars>
      </dgm:prSet>
      <dgm:spPr/>
    </dgm:pt>
    <dgm:pt modelId="{68F64355-678D-4B89-8612-853027C3066A}" type="pres">
      <dgm:prSet presAssocID="{3E69C2C7-2465-4D4E-9694-C1B02C9C312B}" presName="descendantText" presStyleLbl="alignAccFollowNode1" presStyleIdx="4" presStyleCnt="5" custScaleY="203271" custLinFactNeighborX="7204" custLinFactNeighborY="-9042">
        <dgm:presLayoutVars>
          <dgm:bulletEnabled val="1"/>
        </dgm:presLayoutVars>
      </dgm:prSet>
      <dgm:spPr/>
    </dgm:pt>
  </dgm:ptLst>
  <dgm:cxnLst>
    <dgm:cxn modelId="{D3939F02-EDD0-41FA-A48C-3616A462F946}" srcId="{EC25E9BF-F33B-4E09-AFF0-BA18D4CA9B7B}" destId="{F04562E5-6298-4A5A-9321-4655FA238CEE}" srcOrd="2" destOrd="0" parTransId="{104A52F3-AB43-41EB-A09B-35A0C87360DC}" sibTransId="{44690A3E-A5A1-4F94-9683-A4F61A5B0C6F}"/>
    <dgm:cxn modelId="{5F02ED02-C5F6-3245-8CD3-61DC86FCE31B}" type="presOf" srcId="{350AA062-E2CA-4C5C-B689-FDCB651C78BA}" destId="{68F64355-678D-4B89-8612-853027C3066A}" srcOrd="0" destOrd="0" presId="urn:microsoft.com/office/officeart/2005/8/layout/vList5"/>
    <dgm:cxn modelId="{1705C50D-DE3F-8B4F-B759-150CD6742092}" type="presOf" srcId="{7EFD9D7B-A6DB-4E6C-B8D5-E8CFF3E21CE7}" destId="{96984BC1-333D-4CF6-AF14-50BA4E593903}" srcOrd="0" destOrd="3" presId="urn:microsoft.com/office/officeart/2005/8/layout/vList5"/>
    <dgm:cxn modelId="{98AC260F-EF96-40A7-BFD8-2E8E25FC7AC1}" srcId="{BD5FF91E-4F17-4F0D-8398-C93D565E1E61}" destId="{27154B4D-A43F-4906-998E-38577E54A0C5}" srcOrd="2" destOrd="0" parTransId="{8197EF0D-90C1-4647-9433-ED945B95E5D3}" sibTransId="{FC00679F-97DF-4E43-80AE-6AD7243F31D5}"/>
    <dgm:cxn modelId="{4AB47E18-0220-41D7-8138-CF321D45EDD0}" srcId="{27154B4D-A43F-4906-998E-38577E54A0C5}" destId="{10EE4EAF-A76D-4C10-A5BC-EF8FF7584D07}" srcOrd="0" destOrd="0" parTransId="{9FC87688-0473-4F88-A045-D079CF803E72}" sibTransId="{CDC7139E-3EED-4596-BDFC-F429519C7D30}"/>
    <dgm:cxn modelId="{4DA3AC20-7B61-42E7-B935-3216487778C3}" srcId="{F5D7E78B-C4E0-4F8E-B893-5534532FF583}" destId="{ED7B977B-97DA-4EB8-A122-7C709DAC2F48}" srcOrd="0" destOrd="0" parTransId="{6E513B43-46B9-4A2D-BD17-A05CCEAAD80F}" sibTransId="{4ADD17C7-C601-4BD7-BFC5-AB21DBE416FA}"/>
    <dgm:cxn modelId="{514C2722-B6B5-D140-AF57-9BEAF07EC26F}" type="presOf" srcId="{BD5FF91E-4F17-4F0D-8398-C93D565E1E61}" destId="{6DCD3F01-B823-436A-A381-D3322EEFA2A0}" srcOrd="0" destOrd="0" presId="urn:microsoft.com/office/officeart/2005/8/layout/vList5"/>
    <dgm:cxn modelId="{CC929D28-702C-7940-8C93-BD51D1053C3C}" type="presOf" srcId="{F5D7E78B-C4E0-4F8E-B893-5534532FF583}" destId="{E0449547-A89A-4394-BC92-E708AB188460}" srcOrd="0" destOrd="0" presId="urn:microsoft.com/office/officeart/2005/8/layout/vList5"/>
    <dgm:cxn modelId="{17439D31-4CE0-004B-B033-C5A81453EC0B}" type="presOf" srcId="{F04562E5-6298-4A5A-9321-4655FA238CEE}" destId="{AAC2CDF1-392D-4F0C-97B0-78FCC5F4B8C8}" srcOrd="0" destOrd="2" presId="urn:microsoft.com/office/officeart/2005/8/layout/vList5"/>
    <dgm:cxn modelId="{61130B36-3FE7-4285-A5C6-47716F737C4B}" srcId="{27154B4D-A43F-4906-998E-38577E54A0C5}" destId="{7EFD9D7B-A6DB-4E6C-B8D5-E8CFF3E21CE7}" srcOrd="3" destOrd="0" parTransId="{8DCB986C-3C45-4573-8A64-C8073DB282DF}" sibTransId="{6397047A-F30A-4A89-9204-20770FBF6CCA}"/>
    <dgm:cxn modelId="{D2762839-2A25-594D-8EDF-5A758A3CC0FC}" type="presOf" srcId="{82DC65C3-4420-4997-8242-B123BABCD3F5}" destId="{AAC2CDF1-392D-4F0C-97B0-78FCC5F4B8C8}" srcOrd="0" destOrd="0" presId="urn:microsoft.com/office/officeart/2005/8/layout/vList5"/>
    <dgm:cxn modelId="{9EDA043A-4AC0-834D-8A37-E5E799A54658}" type="presOf" srcId="{EC752C05-FD15-4731-90B2-B057CFA1E22E}" destId="{5323E7FD-6FCA-4B63-891B-0F96D7DD5445}" srcOrd="0" destOrd="2" presId="urn:microsoft.com/office/officeart/2005/8/layout/vList5"/>
    <dgm:cxn modelId="{2D265A3A-BA6A-4C7A-9E10-D47656CA5174}" srcId="{BD5FF91E-4F17-4F0D-8398-C93D565E1E61}" destId="{EC25E9BF-F33B-4E09-AFF0-BA18D4CA9B7B}" srcOrd="1" destOrd="0" parTransId="{FB949767-3AB7-4A9E-8682-66D2B5A13C2A}" sibTransId="{B5ADBE9C-ED85-45F3-B60B-244506FE234D}"/>
    <dgm:cxn modelId="{2B0FA73C-D841-4D28-BD17-22A60030DB18}" srcId="{BD5FF91E-4F17-4F0D-8398-C93D565E1E61}" destId="{9A8BAA4B-BB12-4739-BF7B-0F7CE6231781}" srcOrd="3" destOrd="0" parTransId="{1480AF7C-3F33-41C5-9629-666A547F3C37}" sibTransId="{FCB19E14-D9A1-4D72-9AFF-E9588D17EE5E}"/>
    <dgm:cxn modelId="{D33EB33E-EC2F-004C-89F8-9FF255AA64D3}" type="presOf" srcId="{EC25E9BF-F33B-4E09-AFF0-BA18D4CA9B7B}" destId="{999123DE-A3B4-4DCA-B42E-E3244AF15B3D}" srcOrd="0" destOrd="0" presId="urn:microsoft.com/office/officeart/2005/8/layout/vList5"/>
    <dgm:cxn modelId="{AC36C940-9086-4B35-A6DC-7A705B46083D}" srcId="{27154B4D-A43F-4906-998E-38577E54A0C5}" destId="{158D18B7-E4CE-43F9-A64D-A3AEB01CB39A}" srcOrd="4" destOrd="0" parTransId="{AC6FD028-ADA0-4066-9C2D-2146B7DEE6F3}" sibTransId="{CCE76497-AFE8-4E61-AEC0-586DF4F55DE0}"/>
    <dgm:cxn modelId="{3598A862-8DEA-44B9-ADEB-A2DA20DB108D}" srcId="{27154B4D-A43F-4906-998E-38577E54A0C5}" destId="{D4D77F26-1F02-4ADC-8988-BC6A4F8DFD99}" srcOrd="1" destOrd="0" parTransId="{38B0BACC-289C-4539-8F41-B8D450D00F42}" sibTransId="{C303D0E5-DAA7-4BF4-9B17-5D314551BF70}"/>
    <dgm:cxn modelId="{34D97A43-14B9-D249-BB44-CACDDA1D574A}" type="presOf" srcId="{7111FBE0-928F-48D2-A86B-D27C4D1F56D1}" destId="{6FA57E48-F8B5-4EE6-B43B-B5BE2951F852}" srcOrd="0" destOrd="2" presId="urn:microsoft.com/office/officeart/2005/8/layout/vList5"/>
    <dgm:cxn modelId="{A9503F66-7175-466E-B57E-316A19FA7DE7}" srcId="{9A8BAA4B-BB12-4739-BF7B-0F7CE6231781}" destId="{C6CA4E95-24A7-46DD-BFB0-B7CD010B6333}" srcOrd="3" destOrd="0" parTransId="{D910E776-71C7-42E0-B0E6-9713F3485A71}" sibTransId="{9C44155E-0B7F-4EA3-8C55-7901515B35C1}"/>
    <dgm:cxn modelId="{A9B08668-FE57-324E-9182-6AFDC3D3C0A7}" type="presOf" srcId="{E4BBEC98-F56C-4664-A021-04FED79D9215}" destId="{6FA57E48-F8B5-4EE6-B43B-B5BE2951F852}" srcOrd="0" destOrd="1" presId="urn:microsoft.com/office/officeart/2005/8/layout/vList5"/>
    <dgm:cxn modelId="{74B4D04A-3436-4088-8BF1-38CC407BE7E0}" srcId="{F5D7E78B-C4E0-4F8E-B893-5534532FF583}" destId="{EC752C05-FD15-4731-90B2-B057CFA1E22E}" srcOrd="2" destOrd="0" parTransId="{74E04101-D0C4-4737-8D33-AC0FD0F3287C}" sibTransId="{6788BD76-B9B9-402E-862C-005B86BFFB73}"/>
    <dgm:cxn modelId="{6387706C-AC72-284A-AEA3-F6B7F458247F}" type="presOf" srcId="{9A8BAA4B-BB12-4739-BF7B-0F7CE6231781}" destId="{0ED9EA69-360C-49F2-9BFD-8EB3418F8A72}" srcOrd="0" destOrd="0" presId="urn:microsoft.com/office/officeart/2005/8/layout/vList5"/>
    <dgm:cxn modelId="{39C3E870-05BA-0244-8E2D-74B6A8803D90}" type="presOf" srcId="{D4D77F26-1F02-4ADC-8988-BC6A4F8DFD99}" destId="{96984BC1-333D-4CF6-AF14-50BA4E593903}" srcOrd="0" destOrd="1" presId="urn:microsoft.com/office/officeart/2005/8/layout/vList5"/>
    <dgm:cxn modelId="{F4F02E73-29C9-4C31-BA9C-B7FABCD80E28}" srcId="{3E69C2C7-2465-4D4E-9694-C1B02C9C312B}" destId="{F7C0F5A4-7604-4C3A-BDFF-88BC22A25CC7}" srcOrd="1" destOrd="0" parTransId="{39D39D12-0D80-48A3-B3CA-8FA38FAB1DA1}" sibTransId="{517BEF36-679A-45A0-A685-5C5FCBC8D3B5}"/>
    <dgm:cxn modelId="{DE2B8676-DA98-4F6A-BC99-3CF97BE143F4}" srcId="{9A8BAA4B-BB12-4739-BF7B-0F7CE6231781}" destId="{E4BBEC98-F56C-4664-A021-04FED79D9215}" srcOrd="1" destOrd="0" parTransId="{565859FF-0A6F-477C-A643-453A3BF9D894}" sibTransId="{D1E676C2-9F94-4113-A93A-2A3AC37FE9C4}"/>
    <dgm:cxn modelId="{5C997077-B516-4908-A02A-21D5A73E9117}" srcId="{9A8BAA4B-BB12-4739-BF7B-0F7CE6231781}" destId="{1C981CD6-96FC-41B9-861B-8D477BFD242A}" srcOrd="0" destOrd="0" parTransId="{07CFCC9E-3C3F-487B-88CB-C3908D9FC9AC}" sibTransId="{09EDAAE2-5518-48E6-BE26-FE4C217A659F}"/>
    <dgm:cxn modelId="{2E5DC759-1BDF-0A47-8C7D-42235B54EBE5}" type="presOf" srcId="{F7C0F5A4-7604-4C3A-BDFF-88BC22A25CC7}" destId="{68F64355-678D-4B89-8612-853027C3066A}" srcOrd="0" destOrd="1" presId="urn:microsoft.com/office/officeart/2005/8/layout/vList5"/>
    <dgm:cxn modelId="{DC95E85A-C973-2E42-BF4A-ADD760F32378}" type="presOf" srcId="{C6CA4E95-24A7-46DD-BFB0-B7CD010B6333}" destId="{6FA57E48-F8B5-4EE6-B43B-B5BE2951F852}" srcOrd="0" destOrd="3" presId="urn:microsoft.com/office/officeart/2005/8/layout/vList5"/>
    <dgm:cxn modelId="{5C20F585-B2A6-B94D-8C4A-82DEC2FFEA04}" type="presOf" srcId="{10EE4EAF-A76D-4C10-A5BC-EF8FF7584D07}" destId="{96984BC1-333D-4CF6-AF14-50BA4E593903}" srcOrd="0" destOrd="0" presId="urn:microsoft.com/office/officeart/2005/8/layout/vList5"/>
    <dgm:cxn modelId="{2010EF8C-FC65-004D-8887-0E61165F531D}" type="presOf" srcId="{27154B4D-A43F-4906-998E-38577E54A0C5}" destId="{916F3AAE-E4AB-4BC7-A4F5-2B8938AEFBA2}" srcOrd="0" destOrd="0" presId="urn:microsoft.com/office/officeart/2005/8/layout/vList5"/>
    <dgm:cxn modelId="{5E7C3891-29A8-461D-8274-3C6FBA25ABEC}" srcId="{BD5FF91E-4F17-4F0D-8398-C93D565E1E61}" destId="{F5D7E78B-C4E0-4F8E-B893-5534532FF583}" srcOrd="0" destOrd="0" parTransId="{3C0D9FAF-54D1-4B3E-BBA0-46779D291D52}" sibTransId="{5CFBF91E-D109-439A-9435-E44CC038CC54}"/>
    <dgm:cxn modelId="{66968499-366A-704F-BF75-3F1F0563F1E2}" type="presOf" srcId="{D085C915-A6CF-4BAF-B948-682EB7286581}" destId="{AAC2CDF1-392D-4F0C-97B0-78FCC5F4B8C8}" srcOrd="0" destOrd="1" presId="urn:microsoft.com/office/officeart/2005/8/layout/vList5"/>
    <dgm:cxn modelId="{62DA54AA-3A8A-8B47-BFC5-32C4D4D9D660}" type="presOf" srcId="{2D9D79E6-E6AC-497D-9078-DE7D16176C90}" destId="{96984BC1-333D-4CF6-AF14-50BA4E593903}" srcOrd="0" destOrd="2" presId="urn:microsoft.com/office/officeart/2005/8/layout/vList5"/>
    <dgm:cxn modelId="{8CBD60AE-A90F-432A-A9D7-80A47B993D6F}" srcId="{3E69C2C7-2465-4D4E-9694-C1B02C9C312B}" destId="{350AA062-E2CA-4C5C-B689-FDCB651C78BA}" srcOrd="0" destOrd="0" parTransId="{F0119169-3132-4CAB-BBE8-CB35E41B1B20}" sibTransId="{47B49789-91C1-4D99-B050-AA8FB4BB6B0E}"/>
    <dgm:cxn modelId="{1AA22EB6-122B-48CA-98C7-03C7B174574C}" srcId="{EC25E9BF-F33B-4E09-AFF0-BA18D4CA9B7B}" destId="{82DC65C3-4420-4997-8242-B123BABCD3F5}" srcOrd="0" destOrd="0" parTransId="{DA28FFFE-C89D-4956-A64D-66977079B5B3}" sibTransId="{657FE673-162B-42D4-99DC-349CB3921C8B}"/>
    <dgm:cxn modelId="{9D6E92BF-E2B9-564D-8CDD-057AC07ADC15}" srcId="{3E69C2C7-2465-4D4E-9694-C1B02C9C312B}" destId="{B1141047-B5CC-0743-AABB-67DAA665B256}" srcOrd="2" destOrd="0" parTransId="{2D0AF319-420C-C043-A6DB-209FE6BB3959}" sibTransId="{36E6AD3A-0C7B-6641-8D56-91D569E79A54}"/>
    <dgm:cxn modelId="{A6B15BC5-77F2-1643-88A3-90FBB4DFD3EE}" type="presOf" srcId="{3E69C2C7-2465-4D4E-9694-C1B02C9C312B}" destId="{2AD56F31-39E8-4D78-9A47-CFBC13035770}" srcOrd="0" destOrd="0" presId="urn:microsoft.com/office/officeart/2005/8/layout/vList5"/>
    <dgm:cxn modelId="{E59C7EC5-D867-4845-9716-8F1E66C64B76}" srcId="{F5D7E78B-C4E0-4F8E-B893-5534532FF583}" destId="{A3C7F7EA-A733-49A9-9798-3A983954BABA}" srcOrd="1" destOrd="0" parTransId="{DFAF2802-5AA2-47BF-935B-8D7546BA1370}" sibTransId="{510CC75F-FDE3-43B5-BE37-BE84D135AA01}"/>
    <dgm:cxn modelId="{68E3B7C6-58C1-46DA-A27D-3FA4BED0A249}" srcId="{27154B4D-A43F-4906-998E-38577E54A0C5}" destId="{2D9D79E6-E6AC-497D-9078-DE7D16176C90}" srcOrd="2" destOrd="0" parTransId="{C583536E-9C01-4E42-B406-724788D3D170}" sibTransId="{225E5506-4182-4784-A632-EF3A33D6C59F}"/>
    <dgm:cxn modelId="{5F3F7CCA-6E76-4337-8292-A30A6B955CFB}" srcId="{9A8BAA4B-BB12-4739-BF7B-0F7CE6231781}" destId="{7111FBE0-928F-48D2-A86B-D27C4D1F56D1}" srcOrd="2" destOrd="0" parTransId="{19473908-2C20-4226-B39A-0F1172408939}" sibTransId="{35DF5460-A55E-4A85-8637-4249E978083F}"/>
    <dgm:cxn modelId="{62E831D8-8E30-6A4F-AF1E-7962BDF0917A}" type="presOf" srcId="{1C981CD6-96FC-41B9-861B-8D477BFD242A}" destId="{6FA57E48-F8B5-4EE6-B43B-B5BE2951F852}" srcOrd="0" destOrd="0" presId="urn:microsoft.com/office/officeart/2005/8/layout/vList5"/>
    <dgm:cxn modelId="{8F98F9DC-C3BB-480D-B3A5-902DF51BC6AF}" srcId="{EC25E9BF-F33B-4E09-AFF0-BA18D4CA9B7B}" destId="{D085C915-A6CF-4BAF-B948-682EB7286581}" srcOrd="1" destOrd="0" parTransId="{2674168C-9C1B-4170-853B-D497591EA26C}" sibTransId="{0E3C595B-B3C6-466A-8364-4C0FAC0FAE51}"/>
    <dgm:cxn modelId="{8766B2EA-51E9-4C3D-BDFC-BA3D13C77041}" srcId="{BD5FF91E-4F17-4F0D-8398-C93D565E1E61}" destId="{3E69C2C7-2465-4D4E-9694-C1B02C9C312B}" srcOrd="4" destOrd="0" parTransId="{53F72E65-13BB-469C-8BB9-1D24B09BA32A}" sibTransId="{22515F04-F70E-4F70-9516-88FFE8F23114}"/>
    <dgm:cxn modelId="{1A4A93EB-607C-A840-8C47-1FCB2844CFD1}" type="presOf" srcId="{ED7B977B-97DA-4EB8-A122-7C709DAC2F48}" destId="{5323E7FD-6FCA-4B63-891B-0F96D7DD5445}" srcOrd="0" destOrd="0" presId="urn:microsoft.com/office/officeart/2005/8/layout/vList5"/>
    <dgm:cxn modelId="{13E945EE-AABE-9848-B4FB-12BEB94CDB17}" type="presOf" srcId="{158D18B7-E4CE-43F9-A64D-A3AEB01CB39A}" destId="{96984BC1-333D-4CF6-AF14-50BA4E593903}" srcOrd="0" destOrd="4" presId="urn:microsoft.com/office/officeart/2005/8/layout/vList5"/>
    <dgm:cxn modelId="{184C0BF3-997D-EE43-B37A-5E215B416AEB}" type="presOf" srcId="{A3C7F7EA-A733-49A9-9798-3A983954BABA}" destId="{5323E7FD-6FCA-4B63-891B-0F96D7DD5445}" srcOrd="0" destOrd="1" presId="urn:microsoft.com/office/officeart/2005/8/layout/vList5"/>
    <dgm:cxn modelId="{232ABBFC-9278-6749-81A5-A7D7F616FDC9}" type="presOf" srcId="{B1141047-B5CC-0743-AABB-67DAA665B256}" destId="{68F64355-678D-4B89-8612-853027C3066A}" srcOrd="0" destOrd="2" presId="urn:microsoft.com/office/officeart/2005/8/layout/vList5"/>
    <dgm:cxn modelId="{CB4AE40C-B97B-A945-9E69-B8B9ECD66912}" type="presParOf" srcId="{6DCD3F01-B823-436A-A381-D3322EEFA2A0}" destId="{249EBCCA-F70B-4557-B024-1E2801A807E8}" srcOrd="0" destOrd="0" presId="urn:microsoft.com/office/officeart/2005/8/layout/vList5"/>
    <dgm:cxn modelId="{86ED0A87-A8F8-6C4E-A6BE-DC3DB804916D}" type="presParOf" srcId="{249EBCCA-F70B-4557-B024-1E2801A807E8}" destId="{E0449547-A89A-4394-BC92-E708AB188460}" srcOrd="0" destOrd="0" presId="urn:microsoft.com/office/officeart/2005/8/layout/vList5"/>
    <dgm:cxn modelId="{1D93090D-8EF2-8E48-8ADC-F10584FEC940}" type="presParOf" srcId="{249EBCCA-F70B-4557-B024-1E2801A807E8}" destId="{5323E7FD-6FCA-4B63-891B-0F96D7DD5445}" srcOrd="1" destOrd="0" presId="urn:microsoft.com/office/officeart/2005/8/layout/vList5"/>
    <dgm:cxn modelId="{E665BDEF-C3EA-1846-895B-AE8B19E7E48E}" type="presParOf" srcId="{6DCD3F01-B823-436A-A381-D3322EEFA2A0}" destId="{B3F2CFCB-6384-451D-B6D1-E876CE67158F}" srcOrd="1" destOrd="0" presId="urn:microsoft.com/office/officeart/2005/8/layout/vList5"/>
    <dgm:cxn modelId="{EA2BA6D2-67DC-FD44-B833-F44F2F9E822F}" type="presParOf" srcId="{6DCD3F01-B823-436A-A381-D3322EEFA2A0}" destId="{5A6A75F7-67ED-4011-B8D6-72EB6F034BDD}" srcOrd="2" destOrd="0" presId="urn:microsoft.com/office/officeart/2005/8/layout/vList5"/>
    <dgm:cxn modelId="{2A41C19D-9AF2-B64D-8263-227182E7C4A8}" type="presParOf" srcId="{5A6A75F7-67ED-4011-B8D6-72EB6F034BDD}" destId="{999123DE-A3B4-4DCA-B42E-E3244AF15B3D}" srcOrd="0" destOrd="0" presId="urn:microsoft.com/office/officeart/2005/8/layout/vList5"/>
    <dgm:cxn modelId="{37F73B3D-D360-124F-92AA-F718F16535BB}" type="presParOf" srcId="{5A6A75F7-67ED-4011-B8D6-72EB6F034BDD}" destId="{AAC2CDF1-392D-4F0C-97B0-78FCC5F4B8C8}" srcOrd="1" destOrd="0" presId="urn:microsoft.com/office/officeart/2005/8/layout/vList5"/>
    <dgm:cxn modelId="{12A151C7-23FA-6E43-B3C6-A579C76C041D}" type="presParOf" srcId="{6DCD3F01-B823-436A-A381-D3322EEFA2A0}" destId="{195DE03D-6417-48C0-A9ED-F60A7BADC1FF}" srcOrd="3" destOrd="0" presId="urn:microsoft.com/office/officeart/2005/8/layout/vList5"/>
    <dgm:cxn modelId="{F6DFBBB2-9DCA-964D-8276-BE01C9EAC4BA}" type="presParOf" srcId="{6DCD3F01-B823-436A-A381-D3322EEFA2A0}" destId="{0B18F0E6-4F10-46F8-B16A-8E455CB2FB10}" srcOrd="4" destOrd="0" presId="urn:microsoft.com/office/officeart/2005/8/layout/vList5"/>
    <dgm:cxn modelId="{4433FD94-1D82-144D-BF26-80402487F445}" type="presParOf" srcId="{0B18F0E6-4F10-46F8-B16A-8E455CB2FB10}" destId="{916F3AAE-E4AB-4BC7-A4F5-2B8938AEFBA2}" srcOrd="0" destOrd="0" presId="urn:microsoft.com/office/officeart/2005/8/layout/vList5"/>
    <dgm:cxn modelId="{65D4F9BB-69D2-8C4C-AD11-C91FAD556300}" type="presParOf" srcId="{0B18F0E6-4F10-46F8-B16A-8E455CB2FB10}" destId="{96984BC1-333D-4CF6-AF14-50BA4E593903}" srcOrd="1" destOrd="0" presId="urn:microsoft.com/office/officeart/2005/8/layout/vList5"/>
    <dgm:cxn modelId="{27637B43-2865-E04C-B6F5-7003C30AF784}" type="presParOf" srcId="{6DCD3F01-B823-436A-A381-D3322EEFA2A0}" destId="{535F1583-5920-4C31-BEE7-88084F8A3838}" srcOrd="5" destOrd="0" presId="urn:microsoft.com/office/officeart/2005/8/layout/vList5"/>
    <dgm:cxn modelId="{B1FE36A2-DBE4-FC4C-A767-FEC4EB275FFF}" type="presParOf" srcId="{6DCD3F01-B823-436A-A381-D3322EEFA2A0}" destId="{4D25B91B-CE43-47D4-8D21-F290D6673959}" srcOrd="6" destOrd="0" presId="urn:microsoft.com/office/officeart/2005/8/layout/vList5"/>
    <dgm:cxn modelId="{B3CFF61D-A236-8647-8155-9FC245A5915C}" type="presParOf" srcId="{4D25B91B-CE43-47D4-8D21-F290D6673959}" destId="{0ED9EA69-360C-49F2-9BFD-8EB3418F8A72}" srcOrd="0" destOrd="0" presId="urn:microsoft.com/office/officeart/2005/8/layout/vList5"/>
    <dgm:cxn modelId="{A72858CA-C13B-DA4A-B76C-D56FD4E5AA83}" type="presParOf" srcId="{4D25B91B-CE43-47D4-8D21-F290D6673959}" destId="{6FA57E48-F8B5-4EE6-B43B-B5BE2951F852}" srcOrd="1" destOrd="0" presId="urn:microsoft.com/office/officeart/2005/8/layout/vList5"/>
    <dgm:cxn modelId="{E309C2C4-D64B-E645-A86B-599EB3BAA054}" type="presParOf" srcId="{6DCD3F01-B823-436A-A381-D3322EEFA2A0}" destId="{A72F5724-F52C-47F2-A9BF-6ED2700E5FB1}" srcOrd="7" destOrd="0" presId="urn:microsoft.com/office/officeart/2005/8/layout/vList5"/>
    <dgm:cxn modelId="{4855D3E0-AF45-4245-B0AB-25C87719D7A1}" type="presParOf" srcId="{6DCD3F01-B823-436A-A381-D3322EEFA2A0}" destId="{C6E4A5B8-93D0-49C9-9503-BC205A5A9100}" srcOrd="8" destOrd="0" presId="urn:microsoft.com/office/officeart/2005/8/layout/vList5"/>
    <dgm:cxn modelId="{F8D4E1B8-F4C7-0A4C-8037-D1E1CDA4847A}" type="presParOf" srcId="{C6E4A5B8-93D0-49C9-9503-BC205A5A9100}" destId="{2AD56F31-39E8-4D78-9A47-CFBC13035770}" srcOrd="0" destOrd="0" presId="urn:microsoft.com/office/officeart/2005/8/layout/vList5"/>
    <dgm:cxn modelId="{4C1AEC99-AA69-7846-A018-0A0BEA2B4A9C}" type="presParOf" srcId="{C6E4A5B8-93D0-49C9-9503-BC205A5A9100}" destId="{68F64355-678D-4B89-8612-853027C3066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3E7FD-6FCA-4B63-891B-0F96D7DD5445}">
      <dsp:nvSpPr>
        <dsp:cNvPr id="0" name=""/>
        <dsp:cNvSpPr/>
      </dsp:nvSpPr>
      <dsp:spPr>
        <a:xfrm rot="5400000">
          <a:off x="7199232" y="-3147646"/>
          <a:ext cx="883411" cy="7186305"/>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b="1" kern="1200"/>
            <a:t>Is everything ....islands of excellence </a:t>
          </a:r>
        </a:p>
        <a:p>
          <a:pPr marL="114300" lvl="1" indent="-114300" algn="l" defTabSz="622300">
            <a:lnSpc>
              <a:spcPct val="90000"/>
            </a:lnSpc>
            <a:spcBef>
              <a:spcPct val="0"/>
            </a:spcBef>
            <a:spcAft>
              <a:spcPct val="15000"/>
            </a:spcAft>
            <a:buChar char="•"/>
          </a:pPr>
          <a:r>
            <a:rPr lang="en-GB" sz="1400" b="1" kern="1200"/>
            <a:t>Where are the bright spots and how do we build on these? </a:t>
          </a:r>
        </a:p>
        <a:p>
          <a:pPr marL="114300" lvl="1" indent="-114300" algn="l" defTabSz="622300">
            <a:lnSpc>
              <a:spcPct val="90000"/>
            </a:lnSpc>
            <a:spcBef>
              <a:spcPct val="0"/>
            </a:spcBef>
            <a:spcAft>
              <a:spcPct val="15000"/>
            </a:spcAft>
            <a:buChar char="•"/>
          </a:pPr>
          <a:r>
            <a:rPr lang="en-GB" sz="1400" b="1" kern="1200"/>
            <a:t>Strong and loose ties </a:t>
          </a:r>
        </a:p>
      </dsp:txBody>
      <dsp:txXfrm rot="-5400000">
        <a:off x="4047786" y="46925"/>
        <a:ext cx="7143180" cy="797161"/>
      </dsp:txXfrm>
    </dsp:sp>
    <dsp:sp modelId="{E0449547-A89A-4394-BC92-E708AB188460}">
      <dsp:nvSpPr>
        <dsp:cNvPr id="0" name=""/>
        <dsp:cNvSpPr/>
      </dsp:nvSpPr>
      <dsp:spPr>
        <a:xfrm>
          <a:off x="5488" y="93214"/>
          <a:ext cx="4042297" cy="70458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a:t>Context</a:t>
          </a:r>
          <a:r>
            <a:rPr lang="en-GB" sz="2000" kern="1200"/>
            <a:t> </a:t>
          </a:r>
        </a:p>
      </dsp:txBody>
      <dsp:txXfrm>
        <a:off x="39883" y="127609"/>
        <a:ext cx="3973507" cy="635792"/>
      </dsp:txXfrm>
    </dsp:sp>
    <dsp:sp modelId="{AAC2CDF1-392D-4F0C-97B0-78FCC5F4B8C8}">
      <dsp:nvSpPr>
        <dsp:cNvPr id="0" name=""/>
        <dsp:cNvSpPr/>
      </dsp:nvSpPr>
      <dsp:spPr>
        <a:xfrm rot="5400000">
          <a:off x="7223672" y="-2253446"/>
          <a:ext cx="834530" cy="718630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b="1" kern="1200"/>
            <a:t>Understanding self and others-Team dynamic </a:t>
          </a:r>
        </a:p>
        <a:p>
          <a:pPr marL="114300" lvl="1" indent="-114300" algn="l" defTabSz="622300">
            <a:lnSpc>
              <a:spcPct val="90000"/>
            </a:lnSpc>
            <a:spcBef>
              <a:spcPct val="0"/>
            </a:spcBef>
            <a:spcAft>
              <a:spcPct val="15000"/>
            </a:spcAft>
            <a:buChar char="•"/>
          </a:pPr>
          <a:r>
            <a:rPr lang="en-GB" sz="1400" b="1" kern="1200"/>
            <a:t>Mindfulness, emotional intelligence: FEELINGS matter at work </a:t>
          </a:r>
        </a:p>
        <a:p>
          <a:pPr marL="114300" lvl="1" indent="-114300" algn="l" defTabSz="622300">
            <a:lnSpc>
              <a:spcPct val="90000"/>
            </a:lnSpc>
            <a:spcBef>
              <a:spcPct val="0"/>
            </a:spcBef>
            <a:spcAft>
              <a:spcPct val="15000"/>
            </a:spcAft>
            <a:buChar char="•"/>
          </a:pPr>
          <a:r>
            <a:rPr lang="en-US" sz="1400" b="1" kern="1200"/>
            <a:t>Make the right thing easy to try, easy to do and easy to try!</a:t>
          </a:r>
          <a:endParaRPr lang="en-GB" sz="1400" b="1" kern="1200"/>
        </a:p>
      </dsp:txBody>
      <dsp:txXfrm rot="-5400000">
        <a:off x="4047785" y="963179"/>
        <a:ext cx="7145567" cy="753054"/>
      </dsp:txXfrm>
    </dsp:sp>
    <dsp:sp modelId="{999123DE-A3B4-4DCA-B42E-E3244AF15B3D}">
      <dsp:nvSpPr>
        <dsp:cNvPr id="0" name=""/>
        <dsp:cNvSpPr/>
      </dsp:nvSpPr>
      <dsp:spPr>
        <a:xfrm>
          <a:off x="5488" y="952319"/>
          <a:ext cx="4042297" cy="70458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a:t>Making Change Happen </a:t>
          </a:r>
        </a:p>
      </dsp:txBody>
      <dsp:txXfrm>
        <a:off x="39883" y="986714"/>
        <a:ext cx="3973507" cy="635792"/>
      </dsp:txXfrm>
    </dsp:sp>
    <dsp:sp modelId="{96984BC1-333D-4CF6-AF14-50BA4E593903}">
      <dsp:nvSpPr>
        <dsp:cNvPr id="0" name=""/>
        <dsp:cNvSpPr/>
      </dsp:nvSpPr>
      <dsp:spPr>
        <a:xfrm rot="5400000">
          <a:off x="7223903" y="-1383918"/>
          <a:ext cx="834068" cy="7186305"/>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endParaRPr lang="en-GB" sz="1400" b="1" kern="1200"/>
        </a:p>
        <a:p>
          <a:pPr marL="114300" lvl="1" indent="-114300" algn="l" defTabSz="622300">
            <a:lnSpc>
              <a:spcPct val="90000"/>
            </a:lnSpc>
            <a:spcBef>
              <a:spcPct val="0"/>
            </a:spcBef>
            <a:spcAft>
              <a:spcPct val="15000"/>
            </a:spcAft>
            <a:buChar char="•"/>
          </a:pPr>
          <a:r>
            <a:rPr lang="en-GB" sz="1400" b="1" kern="1200"/>
            <a:t>Improvement science  e.g. Model for improvement, lean </a:t>
          </a:r>
        </a:p>
        <a:p>
          <a:pPr marL="114300" lvl="1" indent="-114300" algn="l" defTabSz="622300">
            <a:lnSpc>
              <a:spcPct val="90000"/>
            </a:lnSpc>
            <a:spcBef>
              <a:spcPct val="0"/>
            </a:spcBef>
            <a:spcAft>
              <a:spcPct val="15000"/>
            </a:spcAft>
            <a:buChar char="•"/>
          </a:pPr>
          <a:r>
            <a:rPr lang="en-GB" sz="1400" b="1" kern="1200"/>
            <a:t>Triple aim (patient experience, ROI, improved clinical outcomes) </a:t>
          </a:r>
        </a:p>
        <a:p>
          <a:pPr marL="114300" lvl="1" indent="-114300" algn="l" defTabSz="622300">
            <a:lnSpc>
              <a:spcPct val="90000"/>
            </a:lnSpc>
            <a:spcBef>
              <a:spcPct val="0"/>
            </a:spcBef>
            <a:spcAft>
              <a:spcPct val="15000"/>
            </a:spcAft>
            <a:buChar char="•"/>
          </a:pPr>
          <a:r>
            <a:rPr lang="en-GB" sz="1400" b="1" kern="1200"/>
            <a:t>Community asset management  </a:t>
          </a:r>
        </a:p>
        <a:p>
          <a:pPr marL="114300" lvl="1" indent="-114300" algn="l" defTabSz="622300">
            <a:lnSpc>
              <a:spcPct val="90000"/>
            </a:lnSpc>
            <a:spcBef>
              <a:spcPct val="0"/>
            </a:spcBef>
            <a:spcAft>
              <a:spcPct val="15000"/>
            </a:spcAft>
            <a:buChar char="•"/>
          </a:pPr>
          <a:endParaRPr lang="en-GB" sz="1400" b="1" kern="1200"/>
        </a:p>
      </dsp:txBody>
      <dsp:txXfrm rot="-5400000">
        <a:off x="4047785" y="1832916"/>
        <a:ext cx="7145589" cy="752636"/>
      </dsp:txXfrm>
    </dsp:sp>
    <dsp:sp modelId="{916F3AAE-E4AB-4BC7-A4F5-2B8938AEFBA2}">
      <dsp:nvSpPr>
        <dsp:cNvPr id="0" name=""/>
        <dsp:cNvSpPr/>
      </dsp:nvSpPr>
      <dsp:spPr>
        <a:xfrm>
          <a:off x="5488" y="1856943"/>
          <a:ext cx="4042297" cy="70458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a:t>Methods tools and techniques </a:t>
          </a:r>
        </a:p>
      </dsp:txBody>
      <dsp:txXfrm>
        <a:off x="39883" y="1891338"/>
        <a:ext cx="3973507" cy="635792"/>
      </dsp:txXfrm>
    </dsp:sp>
    <dsp:sp modelId="{6FA57E48-F8B5-4EE6-B43B-B5BE2951F852}">
      <dsp:nvSpPr>
        <dsp:cNvPr id="0" name=""/>
        <dsp:cNvSpPr/>
      </dsp:nvSpPr>
      <dsp:spPr>
        <a:xfrm rot="5400000">
          <a:off x="7088964" y="-456335"/>
          <a:ext cx="1020433" cy="7186305"/>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None/>
            <a:tabLst/>
            <a:defRPr/>
          </a:pPr>
          <a:r>
            <a:rPr lang="en-GB" sz="1400" b="1" kern="1200"/>
            <a:t>Measurement MATTERS</a:t>
          </a:r>
          <a:endParaRPr lang="en-GB" b="1" kern="1200"/>
        </a:p>
        <a:p>
          <a:pPr marL="0" marR="0" lvl="1" indent="0" algn="l" defTabSz="914400" eaLnBrk="1" fontAlgn="auto" latinLnBrk="0" hangingPunct="1">
            <a:lnSpc>
              <a:spcPct val="100000"/>
            </a:lnSpc>
            <a:spcBef>
              <a:spcPct val="0"/>
            </a:spcBef>
            <a:spcAft>
              <a:spcPts val="0"/>
            </a:spcAft>
            <a:buClrTx/>
            <a:buSzTx/>
            <a:buFontTx/>
            <a:buNone/>
            <a:tabLst/>
            <a:defRPr/>
          </a:pPr>
          <a:r>
            <a:rPr lang="en-GB" sz="1400" b="1" kern="1200"/>
            <a:t>Generate light not heat! Measures for improvement </a:t>
          </a:r>
          <a:endParaRPr lang="en-GB" b="1" kern="1200"/>
        </a:p>
        <a:p>
          <a:pPr marL="0" marR="0" lvl="1" indent="0" algn="l" defTabSz="914400" eaLnBrk="1" fontAlgn="auto" latinLnBrk="0" hangingPunct="1">
            <a:lnSpc>
              <a:spcPct val="100000"/>
            </a:lnSpc>
            <a:spcBef>
              <a:spcPct val="0"/>
            </a:spcBef>
            <a:spcAft>
              <a:spcPts val="0"/>
            </a:spcAft>
            <a:buClrTx/>
            <a:buSzTx/>
            <a:buFontTx/>
            <a:buNone/>
            <a:tabLst/>
            <a:defRPr/>
          </a:pPr>
          <a:r>
            <a:rPr lang="en-GB" sz="1400" b="1" kern="1200"/>
            <a:t>Dash board of measures- Run and control charts</a:t>
          </a:r>
          <a:endParaRPr lang="en-GB" b="1" kern="1200"/>
        </a:p>
        <a:p>
          <a:pPr marL="0" marR="0" lvl="1" indent="0" algn="l" defTabSz="914400" eaLnBrk="1" fontAlgn="auto" latinLnBrk="0" hangingPunct="1">
            <a:lnSpc>
              <a:spcPct val="100000"/>
            </a:lnSpc>
            <a:spcBef>
              <a:spcPct val="0"/>
            </a:spcBef>
            <a:spcAft>
              <a:spcPts val="0"/>
            </a:spcAft>
            <a:buClrTx/>
            <a:buSzTx/>
            <a:buFontTx/>
            <a:buNone/>
            <a:tabLst/>
            <a:defRPr/>
          </a:pPr>
          <a:r>
            <a:rPr lang="en-GB" sz="1400" b="1" kern="1200"/>
            <a:t>Info graphics</a:t>
          </a:r>
        </a:p>
      </dsp:txBody>
      <dsp:txXfrm rot="-5400000">
        <a:off x="4006029" y="2676413"/>
        <a:ext cx="7136492" cy="920807"/>
      </dsp:txXfrm>
    </dsp:sp>
    <dsp:sp modelId="{0ED9EA69-360C-49F2-9BFD-8EB3418F8A72}">
      <dsp:nvSpPr>
        <dsp:cNvPr id="0" name=""/>
        <dsp:cNvSpPr/>
      </dsp:nvSpPr>
      <dsp:spPr>
        <a:xfrm>
          <a:off x="5488" y="2819422"/>
          <a:ext cx="4042297" cy="7045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a:t>Measuring Results </a:t>
          </a:r>
        </a:p>
      </dsp:txBody>
      <dsp:txXfrm>
        <a:off x="39883" y="2853817"/>
        <a:ext cx="3973507" cy="635792"/>
      </dsp:txXfrm>
    </dsp:sp>
    <dsp:sp modelId="{68F64355-678D-4B89-8612-853027C3066A}">
      <dsp:nvSpPr>
        <dsp:cNvPr id="0" name=""/>
        <dsp:cNvSpPr/>
      </dsp:nvSpPr>
      <dsp:spPr>
        <a:xfrm rot="5400000">
          <a:off x="7073541" y="645925"/>
          <a:ext cx="1145769" cy="7186305"/>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b="1" kern="1200"/>
            <a:t>Deep and broad understanding of what it takes to sustain change... reliability and resilience in care delivery ..Sensitive to operations (Safety II )</a:t>
          </a:r>
        </a:p>
        <a:p>
          <a:pPr marL="114300" lvl="1" indent="-114300" algn="l" defTabSz="622300">
            <a:lnSpc>
              <a:spcPct val="90000"/>
            </a:lnSpc>
            <a:spcBef>
              <a:spcPct val="0"/>
            </a:spcBef>
            <a:spcAft>
              <a:spcPct val="15000"/>
            </a:spcAft>
            <a:buChar char="•"/>
          </a:pPr>
          <a:r>
            <a:rPr lang="en-GB" sz="1400" b="1" kern="1200"/>
            <a:t>Acknowledge and monitor spread</a:t>
          </a:r>
          <a:endParaRPr lang="en-GB" sz="1400" b="1" i="1" kern="1200"/>
        </a:p>
        <a:p>
          <a:pPr marL="114300" lvl="1" indent="-114300" algn="l" defTabSz="577850">
            <a:lnSpc>
              <a:spcPct val="90000"/>
            </a:lnSpc>
            <a:spcBef>
              <a:spcPct val="0"/>
            </a:spcBef>
            <a:spcAft>
              <a:spcPct val="15000"/>
            </a:spcAft>
            <a:buChar char="•"/>
          </a:pPr>
          <a:r>
            <a:rPr lang="en-GB" sz="1300" b="1" kern="1200"/>
            <a:t> C</a:t>
          </a:r>
          <a:r>
            <a:rPr lang="en-GB" sz="1400" b="1" kern="1200"/>
            <a:t>elebrate Success </a:t>
          </a:r>
          <a:endParaRPr lang="en-GB" sz="1400" b="1" i="1" kern="1200"/>
        </a:p>
      </dsp:txBody>
      <dsp:txXfrm rot="-5400000">
        <a:off x="4053273" y="3722125"/>
        <a:ext cx="7130373" cy="1033905"/>
      </dsp:txXfrm>
    </dsp:sp>
    <dsp:sp modelId="{2AD56F31-39E8-4D78-9A47-CFBC13035770}">
      <dsp:nvSpPr>
        <dsp:cNvPr id="0" name=""/>
        <dsp:cNvSpPr/>
      </dsp:nvSpPr>
      <dsp:spPr>
        <a:xfrm>
          <a:off x="5488" y="3876461"/>
          <a:ext cx="4042297" cy="70458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a:t>Holding the Gains </a:t>
          </a:r>
        </a:p>
      </dsp:txBody>
      <dsp:txXfrm>
        <a:off x="39883" y="3910856"/>
        <a:ext cx="3973507" cy="6357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ABFEE1-8C29-44D0-907F-C032B382C5BB}" type="datetimeFigureOut">
              <a:rPr lang="en-GB" smtClean="0"/>
              <a:t>13/06/2024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2A5DD-BCBD-42B0-AE2F-3313E109425D}" type="slidenum">
              <a:rPr lang="en-GB" smtClean="0"/>
              <a:t>‹#›</a:t>
            </a:fld>
            <a:endParaRPr lang="en-GB"/>
          </a:p>
        </p:txBody>
      </p:sp>
    </p:spTree>
    <p:extLst>
      <p:ext uri="{BB962C8B-B14F-4D97-AF65-F5344CB8AC3E}">
        <p14:creationId xmlns:p14="http://schemas.microsoft.com/office/powerpoint/2010/main" val="427668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A5DD-BCBD-42B0-AE2F-3313E10942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32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386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Since the launch of the pilot in 2019 to date, the EQIP has seen the participation of up to 49 NHS hospital Trusts in England and Wales, including three integrated care structures (ICS) and trained 222 NHS members of staff within paediatric epilepsy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Our intentions is to build from the frontline up enabling microsystem teams with the capability to lead and develop their own improvement work with core skills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	Change programme design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	Person centred care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	Measurement for improvement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	Team coaching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	Values based practice </a:t>
            </a:r>
          </a:p>
          <a:p>
            <a:endParaRPr lang="en-GB" sz="14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A5DD-BCBD-42B0-AE2F-3313E10942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907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are the project topics so far so please network we are a collaborative swop email addresses and support each other on the journey as multiple of you are working on the same project topics.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A5DD-BCBD-42B0-AE2F-3313E10942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057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082779-D080-294B-B11F-51834BD409B5}" type="slidenum">
              <a:rPr lang="en-US" smtClean="0"/>
              <a:t>9</a:t>
            </a:fld>
            <a:endParaRPr lang="en-US"/>
          </a:p>
        </p:txBody>
      </p:sp>
    </p:spTree>
    <p:extLst>
      <p:ext uri="{BB962C8B-B14F-4D97-AF65-F5344CB8AC3E}">
        <p14:creationId xmlns:p14="http://schemas.microsoft.com/office/powerpoint/2010/main" val="4052820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7" eaLnBrk="0" hangingPunct="0">
              <a:defRPr sz="3100">
                <a:solidFill>
                  <a:schemeClr val="tx1"/>
                </a:solidFill>
                <a:latin typeface="Arial" charset="0"/>
                <a:ea typeface="ＭＳ Ｐゴシック" charset="0"/>
                <a:cs typeface="ＭＳ Ｐゴシック" charset="0"/>
              </a:defRPr>
            </a:lvl1pPr>
            <a:lvl2pPr marL="729057" indent="-280406" defTabSz="914437" eaLnBrk="0" hangingPunct="0">
              <a:defRPr sz="3100">
                <a:solidFill>
                  <a:schemeClr val="tx1"/>
                </a:solidFill>
                <a:latin typeface="Arial" charset="0"/>
                <a:ea typeface="ＭＳ Ｐゴシック" charset="0"/>
              </a:defRPr>
            </a:lvl2pPr>
            <a:lvl3pPr marL="1121626" indent="-224325" defTabSz="914437" eaLnBrk="0" hangingPunct="0">
              <a:defRPr sz="3100">
                <a:solidFill>
                  <a:schemeClr val="tx1"/>
                </a:solidFill>
                <a:latin typeface="Arial" charset="0"/>
                <a:ea typeface="ＭＳ Ｐゴシック" charset="0"/>
              </a:defRPr>
            </a:lvl3pPr>
            <a:lvl4pPr marL="1570276" indent="-224325" defTabSz="914437" eaLnBrk="0" hangingPunct="0">
              <a:defRPr sz="3100">
                <a:solidFill>
                  <a:schemeClr val="tx1"/>
                </a:solidFill>
                <a:latin typeface="Arial" charset="0"/>
                <a:ea typeface="ＭＳ Ｐゴシック" charset="0"/>
              </a:defRPr>
            </a:lvl4pPr>
            <a:lvl5pPr marL="2018927" indent="-224325" defTabSz="914437" eaLnBrk="0" hangingPunct="0">
              <a:defRPr sz="3100">
                <a:solidFill>
                  <a:schemeClr val="tx1"/>
                </a:solidFill>
                <a:latin typeface="Arial" charset="0"/>
                <a:ea typeface="ＭＳ Ｐゴシック" charset="0"/>
              </a:defRPr>
            </a:lvl5pPr>
            <a:lvl6pPr marL="2467577" indent="-224325" defTabSz="914437" eaLnBrk="0" fontAlgn="base" hangingPunct="0">
              <a:spcBef>
                <a:spcPct val="0"/>
              </a:spcBef>
              <a:spcAft>
                <a:spcPct val="0"/>
              </a:spcAft>
              <a:defRPr sz="3100">
                <a:solidFill>
                  <a:schemeClr val="tx1"/>
                </a:solidFill>
                <a:latin typeface="Arial" charset="0"/>
                <a:ea typeface="ＭＳ Ｐゴシック" charset="0"/>
              </a:defRPr>
            </a:lvl6pPr>
            <a:lvl7pPr marL="2916227" indent="-224325" defTabSz="914437" eaLnBrk="0" fontAlgn="base" hangingPunct="0">
              <a:spcBef>
                <a:spcPct val="0"/>
              </a:spcBef>
              <a:spcAft>
                <a:spcPct val="0"/>
              </a:spcAft>
              <a:defRPr sz="3100">
                <a:solidFill>
                  <a:schemeClr val="tx1"/>
                </a:solidFill>
                <a:latin typeface="Arial" charset="0"/>
                <a:ea typeface="ＭＳ Ｐゴシック" charset="0"/>
              </a:defRPr>
            </a:lvl7pPr>
            <a:lvl8pPr marL="3364878" indent="-224325" defTabSz="914437" eaLnBrk="0" fontAlgn="base" hangingPunct="0">
              <a:spcBef>
                <a:spcPct val="0"/>
              </a:spcBef>
              <a:spcAft>
                <a:spcPct val="0"/>
              </a:spcAft>
              <a:defRPr sz="3100">
                <a:solidFill>
                  <a:schemeClr val="tx1"/>
                </a:solidFill>
                <a:latin typeface="Arial" charset="0"/>
                <a:ea typeface="ＭＳ Ｐゴシック" charset="0"/>
              </a:defRPr>
            </a:lvl8pPr>
            <a:lvl9pPr marL="3813528" indent="-224325" defTabSz="914437" eaLnBrk="0" fontAlgn="base" hangingPunct="0">
              <a:spcBef>
                <a:spcPct val="0"/>
              </a:spcBef>
              <a:spcAft>
                <a:spcPct val="0"/>
              </a:spcAft>
              <a:defRPr sz="3100">
                <a:solidFill>
                  <a:schemeClr val="tx1"/>
                </a:solidFill>
                <a:latin typeface="Arial" charset="0"/>
                <a:ea typeface="ＭＳ Ｐゴシック" charset="0"/>
              </a:defRPr>
            </a:lvl9pPr>
          </a:lstStyle>
          <a:p>
            <a:pPr eaLnBrk="1" hangingPunct="1"/>
            <a:fld id="{4F0DEBD3-301A-A840-A265-4AF19BEDB9FE}" type="slidenum">
              <a:rPr lang="en-US" sz="1200"/>
              <a:pPr eaLnBrk="1" hangingPunct="1"/>
              <a:t>10</a:t>
            </a:fld>
            <a:endParaRPr lang="en-US" sz="1200"/>
          </a:p>
        </p:txBody>
      </p:sp>
      <p:sp>
        <p:nvSpPr>
          <p:cNvPr id="37890"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2" tIns="45711" rIns="91422" bIns="45711" anchor="b"/>
          <a:lstStyle>
            <a:lvl1pPr defTabSz="931863" eaLnBrk="0" hangingPunct="0">
              <a:defRPr sz="3200">
                <a:solidFill>
                  <a:schemeClr val="tx1"/>
                </a:solidFill>
                <a:latin typeface="Arial" charset="0"/>
                <a:ea typeface="ＭＳ Ｐゴシック" charset="0"/>
                <a:cs typeface="ＭＳ Ｐゴシック" charset="0"/>
              </a:defRPr>
            </a:lvl1pPr>
            <a:lvl2pPr marL="742950" indent="-285750" defTabSz="931863" eaLnBrk="0" hangingPunct="0">
              <a:defRPr sz="3200">
                <a:solidFill>
                  <a:schemeClr val="tx1"/>
                </a:solidFill>
                <a:latin typeface="Arial" charset="0"/>
                <a:ea typeface="ＭＳ Ｐゴシック" charset="0"/>
              </a:defRPr>
            </a:lvl2pPr>
            <a:lvl3pPr marL="1143000" indent="-228600" defTabSz="931863" eaLnBrk="0" hangingPunct="0">
              <a:defRPr sz="3200">
                <a:solidFill>
                  <a:schemeClr val="tx1"/>
                </a:solidFill>
                <a:latin typeface="Arial" charset="0"/>
                <a:ea typeface="ＭＳ Ｐゴシック" charset="0"/>
              </a:defRPr>
            </a:lvl3pPr>
            <a:lvl4pPr marL="1600200" indent="-228600" defTabSz="931863" eaLnBrk="0" hangingPunct="0">
              <a:defRPr sz="3200">
                <a:solidFill>
                  <a:schemeClr val="tx1"/>
                </a:solidFill>
                <a:latin typeface="Arial" charset="0"/>
                <a:ea typeface="ＭＳ Ｐゴシック" charset="0"/>
              </a:defRPr>
            </a:lvl4pPr>
            <a:lvl5pPr marL="2057400" indent="-228600" defTabSz="931863" eaLnBrk="0" hangingPunct="0">
              <a:defRPr sz="32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32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32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32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3200">
                <a:solidFill>
                  <a:schemeClr val="tx1"/>
                </a:solidFill>
                <a:latin typeface="Arial" charset="0"/>
                <a:ea typeface="ＭＳ Ｐゴシック" charset="0"/>
              </a:defRPr>
            </a:lvl9pPr>
          </a:lstStyle>
          <a:p>
            <a:pPr algn="r" eaLnBrk="1" hangingPunct="1"/>
            <a:fld id="{DC8854B2-F021-4E45-847D-1DFEA487C91C}" type="slidenum">
              <a:rPr lang="en-US" sz="1200"/>
              <a:pPr algn="r" eaLnBrk="1" hangingPunct="1"/>
              <a:t>10</a:t>
            </a:fld>
            <a:endParaRPr lang="en-US" sz="1200"/>
          </a:p>
        </p:txBody>
      </p:sp>
      <p:sp>
        <p:nvSpPr>
          <p:cNvPr id="37891" name="Rectangle 2"/>
          <p:cNvSpPr>
            <a:spLocks noChangeArrowheads="1"/>
          </p:cNvSpPr>
          <p:nvPr/>
        </p:nvSpPr>
        <p:spPr bwMode="auto">
          <a:xfrm>
            <a:off x="3884026" y="0"/>
            <a:ext cx="2973974"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6476" tIns="43238" rIns="86476" bIns="43238" anchor="ctr"/>
          <a:lstStyle/>
          <a:p>
            <a:pPr defTabSz="914437"/>
            <a:endParaRPr lang="en-US"/>
          </a:p>
        </p:txBody>
      </p:sp>
      <p:sp>
        <p:nvSpPr>
          <p:cNvPr id="37892" name="Rectangle 3"/>
          <p:cNvSpPr>
            <a:spLocks noChangeArrowheads="1"/>
          </p:cNvSpPr>
          <p:nvPr/>
        </p:nvSpPr>
        <p:spPr bwMode="auto">
          <a:xfrm>
            <a:off x="3884026" y="8683365"/>
            <a:ext cx="2973974" cy="460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8973" tIns="0" rIns="18973" bIns="0" anchor="b"/>
          <a:lstStyle/>
          <a:p>
            <a:pPr algn="r" defTabSz="911322" eaLnBrk="0" hangingPunct="0"/>
            <a:r>
              <a:rPr lang="en-US" sz="1000" i="1">
                <a:latin typeface="Times New Roman" charset="0"/>
              </a:rPr>
              <a:t>4</a:t>
            </a:r>
          </a:p>
        </p:txBody>
      </p:sp>
      <p:sp>
        <p:nvSpPr>
          <p:cNvPr id="37893" name="Rectangle 4"/>
          <p:cNvSpPr>
            <a:spLocks noChangeArrowheads="1"/>
          </p:cNvSpPr>
          <p:nvPr/>
        </p:nvSpPr>
        <p:spPr bwMode="auto">
          <a:xfrm>
            <a:off x="0" y="8683365"/>
            <a:ext cx="2973975" cy="460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6476" tIns="43238" rIns="86476" bIns="43238" anchor="ctr"/>
          <a:lstStyle/>
          <a:p>
            <a:pPr defTabSz="914437"/>
            <a:endParaRPr lang="en-US"/>
          </a:p>
        </p:txBody>
      </p:sp>
      <p:sp>
        <p:nvSpPr>
          <p:cNvPr id="37894" name="Rectangle 5"/>
          <p:cNvSpPr>
            <a:spLocks noChangeArrowheads="1"/>
          </p:cNvSpPr>
          <p:nvPr/>
        </p:nvSpPr>
        <p:spPr bwMode="auto">
          <a:xfrm>
            <a:off x="0" y="0"/>
            <a:ext cx="2973975"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6476" tIns="43238" rIns="86476" bIns="43238" anchor="ctr"/>
          <a:lstStyle/>
          <a:p>
            <a:pPr defTabSz="914437"/>
            <a:endParaRPr lang="en-US"/>
          </a:p>
        </p:txBody>
      </p:sp>
      <p:sp>
        <p:nvSpPr>
          <p:cNvPr id="37895" name="Rectangle 6"/>
          <p:cNvSpPr>
            <a:spLocks noChangeArrowheads="1"/>
          </p:cNvSpPr>
          <p:nvPr/>
        </p:nvSpPr>
        <p:spPr bwMode="auto">
          <a:xfrm>
            <a:off x="3884026" y="0"/>
            <a:ext cx="2973974"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6476" tIns="43238" rIns="86476" bIns="43238" anchor="ctr"/>
          <a:lstStyle/>
          <a:p>
            <a:pPr defTabSz="914437"/>
            <a:endParaRPr lang="en-US"/>
          </a:p>
        </p:txBody>
      </p:sp>
      <p:sp>
        <p:nvSpPr>
          <p:cNvPr id="37896" name="Rectangle 7"/>
          <p:cNvSpPr>
            <a:spLocks noChangeArrowheads="1"/>
          </p:cNvSpPr>
          <p:nvPr/>
        </p:nvSpPr>
        <p:spPr bwMode="auto">
          <a:xfrm>
            <a:off x="3884026" y="8683365"/>
            <a:ext cx="2973974" cy="460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8973" tIns="0" rIns="18973" bIns="0" anchor="b"/>
          <a:lstStyle/>
          <a:p>
            <a:pPr algn="r" defTabSz="911322" eaLnBrk="0" hangingPunct="0"/>
            <a:r>
              <a:rPr lang="en-US" sz="1000" i="1">
                <a:latin typeface="Times New Roman" charset="0"/>
              </a:rPr>
              <a:t>4</a:t>
            </a:r>
          </a:p>
        </p:txBody>
      </p:sp>
      <p:sp>
        <p:nvSpPr>
          <p:cNvPr id="37897" name="Rectangle 8"/>
          <p:cNvSpPr>
            <a:spLocks noChangeArrowheads="1"/>
          </p:cNvSpPr>
          <p:nvPr/>
        </p:nvSpPr>
        <p:spPr bwMode="auto">
          <a:xfrm>
            <a:off x="0" y="8683365"/>
            <a:ext cx="2973975" cy="460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6476" tIns="43238" rIns="86476" bIns="43238" anchor="ctr"/>
          <a:lstStyle/>
          <a:p>
            <a:pPr defTabSz="914437"/>
            <a:endParaRPr lang="en-US"/>
          </a:p>
        </p:txBody>
      </p:sp>
      <p:sp>
        <p:nvSpPr>
          <p:cNvPr id="37898" name="Rectangle 9"/>
          <p:cNvSpPr>
            <a:spLocks noChangeArrowheads="1"/>
          </p:cNvSpPr>
          <p:nvPr/>
        </p:nvSpPr>
        <p:spPr bwMode="auto">
          <a:xfrm>
            <a:off x="0" y="0"/>
            <a:ext cx="2973975"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6476" tIns="43238" rIns="86476" bIns="43238" anchor="ctr"/>
          <a:lstStyle/>
          <a:p>
            <a:pPr defTabSz="914437"/>
            <a:endParaRPr lang="en-US"/>
          </a:p>
        </p:txBody>
      </p:sp>
      <p:sp>
        <p:nvSpPr>
          <p:cNvPr id="37899" name="Rectangle 10"/>
          <p:cNvSpPr>
            <a:spLocks noChangeArrowheads="1"/>
          </p:cNvSpPr>
          <p:nvPr/>
        </p:nvSpPr>
        <p:spPr bwMode="auto">
          <a:xfrm>
            <a:off x="3884026" y="0"/>
            <a:ext cx="2973974"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6476" tIns="43238" rIns="86476" bIns="43238" anchor="ctr"/>
          <a:lstStyle/>
          <a:p>
            <a:pPr defTabSz="914437"/>
            <a:endParaRPr lang="en-US"/>
          </a:p>
        </p:txBody>
      </p:sp>
      <p:sp>
        <p:nvSpPr>
          <p:cNvPr id="37900" name="Rectangle 11"/>
          <p:cNvSpPr>
            <a:spLocks noChangeArrowheads="1"/>
          </p:cNvSpPr>
          <p:nvPr/>
        </p:nvSpPr>
        <p:spPr bwMode="auto">
          <a:xfrm>
            <a:off x="3884026" y="8683365"/>
            <a:ext cx="2973974" cy="460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8973" tIns="0" rIns="18973" bIns="0" anchor="b"/>
          <a:lstStyle/>
          <a:p>
            <a:pPr algn="r" defTabSz="911322" eaLnBrk="0" hangingPunct="0"/>
            <a:r>
              <a:rPr lang="en-US" sz="1000" i="1">
                <a:latin typeface="Times New Roman" charset="0"/>
              </a:rPr>
              <a:t>4</a:t>
            </a:r>
          </a:p>
        </p:txBody>
      </p:sp>
      <p:sp>
        <p:nvSpPr>
          <p:cNvPr id="37901" name="Rectangle 12"/>
          <p:cNvSpPr>
            <a:spLocks noChangeArrowheads="1"/>
          </p:cNvSpPr>
          <p:nvPr/>
        </p:nvSpPr>
        <p:spPr bwMode="auto">
          <a:xfrm>
            <a:off x="0" y="8683365"/>
            <a:ext cx="2973975" cy="460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6476" tIns="43238" rIns="86476" bIns="43238" anchor="ctr"/>
          <a:lstStyle/>
          <a:p>
            <a:pPr defTabSz="914437"/>
            <a:endParaRPr lang="en-US"/>
          </a:p>
        </p:txBody>
      </p:sp>
      <p:sp>
        <p:nvSpPr>
          <p:cNvPr id="37902" name="Rectangle 13"/>
          <p:cNvSpPr>
            <a:spLocks noChangeArrowheads="1"/>
          </p:cNvSpPr>
          <p:nvPr/>
        </p:nvSpPr>
        <p:spPr bwMode="auto">
          <a:xfrm>
            <a:off x="0" y="0"/>
            <a:ext cx="2973975"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6476" tIns="43238" rIns="86476" bIns="43238" anchor="ctr"/>
          <a:lstStyle/>
          <a:p>
            <a:pPr defTabSz="914437"/>
            <a:endParaRPr lang="en-US"/>
          </a:p>
        </p:txBody>
      </p:sp>
      <p:sp>
        <p:nvSpPr>
          <p:cNvPr id="37903" name="Rectangle 14"/>
          <p:cNvSpPr>
            <a:spLocks noGrp="1" noRot="1" noChangeAspect="1" noChangeArrowheads="1" noTextEdit="1"/>
          </p:cNvSpPr>
          <p:nvPr>
            <p:ph type="sldImg"/>
          </p:nvPr>
        </p:nvSpPr>
        <p:spPr>
          <a:xfrm>
            <a:off x="396875" y="682625"/>
            <a:ext cx="6062663" cy="3411538"/>
          </a:xfrm>
          <a:ln w="12700" cap="flat">
            <a:solidFill>
              <a:schemeClr val="tx1"/>
            </a:solidFill>
          </a:ln>
        </p:spPr>
      </p:sp>
      <p:sp>
        <p:nvSpPr>
          <p:cNvPr id="37904" name="Rectangle 15"/>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121" tIns="44271" rIns="90121" bIns="44271"/>
          <a:lstStyle/>
          <a:p>
            <a:pPr eaLnBrk="1" hangingPunct="1"/>
            <a:r>
              <a:rPr lang="en-US"/>
              <a:t>Site visits, technical assistance to build capability in measurement and improvement</a:t>
            </a:r>
          </a:p>
          <a:p>
            <a:pPr eaLnBrk="1" hangingPunct="1"/>
            <a:r>
              <a:rPr lang="en-US"/>
              <a:t>Virtual community – conference calls, email, listserv, monthly progress reports using web based system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ftr" sz="quarter" idx="4"/>
          </p:nvPr>
        </p:nvSpPr>
        <p:spPr>
          <a:xfrm>
            <a:off x="1" y="8684827"/>
            <a:ext cx="2970946" cy="457711"/>
          </a:xfrm>
          <a:noFill/>
        </p:spPr>
        <p:txBody>
          <a:bodyPr/>
          <a:lstStyle/>
          <a:p>
            <a:r>
              <a:rPr lang="en-US"/>
              <a:t>Understanding Measurement for Quality Improvement • Sept 10&amp;17 2008</a:t>
            </a:r>
          </a:p>
        </p:txBody>
      </p:sp>
      <p:sp>
        <p:nvSpPr>
          <p:cNvPr id="23555" name="Rectangle 7"/>
          <p:cNvSpPr>
            <a:spLocks noGrp="1" noChangeArrowheads="1"/>
          </p:cNvSpPr>
          <p:nvPr>
            <p:ph type="sldNum" sz="quarter" idx="5"/>
          </p:nvPr>
        </p:nvSpPr>
        <p:spPr>
          <a:noFill/>
        </p:spPr>
        <p:txBody>
          <a:bodyPr/>
          <a:lstStyle/>
          <a:p>
            <a:fld id="{7E6FDC74-08CE-4106-ABA9-C14F4D163801}" type="slidenum">
              <a:rPr lang="en-US" smtClean="0"/>
              <a:pPr/>
              <a:t>12</a:t>
            </a:fld>
            <a:endParaRPr lang="en-US"/>
          </a:p>
        </p:txBody>
      </p:sp>
      <p:sp>
        <p:nvSpPr>
          <p:cNvPr id="23556" name="Rectangle 2"/>
          <p:cNvSpPr>
            <a:spLocks noGrp="1" noRot="1" noChangeAspect="1" noChangeArrowheads="1" noTextEdit="1"/>
          </p:cNvSpPr>
          <p:nvPr>
            <p:ph type="sldImg"/>
          </p:nvPr>
        </p:nvSpPr>
        <p:spPr>
          <a:xfrm>
            <a:off x="382588" y="685800"/>
            <a:ext cx="6096000" cy="3430588"/>
          </a:xfrm>
          <a:ln/>
        </p:spPr>
      </p:sp>
      <p:sp>
        <p:nvSpPr>
          <p:cNvPr id="23557"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Arial" charset="0"/>
              <a:cs typeface="Arial" charset="0"/>
            </a:endParaRPr>
          </a:p>
        </p:txBody>
      </p:sp>
      <p:sp>
        <p:nvSpPr>
          <p:cNvPr id="573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BB064B-F1B8-EB49-8E80-F962A80FE3C1}" type="slidenum">
              <a:rPr lang="en-GB" sz="1200">
                <a:cs typeface="Arial" charset="0"/>
              </a:rPr>
              <a:pPr eaLnBrk="1" hangingPunct="1"/>
              <a:t>13</a:t>
            </a:fld>
            <a:endParaRPr lang="en-GB" sz="12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ea typeface="MS PGothic" charset="0"/>
                <a:cs typeface="MS PGothic" charset="0"/>
              </a:rPr>
              <a:t>Northwest Improvement Initiative</a:t>
            </a:r>
          </a:p>
        </p:txBody>
      </p:sp>
      <p:sp>
        <p:nvSpPr>
          <p:cNvPr id="68610" name="Rectangle 6"/>
          <p:cNvSpPr txBox="1">
            <a:spLocks noGrp="1" noChangeArrowheads="1"/>
          </p:cNvSpPr>
          <p:nvPr/>
        </p:nvSpPr>
        <p:spPr bwMode="auto">
          <a:xfrm>
            <a:off x="0"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ea typeface="MS PGothic" charset="0"/>
                <a:cs typeface="MS PGothic" charset="0"/>
              </a:rPr>
              <a:t>© R. Scoville &amp; I.H.I.</a:t>
            </a:r>
          </a:p>
        </p:txBody>
      </p:sp>
      <p:sp>
        <p:nvSpPr>
          <p:cNvPr id="68611" name="Rectangle 2"/>
          <p:cNvSpPr>
            <a:spLocks noGrp="1" noRot="1" noChangeAspect="1" noChangeArrowheads="1" noTextEdit="1"/>
          </p:cNvSpPr>
          <p:nvPr>
            <p:ph type="sldImg"/>
          </p:nvPr>
        </p:nvSpPr>
        <p:spPr bwMode="auto">
          <a:xfrm>
            <a:off x="382588" y="684213"/>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2" name="Rectangle 3"/>
          <p:cNvSpPr>
            <a:spLocks noGrp="1" noChangeArrowheads="1"/>
          </p:cNvSpPr>
          <p:nvPr>
            <p:ph type="body" idx="1"/>
          </p:nvPr>
        </p:nvSpPr>
        <p:spPr bwMode="auto">
          <a:xfrm>
            <a:off x="914400" y="4343400"/>
            <a:ext cx="5029200" cy="411638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89962" tIns="44981" rIns="89962" bIns="44981"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6BF39-18B4-43F8-A0F2-E5B8EAF3E69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503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2C9C-69D3-4CC2-AD41-C6A1A3059A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CD7A35-8C7F-4843-93A5-EA007214F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4488B0-76E6-444D-B267-1F995884B795}"/>
              </a:ext>
            </a:extLst>
          </p:cNvPr>
          <p:cNvSpPr>
            <a:spLocks noGrp="1"/>
          </p:cNvSpPr>
          <p:nvPr>
            <p:ph type="dt" sz="half" idx="10"/>
          </p:nvPr>
        </p:nvSpPr>
        <p:spPr>
          <a:xfrm>
            <a:off x="920551" y="6329532"/>
            <a:ext cx="2743200" cy="365125"/>
          </a:xfrm>
        </p:spPr>
        <p:txBody>
          <a:body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C1D0008E-57C7-4DE8-915B-09371311F4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066642-1C3D-48ED-8533-61D0ABC23CB1}"/>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1957667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F6D8-30D1-42B4-A87D-35D378ED1FC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5D8042-E4F3-4B51-9F5B-507EE93C0E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7639CB-3C88-485F-90EB-7C9D754CCE72}"/>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2D2255BD-7DC5-4BA0-ADC7-61703B03F4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50B6CF-CF0C-4EEF-9745-E2F5CE1F51F6}"/>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201495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F4BF7F-D7E8-4701-9776-CE8069353B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23EE55-A134-4A02-9486-1B189AB74A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1ECB34-C1B2-4E2B-80B1-DEF7ABE2F8D5}"/>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DD4B533A-6D4F-42D1-B8DE-9B7C66C249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83865A-7E97-411D-B337-A011FE7EA5E2}"/>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2188496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2C9C-69D3-4CC2-AD41-C6A1A3059A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CD7A35-8C7F-4843-93A5-EA007214F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4488B0-76E6-444D-B267-1F995884B795}"/>
              </a:ext>
            </a:extLst>
          </p:cNvPr>
          <p:cNvSpPr>
            <a:spLocks noGrp="1"/>
          </p:cNvSpPr>
          <p:nvPr>
            <p:ph type="dt" sz="half" idx="10"/>
          </p:nvPr>
        </p:nvSpPr>
        <p:spPr>
          <a:xfrm>
            <a:off x="920551" y="6329532"/>
            <a:ext cx="2743200" cy="365125"/>
          </a:xfrm>
        </p:spPr>
        <p:txBody>
          <a:body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C1D0008E-57C7-4DE8-915B-09371311F4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066642-1C3D-48ED-8533-61D0ABC23CB1}"/>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1297473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00C67-E189-4DA7-8440-5AE7C16539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46ED95-8D74-4FD4-BEB5-E16CC8C50E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B2938A-48F2-4985-9B8C-8B461FE02E3F}"/>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3CD7DC57-A89C-4F19-BAC1-1998A4A524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827A87-B138-401E-8928-8BE95D5EB4E0}"/>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360711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E8F9-85EA-4DA6-91B4-BD6875FE3B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642C0AA-A72E-407C-93F4-91DA811C7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C1BC36-9268-4953-9D61-0A5DC90B10A2}"/>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E0FA2B2A-C6A8-4C4A-96BE-7ACB581BC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194F6E-76A4-4F85-9115-6E81EBF77B98}"/>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393336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AA6A-8697-411D-9873-97A1AD992E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1CFE85-623B-4BC4-B600-F257E5C1DF1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EE7BAE-7A67-41BF-851A-370E644B82E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97BA90-4308-4BE2-86F5-5F4C33EFBE6E}"/>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6" name="Footer Placeholder 5">
            <a:extLst>
              <a:ext uri="{FF2B5EF4-FFF2-40B4-BE49-F238E27FC236}">
                <a16:creationId xmlns:a16="http://schemas.microsoft.com/office/drawing/2014/main" id="{C1666335-8F58-446E-86DE-F4C17FE6CE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98C9E9-0C18-4154-B428-3F86AC51CB6F}"/>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3842050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202B-A8C1-49DD-AA11-4C9D4F51167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11314F-33BF-47A5-ADB7-C84E9FB96D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1D71EF1-7A30-4596-B84B-B76EF0A914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8A73E0C-FFAB-40A7-B631-CDB1F52CA3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CFAB92-D5B8-4E4E-9A50-CFD3AFFB4A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0E6FC03-ACAD-4005-BC0F-CE341F2E79BB}"/>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8" name="Footer Placeholder 7">
            <a:extLst>
              <a:ext uri="{FF2B5EF4-FFF2-40B4-BE49-F238E27FC236}">
                <a16:creationId xmlns:a16="http://schemas.microsoft.com/office/drawing/2014/main" id="{662E93FC-CC50-44C7-80E0-FA756A65437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701CC26-692A-4AA6-AF96-BC5DF1AD6640}"/>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1563148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D91F-6E03-49E0-8D04-7376A84BFD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CECFA3-4983-4064-A88E-8C0A5FEF8C0D}"/>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4" name="Footer Placeholder 3">
            <a:extLst>
              <a:ext uri="{FF2B5EF4-FFF2-40B4-BE49-F238E27FC236}">
                <a16:creationId xmlns:a16="http://schemas.microsoft.com/office/drawing/2014/main" id="{F6A63E90-DFEE-4A2D-8C47-97CC0CA0ED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2E55FB-BEC6-4868-96D9-9051181A7B3E}"/>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233129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9E5645-BBCC-4088-A2E6-0E192CD28956}"/>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3" name="Footer Placeholder 2">
            <a:extLst>
              <a:ext uri="{FF2B5EF4-FFF2-40B4-BE49-F238E27FC236}">
                <a16:creationId xmlns:a16="http://schemas.microsoft.com/office/drawing/2014/main" id="{7842B021-CB4E-4C02-85B7-957AB0E5D801}"/>
              </a:ext>
            </a:extLst>
          </p:cNvPr>
          <p:cNvSpPr>
            <a:spLocks noGrp="1"/>
          </p:cNvSpPr>
          <p:nvPr>
            <p:ph type="ftr" sz="quarter" idx="11"/>
          </p:nvPr>
        </p:nvSpPr>
        <p:spPr>
          <a:xfrm>
            <a:off x="3929789" y="5966843"/>
            <a:ext cx="4114800" cy="365125"/>
          </a:xfrm>
        </p:spPr>
        <p:txBody>
          <a:bodyPr/>
          <a:lstStyle/>
          <a:p>
            <a:endParaRPr lang="en-GB"/>
          </a:p>
        </p:txBody>
      </p:sp>
      <p:sp>
        <p:nvSpPr>
          <p:cNvPr id="4" name="Slide Number Placeholder 3">
            <a:extLst>
              <a:ext uri="{FF2B5EF4-FFF2-40B4-BE49-F238E27FC236}">
                <a16:creationId xmlns:a16="http://schemas.microsoft.com/office/drawing/2014/main" id="{3101D86D-0B2F-4B7A-B787-520398BFAF35}"/>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4288585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0B431-ADC2-4C61-B372-48DD77FCE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CCD992-39E4-4912-94DA-D0719D4A03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3F86DA2-C937-4F1B-B1CE-EA7C1DE16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C4ADC7-3EFA-4796-BF4F-BCD76466383C}"/>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6" name="Footer Placeholder 5">
            <a:extLst>
              <a:ext uri="{FF2B5EF4-FFF2-40B4-BE49-F238E27FC236}">
                <a16:creationId xmlns:a16="http://schemas.microsoft.com/office/drawing/2014/main" id="{DCB17247-8206-4B8F-85B7-34A287FA52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AFE6DF-BE88-4647-B779-217D7DF5C8CA}"/>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1635513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00C67-E189-4DA7-8440-5AE7C16539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46ED95-8D74-4FD4-BEB5-E16CC8C50E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B2938A-48F2-4985-9B8C-8B461FE02E3F}"/>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3CD7DC57-A89C-4F19-BAC1-1998A4A524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827A87-B138-401E-8928-8BE95D5EB4E0}"/>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4008618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E82E-C22C-45EA-B808-CBE978411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088918-F554-41F3-8D1F-BABB2BD2B3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0D1A7C-A391-4795-8400-6845496C7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346071-DA55-4E65-8563-FA81D368E5D1}"/>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6" name="Footer Placeholder 5">
            <a:extLst>
              <a:ext uri="{FF2B5EF4-FFF2-40B4-BE49-F238E27FC236}">
                <a16:creationId xmlns:a16="http://schemas.microsoft.com/office/drawing/2014/main" id="{A6168BFF-6BA0-4897-A2E5-D3C424A599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AD02C-EB31-4E2D-BF48-FA792CCDB00E}"/>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139611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F6D8-30D1-42B4-A87D-35D378ED1FC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5D8042-E4F3-4B51-9F5B-507EE93C0E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7639CB-3C88-485F-90EB-7C9D754CCE72}"/>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2D2255BD-7DC5-4BA0-ADC7-61703B03F4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50B6CF-CF0C-4EEF-9745-E2F5CE1F51F6}"/>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2664571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F4BF7F-D7E8-4701-9776-CE8069353B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23EE55-A134-4A02-9486-1B189AB74A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1ECB34-C1B2-4E2B-80B1-DEF7ABE2F8D5}"/>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DD4B533A-6D4F-42D1-B8DE-9B7C66C249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83865A-7E97-411D-B337-A011FE7EA5E2}"/>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1615301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79E2284-1B3A-49CF-B5F6-AA512EC0C643}" type="datetimeFigureOut">
              <a:rPr lang="en-GB" smtClean="0"/>
              <a:pPr/>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D8FF1F-E8BA-49AC-8A3B-A17168C8C985}" type="slidenum">
              <a:rPr lang="en-GB" smtClean="0"/>
              <a:pPr/>
              <a:t>‹#›</a:t>
            </a:fld>
            <a:endParaRPr lang="en-GB"/>
          </a:p>
        </p:txBody>
      </p:sp>
    </p:spTree>
    <p:extLst>
      <p:ext uri="{BB962C8B-B14F-4D97-AF65-F5344CB8AC3E}">
        <p14:creationId xmlns:p14="http://schemas.microsoft.com/office/powerpoint/2010/main" val="2998317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9E2284-1B3A-49CF-B5F6-AA512EC0C643}" type="datetimeFigureOut">
              <a:rPr lang="en-GB" smtClean="0"/>
              <a:pPr/>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D8FF1F-E8BA-49AC-8A3B-A17168C8C985}" type="slidenum">
              <a:rPr lang="en-GB" smtClean="0"/>
              <a:pPr/>
              <a:t>‹#›</a:t>
            </a:fld>
            <a:endParaRPr lang="en-GB"/>
          </a:p>
        </p:txBody>
      </p:sp>
    </p:spTree>
    <p:extLst>
      <p:ext uri="{BB962C8B-B14F-4D97-AF65-F5344CB8AC3E}">
        <p14:creationId xmlns:p14="http://schemas.microsoft.com/office/powerpoint/2010/main" val="425779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E2284-1B3A-49CF-B5F6-AA512EC0C643}" type="datetimeFigureOut">
              <a:rPr lang="en-GB" smtClean="0"/>
              <a:pPr/>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D8FF1F-E8BA-49AC-8A3B-A17168C8C985}" type="slidenum">
              <a:rPr lang="en-GB" smtClean="0"/>
              <a:pPr/>
              <a:t>‹#›</a:t>
            </a:fld>
            <a:endParaRPr lang="en-GB"/>
          </a:p>
        </p:txBody>
      </p:sp>
    </p:spTree>
    <p:extLst>
      <p:ext uri="{BB962C8B-B14F-4D97-AF65-F5344CB8AC3E}">
        <p14:creationId xmlns:p14="http://schemas.microsoft.com/office/powerpoint/2010/main" val="3083596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9E2284-1B3A-49CF-B5F6-AA512EC0C643}" type="datetimeFigureOut">
              <a:rPr lang="en-GB" smtClean="0"/>
              <a:pPr/>
              <a:t>13/06/2024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D8FF1F-E8BA-49AC-8A3B-A17168C8C985}" type="slidenum">
              <a:rPr lang="en-GB" smtClean="0"/>
              <a:pPr/>
              <a:t>‹#›</a:t>
            </a:fld>
            <a:endParaRPr lang="en-GB"/>
          </a:p>
        </p:txBody>
      </p:sp>
    </p:spTree>
    <p:extLst>
      <p:ext uri="{BB962C8B-B14F-4D97-AF65-F5344CB8AC3E}">
        <p14:creationId xmlns:p14="http://schemas.microsoft.com/office/powerpoint/2010/main" val="3313866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9E2284-1B3A-49CF-B5F6-AA512EC0C643}" type="datetimeFigureOut">
              <a:rPr lang="en-GB" smtClean="0"/>
              <a:pPr/>
              <a:t>13/06/2024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AD8FF1F-E8BA-49AC-8A3B-A17168C8C985}" type="slidenum">
              <a:rPr lang="en-GB" smtClean="0"/>
              <a:pPr/>
              <a:t>‹#›</a:t>
            </a:fld>
            <a:endParaRPr lang="en-GB"/>
          </a:p>
        </p:txBody>
      </p:sp>
    </p:spTree>
    <p:extLst>
      <p:ext uri="{BB962C8B-B14F-4D97-AF65-F5344CB8AC3E}">
        <p14:creationId xmlns:p14="http://schemas.microsoft.com/office/powerpoint/2010/main" val="3878130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9E2284-1B3A-49CF-B5F6-AA512EC0C643}" type="datetimeFigureOut">
              <a:rPr lang="en-GB" smtClean="0"/>
              <a:pPr/>
              <a:t>13/06/2024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AD8FF1F-E8BA-49AC-8A3B-A17168C8C985}" type="slidenum">
              <a:rPr lang="en-GB" smtClean="0"/>
              <a:pPr/>
              <a:t>‹#›</a:t>
            </a:fld>
            <a:endParaRPr lang="en-GB"/>
          </a:p>
        </p:txBody>
      </p:sp>
    </p:spTree>
    <p:extLst>
      <p:ext uri="{BB962C8B-B14F-4D97-AF65-F5344CB8AC3E}">
        <p14:creationId xmlns:p14="http://schemas.microsoft.com/office/powerpoint/2010/main" val="3925250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AD8FF1F-E8BA-49AC-8A3B-A17168C8C985}" type="slidenum">
              <a:rPr lang="en-GB" smtClean="0"/>
              <a:pPr/>
              <a:t>‹#›</a:t>
            </a:fld>
            <a:endParaRPr lang="en-GB"/>
          </a:p>
        </p:txBody>
      </p:sp>
    </p:spTree>
    <p:extLst>
      <p:ext uri="{BB962C8B-B14F-4D97-AF65-F5344CB8AC3E}">
        <p14:creationId xmlns:p14="http://schemas.microsoft.com/office/powerpoint/2010/main" val="106069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E8F9-85EA-4DA6-91B4-BD6875FE3B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642C0AA-A72E-407C-93F4-91DA811C7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C1BC36-9268-4953-9D61-0A5DC90B10A2}"/>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E0FA2B2A-C6A8-4C4A-96BE-7ACB581BC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194F6E-76A4-4F85-9115-6E81EBF77B98}"/>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1336557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E2284-1B3A-49CF-B5F6-AA512EC0C643}" type="datetimeFigureOut">
              <a:rPr lang="en-GB" smtClean="0"/>
              <a:pPr/>
              <a:t>13/06/2024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D8FF1F-E8BA-49AC-8A3B-A17168C8C985}" type="slidenum">
              <a:rPr lang="en-GB" smtClean="0"/>
              <a:pPr/>
              <a:t>‹#›</a:t>
            </a:fld>
            <a:endParaRPr lang="en-GB"/>
          </a:p>
        </p:txBody>
      </p:sp>
    </p:spTree>
    <p:extLst>
      <p:ext uri="{BB962C8B-B14F-4D97-AF65-F5344CB8AC3E}">
        <p14:creationId xmlns:p14="http://schemas.microsoft.com/office/powerpoint/2010/main" val="3213037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E2284-1B3A-49CF-B5F6-AA512EC0C643}" type="datetimeFigureOut">
              <a:rPr lang="en-GB" smtClean="0"/>
              <a:pPr/>
              <a:t>13/06/2024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D8FF1F-E8BA-49AC-8A3B-A17168C8C985}" type="slidenum">
              <a:rPr lang="en-GB" smtClean="0"/>
              <a:pPr/>
              <a:t>‹#›</a:t>
            </a:fld>
            <a:endParaRPr lang="en-GB"/>
          </a:p>
        </p:txBody>
      </p:sp>
    </p:spTree>
    <p:extLst>
      <p:ext uri="{BB962C8B-B14F-4D97-AF65-F5344CB8AC3E}">
        <p14:creationId xmlns:p14="http://schemas.microsoft.com/office/powerpoint/2010/main" val="4248406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9E2284-1B3A-49CF-B5F6-AA512EC0C643}" type="datetimeFigureOut">
              <a:rPr lang="en-GB" smtClean="0"/>
              <a:pPr/>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D8FF1F-E8BA-49AC-8A3B-A17168C8C985}" type="slidenum">
              <a:rPr lang="en-GB" smtClean="0"/>
              <a:pPr/>
              <a:t>‹#›</a:t>
            </a:fld>
            <a:endParaRPr lang="en-GB"/>
          </a:p>
        </p:txBody>
      </p:sp>
    </p:spTree>
    <p:extLst>
      <p:ext uri="{BB962C8B-B14F-4D97-AF65-F5344CB8AC3E}">
        <p14:creationId xmlns:p14="http://schemas.microsoft.com/office/powerpoint/2010/main" val="4095067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9E2284-1B3A-49CF-B5F6-AA512EC0C643}" type="datetimeFigureOut">
              <a:rPr lang="en-GB" smtClean="0"/>
              <a:pPr/>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D8FF1F-E8BA-49AC-8A3B-A17168C8C985}" type="slidenum">
              <a:rPr lang="en-GB" smtClean="0"/>
              <a:pPr/>
              <a:t>‹#›</a:t>
            </a:fld>
            <a:endParaRPr lang="en-GB"/>
          </a:p>
        </p:txBody>
      </p:sp>
    </p:spTree>
    <p:extLst>
      <p:ext uri="{BB962C8B-B14F-4D97-AF65-F5344CB8AC3E}">
        <p14:creationId xmlns:p14="http://schemas.microsoft.com/office/powerpoint/2010/main" val="110839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AA6A-8697-411D-9873-97A1AD992E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1CFE85-623B-4BC4-B600-F257E5C1DF1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EE7BAE-7A67-41BF-851A-370E644B82E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97BA90-4308-4BE2-86F5-5F4C33EFBE6E}"/>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6" name="Footer Placeholder 5">
            <a:extLst>
              <a:ext uri="{FF2B5EF4-FFF2-40B4-BE49-F238E27FC236}">
                <a16:creationId xmlns:a16="http://schemas.microsoft.com/office/drawing/2014/main" id="{C1666335-8F58-446E-86DE-F4C17FE6CE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98C9E9-0C18-4154-B428-3F86AC51CB6F}"/>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176234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202B-A8C1-49DD-AA11-4C9D4F51167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11314F-33BF-47A5-ADB7-C84E9FB96D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1D71EF1-7A30-4596-B84B-B76EF0A914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8A73E0C-FFAB-40A7-B631-CDB1F52CA3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CFAB92-D5B8-4E4E-9A50-CFD3AFFB4A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0E6FC03-ACAD-4005-BC0F-CE341F2E79BB}"/>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8" name="Footer Placeholder 7">
            <a:extLst>
              <a:ext uri="{FF2B5EF4-FFF2-40B4-BE49-F238E27FC236}">
                <a16:creationId xmlns:a16="http://schemas.microsoft.com/office/drawing/2014/main" id="{662E93FC-CC50-44C7-80E0-FA756A65437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701CC26-692A-4AA6-AF96-BC5DF1AD6640}"/>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339280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D91F-6E03-49E0-8D04-7376A84BFD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CECFA3-4983-4064-A88E-8C0A5FEF8C0D}"/>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4" name="Footer Placeholder 3">
            <a:extLst>
              <a:ext uri="{FF2B5EF4-FFF2-40B4-BE49-F238E27FC236}">
                <a16:creationId xmlns:a16="http://schemas.microsoft.com/office/drawing/2014/main" id="{F6A63E90-DFEE-4A2D-8C47-97CC0CA0ED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2E55FB-BEC6-4868-96D9-9051181A7B3E}"/>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320751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9E5645-BBCC-4088-A2E6-0E192CD28956}"/>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3" name="Footer Placeholder 2">
            <a:extLst>
              <a:ext uri="{FF2B5EF4-FFF2-40B4-BE49-F238E27FC236}">
                <a16:creationId xmlns:a16="http://schemas.microsoft.com/office/drawing/2014/main" id="{7842B021-CB4E-4C02-85B7-957AB0E5D801}"/>
              </a:ext>
            </a:extLst>
          </p:cNvPr>
          <p:cNvSpPr>
            <a:spLocks noGrp="1"/>
          </p:cNvSpPr>
          <p:nvPr>
            <p:ph type="ftr" sz="quarter" idx="11"/>
          </p:nvPr>
        </p:nvSpPr>
        <p:spPr>
          <a:xfrm>
            <a:off x="3929789" y="5966843"/>
            <a:ext cx="4114800" cy="365125"/>
          </a:xfrm>
        </p:spPr>
        <p:txBody>
          <a:bodyPr/>
          <a:lstStyle/>
          <a:p>
            <a:endParaRPr lang="en-GB"/>
          </a:p>
        </p:txBody>
      </p:sp>
      <p:sp>
        <p:nvSpPr>
          <p:cNvPr id="4" name="Slide Number Placeholder 3">
            <a:extLst>
              <a:ext uri="{FF2B5EF4-FFF2-40B4-BE49-F238E27FC236}">
                <a16:creationId xmlns:a16="http://schemas.microsoft.com/office/drawing/2014/main" id="{3101D86D-0B2F-4B7A-B787-520398BFAF35}"/>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1998457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0B431-ADC2-4C61-B372-48DD77FCE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CCD992-39E4-4912-94DA-D0719D4A03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3F86DA2-C937-4F1B-B1CE-EA7C1DE16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C4ADC7-3EFA-4796-BF4F-BCD76466383C}"/>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6" name="Footer Placeholder 5">
            <a:extLst>
              <a:ext uri="{FF2B5EF4-FFF2-40B4-BE49-F238E27FC236}">
                <a16:creationId xmlns:a16="http://schemas.microsoft.com/office/drawing/2014/main" id="{DCB17247-8206-4B8F-85B7-34A287FA52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AFE6DF-BE88-4647-B779-217D7DF5C8CA}"/>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296427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E82E-C22C-45EA-B808-CBE978411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088918-F554-41F3-8D1F-BABB2BD2B3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0D1A7C-A391-4795-8400-6845496C7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346071-DA55-4E65-8563-FA81D368E5D1}"/>
              </a:ext>
            </a:extLst>
          </p:cNvPr>
          <p:cNvSpPr>
            <a:spLocks noGrp="1"/>
          </p:cNvSpPr>
          <p:nvPr>
            <p:ph type="dt" sz="half" idx="10"/>
          </p:nvPr>
        </p:nvSpPr>
        <p:spPr/>
        <p:txBody>
          <a:bodyPr/>
          <a:lstStyle/>
          <a:p>
            <a:fld id="{223152B8-04A1-456B-A191-5E7E1C14630A}" type="datetimeFigureOut">
              <a:rPr lang="en-GB" smtClean="0"/>
              <a:t>13/06/2024</a:t>
            </a:fld>
            <a:endParaRPr lang="en-GB"/>
          </a:p>
        </p:txBody>
      </p:sp>
      <p:sp>
        <p:nvSpPr>
          <p:cNvPr id="6" name="Footer Placeholder 5">
            <a:extLst>
              <a:ext uri="{FF2B5EF4-FFF2-40B4-BE49-F238E27FC236}">
                <a16:creationId xmlns:a16="http://schemas.microsoft.com/office/drawing/2014/main" id="{A6168BFF-6BA0-4897-A2E5-D3C424A599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AD02C-EB31-4E2D-BF48-FA792CCDB00E}"/>
              </a:ext>
            </a:extLst>
          </p:cNvPr>
          <p:cNvSpPr>
            <a:spLocks noGrp="1"/>
          </p:cNvSpPr>
          <p:nvPr>
            <p:ph type="sldNum" sz="quarter" idx="12"/>
          </p:nvPr>
        </p:nvSpPr>
        <p:spPr/>
        <p:txBody>
          <a:bodyPr/>
          <a:lstStyle/>
          <a:p>
            <a:fld id="{5713AD14-74D7-47BF-BCF0-593D5A1A8701}" type="slidenum">
              <a:rPr lang="en-GB" smtClean="0"/>
              <a:t>‹#›</a:t>
            </a:fld>
            <a:endParaRPr lang="en-GB"/>
          </a:p>
        </p:txBody>
      </p:sp>
    </p:spTree>
    <p:extLst>
      <p:ext uri="{BB962C8B-B14F-4D97-AF65-F5344CB8AC3E}">
        <p14:creationId xmlns:p14="http://schemas.microsoft.com/office/powerpoint/2010/main" val="2941956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0B62E4-214E-40E1-9535-4F66384212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7ABD21-A380-4376-BA74-079AF157E1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54B9CA-2B66-495F-A47F-C2D225E23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62AD123A-6257-4307-94E7-D05586B91FF6}"/>
              </a:ext>
            </a:extLst>
          </p:cNvPr>
          <p:cNvSpPr>
            <a:spLocks noGrp="1"/>
          </p:cNvSpPr>
          <p:nvPr>
            <p:ph type="ftr" sz="quarter" idx="3"/>
          </p:nvPr>
        </p:nvSpPr>
        <p:spPr>
          <a:xfrm>
            <a:off x="3903910" y="63587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28AF12-5634-4A50-82C8-5EE129730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3AD14-74D7-47BF-BCF0-593D5A1A8701}" type="slidenum">
              <a:rPr lang="en-GB" smtClean="0"/>
              <a:t>‹#›</a:t>
            </a:fld>
            <a:endParaRPr lang="en-GB"/>
          </a:p>
        </p:txBody>
      </p:sp>
      <p:pic>
        <p:nvPicPr>
          <p:cNvPr id="13" name="Picture 12">
            <a:extLst>
              <a:ext uri="{FF2B5EF4-FFF2-40B4-BE49-F238E27FC236}">
                <a16:creationId xmlns:a16="http://schemas.microsoft.com/office/drawing/2014/main" id="{B75E770D-236C-4E82-A5C3-7A7AFA5B8C89}"/>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114774" y="6364126"/>
            <a:ext cx="1584083" cy="289887"/>
          </a:xfrm>
          <a:prstGeom prst="rect">
            <a:avLst/>
          </a:prstGeom>
        </p:spPr>
      </p:pic>
    </p:spTree>
    <p:extLst>
      <p:ext uri="{BB962C8B-B14F-4D97-AF65-F5344CB8AC3E}">
        <p14:creationId xmlns:p14="http://schemas.microsoft.com/office/powerpoint/2010/main" val="1699274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0B62E4-214E-40E1-9535-4F66384212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7ABD21-A380-4376-BA74-079AF157E1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54B9CA-2B66-495F-A47F-C2D225E23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152B8-04A1-456B-A191-5E7E1C14630A}" type="datetimeFigureOut">
              <a:rPr lang="en-GB" smtClean="0"/>
              <a:t>13/06/2024</a:t>
            </a:fld>
            <a:endParaRPr lang="en-GB"/>
          </a:p>
        </p:txBody>
      </p:sp>
      <p:sp>
        <p:nvSpPr>
          <p:cNvPr id="5" name="Footer Placeholder 4">
            <a:extLst>
              <a:ext uri="{FF2B5EF4-FFF2-40B4-BE49-F238E27FC236}">
                <a16:creationId xmlns:a16="http://schemas.microsoft.com/office/drawing/2014/main" id="{62AD123A-6257-4307-94E7-D05586B91FF6}"/>
              </a:ext>
            </a:extLst>
          </p:cNvPr>
          <p:cNvSpPr>
            <a:spLocks noGrp="1"/>
          </p:cNvSpPr>
          <p:nvPr>
            <p:ph type="ftr" sz="quarter" idx="3"/>
          </p:nvPr>
        </p:nvSpPr>
        <p:spPr>
          <a:xfrm>
            <a:off x="3903910" y="63587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28AF12-5634-4A50-82C8-5EE129730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3AD14-74D7-47BF-BCF0-593D5A1A8701}" type="slidenum">
              <a:rPr lang="en-GB" smtClean="0"/>
              <a:t>‹#›</a:t>
            </a:fld>
            <a:endParaRPr lang="en-GB"/>
          </a:p>
        </p:txBody>
      </p:sp>
      <p:pic>
        <p:nvPicPr>
          <p:cNvPr id="13" name="Picture 12">
            <a:extLst>
              <a:ext uri="{FF2B5EF4-FFF2-40B4-BE49-F238E27FC236}">
                <a16:creationId xmlns:a16="http://schemas.microsoft.com/office/drawing/2014/main" id="{B75E770D-236C-4E82-A5C3-7A7AFA5B8C89}"/>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114774" y="6364126"/>
            <a:ext cx="1584083" cy="289887"/>
          </a:xfrm>
          <a:prstGeom prst="rect">
            <a:avLst/>
          </a:prstGeom>
        </p:spPr>
      </p:pic>
    </p:spTree>
    <p:extLst>
      <p:ext uri="{BB962C8B-B14F-4D97-AF65-F5344CB8AC3E}">
        <p14:creationId xmlns:p14="http://schemas.microsoft.com/office/powerpoint/2010/main" val="559809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E2284-1B3A-49CF-B5F6-AA512EC0C643}" type="datetimeFigureOut">
              <a:rPr lang="en-GB" smtClean="0"/>
              <a:pPr/>
              <a:t>13/06/2024</a:t>
            </a:fld>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8FF1F-E8BA-49AC-8A3B-A17168C8C985}" type="slidenum">
              <a:rPr lang="en-GB" smtClean="0"/>
              <a:pPr/>
              <a:t>‹#›</a:t>
            </a:fld>
            <a:endParaRPr lang="en-GB"/>
          </a:p>
        </p:txBody>
      </p:sp>
      <p:pic>
        <p:nvPicPr>
          <p:cNvPr id="16" name="Picture 15">
            <a:extLst>
              <a:ext uri="{FF2B5EF4-FFF2-40B4-BE49-F238E27FC236}">
                <a16:creationId xmlns:a16="http://schemas.microsoft.com/office/drawing/2014/main" id="{66A9B5B6-B919-1378-FB15-49860DB8B9B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9912424" y="6343743"/>
            <a:ext cx="2112111" cy="386516"/>
          </a:xfrm>
          <a:prstGeom prst="rect">
            <a:avLst/>
          </a:prstGeom>
        </p:spPr>
      </p:pic>
    </p:spTree>
    <p:extLst>
      <p:ext uri="{BB962C8B-B14F-4D97-AF65-F5344CB8AC3E}">
        <p14:creationId xmlns:p14="http://schemas.microsoft.com/office/powerpoint/2010/main" val="1572635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s://eqip.rcpch.ac.uk/" TargetMode="External"/><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26" Type="http://schemas.openxmlformats.org/officeDocument/2006/relationships/image" Target="../media/image29.png"/><Relationship Id="rId3" Type="http://schemas.openxmlformats.org/officeDocument/2006/relationships/image" Target="../media/image8.png"/><Relationship Id="rId21" Type="http://schemas.openxmlformats.org/officeDocument/2006/relationships/image" Target="../media/image25.jpeg"/><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jpeg"/><Relationship Id="rId25" Type="http://schemas.microsoft.com/office/2007/relationships/hdphoto" Target="../media/hdphoto2.wdp"/><Relationship Id="rId2" Type="http://schemas.openxmlformats.org/officeDocument/2006/relationships/notesSlide" Target="../notesSlides/notesSlide2.xml"/><Relationship Id="rId16" Type="http://schemas.openxmlformats.org/officeDocument/2006/relationships/image" Target="../media/image20.jpeg"/><Relationship Id="rId20" Type="http://schemas.openxmlformats.org/officeDocument/2006/relationships/image" Target="../media/image24.jpeg"/><Relationship Id="rId29"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5.jpeg"/><Relationship Id="rId24"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19.svg"/><Relationship Id="rId23" Type="http://schemas.openxmlformats.org/officeDocument/2006/relationships/image" Target="../media/image27.png"/><Relationship Id="rId28" Type="http://schemas.openxmlformats.org/officeDocument/2006/relationships/image" Target="../media/image31.pn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9.jpeg"/><Relationship Id="rId9" Type="http://schemas.openxmlformats.org/officeDocument/2006/relationships/image" Target="../media/image13.jpeg"/><Relationship Id="rId14" Type="http://schemas.openxmlformats.org/officeDocument/2006/relationships/image" Target="../media/image18.png"/><Relationship Id="rId22" Type="http://schemas.openxmlformats.org/officeDocument/2006/relationships/image" Target="../media/image26.jpeg"/><Relationship Id="rId27"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461E41-3F06-44D1-B5F9-81D58757B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135" y="583741"/>
            <a:ext cx="8073638" cy="1506085"/>
          </a:xfrm>
          <a:prstGeom prst="rect">
            <a:avLst/>
          </a:prstGeom>
        </p:spPr>
      </p:pic>
      <p:sp>
        <p:nvSpPr>
          <p:cNvPr id="3" name="Subtitle 2">
            <a:extLst>
              <a:ext uri="{FF2B5EF4-FFF2-40B4-BE49-F238E27FC236}">
                <a16:creationId xmlns:a16="http://schemas.microsoft.com/office/drawing/2014/main" id="{B77E162E-3835-45F2-BAC0-AFD649ABEACF}"/>
              </a:ext>
            </a:extLst>
          </p:cNvPr>
          <p:cNvSpPr>
            <a:spLocks noGrp="1"/>
          </p:cNvSpPr>
          <p:nvPr>
            <p:ph type="subTitle" idx="1"/>
          </p:nvPr>
        </p:nvSpPr>
        <p:spPr>
          <a:xfrm>
            <a:off x="1524000" y="2117800"/>
            <a:ext cx="9144000" cy="612327"/>
          </a:xfrm>
        </p:spPr>
        <p:txBody>
          <a:bodyPr>
            <a:normAutofit fontScale="92500" lnSpcReduction="20000"/>
          </a:bodyPr>
          <a:lstStyle/>
          <a:p>
            <a:r>
              <a:rPr lang="en-GB">
                <a:solidFill>
                  <a:srgbClr val="002060"/>
                </a:solidFill>
                <a:latin typeface="Montserrat" panose="02000505000000020004" pitchFamily="2" charset="0"/>
              </a:rPr>
              <a:t>Improving National Outcomes in Paediatric Epilepsy</a:t>
            </a:r>
            <a:br>
              <a:rPr lang="en-GB">
                <a:solidFill>
                  <a:srgbClr val="002060"/>
                </a:solidFill>
                <a:latin typeface="Montserrat" panose="02000505000000020004" pitchFamily="2" charset="0"/>
              </a:rPr>
            </a:br>
            <a:endParaRPr lang="en-GB">
              <a:solidFill>
                <a:srgbClr val="002060"/>
              </a:solidFill>
              <a:latin typeface="Montserrat" panose="02000505000000020004" pitchFamily="2" charset="0"/>
            </a:endParaRPr>
          </a:p>
        </p:txBody>
      </p:sp>
      <p:sp>
        <p:nvSpPr>
          <p:cNvPr id="2" name="Rectangle 1">
            <a:extLst>
              <a:ext uri="{FF2B5EF4-FFF2-40B4-BE49-F238E27FC236}">
                <a16:creationId xmlns:a16="http://schemas.microsoft.com/office/drawing/2014/main" id="{86DA14C3-39A9-3BDE-15E7-029DCEF1A460}"/>
              </a:ext>
            </a:extLst>
          </p:cNvPr>
          <p:cNvSpPr/>
          <p:nvPr/>
        </p:nvSpPr>
        <p:spPr>
          <a:xfrm>
            <a:off x="10071463" y="6178731"/>
            <a:ext cx="1528354" cy="509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tethoscope on a desk&#10;&#10;Description automatically generated with medium confidence">
            <a:extLst>
              <a:ext uri="{FF2B5EF4-FFF2-40B4-BE49-F238E27FC236}">
                <a16:creationId xmlns:a16="http://schemas.microsoft.com/office/drawing/2014/main" id="{A084F7A8-6490-C3AF-11CC-4112E5490D27}"/>
              </a:ext>
            </a:extLst>
          </p:cNvPr>
          <p:cNvPicPr>
            <a:picLocks noChangeAspect="1"/>
          </p:cNvPicPr>
          <p:nvPr/>
        </p:nvPicPr>
        <p:blipFill rotWithShape="1">
          <a:blip r:embed="rId4">
            <a:extLst>
              <a:ext uri="{28A0092B-C50C-407E-A947-70E740481C1C}">
                <a14:useLocalDpi xmlns:a14="http://schemas.microsoft.com/office/drawing/2010/main" val="0"/>
              </a:ext>
            </a:extLst>
          </a:blip>
          <a:srcRect t="15047" b="21715"/>
          <a:stretch/>
        </p:blipFill>
        <p:spPr>
          <a:xfrm>
            <a:off x="2489913" y="2601347"/>
            <a:ext cx="7212173" cy="3420630"/>
          </a:xfrm>
          <a:prstGeom prst="rect">
            <a:avLst/>
          </a:prstGeom>
        </p:spPr>
      </p:pic>
      <p:sp>
        <p:nvSpPr>
          <p:cNvPr id="4" name="TextBox 3">
            <a:extLst>
              <a:ext uri="{FF2B5EF4-FFF2-40B4-BE49-F238E27FC236}">
                <a16:creationId xmlns:a16="http://schemas.microsoft.com/office/drawing/2014/main" id="{0193D778-3152-698C-1EB9-9DC392F44489}"/>
              </a:ext>
            </a:extLst>
          </p:cNvPr>
          <p:cNvSpPr txBox="1"/>
          <p:nvPr/>
        </p:nvSpPr>
        <p:spPr>
          <a:xfrm>
            <a:off x="1926770" y="5855554"/>
            <a:ext cx="8338457" cy="837409"/>
          </a:xfrm>
          <a:prstGeom prst="rect">
            <a:avLst/>
          </a:prstGeom>
          <a:noFill/>
        </p:spPr>
        <p:txBody>
          <a:bodyPr wrap="square" rtlCol="0">
            <a:spAutoFit/>
          </a:bodyPr>
          <a:lstStyle/>
          <a:p>
            <a:pPr algn="ctr">
              <a:lnSpc>
                <a:spcPct val="150000"/>
              </a:lnSpc>
            </a:pPr>
            <a:r>
              <a:rPr lang="en-GB" sz="3600" b="1">
                <a:solidFill>
                  <a:srgbClr val="7030A0"/>
                </a:solidFill>
              </a:rPr>
              <a:t>The Finale </a:t>
            </a:r>
          </a:p>
        </p:txBody>
      </p:sp>
    </p:spTree>
    <p:extLst>
      <p:ext uri="{BB962C8B-B14F-4D97-AF65-F5344CB8AC3E}">
        <p14:creationId xmlns:p14="http://schemas.microsoft.com/office/powerpoint/2010/main" val="3451769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792658" y="157956"/>
            <a:ext cx="10515600" cy="1325563"/>
          </a:xfrm>
          <a:noFill/>
        </p:spPr>
        <p:txBody>
          <a:bodyPr vert="horz" lIns="120651" tIns="59267" rIns="120651" bIns="59267" rtlCol="0" anchor="ctr">
            <a:normAutofit/>
          </a:bodyPr>
          <a:lstStyle/>
          <a:p>
            <a:pPr eaLnBrk="1" hangingPunct="1">
              <a:lnSpc>
                <a:spcPct val="88000"/>
              </a:lnSpc>
            </a:pPr>
            <a:r>
              <a:rPr lang="en-US" sz="4800" b="1">
                <a:solidFill>
                  <a:schemeClr val="accent1">
                    <a:lumMod val="50000"/>
                  </a:schemeClr>
                </a:solidFill>
                <a:latin typeface="+mn-lt"/>
              </a:rPr>
              <a:t>EQIP Improvement Engine and Timeline</a:t>
            </a:r>
          </a:p>
        </p:txBody>
      </p:sp>
      <p:cxnSp>
        <p:nvCxnSpPr>
          <p:cNvPr id="63" name="Straight Arrow Connector 62"/>
          <p:cNvCxnSpPr/>
          <p:nvPr/>
        </p:nvCxnSpPr>
        <p:spPr>
          <a:xfrm rot="5400000">
            <a:off x="1943101" y="2475973"/>
            <a:ext cx="381000" cy="423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316" name="Text Box 3"/>
          <p:cNvSpPr txBox="1">
            <a:spLocks noChangeArrowheads="1"/>
          </p:cNvSpPr>
          <p:nvPr/>
        </p:nvSpPr>
        <p:spPr bwMode="auto">
          <a:xfrm>
            <a:off x="8284633" y="2339976"/>
            <a:ext cx="1363761" cy="748795"/>
          </a:xfrm>
          <a:prstGeom prst="rect">
            <a:avLst/>
          </a:prstGeom>
          <a:solidFill>
            <a:schemeClr val="accent3">
              <a:lumMod val="60000"/>
              <a:lumOff val="40000"/>
            </a:schemeClr>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wrap="square">
            <a:spAutoFit/>
          </a:bodyPr>
          <a:lstStyle/>
          <a:p>
            <a:pPr eaLnBrk="0" hangingPunct="0">
              <a:defRPr/>
            </a:pPr>
            <a:r>
              <a:rPr lang="en-US" sz="2133" b="1">
                <a:solidFill>
                  <a:srgbClr val="002060"/>
                </a:solidFill>
              </a:rPr>
              <a:t>Monthly Check in </a:t>
            </a:r>
          </a:p>
        </p:txBody>
      </p:sp>
      <p:sp>
        <p:nvSpPr>
          <p:cNvPr id="36868" name="Rectangle 4"/>
          <p:cNvSpPr>
            <a:spLocks noChangeArrowheads="1"/>
          </p:cNvSpPr>
          <p:nvPr/>
        </p:nvSpPr>
        <p:spPr bwMode="auto">
          <a:xfrm>
            <a:off x="0" y="2438402"/>
            <a:ext cx="2355851" cy="858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20651" tIns="59267" rIns="120651" bIns="59267">
            <a:spAutoFit/>
          </a:bodyPr>
          <a:lstStyle/>
          <a:p>
            <a:pPr algn="ctr" eaLnBrk="0" hangingPunct="0">
              <a:spcBef>
                <a:spcPct val="50000"/>
              </a:spcBef>
            </a:pPr>
            <a:r>
              <a:rPr lang="en-US" sz="2400" b="1">
                <a:solidFill>
                  <a:srgbClr val="002060"/>
                </a:solidFill>
              </a:rPr>
              <a:t>Alignment with national work</a:t>
            </a:r>
          </a:p>
        </p:txBody>
      </p:sp>
      <p:sp>
        <p:nvSpPr>
          <p:cNvPr id="13318" name="Rectangle 5"/>
          <p:cNvSpPr>
            <a:spLocks noChangeArrowheads="1"/>
          </p:cNvSpPr>
          <p:nvPr/>
        </p:nvSpPr>
        <p:spPr bwMode="auto">
          <a:xfrm>
            <a:off x="6192011" y="3140968"/>
            <a:ext cx="5184576" cy="2131076"/>
          </a:xfrm>
          <a:prstGeom prst="rect">
            <a:avLst/>
          </a:prstGeom>
          <a:solidFill>
            <a:schemeClr val="accent1">
              <a:lumMod val="20000"/>
              <a:lumOff val="80000"/>
            </a:schemeClr>
          </a:solidFill>
          <a:ln>
            <a:solidFill>
              <a:srgbClr val="002060"/>
            </a:solidFill>
            <a:headEnd/>
            <a:tailEnd/>
          </a:ln>
        </p:spPr>
        <p:style>
          <a:lnRef idx="2">
            <a:schemeClr val="dk1"/>
          </a:lnRef>
          <a:fillRef idx="1">
            <a:schemeClr val="lt1"/>
          </a:fillRef>
          <a:effectRef idx="0">
            <a:schemeClr val="dk1"/>
          </a:effectRef>
          <a:fontRef idx="minor">
            <a:schemeClr val="dk1"/>
          </a:fontRef>
        </p:style>
        <p:txBody>
          <a:bodyPr wrap="square" lIns="120651" tIns="59267" rIns="120651" bIns="59267">
            <a:spAutoFit/>
          </a:bodyPr>
          <a:lstStyle/>
          <a:p>
            <a:pPr algn="ctr" eaLnBrk="0" hangingPunct="0">
              <a:spcBef>
                <a:spcPct val="50000"/>
              </a:spcBef>
              <a:defRPr/>
            </a:pPr>
            <a:r>
              <a:rPr lang="en-US" sz="1867" b="1">
                <a:solidFill>
                  <a:srgbClr val="002060"/>
                </a:solidFill>
                <a:latin typeface="Arial" charset="0"/>
              </a:rPr>
              <a:t>Supports</a:t>
            </a:r>
          </a:p>
          <a:p>
            <a:pPr eaLnBrk="0" hangingPunct="0">
              <a:spcBef>
                <a:spcPct val="50000"/>
              </a:spcBef>
              <a:defRPr/>
            </a:pPr>
            <a:r>
              <a:rPr lang="en-US" sz="1867" b="1">
                <a:solidFill>
                  <a:srgbClr val="002060"/>
                </a:solidFill>
                <a:latin typeface="Arial" charset="0"/>
              </a:rPr>
              <a:t>Expert faculty</a:t>
            </a:r>
          </a:p>
          <a:p>
            <a:pPr eaLnBrk="0" hangingPunct="0">
              <a:spcBef>
                <a:spcPct val="50000"/>
              </a:spcBef>
              <a:defRPr/>
            </a:pPr>
            <a:r>
              <a:rPr lang="en-GB" sz="1867" b="1">
                <a:solidFill>
                  <a:srgbClr val="002060"/>
                </a:solidFill>
                <a:latin typeface="Arial" charset="0"/>
              </a:rPr>
              <a:t>Network </a:t>
            </a:r>
            <a:r>
              <a:rPr lang="en-US" sz="1867" b="1">
                <a:solidFill>
                  <a:srgbClr val="002060"/>
                </a:solidFill>
                <a:latin typeface="Arial" charset="0"/>
              </a:rPr>
              <a:t>Web </a:t>
            </a:r>
          </a:p>
          <a:p>
            <a:pPr eaLnBrk="0" hangingPunct="0">
              <a:spcBef>
                <a:spcPct val="50000"/>
              </a:spcBef>
              <a:defRPr/>
            </a:pPr>
            <a:r>
              <a:rPr lang="en-US" sz="1867" b="1">
                <a:solidFill>
                  <a:srgbClr val="002060"/>
                </a:solidFill>
                <a:latin typeface="Arial" charset="0"/>
              </a:rPr>
              <a:t>Monthly Phone </a:t>
            </a:r>
            <a:r>
              <a:rPr lang="en-US" sz="1867" b="1" err="1">
                <a:solidFill>
                  <a:srgbClr val="002060"/>
                </a:solidFill>
                <a:latin typeface="Arial" charset="0"/>
              </a:rPr>
              <a:t>conf</a:t>
            </a:r>
            <a:r>
              <a:rPr lang="en-US" sz="1867" b="1">
                <a:solidFill>
                  <a:srgbClr val="002060"/>
                </a:solidFill>
                <a:latin typeface="Arial" charset="0"/>
              </a:rPr>
              <a:t>              Assessments </a:t>
            </a:r>
          </a:p>
          <a:p>
            <a:pPr algn="ctr" eaLnBrk="0" hangingPunct="0">
              <a:spcBef>
                <a:spcPct val="50000"/>
              </a:spcBef>
              <a:defRPr/>
            </a:pPr>
            <a:r>
              <a:rPr lang="en-US" sz="1867" b="1">
                <a:solidFill>
                  <a:srgbClr val="002060"/>
                </a:solidFill>
                <a:latin typeface="Arial" charset="0"/>
              </a:rPr>
              <a:t>Monthly Reports via web</a:t>
            </a:r>
          </a:p>
        </p:txBody>
      </p:sp>
      <p:sp>
        <p:nvSpPr>
          <p:cNvPr id="13319" name="Line 6"/>
          <p:cNvSpPr>
            <a:spLocks noChangeShapeType="1"/>
          </p:cNvSpPr>
          <p:nvPr/>
        </p:nvSpPr>
        <p:spPr bwMode="auto">
          <a:xfrm rot="210937" flipV="1">
            <a:off x="2243669" y="2568576"/>
            <a:ext cx="630767" cy="301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400"/>
          </a:p>
        </p:txBody>
      </p:sp>
      <p:sp>
        <p:nvSpPr>
          <p:cNvPr id="13320" name="Line 7"/>
          <p:cNvSpPr>
            <a:spLocks noChangeShapeType="1"/>
          </p:cNvSpPr>
          <p:nvPr/>
        </p:nvSpPr>
        <p:spPr bwMode="auto">
          <a:xfrm flipV="1">
            <a:off x="6174317" y="2644775"/>
            <a:ext cx="618067" cy="158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400"/>
          </a:p>
        </p:txBody>
      </p:sp>
      <p:sp>
        <p:nvSpPr>
          <p:cNvPr id="13321" name="Line 8"/>
          <p:cNvSpPr>
            <a:spLocks noChangeShapeType="1"/>
          </p:cNvSpPr>
          <p:nvPr/>
        </p:nvSpPr>
        <p:spPr bwMode="auto">
          <a:xfrm>
            <a:off x="7888819" y="2644775"/>
            <a:ext cx="391583" cy="158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400"/>
          </a:p>
        </p:txBody>
      </p:sp>
      <p:sp>
        <p:nvSpPr>
          <p:cNvPr id="13322" name="Rectangle 9"/>
          <p:cNvSpPr>
            <a:spLocks noChangeArrowheads="1"/>
          </p:cNvSpPr>
          <p:nvPr/>
        </p:nvSpPr>
        <p:spPr bwMode="auto">
          <a:xfrm>
            <a:off x="6832602" y="2339975"/>
            <a:ext cx="1079500" cy="636588"/>
          </a:xfrm>
          <a:prstGeom prst="rect">
            <a:avLst/>
          </a:prstGeom>
          <a:solidFill>
            <a:schemeClr val="accent3">
              <a:lumMod val="60000"/>
              <a:lumOff val="40000"/>
            </a:schemeClr>
          </a:solidFill>
          <a:ln>
            <a:headEnd/>
            <a:tailEnd/>
          </a:ln>
        </p:spPr>
        <p:style>
          <a:lnRef idx="2">
            <a:schemeClr val="accent2"/>
          </a:lnRef>
          <a:fillRef idx="1">
            <a:schemeClr val="lt1"/>
          </a:fillRef>
          <a:effectRef idx="0">
            <a:schemeClr val="accent2"/>
          </a:effectRef>
          <a:fontRef idx="minor">
            <a:schemeClr val="dk1"/>
          </a:fontRef>
        </p:style>
        <p:txBody>
          <a:bodyPr wrap="none" lIns="120651" tIns="59267" rIns="120651" bIns="59267" anchor="ctr"/>
          <a:lstStyle/>
          <a:p>
            <a:pPr algn="ctr" eaLnBrk="0" hangingPunct="0">
              <a:defRPr/>
            </a:pPr>
            <a:r>
              <a:rPr lang="en-US" sz="2133" b="1">
                <a:solidFill>
                  <a:srgbClr val="002060"/>
                </a:solidFill>
              </a:rPr>
              <a:t>Monthly </a:t>
            </a:r>
          </a:p>
          <a:p>
            <a:pPr algn="ctr" eaLnBrk="0" hangingPunct="0">
              <a:defRPr/>
            </a:pPr>
            <a:r>
              <a:rPr lang="en-US" sz="2133" b="1">
                <a:solidFill>
                  <a:srgbClr val="002060"/>
                </a:solidFill>
              </a:rPr>
              <a:t>Check in </a:t>
            </a:r>
          </a:p>
        </p:txBody>
      </p:sp>
      <p:sp>
        <p:nvSpPr>
          <p:cNvPr id="13323" name="Line 10"/>
          <p:cNvSpPr>
            <a:spLocks noChangeShapeType="1"/>
          </p:cNvSpPr>
          <p:nvPr/>
        </p:nvSpPr>
        <p:spPr bwMode="auto">
          <a:xfrm flipV="1">
            <a:off x="9370484" y="2573339"/>
            <a:ext cx="768349" cy="1587"/>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400"/>
          </a:p>
        </p:txBody>
      </p:sp>
      <p:grpSp>
        <p:nvGrpSpPr>
          <p:cNvPr id="6" name="Group 5"/>
          <p:cNvGrpSpPr/>
          <p:nvPr/>
        </p:nvGrpSpPr>
        <p:grpSpPr>
          <a:xfrm>
            <a:off x="4059767" y="1349376"/>
            <a:ext cx="1318685" cy="1095988"/>
            <a:chOff x="3044825" y="1012032"/>
            <a:chExt cx="989014" cy="821991"/>
          </a:xfrm>
        </p:grpSpPr>
        <p:sp>
          <p:nvSpPr>
            <p:cNvPr id="36875" name="Rectangle 11"/>
            <p:cNvSpPr>
              <a:spLocks noChangeArrowheads="1"/>
            </p:cNvSpPr>
            <p:nvPr/>
          </p:nvSpPr>
          <p:spPr bwMode="auto">
            <a:xfrm>
              <a:off x="3044825" y="1240632"/>
              <a:ext cx="287338" cy="30526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A</a:t>
              </a:r>
            </a:p>
          </p:txBody>
        </p:sp>
        <p:sp>
          <p:nvSpPr>
            <p:cNvPr id="36876" name="Rectangle 12"/>
            <p:cNvSpPr>
              <a:spLocks noChangeArrowheads="1"/>
            </p:cNvSpPr>
            <p:nvPr/>
          </p:nvSpPr>
          <p:spPr bwMode="auto">
            <a:xfrm>
              <a:off x="3433764" y="1012032"/>
              <a:ext cx="352425" cy="30526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P</a:t>
              </a:r>
            </a:p>
          </p:txBody>
        </p:sp>
        <p:sp>
          <p:nvSpPr>
            <p:cNvPr id="36877" name="Arc 13"/>
            <p:cNvSpPr>
              <a:spLocks/>
            </p:cNvSpPr>
            <p:nvPr/>
          </p:nvSpPr>
          <p:spPr bwMode="auto">
            <a:xfrm>
              <a:off x="3570289" y="1379935"/>
              <a:ext cx="287337" cy="225028"/>
            </a:xfrm>
            <a:custGeom>
              <a:avLst/>
              <a:gdLst>
                <a:gd name="T0" fmla="*/ 0 w 21214"/>
                <a:gd name="T1" fmla="*/ 0 h 21280"/>
                <a:gd name="T2" fmla="*/ 0 w 21214"/>
                <a:gd name="T3" fmla="*/ 0 h 21280"/>
                <a:gd name="T4" fmla="*/ 0 w 21214"/>
                <a:gd name="T5" fmla="*/ 0 h 21280"/>
                <a:gd name="T6" fmla="*/ 0 60000 65536"/>
                <a:gd name="T7" fmla="*/ 0 60000 65536"/>
                <a:gd name="T8" fmla="*/ 0 60000 65536"/>
                <a:gd name="T9" fmla="*/ 0 w 21214"/>
                <a:gd name="T10" fmla="*/ 0 h 21280"/>
                <a:gd name="T11" fmla="*/ 21214 w 21214"/>
                <a:gd name="T12" fmla="*/ 21280 h 21280"/>
              </a:gdLst>
              <a:ahLst/>
              <a:cxnLst>
                <a:cxn ang="T6">
                  <a:pos x="T0" y="T1"/>
                </a:cxn>
                <a:cxn ang="T7">
                  <a:pos x="T2" y="T3"/>
                </a:cxn>
                <a:cxn ang="T8">
                  <a:pos x="T4" y="T5"/>
                </a:cxn>
              </a:cxnLst>
              <a:rect l="T9" t="T10" r="T11" b="T12"/>
              <a:pathLst>
                <a:path w="21214" h="21280" fill="none" extrusionOk="0">
                  <a:moveTo>
                    <a:pt x="21213" y="4066"/>
                  </a:moveTo>
                  <a:cubicBezTo>
                    <a:pt x="19522" y="12886"/>
                    <a:pt x="12550" y="19740"/>
                    <a:pt x="3703" y="21280"/>
                  </a:cubicBezTo>
                </a:path>
                <a:path w="21214" h="21280" stroke="0" extrusionOk="0">
                  <a:moveTo>
                    <a:pt x="21213" y="4066"/>
                  </a:moveTo>
                  <a:cubicBezTo>
                    <a:pt x="19522" y="12886"/>
                    <a:pt x="12550" y="19740"/>
                    <a:pt x="3703" y="21280"/>
                  </a:cubicBezTo>
                  <a:lnTo>
                    <a:pt x="0" y="0"/>
                  </a:lnTo>
                  <a:lnTo>
                    <a:pt x="21213" y="4066"/>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36878" name="Arc 14"/>
            <p:cNvSpPr>
              <a:spLocks/>
            </p:cNvSpPr>
            <p:nvPr/>
          </p:nvSpPr>
          <p:spPr bwMode="auto">
            <a:xfrm>
              <a:off x="3241676" y="1138237"/>
              <a:ext cx="271463" cy="215504"/>
            </a:xfrm>
            <a:custGeom>
              <a:avLst/>
              <a:gdLst>
                <a:gd name="T0" fmla="*/ 0 w 20266"/>
                <a:gd name="T1" fmla="*/ 0 h 21504"/>
                <a:gd name="T2" fmla="*/ 0 w 20266"/>
                <a:gd name="T3" fmla="*/ 0 h 21504"/>
                <a:gd name="T4" fmla="*/ 0 w 20266"/>
                <a:gd name="T5" fmla="*/ 0 h 21504"/>
                <a:gd name="T6" fmla="*/ 0 60000 65536"/>
                <a:gd name="T7" fmla="*/ 0 60000 65536"/>
                <a:gd name="T8" fmla="*/ 0 60000 65536"/>
                <a:gd name="T9" fmla="*/ 0 w 20266"/>
                <a:gd name="T10" fmla="*/ 0 h 21504"/>
                <a:gd name="T11" fmla="*/ 20266 w 20266"/>
                <a:gd name="T12" fmla="*/ 21504 h 21504"/>
              </a:gdLst>
              <a:ahLst/>
              <a:cxnLst>
                <a:cxn ang="T6">
                  <a:pos x="T0" y="T1"/>
                </a:cxn>
                <a:cxn ang="T7">
                  <a:pos x="T2" y="T3"/>
                </a:cxn>
                <a:cxn ang="T8">
                  <a:pos x="T4" y="T5"/>
                </a:cxn>
              </a:cxnLst>
              <a:rect l="T9" t="T10" r="T11" b="T12"/>
              <a:pathLst>
                <a:path w="20266" h="21504" fill="none" extrusionOk="0">
                  <a:moveTo>
                    <a:pt x="-1" y="14031"/>
                  </a:moveTo>
                  <a:cubicBezTo>
                    <a:pt x="2873" y="6236"/>
                    <a:pt x="9963" y="780"/>
                    <a:pt x="18234" y="-1"/>
                  </a:cubicBezTo>
                </a:path>
                <a:path w="20266" h="21504" stroke="0" extrusionOk="0">
                  <a:moveTo>
                    <a:pt x="-1" y="14031"/>
                  </a:moveTo>
                  <a:cubicBezTo>
                    <a:pt x="2873" y="6236"/>
                    <a:pt x="9963" y="780"/>
                    <a:pt x="18234" y="-1"/>
                  </a:cubicBezTo>
                  <a:lnTo>
                    <a:pt x="20266" y="21504"/>
                  </a:lnTo>
                  <a:lnTo>
                    <a:pt x="-1" y="14031"/>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36879" name="Rectangle 15"/>
            <p:cNvSpPr>
              <a:spLocks noChangeArrowheads="1"/>
            </p:cNvSpPr>
            <p:nvPr/>
          </p:nvSpPr>
          <p:spPr bwMode="auto">
            <a:xfrm>
              <a:off x="3756026" y="1272779"/>
              <a:ext cx="277813" cy="30526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D</a:t>
              </a:r>
            </a:p>
          </p:txBody>
        </p:sp>
        <p:sp>
          <p:nvSpPr>
            <p:cNvPr id="36880" name="Arc 16"/>
            <p:cNvSpPr>
              <a:spLocks/>
            </p:cNvSpPr>
            <p:nvPr/>
          </p:nvSpPr>
          <p:spPr bwMode="auto">
            <a:xfrm>
              <a:off x="3236913" y="1398985"/>
              <a:ext cx="303212" cy="210740"/>
            </a:xfrm>
            <a:custGeom>
              <a:avLst/>
              <a:gdLst>
                <a:gd name="T0" fmla="*/ 0 w 21284"/>
                <a:gd name="T1" fmla="*/ 0 h 21171"/>
                <a:gd name="T2" fmla="*/ 0 w 21284"/>
                <a:gd name="T3" fmla="*/ 0 h 21171"/>
                <a:gd name="T4" fmla="*/ 0 w 21284"/>
                <a:gd name="T5" fmla="*/ 0 h 21171"/>
                <a:gd name="T6" fmla="*/ 0 60000 65536"/>
                <a:gd name="T7" fmla="*/ 0 60000 65536"/>
                <a:gd name="T8" fmla="*/ 0 60000 65536"/>
                <a:gd name="T9" fmla="*/ 0 w 21284"/>
                <a:gd name="T10" fmla="*/ 0 h 21171"/>
                <a:gd name="T11" fmla="*/ 21284 w 21284"/>
                <a:gd name="T12" fmla="*/ 21171 h 21171"/>
              </a:gdLst>
              <a:ahLst/>
              <a:cxnLst>
                <a:cxn ang="T6">
                  <a:pos x="T0" y="T1"/>
                </a:cxn>
                <a:cxn ang="T7">
                  <a:pos x="T2" y="T3"/>
                </a:cxn>
                <a:cxn ang="T8">
                  <a:pos x="T4" y="T5"/>
                </a:cxn>
              </a:cxnLst>
              <a:rect l="T9" t="T10" r="T11" b="T12"/>
              <a:pathLst>
                <a:path w="21284" h="21171" fill="none" extrusionOk="0">
                  <a:moveTo>
                    <a:pt x="16999" y="21170"/>
                  </a:moveTo>
                  <a:cubicBezTo>
                    <a:pt x="8269" y="19403"/>
                    <a:pt x="1519" y="12459"/>
                    <a:pt x="0" y="3683"/>
                  </a:cubicBezTo>
                </a:path>
                <a:path w="21284" h="21171" stroke="0" extrusionOk="0">
                  <a:moveTo>
                    <a:pt x="16999" y="21170"/>
                  </a:moveTo>
                  <a:cubicBezTo>
                    <a:pt x="8269" y="19403"/>
                    <a:pt x="1519" y="12459"/>
                    <a:pt x="0" y="3683"/>
                  </a:cubicBezTo>
                  <a:lnTo>
                    <a:pt x="21284" y="0"/>
                  </a:lnTo>
                  <a:lnTo>
                    <a:pt x="16999" y="21170"/>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36881" name="Arc 17"/>
            <p:cNvSpPr>
              <a:spLocks/>
            </p:cNvSpPr>
            <p:nvPr/>
          </p:nvSpPr>
          <p:spPr bwMode="auto">
            <a:xfrm>
              <a:off x="3549651" y="1137048"/>
              <a:ext cx="303213" cy="211931"/>
            </a:xfrm>
            <a:custGeom>
              <a:avLst/>
              <a:gdLst>
                <a:gd name="T0" fmla="*/ 0 w 21235"/>
                <a:gd name="T1" fmla="*/ 0 h 21235"/>
                <a:gd name="T2" fmla="*/ 0 w 21235"/>
                <a:gd name="T3" fmla="*/ 0 h 21235"/>
                <a:gd name="T4" fmla="*/ 0 w 21235"/>
                <a:gd name="T5" fmla="*/ 0 h 21235"/>
                <a:gd name="T6" fmla="*/ 0 60000 65536"/>
                <a:gd name="T7" fmla="*/ 0 60000 65536"/>
                <a:gd name="T8" fmla="*/ 0 60000 65536"/>
                <a:gd name="T9" fmla="*/ 0 w 21235"/>
                <a:gd name="T10" fmla="*/ 0 h 21235"/>
                <a:gd name="T11" fmla="*/ 21235 w 21235"/>
                <a:gd name="T12" fmla="*/ 21235 h 21235"/>
              </a:gdLst>
              <a:ahLst/>
              <a:cxnLst>
                <a:cxn ang="T6">
                  <a:pos x="T0" y="T1"/>
                </a:cxn>
                <a:cxn ang="T7">
                  <a:pos x="T2" y="T3"/>
                </a:cxn>
                <a:cxn ang="T8">
                  <a:pos x="T4" y="T5"/>
                </a:cxn>
              </a:cxnLst>
              <a:rect l="T9" t="T10" r="T11" b="T12"/>
              <a:pathLst>
                <a:path w="21235" h="21235" fill="none" extrusionOk="0">
                  <a:moveTo>
                    <a:pt x="3956" y="0"/>
                  </a:moveTo>
                  <a:cubicBezTo>
                    <a:pt x="12734" y="1636"/>
                    <a:pt x="19600" y="8503"/>
                    <a:pt x="21235" y="17280"/>
                  </a:cubicBezTo>
                </a:path>
                <a:path w="21235" h="21235" stroke="0" extrusionOk="0">
                  <a:moveTo>
                    <a:pt x="3956" y="0"/>
                  </a:moveTo>
                  <a:cubicBezTo>
                    <a:pt x="12734" y="1636"/>
                    <a:pt x="19600" y="8503"/>
                    <a:pt x="21235" y="17280"/>
                  </a:cubicBezTo>
                  <a:lnTo>
                    <a:pt x="0" y="21235"/>
                  </a:lnTo>
                  <a:lnTo>
                    <a:pt x="3956" y="0"/>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36882" name="Rectangle 18"/>
            <p:cNvSpPr>
              <a:spLocks noChangeArrowheads="1"/>
            </p:cNvSpPr>
            <p:nvPr/>
          </p:nvSpPr>
          <p:spPr bwMode="auto">
            <a:xfrm>
              <a:off x="3346451" y="1528763"/>
              <a:ext cx="385763" cy="30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S</a:t>
              </a:r>
            </a:p>
          </p:txBody>
        </p:sp>
      </p:grpSp>
      <p:grpSp>
        <p:nvGrpSpPr>
          <p:cNvPr id="8" name="Group 7"/>
          <p:cNvGrpSpPr/>
          <p:nvPr/>
        </p:nvGrpSpPr>
        <p:grpSpPr>
          <a:xfrm>
            <a:off x="5423926" y="1316765"/>
            <a:ext cx="1248833" cy="1019120"/>
            <a:chOff x="4329114" y="1012032"/>
            <a:chExt cx="936625" cy="764340"/>
          </a:xfrm>
        </p:grpSpPr>
        <p:sp>
          <p:nvSpPr>
            <p:cNvPr id="36883" name="Rectangle 19"/>
            <p:cNvSpPr>
              <a:spLocks noChangeArrowheads="1"/>
            </p:cNvSpPr>
            <p:nvPr/>
          </p:nvSpPr>
          <p:spPr bwMode="auto">
            <a:xfrm>
              <a:off x="4329114" y="1300163"/>
              <a:ext cx="295275" cy="305261"/>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A</a:t>
              </a:r>
            </a:p>
          </p:txBody>
        </p:sp>
        <p:sp>
          <p:nvSpPr>
            <p:cNvPr id="36884" name="Arc 20"/>
            <p:cNvSpPr>
              <a:spLocks/>
            </p:cNvSpPr>
            <p:nvPr/>
          </p:nvSpPr>
          <p:spPr bwMode="auto">
            <a:xfrm>
              <a:off x="4854575" y="1393031"/>
              <a:ext cx="287338" cy="225029"/>
            </a:xfrm>
            <a:custGeom>
              <a:avLst/>
              <a:gdLst>
                <a:gd name="T0" fmla="*/ 0 w 21214"/>
                <a:gd name="T1" fmla="*/ 0 h 21280"/>
                <a:gd name="T2" fmla="*/ 0 w 21214"/>
                <a:gd name="T3" fmla="*/ 0 h 21280"/>
                <a:gd name="T4" fmla="*/ 0 w 21214"/>
                <a:gd name="T5" fmla="*/ 0 h 21280"/>
                <a:gd name="T6" fmla="*/ 0 60000 65536"/>
                <a:gd name="T7" fmla="*/ 0 60000 65536"/>
                <a:gd name="T8" fmla="*/ 0 60000 65536"/>
                <a:gd name="T9" fmla="*/ 0 w 21214"/>
                <a:gd name="T10" fmla="*/ 0 h 21280"/>
                <a:gd name="T11" fmla="*/ 21214 w 21214"/>
                <a:gd name="T12" fmla="*/ 21280 h 21280"/>
              </a:gdLst>
              <a:ahLst/>
              <a:cxnLst>
                <a:cxn ang="T6">
                  <a:pos x="T0" y="T1"/>
                </a:cxn>
                <a:cxn ang="T7">
                  <a:pos x="T2" y="T3"/>
                </a:cxn>
                <a:cxn ang="T8">
                  <a:pos x="T4" y="T5"/>
                </a:cxn>
              </a:cxnLst>
              <a:rect l="T9" t="T10" r="T11" b="T12"/>
              <a:pathLst>
                <a:path w="21214" h="21280" fill="none" extrusionOk="0">
                  <a:moveTo>
                    <a:pt x="21213" y="4066"/>
                  </a:moveTo>
                  <a:cubicBezTo>
                    <a:pt x="19522" y="12886"/>
                    <a:pt x="12550" y="19740"/>
                    <a:pt x="3703" y="21280"/>
                  </a:cubicBezTo>
                </a:path>
                <a:path w="21214" h="21280" stroke="0" extrusionOk="0">
                  <a:moveTo>
                    <a:pt x="21213" y="4066"/>
                  </a:moveTo>
                  <a:cubicBezTo>
                    <a:pt x="19522" y="12886"/>
                    <a:pt x="12550" y="19740"/>
                    <a:pt x="3703" y="21280"/>
                  </a:cubicBezTo>
                  <a:lnTo>
                    <a:pt x="0" y="0"/>
                  </a:lnTo>
                  <a:lnTo>
                    <a:pt x="21213" y="4066"/>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36885" name="Arc 21"/>
            <p:cNvSpPr>
              <a:spLocks/>
            </p:cNvSpPr>
            <p:nvPr/>
          </p:nvSpPr>
          <p:spPr bwMode="auto">
            <a:xfrm>
              <a:off x="4525963" y="1151335"/>
              <a:ext cx="273050" cy="215503"/>
            </a:xfrm>
            <a:custGeom>
              <a:avLst/>
              <a:gdLst>
                <a:gd name="T0" fmla="*/ 0 w 20266"/>
                <a:gd name="T1" fmla="*/ 0 h 21504"/>
                <a:gd name="T2" fmla="*/ 0 w 20266"/>
                <a:gd name="T3" fmla="*/ 0 h 21504"/>
                <a:gd name="T4" fmla="*/ 0 w 20266"/>
                <a:gd name="T5" fmla="*/ 0 h 21504"/>
                <a:gd name="T6" fmla="*/ 0 60000 65536"/>
                <a:gd name="T7" fmla="*/ 0 60000 65536"/>
                <a:gd name="T8" fmla="*/ 0 60000 65536"/>
                <a:gd name="T9" fmla="*/ 0 w 20266"/>
                <a:gd name="T10" fmla="*/ 0 h 21504"/>
                <a:gd name="T11" fmla="*/ 20266 w 20266"/>
                <a:gd name="T12" fmla="*/ 21504 h 21504"/>
              </a:gdLst>
              <a:ahLst/>
              <a:cxnLst>
                <a:cxn ang="T6">
                  <a:pos x="T0" y="T1"/>
                </a:cxn>
                <a:cxn ang="T7">
                  <a:pos x="T2" y="T3"/>
                </a:cxn>
                <a:cxn ang="T8">
                  <a:pos x="T4" y="T5"/>
                </a:cxn>
              </a:cxnLst>
              <a:rect l="T9" t="T10" r="T11" b="T12"/>
              <a:pathLst>
                <a:path w="20266" h="21504" fill="none" extrusionOk="0">
                  <a:moveTo>
                    <a:pt x="-1" y="14031"/>
                  </a:moveTo>
                  <a:cubicBezTo>
                    <a:pt x="2873" y="6236"/>
                    <a:pt x="9963" y="780"/>
                    <a:pt x="18234" y="-1"/>
                  </a:cubicBezTo>
                </a:path>
                <a:path w="20266" h="21504" stroke="0" extrusionOk="0">
                  <a:moveTo>
                    <a:pt x="-1" y="14031"/>
                  </a:moveTo>
                  <a:cubicBezTo>
                    <a:pt x="2873" y="6236"/>
                    <a:pt x="9963" y="780"/>
                    <a:pt x="18234" y="-1"/>
                  </a:cubicBezTo>
                  <a:lnTo>
                    <a:pt x="20266" y="21504"/>
                  </a:lnTo>
                  <a:lnTo>
                    <a:pt x="-1" y="14031"/>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36886" name="Rectangle 22"/>
            <p:cNvSpPr>
              <a:spLocks noChangeArrowheads="1"/>
            </p:cNvSpPr>
            <p:nvPr/>
          </p:nvSpPr>
          <p:spPr bwMode="auto">
            <a:xfrm>
              <a:off x="4911726" y="1244204"/>
              <a:ext cx="354013" cy="305261"/>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D</a:t>
              </a:r>
            </a:p>
          </p:txBody>
        </p:sp>
        <p:sp>
          <p:nvSpPr>
            <p:cNvPr id="36887" name="Arc 23"/>
            <p:cNvSpPr>
              <a:spLocks/>
            </p:cNvSpPr>
            <p:nvPr/>
          </p:nvSpPr>
          <p:spPr bwMode="auto">
            <a:xfrm>
              <a:off x="4833938" y="1150144"/>
              <a:ext cx="303212" cy="211931"/>
            </a:xfrm>
            <a:custGeom>
              <a:avLst/>
              <a:gdLst>
                <a:gd name="T0" fmla="*/ 0 w 21235"/>
                <a:gd name="T1" fmla="*/ 0 h 21235"/>
                <a:gd name="T2" fmla="*/ 0 w 21235"/>
                <a:gd name="T3" fmla="*/ 0 h 21235"/>
                <a:gd name="T4" fmla="*/ 0 w 21235"/>
                <a:gd name="T5" fmla="*/ 0 h 21235"/>
                <a:gd name="T6" fmla="*/ 0 60000 65536"/>
                <a:gd name="T7" fmla="*/ 0 60000 65536"/>
                <a:gd name="T8" fmla="*/ 0 60000 65536"/>
                <a:gd name="T9" fmla="*/ 0 w 21235"/>
                <a:gd name="T10" fmla="*/ 0 h 21235"/>
                <a:gd name="T11" fmla="*/ 21235 w 21235"/>
                <a:gd name="T12" fmla="*/ 21235 h 21235"/>
              </a:gdLst>
              <a:ahLst/>
              <a:cxnLst>
                <a:cxn ang="T6">
                  <a:pos x="T0" y="T1"/>
                </a:cxn>
                <a:cxn ang="T7">
                  <a:pos x="T2" y="T3"/>
                </a:cxn>
                <a:cxn ang="T8">
                  <a:pos x="T4" y="T5"/>
                </a:cxn>
              </a:cxnLst>
              <a:rect l="T9" t="T10" r="T11" b="T12"/>
              <a:pathLst>
                <a:path w="21235" h="21235" fill="none" extrusionOk="0">
                  <a:moveTo>
                    <a:pt x="3956" y="0"/>
                  </a:moveTo>
                  <a:cubicBezTo>
                    <a:pt x="12734" y="1636"/>
                    <a:pt x="19600" y="8503"/>
                    <a:pt x="21235" y="17280"/>
                  </a:cubicBezTo>
                </a:path>
                <a:path w="21235" h="21235" stroke="0" extrusionOk="0">
                  <a:moveTo>
                    <a:pt x="3956" y="0"/>
                  </a:moveTo>
                  <a:cubicBezTo>
                    <a:pt x="12734" y="1636"/>
                    <a:pt x="19600" y="8503"/>
                    <a:pt x="21235" y="17280"/>
                  </a:cubicBezTo>
                  <a:lnTo>
                    <a:pt x="0" y="21235"/>
                  </a:lnTo>
                  <a:lnTo>
                    <a:pt x="3956" y="0"/>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36888" name="Rectangle 24"/>
            <p:cNvSpPr>
              <a:spLocks noChangeArrowheads="1"/>
            </p:cNvSpPr>
            <p:nvPr/>
          </p:nvSpPr>
          <p:spPr bwMode="auto">
            <a:xfrm>
              <a:off x="4672014" y="1012032"/>
              <a:ext cx="352425" cy="305261"/>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P</a:t>
              </a:r>
            </a:p>
          </p:txBody>
        </p:sp>
        <p:sp>
          <p:nvSpPr>
            <p:cNvPr id="36889" name="Rectangle 25"/>
            <p:cNvSpPr>
              <a:spLocks noChangeArrowheads="1"/>
            </p:cNvSpPr>
            <p:nvPr/>
          </p:nvSpPr>
          <p:spPr bwMode="auto">
            <a:xfrm>
              <a:off x="4644008" y="1491630"/>
              <a:ext cx="238287" cy="284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r>
                <a:rPr lang="en-US" sz="1867" b="1">
                  <a:solidFill>
                    <a:srgbClr val="002060"/>
                  </a:solidFill>
                  <a:latin typeface="Times New Roman" charset="0"/>
                </a:rPr>
                <a:t>S</a:t>
              </a:r>
            </a:p>
          </p:txBody>
        </p:sp>
        <p:sp>
          <p:nvSpPr>
            <p:cNvPr id="36890" name="Arc 26"/>
            <p:cNvSpPr>
              <a:spLocks/>
            </p:cNvSpPr>
            <p:nvPr/>
          </p:nvSpPr>
          <p:spPr bwMode="auto">
            <a:xfrm>
              <a:off x="4560888" y="1429942"/>
              <a:ext cx="303212" cy="210740"/>
            </a:xfrm>
            <a:custGeom>
              <a:avLst/>
              <a:gdLst>
                <a:gd name="T0" fmla="*/ 0 w 21284"/>
                <a:gd name="T1" fmla="*/ 0 h 21171"/>
                <a:gd name="T2" fmla="*/ 0 w 21284"/>
                <a:gd name="T3" fmla="*/ 0 h 21171"/>
                <a:gd name="T4" fmla="*/ 0 w 21284"/>
                <a:gd name="T5" fmla="*/ 0 h 21171"/>
                <a:gd name="T6" fmla="*/ 0 60000 65536"/>
                <a:gd name="T7" fmla="*/ 0 60000 65536"/>
                <a:gd name="T8" fmla="*/ 0 60000 65536"/>
                <a:gd name="T9" fmla="*/ 0 w 21284"/>
                <a:gd name="T10" fmla="*/ 0 h 21171"/>
                <a:gd name="T11" fmla="*/ 21284 w 21284"/>
                <a:gd name="T12" fmla="*/ 21171 h 21171"/>
              </a:gdLst>
              <a:ahLst/>
              <a:cxnLst>
                <a:cxn ang="T6">
                  <a:pos x="T0" y="T1"/>
                </a:cxn>
                <a:cxn ang="T7">
                  <a:pos x="T2" y="T3"/>
                </a:cxn>
                <a:cxn ang="T8">
                  <a:pos x="T4" y="T5"/>
                </a:cxn>
              </a:cxnLst>
              <a:rect l="T9" t="T10" r="T11" b="T12"/>
              <a:pathLst>
                <a:path w="21284" h="21171" fill="none" extrusionOk="0">
                  <a:moveTo>
                    <a:pt x="16999" y="21170"/>
                  </a:moveTo>
                  <a:cubicBezTo>
                    <a:pt x="8269" y="19403"/>
                    <a:pt x="1519" y="12459"/>
                    <a:pt x="0" y="3683"/>
                  </a:cubicBezTo>
                </a:path>
                <a:path w="21284" h="21171" stroke="0" extrusionOk="0">
                  <a:moveTo>
                    <a:pt x="16999" y="21170"/>
                  </a:moveTo>
                  <a:cubicBezTo>
                    <a:pt x="8269" y="19403"/>
                    <a:pt x="1519" y="12459"/>
                    <a:pt x="0" y="3683"/>
                  </a:cubicBezTo>
                  <a:lnTo>
                    <a:pt x="21284" y="0"/>
                  </a:lnTo>
                  <a:lnTo>
                    <a:pt x="16999" y="21170"/>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grpSp>
      <p:sp>
        <p:nvSpPr>
          <p:cNvPr id="13340" name="Rectangle 27"/>
          <p:cNvSpPr>
            <a:spLocks noChangeArrowheads="1"/>
          </p:cNvSpPr>
          <p:nvPr/>
        </p:nvSpPr>
        <p:spPr bwMode="auto">
          <a:xfrm>
            <a:off x="2950633" y="2263775"/>
            <a:ext cx="1339851" cy="685800"/>
          </a:xfrm>
          <a:prstGeom prst="rect">
            <a:avLst/>
          </a:prstGeom>
          <a:solidFill>
            <a:schemeClr val="accent3">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none" lIns="120651" tIns="59267" rIns="120651" bIns="59267" anchor="ctr"/>
          <a:lstStyle/>
          <a:p>
            <a:pPr algn="ctr" eaLnBrk="0" hangingPunct="0">
              <a:defRPr/>
            </a:pPr>
            <a:r>
              <a:rPr lang="en-US" sz="2133" b="1">
                <a:solidFill>
                  <a:srgbClr val="002060"/>
                </a:solidFill>
              </a:rPr>
              <a:t>Launch</a:t>
            </a:r>
          </a:p>
          <a:p>
            <a:pPr algn="ctr" eaLnBrk="0" hangingPunct="0">
              <a:defRPr/>
            </a:pPr>
            <a:r>
              <a:rPr lang="en-US" sz="2133" b="1">
                <a:solidFill>
                  <a:srgbClr val="002060"/>
                </a:solidFill>
              </a:rPr>
              <a:t> afternoon </a:t>
            </a:r>
          </a:p>
        </p:txBody>
      </p:sp>
      <p:sp>
        <p:nvSpPr>
          <p:cNvPr id="13341" name="Line 28"/>
          <p:cNvSpPr>
            <a:spLocks noChangeShapeType="1"/>
          </p:cNvSpPr>
          <p:nvPr/>
        </p:nvSpPr>
        <p:spPr bwMode="auto">
          <a:xfrm rot="21242948">
            <a:off x="4360335" y="2597150"/>
            <a:ext cx="615951" cy="4603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400"/>
          </a:p>
        </p:txBody>
      </p:sp>
      <p:grpSp>
        <p:nvGrpSpPr>
          <p:cNvPr id="9" name="Group 8"/>
          <p:cNvGrpSpPr/>
          <p:nvPr/>
        </p:nvGrpSpPr>
        <p:grpSpPr>
          <a:xfrm>
            <a:off x="6864086" y="1316766"/>
            <a:ext cx="1322919" cy="1079088"/>
            <a:chOff x="5436096" y="987574"/>
            <a:chExt cx="992189" cy="809316"/>
          </a:xfrm>
        </p:grpSpPr>
        <p:sp>
          <p:nvSpPr>
            <p:cNvPr id="36898" name="Rectangle 34"/>
            <p:cNvSpPr>
              <a:spLocks noChangeArrowheads="1"/>
            </p:cNvSpPr>
            <p:nvPr/>
          </p:nvSpPr>
          <p:spPr bwMode="auto">
            <a:xfrm>
              <a:off x="5724128" y="1491630"/>
              <a:ext cx="385763" cy="30526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S</a:t>
              </a:r>
            </a:p>
          </p:txBody>
        </p:sp>
        <p:sp>
          <p:nvSpPr>
            <p:cNvPr id="36899" name="Rectangle 35"/>
            <p:cNvSpPr>
              <a:spLocks noChangeArrowheads="1"/>
            </p:cNvSpPr>
            <p:nvPr/>
          </p:nvSpPr>
          <p:spPr bwMode="auto">
            <a:xfrm>
              <a:off x="5724128" y="987574"/>
              <a:ext cx="352425" cy="305261"/>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P</a:t>
              </a:r>
            </a:p>
          </p:txBody>
        </p:sp>
        <p:grpSp>
          <p:nvGrpSpPr>
            <p:cNvPr id="2" name="Group 1"/>
            <p:cNvGrpSpPr/>
            <p:nvPr/>
          </p:nvGrpSpPr>
          <p:grpSpPr>
            <a:xfrm>
              <a:off x="5436096" y="1131590"/>
              <a:ext cx="992189" cy="471487"/>
              <a:chOff x="5711825" y="1127523"/>
              <a:chExt cx="992189" cy="471487"/>
            </a:xfrm>
          </p:grpSpPr>
          <p:sp>
            <p:nvSpPr>
              <p:cNvPr id="36893" name="Arc 29"/>
              <p:cNvSpPr>
                <a:spLocks/>
              </p:cNvSpPr>
              <p:nvPr/>
            </p:nvSpPr>
            <p:spPr bwMode="auto">
              <a:xfrm>
                <a:off x="6216650" y="1369219"/>
                <a:ext cx="287338" cy="225029"/>
              </a:xfrm>
              <a:custGeom>
                <a:avLst/>
                <a:gdLst>
                  <a:gd name="T0" fmla="*/ 0 w 21214"/>
                  <a:gd name="T1" fmla="*/ 0 h 21280"/>
                  <a:gd name="T2" fmla="*/ 0 w 21214"/>
                  <a:gd name="T3" fmla="*/ 0 h 21280"/>
                  <a:gd name="T4" fmla="*/ 0 w 21214"/>
                  <a:gd name="T5" fmla="*/ 0 h 21280"/>
                  <a:gd name="T6" fmla="*/ 0 60000 65536"/>
                  <a:gd name="T7" fmla="*/ 0 60000 65536"/>
                  <a:gd name="T8" fmla="*/ 0 60000 65536"/>
                  <a:gd name="T9" fmla="*/ 0 w 21214"/>
                  <a:gd name="T10" fmla="*/ 0 h 21280"/>
                  <a:gd name="T11" fmla="*/ 21214 w 21214"/>
                  <a:gd name="T12" fmla="*/ 21280 h 21280"/>
                </a:gdLst>
                <a:ahLst/>
                <a:cxnLst>
                  <a:cxn ang="T6">
                    <a:pos x="T0" y="T1"/>
                  </a:cxn>
                  <a:cxn ang="T7">
                    <a:pos x="T2" y="T3"/>
                  </a:cxn>
                  <a:cxn ang="T8">
                    <a:pos x="T4" y="T5"/>
                  </a:cxn>
                </a:cxnLst>
                <a:rect l="T9" t="T10" r="T11" b="T12"/>
                <a:pathLst>
                  <a:path w="21214" h="21280" fill="none" extrusionOk="0">
                    <a:moveTo>
                      <a:pt x="21213" y="4066"/>
                    </a:moveTo>
                    <a:cubicBezTo>
                      <a:pt x="19522" y="12886"/>
                      <a:pt x="12550" y="19740"/>
                      <a:pt x="3703" y="21280"/>
                    </a:cubicBezTo>
                  </a:path>
                  <a:path w="21214" h="21280" stroke="0" extrusionOk="0">
                    <a:moveTo>
                      <a:pt x="21213" y="4066"/>
                    </a:moveTo>
                    <a:cubicBezTo>
                      <a:pt x="19522" y="12886"/>
                      <a:pt x="12550" y="19740"/>
                      <a:pt x="3703" y="21280"/>
                    </a:cubicBezTo>
                    <a:lnTo>
                      <a:pt x="0" y="0"/>
                    </a:lnTo>
                    <a:lnTo>
                      <a:pt x="21213" y="4066"/>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36894" name="Arc 30"/>
              <p:cNvSpPr>
                <a:spLocks/>
              </p:cNvSpPr>
              <p:nvPr/>
            </p:nvSpPr>
            <p:spPr bwMode="auto">
              <a:xfrm>
                <a:off x="5930901" y="1127523"/>
                <a:ext cx="271463" cy="215503"/>
              </a:xfrm>
              <a:custGeom>
                <a:avLst/>
                <a:gdLst>
                  <a:gd name="T0" fmla="*/ 0 w 20266"/>
                  <a:gd name="T1" fmla="*/ 0 h 21504"/>
                  <a:gd name="T2" fmla="*/ 0 w 20266"/>
                  <a:gd name="T3" fmla="*/ 0 h 21504"/>
                  <a:gd name="T4" fmla="*/ 0 w 20266"/>
                  <a:gd name="T5" fmla="*/ 0 h 21504"/>
                  <a:gd name="T6" fmla="*/ 0 60000 65536"/>
                  <a:gd name="T7" fmla="*/ 0 60000 65536"/>
                  <a:gd name="T8" fmla="*/ 0 60000 65536"/>
                  <a:gd name="T9" fmla="*/ 0 w 20266"/>
                  <a:gd name="T10" fmla="*/ 0 h 21504"/>
                  <a:gd name="T11" fmla="*/ 20266 w 20266"/>
                  <a:gd name="T12" fmla="*/ 21504 h 21504"/>
                </a:gdLst>
                <a:ahLst/>
                <a:cxnLst>
                  <a:cxn ang="T6">
                    <a:pos x="T0" y="T1"/>
                  </a:cxn>
                  <a:cxn ang="T7">
                    <a:pos x="T2" y="T3"/>
                  </a:cxn>
                  <a:cxn ang="T8">
                    <a:pos x="T4" y="T5"/>
                  </a:cxn>
                </a:cxnLst>
                <a:rect l="T9" t="T10" r="T11" b="T12"/>
                <a:pathLst>
                  <a:path w="20266" h="21504" fill="none" extrusionOk="0">
                    <a:moveTo>
                      <a:pt x="-1" y="14031"/>
                    </a:moveTo>
                    <a:cubicBezTo>
                      <a:pt x="2873" y="6236"/>
                      <a:pt x="9963" y="780"/>
                      <a:pt x="18234" y="-1"/>
                    </a:cubicBezTo>
                  </a:path>
                  <a:path w="20266" h="21504" stroke="0" extrusionOk="0">
                    <a:moveTo>
                      <a:pt x="-1" y="14031"/>
                    </a:moveTo>
                    <a:cubicBezTo>
                      <a:pt x="2873" y="6236"/>
                      <a:pt x="9963" y="780"/>
                      <a:pt x="18234" y="-1"/>
                    </a:cubicBezTo>
                    <a:lnTo>
                      <a:pt x="20266" y="21504"/>
                    </a:lnTo>
                    <a:lnTo>
                      <a:pt x="-1" y="14031"/>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36895" name="Rectangle 31"/>
              <p:cNvSpPr>
                <a:spLocks noChangeArrowheads="1"/>
              </p:cNvSpPr>
              <p:nvPr/>
            </p:nvSpPr>
            <p:spPr bwMode="auto">
              <a:xfrm>
                <a:off x="6426201" y="1244204"/>
                <a:ext cx="277813" cy="30526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D</a:t>
                </a:r>
              </a:p>
            </p:txBody>
          </p:sp>
          <p:sp>
            <p:nvSpPr>
              <p:cNvPr id="36896" name="Arc 32"/>
              <p:cNvSpPr>
                <a:spLocks/>
              </p:cNvSpPr>
              <p:nvPr/>
            </p:nvSpPr>
            <p:spPr bwMode="auto">
              <a:xfrm>
                <a:off x="5883276" y="1388269"/>
                <a:ext cx="303213" cy="210741"/>
              </a:xfrm>
              <a:custGeom>
                <a:avLst/>
                <a:gdLst>
                  <a:gd name="T0" fmla="*/ 0 w 21284"/>
                  <a:gd name="T1" fmla="*/ 0 h 21171"/>
                  <a:gd name="T2" fmla="*/ 0 w 21284"/>
                  <a:gd name="T3" fmla="*/ 0 h 21171"/>
                  <a:gd name="T4" fmla="*/ 0 w 21284"/>
                  <a:gd name="T5" fmla="*/ 0 h 21171"/>
                  <a:gd name="T6" fmla="*/ 0 60000 65536"/>
                  <a:gd name="T7" fmla="*/ 0 60000 65536"/>
                  <a:gd name="T8" fmla="*/ 0 60000 65536"/>
                  <a:gd name="T9" fmla="*/ 0 w 21284"/>
                  <a:gd name="T10" fmla="*/ 0 h 21171"/>
                  <a:gd name="T11" fmla="*/ 21284 w 21284"/>
                  <a:gd name="T12" fmla="*/ 21171 h 21171"/>
                </a:gdLst>
                <a:ahLst/>
                <a:cxnLst>
                  <a:cxn ang="T6">
                    <a:pos x="T0" y="T1"/>
                  </a:cxn>
                  <a:cxn ang="T7">
                    <a:pos x="T2" y="T3"/>
                  </a:cxn>
                  <a:cxn ang="T8">
                    <a:pos x="T4" y="T5"/>
                  </a:cxn>
                </a:cxnLst>
                <a:rect l="T9" t="T10" r="T11" b="T12"/>
                <a:pathLst>
                  <a:path w="21284" h="21171" fill="none" extrusionOk="0">
                    <a:moveTo>
                      <a:pt x="16999" y="21170"/>
                    </a:moveTo>
                    <a:cubicBezTo>
                      <a:pt x="8269" y="19403"/>
                      <a:pt x="1519" y="12459"/>
                      <a:pt x="0" y="3683"/>
                    </a:cubicBezTo>
                  </a:path>
                  <a:path w="21284" h="21171" stroke="0" extrusionOk="0">
                    <a:moveTo>
                      <a:pt x="16999" y="21170"/>
                    </a:moveTo>
                    <a:cubicBezTo>
                      <a:pt x="8269" y="19403"/>
                      <a:pt x="1519" y="12459"/>
                      <a:pt x="0" y="3683"/>
                    </a:cubicBezTo>
                    <a:lnTo>
                      <a:pt x="21284" y="0"/>
                    </a:lnTo>
                    <a:lnTo>
                      <a:pt x="16999" y="21170"/>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36897" name="Arc 33"/>
              <p:cNvSpPr>
                <a:spLocks/>
              </p:cNvSpPr>
              <p:nvPr/>
            </p:nvSpPr>
            <p:spPr bwMode="auto">
              <a:xfrm>
                <a:off x="6196014" y="1127523"/>
                <a:ext cx="307975" cy="211931"/>
              </a:xfrm>
              <a:custGeom>
                <a:avLst/>
                <a:gdLst>
                  <a:gd name="T0" fmla="*/ 0 w 21600"/>
                  <a:gd name="T1" fmla="*/ 0 h 21235"/>
                  <a:gd name="T2" fmla="*/ 0 w 21600"/>
                  <a:gd name="T3" fmla="*/ 0 h 21235"/>
                  <a:gd name="T4" fmla="*/ 0 w 21600"/>
                  <a:gd name="T5" fmla="*/ 0 h 21235"/>
                  <a:gd name="T6" fmla="*/ 0 60000 65536"/>
                  <a:gd name="T7" fmla="*/ 0 60000 65536"/>
                  <a:gd name="T8" fmla="*/ 0 60000 65536"/>
                  <a:gd name="T9" fmla="*/ 0 w 21600"/>
                  <a:gd name="T10" fmla="*/ 0 h 21235"/>
                  <a:gd name="T11" fmla="*/ 21600 w 21600"/>
                  <a:gd name="T12" fmla="*/ 21235 h 21235"/>
                </a:gdLst>
                <a:ahLst/>
                <a:cxnLst>
                  <a:cxn ang="T6">
                    <a:pos x="T0" y="T1"/>
                  </a:cxn>
                  <a:cxn ang="T7">
                    <a:pos x="T2" y="T3"/>
                  </a:cxn>
                  <a:cxn ang="T8">
                    <a:pos x="T4" y="T5"/>
                  </a:cxn>
                </a:cxnLst>
                <a:rect l="T9" t="T10" r="T11" b="T12"/>
                <a:pathLst>
                  <a:path w="21600" h="21235" fill="none" extrusionOk="0">
                    <a:moveTo>
                      <a:pt x="3956" y="0"/>
                    </a:moveTo>
                    <a:cubicBezTo>
                      <a:pt x="14184" y="1906"/>
                      <a:pt x="21600" y="10831"/>
                      <a:pt x="21600" y="21235"/>
                    </a:cubicBezTo>
                  </a:path>
                  <a:path w="21600" h="21235" stroke="0" extrusionOk="0">
                    <a:moveTo>
                      <a:pt x="3956" y="0"/>
                    </a:moveTo>
                    <a:cubicBezTo>
                      <a:pt x="14184" y="1906"/>
                      <a:pt x="21600" y="10831"/>
                      <a:pt x="21600" y="21235"/>
                    </a:cubicBezTo>
                    <a:lnTo>
                      <a:pt x="0" y="21235"/>
                    </a:lnTo>
                    <a:lnTo>
                      <a:pt x="3956" y="0"/>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36900" name="Rectangle 36"/>
              <p:cNvSpPr>
                <a:spLocks noChangeArrowheads="1"/>
              </p:cNvSpPr>
              <p:nvPr/>
            </p:nvSpPr>
            <p:spPr bwMode="auto">
              <a:xfrm>
                <a:off x="5711825" y="1240632"/>
                <a:ext cx="287338" cy="305261"/>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A</a:t>
                </a:r>
              </a:p>
            </p:txBody>
          </p:sp>
        </p:grpSp>
      </p:grpSp>
      <p:sp>
        <p:nvSpPr>
          <p:cNvPr id="13350" name="Rectangle 37"/>
          <p:cNvSpPr>
            <a:spLocks noChangeArrowheads="1"/>
          </p:cNvSpPr>
          <p:nvPr/>
        </p:nvSpPr>
        <p:spPr bwMode="auto">
          <a:xfrm>
            <a:off x="5067302" y="2312989"/>
            <a:ext cx="1079500" cy="636587"/>
          </a:xfrm>
          <a:prstGeom prst="rect">
            <a:avLst/>
          </a:prstGeom>
          <a:solidFill>
            <a:schemeClr val="accent3">
              <a:lumMod val="60000"/>
              <a:lumOff val="40000"/>
            </a:schemeClr>
          </a:solidFill>
          <a:ln>
            <a:headEnd/>
            <a:tailEnd/>
          </a:ln>
        </p:spPr>
        <p:style>
          <a:lnRef idx="2">
            <a:schemeClr val="accent2"/>
          </a:lnRef>
          <a:fillRef idx="1">
            <a:schemeClr val="lt1"/>
          </a:fillRef>
          <a:effectRef idx="0">
            <a:schemeClr val="accent2"/>
          </a:effectRef>
          <a:fontRef idx="minor">
            <a:schemeClr val="dk1"/>
          </a:fontRef>
        </p:style>
        <p:txBody>
          <a:bodyPr wrap="none" lIns="120651" tIns="59267" rIns="120651" bIns="59267" anchor="ctr"/>
          <a:lstStyle/>
          <a:p>
            <a:pPr algn="ctr" eaLnBrk="0" hangingPunct="0">
              <a:defRPr/>
            </a:pPr>
            <a:r>
              <a:rPr lang="en-US" sz="2133" b="1">
                <a:solidFill>
                  <a:srgbClr val="002060"/>
                </a:solidFill>
              </a:rPr>
              <a:t>Monthly </a:t>
            </a:r>
          </a:p>
          <a:p>
            <a:pPr algn="ctr" eaLnBrk="0" hangingPunct="0">
              <a:defRPr/>
            </a:pPr>
            <a:r>
              <a:rPr lang="en-US" sz="2133" b="1">
                <a:solidFill>
                  <a:srgbClr val="002060"/>
                </a:solidFill>
              </a:rPr>
              <a:t>Check in </a:t>
            </a:r>
          </a:p>
        </p:txBody>
      </p:sp>
      <p:sp>
        <p:nvSpPr>
          <p:cNvPr id="36902" name="Line 38"/>
          <p:cNvSpPr>
            <a:spLocks noChangeShapeType="1"/>
          </p:cNvSpPr>
          <p:nvPr/>
        </p:nvSpPr>
        <p:spPr bwMode="auto">
          <a:xfrm rot="-5733419">
            <a:off x="3358092" y="3296180"/>
            <a:ext cx="457200" cy="65616"/>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400"/>
          </a:p>
        </p:txBody>
      </p:sp>
      <p:sp>
        <p:nvSpPr>
          <p:cNvPr id="13352" name="Text Box 39"/>
          <p:cNvSpPr txBox="1">
            <a:spLocks noChangeArrowheads="1"/>
          </p:cNvSpPr>
          <p:nvPr/>
        </p:nvSpPr>
        <p:spPr bwMode="auto">
          <a:xfrm>
            <a:off x="2543605" y="3332989"/>
            <a:ext cx="2472267" cy="1569660"/>
          </a:xfrm>
          <a:prstGeom prst="rect">
            <a:avLst/>
          </a:prstGeom>
          <a:solidFill>
            <a:schemeClr val="accent1">
              <a:lumMod val="60000"/>
              <a:lumOff val="40000"/>
            </a:schemeClr>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a:spAutoFit/>
          </a:bodyPr>
          <a:lstStyle/>
          <a:p>
            <a:pPr eaLnBrk="0" hangingPunct="0">
              <a:spcBef>
                <a:spcPct val="50000"/>
              </a:spcBef>
              <a:defRPr/>
            </a:pPr>
            <a:r>
              <a:rPr lang="en-US" sz="2400" b="1">
                <a:solidFill>
                  <a:srgbClr val="002060"/>
                </a:solidFill>
              </a:rPr>
              <a:t>Key Changes</a:t>
            </a:r>
          </a:p>
          <a:p>
            <a:pPr eaLnBrk="0" hangingPunct="0">
              <a:spcBef>
                <a:spcPct val="50000"/>
              </a:spcBef>
              <a:defRPr/>
            </a:pPr>
            <a:r>
              <a:rPr lang="en-US" sz="2400" b="1">
                <a:solidFill>
                  <a:srgbClr val="002060"/>
                </a:solidFill>
              </a:rPr>
              <a:t>Improvement</a:t>
            </a:r>
          </a:p>
          <a:p>
            <a:pPr eaLnBrk="0" hangingPunct="0">
              <a:spcBef>
                <a:spcPct val="50000"/>
              </a:spcBef>
              <a:defRPr/>
            </a:pPr>
            <a:r>
              <a:rPr lang="en-US" sz="2400" b="1">
                <a:solidFill>
                  <a:srgbClr val="002060"/>
                </a:solidFill>
              </a:rPr>
              <a:t>Measures</a:t>
            </a:r>
          </a:p>
        </p:txBody>
      </p:sp>
      <p:sp>
        <p:nvSpPr>
          <p:cNvPr id="36904" name="Line 40"/>
          <p:cNvSpPr>
            <a:spLocks noChangeShapeType="1"/>
          </p:cNvSpPr>
          <p:nvPr/>
        </p:nvSpPr>
        <p:spPr bwMode="auto">
          <a:xfrm rot="5063786">
            <a:off x="2350559" y="2000780"/>
            <a:ext cx="457200" cy="65616"/>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400"/>
          </a:p>
        </p:txBody>
      </p:sp>
      <p:sp>
        <p:nvSpPr>
          <p:cNvPr id="36905" name="Line 41"/>
          <p:cNvSpPr>
            <a:spLocks noChangeShapeType="1"/>
          </p:cNvSpPr>
          <p:nvPr/>
        </p:nvSpPr>
        <p:spPr bwMode="auto">
          <a:xfrm>
            <a:off x="302684" y="5516564"/>
            <a:ext cx="11091333" cy="1587"/>
          </a:xfrm>
          <a:prstGeom prst="line">
            <a:avLst/>
          </a:prstGeom>
          <a:noFill/>
          <a:ln w="5715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sz="2400"/>
          </a:p>
        </p:txBody>
      </p:sp>
      <p:sp>
        <p:nvSpPr>
          <p:cNvPr id="36909" name="Text Box 45"/>
          <p:cNvSpPr txBox="1">
            <a:spLocks noChangeArrowheads="1"/>
          </p:cNvSpPr>
          <p:nvPr/>
        </p:nvSpPr>
        <p:spPr bwMode="auto">
          <a:xfrm>
            <a:off x="2920999" y="5486401"/>
            <a:ext cx="1858436" cy="502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r>
              <a:rPr lang="en-US" sz="2667" b="1">
                <a:solidFill>
                  <a:srgbClr val="002060"/>
                </a:solidFill>
              </a:rPr>
              <a:t>Oct 23</a:t>
            </a:r>
          </a:p>
        </p:txBody>
      </p:sp>
      <p:sp>
        <p:nvSpPr>
          <p:cNvPr id="36910" name="Line 46"/>
          <p:cNvSpPr>
            <a:spLocks noChangeShapeType="1"/>
          </p:cNvSpPr>
          <p:nvPr/>
        </p:nvSpPr>
        <p:spPr bwMode="auto">
          <a:xfrm flipH="1" flipV="1">
            <a:off x="1310217" y="5375277"/>
            <a:ext cx="14816" cy="130175"/>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sz="2400"/>
          </a:p>
        </p:txBody>
      </p:sp>
      <p:sp>
        <p:nvSpPr>
          <p:cNvPr id="36911" name="Line 47"/>
          <p:cNvSpPr>
            <a:spLocks noChangeShapeType="1"/>
          </p:cNvSpPr>
          <p:nvPr/>
        </p:nvSpPr>
        <p:spPr bwMode="auto">
          <a:xfrm flipV="1">
            <a:off x="5607051" y="5360989"/>
            <a:ext cx="0" cy="144463"/>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sz="2400"/>
          </a:p>
        </p:txBody>
      </p:sp>
      <p:sp>
        <p:nvSpPr>
          <p:cNvPr id="36912" name="Line 48"/>
          <p:cNvSpPr>
            <a:spLocks noChangeShapeType="1"/>
          </p:cNvSpPr>
          <p:nvPr/>
        </p:nvSpPr>
        <p:spPr bwMode="auto">
          <a:xfrm flipH="1" flipV="1">
            <a:off x="7509933" y="5360989"/>
            <a:ext cx="0" cy="144463"/>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sz="2400"/>
          </a:p>
        </p:txBody>
      </p:sp>
      <p:sp>
        <p:nvSpPr>
          <p:cNvPr id="36913" name="Line 49"/>
          <p:cNvSpPr>
            <a:spLocks noChangeShapeType="1"/>
          </p:cNvSpPr>
          <p:nvPr/>
        </p:nvSpPr>
        <p:spPr bwMode="auto">
          <a:xfrm flipV="1">
            <a:off x="9131300" y="5360989"/>
            <a:ext cx="0" cy="144463"/>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sz="2400"/>
          </a:p>
        </p:txBody>
      </p:sp>
      <p:sp>
        <p:nvSpPr>
          <p:cNvPr id="36914" name="Rectangle 50"/>
          <p:cNvSpPr>
            <a:spLocks noChangeArrowheads="1"/>
          </p:cNvSpPr>
          <p:nvPr/>
        </p:nvSpPr>
        <p:spPr bwMode="auto">
          <a:xfrm>
            <a:off x="239349" y="1316765"/>
            <a:ext cx="2861072" cy="913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0" hangingPunct="0"/>
            <a:r>
              <a:rPr lang="en-US" sz="2667" b="1">
                <a:solidFill>
                  <a:srgbClr val="002060"/>
                </a:solidFill>
              </a:rPr>
              <a:t>Self Assessment</a:t>
            </a:r>
          </a:p>
          <a:p>
            <a:pPr eaLnBrk="0" hangingPunct="0"/>
            <a:r>
              <a:rPr lang="en-US" sz="2667" b="1">
                <a:solidFill>
                  <a:srgbClr val="002060"/>
                </a:solidFill>
              </a:rPr>
              <a:t>Selection </a:t>
            </a:r>
          </a:p>
        </p:txBody>
      </p:sp>
      <p:sp>
        <p:nvSpPr>
          <p:cNvPr id="36915" name="Line 51"/>
          <p:cNvSpPr>
            <a:spLocks noChangeShapeType="1"/>
          </p:cNvSpPr>
          <p:nvPr/>
        </p:nvSpPr>
        <p:spPr bwMode="auto">
          <a:xfrm flipV="1">
            <a:off x="3625853" y="5380040"/>
            <a:ext cx="2116" cy="109537"/>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sz="2400"/>
          </a:p>
        </p:txBody>
      </p:sp>
      <p:sp>
        <p:nvSpPr>
          <p:cNvPr id="36916" name="Line 52"/>
          <p:cNvSpPr>
            <a:spLocks noChangeShapeType="1"/>
          </p:cNvSpPr>
          <p:nvPr/>
        </p:nvSpPr>
        <p:spPr bwMode="auto">
          <a:xfrm flipV="1">
            <a:off x="10568517" y="5365751"/>
            <a:ext cx="0" cy="144463"/>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sz="2400"/>
          </a:p>
        </p:txBody>
      </p:sp>
      <p:sp>
        <p:nvSpPr>
          <p:cNvPr id="36917" name="Rectangle 53"/>
          <p:cNvSpPr>
            <a:spLocks noChangeArrowheads="1"/>
          </p:cNvSpPr>
          <p:nvPr/>
        </p:nvSpPr>
        <p:spPr bwMode="auto">
          <a:xfrm>
            <a:off x="418384" y="5486402"/>
            <a:ext cx="2027600" cy="502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p>
            <a:pPr eaLnBrk="0" hangingPunct="0">
              <a:spcBef>
                <a:spcPct val="50000"/>
              </a:spcBef>
            </a:pPr>
            <a:r>
              <a:rPr lang="en-US" sz="2667" b="1">
                <a:solidFill>
                  <a:srgbClr val="002060"/>
                </a:solidFill>
              </a:rPr>
              <a:t>Aug/Sept 23</a:t>
            </a:r>
          </a:p>
        </p:txBody>
      </p:sp>
      <p:sp>
        <p:nvSpPr>
          <p:cNvPr id="36918" name="Rectangle 55"/>
          <p:cNvSpPr>
            <a:spLocks noChangeArrowheads="1"/>
          </p:cNvSpPr>
          <p:nvPr/>
        </p:nvSpPr>
        <p:spPr bwMode="auto">
          <a:xfrm>
            <a:off x="10979151" y="2351090"/>
            <a:ext cx="1134533"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eaLnBrk="0" hangingPunct="0">
              <a:spcBef>
                <a:spcPct val="50000"/>
              </a:spcBef>
            </a:pPr>
            <a:r>
              <a:rPr lang="en-US" sz="1333">
                <a:latin typeface="Times New Roman" charset="0"/>
              </a:rPr>
              <a:t> </a:t>
            </a:r>
            <a:endParaRPr lang="en-US" sz="2133" b="1">
              <a:latin typeface="Times New Roman" charset="0"/>
            </a:endParaRPr>
          </a:p>
        </p:txBody>
      </p:sp>
      <p:sp>
        <p:nvSpPr>
          <p:cNvPr id="13368" name="Text Box 56"/>
          <p:cNvSpPr txBox="1">
            <a:spLocks noChangeArrowheads="1"/>
          </p:cNvSpPr>
          <p:nvPr/>
        </p:nvSpPr>
        <p:spPr bwMode="auto">
          <a:xfrm>
            <a:off x="10416480" y="2180861"/>
            <a:ext cx="1585384" cy="954300"/>
          </a:xfrm>
          <a:prstGeom prst="rect">
            <a:avLst/>
          </a:prstGeom>
          <a:solidFill>
            <a:schemeClr val="accent6">
              <a:lumMod val="40000"/>
              <a:lumOff val="60000"/>
            </a:schemeClr>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a:spAutoFit/>
          </a:bodyPr>
          <a:lstStyle/>
          <a:p>
            <a:pPr eaLnBrk="0" hangingPunct="0">
              <a:defRPr/>
            </a:pPr>
            <a:r>
              <a:rPr lang="en-US" sz="1867" b="1">
                <a:solidFill>
                  <a:srgbClr val="002060"/>
                </a:solidFill>
              </a:rPr>
              <a:t>EQIP festival celebration event </a:t>
            </a:r>
          </a:p>
        </p:txBody>
      </p:sp>
      <p:cxnSp>
        <p:nvCxnSpPr>
          <p:cNvPr id="60" name="Straight Arrow Connector 59"/>
          <p:cNvCxnSpPr/>
          <p:nvPr/>
        </p:nvCxnSpPr>
        <p:spPr>
          <a:xfrm>
            <a:off x="605367" y="5316539"/>
            <a:ext cx="11116733" cy="1587"/>
          </a:xfrm>
          <a:prstGeom prst="straightConnector1">
            <a:avLst/>
          </a:prstGeom>
          <a:ln w="57150">
            <a:solidFill>
              <a:srgbClr val="002060"/>
            </a:solidFill>
            <a:tailEnd type="arrow"/>
          </a:ln>
        </p:spPr>
        <p:style>
          <a:lnRef idx="1">
            <a:schemeClr val="dk1"/>
          </a:lnRef>
          <a:fillRef idx="0">
            <a:schemeClr val="dk1"/>
          </a:fillRef>
          <a:effectRef idx="0">
            <a:schemeClr val="dk1"/>
          </a:effectRef>
          <a:fontRef idx="minor">
            <a:schemeClr val="tx1"/>
          </a:fontRef>
        </p:style>
      </p:cxnSp>
      <p:sp>
        <p:nvSpPr>
          <p:cNvPr id="36921" name="TextBox 63"/>
          <p:cNvSpPr txBox="1">
            <a:spLocks noChangeArrowheads="1"/>
          </p:cNvSpPr>
          <p:nvPr/>
        </p:nvSpPr>
        <p:spPr bwMode="auto">
          <a:xfrm>
            <a:off x="9936427" y="5445225"/>
            <a:ext cx="176334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r>
              <a:rPr lang="en-US" sz="2400" b="1"/>
              <a:t>May 2024</a:t>
            </a:r>
          </a:p>
        </p:txBody>
      </p:sp>
      <p:cxnSp>
        <p:nvCxnSpPr>
          <p:cNvPr id="4" name="Straight Arrow Connector 3"/>
          <p:cNvCxnSpPr>
            <a:cxnSpLocks/>
            <a:stCxn id="36909" idx="3"/>
          </p:cNvCxnSpPr>
          <p:nvPr/>
        </p:nvCxnSpPr>
        <p:spPr>
          <a:xfrm flipV="1">
            <a:off x="4779435" y="5733256"/>
            <a:ext cx="4868960" cy="45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nvGrpSpPr>
          <p:cNvPr id="85" name="Group 84"/>
          <p:cNvGrpSpPr/>
          <p:nvPr/>
        </p:nvGrpSpPr>
        <p:grpSpPr>
          <a:xfrm>
            <a:off x="8208235" y="1316765"/>
            <a:ext cx="1318685" cy="1095988"/>
            <a:chOff x="3044825" y="1012032"/>
            <a:chExt cx="989014" cy="821991"/>
          </a:xfrm>
        </p:grpSpPr>
        <p:sp>
          <p:nvSpPr>
            <p:cNvPr id="86" name="Rectangle 11"/>
            <p:cNvSpPr>
              <a:spLocks noChangeArrowheads="1"/>
            </p:cNvSpPr>
            <p:nvPr/>
          </p:nvSpPr>
          <p:spPr bwMode="auto">
            <a:xfrm>
              <a:off x="3044825" y="1240632"/>
              <a:ext cx="287338" cy="30526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A</a:t>
              </a:r>
            </a:p>
          </p:txBody>
        </p:sp>
        <p:sp>
          <p:nvSpPr>
            <p:cNvPr id="87" name="Rectangle 12"/>
            <p:cNvSpPr>
              <a:spLocks noChangeArrowheads="1"/>
            </p:cNvSpPr>
            <p:nvPr/>
          </p:nvSpPr>
          <p:spPr bwMode="auto">
            <a:xfrm>
              <a:off x="3433764" y="1012032"/>
              <a:ext cx="352425" cy="30526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P</a:t>
              </a:r>
            </a:p>
          </p:txBody>
        </p:sp>
        <p:sp>
          <p:nvSpPr>
            <p:cNvPr id="88" name="Arc 13"/>
            <p:cNvSpPr>
              <a:spLocks/>
            </p:cNvSpPr>
            <p:nvPr/>
          </p:nvSpPr>
          <p:spPr bwMode="auto">
            <a:xfrm>
              <a:off x="3570289" y="1379935"/>
              <a:ext cx="287337" cy="225028"/>
            </a:xfrm>
            <a:custGeom>
              <a:avLst/>
              <a:gdLst>
                <a:gd name="T0" fmla="*/ 0 w 21214"/>
                <a:gd name="T1" fmla="*/ 0 h 21280"/>
                <a:gd name="T2" fmla="*/ 0 w 21214"/>
                <a:gd name="T3" fmla="*/ 0 h 21280"/>
                <a:gd name="T4" fmla="*/ 0 w 21214"/>
                <a:gd name="T5" fmla="*/ 0 h 21280"/>
                <a:gd name="T6" fmla="*/ 0 60000 65536"/>
                <a:gd name="T7" fmla="*/ 0 60000 65536"/>
                <a:gd name="T8" fmla="*/ 0 60000 65536"/>
                <a:gd name="T9" fmla="*/ 0 w 21214"/>
                <a:gd name="T10" fmla="*/ 0 h 21280"/>
                <a:gd name="T11" fmla="*/ 21214 w 21214"/>
                <a:gd name="T12" fmla="*/ 21280 h 21280"/>
              </a:gdLst>
              <a:ahLst/>
              <a:cxnLst>
                <a:cxn ang="T6">
                  <a:pos x="T0" y="T1"/>
                </a:cxn>
                <a:cxn ang="T7">
                  <a:pos x="T2" y="T3"/>
                </a:cxn>
                <a:cxn ang="T8">
                  <a:pos x="T4" y="T5"/>
                </a:cxn>
              </a:cxnLst>
              <a:rect l="T9" t="T10" r="T11" b="T12"/>
              <a:pathLst>
                <a:path w="21214" h="21280" fill="none" extrusionOk="0">
                  <a:moveTo>
                    <a:pt x="21213" y="4066"/>
                  </a:moveTo>
                  <a:cubicBezTo>
                    <a:pt x="19522" y="12886"/>
                    <a:pt x="12550" y="19740"/>
                    <a:pt x="3703" y="21280"/>
                  </a:cubicBezTo>
                </a:path>
                <a:path w="21214" h="21280" stroke="0" extrusionOk="0">
                  <a:moveTo>
                    <a:pt x="21213" y="4066"/>
                  </a:moveTo>
                  <a:cubicBezTo>
                    <a:pt x="19522" y="12886"/>
                    <a:pt x="12550" y="19740"/>
                    <a:pt x="3703" y="21280"/>
                  </a:cubicBezTo>
                  <a:lnTo>
                    <a:pt x="0" y="0"/>
                  </a:lnTo>
                  <a:lnTo>
                    <a:pt x="21213" y="4066"/>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89" name="Arc 14"/>
            <p:cNvSpPr>
              <a:spLocks/>
            </p:cNvSpPr>
            <p:nvPr/>
          </p:nvSpPr>
          <p:spPr bwMode="auto">
            <a:xfrm>
              <a:off x="3241676" y="1138237"/>
              <a:ext cx="271463" cy="215504"/>
            </a:xfrm>
            <a:custGeom>
              <a:avLst/>
              <a:gdLst>
                <a:gd name="T0" fmla="*/ 0 w 20266"/>
                <a:gd name="T1" fmla="*/ 0 h 21504"/>
                <a:gd name="T2" fmla="*/ 0 w 20266"/>
                <a:gd name="T3" fmla="*/ 0 h 21504"/>
                <a:gd name="T4" fmla="*/ 0 w 20266"/>
                <a:gd name="T5" fmla="*/ 0 h 21504"/>
                <a:gd name="T6" fmla="*/ 0 60000 65536"/>
                <a:gd name="T7" fmla="*/ 0 60000 65536"/>
                <a:gd name="T8" fmla="*/ 0 60000 65536"/>
                <a:gd name="T9" fmla="*/ 0 w 20266"/>
                <a:gd name="T10" fmla="*/ 0 h 21504"/>
                <a:gd name="T11" fmla="*/ 20266 w 20266"/>
                <a:gd name="T12" fmla="*/ 21504 h 21504"/>
              </a:gdLst>
              <a:ahLst/>
              <a:cxnLst>
                <a:cxn ang="T6">
                  <a:pos x="T0" y="T1"/>
                </a:cxn>
                <a:cxn ang="T7">
                  <a:pos x="T2" y="T3"/>
                </a:cxn>
                <a:cxn ang="T8">
                  <a:pos x="T4" y="T5"/>
                </a:cxn>
              </a:cxnLst>
              <a:rect l="T9" t="T10" r="T11" b="T12"/>
              <a:pathLst>
                <a:path w="20266" h="21504" fill="none" extrusionOk="0">
                  <a:moveTo>
                    <a:pt x="-1" y="14031"/>
                  </a:moveTo>
                  <a:cubicBezTo>
                    <a:pt x="2873" y="6236"/>
                    <a:pt x="9963" y="780"/>
                    <a:pt x="18234" y="-1"/>
                  </a:cubicBezTo>
                </a:path>
                <a:path w="20266" h="21504" stroke="0" extrusionOk="0">
                  <a:moveTo>
                    <a:pt x="-1" y="14031"/>
                  </a:moveTo>
                  <a:cubicBezTo>
                    <a:pt x="2873" y="6236"/>
                    <a:pt x="9963" y="780"/>
                    <a:pt x="18234" y="-1"/>
                  </a:cubicBezTo>
                  <a:lnTo>
                    <a:pt x="20266" y="21504"/>
                  </a:lnTo>
                  <a:lnTo>
                    <a:pt x="-1" y="14031"/>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90" name="Rectangle 15"/>
            <p:cNvSpPr>
              <a:spLocks noChangeArrowheads="1"/>
            </p:cNvSpPr>
            <p:nvPr/>
          </p:nvSpPr>
          <p:spPr bwMode="auto">
            <a:xfrm>
              <a:off x="3756026" y="1272779"/>
              <a:ext cx="277813" cy="30526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D</a:t>
              </a:r>
            </a:p>
          </p:txBody>
        </p:sp>
        <p:sp>
          <p:nvSpPr>
            <p:cNvPr id="91" name="Arc 16"/>
            <p:cNvSpPr>
              <a:spLocks/>
            </p:cNvSpPr>
            <p:nvPr/>
          </p:nvSpPr>
          <p:spPr bwMode="auto">
            <a:xfrm>
              <a:off x="3236913" y="1398985"/>
              <a:ext cx="303212" cy="210740"/>
            </a:xfrm>
            <a:custGeom>
              <a:avLst/>
              <a:gdLst>
                <a:gd name="T0" fmla="*/ 0 w 21284"/>
                <a:gd name="T1" fmla="*/ 0 h 21171"/>
                <a:gd name="T2" fmla="*/ 0 w 21284"/>
                <a:gd name="T3" fmla="*/ 0 h 21171"/>
                <a:gd name="T4" fmla="*/ 0 w 21284"/>
                <a:gd name="T5" fmla="*/ 0 h 21171"/>
                <a:gd name="T6" fmla="*/ 0 60000 65536"/>
                <a:gd name="T7" fmla="*/ 0 60000 65536"/>
                <a:gd name="T8" fmla="*/ 0 60000 65536"/>
                <a:gd name="T9" fmla="*/ 0 w 21284"/>
                <a:gd name="T10" fmla="*/ 0 h 21171"/>
                <a:gd name="T11" fmla="*/ 21284 w 21284"/>
                <a:gd name="T12" fmla="*/ 21171 h 21171"/>
              </a:gdLst>
              <a:ahLst/>
              <a:cxnLst>
                <a:cxn ang="T6">
                  <a:pos x="T0" y="T1"/>
                </a:cxn>
                <a:cxn ang="T7">
                  <a:pos x="T2" y="T3"/>
                </a:cxn>
                <a:cxn ang="T8">
                  <a:pos x="T4" y="T5"/>
                </a:cxn>
              </a:cxnLst>
              <a:rect l="T9" t="T10" r="T11" b="T12"/>
              <a:pathLst>
                <a:path w="21284" h="21171" fill="none" extrusionOk="0">
                  <a:moveTo>
                    <a:pt x="16999" y="21170"/>
                  </a:moveTo>
                  <a:cubicBezTo>
                    <a:pt x="8269" y="19403"/>
                    <a:pt x="1519" y="12459"/>
                    <a:pt x="0" y="3683"/>
                  </a:cubicBezTo>
                </a:path>
                <a:path w="21284" h="21171" stroke="0" extrusionOk="0">
                  <a:moveTo>
                    <a:pt x="16999" y="21170"/>
                  </a:moveTo>
                  <a:cubicBezTo>
                    <a:pt x="8269" y="19403"/>
                    <a:pt x="1519" y="12459"/>
                    <a:pt x="0" y="3683"/>
                  </a:cubicBezTo>
                  <a:lnTo>
                    <a:pt x="21284" y="0"/>
                  </a:lnTo>
                  <a:lnTo>
                    <a:pt x="16999" y="21170"/>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92" name="Arc 17"/>
            <p:cNvSpPr>
              <a:spLocks/>
            </p:cNvSpPr>
            <p:nvPr/>
          </p:nvSpPr>
          <p:spPr bwMode="auto">
            <a:xfrm>
              <a:off x="3549651" y="1137048"/>
              <a:ext cx="303213" cy="211931"/>
            </a:xfrm>
            <a:custGeom>
              <a:avLst/>
              <a:gdLst>
                <a:gd name="T0" fmla="*/ 0 w 21235"/>
                <a:gd name="T1" fmla="*/ 0 h 21235"/>
                <a:gd name="T2" fmla="*/ 0 w 21235"/>
                <a:gd name="T3" fmla="*/ 0 h 21235"/>
                <a:gd name="T4" fmla="*/ 0 w 21235"/>
                <a:gd name="T5" fmla="*/ 0 h 21235"/>
                <a:gd name="T6" fmla="*/ 0 60000 65536"/>
                <a:gd name="T7" fmla="*/ 0 60000 65536"/>
                <a:gd name="T8" fmla="*/ 0 60000 65536"/>
                <a:gd name="T9" fmla="*/ 0 w 21235"/>
                <a:gd name="T10" fmla="*/ 0 h 21235"/>
                <a:gd name="T11" fmla="*/ 21235 w 21235"/>
                <a:gd name="T12" fmla="*/ 21235 h 21235"/>
              </a:gdLst>
              <a:ahLst/>
              <a:cxnLst>
                <a:cxn ang="T6">
                  <a:pos x="T0" y="T1"/>
                </a:cxn>
                <a:cxn ang="T7">
                  <a:pos x="T2" y="T3"/>
                </a:cxn>
                <a:cxn ang="T8">
                  <a:pos x="T4" y="T5"/>
                </a:cxn>
              </a:cxnLst>
              <a:rect l="T9" t="T10" r="T11" b="T12"/>
              <a:pathLst>
                <a:path w="21235" h="21235" fill="none" extrusionOk="0">
                  <a:moveTo>
                    <a:pt x="3956" y="0"/>
                  </a:moveTo>
                  <a:cubicBezTo>
                    <a:pt x="12734" y="1636"/>
                    <a:pt x="19600" y="8503"/>
                    <a:pt x="21235" y="17280"/>
                  </a:cubicBezTo>
                </a:path>
                <a:path w="21235" h="21235" stroke="0" extrusionOk="0">
                  <a:moveTo>
                    <a:pt x="3956" y="0"/>
                  </a:moveTo>
                  <a:cubicBezTo>
                    <a:pt x="12734" y="1636"/>
                    <a:pt x="19600" y="8503"/>
                    <a:pt x="21235" y="17280"/>
                  </a:cubicBezTo>
                  <a:lnTo>
                    <a:pt x="0" y="21235"/>
                  </a:lnTo>
                  <a:lnTo>
                    <a:pt x="3956" y="0"/>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93" name="Rectangle 18"/>
            <p:cNvSpPr>
              <a:spLocks noChangeArrowheads="1"/>
            </p:cNvSpPr>
            <p:nvPr/>
          </p:nvSpPr>
          <p:spPr bwMode="auto">
            <a:xfrm>
              <a:off x="3346451" y="1528763"/>
              <a:ext cx="385763" cy="30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S</a:t>
              </a:r>
            </a:p>
          </p:txBody>
        </p:sp>
      </p:grpSp>
      <p:grpSp>
        <p:nvGrpSpPr>
          <p:cNvPr id="94" name="Group 93"/>
          <p:cNvGrpSpPr/>
          <p:nvPr/>
        </p:nvGrpSpPr>
        <p:grpSpPr>
          <a:xfrm>
            <a:off x="9456374" y="1316765"/>
            <a:ext cx="1318685" cy="1095988"/>
            <a:chOff x="3044825" y="1012032"/>
            <a:chExt cx="989014" cy="821991"/>
          </a:xfrm>
        </p:grpSpPr>
        <p:sp>
          <p:nvSpPr>
            <p:cNvPr id="95" name="Rectangle 11"/>
            <p:cNvSpPr>
              <a:spLocks noChangeArrowheads="1"/>
            </p:cNvSpPr>
            <p:nvPr/>
          </p:nvSpPr>
          <p:spPr bwMode="auto">
            <a:xfrm>
              <a:off x="3044825" y="1240632"/>
              <a:ext cx="287338" cy="30526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A</a:t>
              </a:r>
            </a:p>
          </p:txBody>
        </p:sp>
        <p:sp>
          <p:nvSpPr>
            <p:cNvPr id="96" name="Rectangle 12"/>
            <p:cNvSpPr>
              <a:spLocks noChangeArrowheads="1"/>
            </p:cNvSpPr>
            <p:nvPr/>
          </p:nvSpPr>
          <p:spPr bwMode="auto">
            <a:xfrm>
              <a:off x="3433764" y="1012032"/>
              <a:ext cx="352425" cy="30526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P</a:t>
              </a:r>
            </a:p>
          </p:txBody>
        </p:sp>
        <p:sp>
          <p:nvSpPr>
            <p:cNvPr id="97" name="Arc 13"/>
            <p:cNvSpPr>
              <a:spLocks/>
            </p:cNvSpPr>
            <p:nvPr/>
          </p:nvSpPr>
          <p:spPr bwMode="auto">
            <a:xfrm>
              <a:off x="3570289" y="1379935"/>
              <a:ext cx="287337" cy="225028"/>
            </a:xfrm>
            <a:custGeom>
              <a:avLst/>
              <a:gdLst>
                <a:gd name="T0" fmla="*/ 0 w 21214"/>
                <a:gd name="T1" fmla="*/ 0 h 21280"/>
                <a:gd name="T2" fmla="*/ 0 w 21214"/>
                <a:gd name="T3" fmla="*/ 0 h 21280"/>
                <a:gd name="T4" fmla="*/ 0 w 21214"/>
                <a:gd name="T5" fmla="*/ 0 h 21280"/>
                <a:gd name="T6" fmla="*/ 0 60000 65536"/>
                <a:gd name="T7" fmla="*/ 0 60000 65536"/>
                <a:gd name="T8" fmla="*/ 0 60000 65536"/>
                <a:gd name="T9" fmla="*/ 0 w 21214"/>
                <a:gd name="T10" fmla="*/ 0 h 21280"/>
                <a:gd name="T11" fmla="*/ 21214 w 21214"/>
                <a:gd name="T12" fmla="*/ 21280 h 21280"/>
              </a:gdLst>
              <a:ahLst/>
              <a:cxnLst>
                <a:cxn ang="T6">
                  <a:pos x="T0" y="T1"/>
                </a:cxn>
                <a:cxn ang="T7">
                  <a:pos x="T2" y="T3"/>
                </a:cxn>
                <a:cxn ang="T8">
                  <a:pos x="T4" y="T5"/>
                </a:cxn>
              </a:cxnLst>
              <a:rect l="T9" t="T10" r="T11" b="T12"/>
              <a:pathLst>
                <a:path w="21214" h="21280" fill="none" extrusionOk="0">
                  <a:moveTo>
                    <a:pt x="21213" y="4066"/>
                  </a:moveTo>
                  <a:cubicBezTo>
                    <a:pt x="19522" y="12886"/>
                    <a:pt x="12550" y="19740"/>
                    <a:pt x="3703" y="21280"/>
                  </a:cubicBezTo>
                </a:path>
                <a:path w="21214" h="21280" stroke="0" extrusionOk="0">
                  <a:moveTo>
                    <a:pt x="21213" y="4066"/>
                  </a:moveTo>
                  <a:cubicBezTo>
                    <a:pt x="19522" y="12886"/>
                    <a:pt x="12550" y="19740"/>
                    <a:pt x="3703" y="21280"/>
                  </a:cubicBezTo>
                  <a:lnTo>
                    <a:pt x="0" y="0"/>
                  </a:lnTo>
                  <a:lnTo>
                    <a:pt x="21213" y="4066"/>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98" name="Arc 14"/>
            <p:cNvSpPr>
              <a:spLocks/>
            </p:cNvSpPr>
            <p:nvPr/>
          </p:nvSpPr>
          <p:spPr bwMode="auto">
            <a:xfrm>
              <a:off x="3241676" y="1138237"/>
              <a:ext cx="271463" cy="215504"/>
            </a:xfrm>
            <a:custGeom>
              <a:avLst/>
              <a:gdLst>
                <a:gd name="T0" fmla="*/ 0 w 20266"/>
                <a:gd name="T1" fmla="*/ 0 h 21504"/>
                <a:gd name="T2" fmla="*/ 0 w 20266"/>
                <a:gd name="T3" fmla="*/ 0 h 21504"/>
                <a:gd name="T4" fmla="*/ 0 w 20266"/>
                <a:gd name="T5" fmla="*/ 0 h 21504"/>
                <a:gd name="T6" fmla="*/ 0 60000 65536"/>
                <a:gd name="T7" fmla="*/ 0 60000 65536"/>
                <a:gd name="T8" fmla="*/ 0 60000 65536"/>
                <a:gd name="T9" fmla="*/ 0 w 20266"/>
                <a:gd name="T10" fmla="*/ 0 h 21504"/>
                <a:gd name="T11" fmla="*/ 20266 w 20266"/>
                <a:gd name="T12" fmla="*/ 21504 h 21504"/>
              </a:gdLst>
              <a:ahLst/>
              <a:cxnLst>
                <a:cxn ang="T6">
                  <a:pos x="T0" y="T1"/>
                </a:cxn>
                <a:cxn ang="T7">
                  <a:pos x="T2" y="T3"/>
                </a:cxn>
                <a:cxn ang="T8">
                  <a:pos x="T4" y="T5"/>
                </a:cxn>
              </a:cxnLst>
              <a:rect l="T9" t="T10" r="T11" b="T12"/>
              <a:pathLst>
                <a:path w="20266" h="21504" fill="none" extrusionOk="0">
                  <a:moveTo>
                    <a:pt x="-1" y="14031"/>
                  </a:moveTo>
                  <a:cubicBezTo>
                    <a:pt x="2873" y="6236"/>
                    <a:pt x="9963" y="780"/>
                    <a:pt x="18234" y="-1"/>
                  </a:cubicBezTo>
                </a:path>
                <a:path w="20266" h="21504" stroke="0" extrusionOk="0">
                  <a:moveTo>
                    <a:pt x="-1" y="14031"/>
                  </a:moveTo>
                  <a:cubicBezTo>
                    <a:pt x="2873" y="6236"/>
                    <a:pt x="9963" y="780"/>
                    <a:pt x="18234" y="-1"/>
                  </a:cubicBezTo>
                  <a:lnTo>
                    <a:pt x="20266" y="21504"/>
                  </a:lnTo>
                  <a:lnTo>
                    <a:pt x="-1" y="14031"/>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99" name="Rectangle 15"/>
            <p:cNvSpPr>
              <a:spLocks noChangeArrowheads="1"/>
            </p:cNvSpPr>
            <p:nvPr/>
          </p:nvSpPr>
          <p:spPr bwMode="auto">
            <a:xfrm>
              <a:off x="3756026" y="1272779"/>
              <a:ext cx="277813" cy="30526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D</a:t>
              </a:r>
            </a:p>
          </p:txBody>
        </p:sp>
        <p:sp>
          <p:nvSpPr>
            <p:cNvPr id="100" name="Arc 16"/>
            <p:cNvSpPr>
              <a:spLocks/>
            </p:cNvSpPr>
            <p:nvPr/>
          </p:nvSpPr>
          <p:spPr bwMode="auto">
            <a:xfrm>
              <a:off x="3236913" y="1398985"/>
              <a:ext cx="303212" cy="210740"/>
            </a:xfrm>
            <a:custGeom>
              <a:avLst/>
              <a:gdLst>
                <a:gd name="T0" fmla="*/ 0 w 21284"/>
                <a:gd name="T1" fmla="*/ 0 h 21171"/>
                <a:gd name="T2" fmla="*/ 0 w 21284"/>
                <a:gd name="T3" fmla="*/ 0 h 21171"/>
                <a:gd name="T4" fmla="*/ 0 w 21284"/>
                <a:gd name="T5" fmla="*/ 0 h 21171"/>
                <a:gd name="T6" fmla="*/ 0 60000 65536"/>
                <a:gd name="T7" fmla="*/ 0 60000 65536"/>
                <a:gd name="T8" fmla="*/ 0 60000 65536"/>
                <a:gd name="T9" fmla="*/ 0 w 21284"/>
                <a:gd name="T10" fmla="*/ 0 h 21171"/>
                <a:gd name="T11" fmla="*/ 21284 w 21284"/>
                <a:gd name="T12" fmla="*/ 21171 h 21171"/>
              </a:gdLst>
              <a:ahLst/>
              <a:cxnLst>
                <a:cxn ang="T6">
                  <a:pos x="T0" y="T1"/>
                </a:cxn>
                <a:cxn ang="T7">
                  <a:pos x="T2" y="T3"/>
                </a:cxn>
                <a:cxn ang="T8">
                  <a:pos x="T4" y="T5"/>
                </a:cxn>
              </a:cxnLst>
              <a:rect l="T9" t="T10" r="T11" b="T12"/>
              <a:pathLst>
                <a:path w="21284" h="21171" fill="none" extrusionOk="0">
                  <a:moveTo>
                    <a:pt x="16999" y="21170"/>
                  </a:moveTo>
                  <a:cubicBezTo>
                    <a:pt x="8269" y="19403"/>
                    <a:pt x="1519" y="12459"/>
                    <a:pt x="0" y="3683"/>
                  </a:cubicBezTo>
                </a:path>
                <a:path w="21284" h="21171" stroke="0" extrusionOk="0">
                  <a:moveTo>
                    <a:pt x="16999" y="21170"/>
                  </a:moveTo>
                  <a:cubicBezTo>
                    <a:pt x="8269" y="19403"/>
                    <a:pt x="1519" y="12459"/>
                    <a:pt x="0" y="3683"/>
                  </a:cubicBezTo>
                  <a:lnTo>
                    <a:pt x="21284" y="0"/>
                  </a:lnTo>
                  <a:lnTo>
                    <a:pt x="16999" y="21170"/>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101" name="Arc 17"/>
            <p:cNvSpPr>
              <a:spLocks/>
            </p:cNvSpPr>
            <p:nvPr/>
          </p:nvSpPr>
          <p:spPr bwMode="auto">
            <a:xfrm>
              <a:off x="3549651" y="1137048"/>
              <a:ext cx="303213" cy="211931"/>
            </a:xfrm>
            <a:custGeom>
              <a:avLst/>
              <a:gdLst>
                <a:gd name="T0" fmla="*/ 0 w 21235"/>
                <a:gd name="T1" fmla="*/ 0 h 21235"/>
                <a:gd name="T2" fmla="*/ 0 w 21235"/>
                <a:gd name="T3" fmla="*/ 0 h 21235"/>
                <a:gd name="T4" fmla="*/ 0 w 21235"/>
                <a:gd name="T5" fmla="*/ 0 h 21235"/>
                <a:gd name="T6" fmla="*/ 0 60000 65536"/>
                <a:gd name="T7" fmla="*/ 0 60000 65536"/>
                <a:gd name="T8" fmla="*/ 0 60000 65536"/>
                <a:gd name="T9" fmla="*/ 0 w 21235"/>
                <a:gd name="T10" fmla="*/ 0 h 21235"/>
                <a:gd name="T11" fmla="*/ 21235 w 21235"/>
                <a:gd name="T12" fmla="*/ 21235 h 21235"/>
              </a:gdLst>
              <a:ahLst/>
              <a:cxnLst>
                <a:cxn ang="T6">
                  <a:pos x="T0" y="T1"/>
                </a:cxn>
                <a:cxn ang="T7">
                  <a:pos x="T2" y="T3"/>
                </a:cxn>
                <a:cxn ang="T8">
                  <a:pos x="T4" y="T5"/>
                </a:cxn>
              </a:cxnLst>
              <a:rect l="T9" t="T10" r="T11" b="T12"/>
              <a:pathLst>
                <a:path w="21235" h="21235" fill="none" extrusionOk="0">
                  <a:moveTo>
                    <a:pt x="3956" y="0"/>
                  </a:moveTo>
                  <a:cubicBezTo>
                    <a:pt x="12734" y="1636"/>
                    <a:pt x="19600" y="8503"/>
                    <a:pt x="21235" y="17280"/>
                  </a:cubicBezTo>
                </a:path>
                <a:path w="21235" h="21235" stroke="0" extrusionOk="0">
                  <a:moveTo>
                    <a:pt x="3956" y="0"/>
                  </a:moveTo>
                  <a:cubicBezTo>
                    <a:pt x="12734" y="1636"/>
                    <a:pt x="19600" y="8503"/>
                    <a:pt x="21235" y="17280"/>
                  </a:cubicBezTo>
                  <a:lnTo>
                    <a:pt x="0" y="21235"/>
                  </a:lnTo>
                  <a:lnTo>
                    <a:pt x="3956" y="0"/>
                  </a:lnTo>
                  <a:close/>
                </a:path>
              </a:pathLst>
            </a:custGeom>
            <a:noFill/>
            <a:ln w="12700" cap="rnd">
              <a:solidFill>
                <a:srgbClr val="00206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102" name="Rectangle 18"/>
            <p:cNvSpPr>
              <a:spLocks noChangeArrowheads="1"/>
            </p:cNvSpPr>
            <p:nvPr/>
          </p:nvSpPr>
          <p:spPr bwMode="auto">
            <a:xfrm>
              <a:off x="3346451" y="1528763"/>
              <a:ext cx="385763" cy="30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20651" tIns="59267" rIns="120651" bIns="59267">
              <a:spAutoFit/>
            </a:bodyPr>
            <a:lstStyle/>
            <a:p>
              <a:pPr algn="ctr" eaLnBrk="0" hangingPunct="0">
                <a:spcBef>
                  <a:spcPct val="50000"/>
                </a:spcBef>
              </a:pPr>
              <a:r>
                <a:rPr lang="en-US" sz="1867" b="1">
                  <a:solidFill>
                    <a:srgbClr val="002060"/>
                  </a:solidFill>
                  <a:latin typeface="Times New Roman" charset="0"/>
                </a:rPr>
                <a:t>S</a:t>
              </a:r>
            </a:p>
          </p:txBody>
        </p:sp>
      </p:grpSp>
    </p:spTree>
    <p:extLst>
      <p:ext uri="{BB962C8B-B14F-4D97-AF65-F5344CB8AC3E}">
        <p14:creationId xmlns:p14="http://schemas.microsoft.com/office/powerpoint/2010/main" val="83309767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9A7B-AA1B-2B4D-8C54-AF13161184A6}"/>
              </a:ext>
            </a:extLst>
          </p:cNvPr>
          <p:cNvSpPr>
            <a:spLocks noGrp="1"/>
          </p:cNvSpPr>
          <p:nvPr>
            <p:ph type="title"/>
          </p:nvPr>
        </p:nvSpPr>
        <p:spPr>
          <a:xfrm>
            <a:off x="798702" y="-92075"/>
            <a:ext cx="10515600" cy="1325563"/>
          </a:xfrm>
        </p:spPr>
        <p:txBody>
          <a:bodyPr>
            <a:normAutofit/>
          </a:bodyPr>
          <a:lstStyle/>
          <a:p>
            <a:r>
              <a:rPr lang="en-US" sz="3600" b="1">
                <a:solidFill>
                  <a:schemeClr val="accent1">
                    <a:lumMod val="75000"/>
                  </a:schemeClr>
                </a:solidFill>
                <a:latin typeface="+mn-lt"/>
                <a:cs typeface="Arial" panose="020B0604020202020204" pitchFamily="34" charset="0"/>
              </a:rPr>
              <a:t>What did we do ?</a:t>
            </a:r>
          </a:p>
        </p:txBody>
      </p:sp>
      <p:sp>
        <p:nvSpPr>
          <p:cNvPr id="3" name="Content Placeholder 2">
            <a:extLst>
              <a:ext uri="{FF2B5EF4-FFF2-40B4-BE49-F238E27FC236}">
                <a16:creationId xmlns:a16="http://schemas.microsoft.com/office/drawing/2014/main" id="{727FD987-64F6-D047-862D-46E87D5757B8}"/>
              </a:ext>
            </a:extLst>
          </p:cNvPr>
          <p:cNvSpPr>
            <a:spLocks noGrp="1"/>
          </p:cNvSpPr>
          <p:nvPr>
            <p:ph idx="1"/>
          </p:nvPr>
        </p:nvSpPr>
        <p:spPr>
          <a:xfrm>
            <a:off x="877698" y="1192244"/>
            <a:ext cx="10515600" cy="4945075"/>
          </a:xfrm>
        </p:spPr>
        <p:txBody>
          <a:bodyPr>
            <a:normAutofit/>
          </a:bodyPr>
          <a:lstStyle/>
          <a:p>
            <a:r>
              <a:rPr lang="en-US" sz="3500" b="1">
                <a:solidFill>
                  <a:schemeClr val="accent1">
                    <a:lumMod val="75000"/>
                  </a:schemeClr>
                </a:solidFill>
              </a:rPr>
              <a:t>Build QI expertise</a:t>
            </a:r>
          </a:p>
          <a:p>
            <a:r>
              <a:rPr lang="en-US" sz="3500" b="1">
                <a:solidFill>
                  <a:schemeClr val="accent1">
                    <a:lumMod val="75000"/>
                  </a:schemeClr>
                </a:solidFill>
              </a:rPr>
              <a:t>Build Improvement into daily work </a:t>
            </a:r>
          </a:p>
          <a:p>
            <a:r>
              <a:rPr lang="en-US" sz="3500" b="1">
                <a:solidFill>
                  <a:schemeClr val="accent1">
                    <a:lumMod val="75000"/>
                  </a:schemeClr>
                </a:solidFill>
              </a:rPr>
              <a:t>Reducing waste and variation improving reliability </a:t>
            </a:r>
          </a:p>
          <a:p>
            <a:r>
              <a:rPr lang="en-US" sz="3500" b="1">
                <a:solidFill>
                  <a:schemeClr val="accent1">
                    <a:lumMod val="75000"/>
                  </a:schemeClr>
                </a:solidFill>
              </a:rPr>
              <a:t>Prevent harm</a:t>
            </a:r>
          </a:p>
          <a:p>
            <a:r>
              <a:rPr lang="en-US" sz="3500" b="1">
                <a:solidFill>
                  <a:schemeClr val="accent1">
                    <a:lumMod val="75000"/>
                  </a:schemeClr>
                </a:solidFill>
              </a:rPr>
              <a:t>Focus on the national priorities of </a:t>
            </a:r>
          </a:p>
          <a:p>
            <a:pPr marL="914400" lvl="2" indent="0">
              <a:buNone/>
            </a:pPr>
            <a:r>
              <a:rPr lang="en-US" sz="3500" b="1">
                <a:solidFill>
                  <a:schemeClr val="accent1">
                    <a:lumMod val="75000"/>
                  </a:schemeClr>
                </a:solidFill>
              </a:rPr>
              <a:t>Reducing variation/ improving reliability</a:t>
            </a:r>
          </a:p>
          <a:p>
            <a:pPr marL="914400" lvl="2" indent="0">
              <a:buNone/>
            </a:pPr>
            <a:r>
              <a:rPr lang="en-US" sz="3500" b="1">
                <a:solidFill>
                  <a:schemeClr val="accent1">
                    <a:lumMod val="75000"/>
                  </a:schemeClr>
                </a:solidFill>
              </a:rPr>
              <a:t>Mental health and well being </a:t>
            </a:r>
          </a:p>
          <a:p>
            <a:pPr marL="914400" lvl="2" indent="0">
              <a:buNone/>
            </a:pPr>
            <a:r>
              <a:rPr lang="en-US" sz="3500" b="1">
                <a:solidFill>
                  <a:schemeClr val="accent1">
                    <a:lumMod val="75000"/>
                  </a:schemeClr>
                </a:solidFill>
              </a:rPr>
              <a:t>Transition pathways </a:t>
            </a:r>
          </a:p>
          <a:p>
            <a:endParaRPr lang="en-US"/>
          </a:p>
        </p:txBody>
      </p:sp>
      <p:cxnSp>
        <p:nvCxnSpPr>
          <p:cNvPr id="4" name="Straight Connector 3">
            <a:extLst>
              <a:ext uri="{FF2B5EF4-FFF2-40B4-BE49-F238E27FC236}">
                <a16:creationId xmlns:a16="http://schemas.microsoft.com/office/drawing/2014/main" id="{0735D54F-74BF-E255-E3B0-6803F36F7435}"/>
              </a:ext>
            </a:extLst>
          </p:cNvPr>
          <p:cNvCxnSpPr/>
          <p:nvPr/>
        </p:nvCxnSpPr>
        <p:spPr>
          <a:xfrm>
            <a:off x="838200" y="854272"/>
            <a:ext cx="10436604" cy="0"/>
          </a:xfrm>
          <a:prstGeom prst="line">
            <a:avLst/>
          </a:prstGeom>
          <a:ln w="38100">
            <a:solidFill>
              <a:srgbClr val="00B0F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4812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380960" y="0"/>
            <a:ext cx="9715568" cy="1071547"/>
          </a:xfrm>
        </p:spPr>
        <p:txBody>
          <a:bodyPr>
            <a:normAutofit/>
          </a:bodyPr>
          <a:lstStyle/>
          <a:p>
            <a:pPr algn="l" eaLnBrk="1" hangingPunct="1"/>
            <a:r>
              <a:rPr lang="en-US" sz="3200" b="1">
                <a:solidFill>
                  <a:schemeClr val="accent1">
                    <a:lumMod val="50000"/>
                  </a:schemeClr>
                </a:solidFill>
                <a:latin typeface="+mn-lt"/>
              </a:rPr>
              <a:t>What Changes Can We Make? </a:t>
            </a:r>
            <a:br>
              <a:rPr lang="en-US" sz="4800" b="1">
                <a:solidFill>
                  <a:schemeClr val="accent1">
                    <a:lumMod val="50000"/>
                  </a:schemeClr>
                </a:solidFill>
                <a:latin typeface="+mn-lt"/>
              </a:rPr>
            </a:br>
            <a:r>
              <a:rPr lang="en-US" sz="2667" b="1">
                <a:solidFill>
                  <a:schemeClr val="accent1">
                    <a:lumMod val="50000"/>
                  </a:schemeClr>
                </a:solidFill>
                <a:latin typeface="+mn-lt"/>
              </a:rPr>
              <a:t>A Theory of How to Improve a System</a:t>
            </a:r>
          </a:p>
        </p:txBody>
      </p:sp>
      <p:graphicFrame>
        <p:nvGraphicFramePr>
          <p:cNvPr id="1026" name="Object 2"/>
          <p:cNvGraphicFramePr>
            <a:graphicFrameLocks noGrp="1" noChangeAspect="1"/>
          </p:cNvGraphicFramePr>
          <p:nvPr>
            <p:ph idx="1"/>
          </p:nvPr>
        </p:nvGraphicFramePr>
        <p:xfrm>
          <a:off x="380960" y="928671"/>
          <a:ext cx="11334749" cy="5286412"/>
        </p:xfrm>
        <a:graphic>
          <a:graphicData uri="http://schemas.openxmlformats.org/presentationml/2006/ole">
            <mc:AlternateContent xmlns:mc="http://schemas.openxmlformats.org/markup-compatibility/2006">
              <mc:Choice xmlns:v="urn:schemas-microsoft-com:vml" Requires="v">
                <p:oleObj name="Visio" r:id="rId3" imgW="9182481" imgH="7119747" progId="">
                  <p:embed/>
                </p:oleObj>
              </mc:Choice>
              <mc:Fallback>
                <p:oleObj name="Visio" r:id="rId3" imgW="9182481" imgH="7119747"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60" y="928671"/>
                        <a:ext cx="11334749" cy="528641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5" name="Footer Placeholder 3"/>
          <p:cNvSpPr>
            <a:spLocks noGrp="1"/>
          </p:cNvSpPr>
          <p:nvPr>
            <p:ph type="ftr" sz="quarter" idx="4294967295"/>
          </p:nvPr>
        </p:nvSpPr>
        <p:spPr>
          <a:xfrm>
            <a:off x="4165600" y="6356351"/>
            <a:ext cx="3860800" cy="365125"/>
          </a:xfrm>
          <a:prstGeom prst="rect">
            <a:avLst/>
          </a:prstGeom>
        </p:spPr>
        <p:txBody>
          <a:bodyPr/>
          <a:lstStyle/>
          <a:p>
            <a:pPr>
              <a:defRPr/>
            </a:pPr>
            <a:endParaRPr lang="en-US"/>
          </a:p>
          <a:p>
            <a:pPr>
              <a:defRPr/>
            </a:pPr>
            <a:endParaRPr lang="en-US"/>
          </a:p>
        </p:txBody>
      </p:sp>
      <p:grpSp>
        <p:nvGrpSpPr>
          <p:cNvPr id="2" name="Group 4"/>
          <p:cNvGrpSpPr>
            <a:grpSpLocks/>
          </p:cNvGrpSpPr>
          <p:nvPr/>
        </p:nvGrpSpPr>
        <p:grpSpPr bwMode="auto">
          <a:xfrm>
            <a:off x="431371" y="5453095"/>
            <a:ext cx="11277600" cy="996951"/>
            <a:chOff x="216" y="3292"/>
            <a:chExt cx="5328" cy="628"/>
          </a:xfrm>
        </p:grpSpPr>
        <p:grpSp>
          <p:nvGrpSpPr>
            <p:cNvPr id="3" name="Group 5"/>
            <p:cNvGrpSpPr>
              <a:grpSpLocks/>
            </p:cNvGrpSpPr>
            <p:nvPr/>
          </p:nvGrpSpPr>
          <p:grpSpPr bwMode="auto">
            <a:xfrm>
              <a:off x="216" y="3552"/>
              <a:ext cx="5328" cy="368"/>
              <a:chOff x="216" y="3552"/>
              <a:chExt cx="5328" cy="368"/>
            </a:xfrm>
          </p:grpSpPr>
          <p:sp>
            <p:nvSpPr>
              <p:cNvPr id="4105" name="Text Box 6"/>
              <p:cNvSpPr txBox="1">
                <a:spLocks noChangeArrowheads="1"/>
              </p:cNvSpPr>
              <p:nvPr/>
            </p:nvSpPr>
            <p:spPr bwMode="auto">
              <a:xfrm>
                <a:off x="4824" y="3552"/>
                <a:ext cx="720" cy="368"/>
              </a:xfrm>
              <a:prstGeom prst="rect">
                <a:avLst/>
              </a:prstGeom>
              <a:solidFill>
                <a:schemeClr val="bg1">
                  <a:lumMod val="85000"/>
                </a:schemeClr>
              </a:solidFill>
              <a:ln w="28575">
                <a:solidFill>
                  <a:srgbClr val="C00000"/>
                </a:solidFill>
                <a:miter lim="800000"/>
                <a:headEnd/>
                <a:tailEnd/>
              </a:ln>
            </p:spPr>
            <p:txBody>
              <a:bodyPr>
                <a:spAutoFit/>
              </a:bodyPr>
              <a:lstStyle/>
              <a:p>
                <a:pPr marL="311143" indent="-311143" algn="ctr">
                  <a:defRPr/>
                </a:pPr>
                <a:r>
                  <a:rPr lang="en-US" sz="3200">
                    <a:solidFill>
                      <a:srgbClr val="C00000"/>
                    </a:solidFill>
                  </a:rPr>
                  <a:t>Cause</a:t>
                </a:r>
              </a:p>
            </p:txBody>
          </p:sp>
          <p:sp>
            <p:nvSpPr>
              <p:cNvPr id="4106" name="Text Box 7"/>
              <p:cNvSpPr txBox="1">
                <a:spLocks noChangeArrowheads="1"/>
              </p:cNvSpPr>
              <p:nvPr/>
            </p:nvSpPr>
            <p:spPr bwMode="auto">
              <a:xfrm>
                <a:off x="216" y="3552"/>
                <a:ext cx="720" cy="368"/>
              </a:xfrm>
              <a:prstGeom prst="rect">
                <a:avLst/>
              </a:prstGeom>
              <a:solidFill>
                <a:schemeClr val="bg1">
                  <a:lumMod val="85000"/>
                </a:schemeClr>
              </a:solidFill>
              <a:ln w="28575">
                <a:solidFill>
                  <a:srgbClr val="C00000"/>
                </a:solidFill>
                <a:miter lim="800000"/>
                <a:headEnd/>
                <a:tailEnd/>
              </a:ln>
            </p:spPr>
            <p:txBody>
              <a:bodyPr>
                <a:spAutoFit/>
              </a:bodyPr>
              <a:lstStyle/>
              <a:p>
                <a:pPr marL="311143" indent="-311143" algn="ctr">
                  <a:defRPr/>
                </a:pPr>
                <a:r>
                  <a:rPr lang="en-US" sz="3200">
                    <a:solidFill>
                      <a:srgbClr val="C00000"/>
                    </a:solidFill>
                  </a:rPr>
                  <a:t>Effect</a:t>
                </a:r>
              </a:p>
            </p:txBody>
          </p:sp>
          <p:sp>
            <p:nvSpPr>
              <p:cNvPr id="1040" name="Line 8"/>
              <p:cNvSpPr>
                <a:spLocks noChangeShapeType="1"/>
              </p:cNvSpPr>
              <p:nvPr/>
            </p:nvSpPr>
            <p:spPr bwMode="auto">
              <a:xfrm flipH="1">
                <a:off x="936" y="3696"/>
                <a:ext cx="3888" cy="0"/>
              </a:xfrm>
              <a:prstGeom prst="line">
                <a:avLst/>
              </a:prstGeom>
              <a:noFill/>
              <a:ln w="38100">
                <a:solidFill>
                  <a:srgbClr val="C00000"/>
                </a:solidFill>
                <a:round/>
                <a:headEnd/>
                <a:tailEnd type="triangle" w="lg" len="lg"/>
              </a:ln>
            </p:spPr>
            <p:txBody>
              <a:bodyPr/>
              <a:lstStyle/>
              <a:p>
                <a:endParaRPr lang="en-GB" sz="2400"/>
              </a:p>
            </p:txBody>
          </p:sp>
        </p:grpSp>
        <p:sp>
          <p:nvSpPr>
            <p:cNvPr id="1037" name="Text Box 9"/>
            <p:cNvSpPr txBox="1">
              <a:spLocks noChangeArrowheads="1"/>
            </p:cNvSpPr>
            <p:nvPr/>
          </p:nvSpPr>
          <p:spPr bwMode="auto">
            <a:xfrm>
              <a:off x="2416" y="3292"/>
              <a:ext cx="864" cy="472"/>
            </a:xfrm>
            <a:prstGeom prst="rect">
              <a:avLst/>
            </a:prstGeom>
            <a:noFill/>
            <a:ln w="28575" algn="ctr">
              <a:noFill/>
              <a:miter lim="800000"/>
              <a:headEnd/>
              <a:tailEnd/>
            </a:ln>
          </p:spPr>
          <p:txBody>
            <a:bodyPr>
              <a:spAutoFit/>
            </a:bodyPr>
            <a:lstStyle/>
            <a:p>
              <a:pPr marL="311143" indent="-311143" algn="ctr"/>
              <a:r>
                <a:rPr lang="en-US" sz="4267" i="1">
                  <a:solidFill>
                    <a:srgbClr val="C00000"/>
                  </a:solidFill>
                </a:rPr>
                <a:t>Drives</a:t>
              </a:r>
            </a:p>
          </p:txBody>
        </p:sp>
      </p:grpSp>
      <p:sp>
        <p:nvSpPr>
          <p:cNvPr id="13" name="TextBox 12"/>
          <p:cNvSpPr txBox="1">
            <a:spLocks noChangeArrowheads="1"/>
          </p:cNvSpPr>
          <p:nvPr/>
        </p:nvSpPr>
        <p:spPr bwMode="auto">
          <a:xfrm>
            <a:off x="190459" y="1714488"/>
            <a:ext cx="2476517" cy="1569660"/>
          </a:xfrm>
          <a:prstGeom prst="rect">
            <a:avLst/>
          </a:prstGeom>
          <a:solidFill>
            <a:schemeClr val="accent2">
              <a:lumMod val="40000"/>
              <a:lumOff val="60000"/>
            </a:schemeClr>
          </a:solidFill>
          <a:ln w="9525">
            <a:noFill/>
            <a:miter lim="800000"/>
            <a:headEnd/>
            <a:tailEnd/>
          </a:ln>
        </p:spPr>
        <p:txBody>
          <a:bodyPr wrap="square">
            <a:spAutoFit/>
          </a:bodyPr>
          <a:lstStyle/>
          <a:p>
            <a:r>
              <a:rPr lang="en-GB" sz="2400">
                <a:solidFill>
                  <a:srgbClr val="000099"/>
                </a:solidFill>
                <a:latin typeface="StoneSansSemibold" pitchFamily="34" charset="0"/>
              </a:rPr>
              <a:t>outcome of the improvement effort </a:t>
            </a:r>
            <a:r>
              <a:rPr lang="en-GB" sz="2400" b="1">
                <a:solidFill>
                  <a:srgbClr val="000099"/>
                </a:solidFill>
                <a:latin typeface="StoneSansSemibold" pitchFamily="34" charset="0"/>
              </a:rPr>
              <a:t>(measurable)</a:t>
            </a:r>
            <a:endParaRPr lang="en-GB" sz="2400" b="1"/>
          </a:p>
        </p:txBody>
      </p:sp>
      <p:sp>
        <p:nvSpPr>
          <p:cNvPr id="14" name="Right Arrow 13"/>
          <p:cNvSpPr/>
          <p:nvPr/>
        </p:nvSpPr>
        <p:spPr>
          <a:xfrm>
            <a:off x="1619251" y="928688"/>
            <a:ext cx="9144000" cy="484187"/>
          </a:xfrm>
          <a:prstGeom prst="rightArrow">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15" name="TextBox 14"/>
          <p:cNvSpPr txBox="1">
            <a:spLocks noChangeArrowheads="1"/>
          </p:cNvSpPr>
          <p:nvPr/>
        </p:nvSpPr>
        <p:spPr bwMode="auto">
          <a:xfrm>
            <a:off x="2734733" y="2571750"/>
            <a:ext cx="3168651" cy="2308324"/>
          </a:xfrm>
          <a:prstGeom prst="rect">
            <a:avLst/>
          </a:prstGeom>
          <a:solidFill>
            <a:schemeClr val="accent2">
              <a:lumMod val="40000"/>
              <a:lumOff val="60000"/>
            </a:schemeClr>
          </a:solidFill>
          <a:ln w="9525">
            <a:noFill/>
            <a:miter lim="800000"/>
            <a:headEnd/>
            <a:tailEnd/>
          </a:ln>
        </p:spPr>
        <p:txBody>
          <a:bodyPr>
            <a:spAutoFit/>
          </a:bodyPr>
          <a:lstStyle/>
          <a:p>
            <a:r>
              <a:rPr lang="en-GB" sz="2400">
                <a:solidFill>
                  <a:srgbClr val="000099"/>
                </a:solidFill>
                <a:latin typeface="StoneSansSemibold" pitchFamily="34" charset="0"/>
              </a:rPr>
              <a:t>system components that contribute directly to the chosen aim or goal. Processes, rules of conduct, structure (</a:t>
            </a:r>
            <a:r>
              <a:rPr lang="en-GB" sz="2400" b="1">
                <a:solidFill>
                  <a:srgbClr val="000099"/>
                </a:solidFill>
                <a:latin typeface="StoneSansSemibold" pitchFamily="34" charset="0"/>
              </a:rPr>
              <a:t>The What)</a:t>
            </a:r>
            <a:endParaRPr lang="en-GB" sz="2400"/>
          </a:p>
        </p:txBody>
      </p:sp>
      <p:sp>
        <p:nvSpPr>
          <p:cNvPr id="16" name="TextBox 15"/>
          <p:cNvSpPr txBox="1">
            <a:spLocks noChangeArrowheads="1"/>
          </p:cNvSpPr>
          <p:nvPr/>
        </p:nvSpPr>
        <p:spPr bwMode="auto">
          <a:xfrm>
            <a:off x="6191251" y="2714626"/>
            <a:ext cx="4191000" cy="1569660"/>
          </a:xfrm>
          <a:prstGeom prst="rect">
            <a:avLst/>
          </a:prstGeom>
          <a:solidFill>
            <a:schemeClr val="accent2">
              <a:lumMod val="40000"/>
              <a:lumOff val="60000"/>
            </a:schemeClr>
          </a:solidFill>
          <a:ln w="9525">
            <a:noFill/>
            <a:miter lim="800000"/>
            <a:headEnd/>
            <a:tailEnd/>
          </a:ln>
        </p:spPr>
        <p:txBody>
          <a:bodyPr>
            <a:spAutoFit/>
          </a:bodyPr>
          <a:lstStyle/>
          <a:p>
            <a:r>
              <a:rPr lang="en-GB" sz="2400">
                <a:solidFill>
                  <a:srgbClr val="000099"/>
                </a:solidFill>
                <a:latin typeface="StoneSansSemibold" pitchFamily="34" charset="0"/>
              </a:rPr>
              <a:t>elements of the primary drivers and which can be used to create change projects. Components and activities </a:t>
            </a:r>
            <a:r>
              <a:rPr lang="en-GB" sz="2400" b="1">
                <a:solidFill>
                  <a:srgbClr val="000099"/>
                </a:solidFill>
                <a:latin typeface="StoneSansSemibold" pitchFamily="34" charset="0"/>
              </a:rPr>
              <a:t>(The How)</a:t>
            </a:r>
            <a:endParaRPr lang="en-GB" sz="2400"/>
          </a:p>
        </p:txBody>
      </p:sp>
      <p:sp>
        <p:nvSpPr>
          <p:cNvPr id="17" name="TextBox 16"/>
          <p:cNvSpPr txBox="1">
            <a:spLocks noChangeArrowheads="1"/>
          </p:cNvSpPr>
          <p:nvPr/>
        </p:nvSpPr>
        <p:spPr bwMode="auto">
          <a:xfrm>
            <a:off x="4000501" y="5143501"/>
            <a:ext cx="2719527" cy="461665"/>
          </a:xfrm>
          <a:prstGeom prst="rect">
            <a:avLst/>
          </a:prstGeom>
          <a:solidFill>
            <a:srgbClr val="CCFF33"/>
          </a:solidFill>
          <a:ln w="9525">
            <a:noFill/>
            <a:miter lim="800000"/>
            <a:headEnd/>
            <a:tailEnd/>
          </a:ln>
        </p:spPr>
        <p:txBody>
          <a:bodyPr wrap="none">
            <a:spAutoFit/>
          </a:bodyPr>
          <a:lstStyle/>
          <a:p>
            <a:r>
              <a:rPr lang="en-GB" sz="2400">
                <a:solidFill>
                  <a:srgbClr val="000099"/>
                </a:solidFill>
                <a:latin typeface="StoneSansSemibold" pitchFamily="34" charset="0"/>
              </a:rPr>
              <a:t>Relationship arrows </a:t>
            </a:r>
            <a:endParaRPr lang="en-GB" sz="2400"/>
          </a:p>
        </p:txBody>
      </p:sp>
    </p:spTree>
    <p:extLst>
      <p:ext uri="{BB962C8B-B14F-4D97-AF65-F5344CB8AC3E}">
        <p14:creationId xmlns:p14="http://schemas.microsoft.com/office/powerpoint/2010/main" val="802011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p:cNvSpPr>
          <p:nvPr/>
        </p:nvSpPr>
        <p:spPr bwMode="auto">
          <a:xfrm>
            <a:off x="9059336" y="5927725"/>
            <a:ext cx="2492664" cy="362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83341" tIns="47623" rIns="83341" bIns="47623">
            <a:spAutoFit/>
          </a:bodyPr>
          <a:lstStyle/>
          <a:p>
            <a:r>
              <a:rPr lang="en-US" sz="1733">
                <a:latin typeface="Calibri" charset="0"/>
                <a:cs typeface="Calibri" charset="0"/>
                <a:sym typeface="Calibri" charset="0"/>
              </a:rPr>
              <a:t>Based on slide © IHI 2009</a:t>
            </a:r>
          </a:p>
        </p:txBody>
      </p:sp>
      <p:sp>
        <p:nvSpPr>
          <p:cNvPr id="34818" name="Rectangle 2"/>
          <p:cNvSpPr>
            <a:spLocks/>
          </p:cNvSpPr>
          <p:nvPr/>
        </p:nvSpPr>
        <p:spPr bwMode="auto">
          <a:xfrm>
            <a:off x="980017" y="220664"/>
            <a:ext cx="91440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83341" tIns="47623" rIns="83341" bIns="47623"/>
          <a:lstStyle/>
          <a:p>
            <a:pPr>
              <a:defRPr/>
            </a:pPr>
            <a:r>
              <a:rPr lang="en-US" sz="4800">
                <a:solidFill>
                  <a:srgbClr val="000066"/>
                </a:solidFill>
                <a:latin typeface="+mj-lt"/>
                <a:ea typeface="Calibri Bold" charset="0"/>
                <a:cs typeface="Calibri Bold" charset="0"/>
                <a:sym typeface="Calibri Bold" charset="0"/>
              </a:rPr>
              <a:t>Sequence for improvement</a:t>
            </a:r>
          </a:p>
        </p:txBody>
      </p:sp>
      <p:sp>
        <p:nvSpPr>
          <p:cNvPr id="56323" name="Line 4"/>
          <p:cNvSpPr>
            <a:spLocks noChangeShapeType="1"/>
          </p:cNvSpPr>
          <p:nvPr/>
        </p:nvSpPr>
        <p:spPr bwMode="auto">
          <a:xfrm rot="10800000" flipH="1">
            <a:off x="1917700" y="4765675"/>
            <a:ext cx="0" cy="1150939"/>
          </a:xfrm>
          <a:prstGeom prst="line">
            <a:avLst/>
          </a:prstGeom>
          <a:noFill/>
          <a:ln w="54187">
            <a:solidFill>
              <a:srgbClr val="4F81BD"/>
            </a:solidFill>
            <a:round/>
            <a:headEnd/>
            <a:tailEnd/>
          </a:ln>
          <a:extLst>
            <a:ext uri="{909E8E84-426E-40dd-AFC4-6F175D3DCCD1}">
              <a14:hiddenFill xmlns="" xmlns:a14="http://schemas.microsoft.com/office/drawing/2010/main">
                <a:noFill/>
              </a14:hiddenFill>
            </a:ext>
          </a:extLst>
        </p:spPr>
        <p:txBody>
          <a:bodyPr lIns="0" tIns="0" rIns="0" bIns="0"/>
          <a:lstStyle/>
          <a:p>
            <a:endParaRPr lang="en-US" sz="2400"/>
          </a:p>
        </p:txBody>
      </p:sp>
      <p:sp>
        <p:nvSpPr>
          <p:cNvPr id="56324" name="Line 5"/>
          <p:cNvSpPr>
            <a:spLocks noChangeShapeType="1"/>
          </p:cNvSpPr>
          <p:nvPr/>
        </p:nvSpPr>
        <p:spPr bwMode="auto">
          <a:xfrm rot="10800000">
            <a:off x="1896533" y="4779965"/>
            <a:ext cx="2372784" cy="3175"/>
          </a:xfrm>
          <a:prstGeom prst="line">
            <a:avLst/>
          </a:prstGeom>
          <a:noFill/>
          <a:ln w="54187">
            <a:solidFill>
              <a:srgbClr val="4F81BD"/>
            </a:solidFill>
            <a:round/>
            <a:headEnd/>
            <a:tailEnd/>
          </a:ln>
          <a:extLst>
            <a:ext uri="{909E8E84-426E-40dd-AFC4-6F175D3DCCD1}">
              <a14:hiddenFill xmlns="" xmlns:a14="http://schemas.microsoft.com/office/drawing/2010/main">
                <a:noFill/>
              </a14:hiddenFill>
            </a:ext>
          </a:extLst>
        </p:spPr>
        <p:txBody>
          <a:bodyPr lIns="0" tIns="0" rIns="0" bIns="0"/>
          <a:lstStyle/>
          <a:p>
            <a:endParaRPr lang="en-US" sz="2400"/>
          </a:p>
        </p:txBody>
      </p:sp>
      <p:sp>
        <p:nvSpPr>
          <p:cNvPr id="56325" name="Line 6"/>
          <p:cNvSpPr>
            <a:spLocks noChangeShapeType="1"/>
          </p:cNvSpPr>
          <p:nvPr/>
        </p:nvSpPr>
        <p:spPr bwMode="auto">
          <a:xfrm rot="10800000">
            <a:off x="4237567" y="3659189"/>
            <a:ext cx="2370667" cy="1587"/>
          </a:xfrm>
          <a:prstGeom prst="line">
            <a:avLst/>
          </a:prstGeom>
          <a:noFill/>
          <a:ln w="54187">
            <a:solidFill>
              <a:srgbClr val="4F81BD"/>
            </a:solidFill>
            <a:round/>
            <a:headEnd/>
            <a:tailEnd/>
          </a:ln>
          <a:extLst>
            <a:ext uri="{909E8E84-426E-40dd-AFC4-6F175D3DCCD1}">
              <a14:hiddenFill xmlns="" xmlns:a14="http://schemas.microsoft.com/office/drawing/2010/main">
                <a:noFill/>
              </a14:hiddenFill>
            </a:ext>
          </a:extLst>
        </p:spPr>
        <p:txBody>
          <a:bodyPr lIns="0" tIns="0" rIns="0" bIns="0"/>
          <a:lstStyle/>
          <a:p>
            <a:endParaRPr lang="en-US" sz="2400"/>
          </a:p>
        </p:txBody>
      </p:sp>
      <p:sp>
        <p:nvSpPr>
          <p:cNvPr id="56326" name="Line 7"/>
          <p:cNvSpPr>
            <a:spLocks noChangeShapeType="1"/>
          </p:cNvSpPr>
          <p:nvPr/>
        </p:nvSpPr>
        <p:spPr bwMode="auto">
          <a:xfrm rot="10800000" flipH="1">
            <a:off x="4258733" y="3644901"/>
            <a:ext cx="0" cy="1154113"/>
          </a:xfrm>
          <a:prstGeom prst="line">
            <a:avLst/>
          </a:prstGeom>
          <a:noFill/>
          <a:ln w="54187">
            <a:solidFill>
              <a:srgbClr val="4F81BD"/>
            </a:solidFill>
            <a:round/>
            <a:headEnd/>
            <a:tailEnd/>
          </a:ln>
          <a:extLst>
            <a:ext uri="{909E8E84-426E-40dd-AFC4-6F175D3DCCD1}">
              <a14:hiddenFill xmlns="" xmlns:a14="http://schemas.microsoft.com/office/drawing/2010/main">
                <a:noFill/>
              </a14:hiddenFill>
            </a:ext>
          </a:extLst>
        </p:spPr>
        <p:txBody>
          <a:bodyPr lIns="0" tIns="0" rIns="0" bIns="0"/>
          <a:lstStyle/>
          <a:p>
            <a:endParaRPr lang="en-US" sz="2400"/>
          </a:p>
        </p:txBody>
      </p:sp>
      <p:sp>
        <p:nvSpPr>
          <p:cNvPr id="56327" name="Line 8"/>
          <p:cNvSpPr>
            <a:spLocks noChangeShapeType="1"/>
          </p:cNvSpPr>
          <p:nvPr/>
        </p:nvSpPr>
        <p:spPr bwMode="auto">
          <a:xfrm rot="10800000" flipH="1">
            <a:off x="6593419" y="2519364"/>
            <a:ext cx="2116" cy="1152525"/>
          </a:xfrm>
          <a:prstGeom prst="line">
            <a:avLst/>
          </a:prstGeom>
          <a:noFill/>
          <a:ln w="54187">
            <a:solidFill>
              <a:srgbClr val="4F81BD"/>
            </a:solidFill>
            <a:round/>
            <a:headEnd/>
            <a:tailEnd/>
          </a:ln>
          <a:extLst>
            <a:ext uri="{909E8E84-426E-40dd-AFC4-6F175D3DCCD1}">
              <a14:hiddenFill xmlns="" xmlns:a14="http://schemas.microsoft.com/office/drawing/2010/main">
                <a:noFill/>
              </a14:hiddenFill>
            </a:ext>
          </a:extLst>
        </p:spPr>
        <p:txBody>
          <a:bodyPr lIns="0" tIns="0" rIns="0" bIns="0"/>
          <a:lstStyle/>
          <a:p>
            <a:endParaRPr lang="en-US" sz="2400"/>
          </a:p>
        </p:txBody>
      </p:sp>
      <p:sp>
        <p:nvSpPr>
          <p:cNvPr id="56328" name="Line 9"/>
          <p:cNvSpPr>
            <a:spLocks noChangeShapeType="1"/>
          </p:cNvSpPr>
          <p:nvPr/>
        </p:nvSpPr>
        <p:spPr bwMode="auto">
          <a:xfrm rot="10800000">
            <a:off x="6580717" y="2540000"/>
            <a:ext cx="2370667" cy="0"/>
          </a:xfrm>
          <a:prstGeom prst="line">
            <a:avLst/>
          </a:prstGeom>
          <a:noFill/>
          <a:ln w="54187">
            <a:solidFill>
              <a:srgbClr val="4F81BD"/>
            </a:solidFill>
            <a:round/>
            <a:headEnd/>
            <a:tailEnd/>
          </a:ln>
          <a:extLst>
            <a:ext uri="{909E8E84-426E-40dd-AFC4-6F175D3DCCD1}">
              <a14:hiddenFill xmlns="" xmlns:a14="http://schemas.microsoft.com/office/drawing/2010/main">
                <a:noFill/>
              </a14:hiddenFill>
            </a:ext>
          </a:extLst>
        </p:spPr>
        <p:txBody>
          <a:bodyPr lIns="0" tIns="0" rIns="0" bIns="0"/>
          <a:lstStyle/>
          <a:p>
            <a:endParaRPr lang="en-US" sz="2400"/>
          </a:p>
        </p:txBody>
      </p:sp>
      <p:sp>
        <p:nvSpPr>
          <p:cNvPr id="56329" name="Line 10"/>
          <p:cNvSpPr>
            <a:spLocks noChangeShapeType="1"/>
          </p:cNvSpPr>
          <p:nvPr/>
        </p:nvSpPr>
        <p:spPr bwMode="auto">
          <a:xfrm rot="10800000">
            <a:off x="8921751" y="1425575"/>
            <a:ext cx="2370667" cy="1588"/>
          </a:xfrm>
          <a:prstGeom prst="line">
            <a:avLst/>
          </a:prstGeom>
          <a:noFill/>
          <a:ln w="54187">
            <a:solidFill>
              <a:srgbClr val="4F81BD"/>
            </a:solidFill>
            <a:round/>
            <a:headEnd/>
            <a:tailEnd/>
          </a:ln>
          <a:extLst>
            <a:ext uri="{909E8E84-426E-40dd-AFC4-6F175D3DCCD1}">
              <a14:hiddenFill xmlns="" xmlns:a14="http://schemas.microsoft.com/office/drawing/2010/main">
                <a:noFill/>
              </a14:hiddenFill>
            </a:ext>
          </a:extLst>
        </p:spPr>
        <p:txBody>
          <a:bodyPr lIns="0" tIns="0" rIns="0" bIns="0"/>
          <a:lstStyle/>
          <a:p>
            <a:endParaRPr lang="en-US" sz="2400"/>
          </a:p>
        </p:txBody>
      </p:sp>
      <p:sp>
        <p:nvSpPr>
          <p:cNvPr id="56330" name="Line 11"/>
          <p:cNvSpPr>
            <a:spLocks noChangeShapeType="1"/>
          </p:cNvSpPr>
          <p:nvPr/>
        </p:nvSpPr>
        <p:spPr bwMode="auto">
          <a:xfrm rot="10800000" flipH="1">
            <a:off x="8940800" y="1406525"/>
            <a:ext cx="0" cy="1150939"/>
          </a:xfrm>
          <a:prstGeom prst="line">
            <a:avLst/>
          </a:prstGeom>
          <a:noFill/>
          <a:ln w="54187">
            <a:solidFill>
              <a:srgbClr val="4F81BD"/>
            </a:solidFill>
            <a:round/>
            <a:headEnd/>
            <a:tailEnd/>
          </a:ln>
          <a:extLst>
            <a:ext uri="{909E8E84-426E-40dd-AFC4-6F175D3DCCD1}">
              <a14:hiddenFill xmlns="" xmlns:a14="http://schemas.microsoft.com/office/drawing/2010/main">
                <a:noFill/>
              </a14:hiddenFill>
            </a:ext>
          </a:extLst>
        </p:spPr>
        <p:txBody>
          <a:bodyPr lIns="0" tIns="0" rIns="0" bIns="0"/>
          <a:lstStyle/>
          <a:p>
            <a:endParaRPr lang="en-US" sz="2400"/>
          </a:p>
        </p:txBody>
      </p:sp>
      <p:sp>
        <p:nvSpPr>
          <p:cNvPr id="56331" name="Line 12"/>
          <p:cNvSpPr>
            <a:spLocks noChangeShapeType="1"/>
          </p:cNvSpPr>
          <p:nvPr/>
        </p:nvSpPr>
        <p:spPr bwMode="auto">
          <a:xfrm rot="10800000">
            <a:off x="351367" y="5900739"/>
            <a:ext cx="1585384" cy="0"/>
          </a:xfrm>
          <a:prstGeom prst="line">
            <a:avLst/>
          </a:prstGeom>
          <a:noFill/>
          <a:ln w="54187">
            <a:solidFill>
              <a:srgbClr val="4F81BD"/>
            </a:solidFill>
            <a:round/>
            <a:headEnd/>
            <a:tailEnd/>
          </a:ln>
          <a:extLst>
            <a:ext uri="{909E8E84-426E-40dd-AFC4-6F175D3DCCD1}">
              <a14:hiddenFill xmlns="" xmlns:a14="http://schemas.microsoft.com/office/drawing/2010/main">
                <a:noFill/>
              </a14:hiddenFill>
            </a:ext>
          </a:extLst>
        </p:spPr>
        <p:txBody>
          <a:bodyPr lIns="0" tIns="0" rIns="0" bIns="0"/>
          <a:lstStyle/>
          <a:p>
            <a:endParaRPr lang="en-US" sz="2400"/>
          </a:p>
        </p:txBody>
      </p:sp>
      <p:sp>
        <p:nvSpPr>
          <p:cNvPr id="56332" name="Rectangle 13"/>
          <p:cNvSpPr>
            <a:spLocks/>
          </p:cNvSpPr>
          <p:nvPr/>
        </p:nvSpPr>
        <p:spPr bwMode="auto">
          <a:xfrm>
            <a:off x="2067984" y="4987926"/>
            <a:ext cx="1281435" cy="834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83341" tIns="47623" rIns="83341" bIns="47623">
            <a:spAutoFit/>
          </a:bodyPr>
          <a:lstStyle/>
          <a:p>
            <a:r>
              <a:rPr lang="en-US" sz="2400">
                <a:latin typeface="Calibri" charset="0"/>
                <a:cs typeface="Calibri" charset="0"/>
                <a:sym typeface="Calibri" charset="0"/>
              </a:rPr>
              <a:t>Develop </a:t>
            </a:r>
          </a:p>
          <a:p>
            <a:r>
              <a:rPr lang="en-US" sz="2400">
                <a:latin typeface="Calibri" charset="0"/>
                <a:cs typeface="Calibri" charset="0"/>
                <a:sym typeface="Calibri" charset="0"/>
              </a:rPr>
              <a:t>a change</a:t>
            </a:r>
          </a:p>
        </p:txBody>
      </p:sp>
      <p:sp>
        <p:nvSpPr>
          <p:cNvPr id="56333" name="Rectangle 14"/>
          <p:cNvSpPr>
            <a:spLocks/>
          </p:cNvSpPr>
          <p:nvPr/>
        </p:nvSpPr>
        <p:spPr bwMode="auto">
          <a:xfrm>
            <a:off x="4366684" y="3900489"/>
            <a:ext cx="1281435" cy="834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83341" tIns="47623" rIns="83341" bIns="47623">
            <a:spAutoFit/>
          </a:bodyPr>
          <a:lstStyle/>
          <a:p>
            <a:r>
              <a:rPr lang="en-US" sz="2400">
                <a:latin typeface="Calibri" charset="0"/>
                <a:cs typeface="Calibri" charset="0"/>
                <a:sym typeface="Calibri" charset="0"/>
              </a:rPr>
              <a:t>Test </a:t>
            </a:r>
          </a:p>
          <a:p>
            <a:r>
              <a:rPr lang="en-US" sz="2400">
                <a:latin typeface="Calibri" charset="0"/>
                <a:cs typeface="Calibri" charset="0"/>
                <a:sym typeface="Calibri" charset="0"/>
              </a:rPr>
              <a:t>a change</a:t>
            </a:r>
          </a:p>
        </p:txBody>
      </p:sp>
      <p:sp>
        <p:nvSpPr>
          <p:cNvPr id="56334" name="Rectangle 15"/>
          <p:cNvSpPr>
            <a:spLocks/>
          </p:cNvSpPr>
          <p:nvPr/>
        </p:nvSpPr>
        <p:spPr bwMode="auto">
          <a:xfrm>
            <a:off x="6665385" y="2757489"/>
            <a:ext cx="1606524" cy="834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83341" tIns="47623" rIns="83341" bIns="47623">
            <a:spAutoFit/>
          </a:bodyPr>
          <a:lstStyle/>
          <a:p>
            <a:r>
              <a:rPr lang="en-US" sz="2400">
                <a:latin typeface="Calibri" charset="0"/>
                <a:cs typeface="Calibri" charset="0"/>
                <a:sym typeface="Calibri" charset="0"/>
              </a:rPr>
              <a:t>Implement </a:t>
            </a:r>
          </a:p>
          <a:p>
            <a:r>
              <a:rPr lang="en-US" sz="2400">
                <a:latin typeface="Calibri" charset="0"/>
                <a:cs typeface="Calibri" charset="0"/>
                <a:sym typeface="Calibri" charset="0"/>
              </a:rPr>
              <a:t>a change</a:t>
            </a:r>
          </a:p>
        </p:txBody>
      </p:sp>
      <p:sp>
        <p:nvSpPr>
          <p:cNvPr id="56335" name="Rectangle 16"/>
          <p:cNvSpPr>
            <a:spLocks/>
          </p:cNvSpPr>
          <p:nvPr/>
        </p:nvSpPr>
        <p:spPr bwMode="auto">
          <a:xfrm>
            <a:off x="8964084" y="1538290"/>
            <a:ext cx="2437392" cy="12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83341" tIns="47623" rIns="83341" bIns="47623">
            <a:spAutoFit/>
          </a:bodyPr>
          <a:lstStyle/>
          <a:p>
            <a:r>
              <a:rPr lang="en-US" sz="2400">
                <a:latin typeface="Calibri" charset="0"/>
                <a:cs typeface="Calibri" charset="0"/>
                <a:sym typeface="Calibri" charset="0"/>
              </a:rPr>
              <a:t>Sustain &amp; spread </a:t>
            </a:r>
          </a:p>
          <a:p>
            <a:r>
              <a:rPr lang="en-US" sz="2400">
                <a:latin typeface="Calibri" charset="0"/>
                <a:cs typeface="Calibri" charset="0"/>
                <a:sym typeface="Calibri" charset="0"/>
              </a:rPr>
              <a:t>a change to other </a:t>
            </a:r>
          </a:p>
          <a:p>
            <a:r>
              <a:rPr lang="en-US" sz="2400">
                <a:latin typeface="Calibri" charset="0"/>
                <a:cs typeface="Calibri" charset="0"/>
                <a:sym typeface="Calibri" charset="0"/>
              </a:rPr>
              <a:t>locations</a:t>
            </a:r>
          </a:p>
        </p:txBody>
      </p:sp>
      <p:sp>
        <p:nvSpPr>
          <p:cNvPr id="45073" name="AutoShape 17"/>
          <p:cNvSpPr>
            <a:spLocks/>
          </p:cNvSpPr>
          <p:nvPr/>
        </p:nvSpPr>
        <p:spPr bwMode="auto">
          <a:xfrm rot="20058950">
            <a:off x="3979680" y="4070715"/>
            <a:ext cx="7581819" cy="566739"/>
          </a:xfrm>
          <a:prstGeom prst="rightArrow">
            <a:avLst>
              <a:gd name="adj1" fmla="val 92813"/>
              <a:gd name="adj2" fmla="val 35133"/>
            </a:avLst>
          </a:prstGeom>
          <a:solidFill>
            <a:schemeClr val="accent4">
              <a:lumMod val="20000"/>
              <a:lumOff val="80000"/>
            </a:schemeClr>
          </a:solidFill>
          <a:ln w="13547">
            <a:solidFill>
              <a:srgbClr val="4A7EBB"/>
            </a:solidFill>
            <a:round/>
            <a:headEnd/>
            <a:tailEnd/>
          </a:ln>
        </p:spPr>
        <p:txBody>
          <a:bodyPr lIns="0" tIns="0" rIns="0" bIns="0"/>
          <a:lstStyle/>
          <a:p>
            <a:pPr>
              <a:defRPr/>
            </a:pPr>
            <a:endParaRPr lang="en-US" sz="2400">
              <a:latin typeface="Arial" pitchFamily="34" charset="0"/>
            </a:endParaRPr>
          </a:p>
        </p:txBody>
      </p:sp>
      <p:sp>
        <p:nvSpPr>
          <p:cNvPr id="56337" name="Rectangle 18"/>
          <p:cNvSpPr>
            <a:spLocks/>
          </p:cNvSpPr>
          <p:nvPr/>
        </p:nvSpPr>
        <p:spPr bwMode="auto">
          <a:xfrm rot="20074856">
            <a:off x="5107536" y="3852619"/>
            <a:ext cx="6161616" cy="465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3341" tIns="47623" rIns="83341" bIns="47623">
            <a:spAutoFit/>
          </a:bodyPr>
          <a:lstStyle/>
          <a:p>
            <a:r>
              <a:rPr lang="en-US" sz="2400">
                <a:latin typeface="Calibri" charset="0"/>
                <a:cs typeface="Calibri" charset="0"/>
                <a:sym typeface="Calibri" charset="0"/>
              </a:rPr>
              <a:t>Support with data and consideration of people</a:t>
            </a:r>
          </a:p>
        </p:txBody>
      </p:sp>
      <p:sp>
        <p:nvSpPr>
          <p:cNvPr id="56338" name="Rectangle 19"/>
          <p:cNvSpPr>
            <a:spLocks/>
          </p:cNvSpPr>
          <p:nvPr/>
        </p:nvSpPr>
        <p:spPr bwMode="auto">
          <a:xfrm>
            <a:off x="838200" y="3900489"/>
            <a:ext cx="1446673" cy="834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83341" tIns="47623" rIns="83341" bIns="47623">
            <a:spAutoFit/>
          </a:bodyPr>
          <a:lstStyle/>
          <a:p>
            <a:r>
              <a:rPr lang="en-US" sz="2400">
                <a:solidFill>
                  <a:srgbClr val="953735"/>
                </a:solidFill>
                <a:latin typeface="Calibri" charset="0"/>
                <a:cs typeface="Calibri" charset="0"/>
                <a:sym typeface="Calibri" charset="0"/>
              </a:rPr>
              <a:t>Theory &amp;</a:t>
            </a:r>
          </a:p>
          <a:p>
            <a:r>
              <a:rPr lang="en-US" sz="2400">
                <a:solidFill>
                  <a:srgbClr val="953735"/>
                </a:solidFill>
                <a:latin typeface="Calibri" charset="0"/>
                <a:cs typeface="Calibri" charset="0"/>
                <a:sym typeface="Calibri" charset="0"/>
              </a:rPr>
              <a:t>prediction</a:t>
            </a:r>
          </a:p>
        </p:txBody>
      </p:sp>
      <p:sp>
        <p:nvSpPr>
          <p:cNvPr id="56339" name="Rectangle 20"/>
          <p:cNvSpPr>
            <a:spLocks/>
          </p:cNvSpPr>
          <p:nvPr/>
        </p:nvSpPr>
        <p:spPr bwMode="auto">
          <a:xfrm>
            <a:off x="3029854" y="2158526"/>
            <a:ext cx="1697190" cy="12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83341" tIns="47623" rIns="83341" bIns="47623">
            <a:spAutoFit/>
          </a:bodyPr>
          <a:lstStyle/>
          <a:p>
            <a:r>
              <a:rPr lang="en-US" sz="2400">
                <a:solidFill>
                  <a:srgbClr val="953735"/>
                </a:solidFill>
                <a:latin typeface="Calibri" charset="0"/>
                <a:cs typeface="Calibri" charset="0"/>
                <a:sym typeface="Calibri" charset="0"/>
              </a:rPr>
              <a:t>Test under a</a:t>
            </a:r>
          </a:p>
          <a:p>
            <a:r>
              <a:rPr lang="en-US" sz="2400">
                <a:solidFill>
                  <a:srgbClr val="953735"/>
                </a:solidFill>
                <a:latin typeface="Calibri" charset="0"/>
                <a:cs typeface="Calibri" charset="0"/>
                <a:sym typeface="Calibri" charset="0"/>
              </a:rPr>
              <a:t>variety of </a:t>
            </a:r>
          </a:p>
          <a:p>
            <a:r>
              <a:rPr lang="en-US" sz="2400">
                <a:solidFill>
                  <a:srgbClr val="953735"/>
                </a:solidFill>
                <a:latin typeface="Calibri" charset="0"/>
                <a:cs typeface="Calibri" charset="0"/>
                <a:sym typeface="Calibri" charset="0"/>
              </a:rPr>
              <a:t>conditions</a:t>
            </a:r>
          </a:p>
        </p:txBody>
      </p:sp>
      <p:sp>
        <p:nvSpPr>
          <p:cNvPr id="56340" name="Rectangle 21"/>
          <p:cNvSpPr>
            <a:spLocks/>
          </p:cNvSpPr>
          <p:nvPr/>
        </p:nvSpPr>
        <p:spPr bwMode="auto">
          <a:xfrm>
            <a:off x="6017686" y="1366839"/>
            <a:ext cx="1508870" cy="12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83341" tIns="47623" rIns="83341" bIns="47623">
            <a:spAutoFit/>
          </a:bodyPr>
          <a:lstStyle/>
          <a:p>
            <a:r>
              <a:rPr lang="en-US" sz="2400">
                <a:solidFill>
                  <a:srgbClr val="953735"/>
                </a:solidFill>
                <a:latin typeface="Calibri" charset="0"/>
                <a:cs typeface="Calibri" charset="0"/>
                <a:sym typeface="Calibri" charset="0"/>
              </a:rPr>
              <a:t>Make part</a:t>
            </a:r>
          </a:p>
          <a:p>
            <a:r>
              <a:rPr lang="en-US" sz="2400">
                <a:solidFill>
                  <a:srgbClr val="953735"/>
                </a:solidFill>
                <a:latin typeface="Calibri" charset="0"/>
                <a:cs typeface="Calibri" charset="0"/>
                <a:sym typeface="Calibri" charset="0"/>
              </a:rPr>
              <a:t>of routine</a:t>
            </a:r>
          </a:p>
          <a:p>
            <a:r>
              <a:rPr lang="en-US" sz="2400">
                <a:solidFill>
                  <a:srgbClr val="953735"/>
                </a:solidFill>
                <a:latin typeface="Calibri" charset="0"/>
                <a:cs typeface="Calibri" charset="0"/>
                <a:sym typeface="Calibri" charset="0"/>
              </a:rPr>
              <a:t>operations</a:t>
            </a:r>
          </a:p>
        </p:txBody>
      </p:sp>
      <p:sp>
        <p:nvSpPr>
          <p:cNvPr id="56341" name="AutoShape 22"/>
          <p:cNvSpPr>
            <a:spLocks/>
          </p:cNvSpPr>
          <p:nvPr/>
        </p:nvSpPr>
        <p:spPr bwMode="auto">
          <a:xfrm rot="-1602989">
            <a:off x="1625602" y="3460751"/>
            <a:ext cx="1485900" cy="192088"/>
          </a:xfrm>
          <a:prstGeom prst="rightArrow">
            <a:avLst>
              <a:gd name="adj1" fmla="val 50000"/>
              <a:gd name="adj2" fmla="val 35186"/>
            </a:avLst>
          </a:prstGeom>
          <a:solidFill>
            <a:srgbClr val="8EB4E3"/>
          </a:solidFill>
          <a:ln w="13547">
            <a:solidFill>
              <a:srgbClr val="4A7EBB"/>
            </a:solidFill>
            <a:round/>
            <a:headEnd/>
            <a:tailEnd/>
          </a:ln>
        </p:spPr>
        <p:txBody>
          <a:bodyPr lIns="0" tIns="0" rIns="0" bIns="0"/>
          <a:lstStyle/>
          <a:p>
            <a:endParaRPr lang="en-US" sz="2400"/>
          </a:p>
        </p:txBody>
      </p:sp>
      <p:sp>
        <p:nvSpPr>
          <p:cNvPr id="56342" name="AutoShape 23"/>
          <p:cNvSpPr>
            <a:spLocks/>
          </p:cNvSpPr>
          <p:nvPr/>
        </p:nvSpPr>
        <p:spPr bwMode="auto">
          <a:xfrm rot="-1602989">
            <a:off x="4555069" y="2325689"/>
            <a:ext cx="1485900" cy="193675"/>
          </a:xfrm>
          <a:prstGeom prst="rightArrow">
            <a:avLst>
              <a:gd name="adj1" fmla="val 50000"/>
              <a:gd name="adj2" fmla="val 34898"/>
            </a:avLst>
          </a:prstGeom>
          <a:solidFill>
            <a:srgbClr val="8EB4E3"/>
          </a:solidFill>
          <a:ln w="13547">
            <a:solidFill>
              <a:srgbClr val="4A7EBB"/>
            </a:solidFill>
            <a:round/>
            <a:headEnd/>
            <a:tailEnd/>
          </a:ln>
        </p:spPr>
        <p:txBody>
          <a:bodyPr lIns="0" tIns="0" rIns="0" bIns="0"/>
          <a:lstStyle/>
          <a:p>
            <a:endParaRPr lang="en-US" sz="2400"/>
          </a:p>
        </p:txBody>
      </p:sp>
      <p:sp>
        <p:nvSpPr>
          <p:cNvPr id="56343" name="AutoShape 24"/>
          <p:cNvSpPr>
            <a:spLocks/>
          </p:cNvSpPr>
          <p:nvPr/>
        </p:nvSpPr>
        <p:spPr bwMode="auto">
          <a:xfrm rot="-1602989">
            <a:off x="7611536" y="1231901"/>
            <a:ext cx="1488017" cy="190500"/>
          </a:xfrm>
          <a:prstGeom prst="rightArrow">
            <a:avLst>
              <a:gd name="adj1" fmla="val 50000"/>
              <a:gd name="adj2" fmla="val 35204"/>
            </a:avLst>
          </a:prstGeom>
          <a:solidFill>
            <a:srgbClr val="8EB4E3"/>
          </a:solidFill>
          <a:ln w="13547">
            <a:solidFill>
              <a:srgbClr val="4A7EBB"/>
            </a:solidFill>
            <a:round/>
            <a:headEnd/>
            <a:tailEnd/>
          </a:ln>
        </p:spPr>
        <p:txBody>
          <a:bodyPr lIns="0" tIns="0" rIns="0" bIns="0"/>
          <a:lstStyle/>
          <a:p>
            <a:endParaRPr lang="en-US" sz="2400"/>
          </a:p>
        </p:txBody>
      </p:sp>
      <p:grpSp>
        <p:nvGrpSpPr>
          <p:cNvPr id="34861" name="Group 45"/>
          <p:cNvGrpSpPr>
            <a:grpSpLocks/>
          </p:cNvGrpSpPr>
          <p:nvPr/>
        </p:nvGrpSpPr>
        <p:grpSpPr bwMode="auto">
          <a:xfrm>
            <a:off x="9551648" y="4364943"/>
            <a:ext cx="1836539" cy="1376288"/>
            <a:chOff x="0" y="0"/>
            <a:chExt cx="1234" cy="1233"/>
          </a:xfrm>
          <a:solidFill>
            <a:schemeClr val="accent4">
              <a:lumMod val="20000"/>
              <a:lumOff val="80000"/>
            </a:schemeClr>
          </a:solidFill>
        </p:grpSpPr>
        <p:grpSp>
          <p:nvGrpSpPr>
            <p:cNvPr id="34856" name="Group 40"/>
            <p:cNvGrpSpPr>
              <a:grpSpLocks/>
            </p:cNvGrpSpPr>
            <p:nvPr/>
          </p:nvGrpSpPr>
          <p:grpSpPr bwMode="auto">
            <a:xfrm>
              <a:off x="0" y="0"/>
              <a:ext cx="1234" cy="1233"/>
              <a:chOff x="0" y="0"/>
              <a:chExt cx="1234" cy="1233"/>
            </a:xfrm>
            <a:grpFill/>
          </p:grpSpPr>
          <p:grpSp>
            <p:nvGrpSpPr>
              <p:cNvPr id="34853" name="Group 37"/>
              <p:cNvGrpSpPr>
                <a:grpSpLocks/>
              </p:cNvGrpSpPr>
              <p:nvPr/>
            </p:nvGrpSpPr>
            <p:grpSpPr bwMode="auto">
              <a:xfrm>
                <a:off x="0" y="0"/>
                <a:ext cx="1234" cy="1233"/>
                <a:chOff x="0" y="0"/>
                <a:chExt cx="1234" cy="1233"/>
              </a:xfrm>
              <a:grpFill/>
            </p:grpSpPr>
            <p:grpSp>
              <p:nvGrpSpPr>
                <p:cNvPr id="34843" name="Group 27"/>
                <p:cNvGrpSpPr>
                  <a:grpSpLocks/>
                </p:cNvGrpSpPr>
                <p:nvPr/>
              </p:nvGrpSpPr>
              <p:grpSpPr bwMode="auto">
                <a:xfrm>
                  <a:off x="617" y="0"/>
                  <a:ext cx="617" cy="616"/>
                  <a:chOff x="0" y="0"/>
                  <a:chExt cx="617" cy="616"/>
                </a:xfrm>
                <a:grpFill/>
              </p:grpSpPr>
              <p:sp>
                <p:nvSpPr>
                  <p:cNvPr id="34841" name="AutoShape 25"/>
                  <p:cNvSpPr>
                    <a:spLocks/>
                  </p:cNvSpPr>
                  <p:nvPr/>
                </p:nvSpPr>
                <p:spPr bwMode="auto">
                  <a:xfrm>
                    <a:off x="0" y="0"/>
                    <a:ext cx="617" cy="616"/>
                  </a:xfrm>
                  <a:custGeom>
                    <a:avLst/>
                    <a:gdLst/>
                    <a:ahLst/>
                    <a:cxnLst/>
                    <a:rect l="0" t="0" r="r" b="b"/>
                    <a:pathLst>
                      <a:path w="21600" h="21600">
                        <a:moveTo>
                          <a:pt x="0" y="0"/>
                        </a:moveTo>
                        <a:lnTo>
                          <a:pt x="0" y="0"/>
                        </a:lnTo>
                        <a:cubicBezTo>
                          <a:pt x="11929" y="0"/>
                          <a:pt x="21600" y="9671"/>
                          <a:pt x="21600" y="21600"/>
                        </a:cubicBezTo>
                        <a:cubicBezTo>
                          <a:pt x="21600" y="21600"/>
                          <a:pt x="21600" y="21600"/>
                          <a:pt x="21600" y="21600"/>
                        </a:cubicBezTo>
                        <a:lnTo>
                          <a:pt x="0" y="21600"/>
                        </a:lnTo>
                        <a:close/>
                        <a:moveTo>
                          <a:pt x="0" y="0"/>
                        </a:moveTo>
                      </a:path>
                    </a:pathLst>
                  </a:custGeom>
                  <a:grpFill/>
                  <a:ln>
                    <a:noFill/>
                  </a:ln>
                  <a:effectLst>
                    <a:outerShdw blurRad="38100" dist="19999" dir="5400000" algn="ctr" rotWithShape="0">
                      <a:srgbClr val="808080">
                        <a:alpha val="37997"/>
                      </a:srgbClr>
                    </a:outerShdw>
                  </a:effectLst>
                  <a:extLst>
                    <a:ext uri="{91240B29-F687-4f45-9708-019B960494DF}">
                      <a14:hiddenLine xmlns="" xmlns:a14="http://schemas.microsoft.com/office/drawing/2010/main" w="25400" cap="flat">
                        <a:solidFill>
                          <a:schemeClr val="tx1"/>
                        </a:solidFill>
                        <a:round/>
                        <a:headEnd type="none" w="med" len="med"/>
                        <a:tailEnd type="triangle" w="lg" len="lg"/>
                      </a14:hiddenLine>
                    </a:ext>
                  </a:extLst>
                </p:spPr>
                <p:txBody>
                  <a:bodyPr lIns="0" tIns="0" rIns="0" bIns="0"/>
                  <a:lstStyle/>
                  <a:p>
                    <a:pPr>
                      <a:defRPr/>
                    </a:pPr>
                    <a:endParaRPr lang="en-GB" sz="2400">
                      <a:latin typeface="Arial" pitchFamily="34" charset="0"/>
                    </a:endParaRPr>
                  </a:p>
                </p:txBody>
              </p:sp>
              <p:sp>
                <p:nvSpPr>
                  <p:cNvPr id="34842" name="AutoShape 26"/>
                  <p:cNvSpPr>
                    <a:spLocks/>
                  </p:cNvSpPr>
                  <p:nvPr/>
                </p:nvSpPr>
                <p:spPr bwMode="auto">
                  <a:xfrm>
                    <a:off x="0" y="0"/>
                    <a:ext cx="617" cy="616"/>
                  </a:xfrm>
                  <a:custGeom>
                    <a:avLst/>
                    <a:gdLst/>
                    <a:ahLst/>
                    <a:cxnLst/>
                    <a:rect l="0" t="0" r="r" b="b"/>
                    <a:pathLst>
                      <a:path w="21600" h="21600">
                        <a:moveTo>
                          <a:pt x="0" y="0"/>
                        </a:moveTo>
                        <a:lnTo>
                          <a:pt x="0" y="0"/>
                        </a:lnTo>
                        <a:cubicBezTo>
                          <a:pt x="11929" y="0"/>
                          <a:pt x="21600" y="9671"/>
                          <a:pt x="21600" y="21600"/>
                        </a:cubicBezTo>
                        <a:cubicBezTo>
                          <a:pt x="21600" y="21600"/>
                          <a:pt x="21600" y="21600"/>
                          <a:pt x="21600" y="21600"/>
                        </a:cubicBezTo>
                      </a:path>
                    </a:pathLst>
                  </a:custGeom>
                  <a:grpFill/>
                  <a:ln w="36124" cap="flat">
                    <a:solidFill>
                      <a:schemeClr val="tx1"/>
                    </a:solidFill>
                    <a:prstDash val="solid"/>
                    <a:round/>
                    <a:headEnd type="none" w="med" len="med"/>
                    <a:tailEnd type="triangle" w="lg" len="lg"/>
                  </a:ln>
                </p:spPr>
                <p:txBody>
                  <a:bodyPr lIns="0" tIns="0" rIns="0" bIns="0"/>
                  <a:lstStyle/>
                  <a:p>
                    <a:pPr>
                      <a:defRPr/>
                    </a:pPr>
                    <a:endParaRPr lang="en-GB" sz="2400">
                      <a:latin typeface="Arial" pitchFamily="34" charset="0"/>
                    </a:endParaRPr>
                  </a:p>
                </p:txBody>
              </p:sp>
            </p:grpSp>
            <p:grpSp>
              <p:nvGrpSpPr>
                <p:cNvPr id="34846" name="Group 30"/>
                <p:cNvGrpSpPr>
                  <a:grpSpLocks/>
                </p:cNvGrpSpPr>
                <p:nvPr/>
              </p:nvGrpSpPr>
              <p:grpSpPr bwMode="auto">
                <a:xfrm>
                  <a:off x="617" y="616"/>
                  <a:ext cx="617" cy="617"/>
                  <a:chOff x="0" y="0"/>
                  <a:chExt cx="617" cy="616"/>
                </a:xfrm>
                <a:grpFill/>
              </p:grpSpPr>
              <p:sp>
                <p:nvSpPr>
                  <p:cNvPr id="34844" name="AutoShape 28"/>
                  <p:cNvSpPr>
                    <a:spLocks/>
                  </p:cNvSpPr>
                  <p:nvPr/>
                </p:nvSpPr>
                <p:spPr bwMode="auto">
                  <a:xfrm rot="5400000">
                    <a:off x="0" y="0"/>
                    <a:ext cx="616" cy="616"/>
                  </a:xfrm>
                  <a:custGeom>
                    <a:avLst/>
                    <a:gdLst/>
                    <a:ahLst/>
                    <a:cxnLst/>
                    <a:rect l="0" t="0" r="r" b="b"/>
                    <a:pathLst>
                      <a:path w="21600" h="21600">
                        <a:moveTo>
                          <a:pt x="0" y="0"/>
                        </a:moveTo>
                        <a:lnTo>
                          <a:pt x="0" y="0"/>
                        </a:lnTo>
                        <a:cubicBezTo>
                          <a:pt x="11929" y="0"/>
                          <a:pt x="21600" y="9671"/>
                          <a:pt x="21600" y="21600"/>
                        </a:cubicBezTo>
                        <a:cubicBezTo>
                          <a:pt x="21600" y="21600"/>
                          <a:pt x="21600" y="21600"/>
                          <a:pt x="21600" y="21600"/>
                        </a:cubicBezTo>
                        <a:lnTo>
                          <a:pt x="0" y="21600"/>
                        </a:lnTo>
                        <a:close/>
                        <a:moveTo>
                          <a:pt x="0" y="0"/>
                        </a:moveTo>
                      </a:path>
                    </a:pathLst>
                  </a:custGeom>
                  <a:grpFill/>
                  <a:ln>
                    <a:noFill/>
                  </a:ln>
                  <a:effectLst>
                    <a:outerShdw blurRad="38100" dist="19999" dir="5400000" algn="ctr" rotWithShape="0">
                      <a:srgbClr val="808080">
                        <a:alpha val="37997"/>
                      </a:srgbClr>
                    </a:outerShdw>
                  </a:effectLst>
                  <a:extLst>
                    <a:ext uri="{91240B29-F687-4f45-9708-019B960494DF}">
                      <a14:hiddenLine xmlns="" xmlns:a14="http://schemas.microsoft.com/office/drawing/2010/main" w="25400" cap="flat">
                        <a:solidFill>
                          <a:schemeClr val="tx1"/>
                        </a:solidFill>
                        <a:round/>
                        <a:headEnd type="none" w="med" len="med"/>
                        <a:tailEnd type="triangle" w="lg" len="lg"/>
                      </a14:hiddenLine>
                    </a:ext>
                  </a:extLst>
                </p:spPr>
                <p:txBody>
                  <a:bodyPr lIns="0" tIns="0" rIns="0" bIns="0"/>
                  <a:lstStyle/>
                  <a:p>
                    <a:pPr>
                      <a:defRPr/>
                    </a:pPr>
                    <a:endParaRPr lang="en-GB" sz="2400">
                      <a:latin typeface="Arial" pitchFamily="34" charset="0"/>
                    </a:endParaRPr>
                  </a:p>
                </p:txBody>
              </p:sp>
              <p:sp>
                <p:nvSpPr>
                  <p:cNvPr id="34845" name="AutoShape 29"/>
                  <p:cNvSpPr>
                    <a:spLocks/>
                  </p:cNvSpPr>
                  <p:nvPr/>
                </p:nvSpPr>
                <p:spPr bwMode="auto">
                  <a:xfrm rot="5400000">
                    <a:off x="0" y="0"/>
                    <a:ext cx="616" cy="616"/>
                  </a:xfrm>
                  <a:custGeom>
                    <a:avLst/>
                    <a:gdLst/>
                    <a:ahLst/>
                    <a:cxnLst/>
                    <a:rect l="0" t="0" r="r" b="b"/>
                    <a:pathLst>
                      <a:path w="21600" h="21600">
                        <a:moveTo>
                          <a:pt x="0" y="0"/>
                        </a:moveTo>
                        <a:lnTo>
                          <a:pt x="0" y="0"/>
                        </a:lnTo>
                        <a:cubicBezTo>
                          <a:pt x="11929" y="0"/>
                          <a:pt x="21600" y="9671"/>
                          <a:pt x="21600" y="21600"/>
                        </a:cubicBezTo>
                        <a:cubicBezTo>
                          <a:pt x="21600" y="21600"/>
                          <a:pt x="21600" y="21600"/>
                          <a:pt x="21600" y="21600"/>
                        </a:cubicBezTo>
                      </a:path>
                    </a:pathLst>
                  </a:custGeom>
                  <a:grpFill/>
                  <a:ln w="36124" cap="flat">
                    <a:solidFill>
                      <a:schemeClr val="tx1"/>
                    </a:solidFill>
                    <a:prstDash val="solid"/>
                    <a:round/>
                    <a:headEnd type="none" w="med" len="med"/>
                    <a:tailEnd type="triangle" w="lg" len="lg"/>
                  </a:ln>
                </p:spPr>
                <p:txBody>
                  <a:bodyPr lIns="0" tIns="0" rIns="0" bIns="0"/>
                  <a:lstStyle/>
                  <a:p>
                    <a:pPr>
                      <a:defRPr/>
                    </a:pPr>
                    <a:endParaRPr lang="en-GB" sz="2400">
                      <a:latin typeface="Arial" pitchFamily="34" charset="0"/>
                    </a:endParaRPr>
                  </a:p>
                </p:txBody>
              </p:sp>
            </p:grpSp>
            <p:grpSp>
              <p:nvGrpSpPr>
                <p:cNvPr id="34849" name="Group 33"/>
                <p:cNvGrpSpPr>
                  <a:grpSpLocks/>
                </p:cNvGrpSpPr>
                <p:nvPr/>
              </p:nvGrpSpPr>
              <p:grpSpPr bwMode="auto">
                <a:xfrm>
                  <a:off x="0" y="616"/>
                  <a:ext cx="617" cy="617"/>
                  <a:chOff x="0" y="0"/>
                  <a:chExt cx="617" cy="616"/>
                </a:xfrm>
                <a:grpFill/>
              </p:grpSpPr>
              <p:sp>
                <p:nvSpPr>
                  <p:cNvPr id="34847" name="AutoShape 31"/>
                  <p:cNvSpPr>
                    <a:spLocks/>
                  </p:cNvSpPr>
                  <p:nvPr/>
                </p:nvSpPr>
                <p:spPr bwMode="auto">
                  <a:xfrm rot="10800000">
                    <a:off x="0" y="0"/>
                    <a:ext cx="617" cy="616"/>
                  </a:xfrm>
                  <a:custGeom>
                    <a:avLst/>
                    <a:gdLst/>
                    <a:ahLst/>
                    <a:cxnLst/>
                    <a:rect l="0" t="0" r="r" b="b"/>
                    <a:pathLst>
                      <a:path w="21600" h="21600">
                        <a:moveTo>
                          <a:pt x="0" y="0"/>
                        </a:moveTo>
                        <a:lnTo>
                          <a:pt x="0" y="0"/>
                        </a:lnTo>
                        <a:cubicBezTo>
                          <a:pt x="11929" y="0"/>
                          <a:pt x="21600" y="9671"/>
                          <a:pt x="21600" y="21600"/>
                        </a:cubicBezTo>
                        <a:cubicBezTo>
                          <a:pt x="21600" y="21600"/>
                          <a:pt x="21600" y="21600"/>
                          <a:pt x="21600" y="21600"/>
                        </a:cubicBezTo>
                        <a:lnTo>
                          <a:pt x="0" y="21600"/>
                        </a:lnTo>
                        <a:close/>
                        <a:moveTo>
                          <a:pt x="0" y="0"/>
                        </a:moveTo>
                      </a:path>
                    </a:pathLst>
                  </a:custGeom>
                  <a:grpFill/>
                  <a:ln>
                    <a:noFill/>
                  </a:ln>
                  <a:effectLst>
                    <a:outerShdw blurRad="38100" dist="19999" dir="5400000" algn="ctr" rotWithShape="0">
                      <a:srgbClr val="808080">
                        <a:alpha val="37997"/>
                      </a:srgbClr>
                    </a:outerShdw>
                  </a:effectLst>
                  <a:extLst>
                    <a:ext uri="{91240B29-F687-4f45-9708-019B960494DF}">
                      <a14:hiddenLine xmlns="" xmlns:a14="http://schemas.microsoft.com/office/drawing/2010/main" w="25400" cap="flat">
                        <a:solidFill>
                          <a:schemeClr val="tx1"/>
                        </a:solidFill>
                        <a:round/>
                        <a:headEnd type="none" w="med" len="med"/>
                        <a:tailEnd type="triangle" w="lg" len="lg"/>
                      </a14:hiddenLine>
                    </a:ext>
                  </a:extLst>
                </p:spPr>
                <p:txBody>
                  <a:bodyPr lIns="0" tIns="0" rIns="0" bIns="0"/>
                  <a:lstStyle/>
                  <a:p>
                    <a:pPr>
                      <a:defRPr/>
                    </a:pPr>
                    <a:endParaRPr lang="en-GB" sz="2400">
                      <a:latin typeface="Arial" pitchFamily="34" charset="0"/>
                    </a:endParaRPr>
                  </a:p>
                </p:txBody>
              </p:sp>
              <p:sp>
                <p:nvSpPr>
                  <p:cNvPr id="34848" name="AutoShape 32"/>
                  <p:cNvSpPr>
                    <a:spLocks/>
                  </p:cNvSpPr>
                  <p:nvPr/>
                </p:nvSpPr>
                <p:spPr bwMode="auto">
                  <a:xfrm rot="10800000">
                    <a:off x="0" y="0"/>
                    <a:ext cx="617" cy="616"/>
                  </a:xfrm>
                  <a:custGeom>
                    <a:avLst/>
                    <a:gdLst/>
                    <a:ahLst/>
                    <a:cxnLst/>
                    <a:rect l="0" t="0" r="r" b="b"/>
                    <a:pathLst>
                      <a:path w="21600" h="21600">
                        <a:moveTo>
                          <a:pt x="0" y="0"/>
                        </a:moveTo>
                        <a:lnTo>
                          <a:pt x="0" y="0"/>
                        </a:lnTo>
                        <a:cubicBezTo>
                          <a:pt x="11929" y="0"/>
                          <a:pt x="21600" y="9671"/>
                          <a:pt x="21600" y="21600"/>
                        </a:cubicBezTo>
                        <a:cubicBezTo>
                          <a:pt x="21600" y="21600"/>
                          <a:pt x="21600" y="21600"/>
                          <a:pt x="21600" y="21600"/>
                        </a:cubicBezTo>
                      </a:path>
                    </a:pathLst>
                  </a:custGeom>
                  <a:grpFill/>
                  <a:ln w="36124" cap="flat">
                    <a:solidFill>
                      <a:schemeClr val="tx1"/>
                    </a:solidFill>
                    <a:prstDash val="solid"/>
                    <a:round/>
                    <a:headEnd type="none" w="med" len="med"/>
                    <a:tailEnd type="triangle" w="lg" len="lg"/>
                  </a:ln>
                </p:spPr>
                <p:txBody>
                  <a:bodyPr lIns="0" tIns="0" rIns="0" bIns="0"/>
                  <a:lstStyle/>
                  <a:p>
                    <a:pPr>
                      <a:defRPr/>
                    </a:pPr>
                    <a:endParaRPr lang="en-GB" sz="2400">
                      <a:latin typeface="Arial" pitchFamily="34" charset="0"/>
                    </a:endParaRPr>
                  </a:p>
                </p:txBody>
              </p:sp>
            </p:grpSp>
            <p:grpSp>
              <p:nvGrpSpPr>
                <p:cNvPr id="34852" name="Group 36"/>
                <p:cNvGrpSpPr>
                  <a:grpSpLocks/>
                </p:cNvGrpSpPr>
                <p:nvPr/>
              </p:nvGrpSpPr>
              <p:grpSpPr bwMode="auto">
                <a:xfrm>
                  <a:off x="0" y="0"/>
                  <a:ext cx="617" cy="616"/>
                  <a:chOff x="0" y="0"/>
                  <a:chExt cx="617" cy="616"/>
                </a:xfrm>
                <a:grpFill/>
              </p:grpSpPr>
              <p:sp>
                <p:nvSpPr>
                  <p:cNvPr id="34850" name="AutoShape 34"/>
                  <p:cNvSpPr>
                    <a:spLocks/>
                  </p:cNvSpPr>
                  <p:nvPr/>
                </p:nvSpPr>
                <p:spPr bwMode="auto">
                  <a:xfrm rot="-5400000">
                    <a:off x="0" y="0"/>
                    <a:ext cx="616" cy="616"/>
                  </a:xfrm>
                  <a:custGeom>
                    <a:avLst/>
                    <a:gdLst/>
                    <a:ahLst/>
                    <a:cxnLst/>
                    <a:rect l="0" t="0" r="r" b="b"/>
                    <a:pathLst>
                      <a:path w="21600" h="21600">
                        <a:moveTo>
                          <a:pt x="0" y="0"/>
                        </a:moveTo>
                        <a:lnTo>
                          <a:pt x="0" y="0"/>
                        </a:lnTo>
                        <a:cubicBezTo>
                          <a:pt x="11929" y="0"/>
                          <a:pt x="21600" y="9671"/>
                          <a:pt x="21600" y="21600"/>
                        </a:cubicBezTo>
                        <a:cubicBezTo>
                          <a:pt x="21600" y="21600"/>
                          <a:pt x="21600" y="21600"/>
                          <a:pt x="21600" y="21600"/>
                        </a:cubicBezTo>
                        <a:lnTo>
                          <a:pt x="0" y="21600"/>
                        </a:lnTo>
                        <a:close/>
                        <a:moveTo>
                          <a:pt x="0" y="0"/>
                        </a:moveTo>
                      </a:path>
                    </a:pathLst>
                  </a:custGeom>
                  <a:grpFill/>
                  <a:ln>
                    <a:noFill/>
                  </a:ln>
                  <a:effectLst>
                    <a:outerShdw blurRad="38100" dist="19999" dir="5400000" algn="ctr" rotWithShape="0">
                      <a:srgbClr val="808080">
                        <a:alpha val="37997"/>
                      </a:srgbClr>
                    </a:outerShdw>
                  </a:effectLst>
                  <a:extLst>
                    <a:ext uri="{91240B29-F687-4f45-9708-019B960494DF}">
                      <a14:hiddenLine xmlns="" xmlns:a14="http://schemas.microsoft.com/office/drawing/2010/main" w="25400" cap="flat">
                        <a:solidFill>
                          <a:schemeClr val="tx1"/>
                        </a:solidFill>
                        <a:round/>
                        <a:headEnd type="none" w="med" len="med"/>
                        <a:tailEnd type="triangle" w="lg" len="lg"/>
                      </a14:hiddenLine>
                    </a:ext>
                  </a:extLst>
                </p:spPr>
                <p:txBody>
                  <a:bodyPr lIns="0" tIns="0" rIns="0" bIns="0"/>
                  <a:lstStyle/>
                  <a:p>
                    <a:pPr>
                      <a:defRPr/>
                    </a:pPr>
                    <a:endParaRPr lang="en-GB" sz="2400">
                      <a:latin typeface="Arial" pitchFamily="34" charset="0"/>
                    </a:endParaRPr>
                  </a:p>
                </p:txBody>
              </p:sp>
              <p:sp>
                <p:nvSpPr>
                  <p:cNvPr id="34851" name="AutoShape 35"/>
                  <p:cNvSpPr>
                    <a:spLocks/>
                  </p:cNvSpPr>
                  <p:nvPr/>
                </p:nvSpPr>
                <p:spPr bwMode="auto">
                  <a:xfrm rot="-5400000">
                    <a:off x="0" y="0"/>
                    <a:ext cx="616" cy="616"/>
                  </a:xfrm>
                  <a:custGeom>
                    <a:avLst/>
                    <a:gdLst/>
                    <a:ahLst/>
                    <a:cxnLst/>
                    <a:rect l="0" t="0" r="r" b="b"/>
                    <a:pathLst>
                      <a:path w="21600" h="21600">
                        <a:moveTo>
                          <a:pt x="0" y="0"/>
                        </a:moveTo>
                        <a:lnTo>
                          <a:pt x="0" y="0"/>
                        </a:lnTo>
                        <a:cubicBezTo>
                          <a:pt x="11929" y="0"/>
                          <a:pt x="21600" y="9671"/>
                          <a:pt x="21600" y="21600"/>
                        </a:cubicBezTo>
                        <a:cubicBezTo>
                          <a:pt x="21600" y="21600"/>
                          <a:pt x="21600" y="21600"/>
                          <a:pt x="21600" y="21600"/>
                        </a:cubicBezTo>
                      </a:path>
                    </a:pathLst>
                  </a:custGeom>
                  <a:grpFill/>
                  <a:ln w="36124" cap="flat">
                    <a:solidFill>
                      <a:schemeClr val="tx1"/>
                    </a:solidFill>
                    <a:prstDash val="solid"/>
                    <a:round/>
                    <a:headEnd type="none" w="med" len="med"/>
                    <a:tailEnd type="triangle" w="lg" len="lg"/>
                  </a:ln>
                </p:spPr>
                <p:txBody>
                  <a:bodyPr lIns="0" tIns="0" rIns="0" bIns="0"/>
                  <a:lstStyle/>
                  <a:p>
                    <a:pPr>
                      <a:defRPr/>
                    </a:pPr>
                    <a:endParaRPr lang="en-GB" sz="2400">
                      <a:latin typeface="Arial" pitchFamily="34" charset="0"/>
                    </a:endParaRPr>
                  </a:p>
                </p:txBody>
              </p:sp>
            </p:grpSp>
          </p:grpSp>
          <p:sp>
            <p:nvSpPr>
              <p:cNvPr id="34854" name="Line 38"/>
              <p:cNvSpPr>
                <a:spLocks noChangeShapeType="1"/>
              </p:cNvSpPr>
              <p:nvPr/>
            </p:nvSpPr>
            <p:spPr bwMode="auto">
              <a:xfrm>
                <a:off x="617" y="0"/>
                <a:ext cx="0" cy="1233"/>
              </a:xfrm>
              <a:prstGeom prst="line">
                <a:avLst/>
              </a:prstGeom>
              <a:grpFill/>
              <a:ln w="36124" cap="flat">
                <a:solidFill>
                  <a:schemeClr val="tx1"/>
                </a:solidFill>
                <a:prstDash val="solid"/>
                <a:round/>
                <a:headEnd type="none" w="med" len="med"/>
                <a:tailEnd type="none" w="med" len="med"/>
              </a:ln>
              <a:effectLst>
                <a:outerShdw blurRad="38100" dist="19999" dir="5400000" algn="ctr" rotWithShape="0">
                  <a:srgbClr val="808080">
                    <a:alpha val="37997"/>
                  </a:srgbClr>
                </a:outerShdw>
              </a:effectLst>
            </p:spPr>
            <p:txBody>
              <a:bodyPr lIns="0" tIns="0" rIns="0" bIns="0"/>
              <a:lstStyle/>
              <a:p>
                <a:pPr>
                  <a:defRPr/>
                </a:pPr>
                <a:endParaRPr lang="en-GB" sz="2400">
                  <a:latin typeface="Arial" pitchFamily="34" charset="0"/>
                </a:endParaRPr>
              </a:p>
            </p:txBody>
          </p:sp>
          <p:sp>
            <p:nvSpPr>
              <p:cNvPr id="34855" name="Line 39"/>
              <p:cNvSpPr>
                <a:spLocks noChangeShapeType="1"/>
              </p:cNvSpPr>
              <p:nvPr/>
            </p:nvSpPr>
            <p:spPr bwMode="auto">
              <a:xfrm>
                <a:off x="0" y="614"/>
                <a:ext cx="1234" cy="0"/>
              </a:xfrm>
              <a:prstGeom prst="line">
                <a:avLst/>
              </a:prstGeom>
              <a:grpFill/>
              <a:ln w="36124" cap="flat">
                <a:solidFill>
                  <a:schemeClr val="tx1"/>
                </a:solidFill>
                <a:prstDash val="solid"/>
                <a:round/>
                <a:headEnd type="none" w="med" len="med"/>
                <a:tailEnd type="none" w="med" len="med"/>
              </a:ln>
              <a:effectLst>
                <a:outerShdw blurRad="38100" dist="19999" dir="5400000" algn="ctr" rotWithShape="0">
                  <a:srgbClr val="808080">
                    <a:alpha val="37997"/>
                  </a:srgbClr>
                </a:outerShdw>
              </a:effectLst>
            </p:spPr>
            <p:txBody>
              <a:bodyPr lIns="0" tIns="0" rIns="0" bIns="0"/>
              <a:lstStyle/>
              <a:p>
                <a:pPr>
                  <a:defRPr/>
                </a:pPr>
                <a:endParaRPr lang="en-GB" sz="2400">
                  <a:latin typeface="Arial" pitchFamily="34" charset="0"/>
                </a:endParaRPr>
              </a:p>
            </p:txBody>
          </p:sp>
        </p:grpSp>
        <p:sp>
          <p:nvSpPr>
            <p:cNvPr id="34857" name="Rectangle 41"/>
            <p:cNvSpPr>
              <a:spLocks/>
            </p:cNvSpPr>
            <p:nvPr/>
          </p:nvSpPr>
          <p:spPr bwMode="auto">
            <a:xfrm>
              <a:off x="86" y="640"/>
              <a:ext cx="483" cy="227"/>
            </a:xfrm>
            <a:prstGeom prst="rect">
              <a:avLst/>
            </a:pr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118533" tIns="67733" rIns="118533" bIns="67733"/>
            <a:lstStyle/>
            <a:p>
              <a:pPr algn="r">
                <a:defRPr/>
              </a:pPr>
              <a:r>
                <a:rPr lang="en-US" sz="1333">
                  <a:latin typeface="Calibri Bold" charset="0"/>
                  <a:ea typeface="Calibri Bold" charset="0"/>
                  <a:cs typeface="Calibri Bold" charset="0"/>
                  <a:sym typeface="Calibri Bold" charset="0"/>
                </a:rPr>
                <a:t>Study</a:t>
              </a:r>
            </a:p>
          </p:txBody>
        </p:sp>
        <p:sp>
          <p:nvSpPr>
            <p:cNvPr id="34858" name="Rectangle 42"/>
            <p:cNvSpPr>
              <a:spLocks/>
            </p:cNvSpPr>
            <p:nvPr/>
          </p:nvSpPr>
          <p:spPr bwMode="auto">
            <a:xfrm>
              <a:off x="194" y="237"/>
              <a:ext cx="375" cy="117"/>
            </a:xfrm>
            <a:prstGeom prst="rect">
              <a:avLst/>
            </a:pr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118533" tIns="67733" rIns="118533" bIns="67733"/>
            <a:lstStyle/>
            <a:p>
              <a:pPr algn="r">
                <a:defRPr/>
              </a:pPr>
              <a:r>
                <a:rPr lang="en-US" sz="1333">
                  <a:latin typeface="Calibri Bold" charset="0"/>
                  <a:ea typeface="Calibri Bold" charset="0"/>
                  <a:cs typeface="Calibri Bold" charset="0"/>
                  <a:sym typeface="Calibri Bold" charset="0"/>
                </a:rPr>
                <a:t>Act</a:t>
              </a:r>
            </a:p>
          </p:txBody>
        </p:sp>
        <p:sp>
          <p:nvSpPr>
            <p:cNvPr id="34859" name="Rectangle 43"/>
            <p:cNvSpPr>
              <a:spLocks/>
            </p:cNvSpPr>
            <p:nvPr/>
          </p:nvSpPr>
          <p:spPr bwMode="auto">
            <a:xfrm>
              <a:off x="660" y="237"/>
              <a:ext cx="373" cy="117"/>
            </a:xfrm>
            <a:prstGeom prst="rect">
              <a:avLst/>
            </a:pr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118533" tIns="67733" rIns="118533" bIns="67733"/>
            <a:lstStyle/>
            <a:p>
              <a:pPr>
                <a:defRPr/>
              </a:pPr>
              <a:r>
                <a:rPr lang="en-US" sz="1333">
                  <a:latin typeface="Calibri Bold" charset="0"/>
                  <a:ea typeface="Calibri Bold" charset="0"/>
                  <a:cs typeface="Calibri Bold" charset="0"/>
                  <a:sym typeface="Calibri Bold" charset="0"/>
                </a:rPr>
                <a:t>Plan</a:t>
              </a:r>
            </a:p>
          </p:txBody>
        </p:sp>
        <p:sp>
          <p:nvSpPr>
            <p:cNvPr id="34860" name="Rectangle 44"/>
            <p:cNvSpPr>
              <a:spLocks/>
            </p:cNvSpPr>
            <p:nvPr/>
          </p:nvSpPr>
          <p:spPr bwMode="auto">
            <a:xfrm>
              <a:off x="660" y="640"/>
              <a:ext cx="487" cy="227"/>
            </a:xfrm>
            <a:prstGeom prst="rect">
              <a:avLst/>
            </a:pr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118533" tIns="67733" rIns="118533" bIns="67733"/>
            <a:lstStyle/>
            <a:p>
              <a:pPr>
                <a:defRPr/>
              </a:pPr>
              <a:r>
                <a:rPr lang="en-US" sz="1333">
                  <a:latin typeface="Calibri Bold" charset="0"/>
                  <a:ea typeface="Calibri Bold" charset="0"/>
                  <a:cs typeface="Calibri Bold" charset="0"/>
                  <a:sym typeface="Calibri Bold" charset="0"/>
                </a:rPr>
                <a:t>Do</a:t>
              </a:r>
            </a:p>
          </p:txBody>
        </p:sp>
      </p:grpSp>
    </p:spTree>
    <p:extLst>
      <p:ext uri="{BB962C8B-B14F-4D97-AF65-F5344CB8AC3E}">
        <p14:creationId xmlns:p14="http://schemas.microsoft.com/office/powerpoint/2010/main" val="331799418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8"/>
          <p:cNvSpPr>
            <a:spLocks noGrp="1" noChangeArrowheads="1"/>
          </p:cNvSpPr>
          <p:nvPr>
            <p:ph type="title" idx="4294967295"/>
          </p:nvPr>
        </p:nvSpPr>
        <p:spPr/>
        <p:txBody>
          <a:bodyPr>
            <a:normAutofit/>
          </a:bodyPr>
          <a:lstStyle/>
          <a:p>
            <a:pPr eaLnBrk="1" hangingPunct="1"/>
            <a:r>
              <a:rPr lang="en-US" sz="3600" b="1">
                <a:solidFill>
                  <a:schemeClr val="accent1">
                    <a:lumMod val="50000"/>
                  </a:schemeClr>
                </a:solidFill>
                <a:latin typeface="Calibri" charset="0"/>
              </a:rPr>
              <a:t>Smaller Scale Tests: Shrink It!</a:t>
            </a:r>
            <a:br>
              <a:rPr lang="en-US" sz="3600" b="1">
                <a:solidFill>
                  <a:schemeClr val="accent1">
                    <a:lumMod val="50000"/>
                  </a:schemeClr>
                </a:solidFill>
                <a:latin typeface="Calibri" charset="0"/>
              </a:rPr>
            </a:br>
            <a:r>
              <a:rPr lang="en-US" sz="3600" b="1">
                <a:solidFill>
                  <a:schemeClr val="accent1">
                    <a:lumMod val="50000"/>
                  </a:schemeClr>
                </a:solidFill>
                <a:latin typeface="Calibri" charset="0"/>
              </a:rPr>
              <a:t>rapid cycles of learning</a:t>
            </a:r>
          </a:p>
        </p:txBody>
      </p:sp>
      <p:sp>
        <p:nvSpPr>
          <p:cNvPr id="67586" name="Rectangle 3"/>
          <p:cNvSpPr>
            <a:spLocks noGrp="1" noChangeArrowheads="1"/>
          </p:cNvSpPr>
          <p:nvPr>
            <p:ph type="body" idx="4294967295"/>
          </p:nvPr>
        </p:nvSpPr>
        <p:spPr/>
        <p:txBody>
          <a:bodyPr>
            <a:normAutofit/>
          </a:bodyPr>
          <a:lstStyle/>
          <a:p>
            <a:pPr eaLnBrk="1" hangingPunct="1"/>
            <a:r>
              <a:rPr lang="en-US" sz="3200" b="1">
                <a:solidFill>
                  <a:srgbClr val="376092"/>
                </a:solidFill>
                <a:latin typeface="Calibri" charset="0"/>
              </a:rPr>
              <a:t>Years</a:t>
            </a:r>
          </a:p>
          <a:p>
            <a:pPr eaLnBrk="1" hangingPunct="1"/>
            <a:r>
              <a:rPr lang="en-US" sz="3200" b="1">
                <a:solidFill>
                  <a:srgbClr val="376092"/>
                </a:solidFill>
                <a:latin typeface="Calibri" charset="0"/>
              </a:rPr>
              <a:t>Quarters</a:t>
            </a:r>
          </a:p>
          <a:p>
            <a:pPr eaLnBrk="1" hangingPunct="1"/>
            <a:r>
              <a:rPr lang="en-US" sz="3200" b="1">
                <a:solidFill>
                  <a:srgbClr val="376092"/>
                </a:solidFill>
                <a:latin typeface="Calibri" charset="0"/>
              </a:rPr>
              <a:t>Months</a:t>
            </a:r>
          </a:p>
          <a:p>
            <a:pPr eaLnBrk="1" hangingPunct="1"/>
            <a:r>
              <a:rPr lang="en-US" sz="3200" b="1">
                <a:solidFill>
                  <a:srgbClr val="376092"/>
                </a:solidFill>
                <a:latin typeface="Calibri" charset="0"/>
              </a:rPr>
              <a:t>Weeks</a:t>
            </a:r>
          </a:p>
          <a:p>
            <a:pPr eaLnBrk="1" hangingPunct="1"/>
            <a:r>
              <a:rPr lang="en-US" sz="3200" b="1">
                <a:solidFill>
                  <a:srgbClr val="376092"/>
                </a:solidFill>
                <a:latin typeface="Calibri" charset="0"/>
              </a:rPr>
              <a:t>Days</a:t>
            </a:r>
          </a:p>
          <a:p>
            <a:pPr eaLnBrk="1" hangingPunct="1"/>
            <a:r>
              <a:rPr lang="en-US" sz="3200" b="1">
                <a:solidFill>
                  <a:srgbClr val="376092"/>
                </a:solidFill>
                <a:latin typeface="Calibri" charset="0"/>
              </a:rPr>
              <a:t>Hours</a:t>
            </a:r>
          </a:p>
          <a:p>
            <a:pPr eaLnBrk="1" hangingPunct="1"/>
            <a:r>
              <a:rPr lang="en-US" sz="3200" b="1">
                <a:solidFill>
                  <a:srgbClr val="376092"/>
                </a:solidFill>
                <a:latin typeface="Calibri" charset="0"/>
              </a:rPr>
              <a:t>Minutes</a:t>
            </a:r>
          </a:p>
        </p:txBody>
      </p:sp>
      <p:sp>
        <p:nvSpPr>
          <p:cNvPr id="67587" name="Arc 4"/>
          <p:cNvSpPr>
            <a:spLocks/>
          </p:cNvSpPr>
          <p:nvPr/>
        </p:nvSpPr>
        <p:spPr bwMode="auto">
          <a:xfrm>
            <a:off x="3983567" y="1925639"/>
            <a:ext cx="2846917" cy="1828800"/>
          </a:xfrm>
          <a:custGeom>
            <a:avLst/>
            <a:gdLst>
              <a:gd name="T0" fmla="*/ 0 w 21616"/>
              <a:gd name="T1" fmla="*/ 0 h 21600"/>
              <a:gd name="T2" fmla="*/ 2147483647 w 21616"/>
              <a:gd name="T3" fmla="*/ 2147483647 h 21600"/>
              <a:gd name="T4" fmla="*/ 2147483647 w 21616"/>
              <a:gd name="T5" fmla="*/ 2147483647 h 21600"/>
              <a:gd name="T6" fmla="*/ 0 60000 65536"/>
              <a:gd name="T7" fmla="*/ 0 60000 65536"/>
              <a:gd name="T8" fmla="*/ 0 60000 65536"/>
              <a:gd name="T9" fmla="*/ 0 w 21616"/>
              <a:gd name="T10" fmla="*/ 0 h 21600"/>
              <a:gd name="T11" fmla="*/ 21616 w 21616"/>
              <a:gd name="T12" fmla="*/ 21600 h 21600"/>
            </a:gdLst>
            <a:ahLst/>
            <a:cxnLst>
              <a:cxn ang="T6">
                <a:pos x="T0" y="T1"/>
              </a:cxn>
              <a:cxn ang="T7">
                <a:pos x="T2" y="T3"/>
              </a:cxn>
              <a:cxn ang="T8">
                <a:pos x="T4" y="T5"/>
              </a:cxn>
            </a:cxnLst>
            <a:rect l="T9" t="T10" r="T11" b="T12"/>
            <a:pathLst>
              <a:path w="21616" h="21600" fill="none" extrusionOk="0">
                <a:moveTo>
                  <a:pt x="0" y="0"/>
                </a:moveTo>
                <a:cubicBezTo>
                  <a:pt x="5" y="0"/>
                  <a:pt x="10" y="-1"/>
                  <a:pt x="16" y="0"/>
                </a:cubicBezTo>
                <a:cubicBezTo>
                  <a:pt x="11945" y="0"/>
                  <a:pt x="21616" y="9670"/>
                  <a:pt x="21616" y="21600"/>
                </a:cubicBezTo>
              </a:path>
              <a:path w="21616" h="21600" stroke="0" extrusionOk="0">
                <a:moveTo>
                  <a:pt x="0" y="0"/>
                </a:moveTo>
                <a:cubicBezTo>
                  <a:pt x="5" y="0"/>
                  <a:pt x="10" y="-1"/>
                  <a:pt x="16" y="0"/>
                </a:cubicBezTo>
                <a:cubicBezTo>
                  <a:pt x="11945" y="0"/>
                  <a:pt x="21616" y="9670"/>
                  <a:pt x="21616" y="21600"/>
                </a:cubicBezTo>
                <a:lnTo>
                  <a:pt x="16" y="21600"/>
                </a:lnTo>
                <a:lnTo>
                  <a:pt x="0" y="0"/>
                </a:lnTo>
                <a:close/>
              </a:path>
            </a:pathLst>
          </a:custGeom>
          <a:noFill/>
          <a:ln w="50800" cap="rnd">
            <a:solidFill>
              <a:schemeClr val="tx1"/>
            </a:solidFill>
            <a:round/>
            <a:headEnd type="none" w="sm" len="sm"/>
            <a:tailEnd type="stealth" w="med" len="lg"/>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
        <p:nvSpPr>
          <p:cNvPr id="67588" name="Text Box 5"/>
          <p:cNvSpPr txBox="1">
            <a:spLocks noChangeArrowheads="1"/>
          </p:cNvSpPr>
          <p:nvPr/>
        </p:nvSpPr>
        <p:spPr bwMode="auto">
          <a:xfrm>
            <a:off x="5808135" y="3975101"/>
            <a:ext cx="370416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b="1" i="1">
                <a:solidFill>
                  <a:srgbClr val="0000CC"/>
                </a:solidFill>
              </a:rPr>
              <a:t>Drop down next </a:t>
            </a:r>
            <a:r>
              <a:rPr lang="ja-JP" altLang="en-US" sz="3200" b="1" i="1">
                <a:solidFill>
                  <a:srgbClr val="0000CC"/>
                </a:solidFill>
              </a:rPr>
              <a:t>“</a:t>
            </a:r>
            <a:r>
              <a:rPr lang="en-US" altLang="ja-JP" sz="3200" b="1" i="1">
                <a:solidFill>
                  <a:srgbClr val="0000CC"/>
                </a:solidFill>
              </a:rPr>
              <a:t>two levels</a:t>
            </a:r>
            <a:r>
              <a:rPr lang="ja-JP" altLang="en-US" sz="3200" b="1" i="1">
                <a:solidFill>
                  <a:srgbClr val="0000CC"/>
                </a:solidFill>
              </a:rPr>
              <a:t>”</a:t>
            </a:r>
            <a:r>
              <a:rPr lang="en-US" altLang="ja-JP" sz="3200" b="1" i="1">
                <a:solidFill>
                  <a:srgbClr val="0000CC"/>
                </a:solidFill>
              </a:rPr>
              <a:t> to plan test cycle!</a:t>
            </a:r>
            <a:endParaRPr lang="en-US" sz="3200" b="1" i="1">
              <a:solidFill>
                <a:srgbClr val="0000CC"/>
              </a:solidFill>
            </a:endParaRPr>
          </a:p>
        </p:txBody>
      </p:sp>
      <p:sp>
        <p:nvSpPr>
          <p:cNvPr id="67589" name="Arc 6"/>
          <p:cNvSpPr>
            <a:spLocks/>
          </p:cNvSpPr>
          <p:nvPr/>
        </p:nvSpPr>
        <p:spPr bwMode="auto">
          <a:xfrm>
            <a:off x="3600453" y="3644901"/>
            <a:ext cx="1477433" cy="1230313"/>
          </a:xfrm>
          <a:custGeom>
            <a:avLst/>
            <a:gdLst>
              <a:gd name="T0" fmla="*/ 0 w 21058"/>
              <a:gd name="T1" fmla="*/ 0 h 21600"/>
              <a:gd name="T2" fmla="*/ 2147483647 w 21058"/>
              <a:gd name="T3" fmla="*/ 2147483647 h 21600"/>
              <a:gd name="T4" fmla="*/ 2147483647 w 21058"/>
              <a:gd name="T5" fmla="*/ 2147483647 h 21600"/>
              <a:gd name="T6" fmla="*/ 0 60000 65536"/>
              <a:gd name="T7" fmla="*/ 0 60000 65536"/>
              <a:gd name="T8" fmla="*/ 0 60000 65536"/>
              <a:gd name="T9" fmla="*/ 0 w 21058"/>
              <a:gd name="T10" fmla="*/ 0 h 21600"/>
              <a:gd name="T11" fmla="*/ 21058 w 21058"/>
              <a:gd name="T12" fmla="*/ 21600 h 21600"/>
            </a:gdLst>
            <a:ahLst/>
            <a:cxnLst>
              <a:cxn ang="T6">
                <a:pos x="T0" y="T1"/>
              </a:cxn>
              <a:cxn ang="T7">
                <a:pos x="T2" y="T3"/>
              </a:cxn>
              <a:cxn ang="T8">
                <a:pos x="T4" y="T5"/>
              </a:cxn>
            </a:cxnLst>
            <a:rect l="T9" t="T10" r="T11" b="T12"/>
            <a:pathLst>
              <a:path w="21058" h="21600" fill="none" extrusionOk="0">
                <a:moveTo>
                  <a:pt x="0" y="0"/>
                </a:moveTo>
                <a:cubicBezTo>
                  <a:pt x="5" y="0"/>
                  <a:pt x="10" y="-1"/>
                  <a:pt x="16" y="0"/>
                </a:cubicBezTo>
                <a:cubicBezTo>
                  <a:pt x="10066" y="0"/>
                  <a:pt x="18788" y="6931"/>
                  <a:pt x="21057" y="16722"/>
                </a:cubicBezTo>
              </a:path>
              <a:path w="21058" h="21600" stroke="0" extrusionOk="0">
                <a:moveTo>
                  <a:pt x="0" y="0"/>
                </a:moveTo>
                <a:cubicBezTo>
                  <a:pt x="5" y="0"/>
                  <a:pt x="10" y="-1"/>
                  <a:pt x="16" y="0"/>
                </a:cubicBezTo>
                <a:cubicBezTo>
                  <a:pt x="10066" y="0"/>
                  <a:pt x="18788" y="6931"/>
                  <a:pt x="21057" y="16722"/>
                </a:cubicBezTo>
                <a:lnTo>
                  <a:pt x="16" y="21600"/>
                </a:lnTo>
                <a:lnTo>
                  <a:pt x="0" y="0"/>
                </a:lnTo>
                <a:close/>
              </a:path>
            </a:pathLst>
          </a:custGeom>
          <a:noFill/>
          <a:ln w="50800" cap="rnd">
            <a:solidFill>
              <a:schemeClr val="tx1"/>
            </a:solidFill>
            <a:round/>
            <a:headEnd type="none" w="sm" len="sm"/>
            <a:tailEnd type="stealth" w="med" len="lg"/>
          </a:ln>
          <a:extLst>
            <a:ext uri="{909E8E84-426E-40dd-AFC4-6F175D3DCCD1}">
              <a14:hiddenFill xmlns="" xmlns:a14="http://schemas.microsoft.com/office/drawing/2010/main">
                <a:solidFill>
                  <a:srgbClr val="FFFFFF"/>
                </a:solidFill>
              </a14:hiddenFill>
            </a:ext>
          </a:extLst>
        </p:spPr>
        <p:txBody>
          <a:bodyPr wrap="none" anchor="ctr"/>
          <a:lstStyle/>
          <a:p>
            <a:endParaRPr lang="en-US" sz="2400"/>
          </a:p>
        </p:txBody>
      </p:sp>
    </p:spTree>
    <p:extLst>
      <p:ext uri="{BB962C8B-B14F-4D97-AF65-F5344CB8AC3E}">
        <p14:creationId xmlns:p14="http://schemas.microsoft.com/office/powerpoint/2010/main" val="16150416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224925" y="1214846"/>
            <a:ext cx="10052657" cy="4088401"/>
          </a:xfrm>
          <a:prstGeom prst="rect">
            <a:avLst/>
          </a:prstGeom>
          <a:noFill/>
          <a:ln w="9525">
            <a:noFill/>
            <a:miter lim="800000"/>
            <a:headEnd/>
            <a:tailEnd/>
          </a:ln>
        </p:spPr>
      </p:pic>
      <p:graphicFrame>
        <p:nvGraphicFramePr>
          <p:cNvPr id="5" name="Table 4"/>
          <p:cNvGraphicFramePr>
            <a:graphicFrameLocks noGrp="1"/>
          </p:cNvGraphicFramePr>
          <p:nvPr/>
        </p:nvGraphicFramePr>
        <p:xfrm>
          <a:off x="1296362" y="5108008"/>
          <a:ext cx="9379349" cy="481198"/>
        </p:xfrm>
        <a:graphic>
          <a:graphicData uri="http://schemas.openxmlformats.org/drawingml/2006/table">
            <a:tbl>
              <a:tblPr firstRow="1" bandRow="1">
                <a:tableStyleId>{5C22544A-7EE6-4342-B048-85BDC9FD1C3A}</a:tableStyleId>
              </a:tblPr>
              <a:tblGrid>
                <a:gridCol w="992044">
                  <a:extLst>
                    <a:ext uri="{9D8B030D-6E8A-4147-A177-3AD203B41FA5}">
                      <a16:colId xmlns:a16="http://schemas.microsoft.com/office/drawing/2014/main" val="20000"/>
                    </a:ext>
                  </a:extLst>
                </a:gridCol>
                <a:gridCol w="1984093">
                  <a:extLst>
                    <a:ext uri="{9D8B030D-6E8A-4147-A177-3AD203B41FA5}">
                      <a16:colId xmlns:a16="http://schemas.microsoft.com/office/drawing/2014/main" val="20001"/>
                    </a:ext>
                  </a:extLst>
                </a:gridCol>
                <a:gridCol w="1803721">
                  <a:extLst>
                    <a:ext uri="{9D8B030D-6E8A-4147-A177-3AD203B41FA5}">
                      <a16:colId xmlns:a16="http://schemas.microsoft.com/office/drawing/2014/main" val="20002"/>
                    </a:ext>
                  </a:extLst>
                </a:gridCol>
                <a:gridCol w="1893909">
                  <a:extLst>
                    <a:ext uri="{9D8B030D-6E8A-4147-A177-3AD203B41FA5}">
                      <a16:colId xmlns:a16="http://schemas.microsoft.com/office/drawing/2014/main" val="20003"/>
                    </a:ext>
                  </a:extLst>
                </a:gridCol>
                <a:gridCol w="2705582">
                  <a:extLst>
                    <a:ext uri="{9D8B030D-6E8A-4147-A177-3AD203B41FA5}">
                      <a16:colId xmlns:a16="http://schemas.microsoft.com/office/drawing/2014/main" val="20004"/>
                    </a:ext>
                  </a:extLst>
                </a:gridCol>
              </a:tblGrid>
              <a:tr h="480989">
                <a:tc>
                  <a:txBody>
                    <a:bodyPr/>
                    <a:lstStyle/>
                    <a:p>
                      <a:pPr algn="ctr"/>
                      <a:r>
                        <a:rPr lang="en-GB" sz="2400"/>
                        <a:t>2.5%</a:t>
                      </a:r>
                    </a:p>
                  </a:txBody>
                  <a:tcPr marL="115438" marR="115438" marT="57719" marB="57719"/>
                </a:tc>
                <a:tc>
                  <a:txBody>
                    <a:bodyPr/>
                    <a:lstStyle/>
                    <a:p>
                      <a:pPr algn="ctr"/>
                      <a:r>
                        <a:rPr lang="en-GB" sz="2400"/>
                        <a:t>13.5%</a:t>
                      </a:r>
                    </a:p>
                  </a:txBody>
                  <a:tcPr marL="115438" marR="115438" marT="57719" marB="57719"/>
                </a:tc>
                <a:tc>
                  <a:txBody>
                    <a:bodyPr/>
                    <a:lstStyle/>
                    <a:p>
                      <a:pPr algn="ctr"/>
                      <a:r>
                        <a:rPr lang="en-GB" sz="2400"/>
                        <a:t>34%</a:t>
                      </a:r>
                    </a:p>
                  </a:txBody>
                  <a:tcPr marL="115438" marR="115438" marT="57719" marB="57719"/>
                </a:tc>
                <a:tc>
                  <a:txBody>
                    <a:bodyPr/>
                    <a:lstStyle/>
                    <a:p>
                      <a:pPr algn="ctr"/>
                      <a:r>
                        <a:rPr lang="en-GB" sz="2400"/>
                        <a:t>34%</a:t>
                      </a:r>
                    </a:p>
                  </a:txBody>
                  <a:tcPr marL="115438" marR="115438" marT="57719" marB="57719"/>
                </a:tc>
                <a:tc>
                  <a:txBody>
                    <a:bodyPr/>
                    <a:lstStyle/>
                    <a:p>
                      <a:pPr algn="ctr"/>
                      <a:r>
                        <a:rPr lang="en-GB" sz="2400"/>
                        <a:t>16%</a:t>
                      </a:r>
                    </a:p>
                  </a:txBody>
                  <a:tcPr marL="115438" marR="115438" marT="57719" marB="57719"/>
                </a:tc>
                <a:extLst>
                  <a:ext uri="{0D108BD9-81ED-4DB2-BD59-A6C34878D82A}">
                    <a16:rowId xmlns:a16="http://schemas.microsoft.com/office/drawing/2014/main" val="10000"/>
                  </a:ext>
                </a:extLst>
              </a:tr>
            </a:tbl>
          </a:graphicData>
        </a:graphic>
      </p:graphicFrame>
      <p:sp>
        <p:nvSpPr>
          <p:cNvPr id="33809" name="Title 5"/>
          <p:cNvSpPr>
            <a:spLocks noGrp="1"/>
          </p:cNvSpPr>
          <p:nvPr>
            <p:ph type="title"/>
          </p:nvPr>
        </p:nvSpPr>
        <p:spPr>
          <a:xfrm>
            <a:off x="838200" y="63783"/>
            <a:ext cx="10787743" cy="927100"/>
          </a:xfrm>
        </p:spPr>
        <p:txBody>
          <a:bodyPr>
            <a:noAutofit/>
          </a:bodyPr>
          <a:lstStyle/>
          <a:p>
            <a:r>
              <a:rPr lang="en-GB" sz="3200" b="1">
                <a:solidFill>
                  <a:srgbClr val="002060"/>
                </a:solidFill>
                <a:latin typeface="Arial" panose="020B0604020202020204" pitchFamily="34" charset="0"/>
                <a:cs typeface="Arial" panose="020B0604020202020204" pitchFamily="34" charset="0"/>
              </a:rPr>
              <a:t>Everett Rogers Diffusion of Innovation Curve </a:t>
            </a:r>
          </a:p>
        </p:txBody>
      </p:sp>
      <p:sp>
        <p:nvSpPr>
          <p:cNvPr id="33811" name="TextBox 7"/>
          <p:cNvSpPr txBox="1">
            <a:spLocks noChangeArrowheads="1"/>
          </p:cNvSpPr>
          <p:nvPr/>
        </p:nvSpPr>
        <p:spPr bwMode="auto">
          <a:xfrm>
            <a:off x="8560179" y="5819062"/>
            <a:ext cx="2714625" cy="369332"/>
          </a:xfrm>
          <a:prstGeom prst="rect">
            <a:avLst/>
          </a:prstGeom>
          <a:noFill/>
          <a:ln w="9525">
            <a:noFill/>
            <a:miter lim="800000"/>
            <a:headEnd/>
            <a:tailEnd/>
          </a:ln>
        </p:spPr>
        <p:txBody>
          <a:bodyPr>
            <a:spAutoFit/>
          </a:bodyPr>
          <a:lstStyle/>
          <a:p>
            <a:pPr algn="r"/>
            <a:r>
              <a:rPr lang="en-GB" b="1"/>
              <a:t>Rogers 2003</a:t>
            </a:r>
          </a:p>
        </p:txBody>
      </p:sp>
      <p:cxnSp>
        <p:nvCxnSpPr>
          <p:cNvPr id="2" name="Straight Connector 1">
            <a:extLst>
              <a:ext uri="{FF2B5EF4-FFF2-40B4-BE49-F238E27FC236}">
                <a16:creationId xmlns:a16="http://schemas.microsoft.com/office/drawing/2014/main" id="{21F3CE3F-25D7-BC01-96D7-236A2C5FDCF8}"/>
              </a:ext>
            </a:extLst>
          </p:cNvPr>
          <p:cNvCxnSpPr/>
          <p:nvPr/>
        </p:nvCxnSpPr>
        <p:spPr>
          <a:xfrm>
            <a:off x="838200" y="854272"/>
            <a:ext cx="10436604" cy="0"/>
          </a:xfrm>
          <a:prstGeom prst="line">
            <a:avLst/>
          </a:prstGeom>
          <a:ln w="38100">
            <a:solidFill>
              <a:srgbClr val="00B0F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08273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47470" y="2327783"/>
            <a:ext cx="8313420" cy="1819911"/>
          </a:xfrm>
          <a:prstGeom prst="rect">
            <a:avLst/>
          </a:prstGeom>
        </p:spPr>
        <p:txBody>
          <a:bodyPr vert="horz" wrap="square" lIns="0" tIns="0" rIns="0" bIns="0" rtlCol="0">
            <a:noAutofit/>
          </a:bodyPr>
          <a:lstStyle/>
          <a:p>
            <a:pPr marL="465655" marR="16933" indent="-449569"/>
            <a:r>
              <a:rPr sz="8000" b="1" spc="-53">
                <a:solidFill>
                  <a:srgbClr val="376092"/>
                </a:solidFill>
                <a:latin typeface="Tahoma"/>
                <a:cs typeface="Tahoma"/>
              </a:rPr>
              <a:t>Seek</a:t>
            </a:r>
            <a:r>
              <a:rPr sz="8000" b="1" spc="-20">
                <a:solidFill>
                  <a:srgbClr val="376092"/>
                </a:solidFill>
                <a:latin typeface="Tahoma"/>
                <a:cs typeface="Tahoma"/>
              </a:rPr>
              <a:t> </a:t>
            </a:r>
            <a:r>
              <a:rPr sz="8000" b="1" spc="-47">
                <a:solidFill>
                  <a:srgbClr val="376092"/>
                </a:solidFill>
                <a:latin typeface="Tahoma"/>
                <a:cs typeface="Tahoma"/>
              </a:rPr>
              <a:t>Usefulness Not</a:t>
            </a:r>
            <a:r>
              <a:rPr sz="8000" b="1" spc="-20">
                <a:solidFill>
                  <a:srgbClr val="376092"/>
                </a:solidFill>
                <a:latin typeface="Tahoma"/>
                <a:cs typeface="Tahoma"/>
              </a:rPr>
              <a:t> </a:t>
            </a:r>
            <a:r>
              <a:rPr sz="8000" b="1" spc="-40">
                <a:solidFill>
                  <a:srgbClr val="376092"/>
                </a:solidFill>
                <a:latin typeface="Tahoma"/>
                <a:cs typeface="Tahoma"/>
              </a:rPr>
              <a:t>Perfecti</a:t>
            </a:r>
            <a:r>
              <a:rPr sz="8000" b="1" spc="-33">
                <a:solidFill>
                  <a:srgbClr val="376092"/>
                </a:solidFill>
                <a:latin typeface="Tahoma"/>
                <a:cs typeface="Tahoma"/>
              </a:rPr>
              <a:t>o</a:t>
            </a:r>
            <a:r>
              <a:rPr sz="8000" b="1">
                <a:solidFill>
                  <a:srgbClr val="376092"/>
                </a:solidFill>
                <a:latin typeface="Tahoma"/>
                <a:cs typeface="Tahoma"/>
              </a:rPr>
              <a:t>n</a:t>
            </a:r>
          </a:p>
        </p:txBody>
      </p:sp>
    </p:spTree>
    <p:extLst>
      <p:ext uri="{BB962C8B-B14F-4D97-AF65-F5344CB8AC3E}">
        <p14:creationId xmlns:p14="http://schemas.microsoft.com/office/powerpoint/2010/main" val="1135663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986" y="6390843"/>
            <a:ext cx="5056293" cy="266700"/>
          </a:xfrm>
          <a:prstGeom prst="rect">
            <a:avLst/>
          </a:prstGeom>
        </p:spPr>
        <p:txBody>
          <a:bodyPr vert="horz" wrap="square" lIns="0" tIns="0" rIns="0" bIns="0" rtlCol="0">
            <a:noAutofit/>
          </a:bodyPr>
          <a:lstStyle/>
          <a:p>
            <a:pPr marL="16933"/>
            <a:r>
              <a:rPr sz="2133" spc="-13">
                <a:latin typeface="Calibri"/>
                <a:cs typeface="Calibri"/>
              </a:rPr>
              <a:t>R</a:t>
            </a:r>
            <a:r>
              <a:rPr sz="2133" spc="-7">
                <a:latin typeface="Calibri"/>
                <a:cs typeface="Calibri"/>
              </a:rPr>
              <a:t> </a:t>
            </a:r>
            <a:r>
              <a:rPr sz="2133" spc="-13">
                <a:latin typeface="Calibri"/>
                <a:cs typeface="Calibri"/>
              </a:rPr>
              <a:t>Ll</a:t>
            </a:r>
            <a:r>
              <a:rPr sz="2133" spc="-27">
                <a:latin typeface="Calibri"/>
                <a:cs typeface="Calibri"/>
              </a:rPr>
              <a:t>o</a:t>
            </a:r>
            <a:r>
              <a:rPr sz="2133" spc="-53">
                <a:latin typeface="Calibri"/>
                <a:cs typeface="Calibri"/>
              </a:rPr>
              <a:t>y</a:t>
            </a:r>
            <a:r>
              <a:rPr sz="2133" spc="-13">
                <a:latin typeface="Calibri"/>
                <a:cs typeface="Calibri"/>
              </a:rPr>
              <a:t>d,</a:t>
            </a:r>
            <a:r>
              <a:rPr sz="2133" spc="27">
                <a:latin typeface="Calibri"/>
                <a:cs typeface="Calibri"/>
              </a:rPr>
              <a:t> </a:t>
            </a:r>
            <a:r>
              <a:rPr sz="2133" spc="-13">
                <a:latin typeface="Calibri"/>
                <a:cs typeface="Calibri"/>
              </a:rPr>
              <a:t>In</a:t>
            </a:r>
            <a:r>
              <a:rPr sz="2133" spc="-33">
                <a:latin typeface="Calibri"/>
                <a:cs typeface="Calibri"/>
              </a:rPr>
              <a:t>s</a:t>
            </a:r>
            <a:r>
              <a:rPr sz="2133" spc="-13">
                <a:latin typeface="Calibri"/>
                <a:cs typeface="Calibri"/>
              </a:rPr>
              <a:t>titute</a:t>
            </a:r>
            <a:r>
              <a:rPr sz="2133" spc="-67">
                <a:latin typeface="Calibri"/>
                <a:cs typeface="Calibri"/>
              </a:rPr>
              <a:t> </a:t>
            </a:r>
            <a:r>
              <a:rPr sz="2133" spc="-53">
                <a:latin typeface="Calibri"/>
                <a:cs typeface="Calibri"/>
              </a:rPr>
              <a:t>f</a:t>
            </a:r>
            <a:r>
              <a:rPr sz="2133" spc="-13">
                <a:latin typeface="Calibri"/>
                <a:cs typeface="Calibri"/>
              </a:rPr>
              <a:t>or</a:t>
            </a:r>
            <a:r>
              <a:rPr sz="2133" spc="20">
                <a:latin typeface="Calibri"/>
                <a:cs typeface="Calibri"/>
              </a:rPr>
              <a:t> </a:t>
            </a:r>
            <a:r>
              <a:rPr sz="2133" spc="-13">
                <a:latin typeface="Calibri"/>
                <a:cs typeface="Calibri"/>
              </a:rPr>
              <a:t>Hea</a:t>
            </a:r>
            <a:r>
              <a:rPr sz="2133">
                <a:latin typeface="Calibri"/>
                <a:cs typeface="Calibri"/>
              </a:rPr>
              <a:t>l</a:t>
            </a:r>
            <a:r>
              <a:rPr sz="2133" spc="-13">
                <a:latin typeface="Calibri"/>
                <a:cs typeface="Calibri"/>
              </a:rPr>
              <a:t>th</a:t>
            </a:r>
            <a:r>
              <a:rPr sz="2133" spc="-33">
                <a:latin typeface="Calibri"/>
                <a:cs typeface="Calibri"/>
              </a:rPr>
              <a:t>c</a:t>
            </a:r>
            <a:r>
              <a:rPr sz="2133" spc="-13">
                <a:latin typeface="Calibri"/>
                <a:cs typeface="Calibri"/>
              </a:rPr>
              <a:t>a</a:t>
            </a:r>
            <a:r>
              <a:rPr sz="2133" spc="-47">
                <a:latin typeface="Calibri"/>
                <a:cs typeface="Calibri"/>
              </a:rPr>
              <a:t>r</a:t>
            </a:r>
            <a:r>
              <a:rPr sz="2133" spc="-13">
                <a:latin typeface="Calibri"/>
                <a:cs typeface="Calibri"/>
              </a:rPr>
              <a:t>e</a:t>
            </a:r>
            <a:r>
              <a:rPr sz="2133" spc="7">
                <a:latin typeface="Calibri"/>
                <a:cs typeface="Calibri"/>
              </a:rPr>
              <a:t> </a:t>
            </a:r>
            <a:r>
              <a:rPr sz="2133" spc="-13">
                <a:latin typeface="Calibri"/>
                <a:cs typeface="Calibri"/>
              </a:rPr>
              <a:t>Imp</a:t>
            </a:r>
            <a:r>
              <a:rPr sz="2133" spc="-53">
                <a:latin typeface="Calibri"/>
                <a:cs typeface="Calibri"/>
              </a:rPr>
              <a:t>r</a:t>
            </a:r>
            <a:r>
              <a:rPr sz="2133" spc="-33">
                <a:latin typeface="Calibri"/>
                <a:cs typeface="Calibri"/>
              </a:rPr>
              <a:t>ov</a:t>
            </a:r>
            <a:r>
              <a:rPr sz="2133" spc="-13">
                <a:latin typeface="Calibri"/>
                <a:cs typeface="Calibri"/>
              </a:rPr>
              <a:t>e</a:t>
            </a:r>
            <a:r>
              <a:rPr sz="2133" spc="-33">
                <a:latin typeface="Calibri"/>
                <a:cs typeface="Calibri"/>
              </a:rPr>
              <a:t>m</a:t>
            </a:r>
            <a:r>
              <a:rPr sz="2133" spc="-13">
                <a:latin typeface="Calibri"/>
                <a:cs typeface="Calibri"/>
              </a:rPr>
              <a:t>e</a:t>
            </a:r>
            <a:r>
              <a:rPr sz="2133" spc="-33">
                <a:latin typeface="Calibri"/>
                <a:cs typeface="Calibri"/>
              </a:rPr>
              <a:t>n</a:t>
            </a:r>
            <a:r>
              <a:rPr sz="2133" spc="-13">
                <a:latin typeface="Calibri"/>
                <a:cs typeface="Calibri"/>
              </a:rPr>
              <a:t>t</a:t>
            </a:r>
            <a:endParaRPr sz="2133">
              <a:latin typeface="Calibri"/>
              <a:cs typeface="Calibri"/>
            </a:endParaRPr>
          </a:p>
        </p:txBody>
      </p:sp>
      <p:sp>
        <p:nvSpPr>
          <p:cNvPr id="3" name="object 3"/>
          <p:cNvSpPr/>
          <p:nvPr/>
        </p:nvSpPr>
        <p:spPr>
          <a:xfrm>
            <a:off x="1601901" y="3344403"/>
            <a:ext cx="412515" cy="1706591"/>
          </a:xfrm>
          <a:custGeom>
            <a:avLst/>
            <a:gdLst/>
            <a:ahLst/>
            <a:cxnLst/>
            <a:rect l="l" t="t" r="r" b="b"/>
            <a:pathLst>
              <a:path w="309386" h="1706591">
                <a:moveTo>
                  <a:pt x="0" y="1706591"/>
                </a:moveTo>
                <a:lnTo>
                  <a:pt x="309386" y="1706591"/>
                </a:lnTo>
                <a:lnTo>
                  <a:pt x="309386" y="0"/>
                </a:lnTo>
                <a:lnTo>
                  <a:pt x="0" y="0"/>
                </a:lnTo>
                <a:lnTo>
                  <a:pt x="0" y="1706591"/>
                </a:lnTo>
                <a:close/>
              </a:path>
            </a:pathLst>
          </a:custGeom>
          <a:solidFill>
            <a:srgbClr val="003399"/>
          </a:solidFill>
        </p:spPr>
        <p:txBody>
          <a:bodyPr wrap="square" lIns="0" tIns="0" rIns="0" bIns="0" rtlCol="0">
            <a:noAutofit/>
          </a:bodyPr>
          <a:lstStyle/>
          <a:p>
            <a:endParaRPr sz="2400"/>
          </a:p>
        </p:txBody>
      </p:sp>
      <p:sp>
        <p:nvSpPr>
          <p:cNvPr id="4" name="object 4"/>
          <p:cNvSpPr/>
          <p:nvPr/>
        </p:nvSpPr>
        <p:spPr>
          <a:xfrm>
            <a:off x="1601902" y="3344403"/>
            <a:ext cx="412461" cy="0"/>
          </a:xfrm>
          <a:custGeom>
            <a:avLst/>
            <a:gdLst/>
            <a:ahLst/>
            <a:cxnLst/>
            <a:rect l="l" t="t" r="r" b="b"/>
            <a:pathLst>
              <a:path w="309346">
                <a:moveTo>
                  <a:pt x="0" y="0"/>
                </a:moveTo>
                <a:lnTo>
                  <a:pt x="309346" y="0"/>
                </a:lnTo>
              </a:path>
            </a:pathLst>
          </a:custGeom>
          <a:ln w="7399">
            <a:solidFill>
              <a:srgbClr val="000000"/>
            </a:solidFill>
          </a:ln>
        </p:spPr>
        <p:txBody>
          <a:bodyPr wrap="square" lIns="0" tIns="0" rIns="0" bIns="0" rtlCol="0">
            <a:noAutofit/>
          </a:bodyPr>
          <a:lstStyle/>
          <a:p>
            <a:endParaRPr sz="2400"/>
          </a:p>
        </p:txBody>
      </p:sp>
      <p:sp>
        <p:nvSpPr>
          <p:cNvPr id="5" name="object 5"/>
          <p:cNvSpPr/>
          <p:nvPr/>
        </p:nvSpPr>
        <p:spPr>
          <a:xfrm>
            <a:off x="2014363" y="3344403"/>
            <a:ext cx="0" cy="1706591"/>
          </a:xfrm>
          <a:custGeom>
            <a:avLst/>
            <a:gdLst/>
            <a:ahLst/>
            <a:cxnLst/>
            <a:rect l="l" t="t" r="r" b="b"/>
            <a:pathLst>
              <a:path h="1706591">
                <a:moveTo>
                  <a:pt x="0" y="0"/>
                </a:moveTo>
                <a:lnTo>
                  <a:pt x="0" y="1706591"/>
                </a:lnTo>
              </a:path>
            </a:pathLst>
          </a:custGeom>
          <a:ln w="6021">
            <a:solidFill>
              <a:srgbClr val="000000"/>
            </a:solidFill>
          </a:ln>
        </p:spPr>
        <p:txBody>
          <a:bodyPr wrap="square" lIns="0" tIns="0" rIns="0" bIns="0" rtlCol="0">
            <a:noAutofit/>
          </a:bodyPr>
          <a:lstStyle/>
          <a:p>
            <a:endParaRPr sz="2400"/>
          </a:p>
        </p:txBody>
      </p:sp>
      <p:sp>
        <p:nvSpPr>
          <p:cNvPr id="6" name="object 6"/>
          <p:cNvSpPr/>
          <p:nvPr/>
        </p:nvSpPr>
        <p:spPr>
          <a:xfrm>
            <a:off x="1601902" y="5050993"/>
            <a:ext cx="412461" cy="0"/>
          </a:xfrm>
          <a:custGeom>
            <a:avLst/>
            <a:gdLst/>
            <a:ahLst/>
            <a:cxnLst/>
            <a:rect l="l" t="t" r="r" b="b"/>
            <a:pathLst>
              <a:path w="309346">
                <a:moveTo>
                  <a:pt x="309346" y="0"/>
                </a:moveTo>
                <a:lnTo>
                  <a:pt x="0" y="0"/>
                </a:lnTo>
              </a:path>
            </a:pathLst>
          </a:custGeom>
          <a:ln w="7399">
            <a:solidFill>
              <a:srgbClr val="000000"/>
            </a:solidFill>
          </a:ln>
        </p:spPr>
        <p:txBody>
          <a:bodyPr wrap="square" lIns="0" tIns="0" rIns="0" bIns="0" rtlCol="0">
            <a:noAutofit/>
          </a:bodyPr>
          <a:lstStyle/>
          <a:p>
            <a:endParaRPr sz="2400"/>
          </a:p>
        </p:txBody>
      </p:sp>
      <p:sp>
        <p:nvSpPr>
          <p:cNvPr id="7" name="object 7"/>
          <p:cNvSpPr/>
          <p:nvPr/>
        </p:nvSpPr>
        <p:spPr>
          <a:xfrm>
            <a:off x="1601901" y="3344403"/>
            <a:ext cx="0" cy="1706591"/>
          </a:xfrm>
          <a:custGeom>
            <a:avLst/>
            <a:gdLst/>
            <a:ahLst/>
            <a:cxnLst/>
            <a:rect l="l" t="t" r="r" b="b"/>
            <a:pathLst>
              <a:path h="1706591">
                <a:moveTo>
                  <a:pt x="0" y="1706591"/>
                </a:moveTo>
                <a:lnTo>
                  <a:pt x="0" y="0"/>
                </a:lnTo>
              </a:path>
            </a:pathLst>
          </a:custGeom>
          <a:ln w="6021">
            <a:solidFill>
              <a:srgbClr val="000000"/>
            </a:solidFill>
          </a:ln>
        </p:spPr>
        <p:txBody>
          <a:bodyPr wrap="square" lIns="0" tIns="0" rIns="0" bIns="0" rtlCol="0">
            <a:noAutofit/>
          </a:bodyPr>
          <a:lstStyle/>
          <a:p>
            <a:endParaRPr sz="2400"/>
          </a:p>
        </p:txBody>
      </p:sp>
      <p:sp>
        <p:nvSpPr>
          <p:cNvPr id="8" name="object 8"/>
          <p:cNvSpPr/>
          <p:nvPr/>
        </p:nvSpPr>
        <p:spPr>
          <a:xfrm>
            <a:off x="2640839" y="4197822"/>
            <a:ext cx="412301" cy="853172"/>
          </a:xfrm>
          <a:custGeom>
            <a:avLst/>
            <a:gdLst/>
            <a:ahLst/>
            <a:cxnLst/>
            <a:rect l="l" t="t" r="r" b="b"/>
            <a:pathLst>
              <a:path w="309226" h="853172">
                <a:moveTo>
                  <a:pt x="0" y="853172"/>
                </a:moveTo>
                <a:lnTo>
                  <a:pt x="309226" y="853172"/>
                </a:lnTo>
                <a:lnTo>
                  <a:pt x="309226" y="0"/>
                </a:lnTo>
                <a:lnTo>
                  <a:pt x="0" y="0"/>
                </a:lnTo>
                <a:lnTo>
                  <a:pt x="0" y="853172"/>
                </a:lnTo>
                <a:close/>
              </a:path>
            </a:pathLst>
          </a:custGeom>
          <a:solidFill>
            <a:srgbClr val="003399"/>
          </a:solidFill>
        </p:spPr>
        <p:txBody>
          <a:bodyPr wrap="square" lIns="0" tIns="0" rIns="0" bIns="0" rtlCol="0">
            <a:noAutofit/>
          </a:bodyPr>
          <a:lstStyle/>
          <a:p>
            <a:endParaRPr sz="2400"/>
          </a:p>
        </p:txBody>
      </p:sp>
      <p:sp>
        <p:nvSpPr>
          <p:cNvPr id="9" name="object 9"/>
          <p:cNvSpPr/>
          <p:nvPr/>
        </p:nvSpPr>
        <p:spPr>
          <a:xfrm>
            <a:off x="2640841" y="4197821"/>
            <a:ext cx="412372" cy="0"/>
          </a:xfrm>
          <a:custGeom>
            <a:avLst/>
            <a:gdLst/>
            <a:ahLst/>
            <a:cxnLst/>
            <a:rect l="l" t="t" r="r" b="b"/>
            <a:pathLst>
              <a:path w="309279">
                <a:moveTo>
                  <a:pt x="0" y="0"/>
                </a:moveTo>
                <a:lnTo>
                  <a:pt x="309279" y="0"/>
                </a:lnTo>
              </a:path>
            </a:pathLst>
          </a:custGeom>
          <a:ln w="7399">
            <a:solidFill>
              <a:srgbClr val="000000"/>
            </a:solidFill>
          </a:ln>
        </p:spPr>
        <p:txBody>
          <a:bodyPr wrap="square" lIns="0" tIns="0" rIns="0" bIns="0" rtlCol="0">
            <a:noAutofit/>
          </a:bodyPr>
          <a:lstStyle/>
          <a:p>
            <a:endParaRPr sz="2400"/>
          </a:p>
        </p:txBody>
      </p:sp>
      <p:sp>
        <p:nvSpPr>
          <p:cNvPr id="10" name="object 10"/>
          <p:cNvSpPr/>
          <p:nvPr/>
        </p:nvSpPr>
        <p:spPr>
          <a:xfrm>
            <a:off x="3053212" y="4197822"/>
            <a:ext cx="0" cy="853172"/>
          </a:xfrm>
          <a:custGeom>
            <a:avLst/>
            <a:gdLst/>
            <a:ahLst/>
            <a:cxnLst/>
            <a:rect l="l" t="t" r="r" b="b"/>
            <a:pathLst>
              <a:path h="853172">
                <a:moveTo>
                  <a:pt x="0" y="0"/>
                </a:moveTo>
                <a:lnTo>
                  <a:pt x="0" y="853172"/>
                </a:lnTo>
              </a:path>
            </a:pathLst>
          </a:custGeom>
          <a:ln w="6021">
            <a:solidFill>
              <a:srgbClr val="000000"/>
            </a:solidFill>
          </a:ln>
        </p:spPr>
        <p:txBody>
          <a:bodyPr wrap="square" lIns="0" tIns="0" rIns="0" bIns="0" rtlCol="0">
            <a:noAutofit/>
          </a:bodyPr>
          <a:lstStyle/>
          <a:p>
            <a:endParaRPr sz="2400"/>
          </a:p>
        </p:txBody>
      </p:sp>
      <p:sp>
        <p:nvSpPr>
          <p:cNvPr id="11" name="object 11"/>
          <p:cNvSpPr/>
          <p:nvPr/>
        </p:nvSpPr>
        <p:spPr>
          <a:xfrm>
            <a:off x="2640841" y="5050993"/>
            <a:ext cx="412372" cy="0"/>
          </a:xfrm>
          <a:custGeom>
            <a:avLst/>
            <a:gdLst/>
            <a:ahLst/>
            <a:cxnLst/>
            <a:rect l="l" t="t" r="r" b="b"/>
            <a:pathLst>
              <a:path w="309279">
                <a:moveTo>
                  <a:pt x="309279" y="0"/>
                </a:moveTo>
                <a:lnTo>
                  <a:pt x="0" y="0"/>
                </a:lnTo>
              </a:path>
            </a:pathLst>
          </a:custGeom>
          <a:ln w="7399">
            <a:solidFill>
              <a:srgbClr val="000000"/>
            </a:solidFill>
          </a:ln>
        </p:spPr>
        <p:txBody>
          <a:bodyPr wrap="square" lIns="0" tIns="0" rIns="0" bIns="0" rtlCol="0">
            <a:noAutofit/>
          </a:bodyPr>
          <a:lstStyle/>
          <a:p>
            <a:endParaRPr sz="2400"/>
          </a:p>
        </p:txBody>
      </p:sp>
      <p:sp>
        <p:nvSpPr>
          <p:cNvPr id="12" name="object 12"/>
          <p:cNvSpPr/>
          <p:nvPr/>
        </p:nvSpPr>
        <p:spPr>
          <a:xfrm>
            <a:off x="2640839" y="4197822"/>
            <a:ext cx="0" cy="853172"/>
          </a:xfrm>
          <a:custGeom>
            <a:avLst/>
            <a:gdLst/>
            <a:ahLst/>
            <a:cxnLst/>
            <a:rect l="l" t="t" r="r" b="b"/>
            <a:pathLst>
              <a:path h="853172">
                <a:moveTo>
                  <a:pt x="0" y="853172"/>
                </a:moveTo>
                <a:lnTo>
                  <a:pt x="0" y="0"/>
                </a:lnTo>
              </a:path>
            </a:pathLst>
          </a:custGeom>
          <a:ln w="6021">
            <a:solidFill>
              <a:srgbClr val="000000"/>
            </a:solidFill>
          </a:ln>
        </p:spPr>
        <p:txBody>
          <a:bodyPr wrap="square" lIns="0" tIns="0" rIns="0" bIns="0" rtlCol="0">
            <a:noAutofit/>
          </a:bodyPr>
          <a:lstStyle/>
          <a:p>
            <a:endParaRPr sz="2400"/>
          </a:p>
        </p:txBody>
      </p:sp>
      <p:sp>
        <p:nvSpPr>
          <p:cNvPr id="13" name="object 13"/>
          <p:cNvSpPr/>
          <p:nvPr/>
        </p:nvSpPr>
        <p:spPr>
          <a:xfrm>
            <a:off x="2640839" y="4197821"/>
            <a:ext cx="0" cy="0"/>
          </a:xfrm>
          <a:custGeom>
            <a:avLst/>
            <a:gdLst/>
            <a:ahLst/>
            <a:cxnLst/>
            <a:rect l="l" t="t" r="r" b="b"/>
            <a:pathLst>
              <a:path>
                <a:moveTo>
                  <a:pt x="0" y="0"/>
                </a:moveTo>
                <a:lnTo>
                  <a:pt x="0" y="0"/>
                </a:lnTo>
              </a:path>
            </a:pathLst>
          </a:custGeom>
          <a:ln w="7399">
            <a:solidFill>
              <a:srgbClr val="000000"/>
            </a:solidFill>
          </a:ln>
        </p:spPr>
        <p:txBody>
          <a:bodyPr wrap="square" lIns="0" tIns="0" rIns="0" bIns="0" rtlCol="0">
            <a:noAutofit/>
          </a:bodyPr>
          <a:lstStyle/>
          <a:p>
            <a:endParaRPr sz="2400"/>
          </a:p>
        </p:txBody>
      </p:sp>
      <p:sp>
        <p:nvSpPr>
          <p:cNvPr id="14" name="object 14"/>
          <p:cNvSpPr/>
          <p:nvPr/>
        </p:nvSpPr>
        <p:spPr>
          <a:xfrm>
            <a:off x="1292623" y="5050993"/>
            <a:ext cx="3116544" cy="0"/>
          </a:xfrm>
          <a:custGeom>
            <a:avLst/>
            <a:gdLst/>
            <a:ahLst/>
            <a:cxnLst/>
            <a:rect l="l" t="t" r="r" b="b"/>
            <a:pathLst>
              <a:path w="2337408">
                <a:moveTo>
                  <a:pt x="2337408" y="0"/>
                </a:moveTo>
                <a:lnTo>
                  <a:pt x="0" y="0"/>
                </a:lnTo>
              </a:path>
            </a:pathLst>
          </a:custGeom>
          <a:ln w="7399">
            <a:solidFill>
              <a:srgbClr val="FFFFFF"/>
            </a:solidFill>
          </a:ln>
        </p:spPr>
        <p:txBody>
          <a:bodyPr wrap="square" lIns="0" tIns="0" rIns="0" bIns="0" rtlCol="0">
            <a:noAutofit/>
          </a:bodyPr>
          <a:lstStyle/>
          <a:p>
            <a:endParaRPr sz="2400"/>
          </a:p>
        </p:txBody>
      </p:sp>
      <p:sp>
        <p:nvSpPr>
          <p:cNvPr id="15" name="object 15"/>
          <p:cNvSpPr txBox="1"/>
          <p:nvPr/>
        </p:nvSpPr>
        <p:spPr>
          <a:xfrm>
            <a:off x="104987" y="2249680"/>
            <a:ext cx="4130887" cy="555625"/>
          </a:xfrm>
          <a:prstGeom prst="rect">
            <a:avLst/>
          </a:prstGeom>
        </p:spPr>
        <p:txBody>
          <a:bodyPr vert="horz" wrap="square" lIns="0" tIns="0" rIns="0" bIns="0" rtlCol="0">
            <a:noAutofit/>
          </a:bodyPr>
          <a:lstStyle/>
          <a:p>
            <a:pPr marL="16933"/>
            <a:r>
              <a:rPr sz="2400" b="1">
                <a:solidFill>
                  <a:srgbClr val="000090"/>
                </a:solidFill>
                <a:latin typeface="Tahoma"/>
                <a:cs typeface="Tahoma"/>
              </a:rPr>
              <a:t>C</a:t>
            </a:r>
            <a:r>
              <a:rPr sz="2400" b="1" spc="-13">
                <a:solidFill>
                  <a:srgbClr val="000090"/>
                </a:solidFill>
                <a:latin typeface="Tahoma"/>
                <a:cs typeface="Tahoma"/>
              </a:rPr>
              <a:t>ycle t</a:t>
            </a:r>
            <a:r>
              <a:rPr sz="2400" b="1" spc="-27">
                <a:solidFill>
                  <a:srgbClr val="000090"/>
                </a:solidFill>
                <a:latin typeface="Tahoma"/>
                <a:cs typeface="Tahoma"/>
              </a:rPr>
              <a:t>i</a:t>
            </a:r>
            <a:r>
              <a:rPr sz="2400" b="1" spc="-20">
                <a:solidFill>
                  <a:srgbClr val="000090"/>
                </a:solidFill>
                <a:latin typeface="Tahoma"/>
                <a:cs typeface="Tahoma"/>
              </a:rPr>
              <a:t>me </a:t>
            </a:r>
            <a:r>
              <a:rPr sz="2400" b="1" spc="-13">
                <a:solidFill>
                  <a:srgbClr val="000090"/>
                </a:solidFill>
                <a:latin typeface="Tahoma"/>
                <a:cs typeface="Tahoma"/>
              </a:rPr>
              <a:t>re</a:t>
            </a:r>
            <a:r>
              <a:rPr sz="2400" b="1" spc="-27">
                <a:solidFill>
                  <a:srgbClr val="000090"/>
                </a:solidFill>
                <a:latin typeface="Tahoma"/>
                <a:cs typeface="Tahoma"/>
              </a:rPr>
              <a:t>s</a:t>
            </a:r>
            <a:r>
              <a:rPr sz="2400" b="1" spc="-13">
                <a:solidFill>
                  <a:srgbClr val="000090"/>
                </a:solidFill>
                <a:latin typeface="Tahoma"/>
                <a:cs typeface="Tahoma"/>
              </a:rPr>
              <a:t>ul</a:t>
            </a:r>
            <a:r>
              <a:rPr sz="2400" b="1" spc="-27">
                <a:solidFill>
                  <a:srgbClr val="000090"/>
                </a:solidFill>
                <a:latin typeface="Tahoma"/>
                <a:cs typeface="Tahoma"/>
              </a:rPr>
              <a:t>t</a:t>
            </a:r>
            <a:r>
              <a:rPr sz="2400" b="1" spc="-13">
                <a:solidFill>
                  <a:srgbClr val="000090"/>
                </a:solidFill>
                <a:latin typeface="Tahoma"/>
                <a:cs typeface="Tahoma"/>
              </a:rPr>
              <a:t>s f</a:t>
            </a:r>
            <a:r>
              <a:rPr sz="2400" b="1">
                <a:solidFill>
                  <a:srgbClr val="000090"/>
                </a:solidFill>
                <a:latin typeface="Tahoma"/>
                <a:cs typeface="Tahoma"/>
              </a:rPr>
              <a:t>o</a:t>
            </a:r>
            <a:r>
              <a:rPr sz="2400" b="1" spc="-13">
                <a:solidFill>
                  <a:srgbClr val="000090"/>
                </a:solidFill>
                <a:latin typeface="Tahoma"/>
                <a:cs typeface="Tahoma"/>
              </a:rPr>
              <a:t>r uni</a:t>
            </a:r>
            <a:r>
              <a:rPr sz="2400" b="1" spc="-27">
                <a:solidFill>
                  <a:srgbClr val="000090"/>
                </a:solidFill>
                <a:latin typeface="Tahoma"/>
                <a:cs typeface="Tahoma"/>
              </a:rPr>
              <a:t>t</a:t>
            </a:r>
            <a:r>
              <a:rPr sz="2400" b="1" spc="-13">
                <a:solidFill>
                  <a:srgbClr val="000090"/>
                </a:solidFill>
                <a:latin typeface="Tahoma"/>
                <a:cs typeface="Tahoma"/>
              </a:rPr>
              <a:t>s</a:t>
            </a:r>
            <a:endParaRPr sz="2400">
              <a:latin typeface="Tahoma"/>
              <a:cs typeface="Tahoma"/>
            </a:endParaRPr>
          </a:p>
          <a:p>
            <a:pPr marL="16933"/>
            <a:r>
              <a:rPr sz="2400" b="1">
                <a:solidFill>
                  <a:srgbClr val="000090"/>
                </a:solidFill>
                <a:latin typeface="Tahoma"/>
                <a:cs typeface="Tahoma"/>
              </a:rPr>
              <a:t>1,</a:t>
            </a:r>
            <a:r>
              <a:rPr sz="2400" b="1" spc="-27">
                <a:solidFill>
                  <a:srgbClr val="000090"/>
                </a:solidFill>
                <a:latin typeface="Tahoma"/>
                <a:cs typeface="Tahoma"/>
              </a:rPr>
              <a:t> </a:t>
            </a:r>
            <a:r>
              <a:rPr sz="2400" b="1">
                <a:solidFill>
                  <a:srgbClr val="000090"/>
                </a:solidFill>
                <a:latin typeface="Tahoma"/>
                <a:cs typeface="Tahoma"/>
              </a:rPr>
              <a:t>2 and 3</a:t>
            </a:r>
            <a:endParaRPr sz="2400">
              <a:latin typeface="Tahoma"/>
              <a:cs typeface="Tahoma"/>
            </a:endParaRPr>
          </a:p>
        </p:txBody>
      </p:sp>
      <p:sp>
        <p:nvSpPr>
          <p:cNvPr id="16" name="object 16"/>
          <p:cNvSpPr/>
          <p:nvPr/>
        </p:nvSpPr>
        <p:spPr>
          <a:xfrm>
            <a:off x="6072609" y="824197"/>
            <a:ext cx="0" cy="1276175"/>
          </a:xfrm>
          <a:custGeom>
            <a:avLst/>
            <a:gdLst/>
            <a:ahLst/>
            <a:cxnLst/>
            <a:rect l="l" t="t" r="r" b="b"/>
            <a:pathLst>
              <a:path h="1276174">
                <a:moveTo>
                  <a:pt x="0" y="0"/>
                </a:moveTo>
                <a:lnTo>
                  <a:pt x="0" y="1276174"/>
                </a:lnTo>
              </a:path>
            </a:pathLst>
          </a:custGeom>
          <a:ln w="6170">
            <a:solidFill>
              <a:srgbClr val="000000"/>
            </a:solidFill>
          </a:ln>
        </p:spPr>
        <p:txBody>
          <a:bodyPr wrap="square" lIns="0" tIns="0" rIns="0" bIns="0" rtlCol="0">
            <a:noAutofit/>
          </a:bodyPr>
          <a:lstStyle/>
          <a:p>
            <a:endParaRPr sz="2400"/>
          </a:p>
        </p:txBody>
      </p:sp>
      <p:sp>
        <p:nvSpPr>
          <p:cNvPr id="17" name="object 17"/>
          <p:cNvSpPr/>
          <p:nvPr/>
        </p:nvSpPr>
        <p:spPr>
          <a:xfrm>
            <a:off x="6006792" y="2066523"/>
            <a:ext cx="5362469" cy="0"/>
          </a:xfrm>
          <a:custGeom>
            <a:avLst/>
            <a:gdLst/>
            <a:ahLst/>
            <a:cxnLst/>
            <a:rect l="l" t="t" r="r" b="b"/>
            <a:pathLst>
              <a:path w="4021852">
                <a:moveTo>
                  <a:pt x="0" y="0"/>
                </a:moveTo>
                <a:lnTo>
                  <a:pt x="4021852" y="0"/>
                </a:lnTo>
              </a:path>
            </a:pathLst>
          </a:custGeom>
          <a:ln w="4230">
            <a:solidFill>
              <a:srgbClr val="000000"/>
            </a:solidFill>
          </a:ln>
        </p:spPr>
        <p:txBody>
          <a:bodyPr wrap="square" lIns="0" tIns="0" rIns="0" bIns="0" rtlCol="0">
            <a:noAutofit/>
          </a:bodyPr>
          <a:lstStyle/>
          <a:p>
            <a:endParaRPr sz="2400"/>
          </a:p>
        </p:txBody>
      </p:sp>
      <p:sp>
        <p:nvSpPr>
          <p:cNvPr id="18" name="object 18"/>
          <p:cNvSpPr/>
          <p:nvPr/>
        </p:nvSpPr>
        <p:spPr>
          <a:xfrm>
            <a:off x="6006792" y="1943543"/>
            <a:ext cx="57589" cy="0"/>
          </a:xfrm>
          <a:custGeom>
            <a:avLst/>
            <a:gdLst/>
            <a:ahLst/>
            <a:cxnLst/>
            <a:rect l="l" t="t" r="r" b="b"/>
            <a:pathLst>
              <a:path w="43192">
                <a:moveTo>
                  <a:pt x="0" y="0"/>
                </a:moveTo>
                <a:lnTo>
                  <a:pt x="43192" y="0"/>
                </a:lnTo>
              </a:path>
            </a:pathLst>
          </a:custGeom>
          <a:ln w="4230">
            <a:solidFill>
              <a:srgbClr val="000000"/>
            </a:solidFill>
          </a:ln>
        </p:spPr>
        <p:txBody>
          <a:bodyPr wrap="square" lIns="0" tIns="0" rIns="0" bIns="0" rtlCol="0">
            <a:noAutofit/>
          </a:bodyPr>
          <a:lstStyle/>
          <a:p>
            <a:endParaRPr sz="2400"/>
          </a:p>
        </p:txBody>
      </p:sp>
      <p:sp>
        <p:nvSpPr>
          <p:cNvPr id="19" name="object 19"/>
          <p:cNvSpPr/>
          <p:nvPr/>
        </p:nvSpPr>
        <p:spPr>
          <a:xfrm>
            <a:off x="6006792" y="1816331"/>
            <a:ext cx="57589" cy="0"/>
          </a:xfrm>
          <a:custGeom>
            <a:avLst/>
            <a:gdLst/>
            <a:ahLst/>
            <a:cxnLst/>
            <a:rect l="l" t="t" r="r" b="b"/>
            <a:pathLst>
              <a:path w="43192">
                <a:moveTo>
                  <a:pt x="0" y="0"/>
                </a:moveTo>
                <a:lnTo>
                  <a:pt x="43192" y="0"/>
                </a:lnTo>
              </a:path>
            </a:pathLst>
          </a:custGeom>
          <a:ln w="4230">
            <a:solidFill>
              <a:srgbClr val="000000"/>
            </a:solidFill>
          </a:ln>
        </p:spPr>
        <p:txBody>
          <a:bodyPr wrap="square" lIns="0" tIns="0" rIns="0" bIns="0" rtlCol="0">
            <a:noAutofit/>
          </a:bodyPr>
          <a:lstStyle/>
          <a:p>
            <a:endParaRPr sz="2400"/>
          </a:p>
        </p:txBody>
      </p:sp>
      <p:sp>
        <p:nvSpPr>
          <p:cNvPr id="20" name="object 20"/>
          <p:cNvSpPr/>
          <p:nvPr/>
        </p:nvSpPr>
        <p:spPr>
          <a:xfrm>
            <a:off x="6006792" y="1693351"/>
            <a:ext cx="57589" cy="0"/>
          </a:xfrm>
          <a:custGeom>
            <a:avLst/>
            <a:gdLst/>
            <a:ahLst/>
            <a:cxnLst/>
            <a:rect l="l" t="t" r="r" b="b"/>
            <a:pathLst>
              <a:path w="43192">
                <a:moveTo>
                  <a:pt x="0" y="0"/>
                </a:moveTo>
                <a:lnTo>
                  <a:pt x="43192" y="0"/>
                </a:lnTo>
              </a:path>
            </a:pathLst>
          </a:custGeom>
          <a:ln w="4230">
            <a:solidFill>
              <a:srgbClr val="000000"/>
            </a:solidFill>
          </a:ln>
        </p:spPr>
        <p:txBody>
          <a:bodyPr wrap="square" lIns="0" tIns="0" rIns="0" bIns="0" rtlCol="0">
            <a:noAutofit/>
          </a:bodyPr>
          <a:lstStyle/>
          <a:p>
            <a:endParaRPr sz="2400"/>
          </a:p>
        </p:txBody>
      </p:sp>
      <p:sp>
        <p:nvSpPr>
          <p:cNvPr id="21" name="object 21"/>
          <p:cNvSpPr/>
          <p:nvPr/>
        </p:nvSpPr>
        <p:spPr>
          <a:xfrm>
            <a:off x="6006792" y="1570371"/>
            <a:ext cx="57589" cy="0"/>
          </a:xfrm>
          <a:custGeom>
            <a:avLst/>
            <a:gdLst/>
            <a:ahLst/>
            <a:cxnLst/>
            <a:rect l="l" t="t" r="r" b="b"/>
            <a:pathLst>
              <a:path w="43192">
                <a:moveTo>
                  <a:pt x="0" y="0"/>
                </a:moveTo>
                <a:lnTo>
                  <a:pt x="43192" y="0"/>
                </a:lnTo>
              </a:path>
            </a:pathLst>
          </a:custGeom>
          <a:ln w="4230">
            <a:solidFill>
              <a:srgbClr val="000000"/>
            </a:solidFill>
          </a:ln>
        </p:spPr>
        <p:txBody>
          <a:bodyPr wrap="square" lIns="0" tIns="0" rIns="0" bIns="0" rtlCol="0">
            <a:noAutofit/>
          </a:bodyPr>
          <a:lstStyle/>
          <a:p>
            <a:endParaRPr sz="2400"/>
          </a:p>
        </p:txBody>
      </p:sp>
      <p:sp>
        <p:nvSpPr>
          <p:cNvPr id="22" name="object 22"/>
          <p:cNvSpPr/>
          <p:nvPr/>
        </p:nvSpPr>
        <p:spPr>
          <a:xfrm>
            <a:off x="6006792" y="1447391"/>
            <a:ext cx="57589" cy="0"/>
          </a:xfrm>
          <a:custGeom>
            <a:avLst/>
            <a:gdLst/>
            <a:ahLst/>
            <a:cxnLst/>
            <a:rect l="l" t="t" r="r" b="b"/>
            <a:pathLst>
              <a:path w="43192">
                <a:moveTo>
                  <a:pt x="0" y="0"/>
                </a:moveTo>
                <a:lnTo>
                  <a:pt x="43192" y="0"/>
                </a:lnTo>
              </a:path>
            </a:pathLst>
          </a:custGeom>
          <a:ln w="4230">
            <a:solidFill>
              <a:srgbClr val="000000"/>
            </a:solidFill>
          </a:ln>
        </p:spPr>
        <p:txBody>
          <a:bodyPr wrap="square" lIns="0" tIns="0" rIns="0" bIns="0" rtlCol="0">
            <a:noAutofit/>
          </a:bodyPr>
          <a:lstStyle/>
          <a:p>
            <a:endParaRPr sz="2400"/>
          </a:p>
        </p:txBody>
      </p:sp>
      <p:sp>
        <p:nvSpPr>
          <p:cNvPr id="23" name="object 23"/>
          <p:cNvSpPr/>
          <p:nvPr/>
        </p:nvSpPr>
        <p:spPr>
          <a:xfrm>
            <a:off x="6006792" y="1320179"/>
            <a:ext cx="57589" cy="0"/>
          </a:xfrm>
          <a:custGeom>
            <a:avLst/>
            <a:gdLst/>
            <a:ahLst/>
            <a:cxnLst/>
            <a:rect l="l" t="t" r="r" b="b"/>
            <a:pathLst>
              <a:path w="43192">
                <a:moveTo>
                  <a:pt x="0" y="0"/>
                </a:moveTo>
                <a:lnTo>
                  <a:pt x="43192" y="0"/>
                </a:lnTo>
              </a:path>
            </a:pathLst>
          </a:custGeom>
          <a:ln w="4230">
            <a:solidFill>
              <a:srgbClr val="000000"/>
            </a:solidFill>
          </a:ln>
        </p:spPr>
        <p:txBody>
          <a:bodyPr wrap="square" lIns="0" tIns="0" rIns="0" bIns="0" rtlCol="0">
            <a:noAutofit/>
          </a:bodyPr>
          <a:lstStyle/>
          <a:p>
            <a:endParaRPr sz="2400"/>
          </a:p>
        </p:txBody>
      </p:sp>
      <p:sp>
        <p:nvSpPr>
          <p:cNvPr id="24" name="object 24"/>
          <p:cNvSpPr/>
          <p:nvPr/>
        </p:nvSpPr>
        <p:spPr>
          <a:xfrm>
            <a:off x="6006792" y="1197199"/>
            <a:ext cx="57589" cy="0"/>
          </a:xfrm>
          <a:custGeom>
            <a:avLst/>
            <a:gdLst/>
            <a:ahLst/>
            <a:cxnLst/>
            <a:rect l="l" t="t" r="r" b="b"/>
            <a:pathLst>
              <a:path w="43192">
                <a:moveTo>
                  <a:pt x="0" y="0"/>
                </a:moveTo>
                <a:lnTo>
                  <a:pt x="43192" y="0"/>
                </a:lnTo>
              </a:path>
            </a:pathLst>
          </a:custGeom>
          <a:ln w="4230">
            <a:solidFill>
              <a:srgbClr val="000000"/>
            </a:solidFill>
          </a:ln>
        </p:spPr>
        <p:txBody>
          <a:bodyPr wrap="square" lIns="0" tIns="0" rIns="0" bIns="0" rtlCol="0">
            <a:noAutofit/>
          </a:bodyPr>
          <a:lstStyle/>
          <a:p>
            <a:endParaRPr sz="2400"/>
          </a:p>
        </p:txBody>
      </p:sp>
      <p:sp>
        <p:nvSpPr>
          <p:cNvPr id="25" name="object 25"/>
          <p:cNvSpPr/>
          <p:nvPr/>
        </p:nvSpPr>
        <p:spPr>
          <a:xfrm>
            <a:off x="6006792" y="1074219"/>
            <a:ext cx="57589" cy="0"/>
          </a:xfrm>
          <a:custGeom>
            <a:avLst/>
            <a:gdLst/>
            <a:ahLst/>
            <a:cxnLst/>
            <a:rect l="l" t="t" r="r" b="b"/>
            <a:pathLst>
              <a:path w="43192">
                <a:moveTo>
                  <a:pt x="0" y="0"/>
                </a:moveTo>
                <a:lnTo>
                  <a:pt x="43192" y="0"/>
                </a:lnTo>
              </a:path>
            </a:pathLst>
          </a:custGeom>
          <a:ln w="4230">
            <a:solidFill>
              <a:srgbClr val="000000"/>
            </a:solidFill>
          </a:ln>
        </p:spPr>
        <p:txBody>
          <a:bodyPr wrap="square" lIns="0" tIns="0" rIns="0" bIns="0" rtlCol="0">
            <a:noAutofit/>
          </a:bodyPr>
          <a:lstStyle/>
          <a:p>
            <a:endParaRPr sz="2400"/>
          </a:p>
        </p:txBody>
      </p:sp>
      <p:sp>
        <p:nvSpPr>
          <p:cNvPr id="26" name="object 26"/>
          <p:cNvSpPr/>
          <p:nvPr/>
        </p:nvSpPr>
        <p:spPr>
          <a:xfrm>
            <a:off x="6006792" y="947007"/>
            <a:ext cx="57589" cy="0"/>
          </a:xfrm>
          <a:custGeom>
            <a:avLst/>
            <a:gdLst/>
            <a:ahLst/>
            <a:cxnLst/>
            <a:rect l="l" t="t" r="r" b="b"/>
            <a:pathLst>
              <a:path w="43192">
                <a:moveTo>
                  <a:pt x="0" y="0"/>
                </a:moveTo>
                <a:lnTo>
                  <a:pt x="43192" y="0"/>
                </a:lnTo>
              </a:path>
            </a:pathLst>
          </a:custGeom>
          <a:ln w="4230">
            <a:solidFill>
              <a:srgbClr val="000000"/>
            </a:solidFill>
          </a:ln>
        </p:spPr>
        <p:txBody>
          <a:bodyPr wrap="square" lIns="0" tIns="0" rIns="0" bIns="0" rtlCol="0">
            <a:noAutofit/>
          </a:bodyPr>
          <a:lstStyle/>
          <a:p>
            <a:endParaRPr sz="2400"/>
          </a:p>
        </p:txBody>
      </p:sp>
      <p:sp>
        <p:nvSpPr>
          <p:cNvPr id="27" name="object 27"/>
          <p:cNvSpPr/>
          <p:nvPr/>
        </p:nvSpPr>
        <p:spPr>
          <a:xfrm>
            <a:off x="6006792" y="824196"/>
            <a:ext cx="57589" cy="0"/>
          </a:xfrm>
          <a:custGeom>
            <a:avLst/>
            <a:gdLst/>
            <a:ahLst/>
            <a:cxnLst/>
            <a:rect l="l" t="t" r="r" b="b"/>
            <a:pathLst>
              <a:path w="43192">
                <a:moveTo>
                  <a:pt x="0" y="0"/>
                </a:moveTo>
                <a:lnTo>
                  <a:pt x="43192" y="0"/>
                </a:lnTo>
              </a:path>
            </a:pathLst>
          </a:custGeom>
          <a:ln w="4230">
            <a:solidFill>
              <a:srgbClr val="000000"/>
            </a:solidFill>
          </a:ln>
        </p:spPr>
        <p:txBody>
          <a:bodyPr wrap="square" lIns="0" tIns="0" rIns="0" bIns="0" rtlCol="0">
            <a:noAutofit/>
          </a:bodyPr>
          <a:lstStyle/>
          <a:p>
            <a:endParaRPr sz="2400"/>
          </a:p>
        </p:txBody>
      </p:sp>
      <p:sp>
        <p:nvSpPr>
          <p:cNvPr id="28" name="object 28"/>
          <p:cNvSpPr/>
          <p:nvPr/>
        </p:nvSpPr>
        <p:spPr>
          <a:xfrm>
            <a:off x="6286735"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29" name="object 29"/>
          <p:cNvSpPr/>
          <p:nvPr/>
        </p:nvSpPr>
        <p:spPr>
          <a:xfrm>
            <a:off x="6500971"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30" name="object 30"/>
          <p:cNvSpPr/>
          <p:nvPr/>
        </p:nvSpPr>
        <p:spPr>
          <a:xfrm>
            <a:off x="6706979"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31" name="object 31"/>
          <p:cNvSpPr/>
          <p:nvPr/>
        </p:nvSpPr>
        <p:spPr>
          <a:xfrm>
            <a:off x="6921104"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32" name="object 32"/>
          <p:cNvSpPr/>
          <p:nvPr/>
        </p:nvSpPr>
        <p:spPr>
          <a:xfrm>
            <a:off x="7135340"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33" name="object 33"/>
          <p:cNvSpPr/>
          <p:nvPr/>
        </p:nvSpPr>
        <p:spPr>
          <a:xfrm>
            <a:off x="7349465"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34" name="object 34"/>
          <p:cNvSpPr/>
          <p:nvPr/>
        </p:nvSpPr>
        <p:spPr>
          <a:xfrm>
            <a:off x="7555475"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35" name="object 35"/>
          <p:cNvSpPr/>
          <p:nvPr/>
        </p:nvSpPr>
        <p:spPr>
          <a:xfrm>
            <a:off x="7769600"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36" name="object 36"/>
          <p:cNvSpPr/>
          <p:nvPr/>
        </p:nvSpPr>
        <p:spPr>
          <a:xfrm>
            <a:off x="7983507"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37" name="object 37"/>
          <p:cNvSpPr/>
          <p:nvPr/>
        </p:nvSpPr>
        <p:spPr>
          <a:xfrm>
            <a:off x="8197741"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38" name="object 38"/>
          <p:cNvSpPr/>
          <p:nvPr/>
        </p:nvSpPr>
        <p:spPr>
          <a:xfrm>
            <a:off x="8403641"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39" name="object 39"/>
          <p:cNvSpPr/>
          <p:nvPr/>
        </p:nvSpPr>
        <p:spPr>
          <a:xfrm>
            <a:off x="8617767"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40" name="object 40"/>
          <p:cNvSpPr/>
          <p:nvPr/>
        </p:nvSpPr>
        <p:spPr>
          <a:xfrm>
            <a:off x="8832001"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41" name="object 41"/>
          <p:cNvSpPr/>
          <p:nvPr/>
        </p:nvSpPr>
        <p:spPr>
          <a:xfrm>
            <a:off x="9046237"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42" name="object 42"/>
          <p:cNvSpPr/>
          <p:nvPr/>
        </p:nvSpPr>
        <p:spPr>
          <a:xfrm>
            <a:off x="9252136"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43" name="object 43"/>
          <p:cNvSpPr/>
          <p:nvPr/>
        </p:nvSpPr>
        <p:spPr>
          <a:xfrm>
            <a:off x="9466372"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44" name="object 44"/>
          <p:cNvSpPr/>
          <p:nvPr/>
        </p:nvSpPr>
        <p:spPr>
          <a:xfrm>
            <a:off x="9680497"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45" name="object 45"/>
          <p:cNvSpPr/>
          <p:nvPr/>
        </p:nvSpPr>
        <p:spPr>
          <a:xfrm>
            <a:off x="9894733"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46" name="object 46"/>
          <p:cNvSpPr/>
          <p:nvPr/>
        </p:nvSpPr>
        <p:spPr>
          <a:xfrm>
            <a:off x="10100632"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47" name="object 47"/>
          <p:cNvSpPr/>
          <p:nvPr/>
        </p:nvSpPr>
        <p:spPr>
          <a:xfrm>
            <a:off x="10314868"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48" name="object 48"/>
          <p:cNvSpPr/>
          <p:nvPr/>
        </p:nvSpPr>
        <p:spPr>
          <a:xfrm>
            <a:off x="10528993"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49" name="object 49"/>
          <p:cNvSpPr/>
          <p:nvPr/>
        </p:nvSpPr>
        <p:spPr>
          <a:xfrm>
            <a:off x="10743229"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50" name="object 50"/>
          <p:cNvSpPr/>
          <p:nvPr/>
        </p:nvSpPr>
        <p:spPr>
          <a:xfrm>
            <a:off x="10949128"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51" name="object 51"/>
          <p:cNvSpPr/>
          <p:nvPr/>
        </p:nvSpPr>
        <p:spPr>
          <a:xfrm>
            <a:off x="11163364"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52" name="object 52"/>
          <p:cNvSpPr/>
          <p:nvPr/>
        </p:nvSpPr>
        <p:spPr>
          <a:xfrm>
            <a:off x="11377489" y="2070755"/>
            <a:ext cx="0" cy="29616"/>
          </a:xfrm>
          <a:custGeom>
            <a:avLst/>
            <a:gdLst/>
            <a:ahLst/>
            <a:cxnLst/>
            <a:rect l="l" t="t" r="r" b="b"/>
            <a:pathLst>
              <a:path h="29616">
                <a:moveTo>
                  <a:pt x="0" y="29616"/>
                </a:moveTo>
                <a:lnTo>
                  <a:pt x="0" y="0"/>
                </a:lnTo>
              </a:path>
            </a:pathLst>
          </a:custGeom>
          <a:ln w="6170">
            <a:solidFill>
              <a:srgbClr val="000000"/>
            </a:solidFill>
          </a:ln>
        </p:spPr>
        <p:txBody>
          <a:bodyPr wrap="square" lIns="0" tIns="0" rIns="0" bIns="0" rtlCol="0">
            <a:noAutofit/>
          </a:bodyPr>
          <a:lstStyle/>
          <a:p>
            <a:endParaRPr sz="2400"/>
          </a:p>
        </p:txBody>
      </p:sp>
      <p:sp>
        <p:nvSpPr>
          <p:cNvPr id="53" name="object 53"/>
          <p:cNvSpPr/>
          <p:nvPr/>
        </p:nvSpPr>
        <p:spPr>
          <a:xfrm>
            <a:off x="6282676" y="1008499"/>
            <a:ext cx="4876517" cy="932957"/>
          </a:xfrm>
          <a:custGeom>
            <a:avLst/>
            <a:gdLst/>
            <a:ahLst/>
            <a:cxnLst/>
            <a:rect l="l" t="t" r="r" b="b"/>
            <a:pathLst>
              <a:path w="3657388" h="932957">
                <a:moveTo>
                  <a:pt x="0" y="0"/>
                </a:moveTo>
                <a:lnTo>
                  <a:pt x="160676" y="237498"/>
                </a:lnTo>
                <a:lnTo>
                  <a:pt x="315100" y="12862"/>
                </a:lnTo>
                <a:lnTo>
                  <a:pt x="475777" y="335093"/>
                </a:lnTo>
                <a:lnTo>
                  <a:pt x="636371" y="250191"/>
                </a:lnTo>
                <a:lnTo>
                  <a:pt x="797048" y="63633"/>
                </a:lnTo>
                <a:lnTo>
                  <a:pt x="951472" y="398726"/>
                </a:lnTo>
                <a:lnTo>
                  <a:pt x="1112148" y="186614"/>
                </a:lnTo>
                <a:lnTo>
                  <a:pt x="1272578" y="271515"/>
                </a:lnTo>
                <a:lnTo>
                  <a:pt x="1433173" y="38247"/>
                </a:lnTo>
                <a:lnTo>
                  <a:pt x="1587679" y="373171"/>
                </a:lnTo>
                <a:lnTo>
                  <a:pt x="1748273" y="122980"/>
                </a:lnTo>
                <a:lnTo>
                  <a:pt x="1908950" y="597977"/>
                </a:lnTo>
                <a:lnTo>
                  <a:pt x="2069544" y="831132"/>
                </a:lnTo>
                <a:lnTo>
                  <a:pt x="2224051" y="682766"/>
                </a:lnTo>
                <a:lnTo>
                  <a:pt x="2384645" y="784422"/>
                </a:lnTo>
                <a:lnTo>
                  <a:pt x="2545239" y="746343"/>
                </a:lnTo>
                <a:lnTo>
                  <a:pt x="2705916" y="436805"/>
                </a:lnTo>
                <a:lnTo>
                  <a:pt x="2860422" y="559785"/>
                </a:lnTo>
                <a:lnTo>
                  <a:pt x="3021017" y="932957"/>
                </a:lnTo>
                <a:lnTo>
                  <a:pt x="3181693" y="644518"/>
                </a:lnTo>
                <a:lnTo>
                  <a:pt x="3342288" y="411419"/>
                </a:lnTo>
                <a:lnTo>
                  <a:pt x="3496712" y="708152"/>
                </a:lnTo>
                <a:lnTo>
                  <a:pt x="3657388" y="869323"/>
                </a:lnTo>
              </a:path>
            </a:pathLst>
          </a:custGeom>
          <a:ln w="8698">
            <a:solidFill>
              <a:srgbClr val="FF0000"/>
            </a:solidFill>
          </a:ln>
        </p:spPr>
        <p:txBody>
          <a:bodyPr wrap="square" lIns="0" tIns="0" rIns="0" bIns="0" rtlCol="0">
            <a:noAutofit/>
          </a:bodyPr>
          <a:lstStyle/>
          <a:p>
            <a:endParaRPr sz="2400"/>
          </a:p>
        </p:txBody>
      </p:sp>
      <p:sp>
        <p:nvSpPr>
          <p:cNvPr id="54" name="object 54"/>
          <p:cNvSpPr/>
          <p:nvPr/>
        </p:nvSpPr>
        <p:spPr>
          <a:xfrm>
            <a:off x="6241540" y="1010712"/>
            <a:ext cx="90499" cy="0"/>
          </a:xfrm>
          <a:custGeom>
            <a:avLst/>
            <a:gdLst/>
            <a:ahLst/>
            <a:cxnLst/>
            <a:rect l="l" t="t" r="r" b="b"/>
            <a:pathLst>
              <a:path w="67874">
                <a:moveTo>
                  <a:pt x="0" y="0"/>
                </a:moveTo>
                <a:lnTo>
                  <a:pt x="67874" y="0"/>
                </a:lnTo>
              </a:path>
            </a:pathLst>
          </a:custGeom>
          <a:ln w="47951">
            <a:solidFill>
              <a:srgbClr val="FF0000"/>
            </a:solidFill>
          </a:ln>
        </p:spPr>
        <p:txBody>
          <a:bodyPr wrap="square" lIns="0" tIns="0" rIns="0" bIns="0" rtlCol="0">
            <a:noAutofit/>
          </a:bodyPr>
          <a:lstStyle/>
          <a:p>
            <a:endParaRPr sz="2400"/>
          </a:p>
        </p:txBody>
      </p:sp>
      <p:sp>
        <p:nvSpPr>
          <p:cNvPr id="55" name="object 55"/>
          <p:cNvSpPr/>
          <p:nvPr/>
        </p:nvSpPr>
        <p:spPr>
          <a:xfrm>
            <a:off x="6253829" y="993717"/>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56" name="object 56"/>
          <p:cNvSpPr/>
          <p:nvPr/>
        </p:nvSpPr>
        <p:spPr>
          <a:xfrm>
            <a:off x="6286737" y="1010642"/>
            <a:ext cx="32908" cy="17036"/>
          </a:xfrm>
          <a:custGeom>
            <a:avLst/>
            <a:gdLst/>
            <a:ahLst/>
            <a:cxnLst/>
            <a:rect l="l" t="t" r="r" b="b"/>
            <a:pathLst>
              <a:path w="24681" h="17036">
                <a:moveTo>
                  <a:pt x="0" y="0"/>
                </a:moveTo>
                <a:lnTo>
                  <a:pt x="24681" y="17036"/>
                </a:lnTo>
              </a:path>
            </a:pathLst>
          </a:custGeom>
          <a:ln w="4856">
            <a:solidFill>
              <a:srgbClr val="FF0000"/>
            </a:solidFill>
          </a:ln>
        </p:spPr>
        <p:txBody>
          <a:bodyPr wrap="square" lIns="0" tIns="0" rIns="0" bIns="0" rtlCol="0">
            <a:noAutofit/>
          </a:bodyPr>
          <a:lstStyle/>
          <a:p>
            <a:endParaRPr sz="2400"/>
          </a:p>
        </p:txBody>
      </p:sp>
      <p:sp>
        <p:nvSpPr>
          <p:cNvPr id="57" name="object 57"/>
          <p:cNvSpPr/>
          <p:nvPr/>
        </p:nvSpPr>
        <p:spPr>
          <a:xfrm>
            <a:off x="6253829" y="1010642"/>
            <a:ext cx="32908" cy="17036"/>
          </a:xfrm>
          <a:custGeom>
            <a:avLst/>
            <a:gdLst/>
            <a:ahLst/>
            <a:cxnLst/>
            <a:rect l="l" t="t" r="r" b="b"/>
            <a:pathLst>
              <a:path w="24681" h="17036">
                <a:moveTo>
                  <a:pt x="24681" y="0"/>
                </a:moveTo>
                <a:lnTo>
                  <a:pt x="0" y="17036"/>
                </a:lnTo>
              </a:path>
            </a:pathLst>
          </a:custGeom>
          <a:ln w="4856">
            <a:solidFill>
              <a:srgbClr val="FF0000"/>
            </a:solidFill>
          </a:ln>
        </p:spPr>
        <p:txBody>
          <a:bodyPr wrap="square" lIns="0" tIns="0" rIns="0" bIns="0" rtlCol="0">
            <a:noAutofit/>
          </a:bodyPr>
          <a:lstStyle/>
          <a:p>
            <a:endParaRPr sz="2400"/>
          </a:p>
        </p:txBody>
      </p:sp>
      <p:sp>
        <p:nvSpPr>
          <p:cNvPr id="58" name="object 58"/>
          <p:cNvSpPr/>
          <p:nvPr/>
        </p:nvSpPr>
        <p:spPr>
          <a:xfrm>
            <a:off x="6286737" y="993717"/>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59" name="object 59"/>
          <p:cNvSpPr/>
          <p:nvPr/>
        </p:nvSpPr>
        <p:spPr>
          <a:xfrm>
            <a:off x="6455776" y="1248112"/>
            <a:ext cx="90499" cy="0"/>
          </a:xfrm>
          <a:custGeom>
            <a:avLst/>
            <a:gdLst/>
            <a:ahLst/>
            <a:cxnLst/>
            <a:rect l="l" t="t" r="r" b="b"/>
            <a:pathLst>
              <a:path w="67874">
                <a:moveTo>
                  <a:pt x="0" y="0"/>
                </a:moveTo>
                <a:lnTo>
                  <a:pt x="67874" y="0"/>
                </a:lnTo>
              </a:path>
            </a:pathLst>
          </a:custGeom>
          <a:ln w="47810">
            <a:solidFill>
              <a:srgbClr val="FF0000"/>
            </a:solidFill>
          </a:ln>
        </p:spPr>
        <p:txBody>
          <a:bodyPr wrap="square" lIns="0" tIns="0" rIns="0" bIns="0" rtlCol="0">
            <a:noAutofit/>
          </a:bodyPr>
          <a:lstStyle/>
          <a:p>
            <a:endParaRPr sz="2400"/>
          </a:p>
        </p:txBody>
      </p:sp>
      <p:sp>
        <p:nvSpPr>
          <p:cNvPr id="60" name="object 60"/>
          <p:cNvSpPr/>
          <p:nvPr/>
        </p:nvSpPr>
        <p:spPr>
          <a:xfrm>
            <a:off x="6468063" y="1231217"/>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61" name="object 61"/>
          <p:cNvSpPr/>
          <p:nvPr/>
        </p:nvSpPr>
        <p:spPr>
          <a:xfrm>
            <a:off x="6500973" y="1248141"/>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62" name="object 62"/>
          <p:cNvSpPr/>
          <p:nvPr/>
        </p:nvSpPr>
        <p:spPr>
          <a:xfrm>
            <a:off x="6468063" y="1248141"/>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63" name="object 63"/>
          <p:cNvSpPr/>
          <p:nvPr/>
        </p:nvSpPr>
        <p:spPr>
          <a:xfrm>
            <a:off x="6500973" y="1231217"/>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64" name="object 64"/>
          <p:cNvSpPr/>
          <p:nvPr/>
        </p:nvSpPr>
        <p:spPr>
          <a:xfrm>
            <a:off x="6661675" y="1023405"/>
            <a:ext cx="90499" cy="0"/>
          </a:xfrm>
          <a:custGeom>
            <a:avLst/>
            <a:gdLst/>
            <a:ahLst/>
            <a:cxnLst/>
            <a:rect l="l" t="t" r="r" b="b"/>
            <a:pathLst>
              <a:path w="67874">
                <a:moveTo>
                  <a:pt x="0" y="0"/>
                </a:moveTo>
                <a:lnTo>
                  <a:pt x="67874" y="0"/>
                </a:lnTo>
              </a:path>
            </a:pathLst>
          </a:custGeom>
          <a:ln w="47951">
            <a:solidFill>
              <a:srgbClr val="FF0000"/>
            </a:solidFill>
          </a:ln>
        </p:spPr>
        <p:txBody>
          <a:bodyPr wrap="square" lIns="0" tIns="0" rIns="0" bIns="0" rtlCol="0">
            <a:noAutofit/>
          </a:bodyPr>
          <a:lstStyle/>
          <a:p>
            <a:endParaRPr sz="2400"/>
          </a:p>
        </p:txBody>
      </p:sp>
      <p:sp>
        <p:nvSpPr>
          <p:cNvPr id="65" name="object 65"/>
          <p:cNvSpPr/>
          <p:nvPr/>
        </p:nvSpPr>
        <p:spPr>
          <a:xfrm>
            <a:off x="6674071" y="1006410"/>
            <a:ext cx="32908" cy="17036"/>
          </a:xfrm>
          <a:custGeom>
            <a:avLst/>
            <a:gdLst/>
            <a:ahLst/>
            <a:cxnLst/>
            <a:rect l="l" t="t" r="r" b="b"/>
            <a:pathLst>
              <a:path w="24681" h="17036">
                <a:moveTo>
                  <a:pt x="24681" y="17036"/>
                </a:moveTo>
                <a:lnTo>
                  <a:pt x="0" y="0"/>
                </a:lnTo>
              </a:path>
            </a:pathLst>
          </a:custGeom>
          <a:ln w="4856">
            <a:solidFill>
              <a:srgbClr val="FF0000"/>
            </a:solidFill>
          </a:ln>
        </p:spPr>
        <p:txBody>
          <a:bodyPr wrap="square" lIns="0" tIns="0" rIns="0" bIns="0" rtlCol="0">
            <a:noAutofit/>
          </a:bodyPr>
          <a:lstStyle/>
          <a:p>
            <a:endParaRPr sz="2400"/>
          </a:p>
        </p:txBody>
      </p:sp>
      <p:sp>
        <p:nvSpPr>
          <p:cNvPr id="66" name="object 66"/>
          <p:cNvSpPr/>
          <p:nvPr/>
        </p:nvSpPr>
        <p:spPr>
          <a:xfrm>
            <a:off x="6706981" y="1023448"/>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67" name="object 67"/>
          <p:cNvSpPr/>
          <p:nvPr/>
        </p:nvSpPr>
        <p:spPr>
          <a:xfrm>
            <a:off x="6674071" y="1023448"/>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68" name="object 68"/>
          <p:cNvSpPr/>
          <p:nvPr/>
        </p:nvSpPr>
        <p:spPr>
          <a:xfrm>
            <a:off x="6706981" y="1006410"/>
            <a:ext cx="32908" cy="17036"/>
          </a:xfrm>
          <a:custGeom>
            <a:avLst/>
            <a:gdLst/>
            <a:ahLst/>
            <a:cxnLst/>
            <a:rect l="l" t="t" r="r" b="b"/>
            <a:pathLst>
              <a:path w="24681" h="17036">
                <a:moveTo>
                  <a:pt x="0" y="17036"/>
                </a:moveTo>
                <a:lnTo>
                  <a:pt x="24681" y="0"/>
                </a:lnTo>
              </a:path>
            </a:pathLst>
          </a:custGeom>
          <a:ln w="4856">
            <a:solidFill>
              <a:srgbClr val="FF0000"/>
            </a:solidFill>
          </a:ln>
        </p:spPr>
        <p:txBody>
          <a:bodyPr wrap="square" lIns="0" tIns="0" rIns="0" bIns="0" rtlCol="0">
            <a:noAutofit/>
          </a:bodyPr>
          <a:lstStyle/>
          <a:p>
            <a:endParaRPr sz="2400"/>
          </a:p>
        </p:txBody>
      </p:sp>
      <p:sp>
        <p:nvSpPr>
          <p:cNvPr id="69" name="object 69"/>
          <p:cNvSpPr/>
          <p:nvPr/>
        </p:nvSpPr>
        <p:spPr>
          <a:xfrm>
            <a:off x="6875909" y="1345636"/>
            <a:ext cx="90499" cy="0"/>
          </a:xfrm>
          <a:custGeom>
            <a:avLst/>
            <a:gdLst/>
            <a:ahLst/>
            <a:cxnLst/>
            <a:rect l="l" t="t" r="r" b="b"/>
            <a:pathLst>
              <a:path w="67874">
                <a:moveTo>
                  <a:pt x="0" y="0"/>
                </a:moveTo>
                <a:lnTo>
                  <a:pt x="67874" y="0"/>
                </a:lnTo>
              </a:path>
            </a:pathLst>
          </a:custGeom>
          <a:ln w="47951">
            <a:solidFill>
              <a:srgbClr val="FF0000"/>
            </a:solidFill>
          </a:ln>
        </p:spPr>
        <p:txBody>
          <a:bodyPr wrap="square" lIns="0" tIns="0" rIns="0" bIns="0" rtlCol="0">
            <a:noAutofit/>
          </a:bodyPr>
          <a:lstStyle/>
          <a:p>
            <a:endParaRPr sz="2400"/>
          </a:p>
        </p:txBody>
      </p:sp>
      <p:sp>
        <p:nvSpPr>
          <p:cNvPr id="70" name="object 70"/>
          <p:cNvSpPr/>
          <p:nvPr/>
        </p:nvSpPr>
        <p:spPr>
          <a:xfrm>
            <a:off x="6888198" y="1328642"/>
            <a:ext cx="32908" cy="17093"/>
          </a:xfrm>
          <a:custGeom>
            <a:avLst/>
            <a:gdLst/>
            <a:ahLst/>
            <a:cxnLst/>
            <a:rect l="l" t="t" r="r" b="b"/>
            <a:pathLst>
              <a:path w="24681" h="17093">
                <a:moveTo>
                  <a:pt x="24681" y="17093"/>
                </a:moveTo>
                <a:lnTo>
                  <a:pt x="0" y="0"/>
                </a:lnTo>
              </a:path>
            </a:pathLst>
          </a:custGeom>
          <a:ln w="4859">
            <a:solidFill>
              <a:srgbClr val="FF0000"/>
            </a:solidFill>
          </a:ln>
        </p:spPr>
        <p:txBody>
          <a:bodyPr wrap="square" lIns="0" tIns="0" rIns="0" bIns="0" rtlCol="0">
            <a:noAutofit/>
          </a:bodyPr>
          <a:lstStyle/>
          <a:p>
            <a:endParaRPr sz="2400"/>
          </a:p>
        </p:txBody>
      </p:sp>
      <p:sp>
        <p:nvSpPr>
          <p:cNvPr id="71" name="object 71"/>
          <p:cNvSpPr/>
          <p:nvPr/>
        </p:nvSpPr>
        <p:spPr>
          <a:xfrm>
            <a:off x="6921106" y="1345735"/>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72" name="object 72"/>
          <p:cNvSpPr/>
          <p:nvPr/>
        </p:nvSpPr>
        <p:spPr>
          <a:xfrm>
            <a:off x="6888198" y="1345735"/>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73" name="object 73"/>
          <p:cNvSpPr/>
          <p:nvPr/>
        </p:nvSpPr>
        <p:spPr>
          <a:xfrm>
            <a:off x="6921106" y="1328642"/>
            <a:ext cx="32908" cy="17093"/>
          </a:xfrm>
          <a:custGeom>
            <a:avLst/>
            <a:gdLst/>
            <a:ahLst/>
            <a:cxnLst/>
            <a:rect l="l" t="t" r="r" b="b"/>
            <a:pathLst>
              <a:path w="24681" h="17093">
                <a:moveTo>
                  <a:pt x="0" y="17093"/>
                </a:moveTo>
                <a:lnTo>
                  <a:pt x="24681" y="0"/>
                </a:lnTo>
              </a:path>
            </a:pathLst>
          </a:custGeom>
          <a:ln w="4859">
            <a:solidFill>
              <a:srgbClr val="FF0000"/>
            </a:solidFill>
          </a:ln>
        </p:spPr>
        <p:txBody>
          <a:bodyPr wrap="square" lIns="0" tIns="0" rIns="0" bIns="0" rtlCol="0">
            <a:noAutofit/>
          </a:bodyPr>
          <a:lstStyle/>
          <a:p>
            <a:endParaRPr sz="2400"/>
          </a:p>
        </p:txBody>
      </p:sp>
      <p:sp>
        <p:nvSpPr>
          <p:cNvPr id="74" name="object 74"/>
          <p:cNvSpPr/>
          <p:nvPr/>
        </p:nvSpPr>
        <p:spPr>
          <a:xfrm>
            <a:off x="7089818" y="1260903"/>
            <a:ext cx="90772" cy="0"/>
          </a:xfrm>
          <a:custGeom>
            <a:avLst/>
            <a:gdLst/>
            <a:ahLst/>
            <a:cxnLst/>
            <a:rect l="l" t="t" r="r" b="b"/>
            <a:pathLst>
              <a:path w="68079">
                <a:moveTo>
                  <a:pt x="0" y="0"/>
                </a:moveTo>
                <a:lnTo>
                  <a:pt x="68079" y="0"/>
                </a:lnTo>
              </a:path>
            </a:pathLst>
          </a:custGeom>
          <a:ln w="47951">
            <a:solidFill>
              <a:srgbClr val="FF0000"/>
            </a:solidFill>
          </a:ln>
        </p:spPr>
        <p:txBody>
          <a:bodyPr wrap="square" lIns="0" tIns="0" rIns="0" bIns="0" rtlCol="0">
            <a:noAutofit/>
          </a:bodyPr>
          <a:lstStyle/>
          <a:p>
            <a:endParaRPr sz="2400"/>
          </a:p>
        </p:txBody>
      </p:sp>
      <p:sp>
        <p:nvSpPr>
          <p:cNvPr id="75" name="object 75"/>
          <p:cNvSpPr/>
          <p:nvPr/>
        </p:nvSpPr>
        <p:spPr>
          <a:xfrm>
            <a:off x="7102434" y="1243909"/>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76" name="object 76"/>
          <p:cNvSpPr/>
          <p:nvPr/>
        </p:nvSpPr>
        <p:spPr>
          <a:xfrm>
            <a:off x="7135342" y="1260834"/>
            <a:ext cx="32908" cy="17036"/>
          </a:xfrm>
          <a:custGeom>
            <a:avLst/>
            <a:gdLst/>
            <a:ahLst/>
            <a:cxnLst/>
            <a:rect l="l" t="t" r="r" b="b"/>
            <a:pathLst>
              <a:path w="24681" h="17036">
                <a:moveTo>
                  <a:pt x="0" y="0"/>
                </a:moveTo>
                <a:lnTo>
                  <a:pt x="24681" y="17036"/>
                </a:lnTo>
              </a:path>
            </a:pathLst>
          </a:custGeom>
          <a:ln w="4856">
            <a:solidFill>
              <a:srgbClr val="FF0000"/>
            </a:solidFill>
          </a:ln>
        </p:spPr>
        <p:txBody>
          <a:bodyPr wrap="square" lIns="0" tIns="0" rIns="0" bIns="0" rtlCol="0">
            <a:noAutofit/>
          </a:bodyPr>
          <a:lstStyle/>
          <a:p>
            <a:endParaRPr sz="2400"/>
          </a:p>
        </p:txBody>
      </p:sp>
      <p:sp>
        <p:nvSpPr>
          <p:cNvPr id="77" name="object 77"/>
          <p:cNvSpPr/>
          <p:nvPr/>
        </p:nvSpPr>
        <p:spPr>
          <a:xfrm>
            <a:off x="7102434" y="1260834"/>
            <a:ext cx="32908" cy="17036"/>
          </a:xfrm>
          <a:custGeom>
            <a:avLst/>
            <a:gdLst/>
            <a:ahLst/>
            <a:cxnLst/>
            <a:rect l="l" t="t" r="r" b="b"/>
            <a:pathLst>
              <a:path w="24681" h="17036">
                <a:moveTo>
                  <a:pt x="24681" y="0"/>
                </a:moveTo>
                <a:lnTo>
                  <a:pt x="0" y="17036"/>
                </a:lnTo>
              </a:path>
            </a:pathLst>
          </a:custGeom>
          <a:ln w="4856">
            <a:solidFill>
              <a:srgbClr val="FF0000"/>
            </a:solidFill>
          </a:ln>
        </p:spPr>
        <p:txBody>
          <a:bodyPr wrap="square" lIns="0" tIns="0" rIns="0" bIns="0" rtlCol="0">
            <a:noAutofit/>
          </a:bodyPr>
          <a:lstStyle/>
          <a:p>
            <a:endParaRPr sz="2400"/>
          </a:p>
        </p:txBody>
      </p:sp>
      <p:sp>
        <p:nvSpPr>
          <p:cNvPr id="78" name="object 78"/>
          <p:cNvSpPr/>
          <p:nvPr/>
        </p:nvSpPr>
        <p:spPr>
          <a:xfrm>
            <a:off x="7135342" y="1243909"/>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79" name="object 79"/>
          <p:cNvSpPr/>
          <p:nvPr/>
        </p:nvSpPr>
        <p:spPr>
          <a:xfrm>
            <a:off x="7303945" y="1074289"/>
            <a:ext cx="90772" cy="0"/>
          </a:xfrm>
          <a:custGeom>
            <a:avLst/>
            <a:gdLst/>
            <a:ahLst/>
            <a:cxnLst/>
            <a:rect l="l" t="t" r="r" b="b"/>
            <a:pathLst>
              <a:path w="68079">
                <a:moveTo>
                  <a:pt x="0" y="0"/>
                </a:moveTo>
                <a:lnTo>
                  <a:pt x="68079" y="0"/>
                </a:lnTo>
              </a:path>
            </a:pathLst>
          </a:custGeom>
          <a:ln w="47951">
            <a:solidFill>
              <a:srgbClr val="FF0000"/>
            </a:solidFill>
          </a:ln>
        </p:spPr>
        <p:txBody>
          <a:bodyPr wrap="square" lIns="0" tIns="0" rIns="0" bIns="0" rtlCol="0">
            <a:noAutofit/>
          </a:bodyPr>
          <a:lstStyle/>
          <a:p>
            <a:endParaRPr sz="2400"/>
          </a:p>
        </p:txBody>
      </p:sp>
      <p:sp>
        <p:nvSpPr>
          <p:cNvPr id="80" name="object 80"/>
          <p:cNvSpPr/>
          <p:nvPr/>
        </p:nvSpPr>
        <p:spPr>
          <a:xfrm>
            <a:off x="7316337" y="1057296"/>
            <a:ext cx="33128" cy="16923"/>
          </a:xfrm>
          <a:custGeom>
            <a:avLst/>
            <a:gdLst/>
            <a:ahLst/>
            <a:cxnLst/>
            <a:rect l="l" t="t" r="r" b="b"/>
            <a:pathLst>
              <a:path w="24846" h="16923">
                <a:moveTo>
                  <a:pt x="24846" y="16923"/>
                </a:moveTo>
                <a:lnTo>
                  <a:pt x="0" y="0"/>
                </a:lnTo>
              </a:path>
            </a:pathLst>
          </a:custGeom>
          <a:ln w="4845">
            <a:solidFill>
              <a:srgbClr val="FF0000"/>
            </a:solidFill>
          </a:ln>
        </p:spPr>
        <p:txBody>
          <a:bodyPr wrap="square" lIns="0" tIns="0" rIns="0" bIns="0" rtlCol="0">
            <a:noAutofit/>
          </a:bodyPr>
          <a:lstStyle/>
          <a:p>
            <a:endParaRPr sz="2400"/>
          </a:p>
        </p:txBody>
      </p:sp>
      <p:sp>
        <p:nvSpPr>
          <p:cNvPr id="81" name="object 81"/>
          <p:cNvSpPr/>
          <p:nvPr/>
        </p:nvSpPr>
        <p:spPr>
          <a:xfrm>
            <a:off x="7349467" y="1074220"/>
            <a:ext cx="32908" cy="17093"/>
          </a:xfrm>
          <a:custGeom>
            <a:avLst/>
            <a:gdLst/>
            <a:ahLst/>
            <a:cxnLst/>
            <a:rect l="l" t="t" r="r" b="b"/>
            <a:pathLst>
              <a:path w="24681" h="17093">
                <a:moveTo>
                  <a:pt x="0" y="0"/>
                </a:moveTo>
                <a:lnTo>
                  <a:pt x="24681" y="17093"/>
                </a:lnTo>
              </a:path>
            </a:pathLst>
          </a:custGeom>
          <a:ln w="4859">
            <a:solidFill>
              <a:srgbClr val="FF0000"/>
            </a:solidFill>
          </a:ln>
        </p:spPr>
        <p:txBody>
          <a:bodyPr wrap="square" lIns="0" tIns="0" rIns="0" bIns="0" rtlCol="0">
            <a:noAutofit/>
          </a:bodyPr>
          <a:lstStyle/>
          <a:p>
            <a:endParaRPr sz="2400"/>
          </a:p>
        </p:txBody>
      </p:sp>
      <p:sp>
        <p:nvSpPr>
          <p:cNvPr id="82" name="object 82"/>
          <p:cNvSpPr/>
          <p:nvPr/>
        </p:nvSpPr>
        <p:spPr>
          <a:xfrm>
            <a:off x="7316337" y="1074220"/>
            <a:ext cx="33128" cy="17093"/>
          </a:xfrm>
          <a:custGeom>
            <a:avLst/>
            <a:gdLst/>
            <a:ahLst/>
            <a:cxnLst/>
            <a:rect l="l" t="t" r="r" b="b"/>
            <a:pathLst>
              <a:path w="24846" h="17093">
                <a:moveTo>
                  <a:pt x="24846" y="0"/>
                </a:moveTo>
                <a:lnTo>
                  <a:pt x="0" y="17093"/>
                </a:lnTo>
              </a:path>
            </a:pathLst>
          </a:custGeom>
          <a:ln w="4854">
            <a:solidFill>
              <a:srgbClr val="FF0000"/>
            </a:solidFill>
          </a:ln>
        </p:spPr>
        <p:txBody>
          <a:bodyPr wrap="square" lIns="0" tIns="0" rIns="0" bIns="0" rtlCol="0">
            <a:noAutofit/>
          </a:bodyPr>
          <a:lstStyle/>
          <a:p>
            <a:endParaRPr sz="2400"/>
          </a:p>
        </p:txBody>
      </p:sp>
      <p:sp>
        <p:nvSpPr>
          <p:cNvPr id="83" name="object 83"/>
          <p:cNvSpPr/>
          <p:nvPr/>
        </p:nvSpPr>
        <p:spPr>
          <a:xfrm>
            <a:off x="7349467" y="1057296"/>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84" name="object 84"/>
          <p:cNvSpPr/>
          <p:nvPr/>
        </p:nvSpPr>
        <p:spPr>
          <a:xfrm>
            <a:off x="7509953" y="1409271"/>
            <a:ext cx="90772" cy="0"/>
          </a:xfrm>
          <a:custGeom>
            <a:avLst/>
            <a:gdLst/>
            <a:ahLst/>
            <a:cxnLst/>
            <a:rect l="l" t="t" r="r" b="b"/>
            <a:pathLst>
              <a:path w="68079">
                <a:moveTo>
                  <a:pt x="0" y="0"/>
                </a:moveTo>
                <a:lnTo>
                  <a:pt x="68079" y="0"/>
                </a:lnTo>
              </a:path>
            </a:pathLst>
          </a:custGeom>
          <a:ln w="47951">
            <a:solidFill>
              <a:srgbClr val="FF0000"/>
            </a:solidFill>
          </a:ln>
        </p:spPr>
        <p:txBody>
          <a:bodyPr wrap="square" lIns="0" tIns="0" rIns="0" bIns="0" rtlCol="0">
            <a:noAutofit/>
          </a:bodyPr>
          <a:lstStyle/>
          <a:p>
            <a:endParaRPr sz="2400"/>
          </a:p>
        </p:txBody>
      </p:sp>
      <p:sp>
        <p:nvSpPr>
          <p:cNvPr id="85" name="object 85"/>
          <p:cNvSpPr/>
          <p:nvPr/>
        </p:nvSpPr>
        <p:spPr>
          <a:xfrm>
            <a:off x="7522236" y="1392275"/>
            <a:ext cx="33237" cy="17036"/>
          </a:xfrm>
          <a:custGeom>
            <a:avLst/>
            <a:gdLst/>
            <a:ahLst/>
            <a:cxnLst/>
            <a:rect l="l" t="t" r="r" b="b"/>
            <a:pathLst>
              <a:path w="24928" h="17036">
                <a:moveTo>
                  <a:pt x="24928" y="17036"/>
                </a:moveTo>
                <a:lnTo>
                  <a:pt x="0" y="0"/>
                </a:lnTo>
              </a:path>
            </a:pathLst>
          </a:custGeom>
          <a:ln w="4848">
            <a:solidFill>
              <a:srgbClr val="FF0000"/>
            </a:solidFill>
          </a:ln>
        </p:spPr>
        <p:txBody>
          <a:bodyPr wrap="square" lIns="0" tIns="0" rIns="0" bIns="0" rtlCol="0">
            <a:noAutofit/>
          </a:bodyPr>
          <a:lstStyle/>
          <a:p>
            <a:endParaRPr sz="2400"/>
          </a:p>
        </p:txBody>
      </p:sp>
      <p:sp>
        <p:nvSpPr>
          <p:cNvPr id="86" name="object 86"/>
          <p:cNvSpPr/>
          <p:nvPr/>
        </p:nvSpPr>
        <p:spPr>
          <a:xfrm>
            <a:off x="7555477" y="1409313"/>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87" name="object 87"/>
          <p:cNvSpPr/>
          <p:nvPr/>
        </p:nvSpPr>
        <p:spPr>
          <a:xfrm>
            <a:off x="7522236" y="1409313"/>
            <a:ext cx="33237" cy="16923"/>
          </a:xfrm>
          <a:custGeom>
            <a:avLst/>
            <a:gdLst/>
            <a:ahLst/>
            <a:cxnLst/>
            <a:rect l="l" t="t" r="r" b="b"/>
            <a:pathLst>
              <a:path w="24928" h="16923">
                <a:moveTo>
                  <a:pt x="24928" y="0"/>
                </a:moveTo>
                <a:lnTo>
                  <a:pt x="0" y="16923"/>
                </a:lnTo>
              </a:path>
            </a:pathLst>
          </a:custGeom>
          <a:ln w="4842">
            <a:solidFill>
              <a:srgbClr val="FF0000"/>
            </a:solidFill>
          </a:ln>
        </p:spPr>
        <p:txBody>
          <a:bodyPr wrap="square" lIns="0" tIns="0" rIns="0" bIns="0" rtlCol="0">
            <a:noAutofit/>
          </a:bodyPr>
          <a:lstStyle/>
          <a:p>
            <a:endParaRPr sz="2400"/>
          </a:p>
        </p:txBody>
      </p:sp>
      <p:sp>
        <p:nvSpPr>
          <p:cNvPr id="88" name="object 88"/>
          <p:cNvSpPr/>
          <p:nvPr/>
        </p:nvSpPr>
        <p:spPr>
          <a:xfrm>
            <a:off x="7555477" y="1392275"/>
            <a:ext cx="32908" cy="17036"/>
          </a:xfrm>
          <a:custGeom>
            <a:avLst/>
            <a:gdLst/>
            <a:ahLst/>
            <a:cxnLst/>
            <a:rect l="l" t="t" r="r" b="b"/>
            <a:pathLst>
              <a:path w="24681" h="17036">
                <a:moveTo>
                  <a:pt x="0" y="17036"/>
                </a:moveTo>
                <a:lnTo>
                  <a:pt x="24681" y="0"/>
                </a:lnTo>
              </a:path>
            </a:pathLst>
          </a:custGeom>
          <a:ln w="4856">
            <a:solidFill>
              <a:srgbClr val="FF0000"/>
            </a:solidFill>
          </a:ln>
        </p:spPr>
        <p:txBody>
          <a:bodyPr wrap="square" lIns="0" tIns="0" rIns="0" bIns="0" rtlCol="0">
            <a:noAutofit/>
          </a:bodyPr>
          <a:lstStyle/>
          <a:p>
            <a:endParaRPr sz="2400"/>
          </a:p>
        </p:txBody>
      </p:sp>
      <p:sp>
        <p:nvSpPr>
          <p:cNvPr id="89" name="object 89"/>
          <p:cNvSpPr/>
          <p:nvPr/>
        </p:nvSpPr>
        <p:spPr>
          <a:xfrm>
            <a:off x="7724078" y="1197271"/>
            <a:ext cx="90772" cy="0"/>
          </a:xfrm>
          <a:custGeom>
            <a:avLst/>
            <a:gdLst/>
            <a:ahLst/>
            <a:cxnLst/>
            <a:rect l="l" t="t" r="r" b="b"/>
            <a:pathLst>
              <a:path w="68079">
                <a:moveTo>
                  <a:pt x="0" y="0"/>
                </a:moveTo>
                <a:lnTo>
                  <a:pt x="68079" y="0"/>
                </a:lnTo>
              </a:path>
            </a:pathLst>
          </a:custGeom>
          <a:ln w="47951">
            <a:solidFill>
              <a:srgbClr val="FF0000"/>
            </a:solidFill>
          </a:ln>
        </p:spPr>
        <p:txBody>
          <a:bodyPr wrap="square" lIns="0" tIns="0" rIns="0" bIns="0" rtlCol="0">
            <a:noAutofit/>
          </a:bodyPr>
          <a:lstStyle/>
          <a:p>
            <a:endParaRPr sz="2400"/>
          </a:p>
        </p:txBody>
      </p:sp>
      <p:sp>
        <p:nvSpPr>
          <p:cNvPr id="90" name="object 90"/>
          <p:cNvSpPr/>
          <p:nvPr/>
        </p:nvSpPr>
        <p:spPr>
          <a:xfrm>
            <a:off x="7736472" y="1180276"/>
            <a:ext cx="33128" cy="16923"/>
          </a:xfrm>
          <a:custGeom>
            <a:avLst/>
            <a:gdLst/>
            <a:ahLst/>
            <a:cxnLst/>
            <a:rect l="l" t="t" r="r" b="b"/>
            <a:pathLst>
              <a:path w="24846" h="16923">
                <a:moveTo>
                  <a:pt x="24846" y="16923"/>
                </a:moveTo>
                <a:lnTo>
                  <a:pt x="0" y="0"/>
                </a:lnTo>
              </a:path>
            </a:pathLst>
          </a:custGeom>
          <a:ln w="4845">
            <a:solidFill>
              <a:srgbClr val="FF0000"/>
            </a:solidFill>
          </a:ln>
        </p:spPr>
        <p:txBody>
          <a:bodyPr wrap="square" lIns="0" tIns="0" rIns="0" bIns="0" rtlCol="0">
            <a:noAutofit/>
          </a:bodyPr>
          <a:lstStyle/>
          <a:p>
            <a:endParaRPr sz="2400"/>
          </a:p>
        </p:txBody>
      </p:sp>
      <p:sp>
        <p:nvSpPr>
          <p:cNvPr id="91" name="object 91"/>
          <p:cNvSpPr/>
          <p:nvPr/>
        </p:nvSpPr>
        <p:spPr>
          <a:xfrm>
            <a:off x="7769602" y="1197200"/>
            <a:ext cx="32908" cy="17093"/>
          </a:xfrm>
          <a:custGeom>
            <a:avLst/>
            <a:gdLst/>
            <a:ahLst/>
            <a:cxnLst/>
            <a:rect l="l" t="t" r="r" b="b"/>
            <a:pathLst>
              <a:path w="24681" h="17093">
                <a:moveTo>
                  <a:pt x="0" y="0"/>
                </a:moveTo>
                <a:lnTo>
                  <a:pt x="24681" y="17093"/>
                </a:lnTo>
              </a:path>
            </a:pathLst>
          </a:custGeom>
          <a:ln w="4859">
            <a:solidFill>
              <a:srgbClr val="FF0000"/>
            </a:solidFill>
          </a:ln>
        </p:spPr>
        <p:txBody>
          <a:bodyPr wrap="square" lIns="0" tIns="0" rIns="0" bIns="0" rtlCol="0">
            <a:noAutofit/>
          </a:bodyPr>
          <a:lstStyle/>
          <a:p>
            <a:endParaRPr sz="2400"/>
          </a:p>
        </p:txBody>
      </p:sp>
      <p:sp>
        <p:nvSpPr>
          <p:cNvPr id="92" name="object 92"/>
          <p:cNvSpPr/>
          <p:nvPr/>
        </p:nvSpPr>
        <p:spPr>
          <a:xfrm>
            <a:off x="7736472" y="1197200"/>
            <a:ext cx="33128" cy="17093"/>
          </a:xfrm>
          <a:custGeom>
            <a:avLst/>
            <a:gdLst/>
            <a:ahLst/>
            <a:cxnLst/>
            <a:rect l="l" t="t" r="r" b="b"/>
            <a:pathLst>
              <a:path w="24846" h="17093">
                <a:moveTo>
                  <a:pt x="24846" y="0"/>
                </a:moveTo>
                <a:lnTo>
                  <a:pt x="0" y="17093"/>
                </a:lnTo>
              </a:path>
            </a:pathLst>
          </a:custGeom>
          <a:ln w="4854">
            <a:solidFill>
              <a:srgbClr val="FF0000"/>
            </a:solidFill>
          </a:ln>
        </p:spPr>
        <p:txBody>
          <a:bodyPr wrap="square" lIns="0" tIns="0" rIns="0" bIns="0" rtlCol="0">
            <a:noAutofit/>
          </a:bodyPr>
          <a:lstStyle/>
          <a:p>
            <a:endParaRPr sz="2400"/>
          </a:p>
        </p:txBody>
      </p:sp>
      <p:sp>
        <p:nvSpPr>
          <p:cNvPr id="93" name="object 93"/>
          <p:cNvSpPr/>
          <p:nvPr/>
        </p:nvSpPr>
        <p:spPr>
          <a:xfrm>
            <a:off x="7769602" y="1180276"/>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94" name="object 94"/>
          <p:cNvSpPr/>
          <p:nvPr/>
        </p:nvSpPr>
        <p:spPr>
          <a:xfrm>
            <a:off x="7938314" y="1282059"/>
            <a:ext cx="90772" cy="0"/>
          </a:xfrm>
          <a:custGeom>
            <a:avLst/>
            <a:gdLst/>
            <a:ahLst/>
            <a:cxnLst/>
            <a:rect l="l" t="t" r="r" b="b"/>
            <a:pathLst>
              <a:path w="68079">
                <a:moveTo>
                  <a:pt x="0" y="0"/>
                </a:moveTo>
                <a:lnTo>
                  <a:pt x="68079" y="0"/>
                </a:lnTo>
              </a:path>
            </a:pathLst>
          </a:custGeom>
          <a:ln w="47951">
            <a:solidFill>
              <a:srgbClr val="FF0000"/>
            </a:solidFill>
          </a:ln>
        </p:spPr>
        <p:txBody>
          <a:bodyPr wrap="square" lIns="0" tIns="0" rIns="0" bIns="0" rtlCol="0">
            <a:noAutofit/>
          </a:bodyPr>
          <a:lstStyle/>
          <a:p>
            <a:endParaRPr sz="2400"/>
          </a:p>
        </p:txBody>
      </p:sp>
      <p:sp>
        <p:nvSpPr>
          <p:cNvPr id="95" name="object 95"/>
          <p:cNvSpPr/>
          <p:nvPr/>
        </p:nvSpPr>
        <p:spPr>
          <a:xfrm>
            <a:off x="7950599" y="1265065"/>
            <a:ext cx="32908" cy="17036"/>
          </a:xfrm>
          <a:custGeom>
            <a:avLst/>
            <a:gdLst/>
            <a:ahLst/>
            <a:cxnLst/>
            <a:rect l="l" t="t" r="r" b="b"/>
            <a:pathLst>
              <a:path w="24681" h="17036">
                <a:moveTo>
                  <a:pt x="24681" y="17036"/>
                </a:moveTo>
                <a:lnTo>
                  <a:pt x="0" y="0"/>
                </a:lnTo>
              </a:path>
            </a:pathLst>
          </a:custGeom>
          <a:ln w="4856">
            <a:solidFill>
              <a:srgbClr val="FF0000"/>
            </a:solidFill>
          </a:ln>
        </p:spPr>
        <p:txBody>
          <a:bodyPr wrap="square" lIns="0" tIns="0" rIns="0" bIns="0" rtlCol="0">
            <a:noAutofit/>
          </a:bodyPr>
          <a:lstStyle/>
          <a:p>
            <a:endParaRPr sz="2400"/>
          </a:p>
        </p:txBody>
      </p:sp>
      <p:sp>
        <p:nvSpPr>
          <p:cNvPr id="96" name="object 96"/>
          <p:cNvSpPr/>
          <p:nvPr/>
        </p:nvSpPr>
        <p:spPr>
          <a:xfrm>
            <a:off x="7983507" y="1282101"/>
            <a:ext cx="33237" cy="16923"/>
          </a:xfrm>
          <a:custGeom>
            <a:avLst/>
            <a:gdLst/>
            <a:ahLst/>
            <a:cxnLst/>
            <a:rect l="l" t="t" r="r" b="b"/>
            <a:pathLst>
              <a:path w="24928" h="16923">
                <a:moveTo>
                  <a:pt x="0" y="0"/>
                </a:moveTo>
                <a:lnTo>
                  <a:pt x="24928" y="16923"/>
                </a:lnTo>
              </a:path>
            </a:pathLst>
          </a:custGeom>
          <a:ln w="4842">
            <a:solidFill>
              <a:srgbClr val="FF0000"/>
            </a:solidFill>
          </a:ln>
        </p:spPr>
        <p:txBody>
          <a:bodyPr wrap="square" lIns="0" tIns="0" rIns="0" bIns="0" rtlCol="0">
            <a:noAutofit/>
          </a:bodyPr>
          <a:lstStyle/>
          <a:p>
            <a:endParaRPr sz="2400"/>
          </a:p>
        </p:txBody>
      </p:sp>
      <p:sp>
        <p:nvSpPr>
          <p:cNvPr id="97" name="object 97"/>
          <p:cNvSpPr/>
          <p:nvPr/>
        </p:nvSpPr>
        <p:spPr>
          <a:xfrm>
            <a:off x="7950599" y="1282101"/>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98" name="object 98"/>
          <p:cNvSpPr/>
          <p:nvPr/>
        </p:nvSpPr>
        <p:spPr>
          <a:xfrm>
            <a:off x="7983507" y="1265065"/>
            <a:ext cx="33237" cy="17036"/>
          </a:xfrm>
          <a:custGeom>
            <a:avLst/>
            <a:gdLst/>
            <a:ahLst/>
            <a:cxnLst/>
            <a:rect l="l" t="t" r="r" b="b"/>
            <a:pathLst>
              <a:path w="24928" h="17036">
                <a:moveTo>
                  <a:pt x="0" y="17036"/>
                </a:moveTo>
                <a:lnTo>
                  <a:pt x="24928" y="0"/>
                </a:lnTo>
              </a:path>
            </a:pathLst>
          </a:custGeom>
          <a:ln w="4848">
            <a:solidFill>
              <a:srgbClr val="FF0000"/>
            </a:solidFill>
          </a:ln>
        </p:spPr>
        <p:txBody>
          <a:bodyPr wrap="square" lIns="0" tIns="0" rIns="0" bIns="0" rtlCol="0">
            <a:noAutofit/>
          </a:bodyPr>
          <a:lstStyle/>
          <a:p>
            <a:endParaRPr sz="2400"/>
          </a:p>
        </p:txBody>
      </p:sp>
      <p:sp>
        <p:nvSpPr>
          <p:cNvPr id="99" name="object 99"/>
          <p:cNvSpPr/>
          <p:nvPr/>
        </p:nvSpPr>
        <p:spPr>
          <a:xfrm>
            <a:off x="8152439" y="1048861"/>
            <a:ext cx="90772" cy="0"/>
          </a:xfrm>
          <a:custGeom>
            <a:avLst/>
            <a:gdLst/>
            <a:ahLst/>
            <a:cxnLst/>
            <a:rect l="l" t="t" r="r" b="b"/>
            <a:pathLst>
              <a:path w="68079">
                <a:moveTo>
                  <a:pt x="0" y="0"/>
                </a:moveTo>
                <a:lnTo>
                  <a:pt x="68079" y="0"/>
                </a:lnTo>
              </a:path>
            </a:pathLst>
          </a:custGeom>
          <a:ln w="47810">
            <a:solidFill>
              <a:srgbClr val="FF0000"/>
            </a:solidFill>
          </a:ln>
        </p:spPr>
        <p:txBody>
          <a:bodyPr wrap="square" lIns="0" tIns="0" rIns="0" bIns="0" rtlCol="0">
            <a:noAutofit/>
          </a:bodyPr>
          <a:lstStyle/>
          <a:p>
            <a:endParaRPr sz="2400"/>
          </a:p>
        </p:txBody>
      </p:sp>
      <p:sp>
        <p:nvSpPr>
          <p:cNvPr id="100" name="object 100"/>
          <p:cNvSpPr/>
          <p:nvPr/>
        </p:nvSpPr>
        <p:spPr>
          <a:xfrm>
            <a:off x="8164835" y="1031909"/>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101" name="object 101"/>
          <p:cNvSpPr/>
          <p:nvPr/>
        </p:nvSpPr>
        <p:spPr>
          <a:xfrm>
            <a:off x="8197741" y="1048833"/>
            <a:ext cx="33128" cy="16923"/>
          </a:xfrm>
          <a:custGeom>
            <a:avLst/>
            <a:gdLst/>
            <a:ahLst/>
            <a:cxnLst/>
            <a:rect l="l" t="t" r="r" b="b"/>
            <a:pathLst>
              <a:path w="24846" h="16923">
                <a:moveTo>
                  <a:pt x="0" y="0"/>
                </a:moveTo>
                <a:lnTo>
                  <a:pt x="24846" y="16923"/>
                </a:lnTo>
              </a:path>
            </a:pathLst>
          </a:custGeom>
          <a:ln w="4845">
            <a:solidFill>
              <a:srgbClr val="FF0000"/>
            </a:solidFill>
          </a:ln>
        </p:spPr>
        <p:txBody>
          <a:bodyPr wrap="square" lIns="0" tIns="0" rIns="0" bIns="0" rtlCol="0">
            <a:noAutofit/>
          </a:bodyPr>
          <a:lstStyle/>
          <a:p>
            <a:endParaRPr sz="2400"/>
          </a:p>
        </p:txBody>
      </p:sp>
      <p:sp>
        <p:nvSpPr>
          <p:cNvPr id="102" name="object 102"/>
          <p:cNvSpPr/>
          <p:nvPr/>
        </p:nvSpPr>
        <p:spPr>
          <a:xfrm>
            <a:off x="8164835" y="1048833"/>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03" name="object 103"/>
          <p:cNvSpPr/>
          <p:nvPr/>
        </p:nvSpPr>
        <p:spPr>
          <a:xfrm>
            <a:off x="8197741" y="1031909"/>
            <a:ext cx="33128" cy="16923"/>
          </a:xfrm>
          <a:custGeom>
            <a:avLst/>
            <a:gdLst/>
            <a:ahLst/>
            <a:cxnLst/>
            <a:rect l="l" t="t" r="r" b="b"/>
            <a:pathLst>
              <a:path w="24846" h="16923">
                <a:moveTo>
                  <a:pt x="0" y="16923"/>
                </a:moveTo>
                <a:lnTo>
                  <a:pt x="24846" y="0"/>
                </a:lnTo>
              </a:path>
            </a:pathLst>
          </a:custGeom>
          <a:ln w="4845">
            <a:solidFill>
              <a:srgbClr val="FF0000"/>
            </a:solidFill>
          </a:ln>
        </p:spPr>
        <p:txBody>
          <a:bodyPr wrap="square" lIns="0" tIns="0" rIns="0" bIns="0" rtlCol="0">
            <a:noAutofit/>
          </a:bodyPr>
          <a:lstStyle/>
          <a:p>
            <a:endParaRPr sz="2400"/>
          </a:p>
        </p:txBody>
      </p:sp>
      <p:sp>
        <p:nvSpPr>
          <p:cNvPr id="104" name="object 104"/>
          <p:cNvSpPr/>
          <p:nvPr/>
        </p:nvSpPr>
        <p:spPr>
          <a:xfrm>
            <a:off x="8358449" y="1383884"/>
            <a:ext cx="90772" cy="0"/>
          </a:xfrm>
          <a:custGeom>
            <a:avLst/>
            <a:gdLst/>
            <a:ahLst/>
            <a:cxnLst/>
            <a:rect l="l" t="t" r="r" b="b"/>
            <a:pathLst>
              <a:path w="68079">
                <a:moveTo>
                  <a:pt x="0" y="0"/>
                </a:moveTo>
                <a:lnTo>
                  <a:pt x="68079" y="0"/>
                </a:lnTo>
              </a:path>
            </a:pathLst>
          </a:custGeom>
          <a:ln w="47951">
            <a:solidFill>
              <a:srgbClr val="FF0000"/>
            </a:solidFill>
          </a:ln>
        </p:spPr>
        <p:txBody>
          <a:bodyPr wrap="square" lIns="0" tIns="0" rIns="0" bIns="0" rtlCol="0">
            <a:noAutofit/>
          </a:bodyPr>
          <a:lstStyle/>
          <a:p>
            <a:endParaRPr sz="2400"/>
          </a:p>
        </p:txBody>
      </p:sp>
      <p:sp>
        <p:nvSpPr>
          <p:cNvPr id="105" name="object 105"/>
          <p:cNvSpPr/>
          <p:nvPr/>
        </p:nvSpPr>
        <p:spPr>
          <a:xfrm>
            <a:off x="8370734" y="1366889"/>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106" name="object 106"/>
          <p:cNvSpPr/>
          <p:nvPr/>
        </p:nvSpPr>
        <p:spPr>
          <a:xfrm>
            <a:off x="8403643" y="1383813"/>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107" name="object 107"/>
          <p:cNvSpPr/>
          <p:nvPr/>
        </p:nvSpPr>
        <p:spPr>
          <a:xfrm>
            <a:off x="8370734" y="1383813"/>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08" name="object 108"/>
          <p:cNvSpPr/>
          <p:nvPr/>
        </p:nvSpPr>
        <p:spPr>
          <a:xfrm>
            <a:off x="8403643" y="1366889"/>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109" name="object 109"/>
          <p:cNvSpPr/>
          <p:nvPr/>
        </p:nvSpPr>
        <p:spPr>
          <a:xfrm>
            <a:off x="8572574" y="1133692"/>
            <a:ext cx="90772" cy="0"/>
          </a:xfrm>
          <a:custGeom>
            <a:avLst/>
            <a:gdLst/>
            <a:ahLst/>
            <a:cxnLst/>
            <a:rect l="l" t="t" r="r" b="b"/>
            <a:pathLst>
              <a:path w="68079">
                <a:moveTo>
                  <a:pt x="0" y="0"/>
                </a:moveTo>
                <a:lnTo>
                  <a:pt x="68079" y="0"/>
                </a:lnTo>
              </a:path>
            </a:pathLst>
          </a:custGeom>
          <a:ln w="47951">
            <a:solidFill>
              <a:srgbClr val="FF0000"/>
            </a:solidFill>
          </a:ln>
        </p:spPr>
        <p:txBody>
          <a:bodyPr wrap="square" lIns="0" tIns="0" rIns="0" bIns="0" rtlCol="0">
            <a:noAutofit/>
          </a:bodyPr>
          <a:lstStyle/>
          <a:p>
            <a:endParaRPr sz="2400"/>
          </a:p>
        </p:txBody>
      </p:sp>
      <p:sp>
        <p:nvSpPr>
          <p:cNvPr id="110" name="object 110"/>
          <p:cNvSpPr/>
          <p:nvPr/>
        </p:nvSpPr>
        <p:spPr>
          <a:xfrm>
            <a:off x="8584859" y="1116699"/>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111" name="object 111"/>
          <p:cNvSpPr/>
          <p:nvPr/>
        </p:nvSpPr>
        <p:spPr>
          <a:xfrm>
            <a:off x="8617769" y="1133623"/>
            <a:ext cx="32908" cy="17036"/>
          </a:xfrm>
          <a:custGeom>
            <a:avLst/>
            <a:gdLst/>
            <a:ahLst/>
            <a:cxnLst/>
            <a:rect l="l" t="t" r="r" b="b"/>
            <a:pathLst>
              <a:path w="24681" h="17036">
                <a:moveTo>
                  <a:pt x="0" y="0"/>
                </a:moveTo>
                <a:lnTo>
                  <a:pt x="24681" y="17036"/>
                </a:lnTo>
              </a:path>
            </a:pathLst>
          </a:custGeom>
          <a:ln w="4856">
            <a:solidFill>
              <a:srgbClr val="FF0000"/>
            </a:solidFill>
          </a:ln>
        </p:spPr>
        <p:txBody>
          <a:bodyPr wrap="square" lIns="0" tIns="0" rIns="0" bIns="0" rtlCol="0">
            <a:noAutofit/>
          </a:bodyPr>
          <a:lstStyle/>
          <a:p>
            <a:endParaRPr sz="2400"/>
          </a:p>
        </p:txBody>
      </p:sp>
      <p:sp>
        <p:nvSpPr>
          <p:cNvPr id="112" name="object 112"/>
          <p:cNvSpPr/>
          <p:nvPr/>
        </p:nvSpPr>
        <p:spPr>
          <a:xfrm>
            <a:off x="8584859" y="1133623"/>
            <a:ext cx="32908" cy="17036"/>
          </a:xfrm>
          <a:custGeom>
            <a:avLst/>
            <a:gdLst/>
            <a:ahLst/>
            <a:cxnLst/>
            <a:rect l="l" t="t" r="r" b="b"/>
            <a:pathLst>
              <a:path w="24681" h="17036">
                <a:moveTo>
                  <a:pt x="24681" y="0"/>
                </a:moveTo>
                <a:lnTo>
                  <a:pt x="0" y="17036"/>
                </a:lnTo>
              </a:path>
            </a:pathLst>
          </a:custGeom>
          <a:ln w="4856">
            <a:solidFill>
              <a:srgbClr val="FF0000"/>
            </a:solidFill>
          </a:ln>
        </p:spPr>
        <p:txBody>
          <a:bodyPr wrap="square" lIns="0" tIns="0" rIns="0" bIns="0" rtlCol="0">
            <a:noAutofit/>
          </a:bodyPr>
          <a:lstStyle/>
          <a:p>
            <a:endParaRPr sz="2400"/>
          </a:p>
        </p:txBody>
      </p:sp>
      <p:sp>
        <p:nvSpPr>
          <p:cNvPr id="113" name="object 113"/>
          <p:cNvSpPr/>
          <p:nvPr/>
        </p:nvSpPr>
        <p:spPr>
          <a:xfrm>
            <a:off x="8617769" y="1116699"/>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114" name="object 114"/>
          <p:cNvSpPr/>
          <p:nvPr/>
        </p:nvSpPr>
        <p:spPr>
          <a:xfrm>
            <a:off x="8786808" y="1608520"/>
            <a:ext cx="90499" cy="0"/>
          </a:xfrm>
          <a:custGeom>
            <a:avLst/>
            <a:gdLst/>
            <a:ahLst/>
            <a:cxnLst/>
            <a:rect l="l" t="t" r="r" b="b"/>
            <a:pathLst>
              <a:path w="67874">
                <a:moveTo>
                  <a:pt x="0" y="0"/>
                </a:moveTo>
                <a:lnTo>
                  <a:pt x="67874" y="0"/>
                </a:lnTo>
              </a:path>
            </a:pathLst>
          </a:custGeom>
          <a:ln w="47951">
            <a:solidFill>
              <a:srgbClr val="FF0000"/>
            </a:solidFill>
          </a:ln>
        </p:spPr>
        <p:txBody>
          <a:bodyPr wrap="square" lIns="0" tIns="0" rIns="0" bIns="0" rtlCol="0">
            <a:noAutofit/>
          </a:bodyPr>
          <a:lstStyle/>
          <a:p>
            <a:endParaRPr sz="2400"/>
          </a:p>
        </p:txBody>
      </p:sp>
      <p:sp>
        <p:nvSpPr>
          <p:cNvPr id="115" name="object 115"/>
          <p:cNvSpPr/>
          <p:nvPr/>
        </p:nvSpPr>
        <p:spPr>
          <a:xfrm>
            <a:off x="8799095" y="1591527"/>
            <a:ext cx="32908" cy="17093"/>
          </a:xfrm>
          <a:custGeom>
            <a:avLst/>
            <a:gdLst/>
            <a:ahLst/>
            <a:cxnLst/>
            <a:rect l="l" t="t" r="r" b="b"/>
            <a:pathLst>
              <a:path w="24681" h="17093">
                <a:moveTo>
                  <a:pt x="24681" y="17093"/>
                </a:moveTo>
                <a:lnTo>
                  <a:pt x="0" y="0"/>
                </a:lnTo>
              </a:path>
            </a:pathLst>
          </a:custGeom>
          <a:ln w="4859">
            <a:solidFill>
              <a:srgbClr val="FF0000"/>
            </a:solidFill>
          </a:ln>
        </p:spPr>
        <p:txBody>
          <a:bodyPr wrap="square" lIns="0" tIns="0" rIns="0" bIns="0" rtlCol="0">
            <a:noAutofit/>
          </a:bodyPr>
          <a:lstStyle/>
          <a:p>
            <a:endParaRPr sz="2400"/>
          </a:p>
        </p:txBody>
      </p:sp>
      <p:sp>
        <p:nvSpPr>
          <p:cNvPr id="116" name="object 116"/>
          <p:cNvSpPr/>
          <p:nvPr/>
        </p:nvSpPr>
        <p:spPr>
          <a:xfrm>
            <a:off x="8832003" y="1608620"/>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117" name="object 117"/>
          <p:cNvSpPr/>
          <p:nvPr/>
        </p:nvSpPr>
        <p:spPr>
          <a:xfrm>
            <a:off x="8799095" y="1608620"/>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18" name="object 118"/>
          <p:cNvSpPr/>
          <p:nvPr/>
        </p:nvSpPr>
        <p:spPr>
          <a:xfrm>
            <a:off x="8832003" y="1591527"/>
            <a:ext cx="32908" cy="17093"/>
          </a:xfrm>
          <a:custGeom>
            <a:avLst/>
            <a:gdLst/>
            <a:ahLst/>
            <a:cxnLst/>
            <a:rect l="l" t="t" r="r" b="b"/>
            <a:pathLst>
              <a:path w="24681" h="17093">
                <a:moveTo>
                  <a:pt x="0" y="17093"/>
                </a:moveTo>
                <a:lnTo>
                  <a:pt x="24681" y="0"/>
                </a:lnTo>
              </a:path>
            </a:pathLst>
          </a:custGeom>
          <a:ln w="4859">
            <a:solidFill>
              <a:srgbClr val="FF0000"/>
            </a:solidFill>
          </a:ln>
        </p:spPr>
        <p:txBody>
          <a:bodyPr wrap="square" lIns="0" tIns="0" rIns="0" bIns="0" rtlCol="0">
            <a:noAutofit/>
          </a:bodyPr>
          <a:lstStyle/>
          <a:p>
            <a:endParaRPr sz="2400"/>
          </a:p>
        </p:txBody>
      </p:sp>
      <p:sp>
        <p:nvSpPr>
          <p:cNvPr id="119" name="object 119"/>
          <p:cNvSpPr/>
          <p:nvPr/>
        </p:nvSpPr>
        <p:spPr>
          <a:xfrm>
            <a:off x="9000933" y="1841747"/>
            <a:ext cx="90499" cy="0"/>
          </a:xfrm>
          <a:custGeom>
            <a:avLst/>
            <a:gdLst/>
            <a:ahLst/>
            <a:cxnLst/>
            <a:rect l="l" t="t" r="r" b="b"/>
            <a:pathLst>
              <a:path w="67874">
                <a:moveTo>
                  <a:pt x="0" y="0"/>
                </a:moveTo>
                <a:lnTo>
                  <a:pt x="67874" y="0"/>
                </a:lnTo>
              </a:path>
            </a:pathLst>
          </a:custGeom>
          <a:ln w="47810">
            <a:solidFill>
              <a:srgbClr val="FF0000"/>
            </a:solidFill>
          </a:ln>
        </p:spPr>
        <p:txBody>
          <a:bodyPr wrap="square" lIns="0" tIns="0" rIns="0" bIns="0" rtlCol="0">
            <a:noAutofit/>
          </a:bodyPr>
          <a:lstStyle/>
          <a:p>
            <a:endParaRPr sz="2400"/>
          </a:p>
        </p:txBody>
      </p:sp>
      <p:sp>
        <p:nvSpPr>
          <p:cNvPr id="120" name="object 120"/>
          <p:cNvSpPr/>
          <p:nvPr/>
        </p:nvSpPr>
        <p:spPr>
          <a:xfrm>
            <a:off x="9013331" y="1824793"/>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121" name="object 121"/>
          <p:cNvSpPr/>
          <p:nvPr/>
        </p:nvSpPr>
        <p:spPr>
          <a:xfrm>
            <a:off x="9046239" y="1841717"/>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122" name="object 122"/>
          <p:cNvSpPr/>
          <p:nvPr/>
        </p:nvSpPr>
        <p:spPr>
          <a:xfrm>
            <a:off x="9013331" y="1841717"/>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23" name="object 123"/>
          <p:cNvSpPr/>
          <p:nvPr/>
        </p:nvSpPr>
        <p:spPr>
          <a:xfrm>
            <a:off x="9046239" y="1824793"/>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124" name="object 124"/>
          <p:cNvSpPr/>
          <p:nvPr/>
        </p:nvSpPr>
        <p:spPr>
          <a:xfrm>
            <a:off x="9206941" y="1693379"/>
            <a:ext cx="90499" cy="0"/>
          </a:xfrm>
          <a:custGeom>
            <a:avLst/>
            <a:gdLst/>
            <a:ahLst/>
            <a:cxnLst/>
            <a:rect l="l" t="t" r="r" b="b"/>
            <a:pathLst>
              <a:path w="67874">
                <a:moveTo>
                  <a:pt x="0" y="0"/>
                </a:moveTo>
                <a:lnTo>
                  <a:pt x="67874" y="0"/>
                </a:lnTo>
              </a:path>
            </a:pathLst>
          </a:custGeom>
          <a:ln w="47810">
            <a:solidFill>
              <a:srgbClr val="FF0000"/>
            </a:solidFill>
          </a:ln>
        </p:spPr>
        <p:txBody>
          <a:bodyPr wrap="square" lIns="0" tIns="0" rIns="0" bIns="0" rtlCol="0">
            <a:noAutofit/>
          </a:bodyPr>
          <a:lstStyle/>
          <a:p>
            <a:endParaRPr sz="2400"/>
          </a:p>
        </p:txBody>
      </p:sp>
      <p:sp>
        <p:nvSpPr>
          <p:cNvPr id="125" name="object 125"/>
          <p:cNvSpPr/>
          <p:nvPr/>
        </p:nvSpPr>
        <p:spPr>
          <a:xfrm>
            <a:off x="9219230" y="1676428"/>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126" name="object 126"/>
          <p:cNvSpPr/>
          <p:nvPr/>
        </p:nvSpPr>
        <p:spPr>
          <a:xfrm>
            <a:off x="9252138" y="1693352"/>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127" name="object 127"/>
          <p:cNvSpPr/>
          <p:nvPr/>
        </p:nvSpPr>
        <p:spPr>
          <a:xfrm>
            <a:off x="9219230" y="1693352"/>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28" name="object 128"/>
          <p:cNvSpPr/>
          <p:nvPr/>
        </p:nvSpPr>
        <p:spPr>
          <a:xfrm>
            <a:off x="9252138" y="1676428"/>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129" name="object 129"/>
          <p:cNvSpPr/>
          <p:nvPr/>
        </p:nvSpPr>
        <p:spPr>
          <a:xfrm>
            <a:off x="9421068" y="1795135"/>
            <a:ext cx="90499" cy="0"/>
          </a:xfrm>
          <a:custGeom>
            <a:avLst/>
            <a:gdLst/>
            <a:ahLst/>
            <a:cxnLst/>
            <a:rect l="l" t="t" r="r" b="b"/>
            <a:pathLst>
              <a:path w="67874">
                <a:moveTo>
                  <a:pt x="0" y="0"/>
                </a:moveTo>
                <a:lnTo>
                  <a:pt x="67874" y="0"/>
                </a:lnTo>
              </a:path>
            </a:pathLst>
          </a:custGeom>
          <a:ln w="47951">
            <a:solidFill>
              <a:srgbClr val="FF0000"/>
            </a:solidFill>
          </a:ln>
        </p:spPr>
        <p:txBody>
          <a:bodyPr wrap="square" lIns="0" tIns="0" rIns="0" bIns="0" rtlCol="0">
            <a:noAutofit/>
          </a:bodyPr>
          <a:lstStyle/>
          <a:p>
            <a:endParaRPr sz="2400"/>
          </a:p>
        </p:txBody>
      </p:sp>
      <p:sp>
        <p:nvSpPr>
          <p:cNvPr id="130" name="object 130"/>
          <p:cNvSpPr/>
          <p:nvPr/>
        </p:nvSpPr>
        <p:spPr>
          <a:xfrm>
            <a:off x="9433465" y="1778141"/>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131" name="object 131"/>
          <p:cNvSpPr/>
          <p:nvPr/>
        </p:nvSpPr>
        <p:spPr>
          <a:xfrm>
            <a:off x="9466374" y="1795065"/>
            <a:ext cx="32908" cy="17036"/>
          </a:xfrm>
          <a:custGeom>
            <a:avLst/>
            <a:gdLst/>
            <a:ahLst/>
            <a:cxnLst/>
            <a:rect l="l" t="t" r="r" b="b"/>
            <a:pathLst>
              <a:path w="24681" h="17036">
                <a:moveTo>
                  <a:pt x="0" y="0"/>
                </a:moveTo>
                <a:lnTo>
                  <a:pt x="24681" y="17036"/>
                </a:lnTo>
              </a:path>
            </a:pathLst>
          </a:custGeom>
          <a:ln w="4856">
            <a:solidFill>
              <a:srgbClr val="FF0000"/>
            </a:solidFill>
          </a:ln>
        </p:spPr>
        <p:txBody>
          <a:bodyPr wrap="square" lIns="0" tIns="0" rIns="0" bIns="0" rtlCol="0">
            <a:noAutofit/>
          </a:bodyPr>
          <a:lstStyle/>
          <a:p>
            <a:endParaRPr sz="2400"/>
          </a:p>
        </p:txBody>
      </p:sp>
      <p:sp>
        <p:nvSpPr>
          <p:cNvPr id="132" name="object 132"/>
          <p:cNvSpPr/>
          <p:nvPr/>
        </p:nvSpPr>
        <p:spPr>
          <a:xfrm>
            <a:off x="9433465" y="1795065"/>
            <a:ext cx="32908" cy="17036"/>
          </a:xfrm>
          <a:custGeom>
            <a:avLst/>
            <a:gdLst/>
            <a:ahLst/>
            <a:cxnLst/>
            <a:rect l="l" t="t" r="r" b="b"/>
            <a:pathLst>
              <a:path w="24681" h="17036">
                <a:moveTo>
                  <a:pt x="24681" y="0"/>
                </a:moveTo>
                <a:lnTo>
                  <a:pt x="0" y="17036"/>
                </a:lnTo>
              </a:path>
            </a:pathLst>
          </a:custGeom>
          <a:ln w="4856">
            <a:solidFill>
              <a:srgbClr val="FF0000"/>
            </a:solidFill>
          </a:ln>
        </p:spPr>
        <p:txBody>
          <a:bodyPr wrap="square" lIns="0" tIns="0" rIns="0" bIns="0" rtlCol="0">
            <a:noAutofit/>
          </a:bodyPr>
          <a:lstStyle/>
          <a:p>
            <a:endParaRPr sz="2400"/>
          </a:p>
        </p:txBody>
      </p:sp>
      <p:sp>
        <p:nvSpPr>
          <p:cNvPr id="133" name="object 133"/>
          <p:cNvSpPr/>
          <p:nvPr/>
        </p:nvSpPr>
        <p:spPr>
          <a:xfrm>
            <a:off x="9466374" y="1778141"/>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134" name="object 134"/>
          <p:cNvSpPr/>
          <p:nvPr/>
        </p:nvSpPr>
        <p:spPr>
          <a:xfrm>
            <a:off x="9635193" y="1756887"/>
            <a:ext cx="90499" cy="0"/>
          </a:xfrm>
          <a:custGeom>
            <a:avLst/>
            <a:gdLst/>
            <a:ahLst/>
            <a:cxnLst/>
            <a:rect l="l" t="t" r="r" b="b"/>
            <a:pathLst>
              <a:path w="67874">
                <a:moveTo>
                  <a:pt x="0" y="0"/>
                </a:moveTo>
                <a:lnTo>
                  <a:pt x="67874" y="0"/>
                </a:lnTo>
              </a:path>
            </a:pathLst>
          </a:custGeom>
          <a:ln w="47951">
            <a:solidFill>
              <a:srgbClr val="FF0000"/>
            </a:solidFill>
          </a:ln>
        </p:spPr>
        <p:txBody>
          <a:bodyPr wrap="square" lIns="0" tIns="0" rIns="0" bIns="0" rtlCol="0">
            <a:noAutofit/>
          </a:bodyPr>
          <a:lstStyle/>
          <a:p>
            <a:endParaRPr sz="2400"/>
          </a:p>
        </p:txBody>
      </p:sp>
      <p:sp>
        <p:nvSpPr>
          <p:cNvPr id="135" name="object 135"/>
          <p:cNvSpPr/>
          <p:nvPr/>
        </p:nvSpPr>
        <p:spPr>
          <a:xfrm>
            <a:off x="9647591" y="1740061"/>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136" name="object 136"/>
          <p:cNvSpPr/>
          <p:nvPr/>
        </p:nvSpPr>
        <p:spPr>
          <a:xfrm>
            <a:off x="9680499" y="1756985"/>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137" name="object 137"/>
          <p:cNvSpPr/>
          <p:nvPr/>
        </p:nvSpPr>
        <p:spPr>
          <a:xfrm>
            <a:off x="9647591" y="1756985"/>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38" name="object 138"/>
          <p:cNvSpPr/>
          <p:nvPr/>
        </p:nvSpPr>
        <p:spPr>
          <a:xfrm>
            <a:off x="9680499" y="1740061"/>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139" name="object 139"/>
          <p:cNvSpPr/>
          <p:nvPr/>
        </p:nvSpPr>
        <p:spPr>
          <a:xfrm>
            <a:off x="9849429" y="1447419"/>
            <a:ext cx="90499" cy="0"/>
          </a:xfrm>
          <a:custGeom>
            <a:avLst/>
            <a:gdLst/>
            <a:ahLst/>
            <a:cxnLst/>
            <a:rect l="l" t="t" r="r" b="b"/>
            <a:pathLst>
              <a:path w="67874">
                <a:moveTo>
                  <a:pt x="0" y="0"/>
                </a:moveTo>
                <a:lnTo>
                  <a:pt x="67874" y="0"/>
                </a:lnTo>
              </a:path>
            </a:pathLst>
          </a:custGeom>
          <a:ln w="47810">
            <a:solidFill>
              <a:srgbClr val="FF0000"/>
            </a:solidFill>
          </a:ln>
        </p:spPr>
        <p:txBody>
          <a:bodyPr wrap="square" lIns="0" tIns="0" rIns="0" bIns="0" rtlCol="0">
            <a:noAutofit/>
          </a:bodyPr>
          <a:lstStyle/>
          <a:p>
            <a:endParaRPr sz="2400"/>
          </a:p>
        </p:txBody>
      </p:sp>
      <p:sp>
        <p:nvSpPr>
          <p:cNvPr id="140" name="object 140"/>
          <p:cNvSpPr/>
          <p:nvPr/>
        </p:nvSpPr>
        <p:spPr>
          <a:xfrm>
            <a:off x="9861826" y="1430468"/>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141" name="object 141"/>
          <p:cNvSpPr/>
          <p:nvPr/>
        </p:nvSpPr>
        <p:spPr>
          <a:xfrm>
            <a:off x="9894735" y="1447392"/>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142" name="object 142"/>
          <p:cNvSpPr/>
          <p:nvPr/>
        </p:nvSpPr>
        <p:spPr>
          <a:xfrm>
            <a:off x="9861826" y="1447392"/>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43" name="object 143"/>
          <p:cNvSpPr/>
          <p:nvPr/>
        </p:nvSpPr>
        <p:spPr>
          <a:xfrm>
            <a:off x="9894735" y="1430468"/>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144" name="object 144"/>
          <p:cNvSpPr/>
          <p:nvPr/>
        </p:nvSpPr>
        <p:spPr>
          <a:xfrm>
            <a:off x="10055437" y="1570399"/>
            <a:ext cx="90499" cy="0"/>
          </a:xfrm>
          <a:custGeom>
            <a:avLst/>
            <a:gdLst/>
            <a:ahLst/>
            <a:cxnLst/>
            <a:rect l="l" t="t" r="r" b="b"/>
            <a:pathLst>
              <a:path w="67874">
                <a:moveTo>
                  <a:pt x="0" y="0"/>
                </a:moveTo>
                <a:lnTo>
                  <a:pt x="67874" y="0"/>
                </a:lnTo>
              </a:path>
            </a:pathLst>
          </a:custGeom>
          <a:ln w="47810">
            <a:solidFill>
              <a:srgbClr val="FF0000"/>
            </a:solidFill>
          </a:ln>
        </p:spPr>
        <p:txBody>
          <a:bodyPr wrap="square" lIns="0" tIns="0" rIns="0" bIns="0" rtlCol="0">
            <a:noAutofit/>
          </a:bodyPr>
          <a:lstStyle/>
          <a:p>
            <a:endParaRPr sz="2400"/>
          </a:p>
        </p:txBody>
      </p:sp>
      <p:sp>
        <p:nvSpPr>
          <p:cNvPr id="145" name="object 145"/>
          <p:cNvSpPr/>
          <p:nvPr/>
        </p:nvSpPr>
        <p:spPr>
          <a:xfrm>
            <a:off x="10067725" y="1553448"/>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146" name="object 146"/>
          <p:cNvSpPr/>
          <p:nvPr/>
        </p:nvSpPr>
        <p:spPr>
          <a:xfrm>
            <a:off x="10100634" y="1570372"/>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147" name="object 147"/>
          <p:cNvSpPr/>
          <p:nvPr/>
        </p:nvSpPr>
        <p:spPr>
          <a:xfrm>
            <a:off x="10067725" y="1570372"/>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48" name="object 148"/>
          <p:cNvSpPr/>
          <p:nvPr/>
        </p:nvSpPr>
        <p:spPr>
          <a:xfrm>
            <a:off x="10100634" y="1553448"/>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149" name="object 149"/>
          <p:cNvSpPr/>
          <p:nvPr/>
        </p:nvSpPr>
        <p:spPr>
          <a:xfrm>
            <a:off x="10269563" y="1943500"/>
            <a:ext cx="90499" cy="0"/>
          </a:xfrm>
          <a:custGeom>
            <a:avLst/>
            <a:gdLst/>
            <a:ahLst/>
            <a:cxnLst/>
            <a:rect l="l" t="t" r="r" b="b"/>
            <a:pathLst>
              <a:path w="67874">
                <a:moveTo>
                  <a:pt x="0" y="0"/>
                </a:moveTo>
                <a:lnTo>
                  <a:pt x="67874" y="0"/>
                </a:lnTo>
              </a:path>
            </a:pathLst>
          </a:custGeom>
          <a:ln w="47951">
            <a:solidFill>
              <a:srgbClr val="FF0000"/>
            </a:solidFill>
          </a:ln>
        </p:spPr>
        <p:txBody>
          <a:bodyPr wrap="square" lIns="0" tIns="0" rIns="0" bIns="0" rtlCol="0">
            <a:noAutofit/>
          </a:bodyPr>
          <a:lstStyle/>
          <a:p>
            <a:endParaRPr sz="2400"/>
          </a:p>
        </p:txBody>
      </p:sp>
      <p:sp>
        <p:nvSpPr>
          <p:cNvPr id="150" name="object 150"/>
          <p:cNvSpPr/>
          <p:nvPr/>
        </p:nvSpPr>
        <p:spPr>
          <a:xfrm>
            <a:off x="10281959" y="1926507"/>
            <a:ext cx="32908" cy="17036"/>
          </a:xfrm>
          <a:custGeom>
            <a:avLst/>
            <a:gdLst/>
            <a:ahLst/>
            <a:cxnLst/>
            <a:rect l="l" t="t" r="r" b="b"/>
            <a:pathLst>
              <a:path w="24681" h="17036">
                <a:moveTo>
                  <a:pt x="24681" y="17036"/>
                </a:moveTo>
                <a:lnTo>
                  <a:pt x="0" y="0"/>
                </a:lnTo>
              </a:path>
            </a:pathLst>
          </a:custGeom>
          <a:ln w="4856">
            <a:solidFill>
              <a:srgbClr val="FF0000"/>
            </a:solidFill>
          </a:ln>
        </p:spPr>
        <p:txBody>
          <a:bodyPr wrap="square" lIns="0" tIns="0" rIns="0" bIns="0" rtlCol="0">
            <a:noAutofit/>
          </a:bodyPr>
          <a:lstStyle/>
          <a:p>
            <a:endParaRPr sz="2400"/>
          </a:p>
        </p:txBody>
      </p:sp>
      <p:sp>
        <p:nvSpPr>
          <p:cNvPr id="151" name="object 151"/>
          <p:cNvSpPr/>
          <p:nvPr/>
        </p:nvSpPr>
        <p:spPr>
          <a:xfrm>
            <a:off x="10314870" y="1943544"/>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152" name="object 152"/>
          <p:cNvSpPr/>
          <p:nvPr/>
        </p:nvSpPr>
        <p:spPr>
          <a:xfrm>
            <a:off x="10281959" y="1943544"/>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53" name="object 153"/>
          <p:cNvSpPr/>
          <p:nvPr/>
        </p:nvSpPr>
        <p:spPr>
          <a:xfrm>
            <a:off x="10314870" y="1926507"/>
            <a:ext cx="32908" cy="17036"/>
          </a:xfrm>
          <a:custGeom>
            <a:avLst/>
            <a:gdLst/>
            <a:ahLst/>
            <a:cxnLst/>
            <a:rect l="l" t="t" r="r" b="b"/>
            <a:pathLst>
              <a:path w="24681" h="17036">
                <a:moveTo>
                  <a:pt x="0" y="17036"/>
                </a:moveTo>
                <a:lnTo>
                  <a:pt x="24681" y="0"/>
                </a:lnTo>
              </a:path>
            </a:pathLst>
          </a:custGeom>
          <a:ln w="4856">
            <a:solidFill>
              <a:srgbClr val="FF0000"/>
            </a:solidFill>
          </a:ln>
        </p:spPr>
        <p:txBody>
          <a:bodyPr wrap="square" lIns="0" tIns="0" rIns="0" bIns="0" rtlCol="0">
            <a:noAutofit/>
          </a:bodyPr>
          <a:lstStyle/>
          <a:p>
            <a:endParaRPr sz="2400"/>
          </a:p>
        </p:txBody>
      </p:sp>
      <p:sp>
        <p:nvSpPr>
          <p:cNvPr id="154" name="object 154"/>
          <p:cNvSpPr/>
          <p:nvPr/>
        </p:nvSpPr>
        <p:spPr>
          <a:xfrm>
            <a:off x="10483799" y="1655231"/>
            <a:ext cx="90499" cy="0"/>
          </a:xfrm>
          <a:custGeom>
            <a:avLst/>
            <a:gdLst/>
            <a:ahLst/>
            <a:cxnLst/>
            <a:rect l="l" t="t" r="r" b="b"/>
            <a:pathLst>
              <a:path w="67874">
                <a:moveTo>
                  <a:pt x="0" y="0"/>
                </a:moveTo>
                <a:lnTo>
                  <a:pt x="67874" y="0"/>
                </a:lnTo>
              </a:path>
            </a:pathLst>
          </a:custGeom>
          <a:ln w="47951">
            <a:solidFill>
              <a:srgbClr val="FF0000"/>
            </a:solidFill>
          </a:ln>
        </p:spPr>
        <p:txBody>
          <a:bodyPr wrap="square" lIns="0" tIns="0" rIns="0" bIns="0" rtlCol="0">
            <a:noAutofit/>
          </a:bodyPr>
          <a:lstStyle/>
          <a:p>
            <a:endParaRPr sz="2400"/>
          </a:p>
        </p:txBody>
      </p:sp>
      <p:sp>
        <p:nvSpPr>
          <p:cNvPr id="155" name="object 155"/>
          <p:cNvSpPr/>
          <p:nvPr/>
        </p:nvSpPr>
        <p:spPr>
          <a:xfrm>
            <a:off x="10496086" y="1638237"/>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156" name="object 156"/>
          <p:cNvSpPr/>
          <p:nvPr/>
        </p:nvSpPr>
        <p:spPr>
          <a:xfrm>
            <a:off x="10528995" y="1655161"/>
            <a:ext cx="32908" cy="17036"/>
          </a:xfrm>
          <a:custGeom>
            <a:avLst/>
            <a:gdLst/>
            <a:ahLst/>
            <a:cxnLst/>
            <a:rect l="l" t="t" r="r" b="b"/>
            <a:pathLst>
              <a:path w="24681" h="17036">
                <a:moveTo>
                  <a:pt x="0" y="0"/>
                </a:moveTo>
                <a:lnTo>
                  <a:pt x="24681" y="17036"/>
                </a:lnTo>
              </a:path>
            </a:pathLst>
          </a:custGeom>
          <a:ln w="4856">
            <a:solidFill>
              <a:srgbClr val="FF0000"/>
            </a:solidFill>
          </a:ln>
        </p:spPr>
        <p:txBody>
          <a:bodyPr wrap="square" lIns="0" tIns="0" rIns="0" bIns="0" rtlCol="0">
            <a:noAutofit/>
          </a:bodyPr>
          <a:lstStyle/>
          <a:p>
            <a:endParaRPr sz="2400"/>
          </a:p>
        </p:txBody>
      </p:sp>
      <p:sp>
        <p:nvSpPr>
          <p:cNvPr id="157" name="object 157"/>
          <p:cNvSpPr/>
          <p:nvPr/>
        </p:nvSpPr>
        <p:spPr>
          <a:xfrm>
            <a:off x="10496086" y="1655161"/>
            <a:ext cx="32908" cy="17036"/>
          </a:xfrm>
          <a:custGeom>
            <a:avLst/>
            <a:gdLst/>
            <a:ahLst/>
            <a:cxnLst/>
            <a:rect l="l" t="t" r="r" b="b"/>
            <a:pathLst>
              <a:path w="24681" h="17036">
                <a:moveTo>
                  <a:pt x="24681" y="0"/>
                </a:moveTo>
                <a:lnTo>
                  <a:pt x="0" y="17036"/>
                </a:lnTo>
              </a:path>
            </a:pathLst>
          </a:custGeom>
          <a:ln w="4856">
            <a:solidFill>
              <a:srgbClr val="FF0000"/>
            </a:solidFill>
          </a:ln>
        </p:spPr>
        <p:txBody>
          <a:bodyPr wrap="square" lIns="0" tIns="0" rIns="0" bIns="0" rtlCol="0">
            <a:noAutofit/>
          </a:bodyPr>
          <a:lstStyle/>
          <a:p>
            <a:endParaRPr sz="2400"/>
          </a:p>
        </p:txBody>
      </p:sp>
      <p:sp>
        <p:nvSpPr>
          <p:cNvPr id="158" name="object 158"/>
          <p:cNvSpPr/>
          <p:nvPr/>
        </p:nvSpPr>
        <p:spPr>
          <a:xfrm>
            <a:off x="10528995" y="1638237"/>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159" name="object 159"/>
          <p:cNvSpPr/>
          <p:nvPr/>
        </p:nvSpPr>
        <p:spPr>
          <a:xfrm>
            <a:off x="10697924" y="1421963"/>
            <a:ext cx="90499" cy="0"/>
          </a:xfrm>
          <a:custGeom>
            <a:avLst/>
            <a:gdLst/>
            <a:ahLst/>
            <a:cxnLst/>
            <a:rect l="l" t="t" r="r" b="b"/>
            <a:pathLst>
              <a:path w="67874">
                <a:moveTo>
                  <a:pt x="0" y="0"/>
                </a:moveTo>
                <a:lnTo>
                  <a:pt x="67874" y="0"/>
                </a:lnTo>
              </a:path>
            </a:pathLst>
          </a:custGeom>
          <a:ln w="47951">
            <a:solidFill>
              <a:srgbClr val="FF0000"/>
            </a:solidFill>
          </a:ln>
        </p:spPr>
        <p:txBody>
          <a:bodyPr wrap="square" lIns="0" tIns="0" rIns="0" bIns="0" rtlCol="0">
            <a:noAutofit/>
          </a:bodyPr>
          <a:lstStyle/>
          <a:p>
            <a:endParaRPr sz="2400"/>
          </a:p>
        </p:txBody>
      </p:sp>
      <p:sp>
        <p:nvSpPr>
          <p:cNvPr id="160" name="object 160"/>
          <p:cNvSpPr/>
          <p:nvPr/>
        </p:nvSpPr>
        <p:spPr>
          <a:xfrm>
            <a:off x="10710322" y="1404969"/>
            <a:ext cx="32908" cy="17036"/>
          </a:xfrm>
          <a:custGeom>
            <a:avLst/>
            <a:gdLst/>
            <a:ahLst/>
            <a:cxnLst/>
            <a:rect l="l" t="t" r="r" b="b"/>
            <a:pathLst>
              <a:path w="24681" h="17036">
                <a:moveTo>
                  <a:pt x="24681" y="17036"/>
                </a:moveTo>
                <a:lnTo>
                  <a:pt x="0" y="0"/>
                </a:lnTo>
              </a:path>
            </a:pathLst>
          </a:custGeom>
          <a:ln w="4856">
            <a:solidFill>
              <a:srgbClr val="FF0000"/>
            </a:solidFill>
          </a:ln>
        </p:spPr>
        <p:txBody>
          <a:bodyPr wrap="square" lIns="0" tIns="0" rIns="0" bIns="0" rtlCol="0">
            <a:noAutofit/>
          </a:bodyPr>
          <a:lstStyle/>
          <a:p>
            <a:endParaRPr sz="2400"/>
          </a:p>
        </p:txBody>
      </p:sp>
      <p:sp>
        <p:nvSpPr>
          <p:cNvPr id="161" name="object 161"/>
          <p:cNvSpPr/>
          <p:nvPr/>
        </p:nvSpPr>
        <p:spPr>
          <a:xfrm>
            <a:off x="10743231" y="1422005"/>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162" name="object 162"/>
          <p:cNvSpPr/>
          <p:nvPr/>
        </p:nvSpPr>
        <p:spPr>
          <a:xfrm>
            <a:off x="10710322" y="1422005"/>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63" name="object 163"/>
          <p:cNvSpPr/>
          <p:nvPr/>
        </p:nvSpPr>
        <p:spPr>
          <a:xfrm>
            <a:off x="10743231" y="1404969"/>
            <a:ext cx="32908" cy="17036"/>
          </a:xfrm>
          <a:custGeom>
            <a:avLst/>
            <a:gdLst/>
            <a:ahLst/>
            <a:cxnLst/>
            <a:rect l="l" t="t" r="r" b="b"/>
            <a:pathLst>
              <a:path w="24681" h="17036">
                <a:moveTo>
                  <a:pt x="0" y="17036"/>
                </a:moveTo>
                <a:lnTo>
                  <a:pt x="24681" y="0"/>
                </a:lnTo>
              </a:path>
            </a:pathLst>
          </a:custGeom>
          <a:ln w="4856">
            <a:solidFill>
              <a:srgbClr val="FF0000"/>
            </a:solidFill>
          </a:ln>
        </p:spPr>
        <p:txBody>
          <a:bodyPr wrap="square" lIns="0" tIns="0" rIns="0" bIns="0" rtlCol="0">
            <a:noAutofit/>
          </a:bodyPr>
          <a:lstStyle/>
          <a:p>
            <a:endParaRPr sz="2400"/>
          </a:p>
        </p:txBody>
      </p:sp>
      <p:sp>
        <p:nvSpPr>
          <p:cNvPr id="164" name="object 164"/>
          <p:cNvSpPr/>
          <p:nvPr/>
        </p:nvSpPr>
        <p:spPr>
          <a:xfrm>
            <a:off x="10903823" y="1718808"/>
            <a:ext cx="90499" cy="0"/>
          </a:xfrm>
          <a:custGeom>
            <a:avLst/>
            <a:gdLst/>
            <a:ahLst/>
            <a:cxnLst/>
            <a:rect l="l" t="t" r="r" b="b"/>
            <a:pathLst>
              <a:path w="67874">
                <a:moveTo>
                  <a:pt x="0" y="0"/>
                </a:moveTo>
                <a:lnTo>
                  <a:pt x="67874" y="0"/>
                </a:lnTo>
              </a:path>
            </a:pathLst>
          </a:custGeom>
          <a:ln w="47951">
            <a:solidFill>
              <a:srgbClr val="FF0000"/>
            </a:solidFill>
          </a:ln>
        </p:spPr>
        <p:txBody>
          <a:bodyPr wrap="square" lIns="0" tIns="0" rIns="0" bIns="0" rtlCol="0">
            <a:noAutofit/>
          </a:bodyPr>
          <a:lstStyle/>
          <a:p>
            <a:endParaRPr sz="2400"/>
          </a:p>
        </p:txBody>
      </p:sp>
      <p:sp>
        <p:nvSpPr>
          <p:cNvPr id="165" name="object 165"/>
          <p:cNvSpPr/>
          <p:nvPr/>
        </p:nvSpPr>
        <p:spPr>
          <a:xfrm>
            <a:off x="10916221" y="1701813"/>
            <a:ext cx="32908" cy="16923"/>
          </a:xfrm>
          <a:custGeom>
            <a:avLst/>
            <a:gdLst/>
            <a:ahLst/>
            <a:cxnLst/>
            <a:rect l="l" t="t" r="r" b="b"/>
            <a:pathLst>
              <a:path w="24681" h="16923">
                <a:moveTo>
                  <a:pt x="24681" y="16923"/>
                </a:moveTo>
                <a:lnTo>
                  <a:pt x="0" y="0"/>
                </a:lnTo>
              </a:path>
            </a:pathLst>
          </a:custGeom>
          <a:ln w="4851">
            <a:solidFill>
              <a:srgbClr val="FF0000"/>
            </a:solidFill>
          </a:ln>
        </p:spPr>
        <p:txBody>
          <a:bodyPr wrap="square" lIns="0" tIns="0" rIns="0" bIns="0" rtlCol="0">
            <a:noAutofit/>
          </a:bodyPr>
          <a:lstStyle/>
          <a:p>
            <a:endParaRPr sz="2400"/>
          </a:p>
        </p:txBody>
      </p:sp>
      <p:sp>
        <p:nvSpPr>
          <p:cNvPr id="166" name="object 166"/>
          <p:cNvSpPr/>
          <p:nvPr/>
        </p:nvSpPr>
        <p:spPr>
          <a:xfrm>
            <a:off x="10949130" y="1718737"/>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167" name="object 167"/>
          <p:cNvSpPr/>
          <p:nvPr/>
        </p:nvSpPr>
        <p:spPr>
          <a:xfrm>
            <a:off x="10916221" y="1718737"/>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68" name="object 168"/>
          <p:cNvSpPr/>
          <p:nvPr/>
        </p:nvSpPr>
        <p:spPr>
          <a:xfrm>
            <a:off x="10949130" y="1701813"/>
            <a:ext cx="32908" cy="16923"/>
          </a:xfrm>
          <a:custGeom>
            <a:avLst/>
            <a:gdLst/>
            <a:ahLst/>
            <a:cxnLst/>
            <a:rect l="l" t="t" r="r" b="b"/>
            <a:pathLst>
              <a:path w="24681" h="16923">
                <a:moveTo>
                  <a:pt x="0" y="16923"/>
                </a:moveTo>
                <a:lnTo>
                  <a:pt x="24681" y="0"/>
                </a:lnTo>
              </a:path>
            </a:pathLst>
          </a:custGeom>
          <a:ln w="4851">
            <a:solidFill>
              <a:srgbClr val="FF0000"/>
            </a:solidFill>
          </a:ln>
        </p:spPr>
        <p:txBody>
          <a:bodyPr wrap="square" lIns="0" tIns="0" rIns="0" bIns="0" rtlCol="0">
            <a:noAutofit/>
          </a:bodyPr>
          <a:lstStyle/>
          <a:p>
            <a:endParaRPr sz="2400"/>
          </a:p>
        </p:txBody>
      </p:sp>
      <p:sp>
        <p:nvSpPr>
          <p:cNvPr id="169" name="object 169"/>
          <p:cNvSpPr/>
          <p:nvPr/>
        </p:nvSpPr>
        <p:spPr>
          <a:xfrm>
            <a:off x="11117731" y="1879867"/>
            <a:ext cx="90772" cy="0"/>
          </a:xfrm>
          <a:custGeom>
            <a:avLst/>
            <a:gdLst/>
            <a:ahLst/>
            <a:cxnLst/>
            <a:rect l="l" t="t" r="r" b="b"/>
            <a:pathLst>
              <a:path w="68079">
                <a:moveTo>
                  <a:pt x="0" y="0"/>
                </a:moveTo>
                <a:lnTo>
                  <a:pt x="68080" y="0"/>
                </a:lnTo>
              </a:path>
            </a:pathLst>
          </a:custGeom>
          <a:ln w="47951">
            <a:solidFill>
              <a:srgbClr val="FF0000"/>
            </a:solidFill>
          </a:ln>
        </p:spPr>
        <p:txBody>
          <a:bodyPr wrap="square" lIns="0" tIns="0" rIns="0" bIns="0" rtlCol="0">
            <a:noAutofit/>
          </a:bodyPr>
          <a:lstStyle/>
          <a:p>
            <a:endParaRPr sz="2400"/>
          </a:p>
        </p:txBody>
      </p:sp>
      <p:sp>
        <p:nvSpPr>
          <p:cNvPr id="170" name="object 170"/>
          <p:cNvSpPr/>
          <p:nvPr/>
        </p:nvSpPr>
        <p:spPr>
          <a:xfrm>
            <a:off x="11130455" y="1862872"/>
            <a:ext cx="32908" cy="17093"/>
          </a:xfrm>
          <a:custGeom>
            <a:avLst/>
            <a:gdLst/>
            <a:ahLst/>
            <a:cxnLst/>
            <a:rect l="l" t="t" r="r" b="b"/>
            <a:pathLst>
              <a:path w="24681" h="17093">
                <a:moveTo>
                  <a:pt x="24681" y="17093"/>
                </a:moveTo>
                <a:lnTo>
                  <a:pt x="0" y="0"/>
                </a:lnTo>
              </a:path>
            </a:pathLst>
          </a:custGeom>
          <a:ln w="4859">
            <a:solidFill>
              <a:srgbClr val="FF0000"/>
            </a:solidFill>
          </a:ln>
        </p:spPr>
        <p:txBody>
          <a:bodyPr wrap="square" lIns="0" tIns="0" rIns="0" bIns="0" rtlCol="0">
            <a:noAutofit/>
          </a:bodyPr>
          <a:lstStyle/>
          <a:p>
            <a:endParaRPr sz="2400"/>
          </a:p>
        </p:txBody>
      </p:sp>
      <p:sp>
        <p:nvSpPr>
          <p:cNvPr id="171" name="object 171"/>
          <p:cNvSpPr/>
          <p:nvPr/>
        </p:nvSpPr>
        <p:spPr>
          <a:xfrm>
            <a:off x="11163366" y="1879965"/>
            <a:ext cx="32908" cy="16923"/>
          </a:xfrm>
          <a:custGeom>
            <a:avLst/>
            <a:gdLst/>
            <a:ahLst/>
            <a:cxnLst/>
            <a:rect l="l" t="t" r="r" b="b"/>
            <a:pathLst>
              <a:path w="24681" h="16923">
                <a:moveTo>
                  <a:pt x="0" y="0"/>
                </a:moveTo>
                <a:lnTo>
                  <a:pt x="24681" y="16923"/>
                </a:lnTo>
              </a:path>
            </a:pathLst>
          </a:custGeom>
          <a:ln w="4851">
            <a:solidFill>
              <a:srgbClr val="FF0000"/>
            </a:solidFill>
          </a:ln>
        </p:spPr>
        <p:txBody>
          <a:bodyPr wrap="square" lIns="0" tIns="0" rIns="0" bIns="0" rtlCol="0">
            <a:noAutofit/>
          </a:bodyPr>
          <a:lstStyle/>
          <a:p>
            <a:endParaRPr sz="2400"/>
          </a:p>
        </p:txBody>
      </p:sp>
      <p:sp>
        <p:nvSpPr>
          <p:cNvPr id="172" name="object 172"/>
          <p:cNvSpPr/>
          <p:nvPr/>
        </p:nvSpPr>
        <p:spPr>
          <a:xfrm>
            <a:off x="11130455" y="1879965"/>
            <a:ext cx="32908" cy="16923"/>
          </a:xfrm>
          <a:custGeom>
            <a:avLst/>
            <a:gdLst/>
            <a:ahLst/>
            <a:cxnLst/>
            <a:rect l="l" t="t" r="r" b="b"/>
            <a:pathLst>
              <a:path w="24681" h="16923">
                <a:moveTo>
                  <a:pt x="24681" y="0"/>
                </a:moveTo>
                <a:lnTo>
                  <a:pt x="0" y="16923"/>
                </a:lnTo>
              </a:path>
            </a:pathLst>
          </a:custGeom>
          <a:ln w="4851">
            <a:solidFill>
              <a:srgbClr val="FF0000"/>
            </a:solidFill>
          </a:ln>
        </p:spPr>
        <p:txBody>
          <a:bodyPr wrap="square" lIns="0" tIns="0" rIns="0" bIns="0" rtlCol="0">
            <a:noAutofit/>
          </a:bodyPr>
          <a:lstStyle/>
          <a:p>
            <a:endParaRPr sz="2400"/>
          </a:p>
        </p:txBody>
      </p:sp>
      <p:sp>
        <p:nvSpPr>
          <p:cNvPr id="173" name="object 173"/>
          <p:cNvSpPr/>
          <p:nvPr/>
        </p:nvSpPr>
        <p:spPr>
          <a:xfrm>
            <a:off x="11163366" y="1862872"/>
            <a:ext cx="32908" cy="17093"/>
          </a:xfrm>
          <a:custGeom>
            <a:avLst/>
            <a:gdLst/>
            <a:ahLst/>
            <a:cxnLst/>
            <a:rect l="l" t="t" r="r" b="b"/>
            <a:pathLst>
              <a:path w="24681" h="17093">
                <a:moveTo>
                  <a:pt x="0" y="17093"/>
                </a:moveTo>
                <a:lnTo>
                  <a:pt x="24681" y="0"/>
                </a:lnTo>
              </a:path>
            </a:pathLst>
          </a:custGeom>
          <a:ln w="4859">
            <a:solidFill>
              <a:srgbClr val="FF0000"/>
            </a:solidFill>
          </a:ln>
        </p:spPr>
        <p:txBody>
          <a:bodyPr wrap="square" lIns="0" tIns="0" rIns="0" bIns="0" rtlCol="0">
            <a:noAutofit/>
          </a:bodyPr>
          <a:lstStyle/>
          <a:p>
            <a:endParaRPr sz="2400"/>
          </a:p>
        </p:txBody>
      </p:sp>
      <p:sp>
        <p:nvSpPr>
          <p:cNvPr id="174" name="object 174"/>
          <p:cNvSpPr txBox="1"/>
          <p:nvPr/>
        </p:nvSpPr>
        <p:spPr>
          <a:xfrm>
            <a:off x="5516250" y="758531"/>
            <a:ext cx="407247" cy="1374140"/>
          </a:xfrm>
          <a:prstGeom prst="rect">
            <a:avLst/>
          </a:prstGeom>
        </p:spPr>
        <p:txBody>
          <a:bodyPr vert="horz" wrap="square" lIns="0" tIns="0" rIns="0" bIns="0" rtlCol="0">
            <a:noAutofit/>
          </a:bodyPr>
          <a:lstStyle/>
          <a:p>
            <a:pPr marR="1693" algn="ctr"/>
            <a:r>
              <a:rPr sz="1067" b="1" spc="287">
                <a:latin typeface="Tahoma"/>
                <a:cs typeface="Tahoma"/>
              </a:rPr>
              <a:t>100</a:t>
            </a:r>
            <a:endParaRPr sz="1067">
              <a:latin typeface="Tahoma"/>
              <a:cs typeface="Tahoma"/>
            </a:endParaRPr>
          </a:p>
          <a:p>
            <a:pPr marL="120224" algn="ctr">
              <a:spcBef>
                <a:spcPts val="7"/>
              </a:spcBef>
            </a:pPr>
            <a:r>
              <a:rPr sz="1067" b="1" spc="287">
                <a:latin typeface="Tahoma"/>
                <a:cs typeface="Tahoma"/>
              </a:rPr>
              <a:t>90</a:t>
            </a:r>
            <a:endParaRPr sz="1067">
              <a:latin typeface="Tahoma"/>
              <a:cs typeface="Tahoma"/>
            </a:endParaRPr>
          </a:p>
          <a:p>
            <a:pPr marL="120224" algn="ctr">
              <a:spcBef>
                <a:spcPts val="53"/>
              </a:spcBef>
            </a:pPr>
            <a:r>
              <a:rPr sz="1067" b="1" spc="287">
                <a:latin typeface="Tahoma"/>
                <a:cs typeface="Tahoma"/>
              </a:rPr>
              <a:t>80</a:t>
            </a:r>
            <a:endParaRPr sz="1067">
              <a:latin typeface="Tahoma"/>
              <a:cs typeface="Tahoma"/>
            </a:endParaRPr>
          </a:p>
          <a:p>
            <a:pPr marL="120224" algn="ctr">
              <a:spcBef>
                <a:spcPts val="7"/>
              </a:spcBef>
            </a:pPr>
            <a:r>
              <a:rPr sz="1067" b="1" spc="287">
                <a:latin typeface="Tahoma"/>
                <a:cs typeface="Tahoma"/>
              </a:rPr>
              <a:t>70</a:t>
            </a:r>
            <a:endParaRPr sz="1067">
              <a:latin typeface="Tahoma"/>
              <a:cs typeface="Tahoma"/>
            </a:endParaRPr>
          </a:p>
          <a:p>
            <a:pPr marL="120224" algn="ctr">
              <a:spcBef>
                <a:spcPts val="7"/>
              </a:spcBef>
            </a:pPr>
            <a:r>
              <a:rPr sz="1067" b="1" spc="287">
                <a:latin typeface="Tahoma"/>
                <a:cs typeface="Tahoma"/>
              </a:rPr>
              <a:t>60</a:t>
            </a:r>
            <a:endParaRPr sz="1067">
              <a:latin typeface="Tahoma"/>
              <a:cs typeface="Tahoma"/>
            </a:endParaRPr>
          </a:p>
          <a:p>
            <a:pPr marL="120224" algn="ctr">
              <a:spcBef>
                <a:spcPts val="53"/>
              </a:spcBef>
            </a:pPr>
            <a:r>
              <a:rPr sz="1067" b="1" spc="287">
                <a:latin typeface="Tahoma"/>
                <a:cs typeface="Tahoma"/>
              </a:rPr>
              <a:t>50</a:t>
            </a:r>
            <a:endParaRPr sz="1067">
              <a:latin typeface="Tahoma"/>
              <a:cs typeface="Tahoma"/>
            </a:endParaRPr>
          </a:p>
          <a:p>
            <a:pPr marL="120224" algn="ctr">
              <a:spcBef>
                <a:spcPts val="7"/>
              </a:spcBef>
            </a:pPr>
            <a:r>
              <a:rPr sz="1067" b="1" spc="287">
                <a:latin typeface="Tahoma"/>
                <a:cs typeface="Tahoma"/>
              </a:rPr>
              <a:t>40</a:t>
            </a:r>
            <a:endParaRPr sz="1067">
              <a:latin typeface="Tahoma"/>
              <a:cs typeface="Tahoma"/>
            </a:endParaRPr>
          </a:p>
          <a:p>
            <a:pPr marL="120224" algn="ctr">
              <a:spcBef>
                <a:spcPts val="7"/>
              </a:spcBef>
            </a:pPr>
            <a:r>
              <a:rPr sz="1067" b="1" spc="287">
                <a:latin typeface="Tahoma"/>
                <a:cs typeface="Tahoma"/>
              </a:rPr>
              <a:t>30</a:t>
            </a:r>
            <a:endParaRPr sz="1067">
              <a:latin typeface="Tahoma"/>
              <a:cs typeface="Tahoma"/>
            </a:endParaRPr>
          </a:p>
          <a:p>
            <a:pPr marL="120224" algn="ctr">
              <a:spcBef>
                <a:spcPts val="7"/>
              </a:spcBef>
            </a:pPr>
            <a:r>
              <a:rPr sz="1067" b="1" spc="287">
                <a:latin typeface="Tahoma"/>
                <a:cs typeface="Tahoma"/>
              </a:rPr>
              <a:t>20</a:t>
            </a:r>
            <a:endParaRPr sz="1067">
              <a:latin typeface="Tahoma"/>
              <a:cs typeface="Tahoma"/>
            </a:endParaRPr>
          </a:p>
          <a:p>
            <a:pPr marL="120224" algn="ctr">
              <a:spcBef>
                <a:spcPts val="53"/>
              </a:spcBef>
            </a:pPr>
            <a:r>
              <a:rPr sz="1067" b="1" spc="287">
                <a:latin typeface="Tahoma"/>
                <a:cs typeface="Tahoma"/>
              </a:rPr>
              <a:t>10</a:t>
            </a:r>
            <a:endParaRPr sz="1067">
              <a:latin typeface="Tahoma"/>
              <a:cs typeface="Tahoma"/>
            </a:endParaRPr>
          </a:p>
          <a:p>
            <a:pPr marL="246374" algn="ctr">
              <a:spcBef>
                <a:spcPts val="7"/>
              </a:spcBef>
            </a:pPr>
            <a:r>
              <a:rPr sz="1067" b="1" spc="305">
                <a:latin typeface="Tahoma"/>
                <a:cs typeface="Tahoma"/>
              </a:rPr>
              <a:t>0</a:t>
            </a:r>
            <a:endParaRPr sz="1067">
              <a:latin typeface="Tahoma"/>
              <a:cs typeface="Tahoma"/>
            </a:endParaRPr>
          </a:p>
        </p:txBody>
      </p:sp>
      <p:sp>
        <p:nvSpPr>
          <p:cNvPr id="175" name="object 175"/>
          <p:cNvSpPr txBox="1"/>
          <p:nvPr/>
        </p:nvSpPr>
        <p:spPr>
          <a:xfrm>
            <a:off x="5947752" y="2135359"/>
            <a:ext cx="245533" cy="251460"/>
          </a:xfrm>
          <a:prstGeom prst="rect">
            <a:avLst/>
          </a:prstGeom>
        </p:spPr>
        <p:txBody>
          <a:bodyPr vert="vert270" wrap="square" lIns="0" tIns="0" rIns="0" bIns="0" rtlCol="0">
            <a:noAutofit/>
          </a:bodyPr>
          <a:lstStyle/>
          <a:p>
            <a:pPr marL="16933"/>
            <a:r>
              <a:rPr sz="1533" b="1" spc="-7">
                <a:latin typeface="Tahoma"/>
                <a:cs typeface="Tahoma"/>
              </a:rPr>
              <a:t>d</a:t>
            </a:r>
            <a:r>
              <a:rPr sz="1533" b="1" spc="-20">
                <a:latin typeface="Tahoma"/>
                <a:cs typeface="Tahoma"/>
              </a:rPr>
              <a:t>a</a:t>
            </a:r>
            <a:r>
              <a:rPr sz="1533" b="1">
                <a:latin typeface="Tahoma"/>
                <a:cs typeface="Tahoma"/>
              </a:rPr>
              <a:t>te</a:t>
            </a:r>
            <a:endParaRPr sz="1533">
              <a:latin typeface="Tahoma"/>
              <a:cs typeface="Tahoma"/>
            </a:endParaRPr>
          </a:p>
        </p:txBody>
      </p:sp>
      <p:sp>
        <p:nvSpPr>
          <p:cNvPr id="176" name="object 176"/>
          <p:cNvSpPr txBox="1"/>
          <p:nvPr/>
        </p:nvSpPr>
        <p:spPr>
          <a:xfrm>
            <a:off x="6376223" y="2134865"/>
            <a:ext cx="245533" cy="201295"/>
          </a:xfrm>
          <a:prstGeom prst="rect">
            <a:avLst/>
          </a:prstGeom>
        </p:spPr>
        <p:txBody>
          <a:bodyPr vert="vert270" wrap="square" lIns="0" tIns="0" rIns="0" bIns="0" rtlCol="0">
            <a:noAutofit/>
          </a:bodyPr>
          <a:lstStyle/>
          <a:p>
            <a:pPr marL="16933"/>
            <a:r>
              <a:rPr sz="1533" b="1">
                <a:latin typeface="Tahoma"/>
                <a:cs typeface="Tahoma"/>
              </a:rPr>
              <a:t>J</a:t>
            </a:r>
            <a:r>
              <a:rPr sz="1533" b="1" spc="-20">
                <a:latin typeface="Tahoma"/>
                <a:cs typeface="Tahoma"/>
              </a:rPr>
              <a:t>a</a:t>
            </a:r>
            <a:r>
              <a:rPr sz="1533" b="1">
                <a:latin typeface="Tahoma"/>
                <a:cs typeface="Tahoma"/>
              </a:rPr>
              <a:t>n</a:t>
            </a:r>
            <a:endParaRPr sz="1533">
              <a:latin typeface="Tahoma"/>
              <a:cs typeface="Tahoma"/>
            </a:endParaRPr>
          </a:p>
        </p:txBody>
      </p:sp>
      <p:sp>
        <p:nvSpPr>
          <p:cNvPr id="177" name="object 177"/>
          <p:cNvSpPr txBox="1"/>
          <p:nvPr/>
        </p:nvSpPr>
        <p:spPr>
          <a:xfrm>
            <a:off x="6796358" y="2135759"/>
            <a:ext cx="245533" cy="208915"/>
          </a:xfrm>
          <a:prstGeom prst="rect">
            <a:avLst/>
          </a:prstGeom>
        </p:spPr>
        <p:txBody>
          <a:bodyPr vert="vert270" wrap="square" lIns="0" tIns="0" rIns="0" bIns="0" rtlCol="0">
            <a:noAutofit/>
          </a:bodyPr>
          <a:lstStyle/>
          <a:p>
            <a:pPr marL="16933"/>
            <a:r>
              <a:rPr sz="1533" b="1">
                <a:latin typeface="Tahoma"/>
                <a:cs typeface="Tahoma"/>
              </a:rPr>
              <a:t>F</a:t>
            </a:r>
            <a:r>
              <a:rPr sz="1533" b="1" spc="-13">
                <a:latin typeface="Tahoma"/>
                <a:cs typeface="Tahoma"/>
              </a:rPr>
              <a:t>e</a:t>
            </a:r>
            <a:r>
              <a:rPr sz="1533" b="1">
                <a:latin typeface="Tahoma"/>
                <a:cs typeface="Tahoma"/>
              </a:rPr>
              <a:t>b</a:t>
            </a:r>
            <a:endParaRPr sz="1533">
              <a:latin typeface="Tahoma"/>
              <a:cs typeface="Tahoma"/>
            </a:endParaRPr>
          </a:p>
        </p:txBody>
      </p:sp>
      <p:sp>
        <p:nvSpPr>
          <p:cNvPr id="178" name="object 178"/>
          <p:cNvSpPr txBox="1"/>
          <p:nvPr/>
        </p:nvSpPr>
        <p:spPr>
          <a:xfrm>
            <a:off x="7224608" y="2134775"/>
            <a:ext cx="245533" cy="218440"/>
          </a:xfrm>
          <a:prstGeom prst="rect">
            <a:avLst/>
          </a:prstGeom>
        </p:spPr>
        <p:txBody>
          <a:bodyPr vert="vert270" wrap="square" lIns="0" tIns="0" rIns="0" bIns="0" rtlCol="0">
            <a:noAutofit/>
          </a:bodyPr>
          <a:lstStyle/>
          <a:p>
            <a:pPr marL="16933"/>
            <a:r>
              <a:rPr sz="1533" b="1" spc="-27">
                <a:latin typeface="Tahoma"/>
                <a:cs typeface="Tahoma"/>
              </a:rPr>
              <a:t>M</a:t>
            </a:r>
            <a:r>
              <a:rPr sz="1533" b="1" spc="-20">
                <a:latin typeface="Tahoma"/>
                <a:cs typeface="Tahoma"/>
              </a:rPr>
              <a:t>a</a:t>
            </a:r>
            <a:r>
              <a:rPr sz="1533" b="1">
                <a:latin typeface="Tahoma"/>
                <a:cs typeface="Tahoma"/>
              </a:rPr>
              <a:t>r</a:t>
            </a:r>
            <a:endParaRPr sz="1533">
              <a:latin typeface="Tahoma"/>
              <a:cs typeface="Tahoma"/>
            </a:endParaRPr>
          </a:p>
        </p:txBody>
      </p:sp>
      <p:sp>
        <p:nvSpPr>
          <p:cNvPr id="179" name="object 179"/>
          <p:cNvSpPr txBox="1"/>
          <p:nvPr/>
        </p:nvSpPr>
        <p:spPr>
          <a:xfrm>
            <a:off x="7644852" y="2134614"/>
            <a:ext cx="245533" cy="201295"/>
          </a:xfrm>
          <a:prstGeom prst="rect">
            <a:avLst/>
          </a:prstGeom>
        </p:spPr>
        <p:txBody>
          <a:bodyPr vert="vert270" wrap="square" lIns="0" tIns="0" rIns="0" bIns="0" rtlCol="0">
            <a:noAutofit/>
          </a:bodyPr>
          <a:lstStyle/>
          <a:p>
            <a:pPr marL="16933"/>
            <a:r>
              <a:rPr sz="1533" b="1" spc="-20">
                <a:latin typeface="Tahoma"/>
                <a:cs typeface="Tahoma"/>
              </a:rPr>
              <a:t>A</a:t>
            </a:r>
            <a:r>
              <a:rPr sz="1533" b="1" spc="-7">
                <a:latin typeface="Tahoma"/>
                <a:cs typeface="Tahoma"/>
              </a:rPr>
              <a:t>p</a:t>
            </a:r>
            <a:r>
              <a:rPr sz="1533" b="1">
                <a:latin typeface="Tahoma"/>
                <a:cs typeface="Tahoma"/>
              </a:rPr>
              <a:t>r</a:t>
            </a:r>
            <a:endParaRPr sz="1533">
              <a:latin typeface="Tahoma"/>
              <a:cs typeface="Tahoma"/>
            </a:endParaRPr>
          </a:p>
        </p:txBody>
      </p:sp>
      <p:sp>
        <p:nvSpPr>
          <p:cNvPr id="180" name="object 180"/>
          <p:cNvSpPr txBox="1"/>
          <p:nvPr/>
        </p:nvSpPr>
        <p:spPr>
          <a:xfrm>
            <a:off x="8073214" y="2137229"/>
            <a:ext cx="245533" cy="232411"/>
          </a:xfrm>
          <a:prstGeom prst="rect">
            <a:avLst/>
          </a:prstGeom>
        </p:spPr>
        <p:txBody>
          <a:bodyPr vert="vert270" wrap="square" lIns="0" tIns="0" rIns="0" bIns="0" rtlCol="0">
            <a:noAutofit/>
          </a:bodyPr>
          <a:lstStyle/>
          <a:p>
            <a:pPr marL="16933"/>
            <a:r>
              <a:rPr sz="1533" b="1" spc="-27">
                <a:latin typeface="Tahoma"/>
                <a:cs typeface="Tahoma"/>
              </a:rPr>
              <a:t>M</a:t>
            </a:r>
            <a:r>
              <a:rPr sz="1533" b="1" spc="-20">
                <a:latin typeface="Tahoma"/>
                <a:cs typeface="Tahoma"/>
              </a:rPr>
              <a:t>a</a:t>
            </a:r>
            <a:r>
              <a:rPr sz="1533" b="1">
                <a:latin typeface="Tahoma"/>
                <a:cs typeface="Tahoma"/>
              </a:rPr>
              <a:t>y</a:t>
            </a:r>
            <a:endParaRPr sz="1533">
              <a:latin typeface="Tahoma"/>
              <a:cs typeface="Tahoma"/>
            </a:endParaRPr>
          </a:p>
        </p:txBody>
      </p:sp>
      <p:sp>
        <p:nvSpPr>
          <p:cNvPr id="181" name="object 181"/>
          <p:cNvSpPr txBox="1"/>
          <p:nvPr/>
        </p:nvSpPr>
        <p:spPr>
          <a:xfrm>
            <a:off x="8493239" y="2135060"/>
            <a:ext cx="245533" cy="205104"/>
          </a:xfrm>
          <a:prstGeom prst="rect">
            <a:avLst/>
          </a:prstGeom>
        </p:spPr>
        <p:txBody>
          <a:bodyPr vert="vert270" wrap="square" lIns="0" tIns="0" rIns="0" bIns="0" rtlCol="0">
            <a:noAutofit/>
          </a:bodyPr>
          <a:lstStyle/>
          <a:p>
            <a:pPr marL="16933"/>
            <a:r>
              <a:rPr sz="1533" b="1">
                <a:latin typeface="Tahoma"/>
                <a:cs typeface="Tahoma"/>
              </a:rPr>
              <a:t>J</a:t>
            </a:r>
            <a:r>
              <a:rPr sz="1533" b="1" spc="-20">
                <a:latin typeface="Tahoma"/>
                <a:cs typeface="Tahoma"/>
              </a:rPr>
              <a:t>u</a:t>
            </a:r>
            <a:r>
              <a:rPr sz="1533" b="1">
                <a:latin typeface="Tahoma"/>
                <a:cs typeface="Tahoma"/>
              </a:rPr>
              <a:t>n</a:t>
            </a:r>
            <a:endParaRPr sz="1533">
              <a:latin typeface="Tahoma"/>
              <a:cs typeface="Tahoma"/>
            </a:endParaRPr>
          </a:p>
        </p:txBody>
      </p:sp>
      <p:sp>
        <p:nvSpPr>
          <p:cNvPr id="182" name="object 182"/>
          <p:cNvSpPr txBox="1"/>
          <p:nvPr/>
        </p:nvSpPr>
        <p:spPr>
          <a:xfrm>
            <a:off x="8921710" y="2135529"/>
            <a:ext cx="245533" cy="170815"/>
          </a:xfrm>
          <a:prstGeom prst="rect">
            <a:avLst/>
          </a:prstGeom>
        </p:spPr>
        <p:txBody>
          <a:bodyPr vert="vert270" wrap="square" lIns="0" tIns="0" rIns="0" bIns="0" rtlCol="0">
            <a:noAutofit/>
          </a:bodyPr>
          <a:lstStyle/>
          <a:p>
            <a:pPr marL="16933"/>
            <a:r>
              <a:rPr sz="1533" b="1">
                <a:latin typeface="Tahoma"/>
                <a:cs typeface="Tahoma"/>
              </a:rPr>
              <a:t>J</a:t>
            </a:r>
            <a:r>
              <a:rPr sz="1533" b="1" spc="-20">
                <a:latin typeface="Tahoma"/>
                <a:cs typeface="Tahoma"/>
              </a:rPr>
              <a:t>u</a:t>
            </a:r>
            <a:r>
              <a:rPr sz="1533" b="1">
                <a:latin typeface="Tahoma"/>
                <a:cs typeface="Tahoma"/>
              </a:rPr>
              <a:t>l</a:t>
            </a:r>
            <a:endParaRPr sz="1533">
              <a:latin typeface="Tahoma"/>
              <a:cs typeface="Tahoma"/>
            </a:endParaRPr>
          </a:p>
        </p:txBody>
      </p:sp>
      <p:sp>
        <p:nvSpPr>
          <p:cNvPr id="183" name="object 183"/>
          <p:cNvSpPr txBox="1"/>
          <p:nvPr/>
        </p:nvSpPr>
        <p:spPr>
          <a:xfrm>
            <a:off x="9341515" y="2135972"/>
            <a:ext cx="245533" cy="220979"/>
          </a:xfrm>
          <a:prstGeom prst="rect">
            <a:avLst/>
          </a:prstGeom>
        </p:spPr>
        <p:txBody>
          <a:bodyPr vert="vert270" wrap="square" lIns="0" tIns="0" rIns="0" bIns="0" rtlCol="0">
            <a:noAutofit/>
          </a:bodyPr>
          <a:lstStyle/>
          <a:p>
            <a:pPr marL="16933"/>
            <a:r>
              <a:rPr sz="1533" b="1" spc="-20">
                <a:latin typeface="Tahoma"/>
                <a:cs typeface="Tahoma"/>
              </a:rPr>
              <a:t>Au</a:t>
            </a:r>
            <a:r>
              <a:rPr sz="1533" b="1">
                <a:latin typeface="Tahoma"/>
                <a:cs typeface="Tahoma"/>
              </a:rPr>
              <a:t>g</a:t>
            </a:r>
            <a:endParaRPr sz="1533">
              <a:latin typeface="Tahoma"/>
              <a:cs typeface="Tahoma"/>
            </a:endParaRPr>
          </a:p>
        </p:txBody>
      </p:sp>
      <p:sp>
        <p:nvSpPr>
          <p:cNvPr id="184" name="object 184"/>
          <p:cNvSpPr txBox="1"/>
          <p:nvPr/>
        </p:nvSpPr>
        <p:spPr>
          <a:xfrm>
            <a:off x="9769876" y="2135960"/>
            <a:ext cx="245533" cy="212725"/>
          </a:xfrm>
          <a:prstGeom prst="rect">
            <a:avLst/>
          </a:prstGeom>
        </p:spPr>
        <p:txBody>
          <a:bodyPr vert="vert270" wrap="square" lIns="0" tIns="0" rIns="0" bIns="0" rtlCol="0">
            <a:noAutofit/>
          </a:bodyPr>
          <a:lstStyle/>
          <a:p>
            <a:pPr marL="16933"/>
            <a:r>
              <a:rPr sz="1533" b="1" spc="-13">
                <a:latin typeface="Tahoma"/>
                <a:cs typeface="Tahoma"/>
              </a:rPr>
              <a:t>Se</a:t>
            </a:r>
            <a:r>
              <a:rPr sz="1533" b="1">
                <a:latin typeface="Tahoma"/>
                <a:cs typeface="Tahoma"/>
              </a:rPr>
              <a:t>p</a:t>
            </a:r>
            <a:endParaRPr sz="1533">
              <a:latin typeface="Tahoma"/>
              <a:cs typeface="Tahoma"/>
            </a:endParaRPr>
          </a:p>
        </p:txBody>
      </p:sp>
      <p:sp>
        <p:nvSpPr>
          <p:cNvPr id="185" name="object 185"/>
          <p:cNvSpPr txBox="1"/>
          <p:nvPr/>
        </p:nvSpPr>
        <p:spPr>
          <a:xfrm>
            <a:off x="10190010" y="2132583"/>
            <a:ext cx="245533" cy="203200"/>
          </a:xfrm>
          <a:prstGeom prst="rect">
            <a:avLst/>
          </a:prstGeom>
        </p:spPr>
        <p:txBody>
          <a:bodyPr vert="vert270" wrap="square" lIns="0" tIns="0" rIns="0" bIns="0" rtlCol="0">
            <a:noAutofit/>
          </a:bodyPr>
          <a:lstStyle/>
          <a:p>
            <a:pPr marL="16933"/>
            <a:r>
              <a:rPr sz="1533" b="1" spc="20">
                <a:latin typeface="Tahoma"/>
                <a:cs typeface="Tahoma"/>
              </a:rPr>
              <a:t>O</a:t>
            </a:r>
            <a:r>
              <a:rPr sz="1533" b="1" spc="7">
                <a:latin typeface="Tahoma"/>
                <a:cs typeface="Tahoma"/>
              </a:rPr>
              <a:t>c</a:t>
            </a:r>
            <a:r>
              <a:rPr sz="1533" b="1">
                <a:latin typeface="Tahoma"/>
                <a:cs typeface="Tahoma"/>
              </a:rPr>
              <a:t>t</a:t>
            </a:r>
            <a:endParaRPr sz="1533">
              <a:latin typeface="Tahoma"/>
              <a:cs typeface="Tahoma"/>
            </a:endParaRPr>
          </a:p>
        </p:txBody>
      </p:sp>
      <p:sp>
        <p:nvSpPr>
          <p:cNvPr id="186" name="object 186"/>
          <p:cNvSpPr txBox="1"/>
          <p:nvPr/>
        </p:nvSpPr>
        <p:spPr>
          <a:xfrm>
            <a:off x="10618372" y="2137079"/>
            <a:ext cx="245533" cy="228600"/>
          </a:xfrm>
          <a:prstGeom prst="rect">
            <a:avLst/>
          </a:prstGeom>
        </p:spPr>
        <p:txBody>
          <a:bodyPr vert="vert270" wrap="square" lIns="0" tIns="0" rIns="0" bIns="0" rtlCol="0">
            <a:noAutofit/>
          </a:bodyPr>
          <a:lstStyle/>
          <a:p>
            <a:pPr marL="16933"/>
            <a:r>
              <a:rPr sz="1533" b="1" spc="20">
                <a:latin typeface="Tahoma"/>
                <a:cs typeface="Tahoma"/>
              </a:rPr>
              <a:t>N</a:t>
            </a:r>
            <a:r>
              <a:rPr sz="1533" b="1" spc="7">
                <a:latin typeface="Tahoma"/>
                <a:cs typeface="Tahoma"/>
              </a:rPr>
              <a:t>o</a:t>
            </a:r>
            <a:r>
              <a:rPr sz="1533" b="1">
                <a:latin typeface="Tahoma"/>
                <a:cs typeface="Tahoma"/>
              </a:rPr>
              <a:t>v</a:t>
            </a:r>
            <a:endParaRPr sz="1533">
              <a:latin typeface="Tahoma"/>
              <a:cs typeface="Tahoma"/>
            </a:endParaRPr>
          </a:p>
        </p:txBody>
      </p:sp>
      <p:sp>
        <p:nvSpPr>
          <p:cNvPr id="187" name="object 187"/>
          <p:cNvSpPr txBox="1"/>
          <p:nvPr/>
        </p:nvSpPr>
        <p:spPr>
          <a:xfrm>
            <a:off x="11038506" y="2137957"/>
            <a:ext cx="245533" cy="215265"/>
          </a:xfrm>
          <a:prstGeom prst="rect">
            <a:avLst/>
          </a:prstGeom>
        </p:spPr>
        <p:txBody>
          <a:bodyPr vert="vert270" wrap="square" lIns="0" tIns="0" rIns="0" bIns="0" rtlCol="0">
            <a:noAutofit/>
          </a:bodyPr>
          <a:lstStyle/>
          <a:p>
            <a:pPr marL="16933"/>
            <a:r>
              <a:rPr sz="1533" b="1" spc="-13">
                <a:latin typeface="Tahoma"/>
                <a:cs typeface="Tahoma"/>
              </a:rPr>
              <a:t>De</a:t>
            </a:r>
            <a:r>
              <a:rPr sz="1533" b="1">
                <a:latin typeface="Tahoma"/>
                <a:cs typeface="Tahoma"/>
              </a:rPr>
              <a:t>c</a:t>
            </a:r>
            <a:endParaRPr sz="1533">
              <a:latin typeface="Tahoma"/>
              <a:cs typeface="Tahoma"/>
            </a:endParaRPr>
          </a:p>
        </p:txBody>
      </p:sp>
      <p:sp>
        <p:nvSpPr>
          <p:cNvPr id="188" name="object 188"/>
          <p:cNvSpPr txBox="1"/>
          <p:nvPr/>
        </p:nvSpPr>
        <p:spPr>
          <a:xfrm>
            <a:off x="7723597" y="1715865"/>
            <a:ext cx="770467" cy="264795"/>
          </a:xfrm>
          <a:prstGeom prst="rect">
            <a:avLst/>
          </a:prstGeom>
        </p:spPr>
        <p:txBody>
          <a:bodyPr vert="horz" wrap="square" lIns="0" tIns="0" rIns="0" bIns="0" rtlCol="0">
            <a:noAutofit/>
          </a:bodyPr>
          <a:lstStyle/>
          <a:p>
            <a:pPr marL="149010" marR="16933" indent="-132923">
              <a:lnSpc>
                <a:spcPct val="104299"/>
              </a:lnSpc>
            </a:pPr>
            <a:r>
              <a:rPr sz="1067" b="1" spc="327">
                <a:latin typeface="Tahoma"/>
                <a:cs typeface="Tahoma"/>
              </a:rPr>
              <a:t>C</a:t>
            </a:r>
            <a:r>
              <a:rPr sz="1067" b="1" spc="287">
                <a:latin typeface="Tahoma"/>
                <a:cs typeface="Tahoma"/>
              </a:rPr>
              <a:t>h</a:t>
            </a:r>
            <a:r>
              <a:rPr sz="1067" b="1" spc="267">
                <a:latin typeface="Tahoma"/>
                <a:cs typeface="Tahoma"/>
              </a:rPr>
              <a:t>a</a:t>
            </a:r>
            <a:r>
              <a:rPr sz="1067" b="1" spc="287">
                <a:latin typeface="Tahoma"/>
                <a:cs typeface="Tahoma"/>
              </a:rPr>
              <a:t>n</a:t>
            </a:r>
            <a:r>
              <a:rPr sz="1067" b="1" spc="293">
                <a:latin typeface="Tahoma"/>
                <a:cs typeface="Tahoma"/>
              </a:rPr>
              <a:t>g</a:t>
            </a:r>
            <a:r>
              <a:rPr sz="1067" b="1" spc="287">
                <a:latin typeface="Tahoma"/>
                <a:cs typeface="Tahoma"/>
              </a:rPr>
              <a:t>e</a:t>
            </a:r>
            <a:r>
              <a:rPr sz="1067" b="1" spc="140">
                <a:latin typeface="Tahoma"/>
                <a:cs typeface="Tahoma"/>
              </a:rPr>
              <a:t> </a:t>
            </a:r>
            <a:r>
              <a:rPr sz="1067" b="1" spc="400">
                <a:latin typeface="Tahoma"/>
                <a:cs typeface="Tahoma"/>
              </a:rPr>
              <a:t>M</a:t>
            </a:r>
            <a:r>
              <a:rPr sz="1067" b="1" spc="267">
                <a:latin typeface="Tahoma"/>
                <a:cs typeface="Tahoma"/>
              </a:rPr>
              <a:t>a</a:t>
            </a:r>
            <a:r>
              <a:rPr sz="1067" b="1" spc="293">
                <a:latin typeface="Tahoma"/>
                <a:cs typeface="Tahoma"/>
              </a:rPr>
              <a:t>d</a:t>
            </a:r>
            <a:r>
              <a:rPr sz="1067" b="1" spc="287">
                <a:latin typeface="Tahoma"/>
                <a:cs typeface="Tahoma"/>
              </a:rPr>
              <a:t>e</a:t>
            </a:r>
            <a:endParaRPr sz="1067">
              <a:latin typeface="Tahoma"/>
              <a:cs typeface="Tahoma"/>
            </a:endParaRPr>
          </a:p>
        </p:txBody>
      </p:sp>
      <p:sp>
        <p:nvSpPr>
          <p:cNvPr id="189" name="object 189"/>
          <p:cNvSpPr txBox="1"/>
          <p:nvPr/>
        </p:nvSpPr>
        <p:spPr>
          <a:xfrm>
            <a:off x="5214766" y="980622"/>
            <a:ext cx="245533" cy="922655"/>
          </a:xfrm>
          <a:prstGeom prst="rect">
            <a:avLst/>
          </a:prstGeom>
        </p:spPr>
        <p:txBody>
          <a:bodyPr vert="vert270" wrap="square" lIns="0" tIns="0" rIns="0" bIns="0" rtlCol="0">
            <a:noAutofit/>
          </a:bodyPr>
          <a:lstStyle/>
          <a:p>
            <a:pPr marL="16933"/>
            <a:r>
              <a:rPr sz="1533" b="1">
                <a:latin typeface="Tahoma"/>
                <a:cs typeface="Tahoma"/>
              </a:rPr>
              <a:t>Cy</a:t>
            </a:r>
            <a:r>
              <a:rPr sz="1533" b="1" spc="7">
                <a:latin typeface="Tahoma"/>
                <a:cs typeface="Tahoma"/>
              </a:rPr>
              <a:t>c</a:t>
            </a:r>
            <a:r>
              <a:rPr sz="1533" b="1" spc="-13">
                <a:latin typeface="Tahoma"/>
                <a:cs typeface="Tahoma"/>
              </a:rPr>
              <a:t>l</a:t>
            </a:r>
            <a:r>
              <a:rPr sz="1533" b="1">
                <a:latin typeface="Tahoma"/>
                <a:cs typeface="Tahoma"/>
              </a:rPr>
              <a:t>e</a:t>
            </a:r>
            <a:r>
              <a:rPr sz="1533" b="1" spc="-152">
                <a:latin typeface="Tahoma"/>
                <a:cs typeface="Tahoma"/>
              </a:rPr>
              <a:t> </a:t>
            </a:r>
            <a:r>
              <a:rPr sz="1533" b="1" spc="7">
                <a:latin typeface="Tahoma"/>
                <a:cs typeface="Tahoma"/>
              </a:rPr>
              <a:t>T</a:t>
            </a:r>
            <a:r>
              <a:rPr sz="1533" b="1" spc="-13">
                <a:latin typeface="Tahoma"/>
                <a:cs typeface="Tahoma"/>
              </a:rPr>
              <a:t>i</a:t>
            </a:r>
            <a:r>
              <a:rPr sz="1533" b="1">
                <a:latin typeface="Tahoma"/>
                <a:cs typeface="Tahoma"/>
              </a:rPr>
              <a:t>me</a:t>
            </a:r>
            <a:r>
              <a:rPr sz="1533" b="1" spc="-152">
                <a:latin typeface="Tahoma"/>
                <a:cs typeface="Tahoma"/>
              </a:rPr>
              <a:t> </a:t>
            </a:r>
            <a:r>
              <a:rPr sz="1533" b="1">
                <a:latin typeface="Tahoma"/>
                <a:cs typeface="Tahoma"/>
              </a:rPr>
              <a:t>(m</a:t>
            </a:r>
            <a:r>
              <a:rPr sz="1533" b="1" spc="-13">
                <a:latin typeface="Tahoma"/>
                <a:cs typeface="Tahoma"/>
              </a:rPr>
              <a:t>i</a:t>
            </a:r>
            <a:r>
              <a:rPr sz="1533" b="1" spc="-20">
                <a:latin typeface="Tahoma"/>
                <a:cs typeface="Tahoma"/>
              </a:rPr>
              <a:t>n</a:t>
            </a:r>
            <a:r>
              <a:rPr sz="1533" b="1" spc="13">
                <a:latin typeface="Tahoma"/>
                <a:cs typeface="Tahoma"/>
              </a:rPr>
              <a:t>.</a:t>
            </a:r>
            <a:r>
              <a:rPr sz="1533" b="1">
                <a:latin typeface="Tahoma"/>
                <a:cs typeface="Tahoma"/>
              </a:rPr>
              <a:t>)</a:t>
            </a:r>
            <a:endParaRPr sz="1533">
              <a:latin typeface="Tahoma"/>
              <a:cs typeface="Tahoma"/>
            </a:endParaRPr>
          </a:p>
        </p:txBody>
      </p:sp>
      <p:sp>
        <p:nvSpPr>
          <p:cNvPr id="190" name="object 190"/>
          <p:cNvSpPr/>
          <p:nvPr/>
        </p:nvSpPr>
        <p:spPr>
          <a:xfrm>
            <a:off x="8546246" y="1407055"/>
            <a:ext cx="43877" cy="586695"/>
          </a:xfrm>
          <a:custGeom>
            <a:avLst/>
            <a:gdLst/>
            <a:ahLst/>
            <a:cxnLst/>
            <a:rect l="l" t="t" r="r" b="b"/>
            <a:pathLst>
              <a:path w="32908" h="586694">
                <a:moveTo>
                  <a:pt x="12340" y="564129"/>
                </a:moveTo>
                <a:lnTo>
                  <a:pt x="0" y="564129"/>
                </a:lnTo>
                <a:lnTo>
                  <a:pt x="16454" y="586694"/>
                </a:lnTo>
                <a:lnTo>
                  <a:pt x="28095" y="570730"/>
                </a:lnTo>
                <a:lnTo>
                  <a:pt x="14150" y="570730"/>
                </a:lnTo>
                <a:lnTo>
                  <a:pt x="12340" y="569432"/>
                </a:lnTo>
                <a:lnTo>
                  <a:pt x="12340" y="564129"/>
                </a:lnTo>
                <a:close/>
              </a:path>
              <a:path w="32908" h="586694">
                <a:moveTo>
                  <a:pt x="18757" y="0"/>
                </a:moveTo>
                <a:lnTo>
                  <a:pt x="14150" y="0"/>
                </a:lnTo>
                <a:lnTo>
                  <a:pt x="12340" y="1241"/>
                </a:lnTo>
                <a:lnTo>
                  <a:pt x="12340" y="569432"/>
                </a:lnTo>
                <a:lnTo>
                  <a:pt x="14150" y="570730"/>
                </a:lnTo>
                <a:lnTo>
                  <a:pt x="18757" y="570730"/>
                </a:lnTo>
                <a:lnTo>
                  <a:pt x="20567" y="569432"/>
                </a:lnTo>
                <a:lnTo>
                  <a:pt x="20567" y="1241"/>
                </a:lnTo>
                <a:lnTo>
                  <a:pt x="18757" y="0"/>
                </a:lnTo>
                <a:close/>
              </a:path>
              <a:path w="32908" h="586694">
                <a:moveTo>
                  <a:pt x="32908" y="564129"/>
                </a:moveTo>
                <a:lnTo>
                  <a:pt x="20567" y="564129"/>
                </a:lnTo>
                <a:lnTo>
                  <a:pt x="20567" y="569432"/>
                </a:lnTo>
                <a:lnTo>
                  <a:pt x="18757" y="570730"/>
                </a:lnTo>
                <a:lnTo>
                  <a:pt x="28095" y="570730"/>
                </a:lnTo>
                <a:lnTo>
                  <a:pt x="32908" y="564129"/>
                </a:lnTo>
                <a:close/>
              </a:path>
            </a:pathLst>
          </a:custGeom>
          <a:solidFill>
            <a:srgbClr val="FF0000"/>
          </a:solidFill>
        </p:spPr>
        <p:txBody>
          <a:bodyPr wrap="square" lIns="0" tIns="0" rIns="0" bIns="0" rtlCol="0">
            <a:noAutofit/>
          </a:bodyPr>
          <a:lstStyle/>
          <a:p>
            <a:endParaRPr sz="2400"/>
          </a:p>
        </p:txBody>
      </p:sp>
      <p:sp>
        <p:nvSpPr>
          <p:cNvPr id="191" name="object 191"/>
          <p:cNvSpPr/>
          <p:nvPr/>
        </p:nvSpPr>
        <p:spPr>
          <a:xfrm>
            <a:off x="6066541" y="4510557"/>
            <a:ext cx="0" cy="1452087"/>
          </a:xfrm>
          <a:custGeom>
            <a:avLst/>
            <a:gdLst/>
            <a:ahLst/>
            <a:cxnLst/>
            <a:rect l="l" t="t" r="r" b="b"/>
            <a:pathLst>
              <a:path h="1452086">
                <a:moveTo>
                  <a:pt x="0" y="0"/>
                </a:moveTo>
                <a:lnTo>
                  <a:pt x="0" y="1452086"/>
                </a:lnTo>
              </a:path>
            </a:pathLst>
          </a:custGeom>
          <a:ln w="5536">
            <a:solidFill>
              <a:srgbClr val="000000"/>
            </a:solidFill>
          </a:ln>
        </p:spPr>
        <p:txBody>
          <a:bodyPr wrap="square" lIns="0" tIns="0" rIns="0" bIns="0" rtlCol="0">
            <a:noAutofit/>
          </a:bodyPr>
          <a:lstStyle/>
          <a:p>
            <a:endParaRPr sz="2400"/>
          </a:p>
        </p:txBody>
      </p:sp>
      <p:sp>
        <p:nvSpPr>
          <p:cNvPr id="192" name="object 192"/>
          <p:cNvSpPr/>
          <p:nvPr/>
        </p:nvSpPr>
        <p:spPr>
          <a:xfrm>
            <a:off x="6007488" y="5924129"/>
            <a:ext cx="4803973" cy="0"/>
          </a:xfrm>
          <a:custGeom>
            <a:avLst/>
            <a:gdLst/>
            <a:ahLst/>
            <a:cxnLst/>
            <a:rect l="l" t="t" r="r" b="b"/>
            <a:pathLst>
              <a:path w="3602980">
                <a:moveTo>
                  <a:pt x="0" y="0"/>
                </a:moveTo>
                <a:lnTo>
                  <a:pt x="3602980" y="0"/>
                </a:lnTo>
              </a:path>
            </a:pathLst>
          </a:custGeom>
          <a:ln w="4814">
            <a:solidFill>
              <a:srgbClr val="000000"/>
            </a:solidFill>
          </a:ln>
        </p:spPr>
        <p:txBody>
          <a:bodyPr wrap="square" lIns="0" tIns="0" rIns="0" bIns="0" rtlCol="0">
            <a:noAutofit/>
          </a:bodyPr>
          <a:lstStyle/>
          <a:p>
            <a:endParaRPr sz="2400"/>
          </a:p>
        </p:txBody>
      </p:sp>
      <p:sp>
        <p:nvSpPr>
          <p:cNvPr id="193" name="object 193"/>
          <p:cNvSpPr/>
          <p:nvPr/>
        </p:nvSpPr>
        <p:spPr>
          <a:xfrm>
            <a:off x="6007490" y="5784197"/>
            <a:ext cx="51671" cy="0"/>
          </a:xfrm>
          <a:custGeom>
            <a:avLst/>
            <a:gdLst/>
            <a:ahLst/>
            <a:cxnLst/>
            <a:rect l="l" t="t" r="r" b="b"/>
            <a:pathLst>
              <a:path w="38753">
                <a:moveTo>
                  <a:pt x="0" y="0"/>
                </a:moveTo>
                <a:lnTo>
                  <a:pt x="38753" y="0"/>
                </a:lnTo>
              </a:path>
            </a:pathLst>
          </a:custGeom>
          <a:ln w="4814">
            <a:solidFill>
              <a:srgbClr val="000000"/>
            </a:solidFill>
          </a:ln>
        </p:spPr>
        <p:txBody>
          <a:bodyPr wrap="square" lIns="0" tIns="0" rIns="0" bIns="0" rtlCol="0">
            <a:noAutofit/>
          </a:bodyPr>
          <a:lstStyle/>
          <a:p>
            <a:endParaRPr sz="2400"/>
          </a:p>
        </p:txBody>
      </p:sp>
      <p:sp>
        <p:nvSpPr>
          <p:cNvPr id="194" name="object 194"/>
          <p:cNvSpPr/>
          <p:nvPr/>
        </p:nvSpPr>
        <p:spPr>
          <a:xfrm>
            <a:off x="6007490" y="5639451"/>
            <a:ext cx="51671" cy="0"/>
          </a:xfrm>
          <a:custGeom>
            <a:avLst/>
            <a:gdLst/>
            <a:ahLst/>
            <a:cxnLst/>
            <a:rect l="l" t="t" r="r" b="b"/>
            <a:pathLst>
              <a:path w="38753">
                <a:moveTo>
                  <a:pt x="0" y="0"/>
                </a:moveTo>
                <a:lnTo>
                  <a:pt x="38753" y="0"/>
                </a:lnTo>
              </a:path>
            </a:pathLst>
          </a:custGeom>
          <a:ln w="4814">
            <a:solidFill>
              <a:srgbClr val="000000"/>
            </a:solidFill>
          </a:ln>
        </p:spPr>
        <p:txBody>
          <a:bodyPr wrap="square" lIns="0" tIns="0" rIns="0" bIns="0" rtlCol="0">
            <a:noAutofit/>
          </a:bodyPr>
          <a:lstStyle/>
          <a:p>
            <a:endParaRPr sz="2400"/>
          </a:p>
        </p:txBody>
      </p:sp>
      <p:sp>
        <p:nvSpPr>
          <p:cNvPr id="195" name="object 195"/>
          <p:cNvSpPr/>
          <p:nvPr/>
        </p:nvSpPr>
        <p:spPr>
          <a:xfrm>
            <a:off x="6007490" y="5499519"/>
            <a:ext cx="51671" cy="0"/>
          </a:xfrm>
          <a:custGeom>
            <a:avLst/>
            <a:gdLst/>
            <a:ahLst/>
            <a:cxnLst/>
            <a:rect l="l" t="t" r="r" b="b"/>
            <a:pathLst>
              <a:path w="38753">
                <a:moveTo>
                  <a:pt x="0" y="0"/>
                </a:moveTo>
                <a:lnTo>
                  <a:pt x="38753" y="0"/>
                </a:lnTo>
              </a:path>
            </a:pathLst>
          </a:custGeom>
          <a:ln w="4814">
            <a:solidFill>
              <a:srgbClr val="000000"/>
            </a:solidFill>
          </a:ln>
        </p:spPr>
        <p:txBody>
          <a:bodyPr wrap="square" lIns="0" tIns="0" rIns="0" bIns="0" rtlCol="0">
            <a:noAutofit/>
          </a:bodyPr>
          <a:lstStyle/>
          <a:p>
            <a:endParaRPr sz="2400"/>
          </a:p>
        </p:txBody>
      </p:sp>
      <p:sp>
        <p:nvSpPr>
          <p:cNvPr id="196" name="object 196"/>
          <p:cNvSpPr/>
          <p:nvPr/>
        </p:nvSpPr>
        <p:spPr>
          <a:xfrm>
            <a:off x="6007490" y="5359587"/>
            <a:ext cx="51671" cy="0"/>
          </a:xfrm>
          <a:custGeom>
            <a:avLst/>
            <a:gdLst/>
            <a:ahLst/>
            <a:cxnLst/>
            <a:rect l="l" t="t" r="r" b="b"/>
            <a:pathLst>
              <a:path w="38753">
                <a:moveTo>
                  <a:pt x="0" y="0"/>
                </a:moveTo>
                <a:lnTo>
                  <a:pt x="38753" y="0"/>
                </a:lnTo>
              </a:path>
            </a:pathLst>
          </a:custGeom>
          <a:ln w="4814">
            <a:solidFill>
              <a:srgbClr val="000000"/>
            </a:solidFill>
          </a:ln>
        </p:spPr>
        <p:txBody>
          <a:bodyPr wrap="square" lIns="0" tIns="0" rIns="0" bIns="0" rtlCol="0">
            <a:noAutofit/>
          </a:bodyPr>
          <a:lstStyle/>
          <a:p>
            <a:endParaRPr sz="2400"/>
          </a:p>
        </p:txBody>
      </p:sp>
      <p:sp>
        <p:nvSpPr>
          <p:cNvPr id="197" name="object 197"/>
          <p:cNvSpPr/>
          <p:nvPr/>
        </p:nvSpPr>
        <p:spPr>
          <a:xfrm>
            <a:off x="6007490" y="5219655"/>
            <a:ext cx="51671" cy="0"/>
          </a:xfrm>
          <a:custGeom>
            <a:avLst/>
            <a:gdLst/>
            <a:ahLst/>
            <a:cxnLst/>
            <a:rect l="l" t="t" r="r" b="b"/>
            <a:pathLst>
              <a:path w="38753">
                <a:moveTo>
                  <a:pt x="0" y="0"/>
                </a:moveTo>
                <a:lnTo>
                  <a:pt x="38753" y="0"/>
                </a:lnTo>
              </a:path>
            </a:pathLst>
          </a:custGeom>
          <a:ln w="4814">
            <a:solidFill>
              <a:srgbClr val="000000"/>
            </a:solidFill>
          </a:ln>
        </p:spPr>
        <p:txBody>
          <a:bodyPr wrap="square" lIns="0" tIns="0" rIns="0" bIns="0" rtlCol="0">
            <a:noAutofit/>
          </a:bodyPr>
          <a:lstStyle/>
          <a:p>
            <a:endParaRPr sz="2400"/>
          </a:p>
        </p:txBody>
      </p:sp>
      <p:sp>
        <p:nvSpPr>
          <p:cNvPr id="198" name="object 198"/>
          <p:cNvSpPr/>
          <p:nvPr/>
        </p:nvSpPr>
        <p:spPr>
          <a:xfrm>
            <a:off x="6007490" y="5074907"/>
            <a:ext cx="51671" cy="0"/>
          </a:xfrm>
          <a:custGeom>
            <a:avLst/>
            <a:gdLst/>
            <a:ahLst/>
            <a:cxnLst/>
            <a:rect l="l" t="t" r="r" b="b"/>
            <a:pathLst>
              <a:path w="38753">
                <a:moveTo>
                  <a:pt x="0" y="0"/>
                </a:moveTo>
                <a:lnTo>
                  <a:pt x="38753" y="0"/>
                </a:lnTo>
              </a:path>
            </a:pathLst>
          </a:custGeom>
          <a:ln w="4814">
            <a:solidFill>
              <a:srgbClr val="000000"/>
            </a:solidFill>
          </a:ln>
        </p:spPr>
        <p:txBody>
          <a:bodyPr wrap="square" lIns="0" tIns="0" rIns="0" bIns="0" rtlCol="0">
            <a:noAutofit/>
          </a:bodyPr>
          <a:lstStyle/>
          <a:p>
            <a:endParaRPr sz="2400"/>
          </a:p>
        </p:txBody>
      </p:sp>
      <p:sp>
        <p:nvSpPr>
          <p:cNvPr id="199" name="object 199"/>
          <p:cNvSpPr/>
          <p:nvPr/>
        </p:nvSpPr>
        <p:spPr>
          <a:xfrm>
            <a:off x="6007490" y="4934975"/>
            <a:ext cx="51671" cy="0"/>
          </a:xfrm>
          <a:custGeom>
            <a:avLst/>
            <a:gdLst/>
            <a:ahLst/>
            <a:cxnLst/>
            <a:rect l="l" t="t" r="r" b="b"/>
            <a:pathLst>
              <a:path w="38753">
                <a:moveTo>
                  <a:pt x="0" y="0"/>
                </a:moveTo>
                <a:lnTo>
                  <a:pt x="38753" y="0"/>
                </a:lnTo>
              </a:path>
            </a:pathLst>
          </a:custGeom>
          <a:ln w="4814">
            <a:solidFill>
              <a:srgbClr val="000000"/>
            </a:solidFill>
          </a:ln>
        </p:spPr>
        <p:txBody>
          <a:bodyPr wrap="square" lIns="0" tIns="0" rIns="0" bIns="0" rtlCol="0">
            <a:noAutofit/>
          </a:bodyPr>
          <a:lstStyle/>
          <a:p>
            <a:endParaRPr sz="2400"/>
          </a:p>
        </p:txBody>
      </p:sp>
      <p:sp>
        <p:nvSpPr>
          <p:cNvPr id="200" name="object 200"/>
          <p:cNvSpPr/>
          <p:nvPr/>
        </p:nvSpPr>
        <p:spPr>
          <a:xfrm>
            <a:off x="6007490" y="4795043"/>
            <a:ext cx="51671" cy="0"/>
          </a:xfrm>
          <a:custGeom>
            <a:avLst/>
            <a:gdLst/>
            <a:ahLst/>
            <a:cxnLst/>
            <a:rect l="l" t="t" r="r" b="b"/>
            <a:pathLst>
              <a:path w="38753">
                <a:moveTo>
                  <a:pt x="0" y="0"/>
                </a:moveTo>
                <a:lnTo>
                  <a:pt x="38753" y="0"/>
                </a:lnTo>
              </a:path>
            </a:pathLst>
          </a:custGeom>
          <a:ln w="4814">
            <a:solidFill>
              <a:srgbClr val="000000"/>
            </a:solidFill>
          </a:ln>
        </p:spPr>
        <p:txBody>
          <a:bodyPr wrap="square" lIns="0" tIns="0" rIns="0" bIns="0" rtlCol="0">
            <a:noAutofit/>
          </a:bodyPr>
          <a:lstStyle/>
          <a:p>
            <a:endParaRPr sz="2400"/>
          </a:p>
        </p:txBody>
      </p:sp>
      <p:sp>
        <p:nvSpPr>
          <p:cNvPr id="201" name="object 201"/>
          <p:cNvSpPr/>
          <p:nvPr/>
        </p:nvSpPr>
        <p:spPr>
          <a:xfrm>
            <a:off x="6007490" y="4650296"/>
            <a:ext cx="51671" cy="0"/>
          </a:xfrm>
          <a:custGeom>
            <a:avLst/>
            <a:gdLst/>
            <a:ahLst/>
            <a:cxnLst/>
            <a:rect l="l" t="t" r="r" b="b"/>
            <a:pathLst>
              <a:path w="38753">
                <a:moveTo>
                  <a:pt x="0" y="0"/>
                </a:moveTo>
                <a:lnTo>
                  <a:pt x="38753" y="0"/>
                </a:lnTo>
              </a:path>
            </a:pathLst>
          </a:custGeom>
          <a:ln w="4814">
            <a:solidFill>
              <a:srgbClr val="000000"/>
            </a:solidFill>
          </a:ln>
        </p:spPr>
        <p:txBody>
          <a:bodyPr wrap="square" lIns="0" tIns="0" rIns="0" bIns="0" rtlCol="0">
            <a:noAutofit/>
          </a:bodyPr>
          <a:lstStyle/>
          <a:p>
            <a:endParaRPr sz="2400"/>
          </a:p>
        </p:txBody>
      </p:sp>
      <p:sp>
        <p:nvSpPr>
          <p:cNvPr id="202" name="object 202"/>
          <p:cNvSpPr/>
          <p:nvPr/>
        </p:nvSpPr>
        <p:spPr>
          <a:xfrm>
            <a:off x="6007490" y="4510556"/>
            <a:ext cx="51671" cy="0"/>
          </a:xfrm>
          <a:custGeom>
            <a:avLst/>
            <a:gdLst/>
            <a:ahLst/>
            <a:cxnLst/>
            <a:rect l="l" t="t" r="r" b="b"/>
            <a:pathLst>
              <a:path w="38753">
                <a:moveTo>
                  <a:pt x="0" y="0"/>
                </a:moveTo>
                <a:lnTo>
                  <a:pt x="38753" y="0"/>
                </a:lnTo>
              </a:path>
            </a:pathLst>
          </a:custGeom>
          <a:ln w="4814">
            <a:solidFill>
              <a:srgbClr val="000000"/>
            </a:solidFill>
          </a:ln>
        </p:spPr>
        <p:txBody>
          <a:bodyPr wrap="square" lIns="0" tIns="0" rIns="0" bIns="0" rtlCol="0">
            <a:noAutofit/>
          </a:bodyPr>
          <a:lstStyle/>
          <a:p>
            <a:endParaRPr sz="2400"/>
          </a:p>
        </p:txBody>
      </p:sp>
      <p:sp>
        <p:nvSpPr>
          <p:cNvPr id="203" name="object 203"/>
          <p:cNvSpPr/>
          <p:nvPr/>
        </p:nvSpPr>
        <p:spPr>
          <a:xfrm>
            <a:off x="6258661"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04" name="object 204"/>
          <p:cNvSpPr/>
          <p:nvPr/>
        </p:nvSpPr>
        <p:spPr>
          <a:xfrm>
            <a:off x="6443497"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05" name="object 205"/>
          <p:cNvSpPr/>
          <p:nvPr/>
        </p:nvSpPr>
        <p:spPr>
          <a:xfrm>
            <a:off x="6635715"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06" name="object 206"/>
          <p:cNvSpPr/>
          <p:nvPr/>
        </p:nvSpPr>
        <p:spPr>
          <a:xfrm>
            <a:off x="6827835"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07" name="object 207"/>
          <p:cNvSpPr/>
          <p:nvPr/>
        </p:nvSpPr>
        <p:spPr>
          <a:xfrm>
            <a:off x="7020052"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08" name="object 208"/>
          <p:cNvSpPr/>
          <p:nvPr/>
        </p:nvSpPr>
        <p:spPr>
          <a:xfrm>
            <a:off x="7204791"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09" name="object 209"/>
          <p:cNvSpPr/>
          <p:nvPr/>
        </p:nvSpPr>
        <p:spPr>
          <a:xfrm>
            <a:off x="7397009"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10" name="object 210"/>
          <p:cNvSpPr/>
          <p:nvPr/>
        </p:nvSpPr>
        <p:spPr>
          <a:xfrm>
            <a:off x="7589128"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11" name="object 211"/>
          <p:cNvSpPr/>
          <p:nvPr/>
        </p:nvSpPr>
        <p:spPr>
          <a:xfrm>
            <a:off x="7773669"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12" name="object 212"/>
          <p:cNvSpPr/>
          <p:nvPr/>
        </p:nvSpPr>
        <p:spPr>
          <a:xfrm>
            <a:off x="7965887"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13" name="object 213"/>
          <p:cNvSpPr/>
          <p:nvPr/>
        </p:nvSpPr>
        <p:spPr>
          <a:xfrm>
            <a:off x="8158007"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14" name="object 214"/>
          <p:cNvSpPr/>
          <p:nvPr/>
        </p:nvSpPr>
        <p:spPr>
          <a:xfrm>
            <a:off x="8350127"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15" name="object 215"/>
          <p:cNvSpPr/>
          <p:nvPr/>
        </p:nvSpPr>
        <p:spPr>
          <a:xfrm>
            <a:off x="8534963"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16" name="object 216"/>
          <p:cNvSpPr/>
          <p:nvPr/>
        </p:nvSpPr>
        <p:spPr>
          <a:xfrm>
            <a:off x="8727181"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17" name="object 217"/>
          <p:cNvSpPr/>
          <p:nvPr/>
        </p:nvSpPr>
        <p:spPr>
          <a:xfrm>
            <a:off x="8919301"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18" name="object 218"/>
          <p:cNvSpPr/>
          <p:nvPr/>
        </p:nvSpPr>
        <p:spPr>
          <a:xfrm>
            <a:off x="9111519"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19" name="object 219"/>
          <p:cNvSpPr/>
          <p:nvPr/>
        </p:nvSpPr>
        <p:spPr>
          <a:xfrm>
            <a:off x="9296257"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20" name="object 220"/>
          <p:cNvSpPr/>
          <p:nvPr/>
        </p:nvSpPr>
        <p:spPr>
          <a:xfrm>
            <a:off x="9488475"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21" name="object 221"/>
          <p:cNvSpPr/>
          <p:nvPr/>
        </p:nvSpPr>
        <p:spPr>
          <a:xfrm>
            <a:off x="9680593"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22" name="object 222"/>
          <p:cNvSpPr/>
          <p:nvPr/>
        </p:nvSpPr>
        <p:spPr>
          <a:xfrm>
            <a:off x="9865431"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23" name="object 223"/>
          <p:cNvSpPr/>
          <p:nvPr/>
        </p:nvSpPr>
        <p:spPr>
          <a:xfrm>
            <a:off x="10057549"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24" name="object 224"/>
          <p:cNvSpPr/>
          <p:nvPr/>
        </p:nvSpPr>
        <p:spPr>
          <a:xfrm>
            <a:off x="10249768"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25" name="object 225"/>
          <p:cNvSpPr/>
          <p:nvPr/>
        </p:nvSpPr>
        <p:spPr>
          <a:xfrm>
            <a:off x="10441888"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26" name="object 226"/>
          <p:cNvSpPr/>
          <p:nvPr/>
        </p:nvSpPr>
        <p:spPr>
          <a:xfrm>
            <a:off x="10626724"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27" name="object 227"/>
          <p:cNvSpPr/>
          <p:nvPr/>
        </p:nvSpPr>
        <p:spPr>
          <a:xfrm>
            <a:off x="10818844" y="5928945"/>
            <a:ext cx="0" cy="33699"/>
          </a:xfrm>
          <a:custGeom>
            <a:avLst/>
            <a:gdLst/>
            <a:ahLst/>
            <a:cxnLst/>
            <a:rect l="l" t="t" r="r" b="b"/>
            <a:pathLst>
              <a:path h="33699">
                <a:moveTo>
                  <a:pt x="0" y="33699"/>
                </a:moveTo>
                <a:lnTo>
                  <a:pt x="0" y="0"/>
                </a:lnTo>
              </a:path>
            </a:pathLst>
          </a:custGeom>
          <a:ln w="5536">
            <a:solidFill>
              <a:srgbClr val="000000"/>
            </a:solidFill>
          </a:ln>
        </p:spPr>
        <p:txBody>
          <a:bodyPr wrap="square" lIns="0" tIns="0" rIns="0" bIns="0" rtlCol="0">
            <a:noAutofit/>
          </a:bodyPr>
          <a:lstStyle/>
          <a:p>
            <a:endParaRPr sz="2400"/>
          </a:p>
        </p:txBody>
      </p:sp>
      <p:sp>
        <p:nvSpPr>
          <p:cNvPr id="228" name="object 228"/>
          <p:cNvSpPr/>
          <p:nvPr/>
        </p:nvSpPr>
        <p:spPr>
          <a:xfrm>
            <a:off x="6255021" y="4720263"/>
            <a:ext cx="4367964" cy="1061559"/>
          </a:xfrm>
          <a:custGeom>
            <a:avLst/>
            <a:gdLst/>
            <a:ahLst/>
            <a:cxnLst/>
            <a:rect l="l" t="t" r="r" b="b"/>
            <a:pathLst>
              <a:path w="3275973" h="1061559">
                <a:moveTo>
                  <a:pt x="0" y="270236"/>
                </a:moveTo>
                <a:lnTo>
                  <a:pt x="138627" y="212337"/>
                </a:lnTo>
                <a:lnTo>
                  <a:pt x="282716" y="0"/>
                </a:lnTo>
                <a:lnTo>
                  <a:pt x="426880" y="139932"/>
                </a:lnTo>
                <a:lnTo>
                  <a:pt x="570970" y="284678"/>
                </a:lnTo>
                <a:lnTo>
                  <a:pt x="709597" y="43520"/>
                </a:lnTo>
                <a:lnTo>
                  <a:pt x="853687" y="72405"/>
                </a:lnTo>
                <a:lnTo>
                  <a:pt x="997850" y="14635"/>
                </a:lnTo>
                <a:lnTo>
                  <a:pt x="1136256" y="453688"/>
                </a:lnTo>
                <a:lnTo>
                  <a:pt x="1280346" y="308942"/>
                </a:lnTo>
                <a:lnTo>
                  <a:pt x="1424509" y="424611"/>
                </a:lnTo>
                <a:lnTo>
                  <a:pt x="1568599" y="381283"/>
                </a:lnTo>
                <a:lnTo>
                  <a:pt x="1707226" y="680404"/>
                </a:lnTo>
                <a:lnTo>
                  <a:pt x="1851316" y="636948"/>
                </a:lnTo>
                <a:lnTo>
                  <a:pt x="1995479" y="989154"/>
                </a:lnTo>
                <a:lnTo>
                  <a:pt x="2139569" y="1061559"/>
                </a:lnTo>
                <a:lnTo>
                  <a:pt x="2278123" y="892549"/>
                </a:lnTo>
                <a:lnTo>
                  <a:pt x="2422286" y="945698"/>
                </a:lnTo>
                <a:lnTo>
                  <a:pt x="2566450" y="849222"/>
                </a:lnTo>
                <a:lnTo>
                  <a:pt x="2705003" y="805766"/>
                </a:lnTo>
                <a:lnTo>
                  <a:pt x="2849167" y="776881"/>
                </a:lnTo>
                <a:lnTo>
                  <a:pt x="2993256" y="733360"/>
                </a:lnTo>
                <a:lnTo>
                  <a:pt x="3137346" y="497016"/>
                </a:lnTo>
                <a:lnTo>
                  <a:pt x="3275973" y="468131"/>
                </a:lnTo>
              </a:path>
            </a:pathLst>
          </a:custGeom>
          <a:ln w="9765">
            <a:solidFill>
              <a:srgbClr val="FF0000"/>
            </a:solidFill>
          </a:ln>
        </p:spPr>
        <p:txBody>
          <a:bodyPr wrap="square" lIns="0" tIns="0" rIns="0" bIns="0" rtlCol="0">
            <a:noAutofit/>
          </a:bodyPr>
          <a:lstStyle/>
          <a:p>
            <a:endParaRPr sz="2400"/>
          </a:p>
        </p:txBody>
      </p:sp>
      <p:sp>
        <p:nvSpPr>
          <p:cNvPr id="229" name="object 229"/>
          <p:cNvSpPr/>
          <p:nvPr/>
        </p:nvSpPr>
        <p:spPr>
          <a:xfrm>
            <a:off x="6218111" y="4992907"/>
            <a:ext cx="81197" cy="0"/>
          </a:xfrm>
          <a:custGeom>
            <a:avLst/>
            <a:gdLst/>
            <a:ahLst/>
            <a:cxnLst/>
            <a:rect l="l" t="t" r="r" b="b"/>
            <a:pathLst>
              <a:path w="60898">
                <a:moveTo>
                  <a:pt x="0" y="0"/>
                </a:moveTo>
                <a:lnTo>
                  <a:pt x="60898" y="0"/>
                </a:lnTo>
              </a:path>
            </a:pathLst>
          </a:custGeom>
          <a:ln w="54226">
            <a:solidFill>
              <a:srgbClr val="FF0000"/>
            </a:solidFill>
          </a:ln>
        </p:spPr>
        <p:txBody>
          <a:bodyPr wrap="square" lIns="0" tIns="0" rIns="0" bIns="0" rtlCol="0">
            <a:noAutofit/>
          </a:bodyPr>
          <a:lstStyle/>
          <a:p>
            <a:endParaRPr sz="2400"/>
          </a:p>
        </p:txBody>
      </p:sp>
      <p:sp>
        <p:nvSpPr>
          <p:cNvPr id="230" name="object 230"/>
          <p:cNvSpPr/>
          <p:nvPr/>
        </p:nvSpPr>
        <p:spPr>
          <a:xfrm>
            <a:off x="6229134" y="4973681"/>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231" name="object 231"/>
          <p:cNvSpPr/>
          <p:nvPr/>
        </p:nvSpPr>
        <p:spPr>
          <a:xfrm>
            <a:off x="6258662" y="4992939"/>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232" name="object 232"/>
          <p:cNvSpPr/>
          <p:nvPr/>
        </p:nvSpPr>
        <p:spPr>
          <a:xfrm>
            <a:off x="6229134" y="4992939"/>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233" name="object 233"/>
          <p:cNvSpPr/>
          <p:nvPr/>
        </p:nvSpPr>
        <p:spPr>
          <a:xfrm>
            <a:off x="6258662" y="4973681"/>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234" name="object 234"/>
          <p:cNvSpPr/>
          <p:nvPr/>
        </p:nvSpPr>
        <p:spPr>
          <a:xfrm>
            <a:off x="6402947" y="4935055"/>
            <a:ext cx="81197" cy="0"/>
          </a:xfrm>
          <a:custGeom>
            <a:avLst/>
            <a:gdLst/>
            <a:ahLst/>
            <a:cxnLst/>
            <a:rect l="l" t="t" r="r" b="b"/>
            <a:pathLst>
              <a:path w="60898">
                <a:moveTo>
                  <a:pt x="0" y="0"/>
                </a:moveTo>
                <a:lnTo>
                  <a:pt x="60898" y="0"/>
                </a:lnTo>
              </a:path>
            </a:pathLst>
          </a:custGeom>
          <a:ln w="54386">
            <a:solidFill>
              <a:srgbClr val="FF0000"/>
            </a:solidFill>
          </a:ln>
        </p:spPr>
        <p:txBody>
          <a:bodyPr wrap="square" lIns="0" tIns="0" rIns="0" bIns="0" rtlCol="0">
            <a:noAutofit/>
          </a:bodyPr>
          <a:lstStyle/>
          <a:p>
            <a:endParaRPr sz="2400"/>
          </a:p>
        </p:txBody>
      </p:sp>
      <p:sp>
        <p:nvSpPr>
          <p:cNvPr id="235" name="object 235"/>
          <p:cNvSpPr/>
          <p:nvPr/>
        </p:nvSpPr>
        <p:spPr>
          <a:xfrm>
            <a:off x="6413971" y="4915719"/>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236" name="object 236"/>
          <p:cNvSpPr/>
          <p:nvPr/>
        </p:nvSpPr>
        <p:spPr>
          <a:xfrm>
            <a:off x="6443498" y="4934977"/>
            <a:ext cx="29525" cy="19449"/>
          </a:xfrm>
          <a:custGeom>
            <a:avLst/>
            <a:gdLst/>
            <a:ahLst/>
            <a:cxnLst/>
            <a:rect l="l" t="t" r="r" b="b"/>
            <a:pathLst>
              <a:path w="22144" h="19449">
                <a:moveTo>
                  <a:pt x="0" y="0"/>
                </a:moveTo>
                <a:lnTo>
                  <a:pt x="22144" y="19449"/>
                </a:lnTo>
              </a:path>
            </a:pathLst>
          </a:custGeom>
          <a:ln w="5128">
            <a:solidFill>
              <a:srgbClr val="FF0000"/>
            </a:solidFill>
          </a:ln>
        </p:spPr>
        <p:txBody>
          <a:bodyPr wrap="square" lIns="0" tIns="0" rIns="0" bIns="0" rtlCol="0">
            <a:noAutofit/>
          </a:bodyPr>
          <a:lstStyle/>
          <a:p>
            <a:endParaRPr sz="2400"/>
          </a:p>
        </p:txBody>
      </p:sp>
      <p:sp>
        <p:nvSpPr>
          <p:cNvPr id="237" name="object 237"/>
          <p:cNvSpPr/>
          <p:nvPr/>
        </p:nvSpPr>
        <p:spPr>
          <a:xfrm>
            <a:off x="6413971" y="4934977"/>
            <a:ext cx="29525" cy="19449"/>
          </a:xfrm>
          <a:custGeom>
            <a:avLst/>
            <a:gdLst/>
            <a:ahLst/>
            <a:cxnLst/>
            <a:rect l="l" t="t" r="r" b="b"/>
            <a:pathLst>
              <a:path w="22144" h="19449">
                <a:moveTo>
                  <a:pt x="22144" y="0"/>
                </a:moveTo>
                <a:lnTo>
                  <a:pt x="0" y="19449"/>
                </a:lnTo>
              </a:path>
            </a:pathLst>
          </a:custGeom>
          <a:ln w="5128">
            <a:solidFill>
              <a:srgbClr val="FF0000"/>
            </a:solidFill>
          </a:ln>
        </p:spPr>
        <p:txBody>
          <a:bodyPr wrap="square" lIns="0" tIns="0" rIns="0" bIns="0" rtlCol="0">
            <a:noAutofit/>
          </a:bodyPr>
          <a:lstStyle/>
          <a:p>
            <a:endParaRPr sz="2400"/>
          </a:p>
        </p:txBody>
      </p:sp>
      <p:sp>
        <p:nvSpPr>
          <p:cNvPr id="238" name="object 238"/>
          <p:cNvSpPr/>
          <p:nvPr/>
        </p:nvSpPr>
        <p:spPr>
          <a:xfrm>
            <a:off x="6443498" y="4915719"/>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239" name="object 239"/>
          <p:cNvSpPr/>
          <p:nvPr/>
        </p:nvSpPr>
        <p:spPr>
          <a:xfrm>
            <a:off x="6595067" y="4722781"/>
            <a:ext cx="81197" cy="0"/>
          </a:xfrm>
          <a:custGeom>
            <a:avLst/>
            <a:gdLst/>
            <a:ahLst/>
            <a:cxnLst/>
            <a:rect l="l" t="t" r="r" b="b"/>
            <a:pathLst>
              <a:path w="60898">
                <a:moveTo>
                  <a:pt x="0" y="0"/>
                </a:moveTo>
                <a:lnTo>
                  <a:pt x="60898" y="0"/>
                </a:lnTo>
              </a:path>
            </a:pathLst>
          </a:custGeom>
          <a:ln w="54386">
            <a:solidFill>
              <a:srgbClr val="FF0000"/>
            </a:solidFill>
          </a:ln>
        </p:spPr>
        <p:txBody>
          <a:bodyPr wrap="square" lIns="0" tIns="0" rIns="0" bIns="0" rtlCol="0">
            <a:noAutofit/>
          </a:bodyPr>
          <a:lstStyle/>
          <a:p>
            <a:endParaRPr sz="2400"/>
          </a:p>
        </p:txBody>
      </p:sp>
      <p:sp>
        <p:nvSpPr>
          <p:cNvPr id="240" name="object 240"/>
          <p:cNvSpPr/>
          <p:nvPr/>
        </p:nvSpPr>
        <p:spPr>
          <a:xfrm>
            <a:off x="6606188" y="4703445"/>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241" name="object 241"/>
          <p:cNvSpPr/>
          <p:nvPr/>
        </p:nvSpPr>
        <p:spPr>
          <a:xfrm>
            <a:off x="6635715" y="4722704"/>
            <a:ext cx="29525" cy="19385"/>
          </a:xfrm>
          <a:custGeom>
            <a:avLst/>
            <a:gdLst/>
            <a:ahLst/>
            <a:cxnLst/>
            <a:rect l="l" t="t" r="r" b="b"/>
            <a:pathLst>
              <a:path w="22144" h="19385">
                <a:moveTo>
                  <a:pt x="0" y="0"/>
                </a:moveTo>
                <a:lnTo>
                  <a:pt x="22144" y="19385"/>
                </a:lnTo>
              </a:path>
            </a:pathLst>
          </a:custGeom>
          <a:ln w="5127">
            <a:solidFill>
              <a:srgbClr val="FF0000"/>
            </a:solidFill>
          </a:ln>
        </p:spPr>
        <p:txBody>
          <a:bodyPr wrap="square" lIns="0" tIns="0" rIns="0" bIns="0" rtlCol="0">
            <a:noAutofit/>
          </a:bodyPr>
          <a:lstStyle/>
          <a:p>
            <a:endParaRPr sz="2400"/>
          </a:p>
        </p:txBody>
      </p:sp>
      <p:sp>
        <p:nvSpPr>
          <p:cNvPr id="242" name="object 242"/>
          <p:cNvSpPr/>
          <p:nvPr/>
        </p:nvSpPr>
        <p:spPr>
          <a:xfrm>
            <a:off x="6606188" y="4722704"/>
            <a:ext cx="29525" cy="19385"/>
          </a:xfrm>
          <a:custGeom>
            <a:avLst/>
            <a:gdLst/>
            <a:ahLst/>
            <a:cxnLst/>
            <a:rect l="l" t="t" r="r" b="b"/>
            <a:pathLst>
              <a:path w="22144" h="19385">
                <a:moveTo>
                  <a:pt x="22144" y="0"/>
                </a:moveTo>
                <a:lnTo>
                  <a:pt x="0" y="19385"/>
                </a:lnTo>
              </a:path>
            </a:pathLst>
          </a:custGeom>
          <a:ln w="5127">
            <a:solidFill>
              <a:srgbClr val="FF0000"/>
            </a:solidFill>
          </a:ln>
        </p:spPr>
        <p:txBody>
          <a:bodyPr wrap="square" lIns="0" tIns="0" rIns="0" bIns="0" rtlCol="0">
            <a:noAutofit/>
          </a:bodyPr>
          <a:lstStyle/>
          <a:p>
            <a:endParaRPr sz="2400"/>
          </a:p>
        </p:txBody>
      </p:sp>
      <p:sp>
        <p:nvSpPr>
          <p:cNvPr id="243" name="object 243"/>
          <p:cNvSpPr/>
          <p:nvPr/>
        </p:nvSpPr>
        <p:spPr>
          <a:xfrm>
            <a:off x="6635715" y="4703445"/>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244" name="object 244"/>
          <p:cNvSpPr/>
          <p:nvPr/>
        </p:nvSpPr>
        <p:spPr>
          <a:xfrm>
            <a:off x="6787286" y="4862715"/>
            <a:ext cx="81197" cy="0"/>
          </a:xfrm>
          <a:custGeom>
            <a:avLst/>
            <a:gdLst/>
            <a:ahLst/>
            <a:cxnLst/>
            <a:rect l="l" t="t" r="r" b="b"/>
            <a:pathLst>
              <a:path w="60898">
                <a:moveTo>
                  <a:pt x="0" y="0"/>
                </a:moveTo>
                <a:lnTo>
                  <a:pt x="60898" y="0"/>
                </a:lnTo>
              </a:path>
            </a:pathLst>
          </a:custGeom>
          <a:ln w="54386">
            <a:solidFill>
              <a:srgbClr val="FF0000"/>
            </a:solidFill>
          </a:ln>
        </p:spPr>
        <p:txBody>
          <a:bodyPr wrap="square" lIns="0" tIns="0" rIns="0" bIns="0" rtlCol="0">
            <a:noAutofit/>
          </a:bodyPr>
          <a:lstStyle/>
          <a:p>
            <a:endParaRPr sz="2400"/>
          </a:p>
        </p:txBody>
      </p:sp>
      <p:sp>
        <p:nvSpPr>
          <p:cNvPr id="245" name="object 245"/>
          <p:cNvSpPr/>
          <p:nvPr/>
        </p:nvSpPr>
        <p:spPr>
          <a:xfrm>
            <a:off x="6798308" y="4843377"/>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246" name="object 246"/>
          <p:cNvSpPr/>
          <p:nvPr/>
        </p:nvSpPr>
        <p:spPr>
          <a:xfrm>
            <a:off x="6827835" y="4862636"/>
            <a:ext cx="29525" cy="19385"/>
          </a:xfrm>
          <a:custGeom>
            <a:avLst/>
            <a:gdLst/>
            <a:ahLst/>
            <a:cxnLst/>
            <a:rect l="l" t="t" r="r" b="b"/>
            <a:pathLst>
              <a:path w="22144" h="19385">
                <a:moveTo>
                  <a:pt x="0" y="0"/>
                </a:moveTo>
                <a:lnTo>
                  <a:pt x="22144" y="19385"/>
                </a:lnTo>
              </a:path>
            </a:pathLst>
          </a:custGeom>
          <a:ln w="5127">
            <a:solidFill>
              <a:srgbClr val="FF0000"/>
            </a:solidFill>
          </a:ln>
        </p:spPr>
        <p:txBody>
          <a:bodyPr wrap="square" lIns="0" tIns="0" rIns="0" bIns="0" rtlCol="0">
            <a:noAutofit/>
          </a:bodyPr>
          <a:lstStyle/>
          <a:p>
            <a:endParaRPr sz="2400"/>
          </a:p>
        </p:txBody>
      </p:sp>
      <p:sp>
        <p:nvSpPr>
          <p:cNvPr id="247" name="object 247"/>
          <p:cNvSpPr/>
          <p:nvPr/>
        </p:nvSpPr>
        <p:spPr>
          <a:xfrm>
            <a:off x="6798308" y="4862636"/>
            <a:ext cx="29525" cy="19385"/>
          </a:xfrm>
          <a:custGeom>
            <a:avLst/>
            <a:gdLst/>
            <a:ahLst/>
            <a:cxnLst/>
            <a:rect l="l" t="t" r="r" b="b"/>
            <a:pathLst>
              <a:path w="22144" h="19385">
                <a:moveTo>
                  <a:pt x="22144" y="0"/>
                </a:moveTo>
                <a:lnTo>
                  <a:pt x="0" y="19385"/>
                </a:lnTo>
              </a:path>
            </a:pathLst>
          </a:custGeom>
          <a:ln w="5127">
            <a:solidFill>
              <a:srgbClr val="FF0000"/>
            </a:solidFill>
          </a:ln>
        </p:spPr>
        <p:txBody>
          <a:bodyPr wrap="square" lIns="0" tIns="0" rIns="0" bIns="0" rtlCol="0">
            <a:noAutofit/>
          </a:bodyPr>
          <a:lstStyle/>
          <a:p>
            <a:endParaRPr sz="2400"/>
          </a:p>
        </p:txBody>
      </p:sp>
      <p:sp>
        <p:nvSpPr>
          <p:cNvPr id="248" name="object 248"/>
          <p:cNvSpPr/>
          <p:nvPr/>
        </p:nvSpPr>
        <p:spPr>
          <a:xfrm>
            <a:off x="6827835" y="4843377"/>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249" name="object 249"/>
          <p:cNvSpPr/>
          <p:nvPr/>
        </p:nvSpPr>
        <p:spPr>
          <a:xfrm>
            <a:off x="6979404" y="5007461"/>
            <a:ext cx="81197" cy="0"/>
          </a:xfrm>
          <a:custGeom>
            <a:avLst/>
            <a:gdLst/>
            <a:ahLst/>
            <a:cxnLst/>
            <a:rect l="l" t="t" r="r" b="b"/>
            <a:pathLst>
              <a:path w="60898">
                <a:moveTo>
                  <a:pt x="0" y="0"/>
                </a:moveTo>
                <a:lnTo>
                  <a:pt x="60898" y="0"/>
                </a:lnTo>
              </a:path>
            </a:pathLst>
          </a:custGeom>
          <a:ln w="54386">
            <a:solidFill>
              <a:srgbClr val="FF0000"/>
            </a:solidFill>
          </a:ln>
        </p:spPr>
        <p:txBody>
          <a:bodyPr wrap="square" lIns="0" tIns="0" rIns="0" bIns="0" rtlCol="0">
            <a:noAutofit/>
          </a:bodyPr>
          <a:lstStyle/>
          <a:p>
            <a:endParaRPr sz="2400"/>
          </a:p>
        </p:txBody>
      </p:sp>
      <p:sp>
        <p:nvSpPr>
          <p:cNvPr id="250" name="object 250"/>
          <p:cNvSpPr/>
          <p:nvPr/>
        </p:nvSpPr>
        <p:spPr>
          <a:xfrm>
            <a:off x="6990527" y="4988123"/>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251" name="object 251"/>
          <p:cNvSpPr/>
          <p:nvPr/>
        </p:nvSpPr>
        <p:spPr>
          <a:xfrm>
            <a:off x="7020052" y="5007381"/>
            <a:ext cx="29525" cy="19385"/>
          </a:xfrm>
          <a:custGeom>
            <a:avLst/>
            <a:gdLst/>
            <a:ahLst/>
            <a:cxnLst/>
            <a:rect l="l" t="t" r="r" b="b"/>
            <a:pathLst>
              <a:path w="22144" h="19385">
                <a:moveTo>
                  <a:pt x="0" y="0"/>
                </a:moveTo>
                <a:lnTo>
                  <a:pt x="22144" y="19385"/>
                </a:lnTo>
              </a:path>
            </a:pathLst>
          </a:custGeom>
          <a:ln w="5127">
            <a:solidFill>
              <a:srgbClr val="FF0000"/>
            </a:solidFill>
          </a:ln>
        </p:spPr>
        <p:txBody>
          <a:bodyPr wrap="square" lIns="0" tIns="0" rIns="0" bIns="0" rtlCol="0">
            <a:noAutofit/>
          </a:bodyPr>
          <a:lstStyle/>
          <a:p>
            <a:endParaRPr sz="2400"/>
          </a:p>
        </p:txBody>
      </p:sp>
      <p:sp>
        <p:nvSpPr>
          <p:cNvPr id="252" name="object 252"/>
          <p:cNvSpPr/>
          <p:nvPr/>
        </p:nvSpPr>
        <p:spPr>
          <a:xfrm>
            <a:off x="6990527" y="5007381"/>
            <a:ext cx="29525" cy="19385"/>
          </a:xfrm>
          <a:custGeom>
            <a:avLst/>
            <a:gdLst/>
            <a:ahLst/>
            <a:cxnLst/>
            <a:rect l="l" t="t" r="r" b="b"/>
            <a:pathLst>
              <a:path w="22144" h="19385">
                <a:moveTo>
                  <a:pt x="22144" y="0"/>
                </a:moveTo>
                <a:lnTo>
                  <a:pt x="0" y="19385"/>
                </a:lnTo>
              </a:path>
            </a:pathLst>
          </a:custGeom>
          <a:ln w="5127">
            <a:solidFill>
              <a:srgbClr val="FF0000"/>
            </a:solidFill>
          </a:ln>
        </p:spPr>
        <p:txBody>
          <a:bodyPr wrap="square" lIns="0" tIns="0" rIns="0" bIns="0" rtlCol="0">
            <a:noAutofit/>
          </a:bodyPr>
          <a:lstStyle/>
          <a:p>
            <a:endParaRPr sz="2400"/>
          </a:p>
        </p:txBody>
      </p:sp>
      <p:sp>
        <p:nvSpPr>
          <p:cNvPr id="253" name="object 253"/>
          <p:cNvSpPr/>
          <p:nvPr/>
        </p:nvSpPr>
        <p:spPr>
          <a:xfrm>
            <a:off x="7020052" y="4988123"/>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254" name="object 254"/>
          <p:cNvSpPr/>
          <p:nvPr/>
        </p:nvSpPr>
        <p:spPr>
          <a:xfrm>
            <a:off x="7163947" y="4766191"/>
            <a:ext cx="81444" cy="0"/>
          </a:xfrm>
          <a:custGeom>
            <a:avLst/>
            <a:gdLst/>
            <a:ahLst/>
            <a:cxnLst/>
            <a:rect l="l" t="t" r="r" b="b"/>
            <a:pathLst>
              <a:path w="61083">
                <a:moveTo>
                  <a:pt x="0" y="0"/>
                </a:moveTo>
                <a:lnTo>
                  <a:pt x="61083" y="0"/>
                </a:lnTo>
              </a:path>
            </a:pathLst>
          </a:custGeom>
          <a:ln w="54226">
            <a:solidFill>
              <a:srgbClr val="FF0000"/>
            </a:solidFill>
          </a:ln>
        </p:spPr>
        <p:txBody>
          <a:bodyPr wrap="square" lIns="0" tIns="0" rIns="0" bIns="0" rtlCol="0">
            <a:noAutofit/>
          </a:bodyPr>
          <a:lstStyle/>
          <a:p>
            <a:endParaRPr sz="2400"/>
          </a:p>
        </p:txBody>
      </p:sp>
      <p:sp>
        <p:nvSpPr>
          <p:cNvPr id="255" name="object 255"/>
          <p:cNvSpPr/>
          <p:nvPr/>
        </p:nvSpPr>
        <p:spPr>
          <a:xfrm>
            <a:off x="7175067" y="4746901"/>
            <a:ext cx="29723" cy="19256"/>
          </a:xfrm>
          <a:custGeom>
            <a:avLst/>
            <a:gdLst/>
            <a:ahLst/>
            <a:cxnLst/>
            <a:rect l="l" t="t" r="r" b="b"/>
            <a:pathLst>
              <a:path w="22292" h="19256">
                <a:moveTo>
                  <a:pt x="22292" y="19256"/>
                </a:moveTo>
                <a:lnTo>
                  <a:pt x="0" y="0"/>
                </a:lnTo>
              </a:path>
            </a:pathLst>
          </a:custGeom>
          <a:ln w="5122">
            <a:solidFill>
              <a:srgbClr val="FF0000"/>
            </a:solidFill>
          </a:ln>
        </p:spPr>
        <p:txBody>
          <a:bodyPr wrap="square" lIns="0" tIns="0" rIns="0" bIns="0" rtlCol="0">
            <a:noAutofit/>
          </a:bodyPr>
          <a:lstStyle/>
          <a:p>
            <a:endParaRPr sz="2400"/>
          </a:p>
        </p:txBody>
      </p:sp>
      <p:sp>
        <p:nvSpPr>
          <p:cNvPr id="256" name="object 256"/>
          <p:cNvSpPr/>
          <p:nvPr/>
        </p:nvSpPr>
        <p:spPr>
          <a:xfrm>
            <a:off x="7204791" y="4766157"/>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257" name="object 257"/>
          <p:cNvSpPr/>
          <p:nvPr/>
        </p:nvSpPr>
        <p:spPr>
          <a:xfrm>
            <a:off x="7175067" y="4766157"/>
            <a:ext cx="29723" cy="19256"/>
          </a:xfrm>
          <a:custGeom>
            <a:avLst/>
            <a:gdLst/>
            <a:ahLst/>
            <a:cxnLst/>
            <a:rect l="l" t="t" r="r" b="b"/>
            <a:pathLst>
              <a:path w="22292" h="19256">
                <a:moveTo>
                  <a:pt x="22292" y="0"/>
                </a:moveTo>
                <a:lnTo>
                  <a:pt x="0" y="19256"/>
                </a:lnTo>
              </a:path>
            </a:pathLst>
          </a:custGeom>
          <a:ln w="5122">
            <a:solidFill>
              <a:srgbClr val="FF0000"/>
            </a:solidFill>
          </a:ln>
        </p:spPr>
        <p:txBody>
          <a:bodyPr wrap="square" lIns="0" tIns="0" rIns="0" bIns="0" rtlCol="0">
            <a:noAutofit/>
          </a:bodyPr>
          <a:lstStyle/>
          <a:p>
            <a:endParaRPr sz="2400"/>
          </a:p>
        </p:txBody>
      </p:sp>
      <p:sp>
        <p:nvSpPr>
          <p:cNvPr id="258" name="object 258"/>
          <p:cNvSpPr/>
          <p:nvPr/>
        </p:nvSpPr>
        <p:spPr>
          <a:xfrm>
            <a:off x="7204791" y="4746901"/>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259" name="object 259"/>
          <p:cNvSpPr/>
          <p:nvPr/>
        </p:nvSpPr>
        <p:spPr>
          <a:xfrm>
            <a:off x="7356165" y="4795123"/>
            <a:ext cx="81444" cy="0"/>
          </a:xfrm>
          <a:custGeom>
            <a:avLst/>
            <a:gdLst/>
            <a:ahLst/>
            <a:cxnLst/>
            <a:rect l="l" t="t" r="r" b="b"/>
            <a:pathLst>
              <a:path w="61083">
                <a:moveTo>
                  <a:pt x="0" y="0"/>
                </a:moveTo>
                <a:lnTo>
                  <a:pt x="61083" y="0"/>
                </a:lnTo>
              </a:path>
            </a:pathLst>
          </a:custGeom>
          <a:ln w="54386">
            <a:solidFill>
              <a:srgbClr val="FF0000"/>
            </a:solidFill>
          </a:ln>
        </p:spPr>
        <p:txBody>
          <a:bodyPr wrap="square" lIns="0" tIns="0" rIns="0" bIns="0" rtlCol="0">
            <a:noAutofit/>
          </a:bodyPr>
          <a:lstStyle/>
          <a:p>
            <a:endParaRPr sz="2400"/>
          </a:p>
        </p:txBody>
      </p:sp>
      <p:sp>
        <p:nvSpPr>
          <p:cNvPr id="260" name="object 260"/>
          <p:cNvSpPr/>
          <p:nvPr/>
        </p:nvSpPr>
        <p:spPr>
          <a:xfrm>
            <a:off x="7367187" y="4775787"/>
            <a:ext cx="29821" cy="19256"/>
          </a:xfrm>
          <a:custGeom>
            <a:avLst/>
            <a:gdLst/>
            <a:ahLst/>
            <a:cxnLst/>
            <a:rect l="l" t="t" r="r" b="b"/>
            <a:pathLst>
              <a:path w="22366" h="19256">
                <a:moveTo>
                  <a:pt x="22366" y="19256"/>
                </a:moveTo>
                <a:lnTo>
                  <a:pt x="0" y="0"/>
                </a:lnTo>
              </a:path>
            </a:pathLst>
          </a:custGeom>
          <a:ln w="5121">
            <a:solidFill>
              <a:srgbClr val="FF0000"/>
            </a:solidFill>
          </a:ln>
        </p:spPr>
        <p:txBody>
          <a:bodyPr wrap="square" lIns="0" tIns="0" rIns="0" bIns="0" rtlCol="0">
            <a:noAutofit/>
          </a:bodyPr>
          <a:lstStyle/>
          <a:p>
            <a:endParaRPr sz="2400"/>
          </a:p>
        </p:txBody>
      </p:sp>
      <p:sp>
        <p:nvSpPr>
          <p:cNvPr id="261" name="object 261"/>
          <p:cNvSpPr/>
          <p:nvPr/>
        </p:nvSpPr>
        <p:spPr>
          <a:xfrm>
            <a:off x="7397010" y="4795044"/>
            <a:ext cx="29525" cy="19449"/>
          </a:xfrm>
          <a:custGeom>
            <a:avLst/>
            <a:gdLst/>
            <a:ahLst/>
            <a:cxnLst/>
            <a:rect l="l" t="t" r="r" b="b"/>
            <a:pathLst>
              <a:path w="22144" h="19449">
                <a:moveTo>
                  <a:pt x="0" y="0"/>
                </a:moveTo>
                <a:lnTo>
                  <a:pt x="22144" y="19449"/>
                </a:lnTo>
              </a:path>
            </a:pathLst>
          </a:custGeom>
          <a:ln w="5128">
            <a:solidFill>
              <a:srgbClr val="FF0000"/>
            </a:solidFill>
          </a:ln>
        </p:spPr>
        <p:txBody>
          <a:bodyPr wrap="square" lIns="0" tIns="0" rIns="0" bIns="0" rtlCol="0">
            <a:noAutofit/>
          </a:bodyPr>
          <a:lstStyle/>
          <a:p>
            <a:endParaRPr sz="2400"/>
          </a:p>
        </p:txBody>
      </p:sp>
      <p:sp>
        <p:nvSpPr>
          <p:cNvPr id="262" name="object 262"/>
          <p:cNvSpPr/>
          <p:nvPr/>
        </p:nvSpPr>
        <p:spPr>
          <a:xfrm>
            <a:off x="7367187" y="4795044"/>
            <a:ext cx="29821" cy="19449"/>
          </a:xfrm>
          <a:custGeom>
            <a:avLst/>
            <a:gdLst/>
            <a:ahLst/>
            <a:cxnLst/>
            <a:rect l="l" t="t" r="r" b="b"/>
            <a:pathLst>
              <a:path w="22366" h="19449">
                <a:moveTo>
                  <a:pt x="22366" y="0"/>
                </a:moveTo>
                <a:lnTo>
                  <a:pt x="0" y="19449"/>
                </a:lnTo>
              </a:path>
            </a:pathLst>
          </a:custGeom>
          <a:ln w="5125">
            <a:solidFill>
              <a:srgbClr val="FF0000"/>
            </a:solidFill>
          </a:ln>
        </p:spPr>
        <p:txBody>
          <a:bodyPr wrap="square" lIns="0" tIns="0" rIns="0" bIns="0" rtlCol="0">
            <a:noAutofit/>
          </a:bodyPr>
          <a:lstStyle/>
          <a:p>
            <a:endParaRPr sz="2400"/>
          </a:p>
        </p:txBody>
      </p:sp>
      <p:sp>
        <p:nvSpPr>
          <p:cNvPr id="263" name="object 263"/>
          <p:cNvSpPr/>
          <p:nvPr/>
        </p:nvSpPr>
        <p:spPr>
          <a:xfrm>
            <a:off x="7397010" y="4775787"/>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264" name="object 264"/>
          <p:cNvSpPr/>
          <p:nvPr/>
        </p:nvSpPr>
        <p:spPr>
          <a:xfrm>
            <a:off x="7548285" y="4737224"/>
            <a:ext cx="81444" cy="0"/>
          </a:xfrm>
          <a:custGeom>
            <a:avLst/>
            <a:gdLst/>
            <a:ahLst/>
            <a:cxnLst/>
            <a:rect l="l" t="t" r="r" b="b"/>
            <a:pathLst>
              <a:path w="61083">
                <a:moveTo>
                  <a:pt x="0" y="0"/>
                </a:moveTo>
                <a:lnTo>
                  <a:pt x="61083" y="0"/>
                </a:lnTo>
              </a:path>
            </a:pathLst>
          </a:custGeom>
          <a:ln w="54386">
            <a:solidFill>
              <a:srgbClr val="FF0000"/>
            </a:solidFill>
          </a:ln>
        </p:spPr>
        <p:txBody>
          <a:bodyPr wrap="square" lIns="0" tIns="0" rIns="0" bIns="0" rtlCol="0">
            <a:noAutofit/>
          </a:bodyPr>
          <a:lstStyle/>
          <a:p>
            <a:endParaRPr sz="2400"/>
          </a:p>
        </p:txBody>
      </p:sp>
      <p:sp>
        <p:nvSpPr>
          <p:cNvPr id="265" name="object 265"/>
          <p:cNvSpPr/>
          <p:nvPr/>
        </p:nvSpPr>
        <p:spPr>
          <a:xfrm>
            <a:off x="7559404" y="4717889"/>
            <a:ext cx="29723" cy="19385"/>
          </a:xfrm>
          <a:custGeom>
            <a:avLst/>
            <a:gdLst/>
            <a:ahLst/>
            <a:cxnLst/>
            <a:rect l="l" t="t" r="r" b="b"/>
            <a:pathLst>
              <a:path w="22292" h="19385">
                <a:moveTo>
                  <a:pt x="22292" y="19385"/>
                </a:moveTo>
                <a:lnTo>
                  <a:pt x="0" y="0"/>
                </a:lnTo>
              </a:path>
            </a:pathLst>
          </a:custGeom>
          <a:ln w="5125">
            <a:solidFill>
              <a:srgbClr val="FF0000"/>
            </a:solidFill>
          </a:ln>
        </p:spPr>
        <p:txBody>
          <a:bodyPr wrap="square" lIns="0" tIns="0" rIns="0" bIns="0" rtlCol="0">
            <a:noAutofit/>
          </a:bodyPr>
          <a:lstStyle/>
          <a:p>
            <a:endParaRPr sz="2400"/>
          </a:p>
        </p:txBody>
      </p:sp>
      <p:sp>
        <p:nvSpPr>
          <p:cNvPr id="266" name="object 266"/>
          <p:cNvSpPr/>
          <p:nvPr/>
        </p:nvSpPr>
        <p:spPr>
          <a:xfrm>
            <a:off x="7589128" y="4737272"/>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267" name="object 267"/>
          <p:cNvSpPr/>
          <p:nvPr/>
        </p:nvSpPr>
        <p:spPr>
          <a:xfrm>
            <a:off x="7559404" y="4737272"/>
            <a:ext cx="29723" cy="19256"/>
          </a:xfrm>
          <a:custGeom>
            <a:avLst/>
            <a:gdLst/>
            <a:ahLst/>
            <a:cxnLst/>
            <a:rect l="l" t="t" r="r" b="b"/>
            <a:pathLst>
              <a:path w="22292" h="19256">
                <a:moveTo>
                  <a:pt x="22292" y="0"/>
                </a:moveTo>
                <a:lnTo>
                  <a:pt x="0" y="19256"/>
                </a:lnTo>
              </a:path>
            </a:pathLst>
          </a:custGeom>
          <a:ln w="5122">
            <a:solidFill>
              <a:srgbClr val="FF0000"/>
            </a:solidFill>
          </a:ln>
        </p:spPr>
        <p:txBody>
          <a:bodyPr wrap="square" lIns="0" tIns="0" rIns="0" bIns="0" rtlCol="0">
            <a:noAutofit/>
          </a:bodyPr>
          <a:lstStyle/>
          <a:p>
            <a:endParaRPr sz="2400"/>
          </a:p>
        </p:txBody>
      </p:sp>
      <p:sp>
        <p:nvSpPr>
          <p:cNvPr id="268" name="object 268"/>
          <p:cNvSpPr/>
          <p:nvPr/>
        </p:nvSpPr>
        <p:spPr>
          <a:xfrm>
            <a:off x="7589128" y="4717889"/>
            <a:ext cx="29525" cy="19385"/>
          </a:xfrm>
          <a:custGeom>
            <a:avLst/>
            <a:gdLst/>
            <a:ahLst/>
            <a:cxnLst/>
            <a:rect l="l" t="t" r="r" b="b"/>
            <a:pathLst>
              <a:path w="22144" h="19385">
                <a:moveTo>
                  <a:pt x="0" y="19385"/>
                </a:moveTo>
                <a:lnTo>
                  <a:pt x="22144" y="0"/>
                </a:lnTo>
              </a:path>
            </a:pathLst>
          </a:custGeom>
          <a:ln w="5127">
            <a:solidFill>
              <a:srgbClr val="FF0000"/>
            </a:solidFill>
          </a:ln>
        </p:spPr>
        <p:txBody>
          <a:bodyPr wrap="square" lIns="0" tIns="0" rIns="0" bIns="0" rtlCol="0">
            <a:noAutofit/>
          </a:bodyPr>
          <a:lstStyle/>
          <a:p>
            <a:endParaRPr sz="2400"/>
          </a:p>
        </p:txBody>
      </p:sp>
      <p:sp>
        <p:nvSpPr>
          <p:cNvPr id="269" name="object 269"/>
          <p:cNvSpPr/>
          <p:nvPr/>
        </p:nvSpPr>
        <p:spPr>
          <a:xfrm>
            <a:off x="7733122" y="5176279"/>
            <a:ext cx="81444" cy="0"/>
          </a:xfrm>
          <a:custGeom>
            <a:avLst/>
            <a:gdLst/>
            <a:ahLst/>
            <a:cxnLst/>
            <a:rect l="l" t="t" r="r" b="b"/>
            <a:pathLst>
              <a:path w="61083">
                <a:moveTo>
                  <a:pt x="0" y="0"/>
                </a:moveTo>
                <a:lnTo>
                  <a:pt x="61083" y="0"/>
                </a:lnTo>
              </a:path>
            </a:pathLst>
          </a:custGeom>
          <a:ln w="54386">
            <a:solidFill>
              <a:srgbClr val="FF0000"/>
            </a:solidFill>
          </a:ln>
        </p:spPr>
        <p:txBody>
          <a:bodyPr wrap="square" lIns="0" tIns="0" rIns="0" bIns="0" rtlCol="0">
            <a:noAutofit/>
          </a:bodyPr>
          <a:lstStyle/>
          <a:p>
            <a:endParaRPr sz="2400"/>
          </a:p>
        </p:txBody>
      </p:sp>
      <p:sp>
        <p:nvSpPr>
          <p:cNvPr id="270" name="object 270"/>
          <p:cNvSpPr/>
          <p:nvPr/>
        </p:nvSpPr>
        <p:spPr>
          <a:xfrm>
            <a:off x="7744143" y="5156942"/>
            <a:ext cx="29525" cy="19385"/>
          </a:xfrm>
          <a:custGeom>
            <a:avLst/>
            <a:gdLst/>
            <a:ahLst/>
            <a:cxnLst/>
            <a:rect l="l" t="t" r="r" b="b"/>
            <a:pathLst>
              <a:path w="22144" h="19385">
                <a:moveTo>
                  <a:pt x="22144" y="19385"/>
                </a:moveTo>
                <a:lnTo>
                  <a:pt x="0" y="0"/>
                </a:lnTo>
              </a:path>
            </a:pathLst>
          </a:custGeom>
          <a:ln w="5127">
            <a:solidFill>
              <a:srgbClr val="FF0000"/>
            </a:solidFill>
          </a:ln>
        </p:spPr>
        <p:txBody>
          <a:bodyPr wrap="square" lIns="0" tIns="0" rIns="0" bIns="0" rtlCol="0">
            <a:noAutofit/>
          </a:bodyPr>
          <a:lstStyle/>
          <a:p>
            <a:endParaRPr sz="2400"/>
          </a:p>
        </p:txBody>
      </p:sp>
      <p:sp>
        <p:nvSpPr>
          <p:cNvPr id="271" name="object 271"/>
          <p:cNvSpPr/>
          <p:nvPr/>
        </p:nvSpPr>
        <p:spPr>
          <a:xfrm>
            <a:off x="7773670" y="5176327"/>
            <a:ext cx="29821" cy="19256"/>
          </a:xfrm>
          <a:custGeom>
            <a:avLst/>
            <a:gdLst/>
            <a:ahLst/>
            <a:cxnLst/>
            <a:rect l="l" t="t" r="r" b="b"/>
            <a:pathLst>
              <a:path w="22366" h="19256">
                <a:moveTo>
                  <a:pt x="0" y="0"/>
                </a:moveTo>
                <a:lnTo>
                  <a:pt x="22366" y="19256"/>
                </a:lnTo>
              </a:path>
            </a:pathLst>
          </a:custGeom>
          <a:ln w="5121">
            <a:solidFill>
              <a:srgbClr val="FF0000"/>
            </a:solidFill>
          </a:ln>
        </p:spPr>
        <p:txBody>
          <a:bodyPr wrap="square" lIns="0" tIns="0" rIns="0" bIns="0" rtlCol="0">
            <a:noAutofit/>
          </a:bodyPr>
          <a:lstStyle/>
          <a:p>
            <a:endParaRPr sz="2400"/>
          </a:p>
        </p:txBody>
      </p:sp>
      <p:sp>
        <p:nvSpPr>
          <p:cNvPr id="272" name="object 272"/>
          <p:cNvSpPr/>
          <p:nvPr/>
        </p:nvSpPr>
        <p:spPr>
          <a:xfrm>
            <a:off x="7744143" y="5176327"/>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273" name="object 273"/>
          <p:cNvSpPr/>
          <p:nvPr/>
        </p:nvSpPr>
        <p:spPr>
          <a:xfrm>
            <a:off x="7773670" y="5156942"/>
            <a:ext cx="29821" cy="19385"/>
          </a:xfrm>
          <a:custGeom>
            <a:avLst/>
            <a:gdLst/>
            <a:ahLst/>
            <a:cxnLst/>
            <a:rect l="l" t="t" r="r" b="b"/>
            <a:pathLst>
              <a:path w="22366" h="19385">
                <a:moveTo>
                  <a:pt x="0" y="19385"/>
                </a:moveTo>
                <a:lnTo>
                  <a:pt x="22366" y="0"/>
                </a:lnTo>
              </a:path>
            </a:pathLst>
          </a:custGeom>
          <a:ln w="5123">
            <a:solidFill>
              <a:srgbClr val="FF0000"/>
            </a:solidFill>
          </a:ln>
        </p:spPr>
        <p:txBody>
          <a:bodyPr wrap="square" lIns="0" tIns="0" rIns="0" bIns="0" rtlCol="0">
            <a:noAutofit/>
          </a:bodyPr>
          <a:lstStyle/>
          <a:p>
            <a:endParaRPr sz="2400"/>
          </a:p>
        </p:txBody>
      </p:sp>
      <p:sp>
        <p:nvSpPr>
          <p:cNvPr id="274" name="object 274"/>
          <p:cNvSpPr/>
          <p:nvPr/>
        </p:nvSpPr>
        <p:spPr>
          <a:xfrm>
            <a:off x="7925241" y="5031531"/>
            <a:ext cx="81444" cy="0"/>
          </a:xfrm>
          <a:custGeom>
            <a:avLst/>
            <a:gdLst/>
            <a:ahLst/>
            <a:cxnLst/>
            <a:rect l="l" t="t" r="r" b="b"/>
            <a:pathLst>
              <a:path w="61083">
                <a:moveTo>
                  <a:pt x="0" y="0"/>
                </a:moveTo>
                <a:lnTo>
                  <a:pt x="61083" y="0"/>
                </a:lnTo>
              </a:path>
            </a:pathLst>
          </a:custGeom>
          <a:ln w="54386">
            <a:solidFill>
              <a:srgbClr val="FF0000"/>
            </a:solidFill>
          </a:ln>
        </p:spPr>
        <p:txBody>
          <a:bodyPr wrap="square" lIns="0" tIns="0" rIns="0" bIns="0" rtlCol="0">
            <a:noAutofit/>
          </a:bodyPr>
          <a:lstStyle/>
          <a:p>
            <a:endParaRPr sz="2400"/>
          </a:p>
        </p:txBody>
      </p:sp>
      <p:sp>
        <p:nvSpPr>
          <p:cNvPr id="275" name="object 275"/>
          <p:cNvSpPr/>
          <p:nvPr/>
        </p:nvSpPr>
        <p:spPr>
          <a:xfrm>
            <a:off x="7936362" y="5012196"/>
            <a:ext cx="29525" cy="19385"/>
          </a:xfrm>
          <a:custGeom>
            <a:avLst/>
            <a:gdLst/>
            <a:ahLst/>
            <a:cxnLst/>
            <a:rect l="l" t="t" r="r" b="b"/>
            <a:pathLst>
              <a:path w="22144" h="19385">
                <a:moveTo>
                  <a:pt x="22144" y="19385"/>
                </a:moveTo>
                <a:lnTo>
                  <a:pt x="0" y="0"/>
                </a:lnTo>
              </a:path>
            </a:pathLst>
          </a:custGeom>
          <a:ln w="5127">
            <a:solidFill>
              <a:srgbClr val="FF0000"/>
            </a:solidFill>
          </a:ln>
        </p:spPr>
        <p:txBody>
          <a:bodyPr wrap="square" lIns="0" tIns="0" rIns="0" bIns="0" rtlCol="0">
            <a:noAutofit/>
          </a:bodyPr>
          <a:lstStyle/>
          <a:p>
            <a:endParaRPr sz="2400"/>
          </a:p>
        </p:txBody>
      </p:sp>
      <p:sp>
        <p:nvSpPr>
          <p:cNvPr id="276" name="object 276"/>
          <p:cNvSpPr/>
          <p:nvPr/>
        </p:nvSpPr>
        <p:spPr>
          <a:xfrm>
            <a:off x="7965887" y="5031580"/>
            <a:ext cx="29723" cy="19256"/>
          </a:xfrm>
          <a:custGeom>
            <a:avLst/>
            <a:gdLst/>
            <a:ahLst/>
            <a:cxnLst/>
            <a:rect l="l" t="t" r="r" b="b"/>
            <a:pathLst>
              <a:path w="22292" h="19256">
                <a:moveTo>
                  <a:pt x="0" y="0"/>
                </a:moveTo>
                <a:lnTo>
                  <a:pt x="22292" y="19256"/>
                </a:lnTo>
              </a:path>
            </a:pathLst>
          </a:custGeom>
          <a:ln w="5122">
            <a:solidFill>
              <a:srgbClr val="FF0000"/>
            </a:solidFill>
          </a:ln>
        </p:spPr>
        <p:txBody>
          <a:bodyPr wrap="square" lIns="0" tIns="0" rIns="0" bIns="0" rtlCol="0">
            <a:noAutofit/>
          </a:bodyPr>
          <a:lstStyle/>
          <a:p>
            <a:endParaRPr sz="2400"/>
          </a:p>
        </p:txBody>
      </p:sp>
      <p:sp>
        <p:nvSpPr>
          <p:cNvPr id="277" name="object 277"/>
          <p:cNvSpPr/>
          <p:nvPr/>
        </p:nvSpPr>
        <p:spPr>
          <a:xfrm>
            <a:off x="7936362" y="5031580"/>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278" name="object 278"/>
          <p:cNvSpPr/>
          <p:nvPr/>
        </p:nvSpPr>
        <p:spPr>
          <a:xfrm>
            <a:off x="7965887" y="5012196"/>
            <a:ext cx="29723" cy="19385"/>
          </a:xfrm>
          <a:custGeom>
            <a:avLst/>
            <a:gdLst/>
            <a:ahLst/>
            <a:cxnLst/>
            <a:rect l="l" t="t" r="r" b="b"/>
            <a:pathLst>
              <a:path w="22292" h="19385">
                <a:moveTo>
                  <a:pt x="0" y="19385"/>
                </a:moveTo>
                <a:lnTo>
                  <a:pt x="22292" y="0"/>
                </a:lnTo>
              </a:path>
            </a:pathLst>
          </a:custGeom>
          <a:ln w="5125">
            <a:solidFill>
              <a:srgbClr val="FF0000"/>
            </a:solidFill>
          </a:ln>
        </p:spPr>
        <p:txBody>
          <a:bodyPr wrap="square" lIns="0" tIns="0" rIns="0" bIns="0" rtlCol="0">
            <a:noAutofit/>
          </a:bodyPr>
          <a:lstStyle/>
          <a:p>
            <a:endParaRPr sz="2400"/>
          </a:p>
        </p:txBody>
      </p:sp>
      <p:sp>
        <p:nvSpPr>
          <p:cNvPr id="279" name="object 279"/>
          <p:cNvSpPr/>
          <p:nvPr/>
        </p:nvSpPr>
        <p:spPr>
          <a:xfrm>
            <a:off x="8117459" y="5147393"/>
            <a:ext cx="81444" cy="0"/>
          </a:xfrm>
          <a:custGeom>
            <a:avLst/>
            <a:gdLst/>
            <a:ahLst/>
            <a:cxnLst/>
            <a:rect l="l" t="t" r="r" b="b"/>
            <a:pathLst>
              <a:path w="61083">
                <a:moveTo>
                  <a:pt x="0" y="0"/>
                </a:moveTo>
                <a:lnTo>
                  <a:pt x="61083" y="0"/>
                </a:lnTo>
              </a:path>
            </a:pathLst>
          </a:custGeom>
          <a:ln w="54386">
            <a:solidFill>
              <a:srgbClr val="FF0000"/>
            </a:solidFill>
          </a:ln>
        </p:spPr>
        <p:txBody>
          <a:bodyPr wrap="square" lIns="0" tIns="0" rIns="0" bIns="0" rtlCol="0">
            <a:noAutofit/>
          </a:bodyPr>
          <a:lstStyle/>
          <a:p>
            <a:endParaRPr sz="2400"/>
          </a:p>
        </p:txBody>
      </p:sp>
      <p:sp>
        <p:nvSpPr>
          <p:cNvPr id="280" name="object 280"/>
          <p:cNvSpPr/>
          <p:nvPr/>
        </p:nvSpPr>
        <p:spPr>
          <a:xfrm>
            <a:off x="8128480" y="5128056"/>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281" name="object 281"/>
          <p:cNvSpPr/>
          <p:nvPr/>
        </p:nvSpPr>
        <p:spPr>
          <a:xfrm>
            <a:off x="8158007" y="5147312"/>
            <a:ext cx="29723" cy="19256"/>
          </a:xfrm>
          <a:custGeom>
            <a:avLst/>
            <a:gdLst/>
            <a:ahLst/>
            <a:cxnLst/>
            <a:rect l="l" t="t" r="r" b="b"/>
            <a:pathLst>
              <a:path w="22292" h="19256">
                <a:moveTo>
                  <a:pt x="0" y="0"/>
                </a:moveTo>
                <a:lnTo>
                  <a:pt x="22292" y="19256"/>
                </a:lnTo>
              </a:path>
            </a:pathLst>
          </a:custGeom>
          <a:ln w="5122">
            <a:solidFill>
              <a:srgbClr val="FF0000"/>
            </a:solidFill>
          </a:ln>
        </p:spPr>
        <p:txBody>
          <a:bodyPr wrap="square" lIns="0" tIns="0" rIns="0" bIns="0" rtlCol="0">
            <a:noAutofit/>
          </a:bodyPr>
          <a:lstStyle/>
          <a:p>
            <a:endParaRPr sz="2400"/>
          </a:p>
        </p:txBody>
      </p:sp>
      <p:sp>
        <p:nvSpPr>
          <p:cNvPr id="282" name="object 282"/>
          <p:cNvSpPr/>
          <p:nvPr/>
        </p:nvSpPr>
        <p:spPr>
          <a:xfrm>
            <a:off x="8128480" y="5147312"/>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283" name="object 283"/>
          <p:cNvSpPr/>
          <p:nvPr/>
        </p:nvSpPr>
        <p:spPr>
          <a:xfrm>
            <a:off x="8158007" y="5128056"/>
            <a:ext cx="29723" cy="19256"/>
          </a:xfrm>
          <a:custGeom>
            <a:avLst/>
            <a:gdLst/>
            <a:ahLst/>
            <a:cxnLst/>
            <a:rect l="l" t="t" r="r" b="b"/>
            <a:pathLst>
              <a:path w="22292" h="19256">
                <a:moveTo>
                  <a:pt x="0" y="19256"/>
                </a:moveTo>
                <a:lnTo>
                  <a:pt x="22292" y="0"/>
                </a:lnTo>
              </a:path>
            </a:pathLst>
          </a:custGeom>
          <a:ln w="5122">
            <a:solidFill>
              <a:srgbClr val="FF0000"/>
            </a:solidFill>
          </a:ln>
        </p:spPr>
        <p:txBody>
          <a:bodyPr wrap="square" lIns="0" tIns="0" rIns="0" bIns="0" rtlCol="0">
            <a:noAutofit/>
          </a:bodyPr>
          <a:lstStyle/>
          <a:p>
            <a:endParaRPr sz="2400"/>
          </a:p>
        </p:txBody>
      </p:sp>
      <p:sp>
        <p:nvSpPr>
          <p:cNvPr id="284" name="object 284"/>
          <p:cNvSpPr/>
          <p:nvPr/>
        </p:nvSpPr>
        <p:spPr>
          <a:xfrm>
            <a:off x="8309578" y="5103872"/>
            <a:ext cx="81444" cy="0"/>
          </a:xfrm>
          <a:custGeom>
            <a:avLst/>
            <a:gdLst/>
            <a:ahLst/>
            <a:cxnLst/>
            <a:rect l="l" t="t" r="r" b="b"/>
            <a:pathLst>
              <a:path w="61083">
                <a:moveTo>
                  <a:pt x="0" y="0"/>
                </a:moveTo>
                <a:lnTo>
                  <a:pt x="61083" y="0"/>
                </a:lnTo>
              </a:path>
            </a:pathLst>
          </a:custGeom>
          <a:ln w="54386">
            <a:solidFill>
              <a:srgbClr val="FF0000"/>
            </a:solidFill>
          </a:ln>
        </p:spPr>
        <p:txBody>
          <a:bodyPr wrap="square" lIns="0" tIns="0" rIns="0" bIns="0" rtlCol="0">
            <a:noAutofit/>
          </a:bodyPr>
          <a:lstStyle/>
          <a:p>
            <a:endParaRPr sz="2400"/>
          </a:p>
        </p:txBody>
      </p:sp>
      <p:sp>
        <p:nvSpPr>
          <p:cNvPr id="285" name="object 285"/>
          <p:cNvSpPr/>
          <p:nvPr/>
        </p:nvSpPr>
        <p:spPr>
          <a:xfrm>
            <a:off x="8320600" y="5084537"/>
            <a:ext cx="29525" cy="19449"/>
          </a:xfrm>
          <a:custGeom>
            <a:avLst/>
            <a:gdLst/>
            <a:ahLst/>
            <a:cxnLst/>
            <a:rect l="l" t="t" r="r" b="b"/>
            <a:pathLst>
              <a:path w="22144" h="19449">
                <a:moveTo>
                  <a:pt x="22144" y="19449"/>
                </a:moveTo>
                <a:lnTo>
                  <a:pt x="0" y="0"/>
                </a:lnTo>
              </a:path>
            </a:pathLst>
          </a:custGeom>
          <a:ln w="5128">
            <a:solidFill>
              <a:srgbClr val="FF0000"/>
            </a:solidFill>
          </a:ln>
        </p:spPr>
        <p:txBody>
          <a:bodyPr wrap="square" lIns="0" tIns="0" rIns="0" bIns="0" rtlCol="0">
            <a:noAutofit/>
          </a:bodyPr>
          <a:lstStyle/>
          <a:p>
            <a:endParaRPr sz="2400"/>
          </a:p>
        </p:txBody>
      </p:sp>
      <p:sp>
        <p:nvSpPr>
          <p:cNvPr id="286" name="object 286"/>
          <p:cNvSpPr/>
          <p:nvPr/>
        </p:nvSpPr>
        <p:spPr>
          <a:xfrm>
            <a:off x="8350127" y="5103985"/>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287" name="object 287"/>
          <p:cNvSpPr/>
          <p:nvPr/>
        </p:nvSpPr>
        <p:spPr>
          <a:xfrm>
            <a:off x="8320600" y="5103985"/>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288" name="object 288"/>
          <p:cNvSpPr/>
          <p:nvPr/>
        </p:nvSpPr>
        <p:spPr>
          <a:xfrm>
            <a:off x="8350127" y="5084537"/>
            <a:ext cx="29525" cy="19449"/>
          </a:xfrm>
          <a:custGeom>
            <a:avLst/>
            <a:gdLst/>
            <a:ahLst/>
            <a:cxnLst/>
            <a:rect l="l" t="t" r="r" b="b"/>
            <a:pathLst>
              <a:path w="22144" h="19449">
                <a:moveTo>
                  <a:pt x="0" y="19449"/>
                </a:moveTo>
                <a:lnTo>
                  <a:pt x="22144" y="0"/>
                </a:lnTo>
              </a:path>
            </a:pathLst>
          </a:custGeom>
          <a:ln w="5128">
            <a:solidFill>
              <a:srgbClr val="FF0000"/>
            </a:solidFill>
          </a:ln>
        </p:spPr>
        <p:txBody>
          <a:bodyPr wrap="square" lIns="0" tIns="0" rIns="0" bIns="0" rtlCol="0">
            <a:noAutofit/>
          </a:bodyPr>
          <a:lstStyle/>
          <a:p>
            <a:endParaRPr sz="2400"/>
          </a:p>
        </p:txBody>
      </p:sp>
      <p:sp>
        <p:nvSpPr>
          <p:cNvPr id="289" name="object 289"/>
          <p:cNvSpPr/>
          <p:nvPr/>
        </p:nvSpPr>
        <p:spPr>
          <a:xfrm>
            <a:off x="8494414" y="5402995"/>
            <a:ext cx="81197" cy="0"/>
          </a:xfrm>
          <a:custGeom>
            <a:avLst/>
            <a:gdLst/>
            <a:ahLst/>
            <a:cxnLst/>
            <a:rect l="l" t="t" r="r" b="b"/>
            <a:pathLst>
              <a:path w="60898">
                <a:moveTo>
                  <a:pt x="0" y="0"/>
                </a:moveTo>
                <a:lnTo>
                  <a:pt x="60898" y="0"/>
                </a:lnTo>
              </a:path>
            </a:pathLst>
          </a:custGeom>
          <a:ln w="54386">
            <a:solidFill>
              <a:srgbClr val="FF0000"/>
            </a:solidFill>
          </a:ln>
        </p:spPr>
        <p:txBody>
          <a:bodyPr wrap="square" lIns="0" tIns="0" rIns="0" bIns="0" rtlCol="0">
            <a:noAutofit/>
          </a:bodyPr>
          <a:lstStyle/>
          <a:p>
            <a:endParaRPr sz="2400"/>
          </a:p>
        </p:txBody>
      </p:sp>
      <p:sp>
        <p:nvSpPr>
          <p:cNvPr id="290" name="object 290"/>
          <p:cNvSpPr/>
          <p:nvPr/>
        </p:nvSpPr>
        <p:spPr>
          <a:xfrm>
            <a:off x="8505436" y="5383658"/>
            <a:ext cx="29525" cy="19449"/>
          </a:xfrm>
          <a:custGeom>
            <a:avLst/>
            <a:gdLst/>
            <a:ahLst/>
            <a:cxnLst/>
            <a:rect l="l" t="t" r="r" b="b"/>
            <a:pathLst>
              <a:path w="22144" h="19449">
                <a:moveTo>
                  <a:pt x="22144" y="19449"/>
                </a:moveTo>
                <a:lnTo>
                  <a:pt x="0" y="0"/>
                </a:lnTo>
              </a:path>
            </a:pathLst>
          </a:custGeom>
          <a:ln w="5128">
            <a:solidFill>
              <a:srgbClr val="FF0000"/>
            </a:solidFill>
          </a:ln>
        </p:spPr>
        <p:txBody>
          <a:bodyPr wrap="square" lIns="0" tIns="0" rIns="0" bIns="0" rtlCol="0">
            <a:noAutofit/>
          </a:bodyPr>
          <a:lstStyle/>
          <a:p>
            <a:endParaRPr sz="2400"/>
          </a:p>
        </p:txBody>
      </p:sp>
      <p:sp>
        <p:nvSpPr>
          <p:cNvPr id="291" name="object 291"/>
          <p:cNvSpPr/>
          <p:nvPr/>
        </p:nvSpPr>
        <p:spPr>
          <a:xfrm>
            <a:off x="8534963" y="5403107"/>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292" name="object 292"/>
          <p:cNvSpPr/>
          <p:nvPr/>
        </p:nvSpPr>
        <p:spPr>
          <a:xfrm>
            <a:off x="8505436" y="5403107"/>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293" name="object 293"/>
          <p:cNvSpPr/>
          <p:nvPr/>
        </p:nvSpPr>
        <p:spPr>
          <a:xfrm>
            <a:off x="8534963" y="5383658"/>
            <a:ext cx="29525" cy="19449"/>
          </a:xfrm>
          <a:custGeom>
            <a:avLst/>
            <a:gdLst/>
            <a:ahLst/>
            <a:cxnLst/>
            <a:rect l="l" t="t" r="r" b="b"/>
            <a:pathLst>
              <a:path w="22144" h="19449">
                <a:moveTo>
                  <a:pt x="0" y="19449"/>
                </a:moveTo>
                <a:lnTo>
                  <a:pt x="22144" y="0"/>
                </a:lnTo>
              </a:path>
            </a:pathLst>
          </a:custGeom>
          <a:ln w="5128">
            <a:solidFill>
              <a:srgbClr val="FF0000"/>
            </a:solidFill>
          </a:ln>
        </p:spPr>
        <p:txBody>
          <a:bodyPr wrap="square" lIns="0" tIns="0" rIns="0" bIns="0" rtlCol="0">
            <a:noAutofit/>
          </a:bodyPr>
          <a:lstStyle/>
          <a:p>
            <a:endParaRPr sz="2400"/>
          </a:p>
        </p:txBody>
      </p:sp>
      <p:sp>
        <p:nvSpPr>
          <p:cNvPr id="294" name="object 294"/>
          <p:cNvSpPr/>
          <p:nvPr/>
        </p:nvSpPr>
        <p:spPr>
          <a:xfrm>
            <a:off x="8686534" y="5359617"/>
            <a:ext cx="81197" cy="0"/>
          </a:xfrm>
          <a:custGeom>
            <a:avLst/>
            <a:gdLst/>
            <a:ahLst/>
            <a:cxnLst/>
            <a:rect l="l" t="t" r="r" b="b"/>
            <a:pathLst>
              <a:path w="60898">
                <a:moveTo>
                  <a:pt x="0" y="0"/>
                </a:moveTo>
                <a:lnTo>
                  <a:pt x="60898" y="0"/>
                </a:lnTo>
              </a:path>
            </a:pathLst>
          </a:custGeom>
          <a:ln w="54226">
            <a:solidFill>
              <a:srgbClr val="FF0000"/>
            </a:solidFill>
          </a:ln>
        </p:spPr>
        <p:txBody>
          <a:bodyPr wrap="square" lIns="0" tIns="0" rIns="0" bIns="0" rtlCol="0">
            <a:noAutofit/>
          </a:bodyPr>
          <a:lstStyle/>
          <a:p>
            <a:endParaRPr sz="2400"/>
          </a:p>
        </p:txBody>
      </p:sp>
      <p:sp>
        <p:nvSpPr>
          <p:cNvPr id="295" name="object 295"/>
          <p:cNvSpPr/>
          <p:nvPr/>
        </p:nvSpPr>
        <p:spPr>
          <a:xfrm>
            <a:off x="8697655" y="5340329"/>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296" name="object 296"/>
          <p:cNvSpPr/>
          <p:nvPr/>
        </p:nvSpPr>
        <p:spPr>
          <a:xfrm>
            <a:off x="8727182" y="5359587"/>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297" name="object 297"/>
          <p:cNvSpPr/>
          <p:nvPr/>
        </p:nvSpPr>
        <p:spPr>
          <a:xfrm>
            <a:off x="8697655" y="5359587"/>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298" name="object 298"/>
          <p:cNvSpPr/>
          <p:nvPr/>
        </p:nvSpPr>
        <p:spPr>
          <a:xfrm>
            <a:off x="8727182" y="5340329"/>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299" name="object 299"/>
          <p:cNvSpPr/>
          <p:nvPr/>
        </p:nvSpPr>
        <p:spPr>
          <a:xfrm>
            <a:off x="8878751" y="5711743"/>
            <a:ext cx="81197" cy="0"/>
          </a:xfrm>
          <a:custGeom>
            <a:avLst/>
            <a:gdLst/>
            <a:ahLst/>
            <a:cxnLst/>
            <a:rect l="l" t="t" r="r" b="b"/>
            <a:pathLst>
              <a:path w="60898">
                <a:moveTo>
                  <a:pt x="0" y="0"/>
                </a:moveTo>
                <a:lnTo>
                  <a:pt x="60898" y="0"/>
                </a:lnTo>
              </a:path>
            </a:pathLst>
          </a:custGeom>
          <a:ln w="54386">
            <a:solidFill>
              <a:srgbClr val="FF0000"/>
            </a:solidFill>
          </a:ln>
        </p:spPr>
        <p:txBody>
          <a:bodyPr wrap="square" lIns="0" tIns="0" rIns="0" bIns="0" rtlCol="0">
            <a:noAutofit/>
          </a:bodyPr>
          <a:lstStyle/>
          <a:p>
            <a:endParaRPr sz="2400"/>
          </a:p>
        </p:txBody>
      </p:sp>
      <p:sp>
        <p:nvSpPr>
          <p:cNvPr id="300" name="object 300"/>
          <p:cNvSpPr/>
          <p:nvPr/>
        </p:nvSpPr>
        <p:spPr>
          <a:xfrm>
            <a:off x="8889775" y="5692409"/>
            <a:ext cx="29525" cy="19449"/>
          </a:xfrm>
          <a:custGeom>
            <a:avLst/>
            <a:gdLst/>
            <a:ahLst/>
            <a:cxnLst/>
            <a:rect l="l" t="t" r="r" b="b"/>
            <a:pathLst>
              <a:path w="22144" h="19449">
                <a:moveTo>
                  <a:pt x="22144" y="19449"/>
                </a:moveTo>
                <a:lnTo>
                  <a:pt x="0" y="0"/>
                </a:lnTo>
              </a:path>
            </a:pathLst>
          </a:custGeom>
          <a:ln w="5128">
            <a:solidFill>
              <a:srgbClr val="FF0000"/>
            </a:solidFill>
          </a:ln>
        </p:spPr>
        <p:txBody>
          <a:bodyPr wrap="square" lIns="0" tIns="0" rIns="0" bIns="0" rtlCol="0">
            <a:noAutofit/>
          </a:bodyPr>
          <a:lstStyle/>
          <a:p>
            <a:endParaRPr sz="2400"/>
          </a:p>
        </p:txBody>
      </p:sp>
      <p:sp>
        <p:nvSpPr>
          <p:cNvPr id="301" name="object 301"/>
          <p:cNvSpPr/>
          <p:nvPr/>
        </p:nvSpPr>
        <p:spPr>
          <a:xfrm>
            <a:off x="8919302" y="5711856"/>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302" name="object 302"/>
          <p:cNvSpPr/>
          <p:nvPr/>
        </p:nvSpPr>
        <p:spPr>
          <a:xfrm>
            <a:off x="8889775" y="5711856"/>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303" name="object 303"/>
          <p:cNvSpPr/>
          <p:nvPr/>
        </p:nvSpPr>
        <p:spPr>
          <a:xfrm>
            <a:off x="8919302" y="5692409"/>
            <a:ext cx="29525" cy="19449"/>
          </a:xfrm>
          <a:custGeom>
            <a:avLst/>
            <a:gdLst/>
            <a:ahLst/>
            <a:cxnLst/>
            <a:rect l="l" t="t" r="r" b="b"/>
            <a:pathLst>
              <a:path w="22144" h="19449">
                <a:moveTo>
                  <a:pt x="0" y="19449"/>
                </a:moveTo>
                <a:lnTo>
                  <a:pt x="22144" y="0"/>
                </a:lnTo>
              </a:path>
            </a:pathLst>
          </a:custGeom>
          <a:ln w="5128">
            <a:solidFill>
              <a:srgbClr val="FF0000"/>
            </a:solidFill>
          </a:ln>
        </p:spPr>
        <p:txBody>
          <a:bodyPr wrap="square" lIns="0" tIns="0" rIns="0" bIns="0" rtlCol="0">
            <a:noAutofit/>
          </a:bodyPr>
          <a:lstStyle/>
          <a:p>
            <a:endParaRPr sz="2400"/>
          </a:p>
        </p:txBody>
      </p:sp>
      <p:sp>
        <p:nvSpPr>
          <p:cNvPr id="304" name="object 304"/>
          <p:cNvSpPr/>
          <p:nvPr/>
        </p:nvSpPr>
        <p:spPr>
          <a:xfrm>
            <a:off x="9070870" y="5784149"/>
            <a:ext cx="81197" cy="0"/>
          </a:xfrm>
          <a:custGeom>
            <a:avLst/>
            <a:gdLst/>
            <a:ahLst/>
            <a:cxnLst/>
            <a:rect l="l" t="t" r="r" b="b"/>
            <a:pathLst>
              <a:path w="60898">
                <a:moveTo>
                  <a:pt x="0" y="0"/>
                </a:moveTo>
                <a:lnTo>
                  <a:pt x="60898" y="0"/>
                </a:lnTo>
              </a:path>
            </a:pathLst>
          </a:custGeom>
          <a:ln w="54386">
            <a:solidFill>
              <a:srgbClr val="FF0000"/>
            </a:solidFill>
          </a:ln>
        </p:spPr>
        <p:txBody>
          <a:bodyPr wrap="square" lIns="0" tIns="0" rIns="0" bIns="0" rtlCol="0">
            <a:noAutofit/>
          </a:bodyPr>
          <a:lstStyle/>
          <a:p>
            <a:endParaRPr sz="2400"/>
          </a:p>
        </p:txBody>
      </p:sp>
      <p:sp>
        <p:nvSpPr>
          <p:cNvPr id="305" name="object 305"/>
          <p:cNvSpPr/>
          <p:nvPr/>
        </p:nvSpPr>
        <p:spPr>
          <a:xfrm>
            <a:off x="9081992" y="5764813"/>
            <a:ext cx="29525" cy="19385"/>
          </a:xfrm>
          <a:custGeom>
            <a:avLst/>
            <a:gdLst/>
            <a:ahLst/>
            <a:cxnLst/>
            <a:rect l="l" t="t" r="r" b="b"/>
            <a:pathLst>
              <a:path w="22144" h="19385">
                <a:moveTo>
                  <a:pt x="22144" y="19385"/>
                </a:moveTo>
                <a:lnTo>
                  <a:pt x="0" y="0"/>
                </a:lnTo>
              </a:path>
            </a:pathLst>
          </a:custGeom>
          <a:ln w="5127">
            <a:solidFill>
              <a:srgbClr val="FF0000"/>
            </a:solidFill>
          </a:ln>
        </p:spPr>
        <p:txBody>
          <a:bodyPr wrap="square" lIns="0" tIns="0" rIns="0" bIns="0" rtlCol="0">
            <a:noAutofit/>
          </a:bodyPr>
          <a:lstStyle/>
          <a:p>
            <a:endParaRPr sz="2400"/>
          </a:p>
        </p:txBody>
      </p:sp>
      <p:sp>
        <p:nvSpPr>
          <p:cNvPr id="306" name="object 306"/>
          <p:cNvSpPr/>
          <p:nvPr/>
        </p:nvSpPr>
        <p:spPr>
          <a:xfrm>
            <a:off x="9111519" y="5784197"/>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307" name="object 307"/>
          <p:cNvSpPr/>
          <p:nvPr/>
        </p:nvSpPr>
        <p:spPr>
          <a:xfrm>
            <a:off x="9081992" y="5784197"/>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308" name="object 308"/>
          <p:cNvSpPr/>
          <p:nvPr/>
        </p:nvSpPr>
        <p:spPr>
          <a:xfrm>
            <a:off x="9111519" y="5764813"/>
            <a:ext cx="29525" cy="19385"/>
          </a:xfrm>
          <a:custGeom>
            <a:avLst/>
            <a:gdLst/>
            <a:ahLst/>
            <a:cxnLst/>
            <a:rect l="l" t="t" r="r" b="b"/>
            <a:pathLst>
              <a:path w="22144" h="19385">
                <a:moveTo>
                  <a:pt x="0" y="19385"/>
                </a:moveTo>
                <a:lnTo>
                  <a:pt x="22144" y="0"/>
                </a:lnTo>
              </a:path>
            </a:pathLst>
          </a:custGeom>
          <a:ln w="5127">
            <a:solidFill>
              <a:srgbClr val="FF0000"/>
            </a:solidFill>
          </a:ln>
        </p:spPr>
        <p:txBody>
          <a:bodyPr wrap="square" lIns="0" tIns="0" rIns="0" bIns="0" rtlCol="0">
            <a:noAutofit/>
          </a:bodyPr>
          <a:lstStyle/>
          <a:p>
            <a:endParaRPr sz="2400"/>
          </a:p>
        </p:txBody>
      </p:sp>
      <p:sp>
        <p:nvSpPr>
          <p:cNvPr id="309" name="object 309"/>
          <p:cNvSpPr/>
          <p:nvPr/>
        </p:nvSpPr>
        <p:spPr>
          <a:xfrm>
            <a:off x="9255608" y="5615332"/>
            <a:ext cx="81197" cy="0"/>
          </a:xfrm>
          <a:custGeom>
            <a:avLst/>
            <a:gdLst/>
            <a:ahLst/>
            <a:cxnLst/>
            <a:rect l="l" t="t" r="r" b="b"/>
            <a:pathLst>
              <a:path w="60898">
                <a:moveTo>
                  <a:pt x="0" y="0"/>
                </a:moveTo>
                <a:lnTo>
                  <a:pt x="60898" y="0"/>
                </a:lnTo>
              </a:path>
            </a:pathLst>
          </a:custGeom>
          <a:ln w="54386">
            <a:solidFill>
              <a:srgbClr val="FF0000"/>
            </a:solidFill>
          </a:ln>
        </p:spPr>
        <p:txBody>
          <a:bodyPr wrap="square" lIns="0" tIns="0" rIns="0" bIns="0" rtlCol="0">
            <a:noAutofit/>
          </a:bodyPr>
          <a:lstStyle/>
          <a:p>
            <a:endParaRPr sz="2400"/>
          </a:p>
        </p:txBody>
      </p:sp>
      <p:sp>
        <p:nvSpPr>
          <p:cNvPr id="310" name="object 310"/>
          <p:cNvSpPr/>
          <p:nvPr/>
        </p:nvSpPr>
        <p:spPr>
          <a:xfrm>
            <a:off x="9266730" y="5595995"/>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311" name="object 311"/>
          <p:cNvSpPr/>
          <p:nvPr/>
        </p:nvSpPr>
        <p:spPr>
          <a:xfrm>
            <a:off x="9296258" y="5615253"/>
            <a:ext cx="29525" cy="19385"/>
          </a:xfrm>
          <a:custGeom>
            <a:avLst/>
            <a:gdLst/>
            <a:ahLst/>
            <a:cxnLst/>
            <a:rect l="l" t="t" r="r" b="b"/>
            <a:pathLst>
              <a:path w="22144" h="19385">
                <a:moveTo>
                  <a:pt x="0" y="0"/>
                </a:moveTo>
                <a:lnTo>
                  <a:pt x="22144" y="19385"/>
                </a:lnTo>
              </a:path>
            </a:pathLst>
          </a:custGeom>
          <a:ln w="5127">
            <a:solidFill>
              <a:srgbClr val="FF0000"/>
            </a:solidFill>
          </a:ln>
        </p:spPr>
        <p:txBody>
          <a:bodyPr wrap="square" lIns="0" tIns="0" rIns="0" bIns="0" rtlCol="0">
            <a:noAutofit/>
          </a:bodyPr>
          <a:lstStyle/>
          <a:p>
            <a:endParaRPr sz="2400"/>
          </a:p>
        </p:txBody>
      </p:sp>
      <p:sp>
        <p:nvSpPr>
          <p:cNvPr id="312" name="object 312"/>
          <p:cNvSpPr/>
          <p:nvPr/>
        </p:nvSpPr>
        <p:spPr>
          <a:xfrm>
            <a:off x="9266730" y="5615253"/>
            <a:ext cx="29525" cy="19385"/>
          </a:xfrm>
          <a:custGeom>
            <a:avLst/>
            <a:gdLst/>
            <a:ahLst/>
            <a:cxnLst/>
            <a:rect l="l" t="t" r="r" b="b"/>
            <a:pathLst>
              <a:path w="22144" h="19385">
                <a:moveTo>
                  <a:pt x="22144" y="0"/>
                </a:moveTo>
                <a:lnTo>
                  <a:pt x="0" y="19385"/>
                </a:lnTo>
              </a:path>
            </a:pathLst>
          </a:custGeom>
          <a:ln w="5127">
            <a:solidFill>
              <a:srgbClr val="FF0000"/>
            </a:solidFill>
          </a:ln>
        </p:spPr>
        <p:txBody>
          <a:bodyPr wrap="square" lIns="0" tIns="0" rIns="0" bIns="0" rtlCol="0">
            <a:noAutofit/>
          </a:bodyPr>
          <a:lstStyle/>
          <a:p>
            <a:endParaRPr sz="2400"/>
          </a:p>
        </p:txBody>
      </p:sp>
      <p:sp>
        <p:nvSpPr>
          <p:cNvPr id="313" name="object 313"/>
          <p:cNvSpPr/>
          <p:nvPr/>
        </p:nvSpPr>
        <p:spPr>
          <a:xfrm>
            <a:off x="9296258" y="5595995"/>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314" name="object 314"/>
          <p:cNvSpPr/>
          <p:nvPr/>
        </p:nvSpPr>
        <p:spPr>
          <a:xfrm>
            <a:off x="9447826" y="5668368"/>
            <a:ext cx="81197" cy="0"/>
          </a:xfrm>
          <a:custGeom>
            <a:avLst/>
            <a:gdLst/>
            <a:ahLst/>
            <a:cxnLst/>
            <a:rect l="l" t="t" r="r" b="b"/>
            <a:pathLst>
              <a:path w="60898">
                <a:moveTo>
                  <a:pt x="0" y="0"/>
                </a:moveTo>
                <a:lnTo>
                  <a:pt x="60898" y="0"/>
                </a:lnTo>
              </a:path>
            </a:pathLst>
          </a:custGeom>
          <a:ln w="54226">
            <a:solidFill>
              <a:srgbClr val="FF0000"/>
            </a:solidFill>
          </a:ln>
        </p:spPr>
        <p:txBody>
          <a:bodyPr wrap="square" lIns="0" tIns="0" rIns="0" bIns="0" rtlCol="0">
            <a:noAutofit/>
          </a:bodyPr>
          <a:lstStyle/>
          <a:p>
            <a:endParaRPr sz="2400"/>
          </a:p>
        </p:txBody>
      </p:sp>
      <p:sp>
        <p:nvSpPr>
          <p:cNvPr id="315" name="object 315"/>
          <p:cNvSpPr/>
          <p:nvPr/>
        </p:nvSpPr>
        <p:spPr>
          <a:xfrm>
            <a:off x="9458948" y="5649079"/>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316" name="object 316"/>
          <p:cNvSpPr/>
          <p:nvPr/>
        </p:nvSpPr>
        <p:spPr>
          <a:xfrm>
            <a:off x="9488475" y="5668336"/>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317" name="object 317"/>
          <p:cNvSpPr/>
          <p:nvPr/>
        </p:nvSpPr>
        <p:spPr>
          <a:xfrm>
            <a:off x="9458948" y="5668336"/>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318" name="object 318"/>
          <p:cNvSpPr/>
          <p:nvPr/>
        </p:nvSpPr>
        <p:spPr>
          <a:xfrm>
            <a:off x="9488475" y="5649079"/>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319" name="object 319"/>
          <p:cNvSpPr/>
          <p:nvPr/>
        </p:nvSpPr>
        <p:spPr>
          <a:xfrm>
            <a:off x="9640044" y="5571811"/>
            <a:ext cx="81197" cy="0"/>
          </a:xfrm>
          <a:custGeom>
            <a:avLst/>
            <a:gdLst/>
            <a:ahLst/>
            <a:cxnLst/>
            <a:rect l="l" t="t" r="r" b="b"/>
            <a:pathLst>
              <a:path w="60898">
                <a:moveTo>
                  <a:pt x="0" y="0"/>
                </a:moveTo>
                <a:lnTo>
                  <a:pt x="60898" y="0"/>
                </a:lnTo>
              </a:path>
            </a:pathLst>
          </a:custGeom>
          <a:ln w="54386">
            <a:solidFill>
              <a:srgbClr val="FF0000"/>
            </a:solidFill>
          </a:ln>
        </p:spPr>
        <p:txBody>
          <a:bodyPr wrap="square" lIns="0" tIns="0" rIns="0" bIns="0" rtlCol="0">
            <a:noAutofit/>
          </a:bodyPr>
          <a:lstStyle/>
          <a:p>
            <a:endParaRPr sz="2400"/>
          </a:p>
        </p:txBody>
      </p:sp>
      <p:sp>
        <p:nvSpPr>
          <p:cNvPr id="320" name="object 320"/>
          <p:cNvSpPr/>
          <p:nvPr/>
        </p:nvSpPr>
        <p:spPr>
          <a:xfrm>
            <a:off x="9651067" y="5552667"/>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321" name="object 321"/>
          <p:cNvSpPr/>
          <p:nvPr/>
        </p:nvSpPr>
        <p:spPr>
          <a:xfrm>
            <a:off x="9680594" y="5571924"/>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322" name="object 322"/>
          <p:cNvSpPr/>
          <p:nvPr/>
        </p:nvSpPr>
        <p:spPr>
          <a:xfrm>
            <a:off x="9651067" y="5571924"/>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323" name="object 323"/>
          <p:cNvSpPr/>
          <p:nvPr/>
        </p:nvSpPr>
        <p:spPr>
          <a:xfrm>
            <a:off x="9680594" y="5552667"/>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324" name="object 324"/>
          <p:cNvSpPr/>
          <p:nvPr/>
        </p:nvSpPr>
        <p:spPr>
          <a:xfrm>
            <a:off x="9824782" y="5528484"/>
            <a:ext cx="81197" cy="0"/>
          </a:xfrm>
          <a:custGeom>
            <a:avLst/>
            <a:gdLst/>
            <a:ahLst/>
            <a:cxnLst/>
            <a:rect l="l" t="t" r="r" b="b"/>
            <a:pathLst>
              <a:path w="60898">
                <a:moveTo>
                  <a:pt x="0" y="0"/>
                </a:moveTo>
                <a:lnTo>
                  <a:pt x="60898" y="0"/>
                </a:lnTo>
              </a:path>
            </a:pathLst>
          </a:custGeom>
          <a:ln w="54386">
            <a:solidFill>
              <a:srgbClr val="FF0000"/>
            </a:solidFill>
          </a:ln>
        </p:spPr>
        <p:txBody>
          <a:bodyPr wrap="square" lIns="0" tIns="0" rIns="0" bIns="0" rtlCol="0">
            <a:noAutofit/>
          </a:bodyPr>
          <a:lstStyle/>
          <a:p>
            <a:endParaRPr sz="2400"/>
          </a:p>
        </p:txBody>
      </p:sp>
      <p:sp>
        <p:nvSpPr>
          <p:cNvPr id="325" name="object 325"/>
          <p:cNvSpPr/>
          <p:nvPr/>
        </p:nvSpPr>
        <p:spPr>
          <a:xfrm>
            <a:off x="9835904" y="5509147"/>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326" name="object 326"/>
          <p:cNvSpPr/>
          <p:nvPr/>
        </p:nvSpPr>
        <p:spPr>
          <a:xfrm>
            <a:off x="9865431" y="5528404"/>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327" name="object 327"/>
          <p:cNvSpPr/>
          <p:nvPr/>
        </p:nvSpPr>
        <p:spPr>
          <a:xfrm>
            <a:off x="9835904" y="5528404"/>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328" name="object 328"/>
          <p:cNvSpPr/>
          <p:nvPr/>
        </p:nvSpPr>
        <p:spPr>
          <a:xfrm>
            <a:off x="9865431" y="5509147"/>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329" name="object 329"/>
          <p:cNvSpPr/>
          <p:nvPr/>
        </p:nvSpPr>
        <p:spPr>
          <a:xfrm>
            <a:off x="10017000" y="5499551"/>
            <a:ext cx="81197" cy="0"/>
          </a:xfrm>
          <a:custGeom>
            <a:avLst/>
            <a:gdLst/>
            <a:ahLst/>
            <a:cxnLst/>
            <a:rect l="l" t="t" r="r" b="b"/>
            <a:pathLst>
              <a:path w="60898">
                <a:moveTo>
                  <a:pt x="0" y="0"/>
                </a:moveTo>
                <a:lnTo>
                  <a:pt x="60898" y="0"/>
                </a:lnTo>
              </a:path>
            </a:pathLst>
          </a:custGeom>
          <a:ln w="54226">
            <a:solidFill>
              <a:srgbClr val="FF0000"/>
            </a:solidFill>
          </a:ln>
        </p:spPr>
        <p:txBody>
          <a:bodyPr wrap="square" lIns="0" tIns="0" rIns="0" bIns="0" rtlCol="0">
            <a:noAutofit/>
          </a:bodyPr>
          <a:lstStyle/>
          <a:p>
            <a:endParaRPr sz="2400"/>
          </a:p>
        </p:txBody>
      </p:sp>
      <p:sp>
        <p:nvSpPr>
          <p:cNvPr id="330" name="object 330"/>
          <p:cNvSpPr/>
          <p:nvPr/>
        </p:nvSpPr>
        <p:spPr>
          <a:xfrm>
            <a:off x="10028024" y="5480263"/>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331" name="object 331"/>
          <p:cNvSpPr/>
          <p:nvPr/>
        </p:nvSpPr>
        <p:spPr>
          <a:xfrm>
            <a:off x="10057550" y="5499519"/>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332" name="object 332"/>
          <p:cNvSpPr/>
          <p:nvPr/>
        </p:nvSpPr>
        <p:spPr>
          <a:xfrm>
            <a:off x="10028024" y="5499519"/>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333" name="object 333"/>
          <p:cNvSpPr/>
          <p:nvPr/>
        </p:nvSpPr>
        <p:spPr>
          <a:xfrm>
            <a:off x="10057550" y="5480263"/>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334" name="object 334"/>
          <p:cNvSpPr/>
          <p:nvPr/>
        </p:nvSpPr>
        <p:spPr>
          <a:xfrm>
            <a:off x="10209120" y="5456141"/>
            <a:ext cx="81197" cy="0"/>
          </a:xfrm>
          <a:custGeom>
            <a:avLst/>
            <a:gdLst/>
            <a:ahLst/>
            <a:cxnLst/>
            <a:rect l="l" t="t" r="r" b="b"/>
            <a:pathLst>
              <a:path w="60898">
                <a:moveTo>
                  <a:pt x="0" y="0"/>
                </a:moveTo>
                <a:lnTo>
                  <a:pt x="60898" y="0"/>
                </a:lnTo>
              </a:path>
            </a:pathLst>
          </a:custGeom>
          <a:ln w="54386">
            <a:solidFill>
              <a:srgbClr val="FF0000"/>
            </a:solidFill>
          </a:ln>
        </p:spPr>
        <p:txBody>
          <a:bodyPr wrap="square" lIns="0" tIns="0" rIns="0" bIns="0" rtlCol="0">
            <a:noAutofit/>
          </a:bodyPr>
          <a:lstStyle/>
          <a:p>
            <a:endParaRPr sz="2400"/>
          </a:p>
        </p:txBody>
      </p:sp>
      <p:sp>
        <p:nvSpPr>
          <p:cNvPr id="335" name="object 335"/>
          <p:cNvSpPr/>
          <p:nvPr/>
        </p:nvSpPr>
        <p:spPr>
          <a:xfrm>
            <a:off x="10220242" y="5436807"/>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336" name="object 336"/>
          <p:cNvSpPr/>
          <p:nvPr/>
        </p:nvSpPr>
        <p:spPr>
          <a:xfrm>
            <a:off x="10249768" y="5456064"/>
            <a:ext cx="29525" cy="19385"/>
          </a:xfrm>
          <a:custGeom>
            <a:avLst/>
            <a:gdLst/>
            <a:ahLst/>
            <a:cxnLst/>
            <a:rect l="l" t="t" r="r" b="b"/>
            <a:pathLst>
              <a:path w="22144" h="19385">
                <a:moveTo>
                  <a:pt x="0" y="0"/>
                </a:moveTo>
                <a:lnTo>
                  <a:pt x="22144" y="19385"/>
                </a:lnTo>
              </a:path>
            </a:pathLst>
          </a:custGeom>
          <a:ln w="5127">
            <a:solidFill>
              <a:srgbClr val="FF0000"/>
            </a:solidFill>
          </a:ln>
        </p:spPr>
        <p:txBody>
          <a:bodyPr wrap="square" lIns="0" tIns="0" rIns="0" bIns="0" rtlCol="0">
            <a:noAutofit/>
          </a:bodyPr>
          <a:lstStyle/>
          <a:p>
            <a:endParaRPr sz="2400"/>
          </a:p>
        </p:txBody>
      </p:sp>
      <p:sp>
        <p:nvSpPr>
          <p:cNvPr id="337" name="object 337"/>
          <p:cNvSpPr/>
          <p:nvPr/>
        </p:nvSpPr>
        <p:spPr>
          <a:xfrm>
            <a:off x="10220242" y="5456064"/>
            <a:ext cx="29525" cy="19385"/>
          </a:xfrm>
          <a:custGeom>
            <a:avLst/>
            <a:gdLst/>
            <a:ahLst/>
            <a:cxnLst/>
            <a:rect l="l" t="t" r="r" b="b"/>
            <a:pathLst>
              <a:path w="22144" h="19385">
                <a:moveTo>
                  <a:pt x="22144" y="0"/>
                </a:moveTo>
                <a:lnTo>
                  <a:pt x="0" y="19385"/>
                </a:lnTo>
              </a:path>
            </a:pathLst>
          </a:custGeom>
          <a:ln w="5127">
            <a:solidFill>
              <a:srgbClr val="FF0000"/>
            </a:solidFill>
          </a:ln>
        </p:spPr>
        <p:txBody>
          <a:bodyPr wrap="square" lIns="0" tIns="0" rIns="0" bIns="0" rtlCol="0">
            <a:noAutofit/>
          </a:bodyPr>
          <a:lstStyle/>
          <a:p>
            <a:endParaRPr sz="2400"/>
          </a:p>
        </p:txBody>
      </p:sp>
      <p:sp>
        <p:nvSpPr>
          <p:cNvPr id="338" name="object 338"/>
          <p:cNvSpPr/>
          <p:nvPr/>
        </p:nvSpPr>
        <p:spPr>
          <a:xfrm>
            <a:off x="10249768" y="5436807"/>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339" name="object 339"/>
          <p:cNvSpPr/>
          <p:nvPr/>
        </p:nvSpPr>
        <p:spPr>
          <a:xfrm>
            <a:off x="10401240" y="5219687"/>
            <a:ext cx="81197" cy="0"/>
          </a:xfrm>
          <a:custGeom>
            <a:avLst/>
            <a:gdLst/>
            <a:ahLst/>
            <a:cxnLst/>
            <a:rect l="l" t="t" r="r" b="b"/>
            <a:pathLst>
              <a:path w="60898">
                <a:moveTo>
                  <a:pt x="0" y="0"/>
                </a:moveTo>
                <a:lnTo>
                  <a:pt x="60898" y="0"/>
                </a:lnTo>
              </a:path>
            </a:pathLst>
          </a:custGeom>
          <a:ln w="54226">
            <a:solidFill>
              <a:srgbClr val="FF0000"/>
            </a:solidFill>
          </a:ln>
        </p:spPr>
        <p:txBody>
          <a:bodyPr wrap="square" lIns="0" tIns="0" rIns="0" bIns="0" rtlCol="0">
            <a:noAutofit/>
          </a:bodyPr>
          <a:lstStyle/>
          <a:p>
            <a:endParaRPr sz="2400"/>
          </a:p>
        </p:txBody>
      </p:sp>
      <p:sp>
        <p:nvSpPr>
          <p:cNvPr id="340" name="object 340"/>
          <p:cNvSpPr/>
          <p:nvPr/>
        </p:nvSpPr>
        <p:spPr>
          <a:xfrm>
            <a:off x="10412362" y="5200397"/>
            <a:ext cx="29525" cy="19256"/>
          </a:xfrm>
          <a:custGeom>
            <a:avLst/>
            <a:gdLst/>
            <a:ahLst/>
            <a:cxnLst/>
            <a:rect l="l" t="t" r="r" b="b"/>
            <a:pathLst>
              <a:path w="22144" h="19256">
                <a:moveTo>
                  <a:pt x="22144" y="19256"/>
                </a:moveTo>
                <a:lnTo>
                  <a:pt x="0" y="0"/>
                </a:lnTo>
              </a:path>
            </a:pathLst>
          </a:custGeom>
          <a:ln w="5125">
            <a:solidFill>
              <a:srgbClr val="FF0000"/>
            </a:solidFill>
          </a:ln>
        </p:spPr>
        <p:txBody>
          <a:bodyPr wrap="square" lIns="0" tIns="0" rIns="0" bIns="0" rtlCol="0">
            <a:noAutofit/>
          </a:bodyPr>
          <a:lstStyle/>
          <a:p>
            <a:endParaRPr sz="2400"/>
          </a:p>
        </p:txBody>
      </p:sp>
      <p:sp>
        <p:nvSpPr>
          <p:cNvPr id="341" name="object 341"/>
          <p:cNvSpPr/>
          <p:nvPr/>
        </p:nvSpPr>
        <p:spPr>
          <a:xfrm>
            <a:off x="10441888" y="5219655"/>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342" name="object 342"/>
          <p:cNvSpPr/>
          <p:nvPr/>
        </p:nvSpPr>
        <p:spPr>
          <a:xfrm>
            <a:off x="10412362" y="5219655"/>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343" name="object 343"/>
          <p:cNvSpPr/>
          <p:nvPr/>
        </p:nvSpPr>
        <p:spPr>
          <a:xfrm>
            <a:off x="10441888" y="5200397"/>
            <a:ext cx="29525" cy="19256"/>
          </a:xfrm>
          <a:custGeom>
            <a:avLst/>
            <a:gdLst/>
            <a:ahLst/>
            <a:cxnLst/>
            <a:rect l="l" t="t" r="r" b="b"/>
            <a:pathLst>
              <a:path w="22144" h="19256">
                <a:moveTo>
                  <a:pt x="0" y="19256"/>
                </a:moveTo>
                <a:lnTo>
                  <a:pt x="22144" y="0"/>
                </a:lnTo>
              </a:path>
            </a:pathLst>
          </a:custGeom>
          <a:ln w="5125">
            <a:solidFill>
              <a:srgbClr val="FF0000"/>
            </a:solidFill>
          </a:ln>
        </p:spPr>
        <p:txBody>
          <a:bodyPr wrap="square" lIns="0" tIns="0" rIns="0" bIns="0" rtlCol="0">
            <a:noAutofit/>
          </a:bodyPr>
          <a:lstStyle/>
          <a:p>
            <a:endParaRPr sz="2400"/>
          </a:p>
        </p:txBody>
      </p:sp>
      <p:sp>
        <p:nvSpPr>
          <p:cNvPr id="344" name="object 344"/>
          <p:cNvSpPr/>
          <p:nvPr/>
        </p:nvSpPr>
        <p:spPr>
          <a:xfrm>
            <a:off x="10585782" y="5190720"/>
            <a:ext cx="81444" cy="0"/>
          </a:xfrm>
          <a:custGeom>
            <a:avLst/>
            <a:gdLst/>
            <a:ahLst/>
            <a:cxnLst/>
            <a:rect l="l" t="t" r="r" b="b"/>
            <a:pathLst>
              <a:path w="61083">
                <a:moveTo>
                  <a:pt x="0" y="0"/>
                </a:moveTo>
                <a:lnTo>
                  <a:pt x="61083" y="0"/>
                </a:lnTo>
              </a:path>
            </a:pathLst>
          </a:custGeom>
          <a:ln w="54386">
            <a:solidFill>
              <a:srgbClr val="FF0000"/>
            </a:solidFill>
          </a:ln>
        </p:spPr>
        <p:txBody>
          <a:bodyPr wrap="square" lIns="0" tIns="0" rIns="0" bIns="0" rtlCol="0">
            <a:noAutofit/>
          </a:bodyPr>
          <a:lstStyle/>
          <a:p>
            <a:endParaRPr sz="2400"/>
          </a:p>
        </p:txBody>
      </p:sp>
      <p:sp>
        <p:nvSpPr>
          <p:cNvPr id="345" name="object 345"/>
          <p:cNvSpPr/>
          <p:nvPr/>
        </p:nvSpPr>
        <p:spPr>
          <a:xfrm>
            <a:off x="10597198" y="5171385"/>
            <a:ext cx="29525" cy="19385"/>
          </a:xfrm>
          <a:custGeom>
            <a:avLst/>
            <a:gdLst/>
            <a:ahLst/>
            <a:cxnLst/>
            <a:rect l="l" t="t" r="r" b="b"/>
            <a:pathLst>
              <a:path w="22144" h="19385">
                <a:moveTo>
                  <a:pt x="22144" y="19385"/>
                </a:moveTo>
                <a:lnTo>
                  <a:pt x="0" y="0"/>
                </a:lnTo>
              </a:path>
            </a:pathLst>
          </a:custGeom>
          <a:ln w="5127">
            <a:solidFill>
              <a:srgbClr val="FF0000"/>
            </a:solidFill>
          </a:ln>
        </p:spPr>
        <p:txBody>
          <a:bodyPr wrap="square" lIns="0" tIns="0" rIns="0" bIns="0" rtlCol="0">
            <a:noAutofit/>
          </a:bodyPr>
          <a:lstStyle/>
          <a:p>
            <a:endParaRPr sz="2400"/>
          </a:p>
        </p:txBody>
      </p:sp>
      <p:sp>
        <p:nvSpPr>
          <p:cNvPr id="346" name="object 346"/>
          <p:cNvSpPr/>
          <p:nvPr/>
        </p:nvSpPr>
        <p:spPr>
          <a:xfrm>
            <a:off x="10626724" y="5190769"/>
            <a:ext cx="29525" cy="19256"/>
          </a:xfrm>
          <a:custGeom>
            <a:avLst/>
            <a:gdLst/>
            <a:ahLst/>
            <a:cxnLst/>
            <a:rect l="l" t="t" r="r" b="b"/>
            <a:pathLst>
              <a:path w="22144" h="19256">
                <a:moveTo>
                  <a:pt x="0" y="0"/>
                </a:moveTo>
                <a:lnTo>
                  <a:pt x="22144" y="19256"/>
                </a:lnTo>
              </a:path>
            </a:pathLst>
          </a:custGeom>
          <a:ln w="5125">
            <a:solidFill>
              <a:srgbClr val="FF0000"/>
            </a:solidFill>
          </a:ln>
        </p:spPr>
        <p:txBody>
          <a:bodyPr wrap="square" lIns="0" tIns="0" rIns="0" bIns="0" rtlCol="0">
            <a:noAutofit/>
          </a:bodyPr>
          <a:lstStyle/>
          <a:p>
            <a:endParaRPr sz="2400"/>
          </a:p>
        </p:txBody>
      </p:sp>
      <p:sp>
        <p:nvSpPr>
          <p:cNvPr id="347" name="object 347"/>
          <p:cNvSpPr/>
          <p:nvPr/>
        </p:nvSpPr>
        <p:spPr>
          <a:xfrm>
            <a:off x="10597198" y="5190769"/>
            <a:ext cx="29525" cy="19256"/>
          </a:xfrm>
          <a:custGeom>
            <a:avLst/>
            <a:gdLst/>
            <a:ahLst/>
            <a:cxnLst/>
            <a:rect l="l" t="t" r="r" b="b"/>
            <a:pathLst>
              <a:path w="22144" h="19256">
                <a:moveTo>
                  <a:pt x="22144" y="0"/>
                </a:moveTo>
                <a:lnTo>
                  <a:pt x="0" y="19256"/>
                </a:lnTo>
              </a:path>
            </a:pathLst>
          </a:custGeom>
          <a:ln w="5125">
            <a:solidFill>
              <a:srgbClr val="FF0000"/>
            </a:solidFill>
          </a:ln>
        </p:spPr>
        <p:txBody>
          <a:bodyPr wrap="square" lIns="0" tIns="0" rIns="0" bIns="0" rtlCol="0">
            <a:noAutofit/>
          </a:bodyPr>
          <a:lstStyle/>
          <a:p>
            <a:endParaRPr sz="2400"/>
          </a:p>
        </p:txBody>
      </p:sp>
      <p:sp>
        <p:nvSpPr>
          <p:cNvPr id="348" name="object 348"/>
          <p:cNvSpPr/>
          <p:nvPr/>
        </p:nvSpPr>
        <p:spPr>
          <a:xfrm>
            <a:off x="10626724" y="5171385"/>
            <a:ext cx="29525" cy="19385"/>
          </a:xfrm>
          <a:custGeom>
            <a:avLst/>
            <a:gdLst/>
            <a:ahLst/>
            <a:cxnLst/>
            <a:rect l="l" t="t" r="r" b="b"/>
            <a:pathLst>
              <a:path w="22144" h="19385">
                <a:moveTo>
                  <a:pt x="0" y="19385"/>
                </a:moveTo>
                <a:lnTo>
                  <a:pt x="22144" y="0"/>
                </a:lnTo>
              </a:path>
            </a:pathLst>
          </a:custGeom>
          <a:ln w="5127">
            <a:solidFill>
              <a:srgbClr val="FF0000"/>
            </a:solidFill>
          </a:ln>
        </p:spPr>
        <p:txBody>
          <a:bodyPr wrap="square" lIns="0" tIns="0" rIns="0" bIns="0" rtlCol="0">
            <a:noAutofit/>
          </a:bodyPr>
          <a:lstStyle/>
          <a:p>
            <a:endParaRPr sz="2400"/>
          </a:p>
        </p:txBody>
      </p:sp>
      <p:sp>
        <p:nvSpPr>
          <p:cNvPr id="349" name="object 349"/>
          <p:cNvSpPr txBox="1"/>
          <p:nvPr/>
        </p:nvSpPr>
        <p:spPr>
          <a:xfrm>
            <a:off x="5565617" y="4437146"/>
            <a:ext cx="369147" cy="1560831"/>
          </a:xfrm>
          <a:prstGeom prst="rect">
            <a:avLst/>
          </a:prstGeom>
        </p:spPr>
        <p:txBody>
          <a:bodyPr vert="horz" wrap="square" lIns="0" tIns="0" rIns="0" bIns="0" rtlCol="0">
            <a:noAutofit/>
          </a:bodyPr>
          <a:lstStyle/>
          <a:p>
            <a:pPr marR="1693" algn="ctr"/>
            <a:r>
              <a:rPr sz="1200" b="1" spc="100">
                <a:latin typeface="Tahoma"/>
                <a:cs typeface="Tahoma"/>
              </a:rPr>
              <a:t>100</a:t>
            </a:r>
            <a:endParaRPr sz="1200">
              <a:latin typeface="Tahoma"/>
              <a:cs typeface="Tahoma"/>
            </a:endParaRPr>
          </a:p>
          <a:p>
            <a:pPr marL="108371" algn="ctr">
              <a:spcBef>
                <a:spcPts val="27"/>
              </a:spcBef>
            </a:pPr>
            <a:r>
              <a:rPr sz="1200" b="1" spc="100">
                <a:latin typeface="Tahoma"/>
                <a:cs typeface="Tahoma"/>
              </a:rPr>
              <a:t>90</a:t>
            </a:r>
            <a:endParaRPr sz="1200">
              <a:latin typeface="Tahoma"/>
              <a:cs typeface="Tahoma"/>
            </a:endParaRPr>
          </a:p>
          <a:p>
            <a:pPr marL="108371" algn="ctr">
              <a:spcBef>
                <a:spcPts val="80"/>
              </a:spcBef>
            </a:pPr>
            <a:r>
              <a:rPr sz="1200" b="1" spc="100">
                <a:latin typeface="Tahoma"/>
                <a:cs typeface="Tahoma"/>
              </a:rPr>
              <a:t>80</a:t>
            </a:r>
            <a:endParaRPr sz="1200">
              <a:latin typeface="Tahoma"/>
              <a:cs typeface="Tahoma"/>
            </a:endParaRPr>
          </a:p>
          <a:p>
            <a:pPr marL="108371" algn="ctr">
              <a:spcBef>
                <a:spcPts val="27"/>
              </a:spcBef>
            </a:pPr>
            <a:r>
              <a:rPr sz="1200" b="1" spc="100">
                <a:latin typeface="Tahoma"/>
                <a:cs typeface="Tahoma"/>
              </a:rPr>
              <a:t>70</a:t>
            </a:r>
            <a:endParaRPr sz="1200">
              <a:latin typeface="Tahoma"/>
              <a:cs typeface="Tahoma"/>
            </a:endParaRPr>
          </a:p>
          <a:p>
            <a:pPr marL="108371" algn="ctr">
              <a:spcBef>
                <a:spcPts val="27"/>
              </a:spcBef>
            </a:pPr>
            <a:r>
              <a:rPr sz="1200" b="1" spc="100">
                <a:latin typeface="Tahoma"/>
                <a:cs typeface="Tahoma"/>
              </a:rPr>
              <a:t>60</a:t>
            </a:r>
            <a:endParaRPr sz="1200">
              <a:latin typeface="Tahoma"/>
              <a:cs typeface="Tahoma"/>
            </a:endParaRPr>
          </a:p>
          <a:p>
            <a:pPr marL="108371" algn="ctr">
              <a:spcBef>
                <a:spcPts val="80"/>
              </a:spcBef>
            </a:pPr>
            <a:r>
              <a:rPr sz="1200" b="1" spc="100">
                <a:latin typeface="Tahoma"/>
                <a:cs typeface="Tahoma"/>
              </a:rPr>
              <a:t>50</a:t>
            </a:r>
            <a:endParaRPr sz="1200">
              <a:latin typeface="Tahoma"/>
              <a:cs typeface="Tahoma"/>
            </a:endParaRPr>
          </a:p>
          <a:p>
            <a:pPr marL="108371" algn="ctr">
              <a:spcBef>
                <a:spcPts val="27"/>
              </a:spcBef>
            </a:pPr>
            <a:r>
              <a:rPr sz="1200" b="1" spc="100">
                <a:latin typeface="Tahoma"/>
                <a:cs typeface="Tahoma"/>
              </a:rPr>
              <a:t>40</a:t>
            </a:r>
            <a:endParaRPr sz="1200">
              <a:latin typeface="Tahoma"/>
              <a:cs typeface="Tahoma"/>
            </a:endParaRPr>
          </a:p>
          <a:p>
            <a:pPr marL="108371" algn="ctr">
              <a:spcBef>
                <a:spcPts val="27"/>
              </a:spcBef>
            </a:pPr>
            <a:r>
              <a:rPr sz="1200" b="1" spc="100">
                <a:latin typeface="Tahoma"/>
                <a:cs typeface="Tahoma"/>
              </a:rPr>
              <a:t>30</a:t>
            </a:r>
            <a:endParaRPr sz="1200">
              <a:latin typeface="Tahoma"/>
              <a:cs typeface="Tahoma"/>
            </a:endParaRPr>
          </a:p>
          <a:p>
            <a:pPr marL="108371" algn="ctr">
              <a:spcBef>
                <a:spcPts val="27"/>
              </a:spcBef>
            </a:pPr>
            <a:r>
              <a:rPr sz="1200" b="1" spc="100">
                <a:latin typeface="Tahoma"/>
                <a:cs typeface="Tahoma"/>
              </a:rPr>
              <a:t>20</a:t>
            </a:r>
            <a:endParaRPr sz="1200">
              <a:latin typeface="Tahoma"/>
              <a:cs typeface="Tahoma"/>
            </a:endParaRPr>
          </a:p>
          <a:p>
            <a:pPr marL="108371" algn="ctr">
              <a:spcBef>
                <a:spcPts val="80"/>
              </a:spcBef>
            </a:pPr>
            <a:r>
              <a:rPr sz="1200" b="1" spc="100">
                <a:latin typeface="Tahoma"/>
                <a:cs typeface="Tahoma"/>
              </a:rPr>
              <a:t>10</a:t>
            </a:r>
            <a:endParaRPr sz="1200">
              <a:latin typeface="Tahoma"/>
              <a:cs typeface="Tahoma"/>
            </a:endParaRPr>
          </a:p>
          <a:p>
            <a:pPr marL="220974" algn="ctr">
              <a:spcBef>
                <a:spcPts val="27"/>
              </a:spcBef>
            </a:pPr>
            <a:r>
              <a:rPr sz="1200" b="1" spc="120">
                <a:latin typeface="Tahoma"/>
                <a:cs typeface="Tahoma"/>
              </a:rPr>
              <a:t>0</a:t>
            </a:r>
            <a:endParaRPr sz="1200">
              <a:latin typeface="Tahoma"/>
              <a:cs typeface="Tahoma"/>
            </a:endParaRPr>
          </a:p>
        </p:txBody>
      </p:sp>
      <p:sp>
        <p:nvSpPr>
          <p:cNvPr id="350" name="object 350"/>
          <p:cNvSpPr txBox="1"/>
          <p:nvPr/>
        </p:nvSpPr>
        <p:spPr>
          <a:xfrm>
            <a:off x="5951436" y="6004205"/>
            <a:ext cx="225213" cy="282575"/>
          </a:xfrm>
          <a:prstGeom prst="rect">
            <a:avLst/>
          </a:prstGeom>
        </p:spPr>
        <p:txBody>
          <a:bodyPr vert="vert270" wrap="square" lIns="0" tIns="0" rIns="0" bIns="0" rtlCol="0">
            <a:noAutofit/>
          </a:bodyPr>
          <a:lstStyle/>
          <a:p>
            <a:pPr marL="16933"/>
            <a:r>
              <a:rPr sz="1400" b="1" spc="-7">
                <a:latin typeface="Tahoma"/>
                <a:cs typeface="Tahoma"/>
              </a:rPr>
              <a:t>d</a:t>
            </a:r>
            <a:r>
              <a:rPr sz="1400" b="1" spc="-20">
                <a:latin typeface="Tahoma"/>
                <a:cs typeface="Tahoma"/>
              </a:rPr>
              <a:t>a</a:t>
            </a:r>
            <a:r>
              <a:rPr sz="1400" b="1">
                <a:latin typeface="Tahoma"/>
                <a:cs typeface="Tahoma"/>
              </a:rPr>
              <a:t>te</a:t>
            </a:r>
            <a:endParaRPr sz="1400">
              <a:latin typeface="Tahoma"/>
              <a:cs typeface="Tahoma"/>
            </a:endParaRPr>
          </a:p>
        </p:txBody>
      </p:sp>
      <p:sp>
        <p:nvSpPr>
          <p:cNvPr id="351" name="object 351"/>
          <p:cNvSpPr txBox="1"/>
          <p:nvPr/>
        </p:nvSpPr>
        <p:spPr>
          <a:xfrm>
            <a:off x="6328491" y="6003641"/>
            <a:ext cx="225213" cy="225425"/>
          </a:xfrm>
          <a:prstGeom prst="rect">
            <a:avLst/>
          </a:prstGeom>
        </p:spPr>
        <p:txBody>
          <a:bodyPr vert="vert270" wrap="square" lIns="0" tIns="0" rIns="0" bIns="0" rtlCol="0">
            <a:noAutofit/>
          </a:bodyPr>
          <a:lstStyle/>
          <a:p>
            <a:pPr marL="16933"/>
            <a:r>
              <a:rPr sz="1400" b="1">
                <a:latin typeface="Tahoma"/>
                <a:cs typeface="Tahoma"/>
              </a:rPr>
              <a:t>J</a:t>
            </a:r>
            <a:r>
              <a:rPr sz="1400" b="1" spc="-27">
                <a:latin typeface="Tahoma"/>
                <a:cs typeface="Tahoma"/>
              </a:rPr>
              <a:t>a</a:t>
            </a:r>
            <a:r>
              <a:rPr sz="1400" b="1">
                <a:latin typeface="Tahoma"/>
                <a:cs typeface="Tahoma"/>
              </a:rPr>
              <a:t>n</a:t>
            </a:r>
            <a:endParaRPr sz="1400">
              <a:latin typeface="Tahoma"/>
              <a:cs typeface="Tahoma"/>
            </a:endParaRPr>
          </a:p>
        </p:txBody>
      </p:sp>
      <p:sp>
        <p:nvSpPr>
          <p:cNvPr id="352" name="object 352"/>
          <p:cNvSpPr txBox="1"/>
          <p:nvPr/>
        </p:nvSpPr>
        <p:spPr>
          <a:xfrm>
            <a:off x="6712828" y="6004659"/>
            <a:ext cx="225213" cy="234315"/>
          </a:xfrm>
          <a:prstGeom prst="rect">
            <a:avLst/>
          </a:prstGeom>
        </p:spPr>
        <p:txBody>
          <a:bodyPr vert="vert270" wrap="square" lIns="0" tIns="0" rIns="0" bIns="0" rtlCol="0">
            <a:noAutofit/>
          </a:bodyPr>
          <a:lstStyle/>
          <a:p>
            <a:pPr marL="16933"/>
            <a:r>
              <a:rPr sz="1400" b="1">
                <a:latin typeface="Tahoma"/>
                <a:cs typeface="Tahoma"/>
              </a:rPr>
              <a:t>F</a:t>
            </a:r>
            <a:r>
              <a:rPr sz="1400" b="1" spc="-13">
                <a:latin typeface="Tahoma"/>
                <a:cs typeface="Tahoma"/>
              </a:rPr>
              <a:t>e</a:t>
            </a:r>
            <a:r>
              <a:rPr sz="1400" b="1">
                <a:latin typeface="Tahoma"/>
                <a:cs typeface="Tahoma"/>
              </a:rPr>
              <a:t>b</a:t>
            </a:r>
            <a:endParaRPr sz="1400">
              <a:latin typeface="Tahoma"/>
              <a:cs typeface="Tahoma"/>
            </a:endParaRPr>
          </a:p>
        </p:txBody>
      </p:sp>
      <p:sp>
        <p:nvSpPr>
          <p:cNvPr id="353" name="object 353"/>
          <p:cNvSpPr txBox="1"/>
          <p:nvPr/>
        </p:nvSpPr>
        <p:spPr>
          <a:xfrm>
            <a:off x="7089686" y="6003541"/>
            <a:ext cx="225213" cy="244475"/>
          </a:xfrm>
          <a:prstGeom prst="rect">
            <a:avLst/>
          </a:prstGeom>
        </p:spPr>
        <p:txBody>
          <a:bodyPr vert="vert270" wrap="square" lIns="0" tIns="0" rIns="0" bIns="0" rtlCol="0">
            <a:noAutofit/>
          </a:bodyPr>
          <a:lstStyle/>
          <a:p>
            <a:pPr marL="16933"/>
            <a:r>
              <a:rPr sz="1400" b="1" spc="-27">
                <a:latin typeface="Tahoma"/>
                <a:cs typeface="Tahoma"/>
              </a:rPr>
              <a:t>M</a:t>
            </a:r>
            <a:r>
              <a:rPr sz="1400" b="1" spc="-20">
                <a:latin typeface="Tahoma"/>
                <a:cs typeface="Tahoma"/>
              </a:rPr>
              <a:t>a</a:t>
            </a:r>
            <a:r>
              <a:rPr sz="1400" b="1">
                <a:latin typeface="Tahoma"/>
                <a:cs typeface="Tahoma"/>
              </a:rPr>
              <a:t>r</a:t>
            </a:r>
            <a:endParaRPr sz="1400">
              <a:latin typeface="Tahoma"/>
              <a:cs typeface="Tahoma"/>
            </a:endParaRPr>
          </a:p>
        </p:txBody>
      </p:sp>
      <p:sp>
        <p:nvSpPr>
          <p:cNvPr id="354" name="object 354"/>
          <p:cNvSpPr txBox="1"/>
          <p:nvPr/>
        </p:nvSpPr>
        <p:spPr>
          <a:xfrm>
            <a:off x="7474122" y="6003357"/>
            <a:ext cx="225213" cy="225425"/>
          </a:xfrm>
          <a:prstGeom prst="rect">
            <a:avLst/>
          </a:prstGeom>
        </p:spPr>
        <p:txBody>
          <a:bodyPr vert="vert270" wrap="square" lIns="0" tIns="0" rIns="0" bIns="0" rtlCol="0">
            <a:noAutofit/>
          </a:bodyPr>
          <a:lstStyle/>
          <a:p>
            <a:pPr marL="16933"/>
            <a:r>
              <a:rPr sz="1400" b="1" spc="-27">
                <a:latin typeface="Tahoma"/>
                <a:cs typeface="Tahoma"/>
              </a:rPr>
              <a:t>A</a:t>
            </a:r>
            <a:r>
              <a:rPr sz="1400" b="1" spc="-7">
                <a:latin typeface="Tahoma"/>
                <a:cs typeface="Tahoma"/>
              </a:rPr>
              <a:t>p</a:t>
            </a:r>
            <a:r>
              <a:rPr sz="1400" b="1">
                <a:latin typeface="Tahoma"/>
                <a:cs typeface="Tahoma"/>
              </a:rPr>
              <a:t>r</a:t>
            </a:r>
            <a:endParaRPr sz="1400">
              <a:latin typeface="Tahoma"/>
              <a:cs typeface="Tahoma"/>
            </a:endParaRPr>
          </a:p>
        </p:txBody>
      </p:sp>
      <p:sp>
        <p:nvSpPr>
          <p:cNvPr id="355" name="object 355"/>
          <p:cNvSpPr txBox="1"/>
          <p:nvPr/>
        </p:nvSpPr>
        <p:spPr>
          <a:xfrm>
            <a:off x="7851078" y="6006336"/>
            <a:ext cx="225213" cy="260985"/>
          </a:xfrm>
          <a:prstGeom prst="rect">
            <a:avLst/>
          </a:prstGeom>
        </p:spPr>
        <p:txBody>
          <a:bodyPr vert="vert270" wrap="square" lIns="0" tIns="0" rIns="0" bIns="0" rtlCol="0">
            <a:noAutofit/>
          </a:bodyPr>
          <a:lstStyle/>
          <a:p>
            <a:pPr marL="16933"/>
            <a:r>
              <a:rPr sz="1400" b="1" spc="-27">
                <a:latin typeface="Tahoma"/>
                <a:cs typeface="Tahoma"/>
              </a:rPr>
              <a:t>M</a:t>
            </a:r>
            <a:r>
              <a:rPr sz="1400" b="1" spc="-20">
                <a:latin typeface="Tahoma"/>
                <a:cs typeface="Tahoma"/>
              </a:rPr>
              <a:t>a</a:t>
            </a:r>
            <a:r>
              <a:rPr sz="1400" b="1">
                <a:latin typeface="Tahoma"/>
                <a:cs typeface="Tahoma"/>
              </a:rPr>
              <a:t>y</a:t>
            </a:r>
            <a:endParaRPr sz="1400">
              <a:latin typeface="Tahoma"/>
              <a:cs typeface="Tahoma"/>
            </a:endParaRPr>
          </a:p>
        </p:txBody>
      </p:sp>
      <p:sp>
        <p:nvSpPr>
          <p:cNvPr id="356" name="object 356"/>
          <p:cNvSpPr txBox="1"/>
          <p:nvPr/>
        </p:nvSpPr>
        <p:spPr>
          <a:xfrm>
            <a:off x="8235316" y="6003865"/>
            <a:ext cx="225213" cy="229871"/>
          </a:xfrm>
          <a:prstGeom prst="rect">
            <a:avLst/>
          </a:prstGeom>
        </p:spPr>
        <p:txBody>
          <a:bodyPr vert="vert270" wrap="square" lIns="0" tIns="0" rIns="0" bIns="0" rtlCol="0">
            <a:noAutofit/>
          </a:bodyPr>
          <a:lstStyle/>
          <a:p>
            <a:pPr marL="16933"/>
            <a:r>
              <a:rPr sz="1400" b="1">
                <a:latin typeface="Tahoma"/>
                <a:cs typeface="Tahoma"/>
              </a:rPr>
              <a:t>J</a:t>
            </a:r>
            <a:r>
              <a:rPr sz="1400" b="1" spc="-27">
                <a:latin typeface="Tahoma"/>
                <a:cs typeface="Tahoma"/>
              </a:rPr>
              <a:t>u</a:t>
            </a:r>
            <a:r>
              <a:rPr sz="1400" b="1">
                <a:latin typeface="Tahoma"/>
                <a:cs typeface="Tahoma"/>
              </a:rPr>
              <a:t>n</a:t>
            </a:r>
            <a:endParaRPr sz="1400">
              <a:latin typeface="Tahoma"/>
              <a:cs typeface="Tahoma"/>
            </a:endParaRPr>
          </a:p>
        </p:txBody>
      </p:sp>
      <p:sp>
        <p:nvSpPr>
          <p:cNvPr id="357" name="object 357"/>
          <p:cNvSpPr txBox="1"/>
          <p:nvPr/>
        </p:nvSpPr>
        <p:spPr>
          <a:xfrm>
            <a:off x="8612371" y="6004395"/>
            <a:ext cx="225213" cy="190500"/>
          </a:xfrm>
          <a:prstGeom prst="rect">
            <a:avLst/>
          </a:prstGeom>
        </p:spPr>
        <p:txBody>
          <a:bodyPr vert="vert270" wrap="square" lIns="0" tIns="0" rIns="0" bIns="0" rtlCol="0">
            <a:noAutofit/>
          </a:bodyPr>
          <a:lstStyle/>
          <a:p>
            <a:pPr marL="16933"/>
            <a:r>
              <a:rPr sz="1400" b="1">
                <a:latin typeface="Tahoma"/>
                <a:cs typeface="Tahoma"/>
              </a:rPr>
              <a:t>J</a:t>
            </a:r>
            <a:r>
              <a:rPr sz="1400" b="1" spc="-27">
                <a:latin typeface="Tahoma"/>
                <a:cs typeface="Tahoma"/>
              </a:rPr>
              <a:t>u</a:t>
            </a:r>
            <a:r>
              <a:rPr sz="1400" b="1">
                <a:latin typeface="Tahoma"/>
                <a:cs typeface="Tahoma"/>
              </a:rPr>
              <a:t>l</a:t>
            </a:r>
            <a:endParaRPr sz="1400">
              <a:latin typeface="Tahoma"/>
              <a:cs typeface="Tahoma"/>
            </a:endParaRPr>
          </a:p>
        </p:txBody>
      </p:sp>
      <p:sp>
        <p:nvSpPr>
          <p:cNvPr id="358" name="object 358"/>
          <p:cNvSpPr txBox="1"/>
          <p:nvPr/>
        </p:nvSpPr>
        <p:spPr>
          <a:xfrm>
            <a:off x="8996414" y="6004902"/>
            <a:ext cx="225213" cy="248285"/>
          </a:xfrm>
          <a:prstGeom prst="rect">
            <a:avLst/>
          </a:prstGeom>
        </p:spPr>
        <p:txBody>
          <a:bodyPr vert="vert270" wrap="square" lIns="0" tIns="0" rIns="0" bIns="0" rtlCol="0">
            <a:noAutofit/>
          </a:bodyPr>
          <a:lstStyle/>
          <a:p>
            <a:pPr marL="16933"/>
            <a:r>
              <a:rPr sz="1400" b="1" spc="-27">
                <a:latin typeface="Tahoma"/>
                <a:cs typeface="Tahoma"/>
              </a:rPr>
              <a:t>A</a:t>
            </a:r>
            <a:r>
              <a:rPr sz="1400" b="1" spc="-20">
                <a:latin typeface="Tahoma"/>
                <a:cs typeface="Tahoma"/>
              </a:rPr>
              <a:t>u</a:t>
            </a:r>
            <a:r>
              <a:rPr sz="1400" b="1">
                <a:latin typeface="Tahoma"/>
                <a:cs typeface="Tahoma"/>
              </a:rPr>
              <a:t>g</a:t>
            </a:r>
            <a:endParaRPr sz="1400">
              <a:latin typeface="Tahoma"/>
              <a:cs typeface="Tahoma"/>
            </a:endParaRPr>
          </a:p>
        </p:txBody>
      </p:sp>
      <p:sp>
        <p:nvSpPr>
          <p:cNvPr id="359" name="object 359"/>
          <p:cNvSpPr txBox="1"/>
          <p:nvPr/>
        </p:nvSpPr>
        <p:spPr>
          <a:xfrm>
            <a:off x="9373370" y="6004889"/>
            <a:ext cx="225213" cy="238760"/>
          </a:xfrm>
          <a:prstGeom prst="rect">
            <a:avLst/>
          </a:prstGeom>
        </p:spPr>
        <p:txBody>
          <a:bodyPr vert="vert270" wrap="square" lIns="0" tIns="0" rIns="0" bIns="0" rtlCol="0">
            <a:noAutofit/>
          </a:bodyPr>
          <a:lstStyle/>
          <a:p>
            <a:pPr marL="16933"/>
            <a:r>
              <a:rPr sz="1400" b="1" spc="-13">
                <a:latin typeface="Tahoma"/>
                <a:cs typeface="Tahoma"/>
              </a:rPr>
              <a:t>Se</a:t>
            </a:r>
            <a:r>
              <a:rPr sz="1400" b="1">
                <a:latin typeface="Tahoma"/>
                <a:cs typeface="Tahoma"/>
              </a:rPr>
              <a:t>p</a:t>
            </a:r>
            <a:endParaRPr sz="1400">
              <a:latin typeface="Tahoma"/>
              <a:cs typeface="Tahoma"/>
            </a:endParaRPr>
          </a:p>
        </p:txBody>
      </p:sp>
      <p:sp>
        <p:nvSpPr>
          <p:cNvPr id="360" name="object 360"/>
          <p:cNvSpPr txBox="1"/>
          <p:nvPr/>
        </p:nvSpPr>
        <p:spPr>
          <a:xfrm>
            <a:off x="9750326" y="6001047"/>
            <a:ext cx="225213" cy="227965"/>
          </a:xfrm>
          <a:prstGeom prst="rect">
            <a:avLst/>
          </a:prstGeom>
        </p:spPr>
        <p:txBody>
          <a:bodyPr vert="vert270" wrap="square" lIns="0" tIns="0" rIns="0" bIns="0" rtlCol="0">
            <a:noAutofit/>
          </a:bodyPr>
          <a:lstStyle/>
          <a:p>
            <a:pPr marL="16933"/>
            <a:r>
              <a:rPr sz="1400" b="1" spc="20">
                <a:latin typeface="Tahoma"/>
                <a:cs typeface="Tahoma"/>
              </a:rPr>
              <a:t>O</a:t>
            </a:r>
            <a:r>
              <a:rPr sz="1400" b="1" spc="13">
                <a:latin typeface="Tahoma"/>
                <a:cs typeface="Tahoma"/>
              </a:rPr>
              <a:t>c</a:t>
            </a:r>
            <a:r>
              <a:rPr sz="1400" b="1">
                <a:latin typeface="Tahoma"/>
                <a:cs typeface="Tahoma"/>
              </a:rPr>
              <a:t>t</a:t>
            </a:r>
            <a:endParaRPr sz="1400">
              <a:latin typeface="Tahoma"/>
              <a:cs typeface="Tahoma"/>
            </a:endParaRPr>
          </a:p>
        </p:txBody>
      </p:sp>
      <p:sp>
        <p:nvSpPr>
          <p:cNvPr id="361" name="object 361"/>
          <p:cNvSpPr txBox="1"/>
          <p:nvPr/>
        </p:nvSpPr>
        <p:spPr>
          <a:xfrm>
            <a:off x="10134663" y="6006163"/>
            <a:ext cx="225213" cy="256540"/>
          </a:xfrm>
          <a:prstGeom prst="rect">
            <a:avLst/>
          </a:prstGeom>
        </p:spPr>
        <p:txBody>
          <a:bodyPr vert="vert270" wrap="square" lIns="0" tIns="0" rIns="0" bIns="0" rtlCol="0">
            <a:noAutofit/>
          </a:bodyPr>
          <a:lstStyle/>
          <a:p>
            <a:pPr marL="16933"/>
            <a:r>
              <a:rPr sz="1400" b="1" spc="20">
                <a:latin typeface="Tahoma"/>
                <a:cs typeface="Tahoma"/>
              </a:rPr>
              <a:t>N</a:t>
            </a:r>
            <a:r>
              <a:rPr sz="1400" b="1" spc="7">
                <a:latin typeface="Tahoma"/>
                <a:cs typeface="Tahoma"/>
              </a:rPr>
              <a:t>o</a:t>
            </a:r>
            <a:r>
              <a:rPr sz="1400" b="1">
                <a:latin typeface="Tahoma"/>
                <a:cs typeface="Tahoma"/>
              </a:rPr>
              <a:t>v</a:t>
            </a:r>
            <a:endParaRPr sz="1400">
              <a:latin typeface="Tahoma"/>
              <a:cs typeface="Tahoma"/>
            </a:endParaRPr>
          </a:p>
        </p:txBody>
      </p:sp>
      <p:sp>
        <p:nvSpPr>
          <p:cNvPr id="362" name="object 362"/>
          <p:cNvSpPr txBox="1"/>
          <p:nvPr/>
        </p:nvSpPr>
        <p:spPr>
          <a:xfrm>
            <a:off x="10511619" y="6007161"/>
            <a:ext cx="225213" cy="241300"/>
          </a:xfrm>
          <a:prstGeom prst="rect">
            <a:avLst/>
          </a:prstGeom>
        </p:spPr>
        <p:txBody>
          <a:bodyPr vert="vert270" wrap="square" lIns="0" tIns="0" rIns="0" bIns="0" rtlCol="0">
            <a:noAutofit/>
          </a:bodyPr>
          <a:lstStyle/>
          <a:p>
            <a:pPr marL="16933"/>
            <a:r>
              <a:rPr sz="1400" b="1" spc="-13">
                <a:latin typeface="Tahoma"/>
                <a:cs typeface="Tahoma"/>
              </a:rPr>
              <a:t>De</a:t>
            </a:r>
            <a:r>
              <a:rPr sz="1400" b="1">
                <a:latin typeface="Tahoma"/>
                <a:cs typeface="Tahoma"/>
              </a:rPr>
              <a:t>c</a:t>
            </a:r>
            <a:endParaRPr sz="1400">
              <a:latin typeface="Tahoma"/>
              <a:cs typeface="Tahoma"/>
            </a:endParaRPr>
          </a:p>
        </p:txBody>
      </p:sp>
      <p:sp>
        <p:nvSpPr>
          <p:cNvPr id="363" name="object 363"/>
          <p:cNvSpPr txBox="1"/>
          <p:nvPr/>
        </p:nvSpPr>
        <p:spPr>
          <a:xfrm>
            <a:off x="7686660" y="5578083"/>
            <a:ext cx="695112" cy="299085"/>
          </a:xfrm>
          <a:prstGeom prst="rect">
            <a:avLst/>
          </a:prstGeom>
        </p:spPr>
        <p:txBody>
          <a:bodyPr vert="horz" wrap="square" lIns="0" tIns="0" rIns="0" bIns="0" rtlCol="0">
            <a:noAutofit/>
          </a:bodyPr>
          <a:lstStyle/>
          <a:p>
            <a:pPr marL="134617" marR="16933" indent="-118530">
              <a:lnSpc>
                <a:spcPct val="105400"/>
              </a:lnSpc>
            </a:pPr>
            <a:r>
              <a:rPr sz="1200" b="1" spc="127">
                <a:latin typeface="Tahoma"/>
                <a:cs typeface="Tahoma"/>
              </a:rPr>
              <a:t>C</a:t>
            </a:r>
            <a:r>
              <a:rPr sz="1200" b="1" spc="93">
                <a:latin typeface="Tahoma"/>
                <a:cs typeface="Tahoma"/>
              </a:rPr>
              <a:t>h</a:t>
            </a:r>
            <a:r>
              <a:rPr sz="1200" b="1" spc="87">
                <a:latin typeface="Tahoma"/>
                <a:cs typeface="Tahoma"/>
              </a:rPr>
              <a:t>a</a:t>
            </a:r>
            <a:r>
              <a:rPr sz="1200" b="1" spc="93">
                <a:latin typeface="Tahoma"/>
                <a:cs typeface="Tahoma"/>
              </a:rPr>
              <a:t>n</a:t>
            </a:r>
            <a:r>
              <a:rPr sz="1200" b="1" spc="113">
                <a:latin typeface="Tahoma"/>
                <a:cs typeface="Tahoma"/>
              </a:rPr>
              <a:t>ge</a:t>
            </a:r>
            <a:r>
              <a:rPr sz="1200" b="1" spc="53">
                <a:latin typeface="Tahoma"/>
                <a:cs typeface="Tahoma"/>
              </a:rPr>
              <a:t> </a:t>
            </a:r>
            <a:r>
              <a:rPr sz="1200" b="1" spc="133">
                <a:latin typeface="Tahoma"/>
                <a:cs typeface="Tahoma"/>
              </a:rPr>
              <a:t>M</a:t>
            </a:r>
            <a:r>
              <a:rPr sz="1200" b="1" spc="87">
                <a:latin typeface="Tahoma"/>
                <a:cs typeface="Tahoma"/>
              </a:rPr>
              <a:t>a</a:t>
            </a:r>
            <a:r>
              <a:rPr sz="1200" b="1" spc="113">
                <a:latin typeface="Tahoma"/>
                <a:cs typeface="Tahoma"/>
              </a:rPr>
              <a:t>de</a:t>
            </a:r>
            <a:endParaRPr sz="1200">
              <a:latin typeface="Tahoma"/>
              <a:cs typeface="Tahoma"/>
            </a:endParaRPr>
          </a:p>
        </p:txBody>
      </p:sp>
      <p:sp>
        <p:nvSpPr>
          <p:cNvPr id="364" name="object 364"/>
          <p:cNvSpPr txBox="1"/>
          <p:nvPr/>
        </p:nvSpPr>
        <p:spPr>
          <a:xfrm>
            <a:off x="5293780" y="4690293"/>
            <a:ext cx="225213" cy="1046480"/>
          </a:xfrm>
          <a:prstGeom prst="rect">
            <a:avLst/>
          </a:prstGeom>
        </p:spPr>
        <p:txBody>
          <a:bodyPr vert="vert270" wrap="square" lIns="0" tIns="0" rIns="0" bIns="0" rtlCol="0">
            <a:noAutofit/>
          </a:bodyPr>
          <a:lstStyle/>
          <a:p>
            <a:pPr marL="16933"/>
            <a:r>
              <a:rPr sz="1400" b="1">
                <a:latin typeface="Tahoma"/>
                <a:cs typeface="Tahoma"/>
              </a:rPr>
              <a:t>Cy</a:t>
            </a:r>
            <a:r>
              <a:rPr sz="1400" b="1" spc="13">
                <a:latin typeface="Tahoma"/>
                <a:cs typeface="Tahoma"/>
              </a:rPr>
              <a:t>c</a:t>
            </a:r>
            <a:r>
              <a:rPr sz="1400" b="1" spc="-13">
                <a:latin typeface="Tahoma"/>
                <a:cs typeface="Tahoma"/>
              </a:rPr>
              <a:t>l</a:t>
            </a:r>
            <a:r>
              <a:rPr sz="1400" b="1">
                <a:latin typeface="Tahoma"/>
                <a:cs typeface="Tahoma"/>
              </a:rPr>
              <a:t>e</a:t>
            </a:r>
            <a:r>
              <a:rPr sz="1400" b="1" spc="-73">
                <a:latin typeface="Tahoma"/>
                <a:cs typeface="Tahoma"/>
              </a:rPr>
              <a:t> </a:t>
            </a:r>
            <a:r>
              <a:rPr sz="1400" b="1" spc="7">
                <a:latin typeface="Tahoma"/>
                <a:cs typeface="Tahoma"/>
              </a:rPr>
              <a:t>T</a:t>
            </a:r>
            <a:r>
              <a:rPr sz="1400" b="1" spc="-13">
                <a:latin typeface="Tahoma"/>
                <a:cs typeface="Tahoma"/>
              </a:rPr>
              <a:t>i</a:t>
            </a:r>
            <a:r>
              <a:rPr sz="1400" b="1">
                <a:latin typeface="Tahoma"/>
                <a:cs typeface="Tahoma"/>
              </a:rPr>
              <a:t>me</a:t>
            </a:r>
            <a:r>
              <a:rPr sz="1400" b="1" spc="-73">
                <a:latin typeface="Tahoma"/>
                <a:cs typeface="Tahoma"/>
              </a:rPr>
              <a:t> </a:t>
            </a:r>
            <a:r>
              <a:rPr sz="1400" b="1">
                <a:latin typeface="Tahoma"/>
                <a:cs typeface="Tahoma"/>
              </a:rPr>
              <a:t>(m</a:t>
            </a:r>
            <a:r>
              <a:rPr sz="1400" b="1" spc="-13">
                <a:latin typeface="Tahoma"/>
                <a:cs typeface="Tahoma"/>
              </a:rPr>
              <a:t>i</a:t>
            </a:r>
            <a:r>
              <a:rPr sz="1400" b="1" spc="-20">
                <a:latin typeface="Tahoma"/>
                <a:cs typeface="Tahoma"/>
              </a:rPr>
              <a:t>n</a:t>
            </a:r>
            <a:r>
              <a:rPr sz="1400" b="1" spc="20">
                <a:latin typeface="Tahoma"/>
                <a:cs typeface="Tahoma"/>
              </a:rPr>
              <a:t>.</a:t>
            </a:r>
            <a:r>
              <a:rPr sz="1400" b="1">
                <a:latin typeface="Tahoma"/>
                <a:cs typeface="Tahoma"/>
              </a:rPr>
              <a:t>)</a:t>
            </a:r>
            <a:endParaRPr sz="1400">
              <a:latin typeface="Tahoma"/>
              <a:cs typeface="Tahoma"/>
            </a:endParaRPr>
          </a:p>
        </p:txBody>
      </p:sp>
      <p:sp>
        <p:nvSpPr>
          <p:cNvPr id="365" name="object 365"/>
          <p:cNvSpPr/>
          <p:nvPr/>
        </p:nvSpPr>
        <p:spPr>
          <a:xfrm>
            <a:off x="8404061" y="5438539"/>
            <a:ext cx="39368" cy="537584"/>
          </a:xfrm>
          <a:custGeom>
            <a:avLst/>
            <a:gdLst/>
            <a:ahLst/>
            <a:cxnLst/>
            <a:rect l="l" t="t" r="r" b="b"/>
            <a:pathLst>
              <a:path w="29526" h="537584">
                <a:moveTo>
                  <a:pt x="11072" y="511908"/>
                </a:moveTo>
                <a:lnTo>
                  <a:pt x="0" y="511908"/>
                </a:lnTo>
                <a:lnTo>
                  <a:pt x="14763" y="537584"/>
                </a:lnTo>
                <a:lnTo>
                  <a:pt x="25208" y="519418"/>
                </a:lnTo>
                <a:lnTo>
                  <a:pt x="12696" y="519418"/>
                </a:lnTo>
                <a:lnTo>
                  <a:pt x="11072" y="517942"/>
                </a:lnTo>
                <a:lnTo>
                  <a:pt x="11072" y="511908"/>
                </a:lnTo>
                <a:close/>
              </a:path>
              <a:path w="29526" h="537584">
                <a:moveTo>
                  <a:pt x="16830" y="0"/>
                </a:moveTo>
                <a:lnTo>
                  <a:pt x="12696" y="0"/>
                </a:lnTo>
                <a:lnTo>
                  <a:pt x="11072" y="1412"/>
                </a:lnTo>
                <a:lnTo>
                  <a:pt x="11072" y="517942"/>
                </a:lnTo>
                <a:lnTo>
                  <a:pt x="12696" y="519418"/>
                </a:lnTo>
                <a:lnTo>
                  <a:pt x="16830" y="519418"/>
                </a:lnTo>
                <a:lnTo>
                  <a:pt x="18454" y="517942"/>
                </a:lnTo>
                <a:lnTo>
                  <a:pt x="18454" y="1412"/>
                </a:lnTo>
                <a:lnTo>
                  <a:pt x="16830" y="0"/>
                </a:lnTo>
                <a:close/>
              </a:path>
              <a:path w="29526" h="537584">
                <a:moveTo>
                  <a:pt x="29526" y="511908"/>
                </a:moveTo>
                <a:lnTo>
                  <a:pt x="18454" y="511908"/>
                </a:lnTo>
                <a:lnTo>
                  <a:pt x="18454" y="517942"/>
                </a:lnTo>
                <a:lnTo>
                  <a:pt x="16830" y="519418"/>
                </a:lnTo>
                <a:lnTo>
                  <a:pt x="25208" y="519418"/>
                </a:lnTo>
                <a:lnTo>
                  <a:pt x="29526" y="511908"/>
                </a:lnTo>
                <a:close/>
              </a:path>
            </a:pathLst>
          </a:custGeom>
          <a:solidFill>
            <a:srgbClr val="FF0000"/>
          </a:solidFill>
        </p:spPr>
        <p:txBody>
          <a:bodyPr wrap="square" lIns="0" tIns="0" rIns="0" bIns="0" rtlCol="0">
            <a:noAutofit/>
          </a:bodyPr>
          <a:lstStyle/>
          <a:p>
            <a:endParaRPr sz="2400"/>
          </a:p>
        </p:txBody>
      </p:sp>
      <p:sp>
        <p:nvSpPr>
          <p:cNvPr id="366" name="object 366"/>
          <p:cNvSpPr txBox="1"/>
          <p:nvPr/>
        </p:nvSpPr>
        <p:spPr>
          <a:xfrm>
            <a:off x="8888475" y="1163955"/>
            <a:ext cx="1054947" cy="310515"/>
          </a:xfrm>
          <a:prstGeom prst="rect">
            <a:avLst/>
          </a:prstGeom>
        </p:spPr>
        <p:txBody>
          <a:bodyPr vert="horz" wrap="square" lIns="0" tIns="0" rIns="0" bIns="0" rtlCol="0">
            <a:noAutofit/>
          </a:bodyPr>
          <a:lstStyle/>
          <a:p>
            <a:pPr marL="16933"/>
            <a:r>
              <a:rPr sz="2667" b="1">
                <a:latin typeface="Tahoma"/>
                <a:cs typeface="Tahoma"/>
              </a:rPr>
              <a:t>Un</a:t>
            </a:r>
            <a:r>
              <a:rPr sz="2667" b="1" spc="-13">
                <a:latin typeface="Tahoma"/>
                <a:cs typeface="Tahoma"/>
              </a:rPr>
              <a:t>i</a:t>
            </a:r>
            <a:r>
              <a:rPr sz="2667" b="1">
                <a:latin typeface="Tahoma"/>
                <a:cs typeface="Tahoma"/>
              </a:rPr>
              <a:t>t</a:t>
            </a:r>
            <a:r>
              <a:rPr sz="2667" b="1" spc="-40">
                <a:latin typeface="Tahoma"/>
                <a:cs typeface="Tahoma"/>
              </a:rPr>
              <a:t> </a:t>
            </a:r>
            <a:r>
              <a:rPr sz="2667" b="1">
                <a:latin typeface="Tahoma"/>
                <a:cs typeface="Tahoma"/>
              </a:rPr>
              <a:t>1</a:t>
            </a:r>
            <a:endParaRPr sz="2667">
              <a:latin typeface="Tahoma"/>
              <a:cs typeface="Tahoma"/>
            </a:endParaRPr>
          </a:p>
        </p:txBody>
      </p:sp>
      <p:sp>
        <p:nvSpPr>
          <p:cNvPr id="367" name="object 367"/>
          <p:cNvSpPr txBox="1"/>
          <p:nvPr/>
        </p:nvSpPr>
        <p:spPr>
          <a:xfrm>
            <a:off x="9190060" y="4926077"/>
            <a:ext cx="1055793" cy="310515"/>
          </a:xfrm>
          <a:prstGeom prst="rect">
            <a:avLst/>
          </a:prstGeom>
        </p:spPr>
        <p:txBody>
          <a:bodyPr vert="horz" wrap="square" lIns="0" tIns="0" rIns="0" bIns="0" rtlCol="0">
            <a:noAutofit/>
          </a:bodyPr>
          <a:lstStyle/>
          <a:p>
            <a:pPr marL="16933"/>
            <a:r>
              <a:rPr sz="2667" b="1" spc="-13">
                <a:latin typeface="Tahoma"/>
                <a:cs typeface="Tahoma"/>
              </a:rPr>
              <a:t>U</a:t>
            </a:r>
            <a:r>
              <a:rPr sz="2667" b="1">
                <a:latin typeface="Tahoma"/>
                <a:cs typeface="Tahoma"/>
              </a:rPr>
              <a:t>n</a:t>
            </a:r>
            <a:r>
              <a:rPr sz="2667" b="1" spc="-13">
                <a:latin typeface="Tahoma"/>
                <a:cs typeface="Tahoma"/>
              </a:rPr>
              <a:t>i</a:t>
            </a:r>
            <a:r>
              <a:rPr sz="2667" b="1">
                <a:latin typeface="Tahoma"/>
                <a:cs typeface="Tahoma"/>
              </a:rPr>
              <a:t>t</a:t>
            </a:r>
            <a:r>
              <a:rPr sz="2667" b="1" spc="-40">
                <a:latin typeface="Tahoma"/>
                <a:cs typeface="Tahoma"/>
              </a:rPr>
              <a:t> </a:t>
            </a:r>
            <a:r>
              <a:rPr sz="2667" b="1">
                <a:latin typeface="Tahoma"/>
                <a:cs typeface="Tahoma"/>
              </a:rPr>
              <a:t>3</a:t>
            </a:r>
            <a:endParaRPr sz="2667">
              <a:latin typeface="Tahoma"/>
              <a:cs typeface="Tahoma"/>
            </a:endParaRPr>
          </a:p>
        </p:txBody>
      </p:sp>
      <p:sp>
        <p:nvSpPr>
          <p:cNvPr id="368" name="object 368"/>
          <p:cNvSpPr txBox="1"/>
          <p:nvPr/>
        </p:nvSpPr>
        <p:spPr>
          <a:xfrm>
            <a:off x="9039352" y="2876931"/>
            <a:ext cx="1054947" cy="310515"/>
          </a:xfrm>
          <a:prstGeom prst="rect">
            <a:avLst/>
          </a:prstGeom>
        </p:spPr>
        <p:txBody>
          <a:bodyPr vert="horz" wrap="square" lIns="0" tIns="0" rIns="0" bIns="0" rtlCol="0">
            <a:noAutofit/>
          </a:bodyPr>
          <a:lstStyle/>
          <a:p>
            <a:pPr marL="16933"/>
            <a:r>
              <a:rPr sz="2667" b="1">
                <a:latin typeface="Tahoma"/>
                <a:cs typeface="Tahoma"/>
              </a:rPr>
              <a:t>Un</a:t>
            </a:r>
            <a:r>
              <a:rPr sz="2667" b="1" spc="-13">
                <a:latin typeface="Tahoma"/>
                <a:cs typeface="Tahoma"/>
              </a:rPr>
              <a:t>i</a:t>
            </a:r>
            <a:r>
              <a:rPr sz="2667" b="1">
                <a:latin typeface="Tahoma"/>
                <a:cs typeface="Tahoma"/>
              </a:rPr>
              <a:t>t</a:t>
            </a:r>
            <a:r>
              <a:rPr sz="2667" b="1" spc="-40">
                <a:latin typeface="Tahoma"/>
                <a:cs typeface="Tahoma"/>
              </a:rPr>
              <a:t> </a:t>
            </a:r>
            <a:r>
              <a:rPr sz="2667" b="1">
                <a:latin typeface="Tahoma"/>
                <a:cs typeface="Tahoma"/>
              </a:rPr>
              <a:t>2</a:t>
            </a:r>
            <a:endParaRPr sz="2667">
              <a:latin typeface="Tahoma"/>
              <a:cs typeface="Tahoma"/>
            </a:endParaRPr>
          </a:p>
        </p:txBody>
      </p:sp>
      <p:sp>
        <p:nvSpPr>
          <p:cNvPr id="369" name="object 369"/>
          <p:cNvSpPr/>
          <p:nvPr/>
        </p:nvSpPr>
        <p:spPr>
          <a:xfrm>
            <a:off x="5960323" y="2518395"/>
            <a:ext cx="0" cy="1521816"/>
          </a:xfrm>
          <a:custGeom>
            <a:avLst/>
            <a:gdLst/>
            <a:ahLst/>
            <a:cxnLst/>
            <a:rect l="l" t="t" r="r" b="b"/>
            <a:pathLst>
              <a:path h="1521816">
                <a:moveTo>
                  <a:pt x="0" y="0"/>
                </a:moveTo>
                <a:lnTo>
                  <a:pt x="0" y="1521816"/>
                </a:lnTo>
              </a:path>
            </a:pathLst>
          </a:custGeom>
          <a:ln w="6034">
            <a:solidFill>
              <a:srgbClr val="000000"/>
            </a:solidFill>
          </a:ln>
        </p:spPr>
        <p:txBody>
          <a:bodyPr wrap="square" lIns="0" tIns="0" rIns="0" bIns="0" rtlCol="0">
            <a:noAutofit/>
          </a:bodyPr>
          <a:lstStyle/>
          <a:p>
            <a:endParaRPr sz="2400"/>
          </a:p>
        </p:txBody>
      </p:sp>
      <p:sp>
        <p:nvSpPr>
          <p:cNvPr id="370" name="object 370"/>
          <p:cNvSpPr/>
          <p:nvPr/>
        </p:nvSpPr>
        <p:spPr>
          <a:xfrm>
            <a:off x="5895957" y="3999848"/>
            <a:ext cx="5244359" cy="0"/>
          </a:xfrm>
          <a:custGeom>
            <a:avLst/>
            <a:gdLst/>
            <a:ahLst/>
            <a:cxnLst/>
            <a:rect l="l" t="t" r="r" b="b"/>
            <a:pathLst>
              <a:path w="3933269">
                <a:moveTo>
                  <a:pt x="0" y="0"/>
                </a:moveTo>
                <a:lnTo>
                  <a:pt x="3933269" y="0"/>
                </a:lnTo>
              </a:path>
            </a:pathLst>
          </a:custGeom>
          <a:ln w="5045">
            <a:solidFill>
              <a:srgbClr val="000000"/>
            </a:solidFill>
          </a:ln>
        </p:spPr>
        <p:txBody>
          <a:bodyPr wrap="square" lIns="0" tIns="0" rIns="0" bIns="0" rtlCol="0">
            <a:noAutofit/>
          </a:bodyPr>
          <a:lstStyle/>
          <a:p>
            <a:endParaRPr sz="2400"/>
          </a:p>
        </p:txBody>
      </p:sp>
      <p:sp>
        <p:nvSpPr>
          <p:cNvPr id="371" name="object 371"/>
          <p:cNvSpPr/>
          <p:nvPr/>
        </p:nvSpPr>
        <p:spPr>
          <a:xfrm>
            <a:off x="5895957" y="3853196"/>
            <a:ext cx="56321" cy="0"/>
          </a:xfrm>
          <a:custGeom>
            <a:avLst/>
            <a:gdLst/>
            <a:ahLst/>
            <a:cxnLst/>
            <a:rect l="l" t="t" r="r" b="b"/>
            <a:pathLst>
              <a:path w="42241">
                <a:moveTo>
                  <a:pt x="0" y="0"/>
                </a:moveTo>
                <a:lnTo>
                  <a:pt x="42241" y="0"/>
                </a:lnTo>
              </a:path>
            </a:pathLst>
          </a:custGeom>
          <a:ln w="5045">
            <a:solidFill>
              <a:srgbClr val="000000"/>
            </a:solidFill>
          </a:ln>
        </p:spPr>
        <p:txBody>
          <a:bodyPr wrap="square" lIns="0" tIns="0" rIns="0" bIns="0" rtlCol="0">
            <a:noAutofit/>
          </a:bodyPr>
          <a:lstStyle/>
          <a:p>
            <a:endParaRPr sz="2400"/>
          </a:p>
        </p:txBody>
      </p:sp>
      <p:sp>
        <p:nvSpPr>
          <p:cNvPr id="372" name="object 372"/>
          <p:cNvSpPr/>
          <p:nvPr/>
        </p:nvSpPr>
        <p:spPr>
          <a:xfrm>
            <a:off x="5895957" y="3701499"/>
            <a:ext cx="56321" cy="0"/>
          </a:xfrm>
          <a:custGeom>
            <a:avLst/>
            <a:gdLst/>
            <a:ahLst/>
            <a:cxnLst/>
            <a:rect l="l" t="t" r="r" b="b"/>
            <a:pathLst>
              <a:path w="42241">
                <a:moveTo>
                  <a:pt x="0" y="0"/>
                </a:moveTo>
                <a:lnTo>
                  <a:pt x="42241" y="0"/>
                </a:lnTo>
              </a:path>
            </a:pathLst>
          </a:custGeom>
          <a:ln w="5045">
            <a:solidFill>
              <a:srgbClr val="000000"/>
            </a:solidFill>
          </a:ln>
        </p:spPr>
        <p:txBody>
          <a:bodyPr wrap="square" lIns="0" tIns="0" rIns="0" bIns="0" rtlCol="0">
            <a:noAutofit/>
          </a:bodyPr>
          <a:lstStyle/>
          <a:p>
            <a:endParaRPr sz="2400"/>
          </a:p>
        </p:txBody>
      </p:sp>
      <p:sp>
        <p:nvSpPr>
          <p:cNvPr id="373" name="object 373"/>
          <p:cNvSpPr/>
          <p:nvPr/>
        </p:nvSpPr>
        <p:spPr>
          <a:xfrm>
            <a:off x="5895957" y="3554847"/>
            <a:ext cx="56321" cy="0"/>
          </a:xfrm>
          <a:custGeom>
            <a:avLst/>
            <a:gdLst/>
            <a:ahLst/>
            <a:cxnLst/>
            <a:rect l="l" t="t" r="r" b="b"/>
            <a:pathLst>
              <a:path w="42241">
                <a:moveTo>
                  <a:pt x="0" y="0"/>
                </a:moveTo>
                <a:lnTo>
                  <a:pt x="42241" y="0"/>
                </a:lnTo>
              </a:path>
            </a:pathLst>
          </a:custGeom>
          <a:ln w="5045">
            <a:solidFill>
              <a:srgbClr val="000000"/>
            </a:solidFill>
          </a:ln>
        </p:spPr>
        <p:txBody>
          <a:bodyPr wrap="square" lIns="0" tIns="0" rIns="0" bIns="0" rtlCol="0">
            <a:noAutofit/>
          </a:bodyPr>
          <a:lstStyle/>
          <a:p>
            <a:endParaRPr sz="2400"/>
          </a:p>
        </p:txBody>
      </p:sp>
      <p:sp>
        <p:nvSpPr>
          <p:cNvPr id="374" name="object 374"/>
          <p:cNvSpPr/>
          <p:nvPr/>
        </p:nvSpPr>
        <p:spPr>
          <a:xfrm>
            <a:off x="5895957" y="3408195"/>
            <a:ext cx="56321" cy="0"/>
          </a:xfrm>
          <a:custGeom>
            <a:avLst/>
            <a:gdLst/>
            <a:ahLst/>
            <a:cxnLst/>
            <a:rect l="l" t="t" r="r" b="b"/>
            <a:pathLst>
              <a:path w="42241">
                <a:moveTo>
                  <a:pt x="0" y="0"/>
                </a:moveTo>
                <a:lnTo>
                  <a:pt x="42241" y="0"/>
                </a:lnTo>
              </a:path>
            </a:pathLst>
          </a:custGeom>
          <a:ln w="5045">
            <a:solidFill>
              <a:srgbClr val="000000"/>
            </a:solidFill>
          </a:ln>
        </p:spPr>
        <p:txBody>
          <a:bodyPr wrap="square" lIns="0" tIns="0" rIns="0" bIns="0" rtlCol="0">
            <a:noAutofit/>
          </a:bodyPr>
          <a:lstStyle/>
          <a:p>
            <a:endParaRPr sz="2400"/>
          </a:p>
        </p:txBody>
      </p:sp>
      <p:sp>
        <p:nvSpPr>
          <p:cNvPr id="375" name="object 375"/>
          <p:cNvSpPr/>
          <p:nvPr/>
        </p:nvSpPr>
        <p:spPr>
          <a:xfrm>
            <a:off x="5895957" y="3261543"/>
            <a:ext cx="56321" cy="0"/>
          </a:xfrm>
          <a:custGeom>
            <a:avLst/>
            <a:gdLst/>
            <a:ahLst/>
            <a:cxnLst/>
            <a:rect l="l" t="t" r="r" b="b"/>
            <a:pathLst>
              <a:path w="42241">
                <a:moveTo>
                  <a:pt x="0" y="0"/>
                </a:moveTo>
                <a:lnTo>
                  <a:pt x="42241" y="0"/>
                </a:lnTo>
              </a:path>
            </a:pathLst>
          </a:custGeom>
          <a:ln w="5045">
            <a:solidFill>
              <a:srgbClr val="000000"/>
            </a:solidFill>
          </a:ln>
        </p:spPr>
        <p:txBody>
          <a:bodyPr wrap="square" lIns="0" tIns="0" rIns="0" bIns="0" rtlCol="0">
            <a:noAutofit/>
          </a:bodyPr>
          <a:lstStyle/>
          <a:p>
            <a:endParaRPr sz="2400"/>
          </a:p>
        </p:txBody>
      </p:sp>
      <p:sp>
        <p:nvSpPr>
          <p:cNvPr id="376" name="object 376"/>
          <p:cNvSpPr/>
          <p:nvPr/>
        </p:nvSpPr>
        <p:spPr>
          <a:xfrm>
            <a:off x="5895957" y="3109847"/>
            <a:ext cx="56321" cy="0"/>
          </a:xfrm>
          <a:custGeom>
            <a:avLst/>
            <a:gdLst/>
            <a:ahLst/>
            <a:cxnLst/>
            <a:rect l="l" t="t" r="r" b="b"/>
            <a:pathLst>
              <a:path w="42241">
                <a:moveTo>
                  <a:pt x="0" y="0"/>
                </a:moveTo>
                <a:lnTo>
                  <a:pt x="42241" y="0"/>
                </a:lnTo>
              </a:path>
            </a:pathLst>
          </a:custGeom>
          <a:ln w="5045">
            <a:solidFill>
              <a:srgbClr val="000000"/>
            </a:solidFill>
          </a:ln>
        </p:spPr>
        <p:txBody>
          <a:bodyPr wrap="square" lIns="0" tIns="0" rIns="0" bIns="0" rtlCol="0">
            <a:noAutofit/>
          </a:bodyPr>
          <a:lstStyle/>
          <a:p>
            <a:endParaRPr sz="2400"/>
          </a:p>
        </p:txBody>
      </p:sp>
      <p:sp>
        <p:nvSpPr>
          <p:cNvPr id="377" name="object 377"/>
          <p:cNvSpPr/>
          <p:nvPr/>
        </p:nvSpPr>
        <p:spPr>
          <a:xfrm>
            <a:off x="5895957" y="2963195"/>
            <a:ext cx="56321" cy="0"/>
          </a:xfrm>
          <a:custGeom>
            <a:avLst/>
            <a:gdLst/>
            <a:ahLst/>
            <a:cxnLst/>
            <a:rect l="l" t="t" r="r" b="b"/>
            <a:pathLst>
              <a:path w="42241">
                <a:moveTo>
                  <a:pt x="0" y="0"/>
                </a:moveTo>
                <a:lnTo>
                  <a:pt x="42241" y="0"/>
                </a:lnTo>
              </a:path>
            </a:pathLst>
          </a:custGeom>
          <a:ln w="5045">
            <a:solidFill>
              <a:srgbClr val="000000"/>
            </a:solidFill>
          </a:ln>
        </p:spPr>
        <p:txBody>
          <a:bodyPr wrap="square" lIns="0" tIns="0" rIns="0" bIns="0" rtlCol="0">
            <a:noAutofit/>
          </a:bodyPr>
          <a:lstStyle/>
          <a:p>
            <a:endParaRPr sz="2400"/>
          </a:p>
        </p:txBody>
      </p:sp>
      <p:sp>
        <p:nvSpPr>
          <p:cNvPr id="378" name="object 378"/>
          <p:cNvSpPr/>
          <p:nvPr/>
        </p:nvSpPr>
        <p:spPr>
          <a:xfrm>
            <a:off x="5895957" y="2816543"/>
            <a:ext cx="56321" cy="0"/>
          </a:xfrm>
          <a:custGeom>
            <a:avLst/>
            <a:gdLst/>
            <a:ahLst/>
            <a:cxnLst/>
            <a:rect l="l" t="t" r="r" b="b"/>
            <a:pathLst>
              <a:path w="42241">
                <a:moveTo>
                  <a:pt x="0" y="0"/>
                </a:moveTo>
                <a:lnTo>
                  <a:pt x="42241" y="0"/>
                </a:lnTo>
              </a:path>
            </a:pathLst>
          </a:custGeom>
          <a:ln w="5045">
            <a:solidFill>
              <a:srgbClr val="000000"/>
            </a:solidFill>
          </a:ln>
        </p:spPr>
        <p:txBody>
          <a:bodyPr wrap="square" lIns="0" tIns="0" rIns="0" bIns="0" rtlCol="0">
            <a:noAutofit/>
          </a:bodyPr>
          <a:lstStyle/>
          <a:p>
            <a:endParaRPr sz="2400"/>
          </a:p>
        </p:txBody>
      </p:sp>
      <p:sp>
        <p:nvSpPr>
          <p:cNvPr id="379" name="object 379"/>
          <p:cNvSpPr/>
          <p:nvPr/>
        </p:nvSpPr>
        <p:spPr>
          <a:xfrm>
            <a:off x="5895957" y="2664845"/>
            <a:ext cx="56321" cy="0"/>
          </a:xfrm>
          <a:custGeom>
            <a:avLst/>
            <a:gdLst/>
            <a:ahLst/>
            <a:cxnLst/>
            <a:rect l="l" t="t" r="r" b="b"/>
            <a:pathLst>
              <a:path w="42241">
                <a:moveTo>
                  <a:pt x="0" y="0"/>
                </a:moveTo>
                <a:lnTo>
                  <a:pt x="42241" y="0"/>
                </a:lnTo>
              </a:path>
            </a:pathLst>
          </a:custGeom>
          <a:ln w="5045">
            <a:solidFill>
              <a:srgbClr val="000000"/>
            </a:solidFill>
          </a:ln>
        </p:spPr>
        <p:txBody>
          <a:bodyPr wrap="square" lIns="0" tIns="0" rIns="0" bIns="0" rtlCol="0">
            <a:noAutofit/>
          </a:bodyPr>
          <a:lstStyle/>
          <a:p>
            <a:endParaRPr sz="2400"/>
          </a:p>
        </p:txBody>
      </p:sp>
      <p:sp>
        <p:nvSpPr>
          <p:cNvPr id="380" name="object 380"/>
          <p:cNvSpPr/>
          <p:nvPr/>
        </p:nvSpPr>
        <p:spPr>
          <a:xfrm>
            <a:off x="5895957" y="2518395"/>
            <a:ext cx="56321" cy="0"/>
          </a:xfrm>
          <a:custGeom>
            <a:avLst/>
            <a:gdLst/>
            <a:ahLst/>
            <a:cxnLst/>
            <a:rect l="l" t="t" r="r" b="b"/>
            <a:pathLst>
              <a:path w="42241">
                <a:moveTo>
                  <a:pt x="0" y="0"/>
                </a:moveTo>
                <a:lnTo>
                  <a:pt x="42241" y="0"/>
                </a:lnTo>
              </a:path>
            </a:pathLst>
          </a:custGeom>
          <a:ln w="5045">
            <a:solidFill>
              <a:srgbClr val="000000"/>
            </a:solidFill>
          </a:ln>
        </p:spPr>
        <p:txBody>
          <a:bodyPr wrap="square" lIns="0" tIns="0" rIns="0" bIns="0" rtlCol="0">
            <a:noAutofit/>
          </a:bodyPr>
          <a:lstStyle/>
          <a:p>
            <a:endParaRPr sz="2400"/>
          </a:p>
        </p:txBody>
      </p:sp>
      <p:sp>
        <p:nvSpPr>
          <p:cNvPr id="381" name="object 381"/>
          <p:cNvSpPr/>
          <p:nvPr/>
        </p:nvSpPr>
        <p:spPr>
          <a:xfrm>
            <a:off x="6169732"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82" name="object 382"/>
          <p:cNvSpPr/>
          <p:nvPr/>
        </p:nvSpPr>
        <p:spPr>
          <a:xfrm>
            <a:off x="6379249"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83" name="object 383"/>
          <p:cNvSpPr/>
          <p:nvPr/>
        </p:nvSpPr>
        <p:spPr>
          <a:xfrm>
            <a:off x="6580720"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84" name="object 384"/>
          <p:cNvSpPr/>
          <p:nvPr/>
        </p:nvSpPr>
        <p:spPr>
          <a:xfrm>
            <a:off x="6790129"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85" name="object 385"/>
          <p:cNvSpPr/>
          <p:nvPr/>
        </p:nvSpPr>
        <p:spPr>
          <a:xfrm>
            <a:off x="6999647"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86" name="object 386"/>
          <p:cNvSpPr/>
          <p:nvPr/>
        </p:nvSpPr>
        <p:spPr>
          <a:xfrm>
            <a:off x="7209056"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87" name="object 387"/>
          <p:cNvSpPr/>
          <p:nvPr/>
        </p:nvSpPr>
        <p:spPr>
          <a:xfrm>
            <a:off x="7410528"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88" name="object 388"/>
          <p:cNvSpPr/>
          <p:nvPr/>
        </p:nvSpPr>
        <p:spPr>
          <a:xfrm>
            <a:off x="7619937"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89" name="object 389"/>
          <p:cNvSpPr/>
          <p:nvPr/>
        </p:nvSpPr>
        <p:spPr>
          <a:xfrm>
            <a:off x="7829132"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90" name="object 390"/>
          <p:cNvSpPr/>
          <p:nvPr/>
        </p:nvSpPr>
        <p:spPr>
          <a:xfrm>
            <a:off x="8038649"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91" name="object 391"/>
          <p:cNvSpPr/>
          <p:nvPr/>
        </p:nvSpPr>
        <p:spPr>
          <a:xfrm>
            <a:off x="8240012"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92" name="object 392"/>
          <p:cNvSpPr/>
          <p:nvPr/>
        </p:nvSpPr>
        <p:spPr>
          <a:xfrm>
            <a:off x="8449423"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93" name="object 393"/>
          <p:cNvSpPr/>
          <p:nvPr/>
        </p:nvSpPr>
        <p:spPr>
          <a:xfrm>
            <a:off x="8658939"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94" name="object 394"/>
          <p:cNvSpPr/>
          <p:nvPr/>
        </p:nvSpPr>
        <p:spPr>
          <a:xfrm>
            <a:off x="8868456"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95" name="object 395"/>
          <p:cNvSpPr/>
          <p:nvPr/>
        </p:nvSpPr>
        <p:spPr>
          <a:xfrm>
            <a:off x="9069820"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96" name="object 396"/>
          <p:cNvSpPr/>
          <p:nvPr/>
        </p:nvSpPr>
        <p:spPr>
          <a:xfrm>
            <a:off x="9279337"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97" name="object 397"/>
          <p:cNvSpPr/>
          <p:nvPr/>
        </p:nvSpPr>
        <p:spPr>
          <a:xfrm>
            <a:off x="9488747"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98" name="object 398"/>
          <p:cNvSpPr/>
          <p:nvPr/>
        </p:nvSpPr>
        <p:spPr>
          <a:xfrm>
            <a:off x="9698263"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399" name="object 399"/>
          <p:cNvSpPr/>
          <p:nvPr/>
        </p:nvSpPr>
        <p:spPr>
          <a:xfrm>
            <a:off x="9899627"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400" name="object 400"/>
          <p:cNvSpPr/>
          <p:nvPr/>
        </p:nvSpPr>
        <p:spPr>
          <a:xfrm>
            <a:off x="10109144"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401" name="object 401"/>
          <p:cNvSpPr/>
          <p:nvPr/>
        </p:nvSpPr>
        <p:spPr>
          <a:xfrm>
            <a:off x="10318553"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402" name="object 402"/>
          <p:cNvSpPr/>
          <p:nvPr/>
        </p:nvSpPr>
        <p:spPr>
          <a:xfrm>
            <a:off x="10528069"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403" name="object 403"/>
          <p:cNvSpPr/>
          <p:nvPr/>
        </p:nvSpPr>
        <p:spPr>
          <a:xfrm>
            <a:off x="10729435"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404" name="object 404"/>
          <p:cNvSpPr/>
          <p:nvPr/>
        </p:nvSpPr>
        <p:spPr>
          <a:xfrm>
            <a:off x="10938951"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405" name="object 405"/>
          <p:cNvSpPr/>
          <p:nvPr/>
        </p:nvSpPr>
        <p:spPr>
          <a:xfrm>
            <a:off x="11148361" y="4004894"/>
            <a:ext cx="0" cy="35317"/>
          </a:xfrm>
          <a:custGeom>
            <a:avLst/>
            <a:gdLst/>
            <a:ahLst/>
            <a:cxnLst/>
            <a:rect l="l" t="t" r="r" b="b"/>
            <a:pathLst>
              <a:path h="35317">
                <a:moveTo>
                  <a:pt x="0" y="35317"/>
                </a:moveTo>
                <a:lnTo>
                  <a:pt x="0" y="0"/>
                </a:lnTo>
              </a:path>
            </a:pathLst>
          </a:custGeom>
          <a:ln w="6034">
            <a:solidFill>
              <a:srgbClr val="000000"/>
            </a:solidFill>
          </a:ln>
        </p:spPr>
        <p:txBody>
          <a:bodyPr wrap="square" lIns="0" tIns="0" rIns="0" bIns="0" rtlCol="0">
            <a:noAutofit/>
          </a:bodyPr>
          <a:lstStyle/>
          <a:p>
            <a:endParaRPr sz="2400"/>
          </a:p>
        </p:txBody>
      </p:sp>
      <p:sp>
        <p:nvSpPr>
          <p:cNvPr id="406" name="object 406"/>
          <p:cNvSpPr/>
          <p:nvPr/>
        </p:nvSpPr>
        <p:spPr>
          <a:xfrm>
            <a:off x="6165765" y="2738171"/>
            <a:ext cx="4769111" cy="1112536"/>
          </a:xfrm>
          <a:custGeom>
            <a:avLst/>
            <a:gdLst/>
            <a:ahLst/>
            <a:cxnLst/>
            <a:rect l="l" t="t" r="r" b="b"/>
            <a:pathLst>
              <a:path w="3576833" h="1112536">
                <a:moveTo>
                  <a:pt x="0" y="0"/>
                </a:moveTo>
                <a:lnTo>
                  <a:pt x="157137" y="45610"/>
                </a:lnTo>
                <a:lnTo>
                  <a:pt x="308160" y="75882"/>
                </a:lnTo>
                <a:lnTo>
                  <a:pt x="465298" y="15337"/>
                </a:lnTo>
                <a:lnTo>
                  <a:pt x="622355" y="146651"/>
                </a:lnTo>
                <a:lnTo>
                  <a:pt x="779493" y="222534"/>
                </a:lnTo>
                <a:lnTo>
                  <a:pt x="930515" y="298349"/>
                </a:lnTo>
                <a:lnTo>
                  <a:pt x="1087653" y="283213"/>
                </a:lnTo>
                <a:lnTo>
                  <a:pt x="1244549" y="323777"/>
                </a:lnTo>
                <a:lnTo>
                  <a:pt x="1401607" y="445001"/>
                </a:lnTo>
                <a:lnTo>
                  <a:pt x="1552710" y="399592"/>
                </a:lnTo>
                <a:lnTo>
                  <a:pt x="1709767" y="475475"/>
                </a:lnTo>
                <a:lnTo>
                  <a:pt x="1866905" y="520883"/>
                </a:lnTo>
                <a:lnTo>
                  <a:pt x="2023962" y="490611"/>
                </a:lnTo>
                <a:lnTo>
                  <a:pt x="2175065" y="667535"/>
                </a:lnTo>
                <a:lnTo>
                  <a:pt x="2332122" y="713078"/>
                </a:lnTo>
                <a:lnTo>
                  <a:pt x="2489180" y="768577"/>
                </a:lnTo>
                <a:lnTo>
                  <a:pt x="2646317" y="814187"/>
                </a:lnTo>
                <a:lnTo>
                  <a:pt x="2797420" y="890002"/>
                </a:lnTo>
                <a:lnTo>
                  <a:pt x="2954478" y="844459"/>
                </a:lnTo>
                <a:lnTo>
                  <a:pt x="3111615" y="991111"/>
                </a:lnTo>
                <a:lnTo>
                  <a:pt x="3268673" y="935410"/>
                </a:lnTo>
                <a:lnTo>
                  <a:pt x="3419695" y="1112536"/>
                </a:lnTo>
                <a:lnTo>
                  <a:pt x="3576833" y="1036653"/>
                </a:lnTo>
              </a:path>
            </a:pathLst>
          </a:custGeom>
          <a:ln w="10265">
            <a:solidFill>
              <a:srgbClr val="FF0000"/>
            </a:solidFill>
          </a:ln>
        </p:spPr>
        <p:txBody>
          <a:bodyPr wrap="square" lIns="0" tIns="0" rIns="0" bIns="0" rtlCol="0">
            <a:noAutofit/>
          </a:bodyPr>
          <a:lstStyle/>
          <a:p>
            <a:endParaRPr sz="2400"/>
          </a:p>
        </p:txBody>
      </p:sp>
      <p:sp>
        <p:nvSpPr>
          <p:cNvPr id="407" name="object 407"/>
          <p:cNvSpPr/>
          <p:nvPr/>
        </p:nvSpPr>
        <p:spPr>
          <a:xfrm>
            <a:off x="6125536" y="2740811"/>
            <a:ext cx="88505" cy="0"/>
          </a:xfrm>
          <a:custGeom>
            <a:avLst/>
            <a:gdLst/>
            <a:ahLst/>
            <a:cxnLst/>
            <a:rect l="l" t="t" r="r" b="b"/>
            <a:pathLst>
              <a:path w="66379">
                <a:moveTo>
                  <a:pt x="0" y="0"/>
                </a:moveTo>
                <a:lnTo>
                  <a:pt x="66379" y="0"/>
                </a:lnTo>
              </a:path>
            </a:pathLst>
          </a:custGeom>
          <a:ln w="56937">
            <a:solidFill>
              <a:srgbClr val="FF0000"/>
            </a:solidFill>
          </a:ln>
        </p:spPr>
        <p:txBody>
          <a:bodyPr wrap="square" lIns="0" tIns="0" rIns="0" bIns="0" rtlCol="0">
            <a:noAutofit/>
          </a:bodyPr>
          <a:lstStyle/>
          <a:p>
            <a:endParaRPr sz="2400"/>
          </a:p>
        </p:txBody>
      </p:sp>
      <p:sp>
        <p:nvSpPr>
          <p:cNvPr id="408" name="object 408"/>
          <p:cNvSpPr/>
          <p:nvPr/>
        </p:nvSpPr>
        <p:spPr>
          <a:xfrm>
            <a:off x="6137550" y="2720547"/>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409" name="object 409"/>
          <p:cNvSpPr/>
          <p:nvPr/>
        </p:nvSpPr>
        <p:spPr>
          <a:xfrm>
            <a:off x="6169734" y="2740728"/>
            <a:ext cx="32183" cy="20315"/>
          </a:xfrm>
          <a:custGeom>
            <a:avLst/>
            <a:gdLst/>
            <a:ahLst/>
            <a:cxnLst/>
            <a:rect l="l" t="t" r="r" b="b"/>
            <a:pathLst>
              <a:path w="24137" h="20315">
                <a:moveTo>
                  <a:pt x="0" y="0"/>
                </a:moveTo>
                <a:lnTo>
                  <a:pt x="24137" y="20315"/>
                </a:lnTo>
              </a:path>
            </a:pathLst>
          </a:custGeom>
          <a:ln w="5455">
            <a:solidFill>
              <a:srgbClr val="FF0000"/>
            </a:solidFill>
          </a:ln>
        </p:spPr>
        <p:txBody>
          <a:bodyPr wrap="square" lIns="0" tIns="0" rIns="0" bIns="0" rtlCol="0">
            <a:noAutofit/>
          </a:bodyPr>
          <a:lstStyle/>
          <a:p>
            <a:endParaRPr sz="2400"/>
          </a:p>
        </p:txBody>
      </p:sp>
      <p:sp>
        <p:nvSpPr>
          <p:cNvPr id="410" name="object 410"/>
          <p:cNvSpPr/>
          <p:nvPr/>
        </p:nvSpPr>
        <p:spPr>
          <a:xfrm>
            <a:off x="6137550" y="2740728"/>
            <a:ext cx="32183" cy="20315"/>
          </a:xfrm>
          <a:custGeom>
            <a:avLst/>
            <a:gdLst/>
            <a:ahLst/>
            <a:cxnLst/>
            <a:rect l="l" t="t" r="r" b="b"/>
            <a:pathLst>
              <a:path w="24137" h="20315">
                <a:moveTo>
                  <a:pt x="24137" y="0"/>
                </a:moveTo>
                <a:lnTo>
                  <a:pt x="0" y="20315"/>
                </a:lnTo>
              </a:path>
            </a:pathLst>
          </a:custGeom>
          <a:ln w="5455">
            <a:solidFill>
              <a:srgbClr val="FF0000"/>
            </a:solidFill>
          </a:ln>
        </p:spPr>
        <p:txBody>
          <a:bodyPr wrap="square" lIns="0" tIns="0" rIns="0" bIns="0" rtlCol="0">
            <a:noAutofit/>
          </a:bodyPr>
          <a:lstStyle/>
          <a:p>
            <a:endParaRPr sz="2400"/>
          </a:p>
        </p:txBody>
      </p:sp>
      <p:sp>
        <p:nvSpPr>
          <p:cNvPr id="411" name="object 411"/>
          <p:cNvSpPr/>
          <p:nvPr/>
        </p:nvSpPr>
        <p:spPr>
          <a:xfrm>
            <a:off x="6169734" y="2720547"/>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412" name="object 412"/>
          <p:cNvSpPr/>
          <p:nvPr/>
        </p:nvSpPr>
        <p:spPr>
          <a:xfrm>
            <a:off x="6335052" y="2786303"/>
            <a:ext cx="88505" cy="0"/>
          </a:xfrm>
          <a:custGeom>
            <a:avLst/>
            <a:gdLst/>
            <a:ahLst/>
            <a:cxnLst/>
            <a:rect l="l" t="t" r="r" b="b"/>
            <a:pathLst>
              <a:path w="66379">
                <a:moveTo>
                  <a:pt x="0" y="0"/>
                </a:moveTo>
                <a:lnTo>
                  <a:pt x="66379" y="0"/>
                </a:lnTo>
              </a:path>
            </a:pathLst>
          </a:custGeom>
          <a:ln w="56768">
            <a:solidFill>
              <a:srgbClr val="FF0000"/>
            </a:solidFill>
          </a:ln>
        </p:spPr>
        <p:txBody>
          <a:bodyPr wrap="square" lIns="0" tIns="0" rIns="0" bIns="0" rtlCol="0">
            <a:noAutofit/>
          </a:bodyPr>
          <a:lstStyle/>
          <a:p>
            <a:endParaRPr sz="2400"/>
          </a:p>
        </p:txBody>
      </p:sp>
      <p:sp>
        <p:nvSpPr>
          <p:cNvPr id="413" name="object 413"/>
          <p:cNvSpPr/>
          <p:nvPr/>
        </p:nvSpPr>
        <p:spPr>
          <a:xfrm>
            <a:off x="6347067" y="2766090"/>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414" name="object 414"/>
          <p:cNvSpPr/>
          <p:nvPr/>
        </p:nvSpPr>
        <p:spPr>
          <a:xfrm>
            <a:off x="6379251" y="2786271"/>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415" name="object 415"/>
          <p:cNvSpPr/>
          <p:nvPr/>
        </p:nvSpPr>
        <p:spPr>
          <a:xfrm>
            <a:off x="6347067" y="2786271"/>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416" name="object 416"/>
          <p:cNvSpPr/>
          <p:nvPr/>
        </p:nvSpPr>
        <p:spPr>
          <a:xfrm>
            <a:off x="6379251" y="2766090"/>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417" name="object 417"/>
          <p:cNvSpPr/>
          <p:nvPr/>
        </p:nvSpPr>
        <p:spPr>
          <a:xfrm>
            <a:off x="6536416" y="2816627"/>
            <a:ext cx="88505" cy="0"/>
          </a:xfrm>
          <a:custGeom>
            <a:avLst/>
            <a:gdLst/>
            <a:ahLst/>
            <a:cxnLst/>
            <a:rect l="l" t="t" r="r" b="b"/>
            <a:pathLst>
              <a:path w="66379">
                <a:moveTo>
                  <a:pt x="0" y="0"/>
                </a:moveTo>
                <a:lnTo>
                  <a:pt x="66379" y="0"/>
                </a:lnTo>
              </a:path>
            </a:pathLst>
          </a:custGeom>
          <a:ln w="56937">
            <a:solidFill>
              <a:srgbClr val="FF0000"/>
            </a:solidFill>
          </a:ln>
        </p:spPr>
        <p:txBody>
          <a:bodyPr wrap="square" lIns="0" tIns="0" rIns="0" bIns="0" rtlCol="0">
            <a:noAutofit/>
          </a:bodyPr>
          <a:lstStyle/>
          <a:p>
            <a:endParaRPr sz="2400"/>
          </a:p>
        </p:txBody>
      </p:sp>
      <p:sp>
        <p:nvSpPr>
          <p:cNvPr id="418" name="object 418"/>
          <p:cNvSpPr/>
          <p:nvPr/>
        </p:nvSpPr>
        <p:spPr>
          <a:xfrm>
            <a:off x="6548538" y="2796362"/>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419" name="object 419"/>
          <p:cNvSpPr/>
          <p:nvPr/>
        </p:nvSpPr>
        <p:spPr>
          <a:xfrm>
            <a:off x="6580722" y="2816543"/>
            <a:ext cx="32183" cy="20383"/>
          </a:xfrm>
          <a:custGeom>
            <a:avLst/>
            <a:gdLst/>
            <a:ahLst/>
            <a:cxnLst/>
            <a:rect l="l" t="t" r="r" b="b"/>
            <a:pathLst>
              <a:path w="24137" h="20383">
                <a:moveTo>
                  <a:pt x="0" y="0"/>
                </a:moveTo>
                <a:lnTo>
                  <a:pt x="24137" y="20383"/>
                </a:lnTo>
              </a:path>
            </a:pathLst>
          </a:custGeom>
          <a:ln w="5457">
            <a:solidFill>
              <a:srgbClr val="FF0000"/>
            </a:solidFill>
          </a:ln>
        </p:spPr>
        <p:txBody>
          <a:bodyPr wrap="square" lIns="0" tIns="0" rIns="0" bIns="0" rtlCol="0">
            <a:noAutofit/>
          </a:bodyPr>
          <a:lstStyle/>
          <a:p>
            <a:endParaRPr sz="2400"/>
          </a:p>
        </p:txBody>
      </p:sp>
      <p:sp>
        <p:nvSpPr>
          <p:cNvPr id="420" name="object 420"/>
          <p:cNvSpPr/>
          <p:nvPr/>
        </p:nvSpPr>
        <p:spPr>
          <a:xfrm>
            <a:off x="6548538" y="2816543"/>
            <a:ext cx="32183" cy="20383"/>
          </a:xfrm>
          <a:custGeom>
            <a:avLst/>
            <a:gdLst/>
            <a:ahLst/>
            <a:cxnLst/>
            <a:rect l="l" t="t" r="r" b="b"/>
            <a:pathLst>
              <a:path w="24137" h="20383">
                <a:moveTo>
                  <a:pt x="24137" y="0"/>
                </a:moveTo>
                <a:lnTo>
                  <a:pt x="0" y="20383"/>
                </a:lnTo>
              </a:path>
            </a:pathLst>
          </a:custGeom>
          <a:ln w="5457">
            <a:solidFill>
              <a:srgbClr val="FF0000"/>
            </a:solidFill>
          </a:ln>
        </p:spPr>
        <p:txBody>
          <a:bodyPr wrap="square" lIns="0" tIns="0" rIns="0" bIns="0" rtlCol="0">
            <a:noAutofit/>
          </a:bodyPr>
          <a:lstStyle/>
          <a:p>
            <a:endParaRPr sz="2400"/>
          </a:p>
        </p:txBody>
      </p:sp>
      <p:sp>
        <p:nvSpPr>
          <p:cNvPr id="421" name="object 421"/>
          <p:cNvSpPr/>
          <p:nvPr/>
        </p:nvSpPr>
        <p:spPr>
          <a:xfrm>
            <a:off x="6580722" y="2796362"/>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422" name="object 422"/>
          <p:cNvSpPr/>
          <p:nvPr/>
        </p:nvSpPr>
        <p:spPr>
          <a:xfrm>
            <a:off x="6745933" y="2755947"/>
            <a:ext cx="88505" cy="0"/>
          </a:xfrm>
          <a:custGeom>
            <a:avLst/>
            <a:gdLst/>
            <a:ahLst/>
            <a:cxnLst/>
            <a:rect l="l" t="t" r="r" b="b"/>
            <a:pathLst>
              <a:path w="66379">
                <a:moveTo>
                  <a:pt x="0" y="0"/>
                </a:moveTo>
                <a:lnTo>
                  <a:pt x="66379" y="0"/>
                </a:lnTo>
              </a:path>
            </a:pathLst>
          </a:custGeom>
          <a:ln w="56937">
            <a:solidFill>
              <a:srgbClr val="FF0000"/>
            </a:solidFill>
          </a:ln>
        </p:spPr>
        <p:txBody>
          <a:bodyPr wrap="square" lIns="0" tIns="0" rIns="0" bIns="0" rtlCol="0">
            <a:noAutofit/>
          </a:bodyPr>
          <a:lstStyle/>
          <a:p>
            <a:endParaRPr sz="2400"/>
          </a:p>
        </p:txBody>
      </p:sp>
      <p:sp>
        <p:nvSpPr>
          <p:cNvPr id="423" name="object 423"/>
          <p:cNvSpPr/>
          <p:nvPr/>
        </p:nvSpPr>
        <p:spPr>
          <a:xfrm>
            <a:off x="6757949" y="2735683"/>
            <a:ext cx="32183" cy="20315"/>
          </a:xfrm>
          <a:custGeom>
            <a:avLst/>
            <a:gdLst/>
            <a:ahLst/>
            <a:cxnLst/>
            <a:rect l="l" t="t" r="r" b="b"/>
            <a:pathLst>
              <a:path w="24137" h="20315">
                <a:moveTo>
                  <a:pt x="24137" y="20315"/>
                </a:moveTo>
                <a:lnTo>
                  <a:pt x="0" y="0"/>
                </a:lnTo>
              </a:path>
            </a:pathLst>
          </a:custGeom>
          <a:ln w="5455">
            <a:solidFill>
              <a:srgbClr val="FF0000"/>
            </a:solidFill>
          </a:ln>
        </p:spPr>
        <p:txBody>
          <a:bodyPr wrap="square" lIns="0" tIns="0" rIns="0" bIns="0" rtlCol="0">
            <a:noAutofit/>
          </a:bodyPr>
          <a:lstStyle/>
          <a:p>
            <a:endParaRPr sz="2400"/>
          </a:p>
        </p:txBody>
      </p:sp>
      <p:sp>
        <p:nvSpPr>
          <p:cNvPr id="424" name="object 424"/>
          <p:cNvSpPr/>
          <p:nvPr/>
        </p:nvSpPr>
        <p:spPr>
          <a:xfrm>
            <a:off x="6790131" y="2755999"/>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425" name="object 425"/>
          <p:cNvSpPr/>
          <p:nvPr/>
        </p:nvSpPr>
        <p:spPr>
          <a:xfrm>
            <a:off x="6757949" y="2755999"/>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426" name="object 426"/>
          <p:cNvSpPr/>
          <p:nvPr/>
        </p:nvSpPr>
        <p:spPr>
          <a:xfrm>
            <a:off x="6790131" y="2735683"/>
            <a:ext cx="32183" cy="20315"/>
          </a:xfrm>
          <a:custGeom>
            <a:avLst/>
            <a:gdLst/>
            <a:ahLst/>
            <a:cxnLst/>
            <a:rect l="l" t="t" r="r" b="b"/>
            <a:pathLst>
              <a:path w="24137" h="20315">
                <a:moveTo>
                  <a:pt x="0" y="20315"/>
                </a:moveTo>
                <a:lnTo>
                  <a:pt x="24137" y="0"/>
                </a:lnTo>
              </a:path>
            </a:pathLst>
          </a:custGeom>
          <a:ln w="5455">
            <a:solidFill>
              <a:srgbClr val="FF0000"/>
            </a:solidFill>
          </a:ln>
        </p:spPr>
        <p:txBody>
          <a:bodyPr wrap="square" lIns="0" tIns="0" rIns="0" bIns="0" rtlCol="0">
            <a:noAutofit/>
          </a:bodyPr>
          <a:lstStyle/>
          <a:p>
            <a:endParaRPr sz="2400"/>
          </a:p>
        </p:txBody>
      </p:sp>
      <p:sp>
        <p:nvSpPr>
          <p:cNvPr id="427" name="object 427"/>
          <p:cNvSpPr/>
          <p:nvPr/>
        </p:nvSpPr>
        <p:spPr>
          <a:xfrm>
            <a:off x="6955126" y="2887463"/>
            <a:ext cx="88773" cy="0"/>
          </a:xfrm>
          <a:custGeom>
            <a:avLst/>
            <a:gdLst/>
            <a:ahLst/>
            <a:cxnLst/>
            <a:rect l="l" t="t" r="r" b="b"/>
            <a:pathLst>
              <a:path w="66580">
                <a:moveTo>
                  <a:pt x="0" y="0"/>
                </a:moveTo>
                <a:lnTo>
                  <a:pt x="66580" y="0"/>
                </a:lnTo>
              </a:path>
            </a:pathLst>
          </a:custGeom>
          <a:ln w="56937">
            <a:solidFill>
              <a:srgbClr val="FF0000"/>
            </a:solidFill>
          </a:ln>
        </p:spPr>
        <p:txBody>
          <a:bodyPr wrap="square" lIns="0" tIns="0" rIns="0" bIns="0" rtlCol="0">
            <a:noAutofit/>
          </a:bodyPr>
          <a:lstStyle/>
          <a:p>
            <a:endParaRPr sz="2400"/>
          </a:p>
        </p:txBody>
      </p:sp>
      <p:sp>
        <p:nvSpPr>
          <p:cNvPr id="428" name="object 428"/>
          <p:cNvSpPr/>
          <p:nvPr/>
        </p:nvSpPr>
        <p:spPr>
          <a:xfrm>
            <a:off x="6967465" y="2867199"/>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429" name="object 429"/>
          <p:cNvSpPr/>
          <p:nvPr/>
        </p:nvSpPr>
        <p:spPr>
          <a:xfrm>
            <a:off x="6999649" y="2887380"/>
            <a:ext cx="32183" cy="20315"/>
          </a:xfrm>
          <a:custGeom>
            <a:avLst/>
            <a:gdLst/>
            <a:ahLst/>
            <a:cxnLst/>
            <a:rect l="l" t="t" r="r" b="b"/>
            <a:pathLst>
              <a:path w="24137" h="20315">
                <a:moveTo>
                  <a:pt x="0" y="0"/>
                </a:moveTo>
                <a:lnTo>
                  <a:pt x="24137" y="20315"/>
                </a:lnTo>
              </a:path>
            </a:pathLst>
          </a:custGeom>
          <a:ln w="5455">
            <a:solidFill>
              <a:srgbClr val="FF0000"/>
            </a:solidFill>
          </a:ln>
        </p:spPr>
        <p:txBody>
          <a:bodyPr wrap="square" lIns="0" tIns="0" rIns="0" bIns="0" rtlCol="0">
            <a:noAutofit/>
          </a:bodyPr>
          <a:lstStyle/>
          <a:p>
            <a:endParaRPr sz="2400"/>
          </a:p>
        </p:txBody>
      </p:sp>
      <p:sp>
        <p:nvSpPr>
          <p:cNvPr id="430" name="object 430"/>
          <p:cNvSpPr/>
          <p:nvPr/>
        </p:nvSpPr>
        <p:spPr>
          <a:xfrm>
            <a:off x="6967465" y="2887380"/>
            <a:ext cx="32183" cy="20315"/>
          </a:xfrm>
          <a:custGeom>
            <a:avLst/>
            <a:gdLst/>
            <a:ahLst/>
            <a:cxnLst/>
            <a:rect l="l" t="t" r="r" b="b"/>
            <a:pathLst>
              <a:path w="24137" h="20315">
                <a:moveTo>
                  <a:pt x="24137" y="0"/>
                </a:moveTo>
                <a:lnTo>
                  <a:pt x="0" y="20315"/>
                </a:lnTo>
              </a:path>
            </a:pathLst>
          </a:custGeom>
          <a:ln w="5455">
            <a:solidFill>
              <a:srgbClr val="FF0000"/>
            </a:solidFill>
          </a:ln>
        </p:spPr>
        <p:txBody>
          <a:bodyPr wrap="square" lIns="0" tIns="0" rIns="0" bIns="0" rtlCol="0">
            <a:noAutofit/>
          </a:bodyPr>
          <a:lstStyle/>
          <a:p>
            <a:endParaRPr sz="2400"/>
          </a:p>
        </p:txBody>
      </p:sp>
      <p:sp>
        <p:nvSpPr>
          <p:cNvPr id="431" name="object 431"/>
          <p:cNvSpPr/>
          <p:nvPr/>
        </p:nvSpPr>
        <p:spPr>
          <a:xfrm>
            <a:off x="6999649" y="2867199"/>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432" name="object 432"/>
          <p:cNvSpPr/>
          <p:nvPr/>
        </p:nvSpPr>
        <p:spPr>
          <a:xfrm>
            <a:off x="7164535" y="2963279"/>
            <a:ext cx="88773" cy="0"/>
          </a:xfrm>
          <a:custGeom>
            <a:avLst/>
            <a:gdLst/>
            <a:ahLst/>
            <a:cxnLst/>
            <a:rect l="l" t="t" r="r" b="b"/>
            <a:pathLst>
              <a:path w="66580">
                <a:moveTo>
                  <a:pt x="0" y="0"/>
                </a:moveTo>
                <a:lnTo>
                  <a:pt x="66580" y="0"/>
                </a:lnTo>
              </a:path>
            </a:pathLst>
          </a:custGeom>
          <a:ln w="56937">
            <a:solidFill>
              <a:srgbClr val="FF0000"/>
            </a:solidFill>
          </a:ln>
        </p:spPr>
        <p:txBody>
          <a:bodyPr wrap="square" lIns="0" tIns="0" rIns="0" bIns="0" rtlCol="0">
            <a:noAutofit/>
          </a:bodyPr>
          <a:lstStyle/>
          <a:p>
            <a:endParaRPr sz="2400"/>
          </a:p>
        </p:txBody>
      </p:sp>
      <p:sp>
        <p:nvSpPr>
          <p:cNvPr id="433" name="object 433"/>
          <p:cNvSpPr/>
          <p:nvPr/>
        </p:nvSpPr>
        <p:spPr>
          <a:xfrm>
            <a:off x="7176658" y="2943014"/>
            <a:ext cx="32397" cy="20181"/>
          </a:xfrm>
          <a:custGeom>
            <a:avLst/>
            <a:gdLst/>
            <a:ahLst/>
            <a:cxnLst/>
            <a:rect l="l" t="t" r="r" b="b"/>
            <a:pathLst>
              <a:path w="24298" h="20181">
                <a:moveTo>
                  <a:pt x="24298" y="20181"/>
                </a:moveTo>
                <a:lnTo>
                  <a:pt x="0" y="0"/>
                </a:lnTo>
              </a:path>
            </a:pathLst>
          </a:custGeom>
          <a:ln w="5449">
            <a:solidFill>
              <a:srgbClr val="FF0000"/>
            </a:solidFill>
          </a:ln>
        </p:spPr>
        <p:txBody>
          <a:bodyPr wrap="square" lIns="0" tIns="0" rIns="0" bIns="0" rtlCol="0">
            <a:noAutofit/>
          </a:bodyPr>
          <a:lstStyle/>
          <a:p>
            <a:endParaRPr sz="2400"/>
          </a:p>
        </p:txBody>
      </p:sp>
      <p:sp>
        <p:nvSpPr>
          <p:cNvPr id="434" name="object 434"/>
          <p:cNvSpPr/>
          <p:nvPr/>
        </p:nvSpPr>
        <p:spPr>
          <a:xfrm>
            <a:off x="7209058" y="2963195"/>
            <a:ext cx="32183" cy="20383"/>
          </a:xfrm>
          <a:custGeom>
            <a:avLst/>
            <a:gdLst/>
            <a:ahLst/>
            <a:cxnLst/>
            <a:rect l="l" t="t" r="r" b="b"/>
            <a:pathLst>
              <a:path w="24137" h="20383">
                <a:moveTo>
                  <a:pt x="0" y="0"/>
                </a:moveTo>
                <a:lnTo>
                  <a:pt x="24137" y="20383"/>
                </a:lnTo>
              </a:path>
            </a:pathLst>
          </a:custGeom>
          <a:ln w="5457">
            <a:solidFill>
              <a:srgbClr val="FF0000"/>
            </a:solidFill>
          </a:ln>
        </p:spPr>
        <p:txBody>
          <a:bodyPr wrap="square" lIns="0" tIns="0" rIns="0" bIns="0" rtlCol="0">
            <a:noAutofit/>
          </a:bodyPr>
          <a:lstStyle/>
          <a:p>
            <a:endParaRPr sz="2400"/>
          </a:p>
        </p:txBody>
      </p:sp>
      <p:sp>
        <p:nvSpPr>
          <p:cNvPr id="435" name="object 435"/>
          <p:cNvSpPr/>
          <p:nvPr/>
        </p:nvSpPr>
        <p:spPr>
          <a:xfrm>
            <a:off x="7176658" y="2963195"/>
            <a:ext cx="32397" cy="20383"/>
          </a:xfrm>
          <a:custGeom>
            <a:avLst/>
            <a:gdLst/>
            <a:ahLst/>
            <a:cxnLst/>
            <a:rect l="l" t="t" r="r" b="b"/>
            <a:pathLst>
              <a:path w="24298" h="20383">
                <a:moveTo>
                  <a:pt x="24298" y="0"/>
                </a:moveTo>
                <a:lnTo>
                  <a:pt x="0" y="20383"/>
                </a:lnTo>
              </a:path>
            </a:pathLst>
          </a:custGeom>
          <a:ln w="5453">
            <a:solidFill>
              <a:srgbClr val="FF0000"/>
            </a:solidFill>
          </a:ln>
        </p:spPr>
        <p:txBody>
          <a:bodyPr wrap="square" lIns="0" tIns="0" rIns="0" bIns="0" rtlCol="0">
            <a:noAutofit/>
          </a:bodyPr>
          <a:lstStyle/>
          <a:p>
            <a:endParaRPr sz="2400"/>
          </a:p>
        </p:txBody>
      </p:sp>
      <p:sp>
        <p:nvSpPr>
          <p:cNvPr id="436" name="object 436"/>
          <p:cNvSpPr/>
          <p:nvPr/>
        </p:nvSpPr>
        <p:spPr>
          <a:xfrm>
            <a:off x="7209058" y="2943014"/>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437" name="object 437"/>
          <p:cNvSpPr/>
          <p:nvPr/>
        </p:nvSpPr>
        <p:spPr>
          <a:xfrm>
            <a:off x="7366007" y="3039160"/>
            <a:ext cx="88773" cy="0"/>
          </a:xfrm>
          <a:custGeom>
            <a:avLst/>
            <a:gdLst/>
            <a:ahLst/>
            <a:cxnLst/>
            <a:rect l="l" t="t" r="r" b="b"/>
            <a:pathLst>
              <a:path w="66580">
                <a:moveTo>
                  <a:pt x="0" y="0"/>
                </a:moveTo>
                <a:lnTo>
                  <a:pt x="66580" y="0"/>
                </a:lnTo>
              </a:path>
            </a:pathLst>
          </a:custGeom>
          <a:ln w="56937">
            <a:solidFill>
              <a:srgbClr val="FF0000"/>
            </a:solidFill>
          </a:ln>
        </p:spPr>
        <p:txBody>
          <a:bodyPr wrap="square" lIns="0" tIns="0" rIns="0" bIns="0" rtlCol="0">
            <a:noAutofit/>
          </a:bodyPr>
          <a:lstStyle/>
          <a:p>
            <a:endParaRPr sz="2400"/>
          </a:p>
        </p:txBody>
      </p:sp>
      <p:sp>
        <p:nvSpPr>
          <p:cNvPr id="438" name="object 438"/>
          <p:cNvSpPr/>
          <p:nvPr/>
        </p:nvSpPr>
        <p:spPr>
          <a:xfrm>
            <a:off x="7378024" y="3018896"/>
            <a:ext cx="32505" cy="20181"/>
          </a:xfrm>
          <a:custGeom>
            <a:avLst/>
            <a:gdLst/>
            <a:ahLst/>
            <a:cxnLst/>
            <a:rect l="l" t="t" r="r" b="b"/>
            <a:pathLst>
              <a:path w="24379" h="20181">
                <a:moveTo>
                  <a:pt x="24379" y="20181"/>
                </a:moveTo>
                <a:lnTo>
                  <a:pt x="0" y="0"/>
                </a:lnTo>
              </a:path>
            </a:pathLst>
          </a:custGeom>
          <a:ln w="5447">
            <a:solidFill>
              <a:srgbClr val="FF0000"/>
            </a:solidFill>
          </a:ln>
        </p:spPr>
        <p:txBody>
          <a:bodyPr wrap="square" lIns="0" tIns="0" rIns="0" bIns="0" rtlCol="0">
            <a:noAutofit/>
          </a:bodyPr>
          <a:lstStyle/>
          <a:p>
            <a:endParaRPr sz="2400"/>
          </a:p>
        </p:txBody>
      </p:sp>
      <p:sp>
        <p:nvSpPr>
          <p:cNvPr id="439" name="object 439"/>
          <p:cNvSpPr/>
          <p:nvPr/>
        </p:nvSpPr>
        <p:spPr>
          <a:xfrm>
            <a:off x="7410530" y="3039077"/>
            <a:ext cx="32183" cy="20315"/>
          </a:xfrm>
          <a:custGeom>
            <a:avLst/>
            <a:gdLst/>
            <a:ahLst/>
            <a:cxnLst/>
            <a:rect l="l" t="t" r="r" b="b"/>
            <a:pathLst>
              <a:path w="24137" h="20315">
                <a:moveTo>
                  <a:pt x="0" y="0"/>
                </a:moveTo>
                <a:lnTo>
                  <a:pt x="24137" y="20315"/>
                </a:lnTo>
              </a:path>
            </a:pathLst>
          </a:custGeom>
          <a:ln w="5455">
            <a:solidFill>
              <a:srgbClr val="FF0000"/>
            </a:solidFill>
          </a:ln>
        </p:spPr>
        <p:txBody>
          <a:bodyPr wrap="square" lIns="0" tIns="0" rIns="0" bIns="0" rtlCol="0">
            <a:noAutofit/>
          </a:bodyPr>
          <a:lstStyle/>
          <a:p>
            <a:endParaRPr sz="2400"/>
          </a:p>
        </p:txBody>
      </p:sp>
      <p:sp>
        <p:nvSpPr>
          <p:cNvPr id="440" name="object 440"/>
          <p:cNvSpPr/>
          <p:nvPr/>
        </p:nvSpPr>
        <p:spPr>
          <a:xfrm>
            <a:off x="7378024" y="3039077"/>
            <a:ext cx="32505" cy="20315"/>
          </a:xfrm>
          <a:custGeom>
            <a:avLst/>
            <a:gdLst/>
            <a:ahLst/>
            <a:cxnLst/>
            <a:rect l="l" t="t" r="r" b="b"/>
            <a:pathLst>
              <a:path w="24379" h="20315">
                <a:moveTo>
                  <a:pt x="24379" y="0"/>
                </a:moveTo>
                <a:lnTo>
                  <a:pt x="0" y="20315"/>
                </a:lnTo>
              </a:path>
            </a:pathLst>
          </a:custGeom>
          <a:ln w="5450">
            <a:solidFill>
              <a:srgbClr val="FF0000"/>
            </a:solidFill>
          </a:ln>
        </p:spPr>
        <p:txBody>
          <a:bodyPr wrap="square" lIns="0" tIns="0" rIns="0" bIns="0" rtlCol="0">
            <a:noAutofit/>
          </a:bodyPr>
          <a:lstStyle/>
          <a:p>
            <a:endParaRPr sz="2400"/>
          </a:p>
        </p:txBody>
      </p:sp>
      <p:sp>
        <p:nvSpPr>
          <p:cNvPr id="441" name="object 441"/>
          <p:cNvSpPr/>
          <p:nvPr/>
        </p:nvSpPr>
        <p:spPr>
          <a:xfrm>
            <a:off x="7410530" y="3018896"/>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442" name="object 442"/>
          <p:cNvSpPr/>
          <p:nvPr/>
        </p:nvSpPr>
        <p:spPr>
          <a:xfrm>
            <a:off x="7575416" y="3023907"/>
            <a:ext cx="88773" cy="0"/>
          </a:xfrm>
          <a:custGeom>
            <a:avLst/>
            <a:gdLst/>
            <a:ahLst/>
            <a:cxnLst/>
            <a:rect l="l" t="t" r="r" b="b"/>
            <a:pathLst>
              <a:path w="66580">
                <a:moveTo>
                  <a:pt x="0" y="0"/>
                </a:moveTo>
                <a:lnTo>
                  <a:pt x="66580" y="0"/>
                </a:lnTo>
              </a:path>
            </a:pathLst>
          </a:custGeom>
          <a:ln w="56768">
            <a:solidFill>
              <a:srgbClr val="FF0000"/>
            </a:solidFill>
          </a:ln>
        </p:spPr>
        <p:txBody>
          <a:bodyPr wrap="square" lIns="0" tIns="0" rIns="0" bIns="0" rtlCol="0">
            <a:noAutofit/>
          </a:bodyPr>
          <a:lstStyle/>
          <a:p>
            <a:endParaRPr sz="2400"/>
          </a:p>
        </p:txBody>
      </p:sp>
      <p:sp>
        <p:nvSpPr>
          <p:cNvPr id="443" name="object 443"/>
          <p:cNvSpPr/>
          <p:nvPr/>
        </p:nvSpPr>
        <p:spPr>
          <a:xfrm>
            <a:off x="7587539" y="3003760"/>
            <a:ext cx="32397" cy="20181"/>
          </a:xfrm>
          <a:custGeom>
            <a:avLst/>
            <a:gdLst/>
            <a:ahLst/>
            <a:cxnLst/>
            <a:rect l="l" t="t" r="r" b="b"/>
            <a:pathLst>
              <a:path w="24298" h="20181">
                <a:moveTo>
                  <a:pt x="24298" y="20181"/>
                </a:moveTo>
                <a:lnTo>
                  <a:pt x="0" y="0"/>
                </a:lnTo>
              </a:path>
            </a:pathLst>
          </a:custGeom>
          <a:ln w="5449">
            <a:solidFill>
              <a:srgbClr val="FF0000"/>
            </a:solidFill>
          </a:ln>
        </p:spPr>
        <p:txBody>
          <a:bodyPr wrap="square" lIns="0" tIns="0" rIns="0" bIns="0" rtlCol="0">
            <a:noAutofit/>
          </a:bodyPr>
          <a:lstStyle/>
          <a:p>
            <a:endParaRPr sz="2400"/>
          </a:p>
        </p:txBody>
      </p:sp>
      <p:sp>
        <p:nvSpPr>
          <p:cNvPr id="444" name="object 444"/>
          <p:cNvSpPr/>
          <p:nvPr/>
        </p:nvSpPr>
        <p:spPr>
          <a:xfrm>
            <a:off x="7619939" y="3023940"/>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445" name="object 445"/>
          <p:cNvSpPr/>
          <p:nvPr/>
        </p:nvSpPr>
        <p:spPr>
          <a:xfrm>
            <a:off x="7587539" y="3023940"/>
            <a:ext cx="32397" cy="20181"/>
          </a:xfrm>
          <a:custGeom>
            <a:avLst/>
            <a:gdLst/>
            <a:ahLst/>
            <a:cxnLst/>
            <a:rect l="l" t="t" r="r" b="b"/>
            <a:pathLst>
              <a:path w="24298" h="20181">
                <a:moveTo>
                  <a:pt x="24298" y="0"/>
                </a:moveTo>
                <a:lnTo>
                  <a:pt x="0" y="20181"/>
                </a:lnTo>
              </a:path>
            </a:pathLst>
          </a:custGeom>
          <a:ln w="5449">
            <a:solidFill>
              <a:srgbClr val="FF0000"/>
            </a:solidFill>
          </a:ln>
        </p:spPr>
        <p:txBody>
          <a:bodyPr wrap="square" lIns="0" tIns="0" rIns="0" bIns="0" rtlCol="0">
            <a:noAutofit/>
          </a:bodyPr>
          <a:lstStyle/>
          <a:p>
            <a:endParaRPr sz="2400"/>
          </a:p>
        </p:txBody>
      </p:sp>
      <p:sp>
        <p:nvSpPr>
          <p:cNvPr id="446" name="object 446"/>
          <p:cNvSpPr/>
          <p:nvPr/>
        </p:nvSpPr>
        <p:spPr>
          <a:xfrm>
            <a:off x="7619939" y="3003760"/>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447" name="object 447"/>
          <p:cNvSpPr/>
          <p:nvPr/>
        </p:nvSpPr>
        <p:spPr>
          <a:xfrm>
            <a:off x="7784934" y="3064387"/>
            <a:ext cx="88773" cy="0"/>
          </a:xfrm>
          <a:custGeom>
            <a:avLst/>
            <a:gdLst/>
            <a:ahLst/>
            <a:cxnLst/>
            <a:rect l="l" t="t" r="r" b="b"/>
            <a:pathLst>
              <a:path w="66580">
                <a:moveTo>
                  <a:pt x="0" y="0"/>
                </a:moveTo>
                <a:lnTo>
                  <a:pt x="66580" y="0"/>
                </a:lnTo>
              </a:path>
            </a:pathLst>
          </a:custGeom>
          <a:ln w="56937">
            <a:solidFill>
              <a:srgbClr val="FF0000"/>
            </a:solidFill>
          </a:ln>
        </p:spPr>
        <p:txBody>
          <a:bodyPr wrap="square" lIns="0" tIns="0" rIns="0" bIns="0" rtlCol="0">
            <a:noAutofit/>
          </a:bodyPr>
          <a:lstStyle/>
          <a:p>
            <a:endParaRPr sz="2400"/>
          </a:p>
        </p:txBody>
      </p:sp>
      <p:sp>
        <p:nvSpPr>
          <p:cNvPr id="448" name="object 448"/>
          <p:cNvSpPr/>
          <p:nvPr/>
        </p:nvSpPr>
        <p:spPr>
          <a:xfrm>
            <a:off x="7796950" y="3044123"/>
            <a:ext cx="32183" cy="20315"/>
          </a:xfrm>
          <a:custGeom>
            <a:avLst/>
            <a:gdLst/>
            <a:ahLst/>
            <a:cxnLst/>
            <a:rect l="l" t="t" r="r" b="b"/>
            <a:pathLst>
              <a:path w="24137" h="20315">
                <a:moveTo>
                  <a:pt x="24137" y="20315"/>
                </a:moveTo>
                <a:lnTo>
                  <a:pt x="0" y="0"/>
                </a:lnTo>
              </a:path>
            </a:pathLst>
          </a:custGeom>
          <a:ln w="5455">
            <a:solidFill>
              <a:srgbClr val="FF0000"/>
            </a:solidFill>
          </a:ln>
        </p:spPr>
        <p:txBody>
          <a:bodyPr wrap="square" lIns="0" tIns="0" rIns="0" bIns="0" rtlCol="0">
            <a:noAutofit/>
          </a:bodyPr>
          <a:lstStyle/>
          <a:p>
            <a:endParaRPr sz="2400"/>
          </a:p>
        </p:txBody>
      </p:sp>
      <p:sp>
        <p:nvSpPr>
          <p:cNvPr id="449" name="object 449"/>
          <p:cNvSpPr/>
          <p:nvPr/>
        </p:nvSpPr>
        <p:spPr>
          <a:xfrm>
            <a:off x="7829134" y="3064439"/>
            <a:ext cx="32505" cy="20181"/>
          </a:xfrm>
          <a:custGeom>
            <a:avLst/>
            <a:gdLst/>
            <a:ahLst/>
            <a:cxnLst/>
            <a:rect l="l" t="t" r="r" b="b"/>
            <a:pathLst>
              <a:path w="24379" h="20181">
                <a:moveTo>
                  <a:pt x="0" y="0"/>
                </a:moveTo>
                <a:lnTo>
                  <a:pt x="24379" y="20181"/>
                </a:lnTo>
              </a:path>
            </a:pathLst>
          </a:custGeom>
          <a:ln w="5447">
            <a:solidFill>
              <a:srgbClr val="FF0000"/>
            </a:solidFill>
          </a:ln>
        </p:spPr>
        <p:txBody>
          <a:bodyPr wrap="square" lIns="0" tIns="0" rIns="0" bIns="0" rtlCol="0">
            <a:noAutofit/>
          </a:bodyPr>
          <a:lstStyle/>
          <a:p>
            <a:endParaRPr sz="2400"/>
          </a:p>
        </p:txBody>
      </p:sp>
      <p:sp>
        <p:nvSpPr>
          <p:cNvPr id="450" name="object 450"/>
          <p:cNvSpPr/>
          <p:nvPr/>
        </p:nvSpPr>
        <p:spPr>
          <a:xfrm>
            <a:off x="7796950" y="3064439"/>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451" name="object 451"/>
          <p:cNvSpPr/>
          <p:nvPr/>
        </p:nvSpPr>
        <p:spPr>
          <a:xfrm>
            <a:off x="7829134" y="3044123"/>
            <a:ext cx="32505" cy="20315"/>
          </a:xfrm>
          <a:custGeom>
            <a:avLst/>
            <a:gdLst/>
            <a:ahLst/>
            <a:cxnLst/>
            <a:rect l="l" t="t" r="r" b="b"/>
            <a:pathLst>
              <a:path w="24379" h="20315">
                <a:moveTo>
                  <a:pt x="0" y="20315"/>
                </a:moveTo>
                <a:lnTo>
                  <a:pt x="24379" y="0"/>
                </a:lnTo>
              </a:path>
            </a:pathLst>
          </a:custGeom>
          <a:ln w="5450">
            <a:solidFill>
              <a:srgbClr val="FF0000"/>
            </a:solidFill>
          </a:ln>
        </p:spPr>
        <p:txBody>
          <a:bodyPr wrap="square" lIns="0" tIns="0" rIns="0" bIns="0" rtlCol="0">
            <a:noAutofit/>
          </a:bodyPr>
          <a:lstStyle/>
          <a:p>
            <a:endParaRPr sz="2400"/>
          </a:p>
        </p:txBody>
      </p:sp>
      <p:sp>
        <p:nvSpPr>
          <p:cNvPr id="452" name="object 452"/>
          <p:cNvSpPr/>
          <p:nvPr/>
        </p:nvSpPr>
        <p:spPr>
          <a:xfrm>
            <a:off x="7994343" y="3185812"/>
            <a:ext cx="88773" cy="0"/>
          </a:xfrm>
          <a:custGeom>
            <a:avLst/>
            <a:gdLst/>
            <a:ahLst/>
            <a:cxnLst/>
            <a:rect l="l" t="t" r="r" b="b"/>
            <a:pathLst>
              <a:path w="66580">
                <a:moveTo>
                  <a:pt x="0" y="0"/>
                </a:moveTo>
                <a:lnTo>
                  <a:pt x="66580" y="0"/>
                </a:lnTo>
              </a:path>
            </a:pathLst>
          </a:custGeom>
          <a:ln w="56937">
            <a:solidFill>
              <a:srgbClr val="FF0000"/>
            </a:solidFill>
          </a:ln>
        </p:spPr>
        <p:txBody>
          <a:bodyPr wrap="square" lIns="0" tIns="0" rIns="0" bIns="0" rtlCol="0">
            <a:noAutofit/>
          </a:bodyPr>
          <a:lstStyle/>
          <a:p>
            <a:endParaRPr sz="2400"/>
          </a:p>
        </p:txBody>
      </p:sp>
      <p:sp>
        <p:nvSpPr>
          <p:cNvPr id="453" name="object 453"/>
          <p:cNvSpPr/>
          <p:nvPr/>
        </p:nvSpPr>
        <p:spPr>
          <a:xfrm>
            <a:off x="8006467" y="3165548"/>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454" name="object 454"/>
          <p:cNvSpPr/>
          <p:nvPr/>
        </p:nvSpPr>
        <p:spPr>
          <a:xfrm>
            <a:off x="8038650" y="3185728"/>
            <a:ext cx="32397" cy="20181"/>
          </a:xfrm>
          <a:custGeom>
            <a:avLst/>
            <a:gdLst/>
            <a:ahLst/>
            <a:cxnLst/>
            <a:rect l="l" t="t" r="r" b="b"/>
            <a:pathLst>
              <a:path w="24298" h="20181">
                <a:moveTo>
                  <a:pt x="0" y="0"/>
                </a:moveTo>
                <a:lnTo>
                  <a:pt x="24298" y="20181"/>
                </a:lnTo>
              </a:path>
            </a:pathLst>
          </a:custGeom>
          <a:ln w="5449">
            <a:solidFill>
              <a:srgbClr val="FF0000"/>
            </a:solidFill>
          </a:ln>
        </p:spPr>
        <p:txBody>
          <a:bodyPr wrap="square" lIns="0" tIns="0" rIns="0" bIns="0" rtlCol="0">
            <a:noAutofit/>
          </a:bodyPr>
          <a:lstStyle/>
          <a:p>
            <a:endParaRPr sz="2400"/>
          </a:p>
        </p:txBody>
      </p:sp>
      <p:sp>
        <p:nvSpPr>
          <p:cNvPr id="455" name="object 455"/>
          <p:cNvSpPr/>
          <p:nvPr/>
        </p:nvSpPr>
        <p:spPr>
          <a:xfrm>
            <a:off x="8006467" y="3185728"/>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456" name="object 456"/>
          <p:cNvSpPr/>
          <p:nvPr/>
        </p:nvSpPr>
        <p:spPr>
          <a:xfrm>
            <a:off x="8038650" y="3165548"/>
            <a:ext cx="32397" cy="20181"/>
          </a:xfrm>
          <a:custGeom>
            <a:avLst/>
            <a:gdLst/>
            <a:ahLst/>
            <a:cxnLst/>
            <a:rect l="l" t="t" r="r" b="b"/>
            <a:pathLst>
              <a:path w="24298" h="20181">
                <a:moveTo>
                  <a:pt x="0" y="20181"/>
                </a:moveTo>
                <a:lnTo>
                  <a:pt x="24298" y="0"/>
                </a:lnTo>
              </a:path>
            </a:pathLst>
          </a:custGeom>
          <a:ln w="5449">
            <a:solidFill>
              <a:srgbClr val="FF0000"/>
            </a:solidFill>
          </a:ln>
        </p:spPr>
        <p:txBody>
          <a:bodyPr wrap="square" lIns="0" tIns="0" rIns="0" bIns="0" rtlCol="0">
            <a:noAutofit/>
          </a:bodyPr>
          <a:lstStyle/>
          <a:p>
            <a:endParaRPr sz="2400"/>
          </a:p>
        </p:txBody>
      </p:sp>
      <p:sp>
        <p:nvSpPr>
          <p:cNvPr id="457" name="object 457"/>
          <p:cNvSpPr/>
          <p:nvPr/>
        </p:nvSpPr>
        <p:spPr>
          <a:xfrm>
            <a:off x="8195814" y="3140203"/>
            <a:ext cx="88773" cy="0"/>
          </a:xfrm>
          <a:custGeom>
            <a:avLst/>
            <a:gdLst/>
            <a:ahLst/>
            <a:cxnLst/>
            <a:rect l="l" t="t" r="r" b="b"/>
            <a:pathLst>
              <a:path w="66580">
                <a:moveTo>
                  <a:pt x="0" y="0"/>
                </a:moveTo>
                <a:lnTo>
                  <a:pt x="66580" y="0"/>
                </a:lnTo>
              </a:path>
            </a:pathLst>
          </a:custGeom>
          <a:ln w="56937">
            <a:solidFill>
              <a:srgbClr val="FF0000"/>
            </a:solidFill>
          </a:ln>
        </p:spPr>
        <p:txBody>
          <a:bodyPr wrap="square" lIns="0" tIns="0" rIns="0" bIns="0" rtlCol="0">
            <a:noAutofit/>
          </a:bodyPr>
          <a:lstStyle/>
          <a:p>
            <a:endParaRPr sz="2400"/>
          </a:p>
        </p:txBody>
      </p:sp>
      <p:sp>
        <p:nvSpPr>
          <p:cNvPr id="458" name="object 458"/>
          <p:cNvSpPr/>
          <p:nvPr/>
        </p:nvSpPr>
        <p:spPr>
          <a:xfrm>
            <a:off x="8207830" y="3119938"/>
            <a:ext cx="32183" cy="20383"/>
          </a:xfrm>
          <a:custGeom>
            <a:avLst/>
            <a:gdLst/>
            <a:ahLst/>
            <a:cxnLst/>
            <a:rect l="l" t="t" r="r" b="b"/>
            <a:pathLst>
              <a:path w="24137" h="20383">
                <a:moveTo>
                  <a:pt x="24137" y="20383"/>
                </a:moveTo>
                <a:lnTo>
                  <a:pt x="0" y="0"/>
                </a:lnTo>
              </a:path>
            </a:pathLst>
          </a:custGeom>
          <a:ln w="5457">
            <a:solidFill>
              <a:srgbClr val="FF0000"/>
            </a:solidFill>
          </a:ln>
        </p:spPr>
        <p:txBody>
          <a:bodyPr wrap="square" lIns="0" tIns="0" rIns="0" bIns="0" rtlCol="0">
            <a:noAutofit/>
          </a:bodyPr>
          <a:lstStyle/>
          <a:p>
            <a:endParaRPr sz="2400"/>
          </a:p>
        </p:txBody>
      </p:sp>
      <p:sp>
        <p:nvSpPr>
          <p:cNvPr id="459" name="object 459"/>
          <p:cNvSpPr/>
          <p:nvPr/>
        </p:nvSpPr>
        <p:spPr>
          <a:xfrm>
            <a:off x="8240014" y="3140320"/>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460" name="object 460"/>
          <p:cNvSpPr/>
          <p:nvPr/>
        </p:nvSpPr>
        <p:spPr>
          <a:xfrm>
            <a:off x="8207830" y="3140320"/>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461" name="object 461"/>
          <p:cNvSpPr/>
          <p:nvPr/>
        </p:nvSpPr>
        <p:spPr>
          <a:xfrm>
            <a:off x="8240014" y="3119938"/>
            <a:ext cx="32183" cy="20383"/>
          </a:xfrm>
          <a:custGeom>
            <a:avLst/>
            <a:gdLst/>
            <a:ahLst/>
            <a:cxnLst/>
            <a:rect l="l" t="t" r="r" b="b"/>
            <a:pathLst>
              <a:path w="24137" h="20383">
                <a:moveTo>
                  <a:pt x="0" y="20383"/>
                </a:moveTo>
                <a:lnTo>
                  <a:pt x="24137" y="0"/>
                </a:lnTo>
              </a:path>
            </a:pathLst>
          </a:custGeom>
          <a:ln w="5457">
            <a:solidFill>
              <a:srgbClr val="FF0000"/>
            </a:solidFill>
          </a:ln>
        </p:spPr>
        <p:txBody>
          <a:bodyPr wrap="square" lIns="0" tIns="0" rIns="0" bIns="0" rtlCol="0">
            <a:noAutofit/>
          </a:bodyPr>
          <a:lstStyle/>
          <a:p>
            <a:endParaRPr sz="2400"/>
          </a:p>
        </p:txBody>
      </p:sp>
      <p:sp>
        <p:nvSpPr>
          <p:cNvPr id="462" name="object 462"/>
          <p:cNvSpPr/>
          <p:nvPr/>
        </p:nvSpPr>
        <p:spPr>
          <a:xfrm>
            <a:off x="8405223" y="3216084"/>
            <a:ext cx="88773" cy="0"/>
          </a:xfrm>
          <a:custGeom>
            <a:avLst/>
            <a:gdLst/>
            <a:ahLst/>
            <a:cxnLst/>
            <a:rect l="l" t="t" r="r" b="b"/>
            <a:pathLst>
              <a:path w="66580">
                <a:moveTo>
                  <a:pt x="0" y="0"/>
                </a:moveTo>
                <a:lnTo>
                  <a:pt x="66580" y="0"/>
                </a:lnTo>
              </a:path>
            </a:pathLst>
          </a:custGeom>
          <a:ln w="56937">
            <a:solidFill>
              <a:srgbClr val="FF0000"/>
            </a:solidFill>
          </a:ln>
        </p:spPr>
        <p:txBody>
          <a:bodyPr wrap="square" lIns="0" tIns="0" rIns="0" bIns="0" rtlCol="0">
            <a:noAutofit/>
          </a:bodyPr>
          <a:lstStyle/>
          <a:p>
            <a:endParaRPr sz="2400"/>
          </a:p>
        </p:txBody>
      </p:sp>
      <p:sp>
        <p:nvSpPr>
          <p:cNvPr id="463" name="object 463"/>
          <p:cNvSpPr/>
          <p:nvPr/>
        </p:nvSpPr>
        <p:spPr>
          <a:xfrm>
            <a:off x="8417239" y="3195820"/>
            <a:ext cx="32183" cy="20315"/>
          </a:xfrm>
          <a:custGeom>
            <a:avLst/>
            <a:gdLst/>
            <a:ahLst/>
            <a:cxnLst/>
            <a:rect l="l" t="t" r="r" b="b"/>
            <a:pathLst>
              <a:path w="24137" h="20315">
                <a:moveTo>
                  <a:pt x="24137" y="20315"/>
                </a:moveTo>
                <a:lnTo>
                  <a:pt x="0" y="0"/>
                </a:lnTo>
              </a:path>
            </a:pathLst>
          </a:custGeom>
          <a:ln w="5455">
            <a:solidFill>
              <a:srgbClr val="FF0000"/>
            </a:solidFill>
          </a:ln>
        </p:spPr>
        <p:txBody>
          <a:bodyPr wrap="square" lIns="0" tIns="0" rIns="0" bIns="0" rtlCol="0">
            <a:noAutofit/>
          </a:bodyPr>
          <a:lstStyle/>
          <a:p>
            <a:endParaRPr sz="2400"/>
          </a:p>
        </p:txBody>
      </p:sp>
      <p:sp>
        <p:nvSpPr>
          <p:cNvPr id="464" name="object 464"/>
          <p:cNvSpPr/>
          <p:nvPr/>
        </p:nvSpPr>
        <p:spPr>
          <a:xfrm>
            <a:off x="8449425" y="3216136"/>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465" name="object 465"/>
          <p:cNvSpPr/>
          <p:nvPr/>
        </p:nvSpPr>
        <p:spPr>
          <a:xfrm>
            <a:off x="8417239" y="3216136"/>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466" name="object 466"/>
          <p:cNvSpPr/>
          <p:nvPr/>
        </p:nvSpPr>
        <p:spPr>
          <a:xfrm>
            <a:off x="8449425" y="3195820"/>
            <a:ext cx="32183" cy="20315"/>
          </a:xfrm>
          <a:custGeom>
            <a:avLst/>
            <a:gdLst/>
            <a:ahLst/>
            <a:cxnLst/>
            <a:rect l="l" t="t" r="r" b="b"/>
            <a:pathLst>
              <a:path w="24137" h="20315">
                <a:moveTo>
                  <a:pt x="0" y="20315"/>
                </a:moveTo>
                <a:lnTo>
                  <a:pt x="24137" y="0"/>
                </a:lnTo>
              </a:path>
            </a:pathLst>
          </a:custGeom>
          <a:ln w="5455">
            <a:solidFill>
              <a:srgbClr val="FF0000"/>
            </a:solidFill>
          </a:ln>
        </p:spPr>
        <p:txBody>
          <a:bodyPr wrap="square" lIns="0" tIns="0" rIns="0" bIns="0" rtlCol="0">
            <a:noAutofit/>
          </a:bodyPr>
          <a:lstStyle/>
          <a:p>
            <a:endParaRPr sz="2400"/>
          </a:p>
        </p:txBody>
      </p:sp>
      <p:sp>
        <p:nvSpPr>
          <p:cNvPr id="467" name="object 467"/>
          <p:cNvSpPr/>
          <p:nvPr/>
        </p:nvSpPr>
        <p:spPr>
          <a:xfrm>
            <a:off x="8614742" y="3261577"/>
            <a:ext cx="88505" cy="0"/>
          </a:xfrm>
          <a:custGeom>
            <a:avLst/>
            <a:gdLst/>
            <a:ahLst/>
            <a:cxnLst/>
            <a:rect l="l" t="t" r="r" b="b"/>
            <a:pathLst>
              <a:path w="66379">
                <a:moveTo>
                  <a:pt x="0" y="0"/>
                </a:moveTo>
                <a:lnTo>
                  <a:pt x="66379" y="0"/>
                </a:lnTo>
              </a:path>
            </a:pathLst>
          </a:custGeom>
          <a:ln w="56768">
            <a:solidFill>
              <a:srgbClr val="FF0000"/>
            </a:solidFill>
          </a:ln>
        </p:spPr>
        <p:txBody>
          <a:bodyPr wrap="square" lIns="0" tIns="0" rIns="0" bIns="0" rtlCol="0">
            <a:noAutofit/>
          </a:bodyPr>
          <a:lstStyle/>
          <a:p>
            <a:endParaRPr sz="2400"/>
          </a:p>
        </p:txBody>
      </p:sp>
      <p:sp>
        <p:nvSpPr>
          <p:cNvPr id="468" name="object 468"/>
          <p:cNvSpPr/>
          <p:nvPr/>
        </p:nvSpPr>
        <p:spPr>
          <a:xfrm>
            <a:off x="8626757" y="3241363"/>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469" name="object 469"/>
          <p:cNvSpPr/>
          <p:nvPr/>
        </p:nvSpPr>
        <p:spPr>
          <a:xfrm>
            <a:off x="8658939" y="3261544"/>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470" name="object 470"/>
          <p:cNvSpPr/>
          <p:nvPr/>
        </p:nvSpPr>
        <p:spPr>
          <a:xfrm>
            <a:off x="8626757" y="3261544"/>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471" name="object 471"/>
          <p:cNvSpPr/>
          <p:nvPr/>
        </p:nvSpPr>
        <p:spPr>
          <a:xfrm>
            <a:off x="8658939" y="3241363"/>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472" name="object 472"/>
          <p:cNvSpPr/>
          <p:nvPr/>
        </p:nvSpPr>
        <p:spPr>
          <a:xfrm>
            <a:off x="8824152" y="3231220"/>
            <a:ext cx="88505" cy="0"/>
          </a:xfrm>
          <a:custGeom>
            <a:avLst/>
            <a:gdLst/>
            <a:ahLst/>
            <a:cxnLst/>
            <a:rect l="l" t="t" r="r" b="b"/>
            <a:pathLst>
              <a:path w="66379">
                <a:moveTo>
                  <a:pt x="0" y="0"/>
                </a:moveTo>
                <a:lnTo>
                  <a:pt x="66379" y="0"/>
                </a:lnTo>
              </a:path>
            </a:pathLst>
          </a:custGeom>
          <a:ln w="56937">
            <a:solidFill>
              <a:srgbClr val="FF0000"/>
            </a:solidFill>
          </a:ln>
        </p:spPr>
        <p:txBody>
          <a:bodyPr wrap="square" lIns="0" tIns="0" rIns="0" bIns="0" rtlCol="0">
            <a:noAutofit/>
          </a:bodyPr>
          <a:lstStyle/>
          <a:p>
            <a:endParaRPr sz="2400"/>
          </a:p>
        </p:txBody>
      </p:sp>
      <p:sp>
        <p:nvSpPr>
          <p:cNvPr id="473" name="object 473"/>
          <p:cNvSpPr/>
          <p:nvPr/>
        </p:nvSpPr>
        <p:spPr>
          <a:xfrm>
            <a:off x="8836274" y="3210956"/>
            <a:ext cx="32183" cy="20315"/>
          </a:xfrm>
          <a:custGeom>
            <a:avLst/>
            <a:gdLst/>
            <a:ahLst/>
            <a:cxnLst/>
            <a:rect l="l" t="t" r="r" b="b"/>
            <a:pathLst>
              <a:path w="24137" h="20315">
                <a:moveTo>
                  <a:pt x="24137" y="20315"/>
                </a:moveTo>
                <a:lnTo>
                  <a:pt x="0" y="0"/>
                </a:lnTo>
              </a:path>
            </a:pathLst>
          </a:custGeom>
          <a:ln w="5455">
            <a:solidFill>
              <a:srgbClr val="FF0000"/>
            </a:solidFill>
          </a:ln>
        </p:spPr>
        <p:txBody>
          <a:bodyPr wrap="square" lIns="0" tIns="0" rIns="0" bIns="0" rtlCol="0">
            <a:noAutofit/>
          </a:bodyPr>
          <a:lstStyle/>
          <a:p>
            <a:endParaRPr sz="2400"/>
          </a:p>
        </p:txBody>
      </p:sp>
      <p:sp>
        <p:nvSpPr>
          <p:cNvPr id="474" name="object 474"/>
          <p:cNvSpPr/>
          <p:nvPr/>
        </p:nvSpPr>
        <p:spPr>
          <a:xfrm>
            <a:off x="8868458" y="3231272"/>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475" name="object 475"/>
          <p:cNvSpPr/>
          <p:nvPr/>
        </p:nvSpPr>
        <p:spPr>
          <a:xfrm>
            <a:off x="8836274" y="3231272"/>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476" name="object 476"/>
          <p:cNvSpPr/>
          <p:nvPr/>
        </p:nvSpPr>
        <p:spPr>
          <a:xfrm>
            <a:off x="8868458" y="3210956"/>
            <a:ext cx="32183" cy="20315"/>
          </a:xfrm>
          <a:custGeom>
            <a:avLst/>
            <a:gdLst/>
            <a:ahLst/>
            <a:cxnLst/>
            <a:rect l="l" t="t" r="r" b="b"/>
            <a:pathLst>
              <a:path w="24137" h="20315">
                <a:moveTo>
                  <a:pt x="0" y="20315"/>
                </a:moveTo>
                <a:lnTo>
                  <a:pt x="24137" y="0"/>
                </a:lnTo>
              </a:path>
            </a:pathLst>
          </a:custGeom>
          <a:ln w="5455">
            <a:solidFill>
              <a:srgbClr val="FF0000"/>
            </a:solidFill>
          </a:ln>
        </p:spPr>
        <p:txBody>
          <a:bodyPr wrap="square" lIns="0" tIns="0" rIns="0" bIns="0" rtlCol="0">
            <a:noAutofit/>
          </a:bodyPr>
          <a:lstStyle/>
          <a:p>
            <a:endParaRPr sz="2400"/>
          </a:p>
        </p:txBody>
      </p:sp>
      <p:sp>
        <p:nvSpPr>
          <p:cNvPr id="477" name="object 477"/>
          <p:cNvSpPr/>
          <p:nvPr/>
        </p:nvSpPr>
        <p:spPr>
          <a:xfrm>
            <a:off x="9025624" y="3408229"/>
            <a:ext cx="88505" cy="0"/>
          </a:xfrm>
          <a:custGeom>
            <a:avLst/>
            <a:gdLst/>
            <a:ahLst/>
            <a:cxnLst/>
            <a:rect l="l" t="t" r="r" b="b"/>
            <a:pathLst>
              <a:path w="66379">
                <a:moveTo>
                  <a:pt x="0" y="0"/>
                </a:moveTo>
                <a:lnTo>
                  <a:pt x="66379" y="0"/>
                </a:lnTo>
              </a:path>
            </a:pathLst>
          </a:custGeom>
          <a:ln w="56768">
            <a:solidFill>
              <a:srgbClr val="FF0000"/>
            </a:solidFill>
          </a:ln>
        </p:spPr>
        <p:txBody>
          <a:bodyPr wrap="square" lIns="0" tIns="0" rIns="0" bIns="0" rtlCol="0">
            <a:noAutofit/>
          </a:bodyPr>
          <a:lstStyle/>
          <a:p>
            <a:endParaRPr sz="2400"/>
          </a:p>
        </p:txBody>
      </p:sp>
      <p:sp>
        <p:nvSpPr>
          <p:cNvPr id="478" name="object 478"/>
          <p:cNvSpPr/>
          <p:nvPr/>
        </p:nvSpPr>
        <p:spPr>
          <a:xfrm>
            <a:off x="9037638" y="3388015"/>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479" name="object 479"/>
          <p:cNvSpPr/>
          <p:nvPr/>
        </p:nvSpPr>
        <p:spPr>
          <a:xfrm>
            <a:off x="9069822" y="3408196"/>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480" name="object 480"/>
          <p:cNvSpPr/>
          <p:nvPr/>
        </p:nvSpPr>
        <p:spPr>
          <a:xfrm>
            <a:off x="9037638" y="3408196"/>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481" name="object 481"/>
          <p:cNvSpPr/>
          <p:nvPr/>
        </p:nvSpPr>
        <p:spPr>
          <a:xfrm>
            <a:off x="9069822" y="3388015"/>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482" name="object 482"/>
          <p:cNvSpPr/>
          <p:nvPr/>
        </p:nvSpPr>
        <p:spPr>
          <a:xfrm>
            <a:off x="9235033" y="3453688"/>
            <a:ext cx="88505" cy="0"/>
          </a:xfrm>
          <a:custGeom>
            <a:avLst/>
            <a:gdLst/>
            <a:ahLst/>
            <a:cxnLst/>
            <a:rect l="l" t="t" r="r" b="b"/>
            <a:pathLst>
              <a:path w="66379">
                <a:moveTo>
                  <a:pt x="0" y="0"/>
                </a:moveTo>
                <a:lnTo>
                  <a:pt x="66379" y="0"/>
                </a:lnTo>
              </a:path>
            </a:pathLst>
          </a:custGeom>
          <a:ln w="56937">
            <a:solidFill>
              <a:srgbClr val="FF0000"/>
            </a:solidFill>
          </a:ln>
        </p:spPr>
        <p:txBody>
          <a:bodyPr wrap="square" lIns="0" tIns="0" rIns="0" bIns="0" rtlCol="0">
            <a:noAutofit/>
          </a:bodyPr>
          <a:lstStyle/>
          <a:p>
            <a:endParaRPr sz="2400"/>
          </a:p>
        </p:txBody>
      </p:sp>
      <p:sp>
        <p:nvSpPr>
          <p:cNvPr id="483" name="object 483"/>
          <p:cNvSpPr/>
          <p:nvPr/>
        </p:nvSpPr>
        <p:spPr>
          <a:xfrm>
            <a:off x="9247155" y="3433423"/>
            <a:ext cx="32183" cy="20383"/>
          </a:xfrm>
          <a:custGeom>
            <a:avLst/>
            <a:gdLst/>
            <a:ahLst/>
            <a:cxnLst/>
            <a:rect l="l" t="t" r="r" b="b"/>
            <a:pathLst>
              <a:path w="24137" h="20383">
                <a:moveTo>
                  <a:pt x="24137" y="20383"/>
                </a:moveTo>
                <a:lnTo>
                  <a:pt x="0" y="0"/>
                </a:lnTo>
              </a:path>
            </a:pathLst>
          </a:custGeom>
          <a:ln w="5457">
            <a:solidFill>
              <a:srgbClr val="FF0000"/>
            </a:solidFill>
          </a:ln>
        </p:spPr>
        <p:txBody>
          <a:bodyPr wrap="square" lIns="0" tIns="0" rIns="0" bIns="0" rtlCol="0">
            <a:noAutofit/>
          </a:bodyPr>
          <a:lstStyle/>
          <a:p>
            <a:endParaRPr sz="2400"/>
          </a:p>
        </p:txBody>
      </p:sp>
      <p:sp>
        <p:nvSpPr>
          <p:cNvPr id="484" name="object 484"/>
          <p:cNvSpPr/>
          <p:nvPr/>
        </p:nvSpPr>
        <p:spPr>
          <a:xfrm>
            <a:off x="9279339" y="3453806"/>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485" name="object 485"/>
          <p:cNvSpPr/>
          <p:nvPr/>
        </p:nvSpPr>
        <p:spPr>
          <a:xfrm>
            <a:off x="9247155" y="3453806"/>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486" name="object 486"/>
          <p:cNvSpPr/>
          <p:nvPr/>
        </p:nvSpPr>
        <p:spPr>
          <a:xfrm>
            <a:off x="9279339" y="3433423"/>
            <a:ext cx="32183" cy="20383"/>
          </a:xfrm>
          <a:custGeom>
            <a:avLst/>
            <a:gdLst/>
            <a:ahLst/>
            <a:cxnLst/>
            <a:rect l="l" t="t" r="r" b="b"/>
            <a:pathLst>
              <a:path w="24137" h="20383">
                <a:moveTo>
                  <a:pt x="0" y="20383"/>
                </a:moveTo>
                <a:lnTo>
                  <a:pt x="24137" y="0"/>
                </a:lnTo>
              </a:path>
            </a:pathLst>
          </a:custGeom>
          <a:ln w="5457">
            <a:solidFill>
              <a:srgbClr val="FF0000"/>
            </a:solidFill>
          </a:ln>
        </p:spPr>
        <p:txBody>
          <a:bodyPr wrap="square" lIns="0" tIns="0" rIns="0" bIns="0" rtlCol="0">
            <a:noAutofit/>
          </a:bodyPr>
          <a:lstStyle/>
          <a:p>
            <a:endParaRPr sz="2400"/>
          </a:p>
        </p:txBody>
      </p:sp>
      <p:sp>
        <p:nvSpPr>
          <p:cNvPr id="487" name="object 487"/>
          <p:cNvSpPr/>
          <p:nvPr/>
        </p:nvSpPr>
        <p:spPr>
          <a:xfrm>
            <a:off x="9444442" y="3509388"/>
            <a:ext cx="88505" cy="0"/>
          </a:xfrm>
          <a:custGeom>
            <a:avLst/>
            <a:gdLst/>
            <a:ahLst/>
            <a:cxnLst/>
            <a:rect l="l" t="t" r="r" b="b"/>
            <a:pathLst>
              <a:path w="66379">
                <a:moveTo>
                  <a:pt x="0" y="0"/>
                </a:moveTo>
                <a:lnTo>
                  <a:pt x="66379" y="0"/>
                </a:lnTo>
              </a:path>
            </a:pathLst>
          </a:custGeom>
          <a:ln w="56937">
            <a:solidFill>
              <a:srgbClr val="FF0000"/>
            </a:solidFill>
          </a:ln>
        </p:spPr>
        <p:txBody>
          <a:bodyPr wrap="square" lIns="0" tIns="0" rIns="0" bIns="0" rtlCol="0">
            <a:noAutofit/>
          </a:bodyPr>
          <a:lstStyle/>
          <a:p>
            <a:endParaRPr sz="2400"/>
          </a:p>
        </p:txBody>
      </p:sp>
      <p:sp>
        <p:nvSpPr>
          <p:cNvPr id="488" name="object 488"/>
          <p:cNvSpPr/>
          <p:nvPr/>
        </p:nvSpPr>
        <p:spPr>
          <a:xfrm>
            <a:off x="9456565" y="3489124"/>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489" name="object 489"/>
          <p:cNvSpPr/>
          <p:nvPr/>
        </p:nvSpPr>
        <p:spPr>
          <a:xfrm>
            <a:off x="9488749" y="3509305"/>
            <a:ext cx="32183" cy="20315"/>
          </a:xfrm>
          <a:custGeom>
            <a:avLst/>
            <a:gdLst/>
            <a:ahLst/>
            <a:cxnLst/>
            <a:rect l="l" t="t" r="r" b="b"/>
            <a:pathLst>
              <a:path w="24137" h="20315">
                <a:moveTo>
                  <a:pt x="0" y="0"/>
                </a:moveTo>
                <a:lnTo>
                  <a:pt x="24137" y="20315"/>
                </a:lnTo>
              </a:path>
            </a:pathLst>
          </a:custGeom>
          <a:ln w="5455">
            <a:solidFill>
              <a:srgbClr val="FF0000"/>
            </a:solidFill>
          </a:ln>
        </p:spPr>
        <p:txBody>
          <a:bodyPr wrap="square" lIns="0" tIns="0" rIns="0" bIns="0" rtlCol="0">
            <a:noAutofit/>
          </a:bodyPr>
          <a:lstStyle/>
          <a:p>
            <a:endParaRPr sz="2400"/>
          </a:p>
        </p:txBody>
      </p:sp>
      <p:sp>
        <p:nvSpPr>
          <p:cNvPr id="490" name="object 490"/>
          <p:cNvSpPr/>
          <p:nvPr/>
        </p:nvSpPr>
        <p:spPr>
          <a:xfrm>
            <a:off x="9456565" y="3509305"/>
            <a:ext cx="32183" cy="20315"/>
          </a:xfrm>
          <a:custGeom>
            <a:avLst/>
            <a:gdLst/>
            <a:ahLst/>
            <a:cxnLst/>
            <a:rect l="l" t="t" r="r" b="b"/>
            <a:pathLst>
              <a:path w="24137" h="20315">
                <a:moveTo>
                  <a:pt x="24137" y="0"/>
                </a:moveTo>
                <a:lnTo>
                  <a:pt x="0" y="20315"/>
                </a:lnTo>
              </a:path>
            </a:pathLst>
          </a:custGeom>
          <a:ln w="5455">
            <a:solidFill>
              <a:srgbClr val="FF0000"/>
            </a:solidFill>
          </a:ln>
        </p:spPr>
        <p:txBody>
          <a:bodyPr wrap="square" lIns="0" tIns="0" rIns="0" bIns="0" rtlCol="0">
            <a:noAutofit/>
          </a:bodyPr>
          <a:lstStyle/>
          <a:p>
            <a:endParaRPr sz="2400"/>
          </a:p>
        </p:txBody>
      </p:sp>
      <p:sp>
        <p:nvSpPr>
          <p:cNvPr id="491" name="object 491"/>
          <p:cNvSpPr/>
          <p:nvPr/>
        </p:nvSpPr>
        <p:spPr>
          <a:xfrm>
            <a:off x="9488749" y="3489124"/>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492" name="object 492"/>
          <p:cNvSpPr/>
          <p:nvPr/>
        </p:nvSpPr>
        <p:spPr>
          <a:xfrm>
            <a:off x="9653960" y="3554881"/>
            <a:ext cx="88505" cy="0"/>
          </a:xfrm>
          <a:custGeom>
            <a:avLst/>
            <a:gdLst/>
            <a:ahLst/>
            <a:cxnLst/>
            <a:rect l="l" t="t" r="r" b="b"/>
            <a:pathLst>
              <a:path w="66379">
                <a:moveTo>
                  <a:pt x="0" y="0"/>
                </a:moveTo>
                <a:lnTo>
                  <a:pt x="66379" y="0"/>
                </a:lnTo>
              </a:path>
            </a:pathLst>
          </a:custGeom>
          <a:ln w="56768">
            <a:solidFill>
              <a:srgbClr val="FF0000"/>
            </a:solidFill>
          </a:ln>
        </p:spPr>
        <p:txBody>
          <a:bodyPr wrap="square" lIns="0" tIns="0" rIns="0" bIns="0" rtlCol="0">
            <a:noAutofit/>
          </a:bodyPr>
          <a:lstStyle/>
          <a:p>
            <a:endParaRPr sz="2400"/>
          </a:p>
        </p:txBody>
      </p:sp>
      <p:sp>
        <p:nvSpPr>
          <p:cNvPr id="493" name="object 493"/>
          <p:cNvSpPr/>
          <p:nvPr/>
        </p:nvSpPr>
        <p:spPr>
          <a:xfrm>
            <a:off x="9666081" y="3534667"/>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494" name="object 494"/>
          <p:cNvSpPr/>
          <p:nvPr/>
        </p:nvSpPr>
        <p:spPr>
          <a:xfrm>
            <a:off x="9698265" y="3554848"/>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495" name="object 495"/>
          <p:cNvSpPr/>
          <p:nvPr/>
        </p:nvSpPr>
        <p:spPr>
          <a:xfrm>
            <a:off x="9666081" y="3554848"/>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496" name="object 496"/>
          <p:cNvSpPr/>
          <p:nvPr/>
        </p:nvSpPr>
        <p:spPr>
          <a:xfrm>
            <a:off x="9698265" y="3534667"/>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497" name="object 497"/>
          <p:cNvSpPr/>
          <p:nvPr/>
        </p:nvSpPr>
        <p:spPr>
          <a:xfrm>
            <a:off x="9855430" y="3630612"/>
            <a:ext cx="88505" cy="0"/>
          </a:xfrm>
          <a:custGeom>
            <a:avLst/>
            <a:gdLst/>
            <a:ahLst/>
            <a:cxnLst/>
            <a:rect l="l" t="t" r="r" b="b"/>
            <a:pathLst>
              <a:path w="66379">
                <a:moveTo>
                  <a:pt x="0" y="0"/>
                </a:moveTo>
                <a:lnTo>
                  <a:pt x="66379" y="0"/>
                </a:lnTo>
              </a:path>
            </a:pathLst>
          </a:custGeom>
          <a:ln w="56937">
            <a:solidFill>
              <a:srgbClr val="FF0000"/>
            </a:solidFill>
          </a:ln>
        </p:spPr>
        <p:txBody>
          <a:bodyPr wrap="square" lIns="0" tIns="0" rIns="0" bIns="0" rtlCol="0">
            <a:noAutofit/>
          </a:bodyPr>
          <a:lstStyle/>
          <a:p>
            <a:endParaRPr sz="2400"/>
          </a:p>
        </p:txBody>
      </p:sp>
      <p:sp>
        <p:nvSpPr>
          <p:cNvPr id="498" name="object 498"/>
          <p:cNvSpPr/>
          <p:nvPr/>
        </p:nvSpPr>
        <p:spPr>
          <a:xfrm>
            <a:off x="9867445" y="3610548"/>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499" name="object 499"/>
          <p:cNvSpPr/>
          <p:nvPr/>
        </p:nvSpPr>
        <p:spPr>
          <a:xfrm>
            <a:off x="9899629" y="3630730"/>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500" name="object 500"/>
          <p:cNvSpPr/>
          <p:nvPr/>
        </p:nvSpPr>
        <p:spPr>
          <a:xfrm>
            <a:off x="9867445" y="3630730"/>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501" name="object 501"/>
          <p:cNvSpPr/>
          <p:nvPr/>
        </p:nvSpPr>
        <p:spPr>
          <a:xfrm>
            <a:off x="9899629" y="3610548"/>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502" name="object 502"/>
          <p:cNvSpPr/>
          <p:nvPr/>
        </p:nvSpPr>
        <p:spPr>
          <a:xfrm>
            <a:off x="10064840" y="3585203"/>
            <a:ext cx="88505" cy="0"/>
          </a:xfrm>
          <a:custGeom>
            <a:avLst/>
            <a:gdLst/>
            <a:ahLst/>
            <a:cxnLst/>
            <a:rect l="l" t="t" r="r" b="b"/>
            <a:pathLst>
              <a:path w="66379">
                <a:moveTo>
                  <a:pt x="0" y="0"/>
                </a:moveTo>
                <a:lnTo>
                  <a:pt x="66379" y="0"/>
                </a:lnTo>
              </a:path>
            </a:pathLst>
          </a:custGeom>
          <a:ln w="56937">
            <a:solidFill>
              <a:srgbClr val="FF0000"/>
            </a:solidFill>
          </a:ln>
        </p:spPr>
        <p:txBody>
          <a:bodyPr wrap="square" lIns="0" tIns="0" rIns="0" bIns="0" rtlCol="0">
            <a:noAutofit/>
          </a:bodyPr>
          <a:lstStyle/>
          <a:p>
            <a:endParaRPr sz="2400"/>
          </a:p>
        </p:txBody>
      </p:sp>
      <p:sp>
        <p:nvSpPr>
          <p:cNvPr id="503" name="object 503"/>
          <p:cNvSpPr/>
          <p:nvPr/>
        </p:nvSpPr>
        <p:spPr>
          <a:xfrm>
            <a:off x="10076962" y="3564939"/>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504" name="object 504"/>
          <p:cNvSpPr/>
          <p:nvPr/>
        </p:nvSpPr>
        <p:spPr>
          <a:xfrm>
            <a:off x="10109146" y="3585120"/>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505" name="object 505"/>
          <p:cNvSpPr/>
          <p:nvPr/>
        </p:nvSpPr>
        <p:spPr>
          <a:xfrm>
            <a:off x="10076962" y="3585120"/>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506" name="object 506"/>
          <p:cNvSpPr/>
          <p:nvPr/>
        </p:nvSpPr>
        <p:spPr>
          <a:xfrm>
            <a:off x="10109146" y="3564939"/>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507" name="object 507"/>
          <p:cNvSpPr/>
          <p:nvPr/>
        </p:nvSpPr>
        <p:spPr>
          <a:xfrm>
            <a:off x="10274357" y="3731805"/>
            <a:ext cx="88505" cy="0"/>
          </a:xfrm>
          <a:custGeom>
            <a:avLst/>
            <a:gdLst/>
            <a:ahLst/>
            <a:cxnLst/>
            <a:rect l="l" t="t" r="r" b="b"/>
            <a:pathLst>
              <a:path w="66379">
                <a:moveTo>
                  <a:pt x="0" y="0"/>
                </a:moveTo>
                <a:lnTo>
                  <a:pt x="66379" y="0"/>
                </a:lnTo>
              </a:path>
            </a:pathLst>
          </a:custGeom>
          <a:ln w="56768">
            <a:solidFill>
              <a:srgbClr val="FF0000"/>
            </a:solidFill>
          </a:ln>
        </p:spPr>
        <p:txBody>
          <a:bodyPr wrap="square" lIns="0" tIns="0" rIns="0" bIns="0" rtlCol="0">
            <a:noAutofit/>
          </a:bodyPr>
          <a:lstStyle/>
          <a:p>
            <a:endParaRPr sz="2400"/>
          </a:p>
        </p:txBody>
      </p:sp>
      <p:sp>
        <p:nvSpPr>
          <p:cNvPr id="508" name="object 508"/>
          <p:cNvSpPr/>
          <p:nvPr/>
        </p:nvSpPr>
        <p:spPr>
          <a:xfrm>
            <a:off x="10286371" y="3711591"/>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509" name="object 509"/>
          <p:cNvSpPr/>
          <p:nvPr/>
        </p:nvSpPr>
        <p:spPr>
          <a:xfrm>
            <a:off x="10318555" y="3731772"/>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510" name="object 510"/>
          <p:cNvSpPr/>
          <p:nvPr/>
        </p:nvSpPr>
        <p:spPr>
          <a:xfrm>
            <a:off x="10286371" y="3731772"/>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511" name="object 511"/>
          <p:cNvSpPr/>
          <p:nvPr/>
        </p:nvSpPr>
        <p:spPr>
          <a:xfrm>
            <a:off x="10318555" y="3711591"/>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512" name="object 512"/>
          <p:cNvSpPr/>
          <p:nvPr/>
        </p:nvSpPr>
        <p:spPr>
          <a:xfrm>
            <a:off x="10483766" y="3676223"/>
            <a:ext cx="88505" cy="0"/>
          </a:xfrm>
          <a:custGeom>
            <a:avLst/>
            <a:gdLst/>
            <a:ahLst/>
            <a:cxnLst/>
            <a:rect l="l" t="t" r="r" b="b"/>
            <a:pathLst>
              <a:path w="66379">
                <a:moveTo>
                  <a:pt x="0" y="0"/>
                </a:moveTo>
                <a:lnTo>
                  <a:pt x="66379" y="0"/>
                </a:lnTo>
              </a:path>
            </a:pathLst>
          </a:custGeom>
          <a:ln w="56937">
            <a:solidFill>
              <a:srgbClr val="FF0000"/>
            </a:solidFill>
          </a:ln>
        </p:spPr>
        <p:txBody>
          <a:bodyPr wrap="square" lIns="0" tIns="0" rIns="0" bIns="0" rtlCol="0">
            <a:noAutofit/>
          </a:bodyPr>
          <a:lstStyle/>
          <a:p>
            <a:endParaRPr sz="2400"/>
          </a:p>
        </p:txBody>
      </p:sp>
      <p:sp>
        <p:nvSpPr>
          <p:cNvPr id="513" name="object 513"/>
          <p:cNvSpPr/>
          <p:nvPr/>
        </p:nvSpPr>
        <p:spPr>
          <a:xfrm>
            <a:off x="10495889" y="3655956"/>
            <a:ext cx="32183" cy="20181"/>
          </a:xfrm>
          <a:custGeom>
            <a:avLst/>
            <a:gdLst/>
            <a:ahLst/>
            <a:cxnLst/>
            <a:rect l="l" t="t" r="r" b="b"/>
            <a:pathLst>
              <a:path w="24137" h="20181">
                <a:moveTo>
                  <a:pt x="24137" y="20181"/>
                </a:moveTo>
                <a:lnTo>
                  <a:pt x="0" y="0"/>
                </a:lnTo>
              </a:path>
            </a:pathLst>
          </a:custGeom>
          <a:ln w="5452">
            <a:solidFill>
              <a:srgbClr val="FF0000"/>
            </a:solidFill>
          </a:ln>
        </p:spPr>
        <p:txBody>
          <a:bodyPr wrap="square" lIns="0" tIns="0" rIns="0" bIns="0" rtlCol="0">
            <a:noAutofit/>
          </a:bodyPr>
          <a:lstStyle/>
          <a:p>
            <a:endParaRPr sz="2400"/>
          </a:p>
        </p:txBody>
      </p:sp>
      <p:sp>
        <p:nvSpPr>
          <p:cNvPr id="514" name="object 514"/>
          <p:cNvSpPr/>
          <p:nvPr/>
        </p:nvSpPr>
        <p:spPr>
          <a:xfrm>
            <a:off x="10528071" y="3676139"/>
            <a:ext cx="32183" cy="20315"/>
          </a:xfrm>
          <a:custGeom>
            <a:avLst/>
            <a:gdLst/>
            <a:ahLst/>
            <a:cxnLst/>
            <a:rect l="l" t="t" r="r" b="b"/>
            <a:pathLst>
              <a:path w="24137" h="20315">
                <a:moveTo>
                  <a:pt x="0" y="0"/>
                </a:moveTo>
                <a:lnTo>
                  <a:pt x="24137" y="20315"/>
                </a:lnTo>
              </a:path>
            </a:pathLst>
          </a:custGeom>
          <a:ln w="5455">
            <a:solidFill>
              <a:srgbClr val="FF0000"/>
            </a:solidFill>
          </a:ln>
        </p:spPr>
        <p:txBody>
          <a:bodyPr wrap="square" lIns="0" tIns="0" rIns="0" bIns="0" rtlCol="0">
            <a:noAutofit/>
          </a:bodyPr>
          <a:lstStyle/>
          <a:p>
            <a:endParaRPr sz="2400"/>
          </a:p>
        </p:txBody>
      </p:sp>
      <p:sp>
        <p:nvSpPr>
          <p:cNvPr id="515" name="object 515"/>
          <p:cNvSpPr/>
          <p:nvPr/>
        </p:nvSpPr>
        <p:spPr>
          <a:xfrm>
            <a:off x="10495889" y="3676139"/>
            <a:ext cx="32183" cy="20315"/>
          </a:xfrm>
          <a:custGeom>
            <a:avLst/>
            <a:gdLst/>
            <a:ahLst/>
            <a:cxnLst/>
            <a:rect l="l" t="t" r="r" b="b"/>
            <a:pathLst>
              <a:path w="24137" h="20315">
                <a:moveTo>
                  <a:pt x="24137" y="0"/>
                </a:moveTo>
                <a:lnTo>
                  <a:pt x="0" y="20315"/>
                </a:lnTo>
              </a:path>
            </a:pathLst>
          </a:custGeom>
          <a:ln w="5455">
            <a:solidFill>
              <a:srgbClr val="FF0000"/>
            </a:solidFill>
          </a:ln>
        </p:spPr>
        <p:txBody>
          <a:bodyPr wrap="square" lIns="0" tIns="0" rIns="0" bIns="0" rtlCol="0">
            <a:noAutofit/>
          </a:bodyPr>
          <a:lstStyle/>
          <a:p>
            <a:endParaRPr sz="2400"/>
          </a:p>
        </p:txBody>
      </p:sp>
      <p:sp>
        <p:nvSpPr>
          <p:cNvPr id="516" name="object 516"/>
          <p:cNvSpPr/>
          <p:nvPr/>
        </p:nvSpPr>
        <p:spPr>
          <a:xfrm>
            <a:off x="10528071" y="3655956"/>
            <a:ext cx="32183" cy="20181"/>
          </a:xfrm>
          <a:custGeom>
            <a:avLst/>
            <a:gdLst/>
            <a:ahLst/>
            <a:cxnLst/>
            <a:rect l="l" t="t" r="r" b="b"/>
            <a:pathLst>
              <a:path w="24137" h="20181">
                <a:moveTo>
                  <a:pt x="0" y="20181"/>
                </a:moveTo>
                <a:lnTo>
                  <a:pt x="24137" y="0"/>
                </a:lnTo>
              </a:path>
            </a:pathLst>
          </a:custGeom>
          <a:ln w="5452">
            <a:solidFill>
              <a:srgbClr val="FF0000"/>
            </a:solidFill>
          </a:ln>
        </p:spPr>
        <p:txBody>
          <a:bodyPr wrap="square" lIns="0" tIns="0" rIns="0" bIns="0" rtlCol="0">
            <a:noAutofit/>
          </a:bodyPr>
          <a:lstStyle/>
          <a:p>
            <a:endParaRPr sz="2400"/>
          </a:p>
        </p:txBody>
      </p:sp>
      <p:sp>
        <p:nvSpPr>
          <p:cNvPr id="517" name="object 517"/>
          <p:cNvSpPr/>
          <p:nvPr/>
        </p:nvSpPr>
        <p:spPr>
          <a:xfrm>
            <a:off x="10685130" y="3853147"/>
            <a:ext cx="88505" cy="0"/>
          </a:xfrm>
          <a:custGeom>
            <a:avLst/>
            <a:gdLst/>
            <a:ahLst/>
            <a:cxnLst/>
            <a:rect l="l" t="t" r="r" b="b"/>
            <a:pathLst>
              <a:path w="66379">
                <a:moveTo>
                  <a:pt x="0" y="0"/>
                </a:moveTo>
                <a:lnTo>
                  <a:pt x="66379" y="0"/>
                </a:lnTo>
              </a:path>
            </a:pathLst>
          </a:custGeom>
          <a:ln w="56937">
            <a:solidFill>
              <a:srgbClr val="FF0000"/>
            </a:solidFill>
          </a:ln>
        </p:spPr>
        <p:txBody>
          <a:bodyPr wrap="square" lIns="0" tIns="0" rIns="0" bIns="0" rtlCol="0">
            <a:noAutofit/>
          </a:bodyPr>
          <a:lstStyle/>
          <a:p>
            <a:endParaRPr sz="2400"/>
          </a:p>
        </p:txBody>
      </p:sp>
      <p:sp>
        <p:nvSpPr>
          <p:cNvPr id="518" name="object 518"/>
          <p:cNvSpPr/>
          <p:nvPr/>
        </p:nvSpPr>
        <p:spPr>
          <a:xfrm>
            <a:off x="10697253" y="3832880"/>
            <a:ext cx="32183" cy="20315"/>
          </a:xfrm>
          <a:custGeom>
            <a:avLst/>
            <a:gdLst/>
            <a:ahLst/>
            <a:cxnLst/>
            <a:rect l="l" t="t" r="r" b="b"/>
            <a:pathLst>
              <a:path w="24137" h="20315">
                <a:moveTo>
                  <a:pt x="24137" y="20315"/>
                </a:moveTo>
                <a:lnTo>
                  <a:pt x="0" y="0"/>
                </a:lnTo>
              </a:path>
            </a:pathLst>
          </a:custGeom>
          <a:ln w="5455">
            <a:solidFill>
              <a:srgbClr val="FF0000"/>
            </a:solidFill>
          </a:ln>
        </p:spPr>
        <p:txBody>
          <a:bodyPr wrap="square" lIns="0" tIns="0" rIns="0" bIns="0" rtlCol="0">
            <a:noAutofit/>
          </a:bodyPr>
          <a:lstStyle/>
          <a:p>
            <a:endParaRPr sz="2400"/>
          </a:p>
        </p:txBody>
      </p:sp>
      <p:sp>
        <p:nvSpPr>
          <p:cNvPr id="519" name="object 519"/>
          <p:cNvSpPr/>
          <p:nvPr/>
        </p:nvSpPr>
        <p:spPr>
          <a:xfrm>
            <a:off x="10729437" y="3853196"/>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520" name="object 520"/>
          <p:cNvSpPr/>
          <p:nvPr/>
        </p:nvSpPr>
        <p:spPr>
          <a:xfrm>
            <a:off x="10697253" y="3853196"/>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521" name="object 521"/>
          <p:cNvSpPr/>
          <p:nvPr/>
        </p:nvSpPr>
        <p:spPr>
          <a:xfrm>
            <a:off x="10729437" y="3832880"/>
            <a:ext cx="32183" cy="20315"/>
          </a:xfrm>
          <a:custGeom>
            <a:avLst/>
            <a:gdLst/>
            <a:ahLst/>
            <a:cxnLst/>
            <a:rect l="l" t="t" r="r" b="b"/>
            <a:pathLst>
              <a:path w="24137" h="20315">
                <a:moveTo>
                  <a:pt x="0" y="20315"/>
                </a:moveTo>
                <a:lnTo>
                  <a:pt x="24137" y="0"/>
                </a:lnTo>
              </a:path>
            </a:pathLst>
          </a:custGeom>
          <a:ln w="5455">
            <a:solidFill>
              <a:srgbClr val="FF0000"/>
            </a:solidFill>
          </a:ln>
        </p:spPr>
        <p:txBody>
          <a:bodyPr wrap="square" lIns="0" tIns="0" rIns="0" bIns="0" rtlCol="0">
            <a:noAutofit/>
          </a:bodyPr>
          <a:lstStyle/>
          <a:p>
            <a:endParaRPr sz="2400"/>
          </a:p>
        </p:txBody>
      </p:sp>
      <p:sp>
        <p:nvSpPr>
          <p:cNvPr id="522" name="object 522"/>
          <p:cNvSpPr/>
          <p:nvPr/>
        </p:nvSpPr>
        <p:spPr>
          <a:xfrm>
            <a:off x="10894323" y="3777264"/>
            <a:ext cx="88773" cy="0"/>
          </a:xfrm>
          <a:custGeom>
            <a:avLst/>
            <a:gdLst/>
            <a:ahLst/>
            <a:cxnLst/>
            <a:rect l="l" t="t" r="r" b="b"/>
            <a:pathLst>
              <a:path w="66580">
                <a:moveTo>
                  <a:pt x="0" y="0"/>
                </a:moveTo>
                <a:lnTo>
                  <a:pt x="66580" y="0"/>
                </a:lnTo>
              </a:path>
            </a:pathLst>
          </a:custGeom>
          <a:ln w="56937">
            <a:solidFill>
              <a:srgbClr val="FF0000"/>
            </a:solidFill>
          </a:ln>
        </p:spPr>
        <p:txBody>
          <a:bodyPr wrap="square" lIns="0" tIns="0" rIns="0" bIns="0" rtlCol="0">
            <a:noAutofit/>
          </a:bodyPr>
          <a:lstStyle/>
          <a:p>
            <a:endParaRPr sz="2400"/>
          </a:p>
        </p:txBody>
      </p:sp>
      <p:sp>
        <p:nvSpPr>
          <p:cNvPr id="523" name="object 523"/>
          <p:cNvSpPr/>
          <p:nvPr/>
        </p:nvSpPr>
        <p:spPr>
          <a:xfrm>
            <a:off x="10906769" y="3756999"/>
            <a:ext cx="32183" cy="20383"/>
          </a:xfrm>
          <a:custGeom>
            <a:avLst/>
            <a:gdLst/>
            <a:ahLst/>
            <a:cxnLst/>
            <a:rect l="l" t="t" r="r" b="b"/>
            <a:pathLst>
              <a:path w="24137" h="20383">
                <a:moveTo>
                  <a:pt x="24137" y="20383"/>
                </a:moveTo>
                <a:lnTo>
                  <a:pt x="0" y="0"/>
                </a:lnTo>
              </a:path>
            </a:pathLst>
          </a:custGeom>
          <a:ln w="5457">
            <a:solidFill>
              <a:srgbClr val="FF0000"/>
            </a:solidFill>
          </a:ln>
        </p:spPr>
        <p:txBody>
          <a:bodyPr wrap="square" lIns="0" tIns="0" rIns="0" bIns="0" rtlCol="0">
            <a:noAutofit/>
          </a:bodyPr>
          <a:lstStyle/>
          <a:p>
            <a:endParaRPr sz="2400"/>
          </a:p>
        </p:txBody>
      </p:sp>
      <p:sp>
        <p:nvSpPr>
          <p:cNvPr id="524" name="object 524"/>
          <p:cNvSpPr/>
          <p:nvPr/>
        </p:nvSpPr>
        <p:spPr>
          <a:xfrm>
            <a:off x="10938953" y="3777382"/>
            <a:ext cx="32183" cy="20181"/>
          </a:xfrm>
          <a:custGeom>
            <a:avLst/>
            <a:gdLst/>
            <a:ahLst/>
            <a:cxnLst/>
            <a:rect l="l" t="t" r="r" b="b"/>
            <a:pathLst>
              <a:path w="24137" h="20181">
                <a:moveTo>
                  <a:pt x="0" y="0"/>
                </a:moveTo>
                <a:lnTo>
                  <a:pt x="24137" y="20181"/>
                </a:lnTo>
              </a:path>
            </a:pathLst>
          </a:custGeom>
          <a:ln w="5452">
            <a:solidFill>
              <a:srgbClr val="FF0000"/>
            </a:solidFill>
          </a:ln>
        </p:spPr>
        <p:txBody>
          <a:bodyPr wrap="square" lIns="0" tIns="0" rIns="0" bIns="0" rtlCol="0">
            <a:noAutofit/>
          </a:bodyPr>
          <a:lstStyle/>
          <a:p>
            <a:endParaRPr sz="2400"/>
          </a:p>
        </p:txBody>
      </p:sp>
      <p:sp>
        <p:nvSpPr>
          <p:cNvPr id="525" name="object 525"/>
          <p:cNvSpPr/>
          <p:nvPr/>
        </p:nvSpPr>
        <p:spPr>
          <a:xfrm>
            <a:off x="10906769" y="3777382"/>
            <a:ext cx="32183" cy="20181"/>
          </a:xfrm>
          <a:custGeom>
            <a:avLst/>
            <a:gdLst/>
            <a:ahLst/>
            <a:cxnLst/>
            <a:rect l="l" t="t" r="r" b="b"/>
            <a:pathLst>
              <a:path w="24137" h="20181">
                <a:moveTo>
                  <a:pt x="24137" y="0"/>
                </a:moveTo>
                <a:lnTo>
                  <a:pt x="0" y="20181"/>
                </a:lnTo>
              </a:path>
            </a:pathLst>
          </a:custGeom>
          <a:ln w="5452">
            <a:solidFill>
              <a:srgbClr val="FF0000"/>
            </a:solidFill>
          </a:ln>
        </p:spPr>
        <p:txBody>
          <a:bodyPr wrap="square" lIns="0" tIns="0" rIns="0" bIns="0" rtlCol="0">
            <a:noAutofit/>
          </a:bodyPr>
          <a:lstStyle/>
          <a:p>
            <a:endParaRPr sz="2400"/>
          </a:p>
        </p:txBody>
      </p:sp>
      <p:sp>
        <p:nvSpPr>
          <p:cNvPr id="526" name="object 526"/>
          <p:cNvSpPr/>
          <p:nvPr/>
        </p:nvSpPr>
        <p:spPr>
          <a:xfrm>
            <a:off x="10938953" y="3756999"/>
            <a:ext cx="32183" cy="20383"/>
          </a:xfrm>
          <a:custGeom>
            <a:avLst/>
            <a:gdLst/>
            <a:ahLst/>
            <a:cxnLst/>
            <a:rect l="l" t="t" r="r" b="b"/>
            <a:pathLst>
              <a:path w="24137" h="20383">
                <a:moveTo>
                  <a:pt x="0" y="20383"/>
                </a:moveTo>
                <a:lnTo>
                  <a:pt x="24137" y="0"/>
                </a:lnTo>
              </a:path>
            </a:pathLst>
          </a:custGeom>
          <a:ln w="5457">
            <a:solidFill>
              <a:srgbClr val="FF0000"/>
            </a:solidFill>
          </a:ln>
        </p:spPr>
        <p:txBody>
          <a:bodyPr wrap="square" lIns="0" tIns="0" rIns="0" bIns="0" rtlCol="0">
            <a:noAutofit/>
          </a:bodyPr>
          <a:lstStyle/>
          <a:p>
            <a:endParaRPr sz="2400"/>
          </a:p>
        </p:txBody>
      </p:sp>
      <p:sp>
        <p:nvSpPr>
          <p:cNvPr id="527" name="object 527"/>
          <p:cNvSpPr txBox="1"/>
          <p:nvPr/>
        </p:nvSpPr>
        <p:spPr>
          <a:xfrm>
            <a:off x="5415843" y="2440597"/>
            <a:ext cx="399627" cy="1635760"/>
          </a:xfrm>
          <a:prstGeom prst="rect">
            <a:avLst/>
          </a:prstGeom>
        </p:spPr>
        <p:txBody>
          <a:bodyPr vert="horz" wrap="square" lIns="0" tIns="0" rIns="0" bIns="0" rtlCol="0">
            <a:noAutofit/>
          </a:bodyPr>
          <a:lstStyle/>
          <a:p>
            <a:pPr marR="1693" algn="ctr"/>
            <a:r>
              <a:rPr sz="1267" b="1" spc="140">
                <a:latin typeface="Tahoma"/>
                <a:cs typeface="Tahoma"/>
              </a:rPr>
              <a:t>100</a:t>
            </a:r>
            <a:endParaRPr sz="1267">
              <a:latin typeface="Tahoma"/>
              <a:cs typeface="Tahoma"/>
            </a:endParaRPr>
          </a:p>
          <a:p>
            <a:pPr marL="117684" algn="ctr">
              <a:spcBef>
                <a:spcPts val="20"/>
              </a:spcBef>
            </a:pPr>
            <a:r>
              <a:rPr sz="1267" b="1" spc="140">
                <a:latin typeface="Tahoma"/>
                <a:cs typeface="Tahoma"/>
              </a:rPr>
              <a:t>90</a:t>
            </a:r>
            <a:endParaRPr sz="1267">
              <a:latin typeface="Tahoma"/>
              <a:cs typeface="Tahoma"/>
            </a:endParaRPr>
          </a:p>
          <a:p>
            <a:pPr marL="117684" algn="ctr">
              <a:spcBef>
                <a:spcPts val="73"/>
              </a:spcBef>
            </a:pPr>
            <a:r>
              <a:rPr sz="1267" b="1" spc="140">
                <a:latin typeface="Tahoma"/>
                <a:cs typeface="Tahoma"/>
              </a:rPr>
              <a:t>80</a:t>
            </a:r>
            <a:endParaRPr sz="1267">
              <a:latin typeface="Tahoma"/>
              <a:cs typeface="Tahoma"/>
            </a:endParaRPr>
          </a:p>
          <a:p>
            <a:pPr marL="117684" algn="ctr">
              <a:spcBef>
                <a:spcPts val="20"/>
              </a:spcBef>
            </a:pPr>
            <a:r>
              <a:rPr sz="1267" b="1" spc="140">
                <a:latin typeface="Tahoma"/>
                <a:cs typeface="Tahoma"/>
              </a:rPr>
              <a:t>70</a:t>
            </a:r>
            <a:endParaRPr sz="1267">
              <a:latin typeface="Tahoma"/>
              <a:cs typeface="Tahoma"/>
            </a:endParaRPr>
          </a:p>
          <a:p>
            <a:pPr marL="117684" algn="ctr">
              <a:spcBef>
                <a:spcPts val="20"/>
              </a:spcBef>
            </a:pPr>
            <a:r>
              <a:rPr sz="1267" b="1" spc="140">
                <a:latin typeface="Tahoma"/>
                <a:cs typeface="Tahoma"/>
              </a:rPr>
              <a:t>60</a:t>
            </a:r>
            <a:endParaRPr sz="1267">
              <a:latin typeface="Tahoma"/>
              <a:cs typeface="Tahoma"/>
            </a:endParaRPr>
          </a:p>
          <a:p>
            <a:pPr marL="117684" algn="ctr">
              <a:spcBef>
                <a:spcPts val="73"/>
              </a:spcBef>
            </a:pPr>
            <a:r>
              <a:rPr sz="1267" b="1" spc="140">
                <a:latin typeface="Tahoma"/>
                <a:cs typeface="Tahoma"/>
              </a:rPr>
              <a:t>50</a:t>
            </a:r>
            <a:endParaRPr sz="1267">
              <a:latin typeface="Tahoma"/>
              <a:cs typeface="Tahoma"/>
            </a:endParaRPr>
          </a:p>
          <a:p>
            <a:pPr marL="117684" algn="ctr">
              <a:spcBef>
                <a:spcPts val="20"/>
              </a:spcBef>
            </a:pPr>
            <a:r>
              <a:rPr sz="1267" b="1" spc="140">
                <a:latin typeface="Tahoma"/>
                <a:cs typeface="Tahoma"/>
              </a:rPr>
              <a:t>40</a:t>
            </a:r>
            <a:endParaRPr sz="1267">
              <a:latin typeface="Tahoma"/>
              <a:cs typeface="Tahoma"/>
            </a:endParaRPr>
          </a:p>
          <a:p>
            <a:pPr marL="117684" algn="ctr">
              <a:spcBef>
                <a:spcPts val="13"/>
              </a:spcBef>
            </a:pPr>
            <a:r>
              <a:rPr sz="1267" b="1" spc="140">
                <a:latin typeface="Tahoma"/>
                <a:cs typeface="Tahoma"/>
              </a:rPr>
              <a:t>30</a:t>
            </a:r>
            <a:endParaRPr sz="1267">
              <a:latin typeface="Tahoma"/>
              <a:cs typeface="Tahoma"/>
            </a:endParaRPr>
          </a:p>
          <a:p>
            <a:pPr marL="117684" algn="ctr">
              <a:spcBef>
                <a:spcPts val="20"/>
              </a:spcBef>
            </a:pPr>
            <a:r>
              <a:rPr sz="1267" b="1" spc="140">
                <a:latin typeface="Tahoma"/>
                <a:cs typeface="Tahoma"/>
              </a:rPr>
              <a:t>20</a:t>
            </a:r>
            <a:endParaRPr sz="1267">
              <a:latin typeface="Tahoma"/>
              <a:cs typeface="Tahoma"/>
            </a:endParaRPr>
          </a:p>
          <a:p>
            <a:pPr marL="117684" algn="ctr">
              <a:spcBef>
                <a:spcPts val="73"/>
              </a:spcBef>
            </a:pPr>
            <a:r>
              <a:rPr sz="1267" b="1" spc="140">
                <a:latin typeface="Tahoma"/>
                <a:cs typeface="Tahoma"/>
              </a:rPr>
              <a:t>10</a:t>
            </a:r>
            <a:endParaRPr sz="1267">
              <a:latin typeface="Tahoma"/>
              <a:cs typeface="Tahoma"/>
            </a:endParaRPr>
          </a:p>
          <a:p>
            <a:pPr marL="241294" algn="ctr">
              <a:spcBef>
                <a:spcPts val="20"/>
              </a:spcBef>
            </a:pPr>
            <a:r>
              <a:rPr sz="1267" b="1" spc="160">
                <a:latin typeface="Tahoma"/>
                <a:cs typeface="Tahoma"/>
              </a:rPr>
              <a:t>0</a:t>
            </a:r>
            <a:endParaRPr sz="1267">
              <a:latin typeface="Tahoma"/>
              <a:cs typeface="Tahoma"/>
            </a:endParaRPr>
          </a:p>
        </p:txBody>
      </p:sp>
      <p:sp>
        <p:nvSpPr>
          <p:cNvPr id="528" name="object 528"/>
          <p:cNvSpPr txBox="1"/>
          <p:nvPr/>
        </p:nvSpPr>
        <p:spPr>
          <a:xfrm>
            <a:off x="5833927" y="4084377"/>
            <a:ext cx="245533" cy="294640"/>
          </a:xfrm>
          <a:prstGeom prst="rect">
            <a:avLst/>
          </a:prstGeom>
        </p:spPr>
        <p:txBody>
          <a:bodyPr vert="vert270" wrap="square" lIns="0" tIns="0" rIns="0" bIns="0" rtlCol="0">
            <a:noAutofit/>
          </a:bodyPr>
          <a:lstStyle/>
          <a:p>
            <a:pPr marL="16933"/>
            <a:r>
              <a:rPr sz="1533" b="1" spc="-7">
                <a:latin typeface="Tahoma"/>
                <a:cs typeface="Tahoma"/>
              </a:rPr>
              <a:t>d</a:t>
            </a:r>
            <a:r>
              <a:rPr sz="1533" b="1" spc="-20">
                <a:latin typeface="Tahoma"/>
                <a:cs typeface="Tahoma"/>
              </a:rPr>
              <a:t>a</a:t>
            </a:r>
            <a:r>
              <a:rPr sz="1533" b="1">
                <a:latin typeface="Tahoma"/>
                <a:cs typeface="Tahoma"/>
              </a:rPr>
              <a:t>te</a:t>
            </a:r>
            <a:endParaRPr sz="1533">
              <a:latin typeface="Tahoma"/>
              <a:cs typeface="Tahoma"/>
            </a:endParaRPr>
          </a:p>
        </p:txBody>
      </p:sp>
      <p:sp>
        <p:nvSpPr>
          <p:cNvPr id="529" name="object 529"/>
          <p:cNvSpPr txBox="1"/>
          <p:nvPr/>
        </p:nvSpPr>
        <p:spPr>
          <a:xfrm>
            <a:off x="6252960" y="4083786"/>
            <a:ext cx="245533" cy="234951"/>
          </a:xfrm>
          <a:prstGeom prst="rect">
            <a:avLst/>
          </a:prstGeom>
        </p:spPr>
        <p:txBody>
          <a:bodyPr vert="vert270" wrap="square" lIns="0" tIns="0" rIns="0" bIns="0" rtlCol="0">
            <a:noAutofit/>
          </a:bodyPr>
          <a:lstStyle/>
          <a:p>
            <a:pPr marL="16933"/>
            <a:r>
              <a:rPr sz="1533" b="1">
                <a:latin typeface="Tahoma"/>
                <a:cs typeface="Tahoma"/>
              </a:rPr>
              <a:t>J</a:t>
            </a:r>
            <a:r>
              <a:rPr sz="1533" b="1" spc="-27">
                <a:latin typeface="Tahoma"/>
                <a:cs typeface="Tahoma"/>
              </a:rPr>
              <a:t>a</a:t>
            </a:r>
            <a:r>
              <a:rPr sz="1533" b="1">
                <a:latin typeface="Tahoma"/>
                <a:cs typeface="Tahoma"/>
              </a:rPr>
              <a:t>n</a:t>
            </a:r>
            <a:endParaRPr sz="1533">
              <a:latin typeface="Tahoma"/>
              <a:cs typeface="Tahoma"/>
            </a:endParaRPr>
          </a:p>
        </p:txBody>
      </p:sp>
      <p:sp>
        <p:nvSpPr>
          <p:cNvPr id="530" name="object 530"/>
          <p:cNvSpPr txBox="1"/>
          <p:nvPr/>
        </p:nvSpPr>
        <p:spPr>
          <a:xfrm>
            <a:off x="6663840" y="4084855"/>
            <a:ext cx="245533" cy="243840"/>
          </a:xfrm>
          <a:prstGeom prst="rect">
            <a:avLst/>
          </a:prstGeom>
        </p:spPr>
        <p:txBody>
          <a:bodyPr vert="vert270" wrap="square" lIns="0" tIns="0" rIns="0" bIns="0" rtlCol="0">
            <a:noAutofit/>
          </a:bodyPr>
          <a:lstStyle/>
          <a:p>
            <a:pPr marL="16933"/>
            <a:r>
              <a:rPr sz="1533" b="1">
                <a:latin typeface="Tahoma"/>
                <a:cs typeface="Tahoma"/>
              </a:rPr>
              <a:t>F</a:t>
            </a:r>
            <a:r>
              <a:rPr sz="1533" b="1" spc="-13">
                <a:latin typeface="Tahoma"/>
                <a:cs typeface="Tahoma"/>
              </a:rPr>
              <a:t>e</a:t>
            </a:r>
            <a:r>
              <a:rPr sz="1533" b="1">
                <a:latin typeface="Tahoma"/>
                <a:cs typeface="Tahoma"/>
              </a:rPr>
              <a:t>b</a:t>
            </a:r>
            <a:endParaRPr sz="1533">
              <a:latin typeface="Tahoma"/>
              <a:cs typeface="Tahoma"/>
            </a:endParaRPr>
          </a:p>
        </p:txBody>
      </p:sp>
      <p:sp>
        <p:nvSpPr>
          <p:cNvPr id="531" name="object 531"/>
          <p:cNvSpPr txBox="1"/>
          <p:nvPr/>
        </p:nvSpPr>
        <p:spPr>
          <a:xfrm>
            <a:off x="7082660" y="4083682"/>
            <a:ext cx="245533" cy="255271"/>
          </a:xfrm>
          <a:prstGeom prst="rect">
            <a:avLst/>
          </a:prstGeom>
        </p:spPr>
        <p:txBody>
          <a:bodyPr vert="vert270" wrap="square" lIns="0" tIns="0" rIns="0" bIns="0" rtlCol="0">
            <a:noAutofit/>
          </a:bodyPr>
          <a:lstStyle/>
          <a:p>
            <a:pPr marL="16933"/>
            <a:r>
              <a:rPr sz="1533" b="1" spc="-27">
                <a:latin typeface="Tahoma"/>
                <a:cs typeface="Tahoma"/>
              </a:rPr>
              <a:t>M</a:t>
            </a:r>
            <a:r>
              <a:rPr sz="1533" b="1" spc="-20">
                <a:latin typeface="Tahoma"/>
                <a:cs typeface="Tahoma"/>
              </a:rPr>
              <a:t>a</a:t>
            </a:r>
            <a:r>
              <a:rPr sz="1533" b="1">
                <a:latin typeface="Tahoma"/>
                <a:cs typeface="Tahoma"/>
              </a:rPr>
              <a:t>r</a:t>
            </a:r>
            <a:endParaRPr sz="1533">
              <a:latin typeface="Tahoma"/>
              <a:cs typeface="Tahoma"/>
            </a:endParaRPr>
          </a:p>
        </p:txBody>
      </p:sp>
      <p:sp>
        <p:nvSpPr>
          <p:cNvPr id="532" name="object 532"/>
          <p:cNvSpPr txBox="1"/>
          <p:nvPr/>
        </p:nvSpPr>
        <p:spPr>
          <a:xfrm>
            <a:off x="7493648" y="4083489"/>
            <a:ext cx="245533" cy="234951"/>
          </a:xfrm>
          <a:prstGeom prst="rect">
            <a:avLst/>
          </a:prstGeom>
        </p:spPr>
        <p:txBody>
          <a:bodyPr vert="vert270" wrap="square" lIns="0" tIns="0" rIns="0" bIns="0" rtlCol="0">
            <a:noAutofit/>
          </a:bodyPr>
          <a:lstStyle/>
          <a:p>
            <a:pPr marL="16933"/>
            <a:r>
              <a:rPr sz="1533" b="1" spc="-27">
                <a:latin typeface="Tahoma"/>
                <a:cs typeface="Tahoma"/>
              </a:rPr>
              <a:t>A</a:t>
            </a:r>
            <a:r>
              <a:rPr sz="1533" b="1" spc="-7">
                <a:latin typeface="Tahoma"/>
                <a:cs typeface="Tahoma"/>
              </a:rPr>
              <a:t>p</a:t>
            </a:r>
            <a:r>
              <a:rPr sz="1533" b="1">
                <a:latin typeface="Tahoma"/>
                <a:cs typeface="Tahoma"/>
              </a:rPr>
              <a:t>r</a:t>
            </a:r>
            <a:endParaRPr sz="1533">
              <a:latin typeface="Tahoma"/>
              <a:cs typeface="Tahoma"/>
            </a:endParaRPr>
          </a:p>
        </p:txBody>
      </p:sp>
      <p:sp>
        <p:nvSpPr>
          <p:cNvPr id="533" name="object 533"/>
          <p:cNvSpPr txBox="1"/>
          <p:nvPr/>
        </p:nvSpPr>
        <p:spPr>
          <a:xfrm>
            <a:off x="7912575" y="4086610"/>
            <a:ext cx="245533" cy="272415"/>
          </a:xfrm>
          <a:prstGeom prst="rect">
            <a:avLst/>
          </a:prstGeom>
        </p:spPr>
        <p:txBody>
          <a:bodyPr vert="vert270" wrap="square" lIns="0" tIns="0" rIns="0" bIns="0" rtlCol="0">
            <a:noAutofit/>
          </a:bodyPr>
          <a:lstStyle/>
          <a:p>
            <a:pPr marL="16933"/>
            <a:r>
              <a:rPr sz="1533" b="1" spc="-27">
                <a:latin typeface="Tahoma"/>
                <a:cs typeface="Tahoma"/>
              </a:rPr>
              <a:t>M</a:t>
            </a:r>
            <a:r>
              <a:rPr sz="1533" b="1" spc="-20">
                <a:latin typeface="Tahoma"/>
                <a:cs typeface="Tahoma"/>
              </a:rPr>
              <a:t>a</a:t>
            </a:r>
            <a:r>
              <a:rPr sz="1533" b="1">
                <a:latin typeface="Tahoma"/>
                <a:cs typeface="Tahoma"/>
              </a:rPr>
              <a:t>y</a:t>
            </a:r>
            <a:endParaRPr sz="1533">
              <a:latin typeface="Tahoma"/>
              <a:cs typeface="Tahoma"/>
            </a:endParaRPr>
          </a:p>
        </p:txBody>
      </p:sp>
      <p:sp>
        <p:nvSpPr>
          <p:cNvPr id="534" name="object 534"/>
          <p:cNvSpPr txBox="1"/>
          <p:nvPr/>
        </p:nvSpPr>
        <p:spPr>
          <a:xfrm>
            <a:off x="8323348" y="4084023"/>
            <a:ext cx="245533" cy="240029"/>
          </a:xfrm>
          <a:prstGeom prst="rect">
            <a:avLst/>
          </a:prstGeom>
        </p:spPr>
        <p:txBody>
          <a:bodyPr vert="vert270" wrap="square" lIns="0" tIns="0" rIns="0" bIns="0" rtlCol="0">
            <a:noAutofit/>
          </a:bodyPr>
          <a:lstStyle/>
          <a:p>
            <a:pPr marL="16933"/>
            <a:r>
              <a:rPr sz="1533" b="1">
                <a:latin typeface="Tahoma"/>
                <a:cs typeface="Tahoma"/>
              </a:rPr>
              <a:t>J</a:t>
            </a:r>
            <a:r>
              <a:rPr sz="1533" b="1" spc="-27">
                <a:latin typeface="Tahoma"/>
                <a:cs typeface="Tahoma"/>
              </a:rPr>
              <a:t>u</a:t>
            </a:r>
            <a:r>
              <a:rPr sz="1533" b="1">
                <a:latin typeface="Tahoma"/>
                <a:cs typeface="Tahoma"/>
              </a:rPr>
              <a:t>n</a:t>
            </a:r>
            <a:endParaRPr sz="1533">
              <a:latin typeface="Tahoma"/>
              <a:cs typeface="Tahoma"/>
            </a:endParaRPr>
          </a:p>
        </p:txBody>
      </p:sp>
      <p:sp>
        <p:nvSpPr>
          <p:cNvPr id="535" name="object 535"/>
          <p:cNvSpPr txBox="1"/>
          <p:nvPr/>
        </p:nvSpPr>
        <p:spPr>
          <a:xfrm>
            <a:off x="8742382" y="4084579"/>
            <a:ext cx="245533" cy="198755"/>
          </a:xfrm>
          <a:prstGeom prst="rect">
            <a:avLst/>
          </a:prstGeom>
        </p:spPr>
        <p:txBody>
          <a:bodyPr vert="vert270" wrap="square" lIns="0" tIns="0" rIns="0" bIns="0" rtlCol="0">
            <a:noAutofit/>
          </a:bodyPr>
          <a:lstStyle/>
          <a:p>
            <a:pPr marL="16933"/>
            <a:r>
              <a:rPr sz="1533" b="1">
                <a:latin typeface="Tahoma"/>
                <a:cs typeface="Tahoma"/>
              </a:rPr>
              <a:t>J</a:t>
            </a:r>
            <a:r>
              <a:rPr sz="1533" b="1" spc="-27">
                <a:latin typeface="Tahoma"/>
                <a:cs typeface="Tahoma"/>
              </a:rPr>
              <a:t>u</a:t>
            </a:r>
            <a:r>
              <a:rPr sz="1533" b="1">
                <a:latin typeface="Tahoma"/>
                <a:cs typeface="Tahoma"/>
              </a:rPr>
              <a:t>l</a:t>
            </a:r>
            <a:endParaRPr sz="1533">
              <a:latin typeface="Tahoma"/>
              <a:cs typeface="Tahoma"/>
            </a:endParaRPr>
          </a:p>
        </p:txBody>
      </p:sp>
      <p:sp>
        <p:nvSpPr>
          <p:cNvPr id="536" name="object 536"/>
          <p:cNvSpPr txBox="1"/>
          <p:nvPr/>
        </p:nvSpPr>
        <p:spPr>
          <a:xfrm>
            <a:off x="9152940" y="4085110"/>
            <a:ext cx="245533" cy="259079"/>
          </a:xfrm>
          <a:prstGeom prst="rect">
            <a:avLst/>
          </a:prstGeom>
        </p:spPr>
        <p:txBody>
          <a:bodyPr vert="vert270" wrap="square" lIns="0" tIns="0" rIns="0" bIns="0" rtlCol="0">
            <a:noAutofit/>
          </a:bodyPr>
          <a:lstStyle/>
          <a:p>
            <a:pPr marL="16933"/>
            <a:r>
              <a:rPr sz="1533" b="1" spc="-27">
                <a:latin typeface="Tahoma"/>
                <a:cs typeface="Tahoma"/>
              </a:rPr>
              <a:t>A</a:t>
            </a:r>
            <a:r>
              <a:rPr sz="1533" b="1" spc="-20">
                <a:latin typeface="Tahoma"/>
                <a:cs typeface="Tahoma"/>
              </a:rPr>
              <a:t>u</a:t>
            </a:r>
            <a:r>
              <a:rPr sz="1533" b="1">
                <a:latin typeface="Tahoma"/>
                <a:cs typeface="Tahoma"/>
              </a:rPr>
              <a:t>g</a:t>
            </a:r>
            <a:endParaRPr sz="1533">
              <a:latin typeface="Tahoma"/>
              <a:cs typeface="Tahoma"/>
            </a:endParaRPr>
          </a:p>
        </p:txBody>
      </p:sp>
      <p:sp>
        <p:nvSpPr>
          <p:cNvPr id="537" name="object 537"/>
          <p:cNvSpPr txBox="1"/>
          <p:nvPr/>
        </p:nvSpPr>
        <p:spPr>
          <a:xfrm>
            <a:off x="9571867" y="4085095"/>
            <a:ext cx="245533" cy="248920"/>
          </a:xfrm>
          <a:prstGeom prst="rect">
            <a:avLst/>
          </a:prstGeom>
        </p:spPr>
        <p:txBody>
          <a:bodyPr vert="vert270" wrap="square" lIns="0" tIns="0" rIns="0" bIns="0" rtlCol="0">
            <a:noAutofit/>
          </a:bodyPr>
          <a:lstStyle/>
          <a:p>
            <a:pPr marL="16933"/>
            <a:r>
              <a:rPr sz="1533" b="1" spc="-13">
                <a:latin typeface="Tahoma"/>
                <a:cs typeface="Tahoma"/>
              </a:rPr>
              <a:t>S</a:t>
            </a:r>
            <a:r>
              <a:rPr sz="1533" b="1" spc="-20">
                <a:latin typeface="Tahoma"/>
                <a:cs typeface="Tahoma"/>
              </a:rPr>
              <a:t>e</a:t>
            </a:r>
            <a:r>
              <a:rPr sz="1533" b="1">
                <a:latin typeface="Tahoma"/>
                <a:cs typeface="Tahoma"/>
              </a:rPr>
              <a:t>p</a:t>
            </a:r>
            <a:endParaRPr sz="1533">
              <a:latin typeface="Tahoma"/>
              <a:cs typeface="Tahoma"/>
            </a:endParaRPr>
          </a:p>
        </p:txBody>
      </p:sp>
      <p:sp>
        <p:nvSpPr>
          <p:cNvPr id="538" name="object 538"/>
          <p:cNvSpPr txBox="1"/>
          <p:nvPr/>
        </p:nvSpPr>
        <p:spPr>
          <a:xfrm>
            <a:off x="9982747" y="4081068"/>
            <a:ext cx="245533" cy="237491"/>
          </a:xfrm>
          <a:prstGeom prst="rect">
            <a:avLst/>
          </a:prstGeom>
        </p:spPr>
        <p:txBody>
          <a:bodyPr vert="vert270" wrap="square" lIns="0" tIns="0" rIns="0" bIns="0" rtlCol="0">
            <a:noAutofit/>
          </a:bodyPr>
          <a:lstStyle/>
          <a:p>
            <a:pPr marL="16933"/>
            <a:r>
              <a:rPr sz="1533" b="1" spc="20">
                <a:latin typeface="Tahoma"/>
                <a:cs typeface="Tahoma"/>
              </a:rPr>
              <a:t>O</a:t>
            </a:r>
            <a:r>
              <a:rPr sz="1533" b="1" spc="13">
                <a:latin typeface="Tahoma"/>
                <a:cs typeface="Tahoma"/>
              </a:rPr>
              <a:t>c</a:t>
            </a:r>
            <a:r>
              <a:rPr sz="1533" b="1">
                <a:latin typeface="Tahoma"/>
                <a:cs typeface="Tahoma"/>
              </a:rPr>
              <a:t>t</a:t>
            </a:r>
            <a:endParaRPr sz="1533">
              <a:latin typeface="Tahoma"/>
              <a:cs typeface="Tahoma"/>
            </a:endParaRPr>
          </a:p>
        </p:txBody>
      </p:sp>
      <p:sp>
        <p:nvSpPr>
          <p:cNvPr id="539" name="object 539"/>
          <p:cNvSpPr txBox="1"/>
          <p:nvPr/>
        </p:nvSpPr>
        <p:spPr>
          <a:xfrm>
            <a:off x="10401675" y="4086429"/>
            <a:ext cx="245533" cy="267971"/>
          </a:xfrm>
          <a:prstGeom prst="rect">
            <a:avLst/>
          </a:prstGeom>
        </p:spPr>
        <p:txBody>
          <a:bodyPr vert="vert270" wrap="square" lIns="0" tIns="0" rIns="0" bIns="0" rtlCol="0">
            <a:noAutofit/>
          </a:bodyPr>
          <a:lstStyle/>
          <a:p>
            <a:pPr marL="16933"/>
            <a:r>
              <a:rPr sz="1533" b="1" spc="20">
                <a:latin typeface="Tahoma"/>
                <a:cs typeface="Tahoma"/>
              </a:rPr>
              <a:t>N</a:t>
            </a:r>
            <a:r>
              <a:rPr sz="1533" b="1" spc="7">
                <a:latin typeface="Tahoma"/>
                <a:cs typeface="Tahoma"/>
              </a:rPr>
              <a:t>o</a:t>
            </a:r>
            <a:r>
              <a:rPr sz="1533" b="1">
                <a:latin typeface="Tahoma"/>
                <a:cs typeface="Tahoma"/>
              </a:rPr>
              <a:t>v</a:t>
            </a:r>
            <a:endParaRPr sz="1533">
              <a:latin typeface="Tahoma"/>
              <a:cs typeface="Tahoma"/>
            </a:endParaRPr>
          </a:p>
        </p:txBody>
      </p:sp>
      <p:sp>
        <p:nvSpPr>
          <p:cNvPr id="540" name="object 540"/>
          <p:cNvSpPr txBox="1"/>
          <p:nvPr/>
        </p:nvSpPr>
        <p:spPr>
          <a:xfrm>
            <a:off x="10812555" y="4087477"/>
            <a:ext cx="245533" cy="251460"/>
          </a:xfrm>
          <a:prstGeom prst="rect">
            <a:avLst/>
          </a:prstGeom>
        </p:spPr>
        <p:txBody>
          <a:bodyPr vert="vert270" wrap="square" lIns="0" tIns="0" rIns="0" bIns="0" rtlCol="0">
            <a:noAutofit/>
          </a:bodyPr>
          <a:lstStyle/>
          <a:p>
            <a:pPr marL="16933"/>
            <a:r>
              <a:rPr sz="1533" b="1" spc="-13">
                <a:latin typeface="Tahoma"/>
                <a:cs typeface="Tahoma"/>
              </a:rPr>
              <a:t>D</a:t>
            </a:r>
            <a:r>
              <a:rPr sz="1533" b="1" spc="-20">
                <a:latin typeface="Tahoma"/>
                <a:cs typeface="Tahoma"/>
              </a:rPr>
              <a:t>e</a:t>
            </a:r>
            <a:r>
              <a:rPr sz="1533" b="1">
                <a:latin typeface="Tahoma"/>
                <a:cs typeface="Tahoma"/>
              </a:rPr>
              <a:t>c</a:t>
            </a:r>
            <a:endParaRPr sz="1533">
              <a:latin typeface="Tahoma"/>
              <a:cs typeface="Tahoma"/>
            </a:endParaRPr>
          </a:p>
        </p:txBody>
      </p:sp>
      <p:sp>
        <p:nvSpPr>
          <p:cNvPr id="541" name="object 541"/>
          <p:cNvSpPr txBox="1"/>
          <p:nvPr/>
        </p:nvSpPr>
        <p:spPr>
          <a:xfrm>
            <a:off x="7719726" y="3561322"/>
            <a:ext cx="754380" cy="313055"/>
          </a:xfrm>
          <a:prstGeom prst="rect">
            <a:avLst/>
          </a:prstGeom>
        </p:spPr>
        <p:txBody>
          <a:bodyPr vert="horz" wrap="square" lIns="0" tIns="0" rIns="0" bIns="0" rtlCol="0">
            <a:noAutofit/>
          </a:bodyPr>
          <a:lstStyle/>
          <a:p>
            <a:pPr marL="145623" marR="16933" indent="-129537">
              <a:lnSpc>
                <a:spcPct val="104800"/>
              </a:lnSpc>
            </a:pPr>
            <a:r>
              <a:rPr sz="1267" b="1" spc="167">
                <a:latin typeface="Tahoma"/>
                <a:cs typeface="Tahoma"/>
              </a:rPr>
              <a:t>C</a:t>
            </a:r>
            <a:r>
              <a:rPr sz="1267" b="1" spc="133">
                <a:latin typeface="Tahoma"/>
                <a:cs typeface="Tahoma"/>
              </a:rPr>
              <a:t>h</a:t>
            </a:r>
            <a:r>
              <a:rPr sz="1267" b="1" spc="120">
                <a:latin typeface="Tahoma"/>
                <a:cs typeface="Tahoma"/>
              </a:rPr>
              <a:t>a</a:t>
            </a:r>
            <a:r>
              <a:rPr sz="1267" b="1" spc="133">
                <a:latin typeface="Tahoma"/>
                <a:cs typeface="Tahoma"/>
              </a:rPr>
              <a:t>n</a:t>
            </a:r>
            <a:r>
              <a:rPr sz="1267" b="1" spc="147">
                <a:latin typeface="Tahoma"/>
                <a:cs typeface="Tahoma"/>
              </a:rPr>
              <a:t>ge</a:t>
            </a:r>
            <a:r>
              <a:rPr sz="1267" b="1" spc="73">
                <a:latin typeface="Tahoma"/>
                <a:cs typeface="Tahoma"/>
              </a:rPr>
              <a:t> </a:t>
            </a:r>
            <a:r>
              <a:rPr sz="1267" b="1" spc="187">
                <a:latin typeface="Tahoma"/>
                <a:cs typeface="Tahoma"/>
              </a:rPr>
              <a:t>M</a:t>
            </a:r>
            <a:r>
              <a:rPr sz="1267" b="1" spc="120">
                <a:latin typeface="Tahoma"/>
                <a:cs typeface="Tahoma"/>
              </a:rPr>
              <a:t>a</a:t>
            </a:r>
            <a:r>
              <a:rPr sz="1267" b="1" spc="147">
                <a:latin typeface="Tahoma"/>
                <a:cs typeface="Tahoma"/>
              </a:rPr>
              <a:t>de</a:t>
            </a:r>
            <a:endParaRPr sz="1267">
              <a:latin typeface="Tahoma"/>
              <a:cs typeface="Tahoma"/>
            </a:endParaRPr>
          </a:p>
        </p:txBody>
      </p:sp>
      <p:sp>
        <p:nvSpPr>
          <p:cNvPr id="542" name="object 542"/>
          <p:cNvSpPr txBox="1"/>
          <p:nvPr/>
        </p:nvSpPr>
        <p:spPr>
          <a:xfrm>
            <a:off x="5117084" y="2707374"/>
            <a:ext cx="245533" cy="1095375"/>
          </a:xfrm>
          <a:prstGeom prst="rect">
            <a:avLst/>
          </a:prstGeom>
        </p:spPr>
        <p:txBody>
          <a:bodyPr vert="vert270" wrap="square" lIns="0" tIns="0" rIns="0" bIns="0" rtlCol="0">
            <a:noAutofit/>
          </a:bodyPr>
          <a:lstStyle/>
          <a:p>
            <a:pPr marL="16933"/>
            <a:r>
              <a:rPr sz="1533" b="1">
                <a:latin typeface="Tahoma"/>
                <a:cs typeface="Tahoma"/>
              </a:rPr>
              <a:t>Cy</a:t>
            </a:r>
            <a:r>
              <a:rPr sz="1533" b="1" spc="13">
                <a:latin typeface="Tahoma"/>
                <a:cs typeface="Tahoma"/>
              </a:rPr>
              <a:t>c</a:t>
            </a:r>
            <a:r>
              <a:rPr sz="1533" b="1" spc="-20">
                <a:latin typeface="Tahoma"/>
                <a:cs typeface="Tahoma"/>
              </a:rPr>
              <a:t>l</a:t>
            </a:r>
            <a:r>
              <a:rPr sz="1533" b="1">
                <a:latin typeface="Tahoma"/>
                <a:cs typeface="Tahoma"/>
              </a:rPr>
              <a:t>e</a:t>
            </a:r>
            <a:r>
              <a:rPr sz="1533" b="1" spc="-93">
                <a:latin typeface="Tahoma"/>
                <a:cs typeface="Tahoma"/>
              </a:rPr>
              <a:t> </a:t>
            </a:r>
            <a:r>
              <a:rPr sz="1533" b="1" spc="7">
                <a:latin typeface="Tahoma"/>
                <a:cs typeface="Tahoma"/>
              </a:rPr>
              <a:t>T</a:t>
            </a:r>
            <a:r>
              <a:rPr sz="1533" b="1" spc="-20">
                <a:latin typeface="Tahoma"/>
                <a:cs typeface="Tahoma"/>
              </a:rPr>
              <a:t>i</a:t>
            </a:r>
            <a:r>
              <a:rPr sz="1533" b="1">
                <a:latin typeface="Tahoma"/>
                <a:cs typeface="Tahoma"/>
              </a:rPr>
              <a:t>me</a:t>
            </a:r>
            <a:r>
              <a:rPr sz="1533" b="1" spc="-93">
                <a:latin typeface="Tahoma"/>
                <a:cs typeface="Tahoma"/>
              </a:rPr>
              <a:t> </a:t>
            </a:r>
            <a:r>
              <a:rPr sz="1533" b="1">
                <a:latin typeface="Tahoma"/>
                <a:cs typeface="Tahoma"/>
              </a:rPr>
              <a:t>(m</a:t>
            </a:r>
            <a:r>
              <a:rPr sz="1533" b="1" spc="-20">
                <a:latin typeface="Tahoma"/>
                <a:cs typeface="Tahoma"/>
              </a:rPr>
              <a:t>in</a:t>
            </a:r>
            <a:r>
              <a:rPr sz="1533" b="1" spc="20">
                <a:latin typeface="Tahoma"/>
                <a:cs typeface="Tahoma"/>
              </a:rPr>
              <a:t>.</a:t>
            </a:r>
            <a:r>
              <a:rPr sz="1533" b="1">
                <a:latin typeface="Tahoma"/>
                <a:cs typeface="Tahoma"/>
              </a:rPr>
              <a:t>)</a:t>
            </a:r>
            <a:endParaRPr sz="1533">
              <a:latin typeface="Tahoma"/>
              <a:cs typeface="Tahoma"/>
            </a:endParaRPr>
          </a:p>
        </p:txBody>
      </p:sp>
      <p:sp>
        <p:nvSpPr>
          <p:cNvPr id="543" name="object 543"/>
          <p:cNvSpPr/>
          <p:nvPr/>
        </p:nvSpPr>
        <p:spPr>
          <a:xfrm>
            <a:off x="8419707" y="3460669"/>
            <a:ext cx="42911" cy="558353"/>
          </a:xfrm>
          <a:custGeom>
            <a:avLst/>
            <a:gdLst/>
            <a:ahLst/>
            <a:cxnLst/>
            <a:rect l="l" t="t" r="r" b="b"/>
            <a:pathLst>
              <a:path w="32183" h="558353">
                <a:moveTo>
                  <a:pt x="12068" y="531444"/>
                </a:moveTo>
                <a:lnTo>
                  <a:pt x="0" y="531444"/>
                </a:lnTo>
                <a:lnTo>
                  <a:pt x="16091" y="558353"/>
                </a:lnTo>
                <a:lnTo>
                  <a:pt x="27476" y="539315"/>
                </a:lnTo>
                <a:lnTo>
                  <a:pt x="13839" y="539315"/>
                </a:lnTo>
                <a:lnTo>
                  <a:pt x="12068" y="537768"/>
                </a:lnTo>
                <a:lnTo>
                  <a:pt x="12068" y="531444"/>
                </a:lnTo>
                <a:close/>
              </a:path>
              <a:path w="32183" h="558353">
                <a:moveTo>
                  <a:pt x="18344" y="0"/>
                </a:moveTo>
                <a:lnTo>
                  <a:pt x="13839" y="0"/>
                </a:lnTo>
                <a:lnTo>
                  <a:pt x="12068" y="1479"/>
                </a:lnTo>
                <a:lnTo>
                  <a:pt x="12068" y="537768"/>
                </a:lnTo>
                <a:lnTo>
                  <a:pt x="13839" y="539315"/>
                </a:lnTo>
                <a:lnTo>
                  <a:pt x="18344" y="539315"/>
                </a:lnTo>
                <a:lnTo>
                  <a:pt x="20114" y="537768"/>
                </a:lnTo>
                <a:lnTo>
                  <a:pt x="20114" y="1479"/>
                </a:lnTo>
                <a:lnTo>
                  <a:pt x="18344" y="0"/>
                </a:lnTo>
                <a:close/>
              </a:path>
              <a:path w="32183" h="558353">
                <a:moveTo>
                  <a:pt x="32183" y="531444"/>
                </a:moveTo>
                <a:lnTo>
                  <a:pt x="20114" y="531444"/>
                </a:lnTo>
                <a:lnTo>
                  <a:pt x="20114" y="537768"/>
                </a:lnTo>
                <a:lnTo>
                  <a:pt x="18344" y="539315"/>
                </a:lnTo>
                <a:lnTo>
                  <a:pt x="27476" y="539315"/>
                </a:lnTo>
                <a:lnTo>
                  <a:pt x="32183" y="531444"/>
                </a:lnTo>
                <a:close/>
              </a:path>
            </a:pathLst>
          </a:custGeom>
          <a:solidFill>
            <a:srgbClr val="FF0000"/>
          </a:solidFill>
        </p:spPr>
        <p:txBody>
          <a:bodyPr wrap="square" lIns="0" tIns="0" rIns="0" bIns="0" rtlCol="0">
            <a:noAutofit/>
          </a:bodyPr>
          <a:lstStyle/>
          <a:p>
            <a:endParaRPr sz="2400"/>
          </a:p>
        </p:txBody>
      </p:sp>
    </p:spTree>
    <p:extLst>
      <p:ext uri="{BB962C8B-B14F-4D97-AF65-F5344CB8AC3E}">
        <p14:creationId xmlns:p14="http://schemas.microsoft.com/office/powerpoint/2010/main" val="2121569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36" y="1078049"/>
            <a:ext cx="3437188" cy="286738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733" b="1"/>
              <a:t>         AIM</a:t>
            </a:r>
          </a:p>
          <a:p>
            <a:endParaRPr lang="en-US" sz="1100" b="1"/>
          </a:p>
          <a:p>
            <a:r>
              <a:rPr lang="en-US" sz="2000" b="1">
                <a:latin typeface="Arial" panose="020B0604020202020204" pitchFamily="34" charset="0"/>
                <a:cs typeface="Arial" panose="020B0604020202020204" pitchFamily="34" charset="0"/>
              </a:rPr>
              <a:t>Is there an agreed aim that is understood by everyone in the system?</a:t>
            </a:r>
          </a:p>
          <a:p>
            <a:endParaRPr lang="en-US" sz="2400"/>
          </a:p>
          <a:p>
            <a:endParaRPr lang="en-US" sz="2400"/>
          </a:p>
          <a:p>
            <a:endParaRPr lang="en-US" sz="2400"/>
          </a:p>
        </p:txBody>
      </p:sp>
      <p:sp>
        <p:nvSpPr>
          <p:cNvPr id="6" name="TextBox 5"/>
          <p:cNvSpPr txBox="1"/>
          <p:nvPr/>
        </p:nvSpPr>
        <p:spPr>
          <a:xfrm>
            <a:off x="3474506" y="1078048"/>
            <a:ext cx="4416491" cy="28058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a:t>     </a:t>
            </a:r>
            <a:r>
              <a:rPr lang="en-US" sz="3733" b="1"/>
              <a:t>CORRECT CHANGES</a:t>
            </a:r>
          </a:p>
          <a:p>
            <a:pPr algn="ctr"/>
            <a:endParaRPr lang="en-US" sz="1100" b="1"/>
          </a:p>
          <a:p>
            <a:r>
              <a:rPr lang="en-US" sz="2000" b="1">
                <a:latin typeface="Arial" panose="020B0604020202020204" pitchFamily="34" charset="0"/>
                <a:cs typeface="Arial" panose="020B0604020202020204" pitchFamily="34" charset="0"/>
              </a:rPr>
              <a:t>Are we using our full knowledge to identify the right changes and </a:t>
            </a:r>
            <a:r>
              <a:rPr lang="en-US" sz="2000" b="1" err="1">
                <a:latin typeface="Arial" panose="020B0604020202020204" pitchFamily="34" charset="0"/>
                <a:cs typeface="Arial" panose="020B0604020202020204" pitchFamily="34" charset="0"/>
              </a:rPr>
              <a:t>prioritising</a:t>
            </a:r>
            <a:r>
              <a:rPr lang="en-US" sz="2000" b="1">
                <a:latin typeface="Arial" panose="020B0604020202020204" pitchFamily="34" charset="0"/>
                <a:cs typeface="Arial" panose="020B0604020202020204" pitchFamily="34" charset="0"/>
              </a:rPr>
              <a:t> those likely to have the biggest impact  on our AIM?</a:t>
            </a:r>
          </a:p>
          <a:p>
            <a:endParaRPr lang="en-US" sz="2400"/>
          </a:p>
          <a:p>
            <a:endParaRPr lang="en-US" sz="2400"/>
          </a:p>
        </p:txBody>
      </p:sp>
      <p:sp>
        <p:nvSpPr>
          <p:cNvPr id="7" name="TextBox 6"/>
          <p:cNvSpPr txBox="1"/>
          <p:nvPr/>
        </p:nvSpPr>
        <p:spPr>
          <a:xfrm>
            <a:off x="7920203" y="1078049"/>
            <a:ext cx="4271797" cy="3072508"/>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3733">
                <a:solidFill>
                  <a:schemeClr val="bg1"/>
                </a:solidFill>
              </a:rPr>
              <a:t>    </a:t>
            </a:r>
            <a:r>
              <a:rPr lang="en-US" sz="3733" b="1">
                <a:solidFill>
                  <a:schemeClr val="bg1"/>
                </a:solidFill>
              </a:rPr>
              <a:t>CLEAR CHANGE           METHOD</a:t>
            </a:r>
          </a:p>
          <a:p>
            <a:pPr algn="ctr"/>
            <a:endParaRPr lang="en-US" sz="1100" b="1">
              <a:solidFill>
                <a:schemeClr val="bg1"/>
              </a:solidFill>
            </a:endParaRPr>
          </a:p>
          <a:p>
            <a:r>
              <a:rPr lang="en-US" sz="2000" b="1">
                <a:solidFill>
                  <a:schemeClr val="bg1"/>
                </a:solidFill>
                <a:latin typeface="Arial" panose="020B0604020202020204" pitchFamily="34" charset="0"/>
                <a:cs typeface="Arial" panose="020B0604020202020204" pitchFamily="34" charset="0"/>
              </a:rPr>
              <a:t>Does everyone know and understand the method(S) we will use to improve?  </a:t>
            </a:r>
            <a:endParaRPr lang="en-US" sz="2400"/>
          </a:p>
          <a:p>
            <a:endParaRPr lang="en-US" sz="2400"/>
          </a:p>
          <a:p>
            <a:endParaRPr lang="en-US" sz="2400"/>
          </a:p>
        </p:txBody>
      </p:sp>
      <p:sp>
        <p:nvSpPr>
          <p:cNvPr id="9" name="TextBox 8"/>
          <p:cNvSpPr txBox="1"/>
          <p:nvPr/>
        </p:nvSpPr>
        <p:spPr>
          <a:xfrm>
            <a:off x="0" y="3909054"/>
            <a:ext cx="3450824" cy="30725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733"/>
              <a:t>   </a:t>
            </a:r>
            <a:r>
              <a:rPr lang="en-US" sz="3733" b="1"/>
              <a:t>MEASUREMENT</a:t>
            </a:r>
          </a:p>
          <a:p>
            <a:endParaRPr lang="en-US" sz="1100" b="1"/>
          </a:p>
          <a:p>
            <a:r>
              <a:rPr lang="en-US" sz="2000" b="1">
                <a:latin typeface="Arial" panose="020B0604020202020204" pitchFamily="34" charset="0"/>
                <a:cs typeface="Arial" panose="020B0604020202020204" pitchFamily="34" charset="0"/>
              </a:rPr>
              <a:t>Can we measure and report </a:t>
            </a:r>
            <a:r>
              <a:rPr lang="en-US" sz="2000" b="1" err="1">
                <a:latin typeface="Arial" panose="020B0604020202020204" pitchFamily="34" charset="0"/>
                <a:cs typeface="Arial" panose="020B0604020202020204" pitchFamily="34" charset="0"/>
              </a:rPr>
              <a:t>prgress</a:t>
            </a:r>
            <a:r>
              <a:rPr lang="en-US" sz="2000" b="1">
                <a:latin typeface="Arial" panose="020B0604020202020204" pitchFamily="34" charset="0"/>
                <a:cs typeface="Arial" panose="020B0604020202020204" pitchFamily="34" charset="0"/>
              </a:rPr>
              <a:t> on our improvement aim? </a:t>
            </a:r>
          </a:p>
          <a:p>
            <a:endParaRPr lang="en-US" sz="2400"/>
          </a:p>
          <a:p>
            <a:endParaRPr lang="en-US" sz="2400"/>
          </a:p>
        </p:txBody>
      </p:sp>
      <p:sp>
        <p:nvSpPr>
          <p:cNvPr id="10" name="TextBox 9"/>
          <p:cNvSpPr txBox="1"/>
          <p:nvPr/>
        </p:nvSpPr>
        <p:spPr>
          <a:xfrm>
            <a:off x="3476019" y="3908223"/>
            <a:ext cx="4416491" cy="2949397"/>
          </a:xfrm>
          <a:prstGeom prst="rec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733"/>
              <a:t>      </a:t>
            </a:r>
            <a:r>
              <a:rPr lang="en-US" sz="3733" b="1"/>
              <a:t>CAPACITY AND                                                                                            CAPABILITY </a:t>
            </a:r>
          </a:p>
          <a:p>
            <a:endParaRPr lang="en-US" sz="1100" b="1"/>
          </a:p>
          <a:p>
            <a:r>
              <a:rPr lang="en-US" sz="2000" b="1">
                <a:latin typeface="Arial" panose="020B0604020202020204" pitchFamily="34" charset="0"/>
                <a:cs typeface="Arial" panose="020B0604020202020204" pitchFamily="34" charset="0"/>
              </a:rPr>
              <a:t>Are people and other  resources being deployed and developed  in the best way to enable improvement?</a:t>
            </a:r>
          </a:p>
          <a:p>
            <a:endParaRPr lang="en-US" sz="2000" b="1">
              <a:latin typeface="Arial" panose="020B0604020202020204" pitchFamily="34" charset="0"/>
              <a:cs typeface="Arial" panose="020B0604020202020204" pitchFamily="34" charset="0"/>
            </a:endParaRPr>
          </a:p>
        </p:txBody>
      </p:sp>
      <p:sp>
        <p:nvSpPr>
          <p:cNvPr id="11" name="TextBox 10"/>
          <p:cNvSpPr txBox="1"/>
          <p:nvPr/>
        </p:nvSpPr>
        <p:spPr>
          <a:xfrm>
            <a:off x="7905573" y="3909054"/>
            <a:ext cx="4301055" cy="2949397"/>
          </a:xfrm>
          <a:prstGeom prst="rect">
            <a:avLst/>
          </a:prstGeom>
          <a:solidFill>
            <a:srgbClr val="0000FF"/>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sz="3733"/>
              <a:t>       </a:t>
            </a:r>
            <a:r>
              <a:rPr lang="en-US" sz="3733" b="1"/>
              <a:t>SCALE UP AND SPREAD</a:t>
            </a:r>
          </a:p>
          <a:p>
            <a:endParaRPr lang="en-US" sz="1100" b="1"/>
          </a:p>
          <a:p>
            <a:r>
              <a:rPr lang="en-US" sz="2000" b="1">
                <a:latin typeface="Arial" panose="020B0604020202020204" pitchFamily="34" charset="0"/>
                <a:cs typeface="Arial" panose="020B0604020202020204" pitchFamily="34" charset="0"/>
              </a:rPr>
              <a:t>Have we set out our plans to test implement and scale up, innovate and share  new learning to spread improvement everywhere its needed? </a:t>
            </a:r>
          </a:p>
        </p:txBody>
      </p:sp>
      <p:sp>
        <p:nvSpPr>
          <p:cNvPr id="12" name="Rectangle 11"/>
          <p:cNvSpPr/>
          <p:nvPr/>
        </p:nvSpPr>
        <p:spPr>
          <a:xfrm>
            <a:off x="105027" y="845051"/>
            <a:ext cx="714298" cy="1231106"/>
          </a:xfrm>
          <a:prstGeom prst="rect">
            <a:avLst/>
          </a:prstGeom>
          <a:noFill/>
        </p:spPr>
        <p:txBody>
          <a:bodyPr wrap="none" lIns="121920" tIns="60960" rIns="121920" bIns="60960">
            <a:spAutoFit/>
          </a:bodyPr>
          <a:lstStyle/>
          <a:p>
            <a:pPr algn="ctr"/>
            <a:r>
              <a:rPr lang="en-US" sz="72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p>
        </p:txBody>
      </p:sp>
      <p:sp>
        <p:nvSpPr>
          <p:cNvPr id="13" name="Rectangle 12"/>
          <p:cNvSpPr/>
          <p:nvPr/>
        </p:nvSpPr>
        <p:spPr>
          <a:xfrm>
            <a:off x="3364662" y="838289"/>
            <a:ext cx="922688"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a:t>
            </a:r>
          </a:p>
        </p:txBody>
      </p:sp>
      <p:sp>
        <p:nvSpPr>
          <p:cNvPr id="14" name="Rectangle 13"/>
          <p:cNvSpPr/>
          <p:nvPr/>
        </p:nvSpPr>
        <p:spPr>
          <a:xfrm>
            <a:off x="7890944" y="936937"/>
            <a:ext cx="714298" cy="1231106"/>
          </a:xfrm>
          <a:prstGeom prst="rect">
            <a:avLst/>
          </a:prstGeom>
          <a:noFill/>
        </p:spPr>
        <p:txBody>
          <a:bodyPr wrap="none" lIns="121920" tIns="60960" rIns="121920" bIns="60960">
            <a:spAutoFit/>
          </a:bodyPr>
          <a:lstStyle/>
          <a:p>
            <a:pPr algn="ctr"/>
            <a:r>
              <a:rPr lang="en-US" sz="72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p>
        </p:txBody>
      </p:sp>
      <p:sp>
        <p:nvSpPr>
          <p:cNvPr id="16" name="Rectangle 15"/>
          <p:cNvSpPr/>
          <p:nvPr/>
        </p:nvSpPr>
        <p:spPr>
          <a:xfrm>
            <a:off x="100732" y="3644766"/>
            <a:ext cx="722890" cy="1231106"/>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p>
        </p:txBody>
      </p:sp>
      <p:sp>
        <p:nvSpPr>
          <p:cNvPr id="17" name="Rectangle 16"/>
          <p:cNvSpPr/>
          <p:nvPr/>
        </p:nvSpPr>
        <p:spPr>
          <a:xfrm>
            <a:off x="3499367" y="3621022"/>
            <a:ext cx="722890" cy="1231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p>
        </p:txBody>
      </p:sp>
      <p:sp>
        <p:nvSpPr>
          <p:cNvPr id="18" name="Rectangle 17"/>
          <p:cNvSpPr/>
          <p:nvPr/>
        </p:nvSpPr>
        <p:spPr>
          <a:xfrm>
            <a:off x="7890917" y="3621022"/>
            <a:ext cx="714298" cy="1231106"/>
          </a:xfrm>
          <a:prstGeom prst="rect">
            <a:avLst/>
          </a:prstGeom>
          <a:noFill/>
        </p:spPr>
        <p:txBody>
          <a:bodyPr wrap="square" lIns="121920" tIns="60960" rIns="121920" bIns="60960">
            <a:spAutoFit/>
          </a:bodyPr>
          <a:lstStyle/>
          <a:p>
            <a:pPr algn="ctr"/>
            <a:r>
              <a:rPr lang="en-GB" sz="72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p>
        </p:txBody>
      </p:sp>
      <p:sp>
        <p:nvSpPr>
          <p:cNvPr id="19" name="TextBox 18"/>
          <p:cNvSpPr txBox="1"/>
          <p:nvPr/>
        </p:nvSpPr>
        <p:spPr>
          <a:xfrm>
            <a:off x="1" y="0"/>
            <a:ext cx="12192000" cy="1077218"/>
          </a:xfrm>
          <a:prstGeom prst="rect">
            <a:avLst/>
          </a:prstGeom>
          <a:solidFill>
            <a:schemeClr val="tx2">
              <a:lumMod val="20000"/>
              <a:lumOff val="80000"/>
            </a:schemeClr>
          </a:solidFill>
        </p:spPr>
        <p:txBody>
          <a:bodyPr wrap="square" rtlCol="0">
            <a:spAutoFit/>
          </a:bodyPr>
          <a:lstStyle/>
          <a:p>
            <a:r>
              <a:rPr lang="en-US" sz="3200" b="1">
                <a:latin typeface="Arial" panose="020B0604020202020204" pitchFamily="34" charset="0"/>
                <a:cs typeface="Arial" panose="020B0604020202020204" pitchFamily="34" charset="0"/>
              </a:rPr>
              <a:t>SIX Fundamental questions we must as of all changes we are trying to make </a:t>
            </a:r>
          </a:p>
        </p:txBody>
      </p:sp>
    </p:spTree>
    <p:extLst>
      <p:ext uri="{BB962C8B-B14F-4D97-AF65-F5344CB8AC3E}">
        <p14:creationId xmlns:p14="http://schemas.microsoft.com/office/powerpoint/2010/main" val="2759714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4"/>
          <p:cNvSpPr>
            <a:spLocks/>
          </p:cNvSpPr>
          <p:nvPr/>
        </p:nvSpPr>
        <p:spPr bwMode="auto">
          <a:xfrm>
            <a:off x="3962400" y="4813300"/>
            <a:ext cx="3471333" cy="330200"/>
          </a:xfrm>
          <a:prstGeom prst="rect">
            <a:avLst/>
          </a:prstGeom>
          <a:noFill/>
          <a:ln w="12700">
            <a:noFill/>
            <a:miter lim="800000"/>
            <a:headEnd/>
            <a:tailEnd/>
          </a:ln>
        </p:spPr>
        <p:txBody>
          <a:bodyPr lIns="0" tIns="0" rIns="0" bIns="0" anchor="ctr"/>
          <a:lstStyle/>
          <a:p>
            <a:pPr>
              <a:spcBef>
                <a:spcPts val="1400"/>
              </a:spcBef>
            </a:pPr>
            <a:r>
              <a:rPr lang="en-US" sz="2400" b="1">
                <a:solidFill>
                  <a:srgbClr val="FFFFFF"/>
                </a:solidFill>
                <a:latin typeface="Calibri" pitchFamily="34" charset="0"/>
                <a:cs typeface="Arial" pitchFamily="34" charset="0"/>
                <a:sym typeface="Arial" pitchFamily="34" charset="0"/>
              </a:rPr>
              <a:t>Profound Knowledge</a:t>
            </a:r>
          </a:p>
        </p:txBody>
      </p:sp>
      <p:sp>
        <p:nvSpPr>
          <p:cNvPr id="26630" name="Rectangle 5"/>
          <p:cNvSpPr>
            <a:spLocks/>
          </p:cNvSpPr>
          <p:nvPr/>
        </p:nvSpPr>
        <p:spPr bwMode="auto">
          <a:xfrm>
            <a:off x="2336800" y="2374901"/>
            <a:ext cx="3471333" cy="596900"/>
          </a:xfrm>
          <a:prstGeom prst="rect">
            <a:avLst/>
          </a:prstGeom>
          <a:noFill/>
          <a:ln w="12700">
            <a:noFill/>
            <a:miter lim="800000"/>
            <a:headEnd/>
            <a:tailEnd/>
          </a:ln>
        </p:spPr>
        <p:txBody>
          <a:bodyPr lIns="0" tIns="0" rIns="0" bIns="0" anchor="ctr"/>
          <a:lstStyle/>
          <a:p>
            <a:pPr>
              <a:spcBef>
                <a:spcPts val="1400"/>
              </a:spcBef>
            </a:pPr>
            <a:r>
              <a:rPr lang="en-US" sz="2400" b="1">
                <a:solidFill>
                  <a:srgbClr val="FFFFFF"/>
                </a:solidFill>
                <a:latin typeface="Calibri" pitchFamily="34" charset="0"/>
                <a:cs typeface="Arial" pitchFamily="34" charset="0"/>
                <a:sym typeface="Arial" pitchFamily="34" charset="0"/>
              </a:rPr>
              <a:t>Subject Matter Knowledge</a:t>
            </a:r>
          </a:p>
        </p:txBody>
      </p:sp>
      <p:sp>
        <p:nvSpPr>
          <p:cNvPr id="10" name="Title 9"/>
          <p:cNvSpPr>
            <a:spLocks noGrp="1"/>
          </p:cNvSpPr>
          <p:nvPr>
            <p:ph type="title"/>
          </p:nvPr>
        </p:nvSpPr>
        <p:spPr>
          <a:xfrm>
            <a:off x="838200" y="365126"/>
            <a:ext cx="10515600" cy="781750"/>
          </a:xfrm>
        </p:spPr>
        <p:txBody>
          <a:bodyPr>
            <a:normAutofit/>
          </a:bodyPr>
          <a:lstStyle/>
          <a:p>
            <a:r>
              <a:rPr lang="en-GB" sz="3600" b="1">
                <a:solidFill>
                  <a:schemeClr val="accent1">
                    <a:lumMod val="75000"/>
                  </a:schemeClr>
                </a:solidFill>
                <a:latin typeface="+mn-lt"/>
              </a:rPr>
              <a:t>What Prevents Action</a:t>
            </a:r>
          </a:p>
        </p:txBody>
      </p:sp>
      <p:sp>
        <p:nvSpPr>
          <p:cNvPr id="11" name="Content Placeholder 10"/>
          <p:cNvSpPr>
            <a:spLocks noGrp="1"/>
          </p:cNvSpPr>
          <p:nvPr>
            <p:ph idx="1"/>
          </p:nvPr>
        </p:nvSpPr>
        <p:spPr>
          <a:xfrm>
            <a:off x="476211" y="1357299"/>
            <a:ext cx="11391941" cy="4740277"/>
          </a:xfrm>
        </p:spPr>
        <p:txBody>
          <a:bodyPr>
            <a:normAutofit/>
          </a:bodyPr>
          <a:lstStyle/>
          <a:p>
            <a:pPr>
              <a:buClr>
                <a:srgbClr val="C00000"/>
              </a:buClr>
              <a:buFont typeface="Wingdings" pitchFamily="2" charset="2"/>
              <a:buChar char="v"/>
            </a:pPr>
            <a:r>
              <a:rPr lang="en-GB"/>
              <a:t>Let’s </a:t>
            </a:r>
            <a:r>
              <a:rPr lang="en-GB" b="1" i="1">
                <a:solidFill>
                  <a:srgbClr val="FF0000"/>
                </a:solidFill>
              </a:rPr>
              <a:t>Change the Conversation</a:t>
            </a:r>
          </a:p>
          <a:p>
            <a:pPr>
              <a:buClr>
                <a:srgbClr val="C00000"/>
              </a:buClr>
              <a:buFont typeface="Wingdings" pitchFamily="2" charset="2"/>
              <a:buChar char="v"/>
            </a:pPr>
            <a:r>
              <a:rPr lang="en-GB"/>
              <a:t>Everyone knows </a:t>
            </a:r>
            <a:r>
              <a:rPr lang="en-GB" b="1" i="1">
                <a:solidFill>
                  <a:srgbClr val="FF0000"/>
                </a:solidFill>
              </a:rPr>
              <a:t>what they don't want </a:t>
            </a:r>
          </a:p>
          <a:p>
            <a:pPr>
              <a:buClr>
                <a:srgbClr val="C00000"/>
              </a:buClr>
              <a:buFont typeface="Wingdings" pitchFamily="2" charset="2"/>
              <a:buChar char="v"/>
            </a:pPr>
            <a:r>
              <a:rPr lang="en-GB"/>
              <a:t>Let’s start to focus and describe </a:t>
            </a:r>
            <a:r>
              <a:rPr lang="en-GB" b="1" i="1">
                <a:solidFill>
                  <a:srgbClr val="FF0000"/>
                </a:solidFill>
              </a:rPr>
              <a:t>what we want </a:t>
            </a:r>
          </a:p>
          <a:p>
            <a:pPr>
              <a:buClr>
                <a:srgbClr val="C00000"/>
              </a:buClr>
              <a:buFont typeface="Wingdings" pitchFamily="2" charset="2"/>
              <a:buChar char="v"/>
            </a:pPr>
            <a:r>
              <a:rPr lang="en-GB"/>
              <a:t>What would be happening if things </a:t>
            </a:r>
            <a:r>
              <a:rPr lang="en-GB" b="1" i="1">
                <a:solidFill>
                  <a:srgbClr val="FF0000"/>
                </a:solidFill>
              </a:rPr>
              <a:t>were going great</a:t>
            </a:r>
            <a:r>
              <a:rPr lang="en-GB" i="1">
                <a:solidFill>
                  <a:srgbClr val="FF0000"/>
                </a:solidFill>
              </a:rPr>
              <a:t> </a:t>
            </a:r>
            <a:r>
              <a:rPr lang="en-GB"/>
              <a:t>and what behaviours get results? </a:t>
            </a:r>
          </a:p>
          <a:p>
            <a:pPr>
              <a:buClr>
                <a:srgbClr val="C00000"/>
              </a:buClr>
              <a:buFont typeface="Wingdings" pitchFamily="2" charset="2"/>
              <a:buChar char="v"/>
            </a:pPr>
            <a:r>
              <a:rPr lang="en-GB"/>
              <a:t>Need to be </a:t>
            </a:r>
            <a:r>
              <a:rPr lang="en-GB" b="1" i="1">
                <a:solidFill>
                  <a:srgbClr val="FF0000"/>
                </a:solidFill>
              </a:rPr>
              <a:t>specific</a:t>
            </a:r>
            <a:r>
              <a:rPr lang="en-GB" b="1">
                <a:solidFill>
                  <a:srgbClr val="FF0000"/>
                </a:solidFill>
              </a:rPr>
              <a:t> when </a:t>
            </a:r>
            <a:r>
              <a:rPr lang="en-GB"/>
              <a:t>solving people problems</a:t>
            </a:r>
          </a:p>
          <a:p>
            <a:pPr>
              <a:buClr>
                <a:srgbClr val="C00000"/>
              </a:buClr>
              <a:buFont typeface="Wingdings" pitchFamily="2" charset="2"/>
              <a:buChar char="v"/>
            </a:pPr>
            <a:r>
              <a:rPr lang="en-GB"/>
              <a:t>Create opportunities for teams to</a:t>
            </a:r>
            <a:r>
              <a:rPr lang="en-GB">
                <a:solidFill>
                  <a:srgbClr val="FF0000"/>
                </a:solidFill>
              </a:rPr>
              <a:t> </a:t>
            </a:r>
            <a:r>
              <a:rPr lang="en-GB" b="1" i="1">
                <a:solidFill>
                  <a:srgbClr val="FF0000"/>
                </a:solidFill>
              </a:rPr>
              <a:t>describe</a:t>
            </a:r>
            <a:r>
              <a:rPr lang="en-GB">
                <a:solidFill>
                  <a:srgbClr val="FF0000"/>
                </a:solidFill>
              </a:rPr>
              <a:t> </a:t>
            </a:r>
            <a:r>
              <a:rPr lang="en-GB"/>
              <a:t>and </a:t>
            </a:r>
            <a:r>
              <a:rPr lang="en-GB" b="1" i="1">
                <a:solidFill>
                  <a:srgbClr val="FF0000"/>
                </a:solidFill>
              </a:rPr>
              <a:t>develop their own </a:t>
            </a:r>
            <a:r>
              <a:rPr lang="en-GB"/>
              <a:t>solutions </a:t>
            </a:r>
          </a:p>
        </p:txBody>
      </p:sp>
    </p:spTree>
    <p:extLst>
      <p:ext uri="{BB962C8B-B14F-4D97-AF65-F5344CB8AC3E}">
        <p14:creationId xmlns:p14="http://schemas.microsoft.com/office/powerpoint/2010/main" val="25802390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02407" tIns="51204" rIns="102407" bIns="51204" rtlCol="0" anchor="ctr">
            <a:normAutofit/>
          </a:bodyPr>
          <a:lstStyle/>
          <a:p>
            <a:r>
              <a:rPr lang="en-US" sz="3600" b="1">
                <a:solidFill>
                  <a:schemeClr val="accent1">
                    <a:lumMod val="50000"/>
                  </a:schemeClr>
                </a:solidFill>
                <a:latin typeface="+mn-lt"/>
              </a:rPr>
              <a:t>Family centered -My People </a:t>
            </a:r>
          </a:p>
        </p:txBody>
      </p:sp>
      <p:pic>
        <p:nvPicPr>
          <p:cNvPr id="9" name="Content Placeholder 8" descr="A baby lying on a white blanket&#10;&#10;Description automatically generated">
            <a:extLst>
              <a:ext uri="{FF2B5EF4-FFF2-40B4-BE49-F238E27FC236}">
                <a16:creationId xmlns:a16="http://schemas.microsoft.com/office/drawing/2014/main" id="{7471C887-F1EC-1187-8D7F-F68EC88DDC01}"/>
              </a:ext>
            </a:extLst>
          </p:cNvPr>
          <p:cNvPicPr>
            <a:picLocks noGrp="1" noChangeAspect="1"/>
          </p:cNvPicPr>
          <p:nvPr>
            <p:ph idx="1"/>
          </p:nvPr>
        </p:nvPicPr>
        <p:blipFill>
          <a:blip r:embed="rId2"/>
          <a:stretch>
            <a:fillRect/>
          </a:stretch>
        </p:blipFill>
        <p:spPr>
          <a:xfrm rot="19734292">
            <a:off x="3888676" y="2047321"/>
            <a:ext cx="5060701" cy="3203432"/>
          </a:xfrm>
        </p:spPr>
      </p:pic>
      <p:pic>
        <p:nvPicPr>
          <p:cNvPr id="11" name="Picture 10" descr="A person and person holding a baby&#10;&#10;Description automatically generated">
            <a:extLst>
              <a:ext uri="{FF2B5EF4-FFF2-40B4-BE49-F238E27FC236}">
                <a16:creationId xmlns:a16="http://schemas.microsoft.com/office/drawing/2014/main" id="{EB3884DF-924D-3329-FB94-169CDD348C01}"/>
              </a:ext>
            </a:extLst>
          </p:cNvPr>
          <p:cNvPicPr>
            <a:picLocks noChangeAspect="1"/>
          </p:cNvPicPr>
          <p:nvPr/>
        </p:nvPicPr>
        <p:blipFill>
          <a:blip r:embed="rId3"/>
          <a:stretch>
            <a:fillRect/>
          </a:stretch>
        </p:blipFill>
        <p:spPr>
          <a:xfrm>
            <a:off x="713979" y="1468175"/>
            <a:ext cx="3632909" cy="4361724"/>
          </a:xfrm>
          <a:prstGeom prst="rect">
            <a:avLst/>
          </a:prstGeom>
        </p:spPr>
      </p:pic>
      <p:pic>
        <p:nvPicPr>
          <p:cNvPr id="4" name="Picture 3">
            <a:extLst>
              <a:ext uri="{FF2B5EF4-FFF2-40B4-BE49-F238E27FC236}">
                <a16:creationId xmlns:a16="http://schemas.microsoft.com/office/drawing/2014/main" id="{FE6050E8-3AAF-6540-F6C8-EF3FB7DB0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144" y="1330666"/>
            <a:ext cx="3644442" cy="4859256"/>
          </a:xfrm>
          <a:prstGeom prst="rect">
            <a:avLst/>
          </a:prstGeom>
        </p:spPr>
      </p:pic>
    </p:spTree>
    <p:extLst>
      <p:ext uri="{BB962C8B-B14F-4D97-AF65-F5344CB8AC3E}">
        <p14:creationId xmlns:p14="http://schemas.microsoft.com/office/powerpoint/2010/main" val="3329412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250012-881A-42D3-9C5F-5B6094B89DFC}"/>
              </a:ext>
            </a:extLst>
          </p:cNvPr>
          <p:cNvSpPr txBox="1">
            <a:spLocks/>
          </p:cNvSpPr>
          <p:nvPr/>
        </p:nvSpPr>
        <p:spPr>
          <a:xfrm>
            <a:off x="224220" y="205841"/>
            <a:ext cx="3299566" cy="558164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B0F0"/>
                </a:solidFill>
                <a:effectLst/>
                <a:uLnTx/>
                <a:uFillTx/>
                <a:latin typeface="Montserrat" panose="00000500000000000000" pitchFamily="50" charset="0"/>
                <a:ea typeface="+mj-ea"/>
                <a:cs typeface="Arial" panose="020B0604020202020204" pitchFamily="34" charset="0"/>
              </a:rPr>
              <a:t>RCPCH </a:t>
            </a:r>
            <a:r>
              <a:rPr kumimoji="0" lang="en-GB" sz="3200" b="1" i="0" u="none" strike="noStrike" kern="1200" cap="none" spc="0" normalizeH="0" baseline="0" noProof="0">
                <a:ln>
                  <a:noFill/>
                </a:ln>
                <a:solidFill>
                  <a:srgbClr val="11A7F2"/>
                </a:solidFill>
                <a:effectLst/>
                <a:uLnTx/>
                <a:uFillTx/>
                <a:latin typeface="Montserrat" panose="00000500000000000000" pitchFamily="50" charset="0"/>
                <a:ea typeface="+mj-ea"/>
                <a:cs typeface="Arial" panose="020B0604020202020204" pitchFamily="34" charset="0"/>
              </a:rPr>
              <a:t>EQIP </a:t>
            </a:r>
            <a:r>
              <a:rPr kumimoji="0" lang="en-US" sz="3200" b="1" i="0" u="none" strike="noStrike" kern="1200" cap="none" spc="0" normalizeH="0" baseline="0" noProof="0">
                <a:ln>
                  <a:noFill/>
                </a:ln>
                <a:solidFill>
                  <a:srgbClr val="11A7F2"/>
                </a:solidFill>
                <a:effectLst/>
                <a:uLnTx/>
                <a:uFillTx/>
                <a:latin typeface="Montserrat" panose="00000500000000000000" pitchFamily="50" charset="0"/>
                <a:ea typeface="Times New Roman" panose="02020603050405020304" pitchFamily="18" charset="0"/>
                <a:cs typeface="+mn-cs"/>
              </a:rPr>
              <a:t>Visual assets</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3200" b="1">
              <a:solidFill>
                <a:srgbClr val="11A7F2"/>
              </a:solidFill>
              <a:latin typeface="Montserrat" panose="00000500000000000000" pitchFamily="50" charset="0"/>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11A7F2"/>
              </a:solidFill>
              <a:effectLst/>
              <a:uLnTx/>
              <a:uFillTx/>
              <a:latin typeface="Montserrat" panose="00000500000000000000" pitchFamily="50" charset="0"/>
              <a:ea typeface="+mj-ea"/>
              <a:cs typeface="+mn-cs"/>
            </a:endParaRPr>
          </a:p>
          <a:p>
            <a:pPr algn="l"/>
            <a:r>
              <a:rPr lang="en-GB" sz="2000">
                <a:latin typeface="Arial" panose="020B0604020202020204" pitchFamily="34" charset="0"/>
                <a:cs typeface="Arial" panose="020B0604020202020204" pitchFamily="34" charset="0"/>
              </a:rPr>
              <a:t>Access what teams have done via their posters, videos presentation slides to get an understanding of their journey available on the EQIP microsite. </a:t>
            </a:r>
          </a:p>
          <a:p>
            <a:pPr algn="l"/>
            <a:endParaRPr lang="en-GB" sz="2000">
              <a:latin typeface="Arial" panose="020B0604020202020204" pitchFamily="34" charset="0"/>
              <a:cs typeface="Arial" panose="020B0604020202020204" pitchFamily="34" charset="0"/>
            </a:endParaRPr>
          </a:p>
          <a:p>
            <a:pPr algn="l"/>
            <a:endParaRPr lang="en-GB" sz="3200">
              <a:latin typeface="Arial" panose="020B0604020202020204" pitchFamily="34" charset="0"/>
              <a:cs typeface="Arial" panose="020B0604020202020204" pitchFamily="34" charset="0"/>
            </a:endParaRPr>
          </a:p>
          <a:p>
            <a:pPr algn="l"/>
            <a:r>
              <a:rPr lang="en-GB" sz="3200" u="sng">
                <a:solidFill>
                  <a:srgbClr val="0000FF"/>
                </a:solidFill>
                <a:effectLst/>
                <a:latin typeface="Arial" panose="020B0604020202020204" pitchFamily="34" charset="0"/>
                <a:ea typeface="Aptos" panose="020B0004020202020204" pitchFamily="34" charset="0"/>
                <a:hlinkClick r:id="rId3"/>
              </a:rPr>
              <a:t>https://eqip.rcpch.ac.uk</a:t>
            </a:r>
            <a:endParaRPr lang="en-GB" sz="32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1" i="0" u="none" strike="noStrike" kern="1200" cap="none" spc="0" normalizeH="0" baseline="0" noProof="0">
              <a:ln>
                <a:noFill/>
              </a:ln>
              <a:solidFill>
                <a:srgbClr val="11A7F2"/>
              </a:solidFill>
              <a:effectLst/>
              <a:uLnTx/>
              <a:uFillTx/>
              <a:latin typeface="Montserrat" panose="00000500000000000000" pitchFamily="50" charset="0"/>
              <a:ea typeface="+mj-ea"/>
              <a:cs typeface="Arial" panose="020B0604020202020204" pitchFamily="34" charset="0"/>
            </a:endParaRPr>
          </a:p>
        </p:txBody>
      </p:sp>
      <p:pic>
        <p:nvPicPr>
          <p:cNvPr id="7" name="Picture 6">
            <a:extLst>
              <a:ext uri="{FF2B5EF4-FFF2-40B4-BE49-F238E27FC236}">
                <a16:creationId xmlns:a16="http://schemas.microsoft.com/office/drawing/2014/main" id="{FF156B09-C964-9938-FF5F-9D455367BECC}"/>
              </a:ext>
            </a:extLst>
          </p:cNvPr>
          <p:cNvPicPr>
            <a:picLocks noChangeAspect="1"/>
          </p:cNvPicPr>
          <p:nvPr/>
        </p:nvPicPr>
        <p:blipFill>
          <a:blip r:embed="rId4"/>
          <a:stretch>
            <a:fillRect/>
          </a:stretch>
        </p:blipFill>
        <p:spPr>
          <a:xfrm>
            <a:off x="4326673" y="328505"/>
            <a:ext cx="7437863" cy="5928334"/>
          </a:xfrm>
          <a:prstGeom prst="rect">
            <a:avLst/>
          </a:prstGeom>
          <a:ln>
            <a:solidFill>
              <a:schemeClr val="accent1"/>
            </a:solidFill>
          </a:ln>
        </p:spPr>
      </p:pic>
    </p:spTree>
    <p:extLst>
      <p:ext uri="{BB962C8B-B14F-4D97-AF65-F5344CB8AC3E}">
        <p14:creationId xmlns:p14="http://schemas.microsoft.com/office/powerpoint/2010/main" val="110212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AFD807-3484-9ED5-BD79-405AC42C8E06}"/>
              </a:ext>
            </a:extLst>
          </p:cNvPr>
          <p:cNvSpPr>
            <a:spLocks noGrp="1"/>
          </p:cNvSpPr>
          <p:nvPr>
            <p:ph type="title"/>
          </p:nvPr>
        </p:nvSpPr>
        <p:spPr>
          <a:xfrm>
            <a:off x="804672" y="33203"/>
            <a:ext cx="4766330" cy="1454051"/>
          </a:xfrm>
        </p:spPr>
        <p:txBody>
          <a:bodyPr>
            <a:normAutofit/>
          </a:bodyPr>
          <a:lstStyle/>
          <a:p>
            <a:r>
              <a:rPr lang="en-US" sz="3200" b="1">
                <a:solidFill>
                  <a:schemeClr val="accent1">
                    <a:lumMod val="75000"/>
                  </a:schemeClr>
                </a:solidFill>
                <a:latin typeface="+mn-lt"/>
              </a:rPr>
              <a:t> Why did we do this? </a:t>
            </a:r>
          </a:p>
        </p:txBody>
      </p:sp>
      <p:sp>
        <p:nvSpPr>
          <p:cNvPr id="3" name="Content Placeholder 2">
            <a:extLst>
              <a:ext uri="{FF2B5EF4-FFF2-40B4-BE49-F238E27FC236}">
                <a16:creationId xmlns:a16="http://schemas.microsoft.com/office/drawing/2014/main" id="{4029F86F-FF59-6052-6138-FAB230164203}"/>
              </a:ext>
            </a:extLst>
          </p:cNvPr>
          <p:cNvSpPr>
            <a:spLocks noGrp="1"/>
          </p:cNvSpPr>
          <p:nvPr>
            <p:ph idx="1"/>
          </p:nvPr>
        </p:nvSpPr>
        <p:spPr>
          <a:xfrm>
            <a:off x="804672" y="1784556"/>
            <a:ext cx="5060603" cy="4763728"/>
          </a:xfrm>
        </p:spPr>
        <p:txBody>
          <a:bodyPr anchor="t">
            <a:normAutofit fontScale="70000" lnSpcReduction="20000"/>
          </a:bodyPr>
          <a:lstStyle/>
          <a:p>
            <a:endParaRPr lang="en-GB" b="0" i="0" u="none" strike="noStrike">
              <a:solidFill>
                <a:schemeClr val="tx2"/>
              </a:solidFill>
              <a:effectLst/>
              <a:latin typeface="GT-Walsheim-Regular"/>
            </a:endParaRPr>
          </a:p>
          <a:p>
            <a:pPr marL="0" indent="0">
              <a:buNone/>
            </a:pPr>
            <a:r>
              <a:rPr lang="en-US" sz="4000" b="1">
                <a:solidFill>
                  <a:schemeClr val="accent1">
                    <a:lumMod val="75000"/>
                  </a:schemeClr>
                </a:solidFill>
              </a:rPr>
              <a:t>Prevalence</a:t>
            </a:r>
            <a:endParaRPr lang="en-GB" sz="3900" b="0" i="0" u="none" strike="noStrike">
              <a:solidFill>
                <a:schemeClr val="tx2"/>
              </a:solidFill>
              <a:effectLst/>
              <a:latin typeface="GT-Walsheim-Regular"/>
            </a:endParaRPr>
          </a:p>
          <a:p>
            <a:r>
              <a:rPr lang="en-GB" sz="3900" b="0" i="0" u="none" strike="noStrike">
                <a:solidFill>
                  <a:schemeClr val="tx2"/>
                </a:solidFill>
                <a:effectLst/>
                <a:latin typeface="GT-Walsheim-Regular"/>
              </a:rPr>
              <a:t>1 in every 220 children in the UK will have a diagnosis of epilepsy.</a:t>
            </a:r>
          </a:p>
          <a:p>
            <a:r>
              <a:rPr lang="en-GB" sz="3900" b="0" i="0" u="none" strike="noStrike">
                <a:solidFill>
                  <a:schemeClr val="tx2"/>
                </a:solidFill>
                <a:effectLst/>
                <a:latin typeface="GT-Walsheim-Regular"/>
              </a:rPr>
              <a:t> That’s an average of 1 child with epilepsy in every primary school and 5 in every secondary school. </a:t>
            </a:r>
          </a:p>
          <a:p>
            <a:r>
              <a:rPr lang="en-GB" sz="3900" b="0" i="0" u="none" strike="noStrike">
                <a:solidFill>
                  <a:schemeClr val="tx2"/>
                </a:solidFill>
                <a:effectLst/>
                <a:latin typeface="GT-Walsheim-Regular"/>
              </a:rPr>
              <a:t>The total number of under 18-year-olds with epilepsy in the UK is around 63,400, according to the Joint Epilepsy Council (JEC).</a:t>
            </a:r>
          </a:p>
          <a:p>
            <a:endParaRPr lang="en-GB">
              <a:solidFill>
                <a:schemeClr val="tx2"/>
              </a:solidFill>
            </a:endParaRPr>
          </a:p>
          <a:p>
            <a:pPr marL="0" indent="0">
              <a:buNone/>
            </a:pPr>
            <a:r>
              <a:rPr lang="en-GB">
                <a:solidFill>
                  <a:schemeClr val="tx2"/>
                </a:solidFill>
              </a:rPr>
              <a:t>Epilepsy Action 2020</a:t>
            </a:r>
            <a:br>
              <a:rPr lang="en-GB" sz="1800">
                <a:solidFill>
                  <a:schemeClr val="tx2"/>
                </a:solidFill>
              </a:rPr>
            </a:br>
            <a:endParaRPr lang="en-US" sz="1800">
              <a:solidFill>
                <a:schemeClr val="tx2"/>
              </a:solidFill>
            </a:endParaRPr>
          </a:p>
        </p:txBody>
      </p:sp>
      <p:grpSp>
        <p:nvGrpSpPr>
          <p:cNvPr id="24"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5"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pink and black text&#10;&#10;Description automatically generated with low confidence">
            <a:extLst>
              <a:ext uri="{FF2B5EF4-FFF2-40B4-BE49-F238E27FC236}">
                <a16:creationId xmlns:a16="http://schemas.microsoft.com/office/drawing/2014/main" id="{F0A3E53E-16F7-4FC4-BA29-019CEBDAA545}"/>
              </a:ext>
            </a:extLst>
          </p:cNvPr>
          <p:cNvPicPr>
            <a:picLocks noChangeAspect="1"/>
          </p:cNvPicPr>
          <p:nvPr/>
        </p:nvPicPr>
        <p:blipFill>
          <a:blip r:embed="rId2"/>
          <a:stretch>
            <a:fillRect/>
          </a:stretch>
        </p:blipFill>
        <p:spPr>
          <a:xfrm>
            <a:off x="7708392" y="2685685"/>
            <a:ext cx="4142232" cy="2410174"/>
          </a:xfrm>
          <a:prstGeom prst="rect">
            <a:avLst/>
          </a:prstGeom>
        </p:spPr>
      </p:pic>
    </p:spTree>
    <p:extLst>
      <p:ext uri="{BB962C8B-B14F-4D97-AF65-F5344CB8AC3E}">
        <p14:creationId xmlns:p14="http://schemas.microsoft.com/office/powerpoint/2010/main" val="2853155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18D755-86EC-7318-5398-0E74DE0E9518}"/>
              </a:ext>
            </a:extLst>
          </p:cNvPr>
          <p:cNvPicPr>
            <a:picLocks noChangeAspect="1"/>
          </p:cNvPicPr>
          <p:nvPr/>
        </p:nvPicPr>
        <p:blipFill>
          <a:blip r:embed="rId3"/>
          <a:stretch>
            <a:fillRect/>
          </a:stretch>
        </p:blipFill>
        <p:spPr>
          <a:xfrm>
            <a:off x="8677862" y="1094316"/>
            <a:ext cx="3513470" cy="5608293"/>
          </a:xfrm>
          <a:prstGeom prst="rect">
            <a:avLst/>
          </a:prstGeom>
        </p:spPr>
      </p:pic>
      <p:pic>
        <p:nvPicPr>
          <p:cNvPr id="114" name="Picture 113" descr="A group of people posing for a photo&#10;&#10;Description automatically generated">
            <a:extLst>
              <a:ext uri="{FF2B5EF4-FFF2-40B4-BE49-F238E27FC236}">
                <a16:creationId xmlns:a16="http://schemas.microsoft.com/office/drawing/2014/main" id="{CD75DBA7-0E77-A5EA-FAA5-4F04F3929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299" y="1067301"/>
            <a:ext cx="3138391" cy="2092261"/>
          </a:xfrm>
          <a:prstGeom prst="rect">
            <a:avLst/>
          </a:prstGeom>
        </p:spPr>
      </p:pic>
      <p:pic>
        <p:nvPicPr>
          <p:cNvPr id="108" name="Picture 107">
            <a:extLst>
              <a:ext uri="{FF2B5EF4-FFF2-40B4-BE49-F238E27FC236}">
                <a16:creationId xmlns:a16="http://schemas.microsoft.com/office/drawing/2014/main" id="{9BF3FCEF-8E3D-7528-4044-51E0172C76A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00974" y="3381754"/>
            <a:ext cx="2777262" cy="1851885"/>
          </a:xfrm>
          <a:prstGeom prst="rect">
            <a:avLst/>
          </a:prstGeom>
          <a:ln w="28575">
            <a:solidFill>
              <a:schemeClr val="bg1"/>
            </a:solidFill>
          </a:ln>
        </p:spPr>
      </p:pic>
      <p:pic>
        <p:nvPicPr>
          <p:cNvPr id="112" name="Picture 111" descr="A group of people sitting at a table&#10;&#10;Description automatically generated">
            <a:extLst>
              <a:ext uri="{FF2B5EF4-FFF2-40B4-BE49-F238E27FC236}">
                <a16:creationId xmlns:a16="http://schemas.microsoft.com/office/drawing/2014/main" id="{535C9A0D-B52E-A4DC-24B4-8D3D66317B18}"/>
              </a:ext>
            </a:extLst>
          </p:cNvPr>
          <p:cNvPicPr>
            <a:picLocks noChangeAspect="1"/>
          </p:cNvPicPr>
          <p:nvPr/>
        </p:nvPicPr>
        <p:blipFill rotWithShape="1">
          <a:blip r:embed="rId7">
            <a:extLst>
              <a:ext uri="{28A0092B-C50C-407E-A947-70E740481C1C}">
                <a14:useLocalDpi xmlns:a14="http://schemas.microsoft.com/office/drawing/2010/main" val="0"/>
              </a:ext>
            </a:extLst>
          </a:blip>
          <a:srcRect t="13787" r="50394" b="9023"/>
          <a:stretch/>
        </p:blipFill>
        <p:spPr>
          <a:xfrm>
            <a:off x="4794067" y="4074030"/>
            <a:ext cx="1074481" cy="1114628"/>
          </a:xfrm>
          <a:prstGeom prst="rect">
            <a:avLst/>
          </a:prstGeom>
        </p:spPr>
      </p:pic>
      <p:sp>
        <p:nvSpPr>
          <p:cNvPr id="4" name="Title 3"/>
          <p:cNvSpPr>
            <a:spLocks noGrp="1"/>
          </p:cNvSpPr>
          <p:nvPr>
            <p:ph type="title"/>
          </p:nvPr>
        </p:nvSpPr>
        <p:spPr>
          <a:xfrm>
            <a:off x="838200" y="96548"/>
            <a:ext cx="10515600" cy="985294"/>
          </a:xfrm>
        </p:spPr>
        <p:txBody>
          <a:bodyPr>
            <a:normAutofit/>
          </a:bodyPr>
          <a:lstStyle/>
          <a:p>
            <a:r>
              <a:rPr lang="en-GB" sz="3200" b="1">
                <a:solidFill>
                  <a:srgbClr val="002060"/>
                </a:solidFill>
                <a:latin typeface="Montserrat" panose="00000500000000000000" pitchFamily="50" charset="0"/>
                <a:cs typeface="Arial" panose="020B0604020202020204" pitchFamily="34" charset="0"/>
              </a:rPr>
              <a:t>RCPCH EQIP participation 2019 to date</a:t>
            </a:r>
          </a:p>
        </p:txBody>
      </p:sp>
      <p:cxnSp>
        <p:nvCxnSpPr>
          <p:cNvPr id="8" name="Straight Connector 7">
            <a:extLst>
              <a:ext uri="{FF2B5EF4-FFF2-40B4-BE49-F238E27FC236}">
                <a16:creationId xmlns:a16="http://schemas.microsoft.com/office/drawing/2014/main" id="{64F9154E-84E8-4E68-BF46-4C572A26ABAF}"/>
              </a:ext>
            </a:extLst>
          </p:cNvPr>
          <p:cNvCxnSpPr/>
          <p:nvPr/>
        </p:nvCxnSpPr>
        <p:spPr>
          <a:xfrm>
            <a:off x="838200" y="885480"/>
            <a:ext cx="10436604" cy="0"/>
          </a:xfrm>
          <a:prstGeom prst="line">
            <a:avLst/>
          </a:prstGeom>
          <a:ln w="38100">
            <a:solidFill>
              <a:srgbClr val="00B0F0"/>
            </a:solidFill>
          </a:ln>
        </p:spPr>
        <p:style>
          <a:lnRef idx="1">
            <a:schemeClr val="accent5"/>
          </a:lnRef>
          <a:fillRef idx="0">
            <a:schemeClr val="accent5"/>
          </a:fillRef>
          <a:effectRef idx="0">
            <a:schemeClr val="accent5"/>
          </a:effectRef>
          <a:fontRef idx="minor">
            <a:schemeClr val="tx1"/>
          </a:fontRef>
        </p:style>
      </p:cxnSp>
      <p:pic>
        <p:nvPicPr>
          <p:cNvPr id="83" name="Picture 82" descr="A group of women talking&#10;&#10;Description automatically generated with medium confidence">
            <a:extLst>
              <a:ext uri="{FF2B5EF4-FFF2-40B4-BE49-F238E27FC236}">
                <a16:creationId xmlns:a16="http://schemas.microsoft.com/office/drawing/2014/main" id="{A441C875-50A0-4FC5-D803-19DCAC6DDB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081842"/>
            <a:ext cx="3105150" cy="2077720"/>
          </a:xfrm>
          <a:prstGeom prst="rect">
            <a:avLst/>
          </a:prstGeom>
          <a:ln>
            <a:solidFill>
              <a:schemeClr val="accent1"/>
            </a:solidFill>
          </a:ln>
        </p:spPr>
      </p:pic>
      <p:pic>
        <p:nvPicPr>
          <p:cNvPr id="84" name="Picture 83" descr="A group of people sitting in chairs&#10;&#10;Description automatically generated with medium confidence">
            <a:extLst>
              <a:ext uri="{FF2B5EF4-FFF2-40B4-BE49-F238E27FC236}">
                <a16:creationId xmlns:a16="http://schemas.microsoft.com/office/drawing/2014/main" id="{CB6DEE7D-8263-D16D-7F5E-443990CD4F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218009"/>
            <a:ext cx="3105149" cy="723265"/>
          </a:xfrm>
          <a:prstGeom prst="rect">
            <a:avLst/>
          </a:prstGeom>
          <a:ln>
            <a:solidFill>
              <a:schemeClr val="accent1"/>
            </a:solidFill>
          </a:ln>
        </p:spPr>
      </p:pic>
      <p:pic>
        <p:nvPicPr>
          <p:cNvPr id="86" name="Picture 85" descr="A group of people sitting at tables in a room&#10;&#10;Description automatically generated with medium confidence">
            <a:extLst>
              <a:ext uri="{FF2B5EF4-FFF2-40B4-BE49-F238E27FC236}">
                <a16:creationId xmlns:a16="http://schemas.microsoft.com/office/drawing/2014/main" id="{8B232611-4AE0-7BF9-0722-E5C6E8CC589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4787" r="2089"/>
          <a:stretch/>
        </p:blipFill>
        <p:spPr>
          <a:xfrm>
            <a:off x="5627002" y="5301005"/>
            <a:ext cx="3040298" cy="1556994"/>
          </a:xfrm>
          <a:prstGeom prst="rect">
            <a:avLst/>
          </a:prstGeom>
          <a:ln>
            <a:solidFill>
              <a:schemeClr val="accent1"/>
            </a:solidFill>
          </a:ln>
        </p:spPr>
      </p:pic>
      <p:pic>
        <p:nvPicPr>
          <p:cNvPr id="87" name="Picture 2" descr="Image preview">
            <a:extLst>
              <a:ext uri="{FF2B5EF4-FFF2-40B4-BE49-F238E27FC236}">
                <a16:creationId xmlns:a16="http://schemas.microsoft.com/office/drawing/2014/main" id="{65F0D130-C940-852E-32CE-39F0CAC52B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947" t="7644" r="13158" b="11212"/>
          <a:stretch/>
        </p:blipFill>
        <p:spPr bwMode="auto">
          <a:xfrm>
            <a:off x="6315260" y="1084697"/>
            <a:ext cx="654041" cy="86740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a:extLst>
              <a:ext uri="{FF2B5EF4-FFF2-40B4-BE49-F238E27FC236}">
                <a16:creationId xmlns:a16="http://schemas.microsoft.com/office/drawing/2014/main" id="{CD862818-8475-07B8-9A15-3789BF1984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99037" y="1087555"/>
            <a:ext cx="934828" cy="93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6" descr="A picture containing person, indoor, smiling, posing&#10;&#10;Description automatically generated">
            <a:extLst>
              <a:ext uri="{FF2B5EF4-FFF2-40B4-BE49-F238E27FC236}">
                <a16:creationId xmlns:a16="http://schemas.microsoft.com/office/drawing/2014/main" id="{C48D21BD-B0A6-0D5A-4A22-EC7777EADEA9}"/>
              </a:ext>
            </a:extLst>
          </p:cNvPr>
          <p:cNvPicPr>
            <a:picLocks noChangeAspect="1"/>
          </p:cNvPicPr>
          <p:nvPr/>
        </p:nvPicPr>
        <p:blipFill>
          <a:blip r:embed="rId13"/>
          <a:stretch>
            <a:fillRect/>
          </a:stretch>
        </p:blipFill>
        <p:spPr>
          <a:xfrm>
            <a:off x="7979606" y="1094317"/>
            <a:ext cx="687694" cy="848167"/>
          </a:xfrm>
          <a:prstGeom prst="rect">
            <a:avLst/>
          </a:prstGeom>
        </p:spPr>
      </p:pic>
      <p:grpSp>
        <p:nvGrpSpPr>
          <p:cNvPr id="107" name="Group 106">
            <a:extLst>
              <a:ext uri="{FF2B5EF4-FFF2-40B4-BE49-F238E27FC236}">
                <a16:creationId xmlns:a16="http://schemas.microsoft.com/office/drawing/2014/main" id="{44CAC47B-4F86-57CB-0412-866B4E877B0B}"/>
              </a:ext>
            </a:extLst>
          </p:cNvPr>
          <p:cNvGrpSpPr/>
          <p:nvPr/>
        </p:nvGrpSpPr>
        <p:grpSpPr>
          <a:xfrm>
            <a:off x="4043450" y="2715861"/>
            <a:ext cx="1831994" cy="1514422"/>
            <a:chOff x="1894154" y="4001719"/>
            <a:chExt cx="2042681" cy="1845411"/>
          </a:xfrm>
        </p:grpSpPr>
        <p:pic>
          <p:nvPicPr>
            <p:cNvPr id="96" name="Graphic 95" descr="Flower without stem outline">
              <a:extLst>
                <a:ext uri="{FF2B5EF4-FFF2-40B4-BE49-F238E27FC236}">
                  <a16:creationId xmlns:a16="http://schemas.microsoft.com/office/drawing/2014/main" id="{326F1329-D805-DF6A-A476-85ABC501F7A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7266" t="14695" r="16557" b="13947"/>
            <a:stretch/>
          </p:blipFill>
          <p:spPr>
            <a:xfrm>
              <a:off x="1894154" y="4001719"/>
              <a:ext cx="2042681" cy="1845411"/>
            </a:xfrm>
            <a:prstGeom prst="rect">
              <a:avLst/>
            </a:prstGeom>
          </p:spPr>
        </p:pic>
        <p:pic>
          <p:nvPicPr>
            <p:cNvPr id="97" name="Picture 2">
              <a:extLst>
                <a:ext uri="{FF2B5EF4-FFF2-40B4-BE49-F238E27FC236}">
                  <a16:creationId xmlns:a16="http://schemas.microsoft.com/office/drawing/2014/main" id="{767AAA77-7C01-3878-D5BA-28DC5EEA5E9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9027" t="11392" r="21637" b="32049"/>
            <a:stretch/>
          </p:blipFill>
          <p:spPr bwMode="auto">
            <a:xfrm>
              <a:off x="2659135" y="4039827"/>
              <a:ext cx="512352" cy="5805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8" name="Picture 3">
              <a:extLst>
                <a:ext uri="{FF2B5EF4-FFF2-40B4-BE49-F238E27FC236}">
                  <a16:creationId xmlns:a16="http://schemas.microsoft.com/office/drawing/2014/main" id="{F113CAEB-ED13-0BB9-EDC0-B531C34ADF7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5056" t="13392" r="11068" b="51204"/>
            <a:stretch/>
          </p:blipFill>
          <p:spPr bwMode="auto">
            <a:xfrm rot="4102113">
              <a:off x="3290520" y="4294944"/>
              <a:ext cx="478029" cy="6508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0" name="Picture 5">
              <a:extLst>
                <a:ext uri="{FF2B5EF4-FFF2-40B4-BE49-F238E27FC236}">
                  <a16:creationId xmlns:a16="http://schemas.microsoft.com/office/drawing/2014/main" id="{1AE53B0D-6EAA-7A5D-A036-A0E06CD9BD2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7228" t="27501" r="24446" b="17820"/>
            <a:stretch/>
          </p:blipFill>
          <p:spPr bwMode="auto">
            <a:xfrm rot="4047059">
              <a:off x="2065022" y="4891617"/>
              <a:ext cx="481544" cy="6414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1" name="Picture 6">
              <a:extLst>
                <a:ext uri="{FF2B5EF4-FFF2-40B4-BE49-F238E27FC236}">
                  <a16:creationId xmlns:a16="http://schemas.microsoft.com/office/drawing/2014/main" id="{B19B8100-D8D3-619A-4398-54FC69BE298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9598" t="39730" r="21916" b="31878"/>
            <a:stretch/>
          </p:blipFill>
          <p:spPr bwMode="auto">
            <a:xfrm>
              <a:off x="2659135" y="5203825"/>
              <a:ext cx="512352" cy="6089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 name="Picture 7">
              <a:extLst>
                <a:ext uri="{FF2B5EF4-FFF2-40B4-BE49-F238E27FC236}">
                  <a16:creationId xmlns:a16="http://schemas.microsoft.com/office/drawing/2014/main" id="{A746B41E-2B16-E986-422B-60B97FBE00CF}"/>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5900" b="4276"/>
            <a:stretch/>
          </p:blipFill>
          <p:spPr bwMode="auto">
            <a:xfrm rot="17610474">
              <a:off x="2057141" y="4287347"/>
              <a:ext cx="473380" cy="6500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 name="Picture 8">
              <a:extLst>
                <a:ext uri="{FF2B5EF4-FFF2-40B4-BE49-F238E27FC236}">
                  <a16:creationId xmlns:a16="http://schemas.microsoft.com/office/drawing/2014/main" id="{49292C0F-8936-18C9-7349-7A77E130AEAA}"/>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7983" t="28800" r="3773" b="16270"/>
            <a:stretch/>
          </p:blipFill>
          <p:spPr bwMode="auto">
            <a:xfrm rot="17540963">
              <a:off x="3299420" y="4875630"/>
              <a:ext cx="460229" cy="6588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105" name="Picture 104">
            <a:extLst>
              <a:ext uri="{FF2B5EF4-FFF2-40B4-BE49-F238E27FC236}">
                <a16:creationId xmlns:a16="http://schemas.microsoft.com/office/drawing/2014/main" id="{9E28EF21-B33C-D2B1-FC54-8099B67307D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18105"/>
          <a:stretch/>
        </p:blipFill>
        <p:spPr bwMode="auto">
          <a:xfrm>
            <a:off x="6320953" y="2014710"/>
            <a:ext cx="2380320" cy="1299678"/>
          </a:xfrm>
          <a:prstGeom prst="rect">
            <a:avLst/>
          </a:prstGeom>
          <a:ln w="28575"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pic>
        <p:nvPicPr>
          <p:cNvPr id="106" name="Picture 105">
            <a:extLst>
              <a:ext uri="{FF2B5EF4-FFF2-40B4-BE49-F238E27FC236}">
                <a16:creationId xmlns:a16="http://schemas.microsoft.com/office/drawing/2014/main" id="{772F794A-6D3C-7291-352A-1F61B1752DC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5221254"/>
            <a:ext cx="2453718" cy="1636746"/>
          </a:xfrm>
          <a:prstGeom prst="rect">
            <a:avLst/>
          </a:prstGeom>
          <a:ln w="28575">
            <a:solidFill>
              <a:schemeClr val="bg1"/>
            </a:solidFill>
          </a:ln>
        </p:spPr>
      </p:pic>
      <p:pic>
        <p:nvPicPr>
          <p:cNvPr id="109" name="Picture 108">
            <a:extLst>
              <a:ext uri="{FF2B5EF4-FFF2-40B4-BE49-F238E27FC236}">
                <a16:creationId xmlns:a16="http://schemas.microsoft.com/office/drawing/2014/main" id="{63482644-2C25-F616-EC6D-0BBD0478BDF2}"/>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sharpenSoften amount="4000"/>
                    </a14:imgEffect>
                    <a14:imgEffect>
                      <a14:brightnessContrast bright="5000" contrast="5000"/>
                    </a14:imgEffect>
                  </a14:imgLayer>
                </a14:imgProps>
              </a:ext>
              <a:ext uri="{28A0092B-C50C-407E-A947-70E740481C1C}">
                <a14:useLocalDpi xmlns:a14="http://schemas.microsoft.com/office/drawing/2010/main" val="0"/>
              </a:ext>
            </a:extLst>
          </a:blip>
          <a:srcRect t="17525" b="7301"/>
          <a:stretch/>
        </p:blipFill>
        <p:spPr bwMode="auto">
          <a:xfrm>
            <a:off x="2319932" y="5229201"/>
            <a:ext cx="3267235" cy="1636747"/>
          </a:xfrm>
          <a:prstGeom prst="rect">
            <a:avLst/>
          </a:prstGeom>
          <a:ln w="28575"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sp>
        <p:nvSpPr>
          <p:cNvPr id="2" name="Speech Bubble: Oval 1">
            <a:extLst>
              <a:ext uri="{FF2B5EF4-FFF2-40B4-BE49-F238E27FC236}">
                <a16:creationId xmlns:a16="http://schemas.microsoft.com/office/drawing/2014/main" id="{1F682780-42A5-1C98-3468-8A0D566BF46F}"/>
              </a:ext>
            </a:extLst>
          </p:cNvPr>
          <p:cNvSpPr/>
          <p:nvPr/>
        </p:nvSpPr>
        <p:spPr>
          <a:xfrm>
            <a:off x="10032380" y="1209528"/>
            <a:ext cx="1813878" cy="1462261"/>
          </a:xfrm>
          <a:prstGeom prst="wedgeEllipseCallout">
            <a:avLst/>
          </a:prstGeom>
          <a:solidFill>
            <a:srgbClr val="E00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BA0A484-E508-EC27-0131-745D75CA581E}"/>
              </a:ext>
            </a:extLst>
          </p:cNvPr>
          <p:cNvSpPr txBox="1"/>
          <p:nvPr/>
        </p:nvSpPr>
        <p:spPr>
          <a:xfrm>
            <a:off x="10191587" y="1378331"/>
            <a:ext cx="1683834"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r>
              <a:rPr lang="en-GB">
                <a:solidFill>
                  <a:prstClr val="white"/>
                </a:solidFill>
                <a:latin typeface="Arial" panose="020B0604020202020204" pitchFamily="34" charset="0"/>
                <a:cs typeface="Arial" panose="020B0604020202020204" pitchFamily="34" charset="0"/>
              </a:rPr>
              <a:t>9</a:t>
            </a: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NHS hospital Trusts in England and Wales, </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 </a:t>
            </a: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ICB’s, </a:t>
            </a: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222</a:t>
            </a: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NHS members of staff </a:t>
            </a: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9DDBA49-52CB-A149-BF5D-256782FBF470}"/>
              </a:ext>
            </a:extLst>
          </p:cNvPr>
          <p:cNvPicPr>
            <a:picLocks noChangeAspect="1"/>
          </p:cNvPicPr>
          <p:nvPr/>
        </p:nvPicPr>
        <p:blipFill rotWithShape="1">
          <a:blip r:embed="rId26"/>
          <a:srcRect l="30790" t="11308" r="33353" b="10048"/>
          <a:stretch/>
        </p:blipFill>
        <p:spPr>
          <a:xfrm>
            <a:off x="1433756" y="3999721"/>
            <a:ext cx="956229" cy="1179688"/>
          </a:xfrm>
          <a:prstGeom prst="rect">
            <a:avLst/>
          </a:prstGeom>
        </p:spPr>
      </p:pic>
      <p:pic>
        <p:nvPicPr>
          <p:cNvPr id="9" name="Picture 8">
            <a:extLst>
              <a:ext uri="{FF2B5EF4-FFF2-40B4-BE49-F238E27FC236}">
                <a16:creationId xmlns:a16="http://schemas.microsoft.com/office/drawing/2014/main" id="{712506B6-F7D4-1CEC-587A-261CC2DB98A6}"/>
              </a:ext>
            </a:extLst>
          </p:cNvPr>
          <p:cNvPicPr>
            <a:picLocks noChangeAspect="1"/>
          </p:cNvPicPr>
          <p:nvPr/>
        </p:nvPicPr>
        <p:blipFill rotWithShape="1">
          <a:blip r:embed="rId27"/>
          <a:srcRect l="16146" t="7595" r="30975" b="11392"/>
          <a:stretch/>
        </p:blipFill>
        <p:spPr>
          <a:xfrm>
            <a:off x="668" y="3979377"/>
            <a:ext cx="1411443" cy="1216339"/>
          </a:xfrm>
          <a:prstGeom prst="rect">
            <a:avLst/>
          </a:prstGeom>
        </p:spPr>
      </p:pic>
      <p:pic>
        <p:nvPicPr>
          <p:cNvPr id="11" name="Picture 10">
            <a:extLst>
              <a:ext uri="{FF2B5EF4-FFF2-40B4-BE49-F238E27FC236}">
                <a16:creationId xmlns:a16="http://schemas.microsoft.com/office/drawing/2014/main" id="{A9A4068B-0E2F-A10E-3556-1012481D620B}"/>
              </a:ext>
            </a:extLst>
          </p:cNvPr>
          <p:cNvPicPr>
            <a:picLocks noChangeAspect="1"/>
          </p:cNvPicPr>
          <p:nvPr/>
        </p:nvPicPr>
        <p:blipFill rotWithShape="1">
          <a:blip r:embed="rId28"/>
          <a:srcRect l="42634" t="20098" r="15175" b="12911"/>
          <a:stretch/>
        </p:blipFill>
        <p:spPr>
          <a:xfrm>
            <a:off x="3143412" y="3209354"/>
            <a:ext cx="815262" cy="728140"/>
          </a:xfrm>
          <a:prstGeom prst="rect">
            <a:avLst/>
          </a:prstGeom>
        </p:spPr>
      </p:pic>
      <p:pic>
        <p:nvPicPr>
          <p:cNvPr id="13" name="Picture 12">
            <a:extLst>
              <a:ext uri="{FF2B5EF4-FFF2-40B4-BE49-F238E27FC236}">
                <a16:creationId xmlns:a16="http://schemas.microsoft.com/office/drawing/2014/main" id="{A6760431-C627-A607-222C-455DF73EDADF}"/>
              </a:ext>
            </a:extLst>
          </p:cNvPr>
          <p:cNvPicPr>
            <a:picLocks noChangeAspect="1"/>
          </p:cNvPicPr>
          <p:nvPr/>
        </p:nvPicPr>
        <p:blipFill rotWithShape="1">
          <a:blip r:embed="rId29"/>
          <a:srcRect l="17176" t="22266" r="15325" b="12912"/>
          <a:stretch/>
        </p:blipFill>
        <p:spPr>
          <a:xfrm>
            <a:off x="2426146" y="3929790"/>
            <a:ext cx="2339784" cy="1263906"/>
          </a:xfrm>
          <a:prstGeom prst="rect">
            <a:avLst/>
          </a:prstGeom>
        </p:spPr>
      </p:pic>
    </p:spTree>
    <p:extLst>
      <p:ext uri="{BB962C8B-B14F-4D97-AF65-F5344CB8AC3E}">
        <p14:creationId xmlns:p14="http://schemas.microsoft.com/office/powerpoint/2010/main" val="203697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6548"/>
            <a:ext cx="10515600" cy="985294"/>
          </a:xfrm>
        </p:spPr>
        <p:txBody>
          <a:bodyPr>
            <a:normAutofit/>
          </a:bodyPr>
          <a:lstStyle/>
          <a:p>
            <a:r>
              <a:rPr lang="en-GB" sz="3200" b="1">
                <a:solidFill>
                  <a:srgbClr val="002060"/>
                </a:solidFill>
                <a:latin typeface="Arial" panose="020B0604020202020204" pitchFamily="34" charset="0"/>
                <a:cs typeface="Arial" panose="020B0604020202020204" pitchFamily="34" charset="0"/>
              </a:rPr>
              <a:t>2023-2024 project topics</a:t>
            </a:r>
          </a:p>
        </p:txBody>
      </p:sp>
      <p:cxnSp>
        <p:nvCxnSpPr>
          <p:cNvPr id="8" name="Straight Connector 7">
            <a:extLst>
              <a:ext uri="{FF2B5EF4-FFF2-40B4-BE49-F238E27FC236}">
                <a16:creationId xmlns:a16="http://schemas.microsoft.com/office/drawing/2014/main" id="{64F9154E-84E8-4E68-BF46-4C572A26ABAF}"/>
              </a:ext>
            </a:extLst>
          </p:cNvPr>
          <p:cNvCxnSpPr/>
          <p:nvPr/>
        </p:nvCxnSpPr>
        <p:spPr>
          <a:xfrm>
            <a:off x="838200" y="872417"/>
            <a:ext cx="10436604" cy="0"/>
          </a:xfrm>
          <a:prstGeom prst="line">
            <a:avLst/>
          </a:prstGeom>
          <a:ln w="38100">
            <a:solidFill>
              <a:srgbClr val="00B0F0"/>
            </a:solidFill>
          </a:ln>
        </p:spPr>
        <p:style>
          <a:lnRef idx="1">
            <a:schemeClr val="accent5"/>
          </a:lnRef>
          <a:fillRef idx="0">
            <a:schemeClr val="accent5"/>
          </a:fillRef>
          <a:effectRef idx="0">
            <a:schemeClr val="accent5"/>
          </a:effectRef>
          <a:fontRef idx="minor">
            <a:schemeClr val="tx1"/>
          </a:fontRef>
        </p:style>
      </p:cxnSp>
      <p:graphicFrame>
        <p:nvGraphicFramePr>
          <p:cNvPr id="5" name="Table 4">
            <a:extLst>
              <a:ext uri="{FF2B5EF4-FFF2-40B4-BE49-F238E27FC236}">
                <a16:creationId xmlns:a16="http://schemas.microsoft.com/office/drawing/2014/main" id="{109C8E10-59EF-013B-636D-AA1AA556EEB4}"/>
              </a:ext>
            </a:extLst>
          </p:cNvPr>
          <p:cNvGraphicFramePr>
            <a:graphicFrameLocks noGrp="1"/>
          </p:cNvGraphicFramePr>
          <p:nvPr>
            <p:extLst>
              <p:ext uri="{D42A27DB-BD31-4B8C-83A1-F6EECF244321}">
                <p14:modId xmlns:p14="http://schemas.microsoft.com/office/powerpoint/2010/main" val="2939149675"/>
              </p:ext>
            </p:extLst>
          </p:nvPr>
        </p:nvGraphicFramePr>
        <p:xfrm>
          <a:off x="535577" y="1214790"/>
          <a:ext cx="10946510" cy="3985578"/>
        </p:xfrm>
        <a:graphic>
          <a:graphicData uri="http://schemas.openxmlformats.org/drawingml/2006/table">
            <a:tbl>
              <a:tblPr firstRow="1" firstCol="1" bandRow="1">
                <a:tableStyleId>{5C22544A-7EE6-4342-B048-85BDC9FD1C3A}</a:tableStyleId>
              </a:tblPr>
              <a:tblGrid>
                <a:gridCol w="6256423">
                  <a:extLst>
                    <a:ext uri="{9D8B030D-6E8A-4147-A177-3AD203B41FA5}">
                      <a16:colId xmlns:a16="http://schemas.microsoft.com/office/drawing/2014/main" val="4283538966"/>
                    </a:ext>
                  </a:extLst>
                </a:gridCol>
                <a:gridCol w="4690087">
                  <a:extLst>
                    <a:ext uri="{9D8B030D-6E8A-4147-A177-3AD203B41FA5}">
                      <a16:colId xmlns:a16="http://schemas.microsoft.com/office/drawing/2014/main" val="3782429178"/>
                    </a:ext>
                  </a:extLst>
                </a:gridCol>
              </a:tblGrid>
              <a:tr h="442842">
                <a:tc>
                  <a:txBody>
                    <a:bodyPr/>
                    <a:lstStyle/>
                    <a:p>
                      <a:r>
                        <a:rPr lang="en-GB" sz="1800">
                          <a:effectLst/>
                          <a:latin typeface="Arial" panose="020B0604020202020204" pitchFamily="34" charset="0"/>
                          <a:cs typeface="Arial" panose="020B0604020202020204" pitchFamily="34" charset="0"/>
                        </a:rPr>
                        <a:t>East Sussex Healthcare</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310AA"/>
                    </a:solidFill>
                  </a:tcPr>
                </a:tc>
                <a:tc>
                  <a:txBody>
                    <a:bodyPr/>
                    <a:lstStyle/>
                    <a:p>
                      <a:r>
                        <a:rPr lang="en-GB" sz="1800" b="1">
                          <a:solidFill>
                            <a:schemeClr val="tx1"/>
                          </a:solidFill>
                          <a:effectLst/>
                          <a:latin typeface="Arial" panose="020B0604020202020204" pitchFamily="34" charset="0"/>
                          <a:cs typeface="Arial" panose="020B0604020202020204" pitchFamily="34" charset="0"/>
                        </a:rPr>
                        <a:t>Improving mental health support</a:t>
                      </a:r>
                      <a:endParaRPr lang="en-GB" sz="1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CDDF3"/>
                    </a:solidFill>
                  </a:tcPr>
                </a:tc>
                <a:extLst>
                  <a:ext uri="{0D108BD9-81ED-4DB2-BD59-A6C34878D82A}">
                    <a16:rowId xmlns:a16="http://schemas.microsoft.com/office/drawing/2014/main" val="3304339820"/>
                  </a:ext>
                </a:extLst>
              </a:tr>
              <a:tr h="442842">
                <a:tc>
                  <a:txBody>
                    <a:bodyPr/>
                    <a:lstStyle/>
                    <a:p>
                      <a:r>
                        <a:rPr lang="en-GB" sz="1800">
                          <a:effectLst/>
                          <a:latin typeface="Arial" panose="020B0604020202020204" pitchFamily="34" charset="0"/>
                          <a:cs typeface="Arial" panose="020B0604020202020204" pitchFamily="34" charset="0"/>
                        </a:rPr>
                        <a:t>Great Ormond Street Hospital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310AA"/>
                    </a:solidFill>
                  </a:tcPr>
                </a:tc>
                <a:tc>
                  <a:txBody>
                    <a:bodyPr/>
                    <a:lstStyle/>
                    <a:p>
                      <a:r>
                        <a:rPr lang="en-GB" sz="1800" b="1">
                          <a:effectLst/>
                          <a:latin typeface="Arial" panose="020B0604020202020204" pitchFamily="34" charset="0"/>
                          <a:cs typeface="Arial" panose="020B0604020202020204" pitchFamily="34" charset="0"/>
                        </a:rPr>
                        <a:t>Reducing variation - medication</a:t>
                      </a:r>
                      <a:endParaRPr lang="en-GB"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CDDF3"/>
                    </a:solidFill>
                  </a:tcPr>
                </a:tc>
                <a:extLst>
                  <a:ext uri="{0D108BD9-81ED-4DB2-BD59-A6C34878D82A}">
                    <a16:rowId xmlns:a16="http://schemas.microsoft.com/office/drawing/2014/main" val="3235556452"/>
                  </a:ext>
                </a:extLst>
              </a:tr>
              <a:tr h="442842">
                <a:tc>
                  <a:txBody>
                    <a:bodyPr/>
                    <a:lstStyle/>
                    <a:p>
                      <a:r>
                        <a:rPr lang="en-GB" sz="1800">
                          <a:effectLst/>
                          <a:latin typeface="Arial" panose="020B0604020202020204" pitchFamily="34" charset="0"/>
                          <a:cs typeface="Arial" panose="020B0604020202020204" pitchFamily="34" charset="0"/>
                        </a:rPr>
                        <a:t>Hillingdon - Central and North West London</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310AA"/>
                    </a:solidFill>
                  </a:tcPr>
                </a:tc>
                <a:tc>
                  <a:txBody>
                    <a:bodyPr/>
                    <a:lstStyle/>
                    <a:p>
                      <a:r>
                        <a:rPr lang="en-GB" sz="1800" b="1">
                          <a:effectLst/>
                          <a:latin typeface="Arial" panose="020B0604020202020204" pitchFamily="34" charset="0"/>
                          <a:cs typeface="Arial" panose="020B0604020202020204" pitchFamily="34" charset="0"/>
                        </a:rPr>
                        <a:t>Reducing variation in SUDEP discussion</a:t>
                      </a:r>
                      <a:endParaRPr lang="en-GB"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CDDF3"/>
                    </a:solidFill>
                  </a:tcPr>
                </a:tc>
                <a:extLst>
                  <a:ext uri="{0D108BD9-81ED-4DB2-BD59-A6C34878D82A}">
                    <a16:rowId xmlns:a16="http://schemas.microsoft.com/office/drawing/2014/main" val="135332967"/>
                  </a:ext>
                </a:extLst>
              </a:tr>
              <a:tr h="442842">
                <a:tc>
                  <a:txBody>
                    <a:bodyPr/>
                    <a:lstStyle/>
                    <a:p>
                      <a:r>
                        <a:rPr lang="en-GB" sz="1800">
                          <a:effectLst/>
                          <a:latin typeface="Arial" panose="020B0604020202020204" pitchFamily="34" charset="0"/>
                          <a:cs typeface="Arial" panose="020B0604020202020204" pitchFamily="34" charset="0"/>
                        </a:rPr>
                        <a:t>Isle of wight NHS Trust</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310AA"/>
                    </a:solidFill>
                  </a:tcPr>
                </a:tc>
                <a:tc>
                  <a:txBody>
                    <a:bodyPr/>
                    <a:lstStyle/>
                    <a:p>
                      <a:r>
                        <a:rPr lang="en-GB" sz="1800" b="1">
                          <a:solidFill>
                            <a:schemeClr val="tx1"/>
                          </a:solidFill>
                          <a:effectLst/>
                          <a:latin typeface="Arial" panose="020B0604020202020204" pitchFamily="34" charset="0"/>
                          <a:cs typeface="Arial" panose="020B0604020202020204" pitchFamily="34" charset="0"/>
                        </a:rPr>
                        <a:t>Improving mental health support</a:t>
                      </a:r>
                      <a:endParaRPr lang="en-GB" sz="1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CDDF3"/>
                    </a:solidFill>
                  </a:tcPr>
                </a:tc>
                <a:extLst>
                  <a:ext uri="{0D108BD9-81ED-4DB2-BD59-A6C34878D82A}">
                    <a16:rowId xmlns:a16="http://schemas.microsoft.com/office/drawing/2014/main" val="2259743448"/>
                  </a:ext>
                </a:extLst>
              </a:tr>
              <a:tr h="442842">
                <a:tc>
                  <a:txBody>
                    <a:bodyPr/>
                    <a:lstStyle/>
                    <a:p>
                      <a:r>
                        <a:rPr lang="en-GB" sz="1800">
                          <a:effectLst/>
                          <a:latin typeface="Arial" panose="020B0604020202020204" pitchFamily="34" charset="0"/>
                          <a:cs typeface="Arial" panose="020B0604020202020204" pitchFamily="34" charset="0"/>
                        </a:rPr>
                        <a:t>Northern Care Alliance (Oldham)</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310AA"/>
                    </a:solidFill>
                  </a:tcPr>
                </a:tc>
                <a:tc>
                  <a:txBody>
                    <a:bodyPr/>
                    <a:lstStyle/>
                    <a:p>
                      <a:r>
                        <a:rPr lang="en-GB" sz="1800" b="1">
                          <a:effectLst/>
                          <a:latin typeface="Arial" panose="020B0604020202020204" pitchFamily="34" charset="0"/>
                          <a:cs typeface="Arial" panose="020B0604020202020204" pitchFamily="34" charset="0"/>
                        </a:rPr>
                        <a:t>Transition</a:t>
                      </a:r>
                      <a:endParaRPr lang="en-GB"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CDDF3"/>
                    </a:solidFill>
                  </a:tcPr>
                </a:tc>
                <a:extLst>
                  <a:ext uri="{0D108BD9-81ED-4DB2-BD59-A6C34878D82A}">
                    <a16:rowId xmlns:a16="http://schemas.microsoft.com/office/drawing/2014/main" val="2371424665"/>
                  </a:ext>
                </a:extLst>
              </a:tr>
              <a:tr h="442842">
                <a:tc>
                  <a:txBody>
                    <a:bodyPr/>
                    <a:lstStyle/>
                    <a:p>
                      <a:r>
                        <a:rPr lang="en-GB" sz="1800">
                          <a:effectLst/>
                          <a:latin typeface="Arial" panose="020B0604020202020204" pitchFamily="34" charset="0"/>
                          <a:cs typeface="Arial" panose="020B0604020202020204" pitchFamily="34" charset="0"/>
                        </a:rPr>
                        <a:t>Northern Care Alliance (Salford Royal)</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310AA"/>
                    </a:solidFill>
                  </a:tcPr>
                </a:tc>
                <a:tc>
                  <a:txBody>
                    <a:bodyPr/>
                    <a:lstStyle/>
                    <a:p>
                      <a:r>
                        <a:rPr lang="en-GB" sz="1800" b="1">
                          <a:solidFill>
                            <a:schemeClr val="tx1"/>
                          </a:solidFill>
                          <a:effectLst/>
                          <a:latin typeface="Arial" panose="020B0604020202020204" pitchFamily="34" charset="0"/>
                          <a:cs typeface="Arial" panose="020B0604020202020204" pitchFamily="34" charset="0"/>
                        </a:rPr>
                        <a:t>Improving mental health support</a:t>
                      </a:r>
                      <a:endParaRPr lang="en-GB" sz="1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CDDF3"/>
                    </a:solidFill>
                  </a:tcPr>
                </a:tc>
                <a:extLst>
                  <a:ext uri="{0D108BD9-81ED-4DB2-BD59-A6C34878D82A}">
                    <a16:rowId xmlns:a16="http://schemas.microsoft.com/office/drawing/2014/main" val="3912849137"/>
                  </a:ext>
                </a:extLst>
              </a:tr>
              <a:tr h="442842">
                <a:tc>
                  <a:txBody>
                    <a:bodyPr/>
                    <a:lstStyle/>
                    <a:p>
                      <a:r>
                        <a:rPr lang="en-GB" sz="1800">
                          <a:effectLst/>
                          <a:latin typeface="Arial" panose="020B0604020202020204" pitchFamily="34" charset="0"/>
                          <a:cs typeface="Arial" panose="020B0604020202020204" pitchFamily="34" charset="0"/>
                        </a:rPr>
                        <a:t>Hull University Teaching Hospitals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310AA"/>
                    </a:solidFill>
                  </a:tcPr>
                </a:tc>
                <a:tc>
                  <a:txBody>
                    <a:bodyPr/>
                    <a:lstStyle/>
                    <a:p>
                      <a:r>
                        <a:rPr lang="en-GB" sz="1800" b="1">
                          <a:effectLst/>
                          <a:latin typeface="Arial" panose="020B0604020202020204" pitchFamily="34" charset="0"/>
                          <a:cs typeface="Arial" panose="020B0604020202020204" pitchFamily="34" charset="0"/>
                        </a:rPr>
                        <a:t>Improving transition pathways</a:t>
                      </a:r>
                      <a:endParaRPr lang="en-GB"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CDDF3"/>
                    </a:solidFill>
                  </a:tcPr>
                </a:tc>
                <a:extLst>
                  <a:ext uri="{0D108BD9-81ED-4DB2-BD59-A6C34878D82A}">
                    <a16:rowId xmlns:a16="http://schemas.microsoft.com/office/drawing/2014/main" val="2409991292"/>
                  </a:ext>
                </a:extLst>
              </a:tr>
              <a:tr h="442842">
                <a:tc>
                  <a:txBody>
                    <a:bodyPr/>
                    <a:lstStyle/>
                    <a:p>
                      <a:r>
                        <a:rPr lang="en-GB" sz="1800">
                          <a:effectLst/>
                          <a:latin typeface="Arial" panose="020B0604020202020204" pitchFamily="34" charset="0"/>
                          <a:cs typeface="Arial" panose="020B0604020202020204" pitchFamily="34" charset="0"/>
                        </a:rPr>
                        <a:t>West Hertfordshire University Trust</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310AA"/>
                    </a:solidFill>
                  </a:tcPr>
                </a:tc>
                <a:tc>
                  <a:txBody>
                    <a:bodyPr/>
                    <a:lstStyle/>
                    <a:p>
                      <a:r>
                        <a:rPr lang="en-GB" sz="1800" b="1">
                          <a:effectLst/>
                          <a:latin typeface="Arial" panose="020B0604020202020204" pitchFamily="34" charset="0"/>
                          <a:cs typeface="Arial" panose="020B0604020202020204" pitchFamily="34" charset="0"/>
                        </a:rPr>
                        <a:t>Improving transition pathways</a:t>
                      </a:r>
                      <a:endParaRPr lang="en-GB"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CDDF3"/>
                    </a:solidFill>
                  </a:tcPr>
                </a:tc>
                <a:extLst>
                  <a:ext uri="{0D108BD9-81ED-4DB2-BD59-A6C34878D82A}">
                    <a16:rowId xmlns:a16="http://schemas.microsoft.com/office/drawing/2014/main" val="2586387292"/>
                  </a:ext>
                </a:extLst>
              </a:tr>
              <a:tr h="442842">
                <a:tc>
                  <a:txBody>
                    <a:bodyPr/>
                    <a:lstStyle/>
                    <a:p>
                      <a:r>
                        <a:rPr lang="en-GB" sz="1800">
                          <a:effectLst/>
                          <a:latin typeface="Arial" panose="020B0604020202020204" pitchFamily="34" charset="0"/>
                          <a:cs typeface="Arial" panose="020B0604020202020204" pitchFamily="34" charset="0"/>
                        </a:rPr>
                        <a:t>York and Scarborough ICB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310AA"/>
                    </a:solidFill>
                  </a:tcPr>
                </a:tc>
                <a:tc>
                  <a:txBody>
                    <a:bodyPr/>
                    <a:lstStyle/>
                    <a:p>
                      <a:r>
                        <a:rPr lang="en-GB" sz="1800" b="1">
                          <a:effectLst/>
                          <a:latin typeface="Arial" panose="020B0604020202020204" pitchFamily="34" charset="0"/>
                          <a:cs typeface="Arial" panose="020B0604020202020204" pitchFamily="34" charset="0"/>
                        </a:rPr>
                        <a:t>Improving CYP engagement across ICB</a:t>
                      </a:r>
                      <a:endParaRPr lang="en-GB"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CDDF3"/>
                    </a:solidFill>
                  </a:tcPr>
                </a:tc>
                <a:extLst>
                  <a:ext uri="{0D108BD9-81ED-4DB2-BD59-A6C34878D82A}">
                    <a16:rowId xmlns:a16="http://schemas.microsoft.com/office/drawing/2014/main" val="1412128566"/>
                  </a:ext>
                </a:extLst>
              </a:tr>
            </a:tbl>
          </a:graphicData>
        </a:graphic>
      </p:graphicFrame>
    </p:spTree>
    <p:extLst>
      <p:ext uri="{BB962C8B-B14F-4D97-AF65-F5344CB8AC3E}">
        <p14:creationId xmlns:p14="http://schemas.microsoft.com/office/powerpoint/2010/main" val="2860911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C161C-DD28-7E25-C90D-26642F82312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110F0C7-9E23-ADD1-B632-9B3A5C24D2C1}"/>
              </a:ext>
            </a:extLst>
          </p:cNvPr>
          <p:cNvPicPr>
            <a:picLocks noGrp="1" noChangeAspect="1"/>
          </p:cNvPicPr>
          <p:nvPr>
            <p:ph idx="1"/>
          </p:nvPr>
        </p:nvPicPr>
        <p:blipFill>
          <a:blip r:embed="rId2"/>
          <a:stretch>
            <a:fillRect/>
          </a:stretch>
        </p:blipFill>
        <p:spPr>
          <a:xfrm>
            <a:off x="319826" y="0"/>
            <a:ext cx="11552348" cy="6297769"/>
          </a:xfrm>
          <a:prstGeom prst="rect">
            <a:avLst/>
          </a:prstGeom>
        </p:spPr>
      </p:pic>
    </p:spTree>
    <p:extLst>
      <p:ext uri="{BB962C8B-B14F-4D97-AF65-F5344CB8AC3E}">
        <p14:creationId xmlns:p14="http://schemas.microsoft.com/office/powerpoint/2010/main" val="152664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200" y="223574"/>
            <a:ext cx="10601501" cy="1257300"/>
          </a:xfrm>
          <a:prstGeom prst="rect">
            <a:avLst/>
          </a:prstGeom>
        </p:spPr>
        <p:txBody>
          <a:bodyPr vert="horz" wrap="square" lIns="0" tIns="0" rIns="0" bIns="0" rtlCol="0">
            <a:noAutofit/>
          </a:bodyPr>
          <a:lstStyle/>
          <a:p>
            <a:pPr>
              <a:lnSpc>
                <a:spcPct val="100000"/>
              </a:lnSpc>
            </a:pPr>
            <a:r>
              <a:rPr sz="3600" b="1" spc="-33">
                <a:solidFill>
                  <a:srgbClr val="002060"/>
                </a:solidFill>
                <a:cs typeface="Calibri"/>
              </a:rPr>
              <a:t>The</a:t>
            </a:r>
            <a:r>
              <a:rPr sz="3600" b="1" spc="-27">
                <a:solidFill>
                  <a:srgbClr val="002060"/>
                </a:solidFill>
                <a:cs typeface="Calibri"/>
              </a:rPr>
              <a:t> </a:t>
            </a:r>
            <a:r>
              <a:rPr sz="3600" b="1" spc="-133">
                <a:solidFill>
                  <a:srgbClr val="002060"/>
                </a:solidFill>
                <a:cs typeface="Calibri"/>
              </a:rPr>
              <a:t>K</a:t>
            </a:r>
            <a:r>
              <a:rPr sz="3600" b="1" spc="-60">
                <a:solidFill>
                  <a:srgbClr val="002060"/>
                </a:solidFill>
                <a:cs typeface="Calibri"/>
              </a:rPr>
              <a:t>e</a:t>
            </a:r>
            <a:r>
              <a:rPr sz="3600" b="1" spc="-27">
                <a:solidFill>
                  <a:srgbClr val="002060"/>
                </a:solidFill>
                <a:cs typeface="Calibri"/>
              </a:rPr>
              <a:t>y Eleme</a:t>
            </a:r>
            <a:r>
              <a:rPr sz="3600" b="1" spc="-93">
                <a:solidFill>
                  <a:srgbClr val="002060"/>
                </a:solidFill>
                <a:cs typeface="Calibri"/>
              </a:rPr>
              <a:t>n</a:t>
            </a:r>
            <a:r>
              <a:rPr sz="3600" b="1" spc="-20">
                <a:solidFill>
                  <a:srgbClr val="002060"/>
                </a:solidFill>
                <a:cs typeface="Calibri"/>
              </a:rPr>
              <a:t>ts</a:t>
            </a:r>
            <a:r>
              <a:rPr sz="3600" b="1" spc="-27">
                <a:solidFill>
                  <a:srgbClr val="002060"/>
                </a:solidFill>
                <a:cs typeface="Calibri"/>
              </a:rPr>
              <a:t> </a:t>
            </a:r>
            <a:r>
              <a:rPr sz="3600" b="1">
                <a:solidFill>
                  <a:srgbClr val="002060"/>
                </a:solidFill>
                <a:cs typeface="Calibri"/>
              </a:rPr>
              <a:t>of</a:t>
            </a:r>
            <a:r>
              <a:rPr sz="3600" b="1" spc="-7">
                <a:solidFill>
                  <a:srgbClr val="002060"/>
                </a:solidFill>
                <a:cs typeface="Calibri"/>
              </a:rPr>
              <a:t> </a:t>
            </a:r>
            <a:r>
              <a:rPr sz="3600" b="1" spc="-33">
                <a:solidFill>
                  <a:srgbClr val="002060"/>
                </a:solidFill>
                <a:cs typeface="Calibri"/>
              </a:rPr>
              <a:t>B</a:t>
            </a:r>
            <a:r>
              <a:rPr sz="3600" b="1" spc="-87">
                <a:solidFill>
                  <a:srgbClr val="002060"/>
                </a:solidFill>
                <a:cs typeface="Calibri"/>
              </a:rPr>
              <a:t>r</a:t>
            </a:r>
            <a:r>
              <a:rPr sz="3600" b="1" spc="-27">
                <a:solidFill>
                  <a:srgbClr val="002060"/>
                </a:solidFill>
                <a:cs typeface="Calibri"/>
              </a:rPr>
              <a:t>ea</a:t>
            </a:r>
            <a:r>
              <a:rPr sz="3600" b="1" spc="-60">
                <a:solidFill>
                  <a:srgbClr val="002060"/>
                </a:solidFill>
                <a:cs typeface="Calibri"/>
              </a:rPr>
              <a:t>k</a:t>
            </a:r>
            <a:r>
              <a:rPr sz="3600" b="1" spc="-27">
                <a:solidFill>
                  <a:srgbClr val="002060"/>
                </a:solidFill>
                <a:cs typeface="Calibri"/>
              </a:rPr>
              <a:t>th</a:t>
            </a:r>
            <a:r>
              <a:rPr sz="3600" b="1" spc="-100">
                <a:solidFill>
                  <a:srgbClr val="002060"/>
                </a:solidFill>
                <a:cs typeface="Calibri"/>
              </a:rPr>
              <a:t>r</a:t>
            </a:r>
            <a:r>
              <a:rPr sz="3600" b="1">
                <a:solidFill>
                  <a:srgbClr val="002060"/>
                </a:solidFill>
                <a:cs typeface="Calibri"/>
              </a:rPr>
              <a:t>ough</a:t>
            </a:r>
            <a:r>
              <a:rPr lang="en-GB" sz="3600" b="1">
                <a:solidFill>
                  <a:srgbClr val="002060"/>
                </a:solidFill>
                <a:cs typeface="Calibri"/>
              </a:rPr>
              <a:t> </a:t>
            </a:r>
            <a:r>
              <a:rPr sz="3600" b="1" spc="-33">
                <a:solidFill>
                  <a:srgbClr val="002060"/>
                </a:solidFill>
                <a:cs typeface="Calibri"/>
              </a:rPr>
              <a:t>Imp</a:t>
            </a:r>
            <a:r>
              <a:rPr sz="3600" b="1" spc="-100">
                <a:solidFill>
                  <a:srgbClr val="002060"/>
                </a:solidFill>
                <a:cs typeface="Calibri"/>
              </a:rPr>
              <a:t>r</a:t>
            </a:r>
            <a:r>
              <a:rPr sz="3600" b="1" spc="-33">
                <a:solidFill>
                  <a:srgbClr val="002060"/>
                </a:solidFill>
                <a:cs typeface="Calibri"/>
              </a:rPr>
              <a:t>o</a:t>
            </a:r>
            <a:r>
              <a:rPr sz="3600" b="1" spc="-93">
                <a:solidFill>
                  <a:srgbClr val="002060"/>
                </a:solidFill>
                <a:cs typeface="Calibri"/>
              </a:rPr>
              <a:t>v</a:t>
            </a:r>
            <a:r>
              <a:rPr sz="3600" b="1" spc="-33">
                <a:solidFill>
                  <a:srgbClr val="002060"/>
                </a:solidFill>
                <a:cs typeface="Calibri"/>
              </a:rPr>
              <a:t>eme</a:t>
            </a:r>
            <a:r>
              <a:rPr sz="3600" b="1" spc="-73">
                <a:solidFill>
                  <a:srgbClr val="002060"/>
                </a:solidFill>
                <a:cs typeface="Calibri"/>
              </a:rPr>
              <a:t>n</a:t>
            </a:r>
            <a:r>
              <a:rPr sz="3600" b="1" spc="-20">
                <a:solidFill>
                  <a:srgbClr val="002060"/>
                </a:solidFill>
                <a:cs typeface="Calibri"/>
              </a:rPr>
              <a:t>t</a:t>
            </a:r>
            <a:endParaRPr sz="3600" b="1">
              <a:solidFill>
                <a:srgbClr val="002060"/>
              </a:solidFill>
              <a:cs typeface="Calibri"/>
            </a:endParaRPr>
          </a:p>
        </p:txBody>
      </p:sp>
      <p:sp>
        <p:nvSpPr>
          <p:cNvPr id="3" name="object 3"/>
          <p:cNvSpPr/>
          <p:nvPr/>
        </p:nvSpPr>
        <p:spPr>
          <a:xfrm>
            <a:off x="1459510" y="1480874"/>
            <a:ext cx="10131552" cy="4149852"/>
          </a:xfrm>
          <a:prstGeom prst="rect">
            <a:avLst/>
          </a:prstGeom>
          <a:blipFill>
            <a:blip r:embed="rId2" cstate="print"/>
            <a:stretch>
              <a:fillRect/>
            </a:stretch>
          </a:blipFill>
        </p:spPr>
        <p:txBody>
          <a:bodyPr wrap="square" lIns="0" tIns="0" rIns="0" bIns="0" rtlCol="0">
            <a:noAutofit/>
          </a:bodyPr>
          <a:lstStyle/>
          <a:p>
            <a:endParaRPr sz="2400"/>
          </a:p>
        </p:txBody>
      </p:sp>
      <p:sp>
        <p:nvSpPr>
          <p:cNvPr id="4" name="object 4"/>
          <p:cNvSpPr/>
          <p:nvPr/>
        </p:nvSpPr>
        <p:spPr>
          <a:xfrm>
            <a:off x="1567543" y="1480874"/>
            <a:ext cx="10017760" cy="4064000"/>
          </a:xfrm>
          <a:custGeom>
            <a:avLst/>
            <a:gdLst/>
            <a:ahLst/>
            <a:cxnLst/>
            <a:rect l="l" t="t" r="r" b="b"/>
            <a:pathLst>
              <a:path w="7513320" h="4064000">
                <a:moveTo>
                  <a:pt x="5481320" y="0"/>
                </a:moveTo>
                <a:lnTo>
                  <a:pt x="5481320" y="1016000"/>
                </a:lnTo>
                <a:lnTo>
                  <a:pt x="0" y="1016000"/>
                </a:lnTo>
                <a:lnTo>
                  <a:pt x="0" y="3048000"/>
                </a:lnTo>
                <a:lnTo>
                  <a:pt x="5481320" y="3048000"/>
                </a:lnTo>
                <a:lnTo>
                  <a:pt x="5481320" y="4064000"/>
                </a:lnTo>
                <a:lnTo>
                  <a:pt x="7513320" y="2032000"/>
                </a:lnTo>
                <a:lnTo>
                  <a:pt x="5481320" y="0"/>
                </a:lnTo>
                <a:close/>
              </a:path>
            </a:pathLst>
          </a:custGeom>
          <a:solidFill>
            <a:srgbClr val="0000FF"/>
          </a:solidFill>
        </p:spPr>
        <p:txBody>
          <a:bodyPr wrap="square" lIns="0" tIns="0" rIns="0" bIns="0" rtlCol="0">
            <a:noAutofit/>
          </a:bodyPr>
          <a:lstStyle/>
          <a:p>
            <a:endParaRPr sz="2400"/>
          </a:p>
        </p:txBody>
      </p:sp>
      <p:sp>
        <p:nvSpPr>
          <p:cNvPr id="5" name="object 5"/>
          <p:cNvSpPr/>
          <p:nvPr/>
        </p:nvSpPr>
        <p:spPr>
          <a:xfrm>
            <a:off x="94343" y="2680263"/>
            <a:ext cx="3769360" cy="1711452"/>
          </a:xfrm>
          <a:prstGeom prst="rect">
            <a:avLst/>
          </a:prstGeom>
          <a:blipFill>
            <a:blip r:embed="rId3" cstate="print"/>
            <a:stretch>
              <a:fillRect/>
            </a:stretch>
          </a:blipFill>
        </p:spPr>
        <p:txBody>
          <a:bodyPr wrap="square" lIns="0" tIns="0" rIns="0" bIns="0" rtlCol="0">
            <a:noAutofit/>
          </a:bodyPr>
          <a:lstStyle/>
          <a:p>
            <a:endParaRPr sz="2400"/>
          </a:p>
        </p:txBody>
      </p:sp>
      <p:sp>
        <p:nvSpPr>
          <p:cNvPr id="6" name="object 6"/>
          <p:cNvSpPr/>
          <p:nvPr/>
        </p:nvSpPr>
        <p:spPr>
          <a:xfrm>
            <a:off x="878694" y="2946962"/>
            <a:ext cx="2535936" cy="938784"/>
          </a:xfrm>
          <a:prstGeom prst="rect">
            <a:avLst/>
          </a:prstGeom>
          <a:blipFill>
            <a:blip r:embed="rId4" cstate="print"/>
            <a:stretch>
              <a:fillRect/>
            </a:stretch>
          </a:blipFill>
        </p:spPr>
        <p:txBody>
          <a:bodyPr wrap="square" lIns="0" tIns="0" rIns="0" bIns="0" rtlCol="0">
            <a:noAutofit/>
          </a:bodyPr>
          <a:lstStyle/>
          <a:p>
            <a:endParaRPr sz="2400"/>
          </a:p>
        </p:txBody>
      </p:sp>
      <p:sp>
        <p:nvSpPr>
          <p:cNvPr id="7" name="object 7"/>
          <p:cNvSpPr/>
          <p:nvPr/>
        </p:nvSpPr>
        <p:spPr>
          <a:xfrm>
            <a:off x="150764" y="2700074"/>
            <a:ext cx="3655872" cy="1625600"/>
          </a:xfrm>
          <a:custGeom>
            <a:avLst/>
            <a:gdLst/>
            <a:ahLst/>
            <a:cxnLst/>
            <a:rect l="l" t="t" r="r" b="b"/>
            <a:pathLst>
              <a:path w="2741904" h="1625600">
                <a:moveTo>
                  <a:pt x="2470886" y="0"/>
                </a:moveTo>
                <a:lnTo>
                  <a:pt x="270941" y="0"/>
                </a:lnTo>
                <a:lnTo>
                  <a:pt x="248721" y="898"/>
                </a:lnTo>
                <a:lnTo>
                  <a:pt x="205833" y="7872"/>
                </a:lnTo>
                <a:lnTo>
                  <a:pt x="165481" y="21288"/>
                </a:lnTo>
                <a:lnTo>
                  <a:pt x="128223" y="40586"/>
                </a:lnTo>
                <a:lnTo>
                  <a:pt x="94618" y="65209"/>
                </a:lnTo>
                <a:lnTo>
                  <a:pt x="65222" y="94599"/>
                </a:lnTo>
                <a:lnTo>
                  <a:pt x="40594" y="128198"/>
                </a:lnTo>
                <a:lnTo>
                  <a:pt x="21292" y="165449"/>
                </a:lnTo>
                <a:lnTo>
                  <a:pt x="7874" y="205793"/>
                </a:lnTo>
                <a:lnTo>
                  <a:pt x="898" y="248674"/>
                </a:lnTo>
                <a:lnTo>
                  <a:pt x="0" y="270891"/>
                </a:lnTo>
                <a:lnTo>
                  <a:pt x="0" y="1354708"/>
                </a:lnTo>
                <a:lnTo>
                  <a:pt x="3546" y="1398648"/>
                </a:lnTo>
                <a:lnTo>
                  <a:pt x="13813" y="1440330"/>
                </a:lnTo>
                <a:lnTo>
                  <a:pt x="30243" y="1479197"/>
                </a:lnTo>
                <a:lnTo>
                  <a:pt x="52277" y="1514692"/>
                </a:lnTo>
                <a:lnTo>
                  <a:pt x="79359" y="1546256"/>
                </a:lnTo>
                <a:lnTo>
                  <a:pt x="110929" y="1573332"/>
                </a:lnTo>
                <a:lnTo>
                  <a:pt x="146430" y="1595363"/>
                </a:lnTo>
                <a:lnTo>
                  <a:pt x="185305" y="1611789"/>
                </a:lnTo>
                <a:lnTo>
                  <a:pt x="226994" y="1622054"/>
                </a:lnTo>
                <a:lnTo>
                  <a:pt x="270941" y="1625600"/>
                </a:lnTo>
                <a:lnTo>
                  <a:pt x="2470886" y="1625600"/>
                </a:lnTo>
                <a:lnTo>
                  <a:pt x="2514860" y="1622054"/>
                </a:lnTo>
                <a:lnTo>
                  <a:pt x="2556569" y="1611789"/>
                </a:lnTo>
                <a:lnTo>
                  <a:pt x="2595458" y="1595363"/>
                </a:lnTo>
                <a:lnTo>
                  <a:pt x="2630969" y="1573332"/>
                </a:lnTo>
                <a:lnTo>
                  <a:pt x="2662545" y="1546256"/>
                </a:lnTo>
                <a:lnTo>
                  <a:pt x="2689629" y="1514692"/>
                </a:lnTo>
                <a:lnTo>
                  <a:pt x="2711664" y="1479197"/>
                </a:lnTo>
                <a:lnTo>
                  <a:pt x="2728093" y="1440330"/>
                </a:lnTo>
                <a:lnTo>
                  <a:pt x="2738358" y="1398648"/>
                </a:lnTo>
                <a:lnTo>
                  <a:pt x="2741904" y="1354708"/>
                </a:lnTo>
                <a:lnTo>
                  <a:pt x="2741904" y="270891"/>
                </a:lnTo>
                <a:lnTo>
                  <a:pt x="2738358" y="226951"/>
                </a:lnTo>
                <a:lnTo>
                  <a:pt x="2728093" y="185269"/>
                </a:lnTo>
                <a:lnTo>
                  <a:pt x="2711664" y="146402"/>
                </a:lnTo>
                <a:lnTo>
                  <a:pt x="2689629" y="110907"/>
                </a:lnTo>
                <a:lnTo>
                  <a:pt x="2662545" y="79343"/>
                </a:lnTo>
                <a:lnTo>
                  <a:pt x="2630969" y="52267"/>
                </a:lnTo>
                <a:lnTo>
                  <a:pt x="2595458" y="30236"/>
                </a:lnTo>
                <a:lnTo>
                  <a:pt x="2556569" y="13810"/>
                </a:lnTo>
                <a:lnTo>
                  <a:pt x="2514860" y="3545"/>
                </a:lnTo>
                <a:lnTo>
                  <a:pt x="2470886" y="0"/>
                </a:lnTo>
                <a:close/>
              </a:path>
            </a:pathLst>
          </a:custGeom>
          <a:solidFill>
            <a:srgbClr val="FF0000"/>
          </a:solidFill>
        </p:spPr>
        <p:txBody>
          <a:bodyPr wrap="square" lIns="0" tIns="0" rIns="0" bIns="0" rtlCol="0">
            <a:noAutofit/>
          </a:bodyPr>
          <a:lstStyle/>
          <a:p>
            <a:endParaRPr sz="2400"/>
          </a:p>
        </p:txBody>
      </p:sp>
      <p:sp>
        <p:nvSpPr>
          <p:cNvPr id="8" name="object 8"/>
          <p:cNvSpPr txBox="1"/>
          <p:nvPr/>
        </p:nvSpPr>
        <p:spPr>
          <a:xfrm>
            <a:off x="1373825" y="3111427"/>
            <a:ext cx="1210733" cy="711835"/>
          </a:xfrm>
          <a:prstGeom prst="rect">
            <a:avLst/>
          </a:prstGeom>
        </p:spPr>
        <p:txBody>
          <a:bodyPr vert="horz" wrap="square" lIns="0" tIns="0" rIns="0" bIns="0" rtlCol="0">
            <a:noAutofit/>
          </a:bodyPr>
          <a:lstStyle/>
          <a:p>
            <a:pPr marL="16933"/>
            <a:r>
              <a:rPr sz="5867">
                <a:solidFill>
                  <a:srgbClr val="FFFFFF"/>
                </a:solidFill>
                <a:latin typeface="Calibri"/>
                <a:cs typeface="Calibri"/>
              </a:rPr>
              <a:t>Will</a:t>
            </a:r>
            <a:endParaRPr sz="5867">
              <a:latin typeface="Calibri"/>
              <a:cs typeface="Calibri"/>
            </a:endParaRPr>
          </a:p>
        </p:txBody>
      </p:sp>
      <p:sp>
        <p:nvSpPr>
          <p:cNvPr id="9" name="object 9"/>
          <p:cNvSpPr/>
          <p:nvPr/>
        </p:nvSpPr>
        <p:spPr>
          <a:xfrm>
            <a:off x="4152247" y="2680263"/>
            <a:ext cx="3771392" cy="1711452"/>
          </a:xfrm>
          <a:prstGeom prst="rect">
            <a:avLst/>
          </a:prstGeom>
          <a:blipFill>
            <a:blip r:embed="rId5" cstate="print"/>
            <a:stretch>
              <a:fillRect/>
            </a:stretch>
          </a:blipFill>
        </p:spPr>
        <p:txBody>
          <a:bodyPr wrap="square" lIns="0" tIns="0" rIns="0" bIns="0" rtlCol="0">
            <a:noAutofit/>
          </a:bodyPr>
          <a:lstStyle/>
          <a:p>
            <a:endParaRPr sz="2400"/>
          </a:p>
        </p:txBody>
      </p:sp>
      <p:sp>
        <p:nvSpPr>
          <p:cNvPr id="10" name="object 10"/>
          <p:cNvSpPr/>
          <p:nvPr/>
        </p:nvSpPr>
        <p:spPr>
          <a:xfrm>
            <a:off x="4723238" y="2946962"/>
            <a:ext cx="2956560" cy="938784"/>
          </a:xfrm>
          <a:prstGeom prst="rect">
            <a:avLst/>
          </a:prstGeom>
          <a:blipFill>
            <a:blip r:embed="rId6" cstate="print"/>
            <a:stretch>
              <a:fillRect/>
            </a:stretch>
          </a:blipFill>
        </p:spPr>
        <p:txBody>
          <a:bodyPr wrap="square" lIns="0" tIns="0" rIns="0" bIns="0" rtlCol="0">
            <a:noAutofit/>
          </a:bodyPr>
          <a:lstStyle/>
          <a:p>
            <a:endParaRPr sz="2400"/>
          </a:p>
        </p:txBody>
      </p:sp>
      <p:sp>
        <p:nvSpPr>
          <p:cNvPr id="11" name="object 11"/>
          <p:cNvSpPr/>
          <p:nvPr/>
        </p:nvSpPr>
        <p:spPr>
          <a:xfrm>
            <a:off x="4209991" y="2700074"/>
            <a:ext cx="3655905" cy="1625600"/>
          </a:xfrm>
          <a:custGeom>
            <a:avLst/>
            <a:gdLst/>
            <a:ahLst/>
            <a:cxnLst/>
            <a:rect l="l" t="t" r="r" b="b"/>
            <a:pathLst>
              <a:path w="2741929" h="1625600">
                <a:moveTo>
                  <a:pt x="2470912" y="0"/>
                </a:moveTo>
                <a:lnTo>
                  <a:pt x="271017" y="0"/>
                </a:lnTo>
                <a:lnTo>
                  <a:pt x="248783" y="898"/>
                </a:lnTo>
                <a:lnTo>
                  <a:pt x="205871" y="7872"/>
                </a:lnTo>
                <a:lnTo>
                  <a:pt x="165502" y="21288"/>
                </a:lnTo>
                <a:lnTo>
                  <a:pt x="128233" y="40586"/>
                </a:lnTo>
                <a:lnTo>
                  <a:pt x="94620" y="65209"/>
                </a:lnTo>
                <a:lnTo>
                  <a:pt x="65220" y="94599"/>
                </a:lnTo>
                <a:lnTo>
                  <a:pt x="40591" y="128198"/>
                </a:lnTo>
                <a:lnTo>
                  <a:pt x="21290" y="165449"/>
                </a:lnTo>
                <a:lnTo>
                  <a:pt x="7873" y="205793"/>
                </a:lnTo>
                <a:lnTo>
                  <a:pt x="898" y="248674"/>
                </a:lnTo>
                <a:lnTo>
                  <a:pt x="0" y="270891"/>
                </a:lnTo>
                <a:lnTo>
                  <a:pt x="0" y="1354708"/>
                </a:lnTo>
                <a:lnTo>
                  <a:pt x="3545" y="1398648"/>
                </a:lnTo>
                <a:lnTo>
                  <a:pt x="13811" y="1440330"/>
                </a:lnTo>
                <a:lnTo>
                  <a:pt x="30240" y="1479197"/>
                </a:lnTo>
                <a:lnTo>
                  <a:pt x="52275" y="1514692"/>
                </a:lnTo>
                <a:lnTo>
                  <a:pt x="79359" y="1546256"/>
                </a:lnTo>
                <a:lnTo>
                  <a:pt x="110935" y="1573332"/>
                </a:lnTo>
                <a:lnTo>
                  <a:pt x="146445" y="1595363"/>
                </a:lnTo>
                <a:lnTo>
                  <a:pt x="185334" y="1611789"/>
                </a:lnTo>
                <a:lnTo>
                  <a:pt x="227044" y="1622054"/>
                </a:lnTo>
                <a:lnTo>
                  <a:pt x="271017" y="1625600"/>
                </a:lnTo>
                <a:lnTo>
                  <a:pt x="2470912" y="1625600"/>
                </a:lnTo>
                <a:lnTo>
                  <a:pt x="2514885" y="1622054"/>
                </a:lnTo>
                <a:lnTo>
                  <a:pt x="2556595" y="1611789"/>
                </a:lnTo>
                <a:lnTo>
                  <a:pt x="2595484" y="1595363"/>
                </a:lnTo>
                <a:lnTo>
                  <a:pt x="2630994" y="1573332"/>
                </a:lnTo>
                <a:lnTo>
                  <a:pt x="2662570" y="1546256"/>
                </a:lnTo>
                <a:lnTo>
                  <a:pt x="2689654" y="1514692"/>
                </a:lnTo>
                <a:lnTo>
                  <a:pt x="2711689" y="1479197"/>
                </a:lnTo>
                <a:lnTo>
                  <a:pt x="2728118" y="1440330"/>
                </a:lnTo>
                <a:lnTo>
                  <a:pt x="2738384" y="1398648"/>
                </a:lnTo>
                <a:lnTo>
                  <a:pt x="2741929" y="1354708"/>
                </a:lnTo>
                <a:lnTo>
                  <a:pt x="2741929" y="270891"/>
                </a:lnTo>
                <a:lnTo>
                  <a:pt x="2738384" y="226951"/>
                </a:lnTo>
                <a:lnTo>
                  <a:pt x="2728118" y="185269"/>
                </a:lnTo>
                <a:lnTo>
                  <a:pt x="2711689" y="146402"/>
                </a:lnTo>
                <a:lnTo>
                  <a:pt x="2689654" y="110907"/>
                </a:lnTo>
                <a:lnTo>
                  <a:pt x="2662570" y="79343"/>
                </a:lnTo>
                <a:lnTo>
                  <a:pt x="2630994" y="52267"/>
                </a:lnTo>
                <a:lnTo>
                  <a:pt x="2595484" y="30236"/>
                </a:lnTo>
                <a:lnTo>
                  <a:pt x="2556595" y="13810"/>
                </a:lnTo>
                <a:lnTo>
                  <a:pt x="2514885" y="3545"/>
                </a:lnTo>
                <a:lnTo>
                  <a:pt x="2470912" y="0"/>
                </a:lnTo>
                <a:close/>
              </a:path>
            </a:pathLst>
          </a:custGeom>
          <a:solidFill>
            <a:srgbClr val="FF6600"/>
          </a:solidFill>
        </p:spPr>
        <p:txBody>
          <a:bodyPr wrap="square" lIns="0" tIns="0" rIns="0" bIns="0" rtlCol="0">
            <a:noAutofit/>
          </a:bodyPr>
          <a:lstStyle/>
          <a:p>
            <a:endParaRPr sz="2400"/>
          </a:p>
        </p:txBody>
      </p:sp>
      <p:sp>
        <p:nvSpPr>
          <p:cNvPr id="12" name="object 12"/>
          <p:cNvSpPr txBox="1"/>
          <p:nvPr/>
        </p:nvSpPr>
        <p:spPr>
          <a:xfrm>
            <a:off x="5220402" y="3111427"/>
            <a:ext cx="1634067" cy="711835"/>
          </a:xfrm>
          <a:prstGeom prst="rect">
            <a:avLst/>
          </a:prstGeom>
        </p:spPr>
        <p:txBody>
          <a:bodyPr vert="horz" wrap="square" lIns="0" tIns="0" rIns="0" bIns="0" rtlCol="0">
            <a:noAutofit/>
          </a:bodyPr>
          <a:lstStyle/>
          <a:p>
            <a:pPr marL="16933"/>
            <a:r>
              <a:rPr sz="5867">
                <a:solidFill>
                  <a:srgbClr val="FFFFFF"/>
                </a:solidFill>
                <a:latin typeface="Calibri"/>
                <a:cs typeface="Calibri"/>
              </a:rPr>
              <a:t>Ideas</a:t>
            </a:r>
            <a:endParaRPr sz="5867">
              <a:latin typeface="Calibri"/>
              <a:cs typeface="Calibri"/>
            </a:endParaRPr>
          </a:p>
        </p:txBody>
      </p:sp>
      <p:sp>
        <p:nvSpPr>
          <p:cNvPr id="13" name="object 13"/>
          <p:cNvSpPr/>
          <p:nvPr/>
        </p:nvSpPr>
        <p:spPr>
          <a:xfrm>
            <a:off x="8212182" y="2680263"/>
            <a:ext cx="3718560" cy="1711452"/>
          </a:xfrm>
          <a:prstGeom prst="rect">
            <a:avLst/>
          </a:prstGeom>
          <a:blipFill>
            <a:blip r:embed="rId7" cstate="print"/>
            <a:stretch>
              <a:fillRect/>
            </a:stretch>
          </a:blipFill>
        </p:spPr>
        <p:txBody>
          <a:bodyPr wrap="square" lIns="0" tIns="0" rIns="0" bIns="0" rtlCol="0">
            <a:noAutofit/>
          </a:bodyPr>
          <a:lstStyle/>
          <a:p>
            <a:endParaRPr sz="2400"/>
          </a:p>
        </p:txBody>
      </p:sp>
      <p:sp>
        <p:nvSpPr>
          <p:cNvPr id="14" name="object 14"/>
          <p:cNvSpPr/>
          <p:nvPr/>
        </p:nvSpPr>
        <p:spPr>
          <a:xfrm>
            <a:off x="8108550" y="2946962"/>
            <a:ext cx="3822192" cy="938784"/>
          </a:xfrm>
          <a:prstGeom prst="rect">
            <a:avLst/>
          </a:prstGeom>
          <a:blipFill>
            <a:blip r:embed="rId8" cstate="print"/>
            <a:stretch>
              <a:fillRect/>
            </a:stretch>
          </a:blipFill>
        </p:spPr>
        <p:txBody>
          <a:bodyPr wrap="square" lIns="0" tIns="0" rIns="0" bIns="0" rtlCol="0">
            <a:noAutofit/>
          </a:bodyPr>
          <a:lstStyle/>
          <a:p>
            <a:endParaRPr sz="2400"/>
          </a:p>
        </p:txBody>
      </p:sp>
      <p:sp>
        <p:nvSpPr>
          <p:cNvPr id="15" name="object 15"/>
          <p:cNvSpPr/>
          <p:nvPr/>
        </p:nvSpPr>
        <p:spPr>
          <a:xfrm>
            <a:off x="8269249" y="2700074"/>
            <a:ext cx="3655905" cy="1625600"/>
          </a:xfrm>
          <a:custGeom>
            <a:avLst/>
            <a:gdLst/>
            <a:ahLst/>
            <a:cxnLst/>
            <a:rect l="l" t="t" r="r" b="b"/>
            <a:pathLst>
              <a:path w="2741929" h="1625600">
                <a:moveTo>
                  <a:pt x="2470912" y="0"/>
                </a:moveTo>
                <a:lnTo>
                  <a:pt x="270891" y="0"/>
                </a:lnTo>
                <a:lnTo>
                  <a:pt x="248674" y="898"/>
                </a:lnTo>
                <a:lnTo>
                  <a:pt x="205793" y="7872"/>
                </a:lnTo>
                <a:lnTo>
                  <a:pt x="165449" y="21288"/>
                </a:lnTo>
                <a:lnTo>
                  <a:pt x="128198" y="40586"/>
                </a:lnTo>
                <a:lnTo>
                  <a:pt x="94599" y="65209"/>
                </a:lnTo>
                <a:lnTo>
                  <a:pt x="65209" y="94599"/>
                </a:lnTo>
                <a:lnTo>
                  <a:pt x="40586" y="128198"/>
                </a:lnTo>
                <a:lnTo>
                  <a:pt x="21288" y="165449"/>
                </a:lnTo>
                <a:lnTo>
                  <a:pt x="7872" y="205793"/>
                </a:lnTo>
                <a:lnTo>
                  <a:pt x="898" y="248674"/>
                </a:lnTo>
                <a:lnTo>
                  <a:pt x="0" y="270891"/>
                </a:lnTo>
                <a:lnTo>
                  <a:pt x="0" y="1354708"/>
                </a:lnTo>
                <a:lnTo>
                  <a:pt x="3545" y="1398648"/>
                </a:lnTo>
                <a:lnTo>
                  <a:pt x="13810" y="1440330"/>
                </a:lnTo>
                <a:lnTo>
                  <a:pt x="30236" y="1479197"/>
                </a:lnTo>
                <a:lnTo>
                  <a:pt x="52267" y="1514692"/>
                </a:lnTo>
                <a:lnTo>
                  <a:pt x="79343" y="1546256"/>
                </a:lnTo>
                <a:lnTo>
                  <a:pt x="110907" y="1573332"/>
                </a:lnTo>
                <a:lnTo>
                  <a:pt x="146402" y="1595363"/>
                </a:lnTo>
                <a:lnTo>
                  <a:pt x="185269" y="1611789"/>
                </a:lnTo>
                <a:lnTo>
                  <a:pt x="226951" y="1622054"/>
                </a:lnTo>
                <a:lnTo>
                  <a:pt x="270891" y="1625600"/>
                </a:lnTo>
                <a:lnTo>
                  <a:pt x="2470912" y="1625600"/>
                </a:lnTo>
                <a:lnTo>
                  <a:pt x="2514885" y="1622054"/>
                </a:lnTo>
                <a:lnTo>
                  <a:pt x="2556595" y="1611789"/>
                </a:lnTo>
                <a:lnTo>
                  <a:pt x="2595484" y="1595363"/>
                </a:lnTo>
                <a:lnTo>
                  <a:pt x="2630994" y="1573332"/>
                </a:lnTo>
                <a:lnTo>
                  <a:pt x="2662570" y="1546256"/>
                </a:lnTo>
                <a:lnTo>
                  <a:pt x="2689654" y="1514692"/>
                </a:lnTo>
                <a:lnTo>
                  <a:pt x="2711689" y="1479197"/>
                </a:lnTo>
                <a:lnTo>
                  <a:pt x="2728118" y="1440330"/>
                </a:lnTo>
                <a:lnTo>
                  <a:pt x="2738384" y="1398648"/>
                </a:lnTo>
                <a:lnTo>
                  <a:pt x="2741929" y="1354708"/>
                </a:lnTo>
                <a:lnTo>
                  <a:pt x="2741929" y="270891"/>
                </a:lnTo>
                <a:lnTo>
                  <a:pt x="2738384" y="226951"/>
                </a:lnTo>
                <a:lnTo>
                  <a:pt x="2728118" y="185269"/>
                </a:lnTo>
                <a:lnTo>
                  <a:pt x="2711689" y="146402"/>
                </a:lnTo>
                <a:lnTo>
                  <a:pt x="2689654" y="110907"/>
                </a:lnTo>
                <a:lnTo>
                  <a:pt x="2662570" y="79343"/>
                </a:lnTo>
                <a:lnTo>
                  <a:pt x="2630994" y="52267"/>
                </a:lnTo>
                <a:lnTo>
                  <a:pt x="2595484" y="30236"/>
                </a:lnTo>
                <a:lnTo>
                  <a:pt x="2556595" y="13810"/>
                </a:lnTo>
                <a:lnTo>
                  <a:pt x="2514885" y="3545"/>
                </a:lnTo>
                <a:lnTo>
                  <a:pt x="2470912" y="0"/>
                </a:lnTo>
                <a:close/>
              </a:path>
            </a:pathLst>
          </a:custGeom>
          <a:solidFill>
            <a:srgbClr val="008000"/>
          </a:solidFill>
        </p:spPr>
        <p:txBody>
          <a:bodyPr wrap="square" lIns="0" tIns="0" rIns="0" bIns="0" rtlCol="0">
            <a:noAutofit/>
          </a:bodyPr>
          <a:lstStyle/>
          <a:p>
            <a:endParaRPr sz="2400"/>
          </a:p>
        </p:txBody>
      </p:sp>
      <p:sp>
        <p:nvSpPr>
          <p:cNvPr id="16" name="object 16"/>
          <p:cNvSpPr txBox="1"/>
          <p:nvPr/>
        </p:nvSpPr>
        <p:spPr>
          <a:xfrm>
            <a:off x="8605714" y="3111427"/>
            <a:ext cx="2985347" cy="711835"/>
          </a:xfrm>
          <a:prstGeom prst="rect">
            <a:avLst/>
          </a:prstGeom>
        </p:spPr>
        <p:txBody>
          <a:bodyPr vert="horz" wrap="square" lIns="0" tIns="0" rIns="0" bIns="0" rtlCol="0">
            <a:noAutofit/>
          </a:bodyPr>
          <a:lstStyle/>
          <a:p>
            <a:pPr marL="16933"/>
            <a:r>
              <a:rPr sz="5867" spc="-7">
                <a:solidFill>
                  <a:srgbClr val="FFFFFF"/>
                </a:solidFill>
                <a:latin typeface="Calibri"/>
                <a:cs typeface="Calibri"/>
              </a:rPr>
              <a:t>E</a:t>
            </a:r>
            <a:r>
              <a:rPr sz="5867" spc="-160">
                <a:solidFill>
                  <a:srgbClr val="FFFFFF"/>
                </a:solidFill>
                <a:latin typeface="Calibri"/>
                <a:cs typeface="Calibri"/>
              </a:rPr>
              <a:t>x</a:t>
            </a:r>
            <a:r>
              <a:rPr sz="5867">
                <a:solidFill>
                  <a:srgbClr val="FFFFFF"/>
                </a:solidFill>
                <a:latin typeface="Calibri"/>
                <a:cs typeface="Calibri"/>
              </a:rPr>
              <a:t>ecution</a:t>
            </a:r>
            <a:endParaRPr sz="5867">
              <a:latin typeface="Calibri"/>
              <a:cs typeface="Calibri"/>
            </a:endParaRPr>
          </a:p>
        </p:txBody>
      </p:sp>
      <p:sp>
        <p:nvSpPr>
          <p:cNvPr id="17" name="Doughnut 16">
            <a:extLst>
              <a:ext uri="{FF2B5EF4-FFF2-40B4-BE49-F238E27FC236}">
                <a16:creationId xmlns:a16="http://schemas.microsoft.com/office/drawing/2014/main" id="{15305331-2E7D-0747-844D-8B51BFB2F3BC}"/>
              </a:ext>
            </a:extLst>
          </p:cNvPr>
          <p:cNvSpPr/>
          <p:nvPr/>
        </p:nvSpPr>
        <p:spPr>
          <a:xfrm>
            <a:off x="8108549" y="2605586"/>
            <a:ext cx="3822193" cy="1786128"/>
          </a:xfrm>
          <a:prstGeom prst="donut">
            <a:avLst>
              <a:gd name="adj" fmla="val 79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cxnSp>
        <p:nvCxnSpPr>
          <p:cNvPr id="18" name="Straight Connector 17">
            <a:extLst>
              <a:ext uri="{FF2B5EF4-FFF2-40B4-BE49-F238E27FC236}">
                <a16:creationId xmlns:a16="http://schemas.microsoft.com/office/drawing/2014/main" id="{1113D378-039D-C18B-AD38-0EC42D306AE0}"/>
              </a:ext>
            </a:extLst>
          </p:cNvPr>
          <p:cNvCxnSpPr/>
          <p:nvPr/>
        </p:nvCxnSpPr>
        <p:spPr>
          <a:xfrm>
            <a:off x="838200" y="854272"/>
            <a:ext cx="10436604" cy="0"/>
          </a:xfrm>
          <a:prstGeom prst="line">
            <a:avLst/>
          </a:prstGeom>
          <a:ln w="38100">
            <a:solidFill>
              <a:srgbClr val="00B0F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17926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earn-share-cros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221425" y="1523026"/>
            <a:ext cx="2970575" cy="3610699"/>
          </a:xfrm>
          <a:prstGeom prst="rect">
            <a:avLst/>
          </a:prstGeom>
          <a:noFill/>
        </p:spPr>
      </p:pic>
      <p:sp>
        <p:nvSpPr>
          <p:cNvPr id="2" name="Title 1">
            <a:extLst>
              <a:ext uri="{FF2B5EF4-FFF2-40B4-BE49-F238E27FC236}">
                <a16:creationId xmlns:a16="http://schemas.microsoft.com/office/drawing/2014/main" id="{E3A384F8-ACF8-4963-B97A-B4CBDBCDBFDF}"/>
              </a:ext>
            </a:extLst>
          </p:cNvPr>
          <p:cNvSpPr>
            <a:spLocks noGrp="1"/>
          </p:cNvSpPr>
          <p:nvPr>
            <p:ph type="title"/>
          </p:nvPr>
        </p:nvSpPr>
        <p:spPr>
          <a:xfrm>
            <a:off x="452248" y="21976"/>
            <a:ext cx="10515600" cy="1325563"/>
          </a:xfrm>
        </p:spPr>
        <p:txBody>
          <a:bodyPr>
            <a:noAutofit/>
          </a:bodyPr>
          <a:lstStyle/>
          <a:p>
            <a:r>
              <a:rPr lang="en-GB" sz="4267" b="1">
                <a:solidFill>
                  <a:schemeClr val="accent1">
                    <a:lumMod val="50000"/>
                  </a:schemeClr>
                </a:solidFill>
                <a:latin typeface="+mn-lt"/>
              </a:rPr>
              <a:t>Objectives</a:t>
            </a:r>
            <a:r>
              <a:rPr lang="en-GB" sz="3200" b="1">
                <a:solidFill>
                  <a:schemeClr val="accent1">
                    <a:lumMod val="50000"/>
                  </a:schemeClr>
                </a:solidFill>
                <a:latin typeface="+mn-lt"/>
              </a:rPr>
              <a:t> </a:t>
            </a:r>
          </a:p>
        </p:txBody>
      </p:sp>
      <p:sp>
        <p:nvSpPr>
          <p:cNvPr id="4" name="Content Placeholder 3"/>
          <p:cNvSpPr>
            <a:spLocks noGrp="1"/>
          </p:cNvSpPr>
          <p:nvPr>
            <p:ph idx="1"/>
          </p:nvPr>
        </p:nvSpPr>
        <p:spPr>
          <a:xfrm>
            <a:off x="431371" y="1028733"/>
            <a:ext cx="9697077" cy="5006016"/>
          </a:xfrm>
        </p:spPr>
        <p:txBody>
          <a:bodyPr>
            <a:normAutofit/>
          </a:bodyPr>
          <a:lstStyle/>
          <a:p>
            <a:pPr marL="0" indent="0">
              <a:buNone/>
            </a:pPr>
            <a:r>
              <a:rPr lang="en-US" sz="4400" b="1">
                <a:solidFill>
                  <a:schemeClr val="accent2"/>
                </a:solidFill>
              </a:rPr>
              <a:t>Have fun </a:t>
            </a:r>
          </a:p>
          <a:p>
            <a:pPr lvl="0"/>
            <a:r>
              <a:rPr lang="en-US" sz="3467" b="1">
                <a:solidFill>
                  <a:srgbClr val="C0504D"/>
                </a:solidFill>
              </a:rPr>
              <a:t>Share how </a:t>
            </a:r>
            <a:r>
              <a:rPr lang="en-US" sz="3467" b="1">
                <a:solidFill>
                  <a:srgbClr val="1F497D"/>
                </a:solidFill>
              </a:rPr>
              <a:t>you built the </a:t>
            </a:r>
            <a:r>
              <a:rPr lang="en-US" sz="3467" b="1">
                <a:solidFill>
                  <a:srgbClr val="C0504D"/>
                </a:solidFill>
              </a:rPr>
              <a:t>will </a:t>
            </a:r>
            <a:r>
              <a:rPr lang="en-US" sz="3467" b="1">
                <a:solidFill>
                  <a:srgbClr val="1F497D"/>
                </a:solidFill>
              </a:rPr>
              <a:t>for change in your system by making sure people are at the </a:t>
            </a:r>
            <a:r>
              <a:rPr lang="en-US" sz="3467" b="1" err="1">
                <a:solidFill>
                  <a:srgbClr val="1F497D"/>
                </a:solidFill>
              </a:rPr>
              <a:t>centre</a:t>
            </a:r>
            <a:r>
              <a:rPr lang="en-US" sz="3467" b="1">
                <a:solidFill>
                  <a:srgbClr val="1F497D"/>
                </a:solidFill>
              </a:rPr>
              <a:t> of your healthcare systems…. patients and families and healthcare teams </a:t>
            </a:r>
          </a:p>
          <a:p>
            <a:pPr lvl="0"/>
            <a:r>
              <a:rPr lang="en-US" sz="3467" b="1">
                <a:solidFill>
                  <a:srgbClr val="C0504D"/>
                </a:solidFill>
              </a:rPr>
              <a:t>Sharing and learning </a:t>
            </a:r>
            <a:r>
              <a:rPr lang="en-US" sz="3467" b="1">
                <a:solidFill>
                  <a:srgbClr val="1F497D"/>
                </a:solidFill>
              </a:rPr>
              <a:t>by building on what we have </a:t>
            </a:r>
          </a:p>
          <a:p>
            <a:pPr lvl="0"/>
            <a:r>
              <a:rPr lang="en-US" sz="3467" b="1">
                <a:solidFill>
                  <a:srgbClr val="C0504D"/>
                </a:solidFill>
              </a:rPr>
              <a:t>Share and exchange </a:t>
            </a:r>
            <a:r>
              <a:rPr lang="en-US" sz="3467" b="1">
                <a:solidFill>
                  <a:schemeClr val="accent1">
                    <a:lumMod val="75000"/>
                  </a:schemeClr>
                </a:solidFill>
              </a:rPr>
              <a:t>what you learned along the way –the good the bad and the ugly</a:t>
            </a:r>
            <a:endParaRPr lang="en-US">
              <a:solidFill>
                <a:schemeClr val="accent1">
                  <a:lumMod val="75000"/>
                </a:schemeClr>
              </a:solidFill>
            </a:endParaRPr>
          </a:p>
        </p:txBody>
      </p:sp>
      <p:sp>
        <p:nvSpPr>
          <p:cNvPr id="3" name="TextBox 2"/>
          <p:cNvSpPr txBox="1"/>
          <p:nvPr/>
        </p:nvSpPr>
        <p:spPr>
          <a:xfrm>
            <a:off x="5617683" y="1530332"/>
            <a:ext cx="184731" cy="461665"/>
          </a:xfrm>
          <a:prstGeom prst="rect">
            <a:avLst/>
          </a:prstGeom>
          <a:noFill/>
        </p:spPr>
        <p:txBody>
          <a:bodyPr wrap="none" rtlCol="0">
            <a:spAutoFit/>
          </a:bodyPr>
          <a:lstStyle/>
          <a:p>
            <a:endParaRPr lang="en-US" sz="2400"/>
          </a:p>
        </p:txBody>
      </p:sp>
      <p:pic>
        <p:nvPicPr>
          <p:cNvPr id="5" name="Picture 4"/>
          <p:cNvPicPr>
            <a:picLocks noChangeAspect="1"/>
          </p:cNvPicPr>
          <p:nvPr/>
        </p:nvPicPr>
        <p:blipFill>
          <a:blip r:embed="rId3"/>
          <a:stretch>
            <a:fillRect/>
          </a:stretch>
        </p:blipFill>
        <p:spPr>
          <a:xfrm>
            <a:off x="8016214" y="5935000"/>
            <a:ext cx="1344149" cy="901024"/>
          </a:xfrm>
          <a:prstGeom prst="rect">
            <a:avLst/>
          </a:prstGeom>
        </p:spPr>
      </p:pic>
    </p:spTree>
    <p:extLst>
      <p:ext uri="{BB962C8B-B14F-4D97-AF65-F5344CB8AC3E}">
        <p14:creationId xmlns:p14="http://schemas.microsoft.com/office/powerpoint/2010/main" val="3588209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a:solidFill>
                  <a:schemeClr val="accent1">
                    <a:lumMod val="75000"/>
                  </a:schemeClr>
                </a:solidFill>
                <a:latin typeface="+mn-lt"/>
              </a:rPr>
              <a:t>Framework for Improvement </a:t>
            </a:r>
          </a:p>
        </p:txBody>
      </p:sp>
      <p:graphicFrame>
        <p:nvGraphicFramePr>
          <p:cNvPr id="7" name="Diagram 6"/>
          <p:cNvGraphicFramePr/>
          <p:nvPr>
            <p:extLst>
              <p:ext uri="{D42A27DB-BD31-4B8C-83A1-F6EECF244321}">
                <p14:modId xmlns:p14="http://schemas.microsoft.com/office/powerpoint/2010/main" val="2421869340"/>
              </p:ext>
            </p:extLst>
          </p:nvPr>
        </p:nvGraphicFramePr>
        <p:xfrm>
          <a:off x="666712" y="1348353"/>
          <a:ext cx="11239579" cy="4866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9168341" y="452670"/>
            <a:ext cx="2571768" cy="318100"/>
          </a:xfrm>
          <a:prstGeom prst="rect">
            <a:avLst/>
          </a:prstGeom>
          <a:noFill/>
        </p:spPr>
        <p:txBody>
          <a:bodyPr wrap="square" rtlCol="0">
            <a:spAutoFit/>
          </a:bodyPr>
          <a:lstStyle/>
          <a:p>
            <a:r>
              <a:rPr lang="en-GB" sz="1467" b="1"/>
              <a:t>O’Connor 2015</a:t>
            </a:r>
          </a:p>
        </p:txBody>
      </p:sp>
    </p:spTree>
    <p:extLst>
      <p:ext uri="{BB962C8B-B14F-4D97-AF65-F5344CB8AC3E}">
        <p14:creationId xmlns:p14="http://schemas.microsoft.com/office/powerpoint/2010/main" val="224571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0449547-A89A-4394-BC92-E708AB18846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5323E7FD-6FCA-4B63-891B-0F96D7DD544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999123DE-A3B4-4DCA-B42E-E3244AF15B3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AAC2CDF1-392D-4F0C-97B0-78FCC5F4B8C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916F3AAE-E4AB-4BC7-A4F5-2B8938AEFBA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96984BC1-333D-4CF6-AF14-50BA4E59390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0ED9EA69-360C-49F2-9BFD-8EB3418F8A7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6FA57E48-F8B5-4EE6-B43B-B5BE2951F852}"/>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2AD56F31-39E8-4D78-9A47-CFBC13035770}"/>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graphicEl>
                                              <a:dgm id="{68F64355-678D-4B89-8612-853027C3066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cf76f155ced4ddcb4097134ff3c332f xmlns="e7b00261-fff3-41e0-a06e-29be7bbb4b90">
      <Terms xmlns="http://schemas.microsoft.com/office/infopath/2007/PartnerControls"/>
    </lcf76f155ced4ddcb4097134ff3c332f>
    <TaxCatchAll xmlns="19cfbb22-967d-441b-b2d0-56543b08ad7d">
      <Value>128</Value>
      <Value>129</Value>
    </TaxCatchAll>
    <i17683cc25004393bf5e7a85079a67d2 xmlns="19cfbb22-967d-441b-b2d0-56543b08ad7d">
      <Terms xmlns="http://schemas.microsoft.com/office/infopath/2007/PartnerControls"/>
    </i17683cc25004393bf5e7a85079a67d2>
    <pbf2f93df8dd4eb080efdd315b87a374 xmlns="19cfbb22-967d-441b-b2d0-56543b08ad7d">
      <Terms xmlns="http://schemas.microsoft.com/office/infopath/2007/PartnerControls">
        <TermInfo xmlns="http://schemas.microsoft.com/office/infopath/2007/PartnerControls">
          <TermName xmlns="http://schemas.microsoft.com/office/infopath/2007/PartnerControls">Audits</TermName>
          <TermId xmlns="http://schemas.microsoft.com/office/infopath/2007/PartnerControls">ae63694e-9999-473c-882e-084b09c6631d</TermId>
        </TermInfo>
      </Terms>
    </pbf2f93df8dd4eb080efdd315b87a374>
    <nf553947567e4e08a7a428dd067c6ddf xmlns="19cfbb22-967d-441b-b2d0-56543b08ad7d">
      <Terms xmlns="http://schemas.microsoft.com/office/infopath/2007/PartnerControls"/>
    </nf553947567e4e08a7a428dd067c6ddf>
    <Project_x002f__x0020_contract_x0020_end_x0020_date xmlns="19cfbb22-967d-441b-b2d0-56543b08ad7d" xsi:nil="true"/>
    <mc9a21fcd6b24904b2be8748004271cc xmlns="19cfbb22-967d-441b-b2d0-56543b08ad7d">
      <Terms xmlns="http://schemas.microsoft.com/office/infopath/2007/PartnerControls">
        <TermInfo xmlns="http://schemas.microsoft.com/office/infopath/2007/PartnerControls">
          <TermName xmlns="http://schemas.microsoft.com/office/infopath/2007/PartnerControls">Research ＆ Quality Improvement</TermName>
          <TermId xmlns="http://schemas.microsoft.com/office/infopath/2007/PartnerControls">c788aced-109f-432d-9368-116094370ebc</TermId>
        </TermInfo>
      </Terms>
    </mc9a21fcd6b24904b2be8748004271cc>
    <fdb3048ee4f64c2ab103fa5c08134177 xmlns="19cfbb22-967d-441b-b2d0-56543b08ad7d">
      <Terms xmlns="http://schemas.microsoft.com/office/infopath/2007/PartnerControls"/>
    </fdb3048ee4f64c2ab103fa5c08134177>
    <n63e5b34d79144c59fc93a19d30f3a0b xmlns="19cfbb22-967d-441b-b2d0-56543b08ad7d">
      <Terms xmlns="http://schemas.microsoft.com/office/infopath/2007/PartnerControls"/>
    </n63e5b34d79144c59fc93a19d30f3a0b>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3892B6BD4C814D864FE852C6B62926" ma:contentTypeVersion="32" ma:contentTypeDescription="Create a new document." ma:contentTypeScope="" ma:versionID="43a092e388befc42c59aa7a5e68b34ef">
  <xsd:schema xmlns:xsd="http://www.w3.org/2001/XMLSchema" xmlns:xs="http://www.w3.org/2001/XMLSchema" xmlns:p="http://schemas.microsoft.com/office/2006/metadata/properties" xmlns:ns2="19cfbb22-967d-441b-b2d0-56543b08ad7d" xmlns:ns3="http://schemas.microsoft.com/sharepoint/v3/fields" xmlns:ns4="e7b00261-fff3-41e0-a06e-29be7bbb4b90" targetNamespace="http://schemas.microsoft.com/office/2006/metadata/properties" ma:root="true" ma:fieldsID="224c33fb47e9347930edbe9cd0369c4b" ns2:_="" ns3:_="" ns4:_="">
    <xsd:import namespace="19cfbb22-967d-441b-b2d0-56543b08ad7d"/>
    <xsd:import namespace="http://schemas.microsoft.com/sharepoint/v3/fields"/>
    <xsd:import namespace="e7b00261-fff3-41e0-a06e-29be7bbb4b90"/>
    <xsd:element name="properties">
      <xsd:complexType>
        <xsd:sequence>
          <xsd:element name="documentManagement">
            <xsd:complexType>
              <xsd:all>
                <xsd:element ref="ns2:nf553947567e4e08a7a428dd067c6ddf" minOccurs="0"/>
                <xsd:element ref="ns2:TaxCatchAll" minOccurs="0"/>
                <xsd:element ref="ns2:pbf2f93df8dd4eb080efdd315b87a374" minOccurs="0"/>
                <xsd:element ref="ns2:mc9a21fcd6b24904b2be8748004271cc" minOccurs="0"/>
                <xsd:element ref="ns2:fdb3048ee4f64c2ab103fa5c08134177" minOccurs="0"/>
                <xsd:element ref="ns2:i17683cc25004393bf5e7a85079a67d2" minOccurs="0"/>
                <xsd:element ref="ns2:Project_x002f__x0020_contract_x0020_end_x0020_date" minOccurs="0"/>
                <xsd:element ref="ns2:n63e5b34d79144c59fc93a19d30f3a0b" minOccurs="0"/>
                <xsd:element ref="ns3:_Source"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MediaServiceGenerationTime" minOccurs="0"/>
                <xsd:element ref="ns4:MediaServiceEventHashCode" minOccurs="0"/>
                <xsd:element ref="ns4:MediaServiceOCR" minOccurs="0"/>
                <xsd:element ref="ns4:lcf76f155ced4ddcb4097134ff3c332f" minOccurs="0"/>
                <xsd:element ref="ns2:SharedWithUsers" minOccurs="0"/>
                <xsd:element ref="ns2:SharedWithDetails" minOccurs="0"/>
                <xsd:element ref="ns4:MediaServiceObjectDetectorVersions" minOccurs="0"/>
                <xsd:element ref="ns4:MediaServiceSearchPropertie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fbb22-967d-441b-b2d0-56543b08ad7d" elementFormDefault="qualified">
    <xsd:import namespace="http://schemas.microsoft.com/office/2006/documentManagement/types"/>
    <xsd:import namespace="http://schemas.microsoft.com/office/infopath/2007/PartnerControls"/>
    <xsd:element name="nf553947567e4e08a7a428dd067c6ddf" ma:index="9" nillable="true" ma:taxonomy="true" ma:internalName="nf553947567e4e08a7a428dd067c6ddf" ma:taxonomyFieldName="Business_x0020_Activity" ma:displayName="Business Activity" ma:default="" ma:fieldId="{7f553947-567e-4e08-a7a4-28dd067c6ddf}" ma:sspId="72c748ba-2422-442a-8da0-8c3a11393106" ma:termSetId="281f97d3-173f-40b8-9fc1-2bb96af60e0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84e03c9-4683-4d6d-9e6e-c6fa35f1947e}" ma:internalName="TaxCatchAll" ma:showField="CatchAllData" ma:web="19cfbb22-967d-441b-b2d0-56543b08ad7d">
      <xsd:complexType>
        <xsd:complexContent>
          <xsd:extension base="dms:MultiChoiceLookup">
            <xsd:sequence>
              <xsd:element name="Value" type="dms:Lookup" maxOccurs="unbounded" minOccurs="0" nillable="true"/>
            </xsd:sequence>
          </xsd:extension>
        </xsd:complexContent>
      </xsd:complexType>
    </xsd:element>
    <xsd:element name="pbf2f93df8dd4eb080efdd315b87a374" ma:index="12" nillable="true" ma:taxonomy="true" ma:internalName="pbf2f93df8dd4eb080efdd315b87a374" ma:taxonomyFieldName="Business_x0020_Function" ma:displayName="Business Function" ma:default="2;#Quality Improvement|f929b268-8fc1-4432-9c8d-4653c804bdfc" ma:fieldId="{9bf2f93d-f8dd-4eb0-80ef-dd315b87a374}" ma:sspId="72c748ba-2422-442a-8da0-8c3a11393106" ma:termSetId="1a054ad0-931e-4bb0-a70b-dc33d2e19bcb" ma:anchorId="c788aced-109f-432d-9368-116094370ebc" ma:open="false" ma:isKeyword="false">
      <xsd:complexType>
        <xsd:sequence>
          <xsd:element ref="pc:Terms" minOccurs="0" maxOccurs="1"/>
        </xsd:sequence>
      </xsd:complexType>
    </xsd:element>
    <xsd:element name="mc9a21fcd6b24904b2be8748004271cc" ma:index="14" nillable="true" ma:taxonomy="true" ma:internalName="mc9a21fcd6b24904b2be8748004271cc" ma:taxonomyFieldName="Division" ma:displayName="Division" ma:default="1;#Research ＆ Quality Improvement|40ffecb9-eb64-4eb4-bbcd-9ff92017558e" ma:fieldId="{6c9a21fc-d6b2-4904-b2be-8748004271cc}" ma:sspId="72c748ba-2422-442a-8da0-8c3a11393106" ma:termSetId="854525bc-11e5-4801-9a2e-02bd235a7eec" ma:anchorId="00000000-0000-0000-0000-000000000000" ma:open="false" ma:isKeyword="false">
      <xsd:complexType>
        <xsd:sequence>
          <xsd:element ref="pc:Terms" minOccurs="0" maxOccurs="1"/>
        </xsd:sequence>
      </xsd:complexType>
    </xsd:element>
    <xsd:element name="fdb3048ee4f64c2ab103fa5c08134177" ma:index="16" nillable="true" ma:taxonomy="true" ma:internalName="fdb3048ee4f64c2ab103fa5c08134177" ma:taxonomyFieldName="Document_x0020_status" ma:displayName="Document status" ma:default="" ma:fieldId="{fdb3048e-e4f6-4c2a-b103-fa5c08134177}" ma:sspId="72c748ba-2422-442a-8da0-8c3a11393106" ma:termSetId="81537ae4-bb63-4a0b-b036-a59c8bb24956" ma:anchorId="00000000-0000-0000-0000-000000000000" ma:open="false" ma:isKeyword="false">
      <xsd:complexType>
        <xsd:sequence>
          <xsd:element ref="pc:Terms" minOccurs="0" maxOccurs="1"/>
        </xsd:sequence>
      </xsd:complexType>
    </xsd:element>
    <xsd:element name="i17683cc25004393bf5e7a85079a67d2" ma:index="18" nillable="true" ma:taxonomy="true" ma:internalName="i17683cc25004393bf5e7a85079a67d2" ma:taxonomyFieldName="Information_x0020_type" ma:displayName="Information type" ma:default="" ma:fieldId="{217683cc-2500-4393-bf5e-7a85079a67d2}" ma:sspId="72c748ba-2422-442a-8da0-8c3a11393106" ma:termSetId="7c5dc89c-5a38-404b-b798-27b2a4c32a36" ma:anchorId="00000000-0000-0000-0000-000000000000" ma:open="false" ma:isKeyword="false">
      <xsd:complexType>
        <xsd:sequence>
          <xsd:element ref="pc:Terms" minOccurs="0" maxOccurs="1"/>
        </xsd:sequence>
      </xsd:complexType>
    </xsd:element>
    <xsd:element name="Project_x002f__x0020_contract_x0020_end_x0020_date" ma:index="19" nillable="true" ma:displayName="Project/ contract end date" ma:format="DateOnly" ma:internalName="Project_x002F__x0020_contract_x0020_end_x0020_date">
      <xsd:simpleType>
        <xsd:restriction base="dms:DateTime"/>
      </xsd:simpleType>
    </xsd:element>
    <xsd:element name="n63e5b34d79144c59fc93a19d30f3a0b" ma:index="21" nillable="true" ma:taxonomy="true" ma:internalName="n63e5b34d79144c59fc93a19d30f3a0b" ma:taxonomyFieldName="Project_x002F__x0020_contract_x0020_status" ma:displayName="Project/ contract status" ma:default="" ma:fieldId="{763e5b34-d791-44c5-9fc9-3a19d30f3a0b}" ma:sspId="72c748ba-2422-442a-8da0-8c3a11393106" ma:termSetId="6fb53340-93dd-45ae-88d8-d63e0eb70bfd" ma:anchorId="00000000-0000-0000-0000-000000000000" ma:open="false" ma:isKeyword="false">
      <xsd:complexType>
        <xsd:sequence>
          <xsd:element ref="pc:Terms" minOccurs="0" maxOccurs="1"/>
        </xsd:sequence>
      </xsd:complexType>
    </xsd:element>
    <xsd:element name="SharedWithUsers" ma:index="3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ource" ma:index="22" nillable="true" ma:displayName="Source filepath" ma:description="References to resources from which this resource was derived. This is the filepath that was lifted from the Q Drive" ma:internalName="_Sourc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b00261-fff3-41e0-a06e-29be7bbb4b90"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lcf76f155ced4ddcb4097134ff3c332f" ma:index="34" nillable="true" ma:taxonomy="true" ma:internalName="lcf76f155ced4ddcb4097134ff3c332f" ma:taxonomyFieldName="MediaServiceImageTags" ma:displayName="Image Tags" ma:readOnly="false" ma:fieldId="{5cf76f15-5ced-4ddc-b409-7134ff3c332f}" ma:taxonomyMulti="true" ma:sspId="72c748ba-2422-442a-8da0-8c3a113931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8" nillable="true" ma:displayName="MediaServiceSearchProperties" ma:hidden="true" ma:internalName="MediaServiceSearchProperties" ma:readOnly="true">
      <xsd:simpleType>
        <xsd:restriction base="dms:Note"/>
      </xsd:simpleType>
    </xsd:element>
    <xsd:element name="MediaServiceLocation" ma:index="39"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440F71-562D-4611-AE9A-EAC9C6105BDA}">
  <ds:schemaRefs>
    <ds:schemaRef ds:uri="19cfbb22-967d-441b-b2d0-56543b08ad7d"/>
    <ds:schemaRef ds:uri="19d55dec-64db-48ca-8a2a-bb7d318d4195"/>
    <ds:schemaRef ds:uri="5acc4cad-2aa3-4eb2-8220-20c2ac6d16ff"/>
    <ds:schemaRef ds:uri="e7b00261-fff3-41e0-a06e-29be7bbb4b90"/>
    <ds:schemaRef ds:uri="http://schemas.microsoft.com/office/2006/metadata/properties"/>
    <ds:schemaRef ds:uri="http://schemas.microsoft.com/office/infopath/2007/PartnerControls"/>
    <ds:schemaRef ds:uri="http://schemas.microsoft.com/sharepoint/v3/fields"/>
  </ds:schemaRefs>
</ds:datastoreItem>
</file>

<file path=customXml/itemProps2.xml><?xml version="1.0" encoding="utf-8"?>
<ds:datastoreItem xmlns:ds="http://schemas.openxmlformats.org/officeDocument/2006/customXml" ds:itemID="{2ECEA2D6-201F-47A3-9F39-DB3CA04F519D}">
  <ds:schemaRefs>
    <ds:schemaRef ds:uri="19cfbb22-967d-441b-b2d0-56543b08ad7d"/>
    <ds:schemaRef ds:uri="e7b00261-fff3-41e0-a06e-29be7bbb4b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54690C-9225-4F7F-A9CB-424E90CDAE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1259</Words>
  <Application>Microsoft Office PowerPoint</Application>
  <PresentationFormat>Widescreen</PresentationFormat>
  <Paragraphs>318</Paragraphs>
  <Slides>20</Slides>
  <Notes>9</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5" baseType="lpstr">
      <vt:lpstr>MS PGothic</vt:lpstr>
      <vt:lpstr>Arial</vt:lpstr>
      <vt:lpstr>Calibri</vt:lpstr>
      <vt:lpstr>Calibri Bold</vt:lpstr>
      <vt:lpstr>Calibri Light</vt:lpstr>
      <vt:lpstr>GT-Walsheim-Regular</vt:lpstr>
      <vt:lpstr>Montserrat</vt:lpstr>
      <vt:lpstr>StoneSansSemibold</vt:lpstr>
      <vt:lpstr>Tahoma</vt:lpstr>
      <vt:lpstr>Times New Roman</vt:lpstr>
      <vt:lpstr>Wingdings</vt:lpstr>
      <vt:lpstr>Office Theme</vt:lpstr>
      <vt:lpstr>1_Office Theme</vt:lpstr>
      <vt:lpstr>2_Office Theme</vt:lpstr>
      <vt:lpstr>Visio</vt:lpstr>
      <vt:lpstr>PowerPoint Presentation</vt:lpstr>
      <vt:lpstr>Family centered -My People </vt:lpstr>
      <vt:lpstr> Why did we do this? </vt:lpstr>
      <vt:lpstr>RCPCH EQIP participation 2019 to date</vt:lpstr>
      <vt:lpstr>2023-2024 project topics</vt:lpstr>
      <vt:lpstr>PowerPoint Presentation</vt:lpstr>
      <vt:lpstr>PowerPoint Presentation</vt:lpstr>
      <vt:lpstr>Objectives </vt:lpstr>
      <vt:lpstr>Framework for Improvement </vt:lpstr>
      <vt:lpstr>EQIP Improvement Engine and Timeline</vt:lpstr>
      <vt:lpstr>What did we do ?</vt:lpstr>
      <vt:lpstr>What Changes Can We Make?  A Theory of How to Improve a System</vt:lpstr>
      <vt:lpstr>PowerPoint Presentation</vt:lpstr>
      <vt:lpstr>Smaller Scale Tests: Shrink It! rapid cycles of learning</vt:lpstr>
      <vt:lpstr>Everett Rogers Diffusion of Innovation Curve </vt:lpstr>
      <vt:lpstr>PowerPoint Presentation</vt:lpstr>
      <vt:lpstr>PowerPoint Presentation</vt:lpstr>
      <vt:lpstr>PowerPoint Presentation</vt:lpstr>
      <vt:lpstr>What Prevents Action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David-Feveck</dc:creator>
  <cp:lastModifiedBy>Melanie David-Feveck</cp:lastModifiedBy>
  <cp:revision>1</cp:revision>
  <dcterms:created xsi:type="dcterms:W3CDTF">2019-05-28T17:41:04Z</dcterms:created>
  <dcterms:modified xsi:type="dcterms:W3CDTF">2024-06-13T16:34:35Z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_x0020_status">
    <vt:lpwstr/>
  </property>
  <property fmtid="{D5CDD505-2E9C-101B-9397-08002B2CF9AE}" pid="3" name="Business_x0020_Activity">
    <vt:lpwstr/>
  </property>
  <property fmtid="{D5CDD505-2E9C-101B-9397-08002B2CF9AE}" pid="4" name="Archive">
    <vt:lpwstr/>
  </property>
  <property fmtid="{D5CDD505-2E9C-101B-9397-08002B2CF9AE}" pid="5" name="MediaServiceImageTags">
    <vt:lpwstr/>
  </property>
  <property fmtid="{D5CDD505-2E9C-101B-9397-08002B2CF9AE}" pid="6" name="Project_x002F__x0020_contract_x0020_status">
    <vt:lpwstr/>
  </property>
  <property fmtid="{D5CDD505-2E9C-101B-9397-08002B2CF9AE}" pid="7" name="Information_x0020_type">
    <vt:lpwstr/>
  </property>
  <property fmtid="{D5CDD505-2E9C-101B-9397-08002B2CF9AE}" pid="8" name="Document status">
    <vt:lpwstr/>
  </property>
  <property fmtid="{D5CDD505-2E9C-101B-9397-08002B2CF9AE}" pid="9" name="Business Activity">
    <vt:lpwstr/>
  </property>
  <property fmtid="{D5CDD505-2E9C-101B-9397-08002B2CF9AE}" pid="10" name="Project/ contract status">
    <vt:lpwstr/>
  </property>
  <property fmtid="{D5CDD505-2E9C-101B-9397-08002B2CF9AE}" pid="11" name="Information type">
    <vt:lpwstr/>
  </property>
  <property fmtid="{D5CDD505-2E9C-101B-9397-08002B2CF9AE}" pid="12" name="ContentTypeId">
    <vt:lpwstr>0x010100F73892B6BD4C814D864FE852C6B62926</vt:lpwstr>
  </property>
  <property fmtid="{D5CDD505-2E9C-101B-9397-08002B2CF9AE}" pid="13" name="Business Function">
    <vt:lpwstr>128;#Audits|ae63694e-9999-473c-882e-084b09c6631d</vt:lpwstr>
  </property>
  <property fmtid="{D5CDD505-2E9C-101B-9397-08002B2CF9AE}" pid="14" name="Division">
    <vt:lpwstr>129;#Research ＆ Quality Improvement|c788aced-109f-432d-9368-116094370ebc</vt:lpwstr>
  </property>
</Properties>
</file>