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4"/>
    <p:sldMasterId id="2147483681" r:id="rId5"/>
  </p:sldMasterIdLst>
  <p:notesMasterIdLst>
    <p:notesMasterId r:id="rId20"/>
  </p:notesMasterIdLst>
  <p:sldIdLst>
    <p:sldId id="298" r:id="rId6"/>
    <p:sldId id="499" r:id="rId7"/>
    <p:sldId id="341" r:id="rId8"/>
    <p:sldId id="457" r:id="rId9"/>
    <p:sldId id="347" r:id="rId10"/>
    <p:sldId id="342" r:id="rId11"/>
    <p:sldId id="422" r:id="rId12"/>
    <p:sldId id="423" r:id="rId13"/>
    <p:sldId id="425" r:id="rId14"/>
    <p:sldId id="343" r:id="rId15"/>
    <p:sldId id="344" r:id="rId16"/>
    <p:sldId id="500" r:id="rId17"/>
    <p:sldId id="345" r:id="rId18"/>
    <p:sldId id="259" r:id="rId19"/>
  </p:sldIdLst>
  <p:sldSz cx="9144000" cy="5143500" type="screen16x9"/>
  <p:notesSz cx="6858000" cy="9144000"/>
  <p:embeddedFontLst>
    <p:embeddedFont>
      <p:font typeface="Montserrat" panose="00000500000000000000" pitchFamily="50" charset="0"/>
      <p:regular r:id="rId21"/>
      <p:bold r:id="rId22"/>
      <p:italic r:id="rId23"/>
      <p:boldItalic r:id="rId24"/>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67" userDrawn="1">
          <p15:clr>
            <a:srgbClr val="A4A3A4"/>
          </p15:clr>
        </p15:guide>
        <p15:guide id="2" pos="204"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D108E5A-D424-00D1-78EC-25CEB0C91121}" name="Amani Krayem" initials="AK" userId="S::Amani.Krayem@rcpch.ac.uk::3a362885-ad58-4e9d-8cde-f704dc3f94aa" providerId="AD"/>
  <p188:author id="{6CFBE966-9DE2-E16B-3164-560FF21C1940}" name="Melanie David-Feveck" initials="MDF" userId="S::Melanie.David-Feveck@rcpch.ac.uk::9e4d456e-893c-4367-b601-72fce04ebd6b" providerId="AD"/>
  <p188:author id="{0C0947D4-1CE5-6BAD-4A7B-69B9C71390CC}" name="Melanie David-Feveck" initials="MD" userId="S::melanie.david-feveck@rcpch.ac.uk::9e4d456e-893c-4367-b601-72fce04ebd6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275B"/>
    <a:srgbClr val="009CCE"/>
    <a:srgbClr val="11A7F2"/>
    <a:srgbClr val="4D4D4D"/>
    <a:srgbClr val="83D1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118" autoAdjust="0"/>
    <p:restoredTop sz="94712" autoAdjust="0"/>
  </p:normalViewPr>
  <p:slideViewPr>
    <p:cSldViewPr>
      <p:cViewPr varScale="1">
        <p:scale>
          <a:sx n="79" d="100"/>
          <a:sy n="79" d="100"/>
        </p:scale>
        <p:origin x="524" y="52"/>
      </p:cViewPr>
      <p:guideLst>
        <p:guide orient="horz" pos="667"/>
        <p:guide pos="204"/>
      </p:guideLst>
    </p:cSldViewPr>
  </p:slideViewPr>
  <p:notesTextViewPr>
    <p:cViewPr>
      <p:scale>
        <a:sx n="1" d="1"/>
        <a:sy n="1" d="1"/>
      </p:scale>
      <p:origin x="0" y="0"/>
    </p:cViewPr>
  </p:notesTextViewPr>
  <p:sorterViewPr>
    <p:cViewPr varScale="1">
      <p:scale>
        <a:sx n="100" d="100"/>
        <a:sy n="100" d="100"/>
      </p:scale>
      <p:origin x="0" y="-1128"/>
    </p:cViewPr>
  </p:sorterViewPr>
  <p:notesViewPr>
    <p:cSldViewPr>
      <p:cViewPr varScale="1">
        <p:scale>
          <a:sx n="97" d="100"/>
          <a:sy n="97" d="100"/>
        </p:scale>
        <p:origin x="-60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font" Target="fonts/font1.fntdata"/><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font" Target="fonts/font4.fntdata"/><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font" Target="fonts/font3.fntdata"/><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font" Target="fonts/font2.fntdata"/><Relationship Id="rId27" Type="http://schemas.openxmlformats.org/officeDocument/2006/relationships/theme" Target="theme/theme1.xml"/><Relationship Id="rId30"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anie David-Feveck" userId="9e4d456e-893c-4367-b601-72fce04ebd6b" providerId="ADAL" clId="{D7B1836D-AD37-49EF-9137-E7079DF9F152}"/>
    <pc:docChg chg="undo custSel addSld delSld modSld delMainMaster delSection modSection">
      <pc:chgData name="Melanie David-Feveck" userId="9e4d456e-893c-4367-b601-72fce04ebd6b" providerId="ADAL" clId="{D7B1836D-AD37-49EF-9137-E7079DF9F152}" dt="2024-03-08T11:57:53.244" v="126" actId="113"/>
      <pc:docMkLst>
        <pc:docMk/>
      </pc:docMkLst>
      <pc:sldChg chg="del">
        <pc:chgData name="Melanie David-Feveck" userId="9e4d456e-893c-4367-b601-72fce04ebd6b" providerId="ADAL" clId="{D7B1836D-AD37-49EF-9137-E7079DF9F152}" dt="2024-03-05T11:06:35.860" v="1" actId="47"/>
        <pc:sldMkLst>
          <pc:docMk/>
          <pc:sldMk cId="3106167386" sldId="262"/>
        </pc:sldMkLst>
      </pc:sldChg>
      <pc:sldChg chg="del">
        <pc:chgData name="Melanie David-Feveck" userId="9e4d456e-893c-4367-b601-72fce04ebd6b" providerId="ADAL" clId="{D7B1836D-AD37-49EF-9137-E7079DF9F152}" dt="2024-03-05T11:06:35.860" v="1" actId="47"/>
        <pc:sldMkLst>
          <pc:docMk/>
          <pc:sldMk cId="3642888077" sldId="264"/>
        </pc:sldMkLst>
      </pc:sldChg>
      <pc:sldChg chg="del">
        <pc:chgData name="Melanie David-Feveck" userId="9e4d456e-893c-4367-b601-72fce04ebd6b" providerId="ADAL" clId="{D7B1836D-AD37-49EF-9137-E7079DF9F152}" dt="2024-03-05T11:06:35.860" v="1" actId="47"/>
        <pc:sldMkLst>
          <pc:docMk/>
          <pc:sldMk cId="1014389851" sldId="265"/>
        </pc:sldMkLst>
      </pc:sldChg>
      <pc:sldChg chg="del">
        <pc:chgData name="Melanie David-Feveck" userId="9e4d456e-893c-4367-b601-72fce04ebd6b" providerId="ADAL" clId="{D7B1836D-AD37-49EF-9137-E7079DF9F152}" dt="2024-03-05T11:06:35.860" v="1" actId="47"/>
        <pc:sldMkLst>
          <pc:docMk/>
          <pc:sldMk cId="2399632935" sldId="266"/>
        </pc:sldMkLst>
      </pc:sldChg>
      <pc:sldChg chg="del">
        <pc:chgData name="Melanie David-Feveck" userId="9e4d456e-893c-4367-b601-72fce04ebd6b" providerId="ADAL" clId="{D7B1836D-AD37-49EF-9137-E7079DF9F152}" dt="2024-03-05T11:06:35.860" v="1" actId="47"/>
        <pc:sldMkLst>
          <pc:docMk/>
          <pc:sldMk cId="1056245645" sldId="268"/>
        </pc:sldMkLst>
      </pc:sldChg>
      <pc:sldChg chg="del">
        <pc:chgData name="Melanie David-Feveck" userId="9e4d456e-893c-4367-b601-72fce04ebd6b" providerId="ADAL" clId="{D7B1836D-AD37-49EF-9137-E7079DF9F152}" dt="2024-03-05T11:06:20.673" v="0" actId="47"/>
        <pc:sldMkLst>
          <pc:docMk/>
          <pc:sldMk cId="4107759899" sldId="270"/>
        </pc:sldMkLst>
      </pc:sldChg>
      <pc:sldChg chg="del">
        <pc:chgData name="Melanie David-Feveck" userId="9e4d456e-893c-4367-b601-72fce04ebd6b" providerId="ADAL" clId="{D7B1836D-AD37-49EF-9137-E7079DF9F152}" dt="2024-03-05T11:06:20.673" v="0" actId="47"/>
        <pc:sldMkLst>
          <pc:docMk/>
          <pc:sldMk cId="1630786046" sldId="271"/>
        </pc:sldMkLst>
      </pc:sldChg>
      <pc:sldChg chg="del">
        <pc:chgData name="Melanie David-Feveck" userId="9e4d456e-893c-4367-b601-72fce04ebd6b" providerId="ADAL" clId="{D7B1836D-AD37-49EF-9137-E7079DF9F152}" dt="2024-03-05T11:06:20.673" v="0" actId="47"/>
        <pc:sldMkLst>
          <pc:docMk/>
          <pc:sldMk cId="1831537921" sldId="284"/>
        </pc:sldMkLst>
      </pc:sldChg>
      <pc:sldChg chg="del">
        <pc:chgData name="Melanie David-Feveck" userId="9e4d456e-893c-4367-b601-72fce04ebd6b" providerId="ADAL" clId="{D7B1836D-AD37-49EF-9137-E7079DF9F152}" dt="2024-03-05T11:06:20.673" v="0" actId="47"/>
        <pc:sldMkLst>
          <pc:docMk/>
          <pc:sldMk cId="2114353960" sldId="290"/>
        </pc:sldMkLst>
      </pc:sldChg>
      <pc:sldChg chg="del">
        <pc:chgData name="Melanie David-Feveck" userId="9e4d456e-893c-4367-b601-72fce04ebd6b" providerId="ADAL" clId="{D7B1836D-AD37-49EF-9137-E7079DF9F152}" dt="2024-03-05T11:06:20.673" v="0" actId="47"/>
        <pc:sldMkLst>
          <pc:docMk/>
          <pc:sldMk cId="3546561670" sldId="293"/>
        </pc:sldMkLst>
      </pc:sldChg>
      <pc:sldChg chg="del">
        <pc:chgData name="Melanie David-Feveck" userId="9e4d456e-893c-4367-b601-72fce04ebd6b" providerId="ADAL" clId="{D7B1836D-AD37-49EF-9137-E7079DF9F152}" dt="2024-03-05T11:06:20.673" v="0" actId="47"/>
        <pc:sldMkLst>
          <pc:docMk/>
          <pc:sldMk cId="3488180697" sldId="294"/>
        </pc:sldMkLst>
      </pc:sldChg>
      <pc:sldChg chg="del">
        <pc:chgData name="Melanie David-Feveck" userId="9e4d456e-893c-4367-b601-72fce04ebd6b" providerId="ADAL" clId="{D7B1836D-AD37-49EF-9137-E7079DF9F152}" dt="2024-03-05T11:06:20.673" v="0" actId="47"/>
        <pc:sldMkLst>
          <pc:docMk/>
          <pc:sldMk cId="4289185173" sldId="295"/>
        </pc:sldMkLst>
      </pc:sldChg>
      <pc:sldChg chg="del">
        <pc:chgData name="Melanie David-Feveck" userId="9e4d456e-893c-4367-b601-72fce04ebd6b" providerId="ADAL" clId="{D7B1836D-AD37-49EF-9137-E7079DF9F152}" dt="2024-03-05T11:06:20.673" v="0" actId="47"/>
        <pc:sldMkLst>
          <pc:docMk/>
          <pc:sldMk cId="1361587176" sldId="296"/>
        </pc:sldMkLst>
      </pc:sldChg>
      <pc:sldChg chg="del">
        <pc:chgData name="Melanie David-Feveck" userId="9e4d456e-893c-4367-b601-72fce04ebd6b" providerId="ADAL" clId="{D7B1836D-AD37-49EF-9137-E7079DF9F152}" dt="2024-03-05T11:06:20.673" v="0" actId="47"/>
        <pc:sldMkLst>
          <pc:docMk/>
          <pc:sldMk cId="1966837309" sldId="300"/>
        </pc:sldMkLst>
      </pc:sldChg>
      <pc:sldChg chg="del">
        <pc:chgData name="Melanie David-Feveck" userId="9e4d456e-893c-4367-b601-72fce04ebd6b" providerId="ADAL" clId="{D7B1836D-AD37-49EF-9137-E7079DF9F152}" dt="2024-03-05T11:06:20.673" v="0" actId="47"/>
        <pc:sldMkLst>
          <pc:docMk/>
          <pc:sldMk cId="2409761706" sldId="303"/>
        </pc:sldMkLst>
      </pc:sldChg>
      <pc:sldChg chg="del">
        <pc:chgData name="Melanie David-Feveck" userId="9e4d456e-893c-4367-b601-72fce04ebd6b" providerId="ADAL" clId="{D7B1836D-AD37-49EF-9137-E7079DF9F152}" dt="2024-03-05T11:06:20.673" v="0" actId="47"/>
        <pc:sldMkLst>
          <pc:docMk/>
          <pc:sldMk cId="2103544846" sldId="304"/>
        </pc:sldMkLst>
      </pc:sldChg>
      <pc:sldChg chg="del">
        <pc:chgData name="Melanie David-Feveck" userId="9e4d456e-893c-4367-b601-72fce04ebd6b" providerId="ADAL" clId="{D7B1836D-AD37-49EF-9137-E7079DF9F152}" dt="2024-03-05T11:06:35.860" v="1" actId="47"/>
        <pc:sldMkLst>
          <pc:docMk/>
          <pc:sldMk cId="4251052806" sldId="305"/>
        </pc:sldMkLst>
      </pc:sldChg>
      <pc:sldChg chg="del">
        <pc:chgData name="Melanie David-Feveck" userId="9e4d456e-893c-4367-b601-72fce04ebd6b" providerId="ADAL" clId="{D7B1836D-AD37-49EF-9137-E7079DF9F152}" dt="2024-03-05T11:06:35.860" v="1" actId="47"/>
        <pc:sldMkLst>
          <pc:docMk/>
          <pc:sldMk cId="2930578258" sldId="306"/>
        </pc:sldMkLst>
      </pc:sldChg>
      <pc:sldChg chg="del">
        <pc:chgData name="Melanie David-Feveck" userId="9e4d456e-893c-4367-b601-72fce04ebd6b" providerId="ADAL" clId="{D7B1836D-AD37-49EF-9137-E7079DF9F152}" dt="2024-03-05T11:06:35.860" v="1" actId="47"/>
        <pc:sldMkLst>
          <pc:docMk/>
          <pc:sldMk cId="118721866" sldId="307"/>
        </pc:sldMkLst>
      </pc:sldChg>
      <pc:sldChg chg="del">
        <pc:chgData name="Melanie David-Feveck" userId="9e4d456e-893c-4367-b601-72fce04ebd6b" providerId="ADAL" clId="{D7B1836D-AD37-49EF-9137-E7079DF9F152}" dt="2024-03-05T11:06:35.860" v="1" actId="47"/>
        <pc:sldMkLst>
          <pc:docMk/>
          <pc:sldMk cId="3018464882" sldId="308"/>
        </pc:sldMkLst>
      </pc:sldChg>
      <pc:sldChg chg="del">
        <pc:chgData name="Melanie David-Feveck" userId="9e4d456e-893c-4367-b601-72fce04ebd6b" providerId="ADAL" clId="{D7B1836D-AD37-49EF-9137-E7079DF9F152}" dt="2024-03-05T11:06:20.673" v="0" actId="47"/>
        <pc:sldMkLst>
          <pc:docMk/>
          <pc:sldMk cId="1243319100" sldId="309"/>
        </pc:sldMkLst>
      </pc:sldChg>
      <pc:sldChg chg="del">
        <pc:chgData name="Melanie David-Feveck" userId="9e4d456e-893c-4367-b601-72fce04ebd6b" providerId="ADAL" clId="{D7B1836D-AD37-49EF-9137-E7079DF9F152}" dt="2024-03-05T11:06:20.673" v="0" actId="47"/>
        <pc:sldMkLst>
          <pc:docMk/>
          <pc:sldMk cId="557046507" sldId="310"/>
        </pc:sldMkLst>
      </pc:sldChg>
      <pc:sldChg chg="del">
        <pc:chgData name="Melanie David-Feveck" userId="9e4d456e-893c-4367-b601-72fce04ebd6b" providerId="ADAL" clId="{D7B1836D-AD37-49EF-9137-E7079DF9F152}" dt="2024-03-05T11:06:20.673" v="0" actId="47"/>
        <pc:sldMkLst>
          <pc:docMk/>
          <pc:sldMk cId="3527910704" sldId="311"/>
        </pc:sldMkLst>
      </pc:sldChg>
      <pc:sldChg chg="del">
        <pc:chgData name="Melanie David-Feveck" userId="9e4d456e-893c-4367-b601-72fce04ebd6b" providerId="ADAL" clId="{D7B1836D-AD37-49EF-9137-E7079DF9F152}" dt="2024-03-05T11:06:20.673" v="0" actId="47"/>
        <pc:sldMkLst>
          <pc:docMk/>
          <pc:sldMk cId="242218943" sldId="312"/>
        </pc:sldMkLst>
      </pc:sldChg>
      <pc:sldChg chg="del">
        <pc:chgData name="Melanie David-Feveck" userId="9e4d456e-893c-4367-b601-72fce04ebd6b" providerId="ADAL" clId="{D7B1836D-AD37-49EF-9137-E7079DF9F152}" dt="2024-03-05T11:06:20.673" v="0" actId="47"/>
        <pc:sldMkLst>
          <pc:docMk/>
          <pc:sldMk cId="4168993559" sldId="313"/>
        </pc:sldMkLst>
      </pc:sldChg>
      <pc:sldChg chg="del">
        <pc:chgData name="Melanie David-Feveck" userId="9e4d456e-893c-4367-b601-72fce04ebd6b" providerId="ADAL" clId="{D7B1836D-AD37-49EF-9137-E7079DF9F152}" dt="2024-03-05T11:06:20.673" v="0" actId="47"/>
        <pc:sldMkLst>
          <pc:docMk/>
          <pc:sldMk cId="2973973880" sldId="314"/>
        </pc:sldMkLst>
      </pc:sldChg>
      <pc:sldChg chg="del">
        <pc:chgData name="Melanie David-Feveck" userId="9e4d456e-893c-4367-b601-72fce04ebd6b" providerId="ADAL" clId="{D7B1836D-AD37-49EF-9137-E7079DF9F152}" dt="2024-03-05T11:06:20.673" v="0" actId="47"/>
        <pc:sldMkLst>
          <pc:docMk/>
          <pc:sldMk cId="3120971044" sldId="315"/>
        </pc:sldMkLst>
      </pc:sldChg>
      <pc:sldChg chg="del">
        <pc:chgData name="Melanie David-Feveck" userId="9e4d456e-893c-4367-b601-72fce04ebd6b" providerId="ADAL" clId="{D7B1836D-AD37-49EF-9137-E7079DF9F152}" dt="2024-03-05T11:06:20.673" v="0" actId="47"/>
        <pc:sldMkLst>
          <pc:docMk/>
          <pc:sldMk cId="3704695639" sldId="316"/>
        </pc:sldMkLst>
      </pc:sldChg>
      <pc:sldChg chg="del">
        <pc:chgData name="Melanie David-Feveck" userId="9e4d456e-893c-4367-b601-72fce04ebd6b" providerId="ADAL" clId="{D7B1836D-AD37-49EF-9137-E7079DF9F152}" dt="2024-03-05T11:06:20.673" v="0" actId="47"/>
        <pc:sldMkLst>
          <pc:docMk/>
          <pc:sldMk cId="1462029673" sldId="317"/>
        </pc:sldMkLst>
      </pc:sldChg>
      <pc:sldChg chg="del">
        <pc:chgData name="Melanie David-Feveck" userId="9e4d456e-893c-4367-b601-72fce04ebd6b" providerId="ADAL" clId="{D7B1836D-AD37-49EF-9137-E7079DF9F152}" dt="2024-03-05T11:06:20.673" v="0" actId="47"/>
        <pc:sldMkLst>
          <pc:docMk/>
          <pc:sldMk cId="978536239" sldId="318"/>
        </pc:sldMkLst>
      </pc:sldChg>
      <pc:sldChg chg="del">
        <pc:chgData name="Melanie David-Feveck" userId="9e4d456e-893c-4367-b601-72fce04ebd6b" providerId="ADAL" clId="{D7B1836D-AD37-49EF-9137-E7079DF9F152}" dt="2024-03-05T11:06:20.673" v="0" actId="47"/>
        <pc:sldMkLst>
          <pc:docMk/>
          <pc:sldMk cId="857462270" sldId="320"/>
        </pc:sldMkLst>
      </pc:sldChg>
      <pc:sldChg chg="del">
        <pc:chgData name="Melanie David-Feveck" userId="9e4d456e-893c-4367-b601-72fce04ebd6b" providerId="ADAL" clId="{D7B1836D-AD37-49EF-9137-E7079DF9F152}" dt="2024-03-05T11:06:20.673" v="0" actId="47"/>
        <pc:sldMkLst>
          <pc:docMk/>
          <pc:sldMk cId="3022686975" sldId="321"/>
        </pc:sldMkLst>
      </pc:sldChg>
      <pc:sldChg chg="del">
        <pc:chgData name="Melanie David-Feveck" userId="9e4d456e-893c-4367-b601-72fce04ebd6b" providerId="ADAL" clId="{D7B1836D-AD37-49EF-9137-E7079DF9F152}" dt="2024-03-05T11:06:20.673" v="0" actId="47"/>
        <pc:sldMkLst>
          <pc:docMk/>
          <pc:sldMk cId="2467286272" sldId="322"/>
        </pc:sldMkLst>
      </pc:sldChg>
      <pc:sldChg chg="del">
        <pc:chgData name="Melanie David-Feveck" userId="9e4d456e-893c-4367-b601-72fce04ebd6b" providerId="ADAL" clId="{D7B1836D-AD37-49EF-9137-E7079DF9F152}" dt="2024-03-05T11:06:20.673" v="0" actId="47"/>
        <pc:sldMkLst>
          <pc:docMk/>
          <pc:sldMk cId="3004121511" sldId="323"/>
        </pc:sldMkLst>
      </pc:sldChg>
      <pc:sldChg chg="del">
        <pc:chgData name="Melanie David-Feveck" userId="9e4d456e-893c-4367-b601-72fce04ebd6b" providerId="ADAL" clId="{D7B1836D-AD37-49EF-9137-E7079DF9F152}" dt="2024-03-05T11:06:20.673" v="0" actId="47"/>
        <pc:sldMkLst>
          <pc:docMk/>
          <pc:sldMk cId="80574681" sldId="324"/>
        </pc:sldMkLst>
      </pc:sldChg>
      <pc:sldChg chg="del">
        <pc:chgData name="Melanie David-Feveck" userId="9e4d456e-893c-4367-b601-72fce04ebd6b" providerId="ADAL" clId="{D7B1836D-AD37-49EF-9137-E7079DF9F152}" dt="2024-03-05T11:06:20.673" v="0" actId="47"/>
        <pc:sldMkLst>
          <pc:docMk/>
          <pc:sldMk cId="3601447193" sldId="325"/>
        </pc:sldMkLst>
      </pc:sldChg>
      <pc:sldChg chg="del">
        <pc:chgData name="Melanie David-Feveck" userId="9e4d456e-893c-4367-b601-72fce04ebd6b" providerId="ADAL" clId="{D7B1836D-AD37-49EF-9137-E7079DF9F152}" dt="2024-03-05T11:06:20.673" v="0" actId="47"/>
        <pc:sldMkLst>
          <pc:docMk/>
          <pc:sldMk cId="1817188485" sldId="326"/>
        </pc:sldMkLst>
      </pc:sldChg>
      <pc:sldChg chg="del">
        <pc:chgData name="Melanie David-Feveck" userId="9e4d456e-893c-4367-b601-72fce04ebd6b" providerId="ADAL" clId="{D7B1836D-AD37-49EF-9137-E7079DF9F152}" dt="2024-03-05T11:06:20.673" v="0" actId="47"/>
        <pc:sldMkLst>
          <pc:docMk/>
          <pc:sldMk cId="3368257059" sldId="327"/>
        </pc:sldMkLst>
      </pc:sldChg>
      <pc:sldChg chg="del">
        <pc:chgData name="Melanie David-Feveck" userId="9e4d456e-893c-4367-b601-72fce04ebd6b" providerId="ADAL" clId="{D7B1836D-AD37-49EF-9137-E7079DF9F152}" dt="2024-03-05T11:06:20.673" v="0" actId="47"/>
        <pc:sldMkLst>
          <pc:docMk/>
          <pc:sldMk cId="4172991778" sldId="328"/>
        </pc:sldMkLst>
      </pc:sldChg>
      <pc:sldChg chg="del">
        <pc:chgData name="Melanie David-Feveck" userId="9e4d456e-893c-4367-b601-72fce04ebd6b" providerId="ADAL" clId="{D7B1836D-AD37-49EF-9137-E7079DF9F152}" dt="2024-03-05T11:06:20.673" v="0" actId="47"/>
        <pc:sldMkLst>
          <pc:docMk/>
          <pc:sldMk cId="509819724" sldId="329"/>
        </pc:sldMkLst>
      </pc:sldChg>
      <pc:sldChg chg="del">
        <pc:chgData name="Melanie David-Feveck" userId="9e4d456e-893c-4367-b601-72fce04ebd6b" providerId="ADAL" clId="{D7B1836D-AD37-49EF-9137-E7079DF9F152}" dt="2024-03-05T11:06:20.673" v="0" actId="47"/>
        <pc:sldMkLst>
          <pc:docMk/>
          <pc:sldMk cId="3714943454" sldId="330"/>
        </pc:sldMkLst>
      </pc:sldChg>
      <pc:sldChg chg="del">
        <pc:chgData name="Melanie David-Feveck" userId="9e4d456e-893c-4367-b601-72fce04ebd6b" providerId="ADAL" clId="{D7B1836D-AD37-49EF-9137-E7079DF9F152}" dt="2024-03-05T11:06:20.673" v="0" actId="47"/>
        <pc:sldMkLst>
          <pc:docMk/>
          <pc:sldMk cId="4261851776" sldId="331"/>
        </pc:sldMkLst>
      </pc:sldChg>
      <pc:sldChg chg="del">
        <pc:chgData name="Melanie David-Feveck" userId="9e4d456e-893c-4367-b601-72fce04ebd6b" providerId="ADAL" clId="{D7B1836D-AD37-49EF-9137-E7079DF9F152}" dt="2024-03-05T11:06:20.673" v="0" actId="47"/>
        <pc:sldMkLst>
          <pc:docMk/>
          <pc:sldMk cId="3363119584" sldId="332"/>
        </pc:sldMkLst>
      </pc:sldChg>
      <pc:sldChg chg="del">
        <pc:chgData name="Melanie David-Feveck" userId="9e4d456e-893c-4367-b601-72fce04ebd6b" providerId="ADAL" clId="{D7B1836D-AD37-49EF-9137-E7079DF9F152}" dt="2024-03-05T11:06:20.673" v="0" actId="47"/>
        <pc:sldMkLst>
          <pc:docMk/>
          <pc:sldMk cId="4195571222" sldId="333"/>
        </pc:sldMkLst>
      </pc:sldChg>
      <pc:sldChg chg="del">
        <pc:chgData name="Melanie David-Feveck" userId="9e4d456e-893c-4367-b601-72fce04ebd6b" providerId="ADAL" clId="{D7B1836D-AD37-49EF-9137-E7079DF9F152}" dt="2024-03-05T11:06:20.673" v="0" actId="47"/>
        <pc:sldMkLst>
          <pc:docMk/>
          <pc:sldMk cId="3357208649" sldId="334"/>
        </pc:sldMkLst>
      </pc:sldChg>
      <pc:sldChg chg="del">
        <pc:chgData name="Melanie David-Feveck" userId="9e4d456e-893c-4367-b601-72fce04ebd6b" providerId="ADAL" clId="{D7B1836D-AD37-49EF-9137-E7079DF9F152}" dt="2024-03-05T11:06:20.673" v="0" actId="47"/>
        <pc:sldMkLst>
          <pc:docMk/>
          <pc:sldMk cId="903726113" sldId="335"/>
        </pc:sldMkLst>
      </pc:sldChg>
      <pc:sldChg chg="del">
        <pc:chgData name="Melanie David-Feveck" userId="9e4d456e-893c-4367-b601-72fce04ebd6b" providerId="ADAL" clId="{D7B1836D-AD37-49EF-9137-E7079DF9F152}" dt="2024-03-05T11:06:20.673" v="0" actId="47"/>
        <pc:sldMkLst>
          <pc:docMk/>
          <pc:sldMk cId="1782538445" sldId="336"/>
        </pc:sldMkLst>
      </pc:sldChg>
      <pc:sldChg chg="del">
        <pc:chgData name="Melanie David-Feveck" userId="9e4d456e-893c-4367-b601-72fce04ebd6b" providerId="ADAL" clId="{D7B1836D-AD37-49EF-9137-E7079DF9F152}" dt="2024-03-05T11:06:20.673" v="0" actId="47"/>
        <pc:sldMkLst>
          <pc:docMk/>
          <pc:sldMk cId="2348483254" sldId="337"/>
        </pc:sldMkLst>
      </pc:sldChg>
      <pc:sldChg chg="del">
        <pc:chgData name="Melanie David-Feveck" userId="9e4d456e-893c-4367-b601-72fce04ebd6b" providerId="ADAL" clId="{D7B1836D-AD37-49EF-9137-E7079DF9F152}" dt="2024-03-05T11:06:20.673" v="0" actId="47"/>
        <pc:sldMkLst>
          <pc:docMk/>
          <pc:sldMk cId="3514813241" sldId="338"/>
        </pc:sldMkLst>
      </pc:sldChg>
      <pc:sldChg chg="del">
        <pc:chgData name="Melanie David-Feveck" userId="9e4d456e-893c-4367-b601-72fce04ebd6b" providerId="ADAL" clId="{D7B1836D-AD37-49EF-9137-E7079DF9F152}" dt="2024-03-05T11:06:20.673" v="0" actId="47"/>
        <pc:sldMkLst>
          <pc:docMk/>
          <pc:sldMk cId="105276095" sldId="339"/>
        </pc:sldMkLst>
      </pc:sldChg>
      <pc:sldChg chg="del">
        <pc:chgData name="Melanie David-Feveck" userId="9e4d456e-893c-4367-b601-72fce04ebd6b" providerId="ADAL" clId="{D7B1836D-AD37-49EF-9137-E7079DF9F152}" dt="2024-03-05T11:06:20.673" v="0" actId="47"/>
        <pc:sldMkLst>
          <pc:docMk/>
          <pc:sldMk cId="1302022846" sldId="340"/>
        </pc:sldMkLst>
      </pc:sldChg>
      <pc:sldChg chg="del">
        <pc:chgData name="Melanie David-Feveck" userId="9e4d456e-893c-4367-b601-72fce04ebd6b" providerId="ADAL" clId="{D7B1836D-AD37-49EF-9137-E7079DF9F152}" dt="2024-03-05T11:06:20.673" v="0" actId="47"/>
        <pc:sldMkLst>
          <pc:docMk/>
          <pc:sldMk cId="518122681" sldId="346"/>
        </pc:sldMkLst>
      </pc:sldChg>
      <pc:sldChg chg="del">
        <pc:chgData name="Melanie David-Feveck" userId="9e4d456e-893c-4367-b601-72fce04ebd6b" providerId="ADAL" clId="{D7B1836D-AD37-49EF-9137-E7079DF9F152}" dt="2024-03-05T11:06:35.860" v="1" actId="47"/>
        <pc:sldMkLst>
          <pc:docMk/>
          <pc:sldMk cId="71837271" sldId="348"/>
        </pc:sldMkLst>
      </pc:sldChg>
      <pc:sldChg chg="del">
        <pc:chgData name="Melanie David-Feveck" userId="9e4d456e-893c-4367-b601-72fce04ebd6b" providerId="ADAL" clId="{D7B1836D-AD37-49EF-9137-E7079DF9F152}" dt="2024-03-05T11:06:35.860" v="1" actId="47"/>
        <pc:sldMkLst>
          <pc:docMk/>
          <pc:sldMk cId="2962753233" sldId="349"/>
        </pc:sldMkLst>
      </pc:sldChg>
      <pc:sldChg chg="del">
        <pc:chgData name="Melanie David-Feveck" userId="9e4d456e-893c-4367-b601-72fce04ebd6b" providerId="ADAL" clId="{D7B1836D-AD37-49EF-9137-E7079DF9F152}" dt="2024-03-05T11:06:35.860" v="1" actId="47"/>
        <pc:sldMkLst>
          <pc:docMk/>
          <pc:sldMk cId="477585754" sldId="350"/>
        </pc:sldMkLst>
      </pc:sldChg>
      <pc:sldChg chg="del">
        <pc:chgData name="Melanie David-Feveck" userId="9e4d456e-893c-4367-b601-72fce04ebd6b" providerId="ADAL" clId="{D7B1836D-AD37-49EF-9137-E7079DF9F152}" dt="2024-03-05T11:06:35.860" v="1" actId="47"/>
        <pc:sldMkLst>
          <pc:docMk/>
          <pc:sldMk cId="3658809137" sldId="351"/>
        </pc:sldMkLst>
      </pc:sldChg>
      <pc:sldChg chg="del">
        <pc:chgData name="Melanie David-Feveck" userId="9e4d456e-893c-4367-b601-72fce04ebd6b" providerId="ADAL" clId="{D7B1836D-AD37-49EF-9137-E7079DF9F152}" dt="2024-03-05T11:06:35.860" v="1" actId="47"/>
        <pc:sldMkLst>
          <pc:docMk/>
          <pc:sldMk cId="4033628699" sldId="352"/>
        </pc:sldMkLst>
      </pc:sldChg>
      <pc:sldChg chg="del">
        <pc:chgData name="Melanie David-Feveck" userId="9e4d456e-893c-4367-b601-72fce04ebd6b" providerId="ADAL" clId="{D7B1836D-AD37-49EF-9137-E7079DF9F152}" dt="2024-03-05T11:06:35.860" v="1" actId="47"/>
        <pc:sldMkLst>
          <pc:docMk/>
          <pc:sldMk cId="3034713817" sldId="353"/>
        </pc:sldMkLst>
      </pc:sldChg>
      <pc:sldChg chg="del">
        <pc:chgData name="Melanie David-Feveck" userId="9e4d456e-893c-4367-b601-72fce04ebd6b" providerId="ADAL" clId="{D7B1836D-AD37-49EF-9137-E7079DF9F152}" dt="2024-03-05T11:06:35.860" v="1" actId="47"/>
        <pc:sldMkLst>
          <pc:docMk/>
          <pc:sldMk cId="854659263" sldId="354"/>
        </pc:sldMkLst>
      </pc:sldChg>
      <pc:sldChg chg="del">
        <pc:chgData name="Melanie David-Feveck" userId="9e4d456e-893c-4367-b601-72fce04ebd6b" providerId="ADAL" clId="{D7B1836D-AD37-49EF-9137-E7079DF9F152}" dt="2024-03-05T11:06:35.860" v="1" actId="47"/>
        <pc:sldMkLst>
          <pc:docMk/>
          <pc:sldMk cId="2473806954" sldId="355"/>
        </pc:sldMkLst>
      </pc:sldChg>
      <pc:sldChg chg="del">
        <pc:chgData name="Melanie David-Feveck" userId="9e4d456e-893c-4367-b601-72fce04ebd6b" providerId="ADAL" clId="{D7B1836D-AD37-49EF-9137-E7079DF9F152}" dt="2024-03-05T11:06:35.860" v="1" actId="47"/>
        <pc:sldMkLst>
          <pc:docMk/>
          <pc:sldMk cId="2919490116" sldId="356"/>
        </pc:sldMkLst>
      </pc:sldChg>
      <pc:sldChg chg="del">
        <pc:chgData name="Melanie David-Feveck" userId="9e4d456e-893c-4367-b601-72fce04ebd6b" providerId="ADAL" clId="{D7B1836D-AD37-49EF-9137-E7079DF9F152}" dt="2024-03-05T11:06:35.860" v="1" actId="47"/>
        <pc:sldMkLst>
          <pc:docMk/>
          <pc:sldMk cId="1072399950" sldId="357"/>
        </pc:sldMkLst>
      </pc:sldChg>
      <pc:sldChg chg="del">
        <pc:chgData name="Melanie David-Feveck" userId="9e4d456e-893c-4367-b601-72fce04ebd6b" providerId="ADAL" clId="{D7B1836D-AD37-49EF-9137-E7079DF9F152}" dt="2024-03-05T11:06:35.860" v="1" actId="47"/>
        <pc:sldMkLst>
          <pc:docMk/>
          <pc:sldMk cId="2137743403" sldId="358"/>
        </pc:sldMkLst>
      </pc:sldChg>
      <pc:sldChg chg="del">
        <pc:chgData name="Melanie David-Feveck" userId="9e4d456e-893c-4367-b601-72fce04ebd6b" providerId="ADAL" clId="{D7B1836D-AD37-49EF-9137-E7079DF9F152}" dt="2024-03-05T11:06:35.860" v="1" actId="47"/>
        <pc:sldMkLst>
          <pc:docMk/>
          <pc:sldMk cId="2351758061" sldId="359"/>
        </pc:sldMkLst>
      </pc:sldChg>
      <pc:sldChg chg="del">
        <pc:chgData name="Melanie David-Feveck" userId="9e4d456e-893c-4367-b601-72fce04ebd6b" providerId="ADAL" clId="{D7B1836D-AD37-49EF-9137-E7079DF9F152}" dt="2024-03-05T11:06:35.860" v="1" actId="47"/>
        <pc:sldMkLst>
          <pc:docMk/>
          <pc:sldMk cId="2344174708" sldId="360"/>
        </pc:sldMkLst>
      </pc:sldChg>
      <pc:sldChg chg="del">
        <pc:chgData name="Melanie David-Feveck" userId="9e4d456e-893c-4367-b601-72fce04ebd6b" providerId="ADAL" clId="{D7B1836D-AD37-49EF-9137-E7079DF9F152}" dt="2024-03-05T11:06:35.860" v="1" actId="47"/>
        <pc:sldMkLst>
          <pc:docMk/>
          <pc:sldMk cId="195155253" sldId="361"/>
        </pc:sldMkLst>
      </pc:sldChg>
      <pc:sldChg chg="del">
        <pc:chgData name="Melanie David-Feveck" userId="9e4d456e-893c-4367-b601-72fce04ebd6b" providerId="ADAL" clId="{D7B1836D-AD37-49EF-9137-E7079DF9F152}" dt="2024-03-05T11:06:35.860" v="1" actId="47"/>
        <pc:sldMkLst>
          <pc:docMk/>
          <pc:sldMk cId="876040960" sldId="362"/>
        </pc:sldMkLst>
      </pc:sldChg>
      <pc:sldChg chg="del">
        <pc:chgData name="Melanie David-Feveck" userId="9e4d456e-893c-4367-b601-72fce04ebd6b" providerId="ADAL" clId="{D7B1836D-AD37-49EF-9137-E7079DF9F152}" dt="2024-03-05T11:06:35.860" v="1" actId="47"/>
        <pc:sldMkLst>
          <pc:docMk/>
          <pc:sldMk cId="3572883483" sldId="363"/>
        </pc:sldMkLst>
      </pc:sldChg>
      <pc:sldChg chg="del">
        <pc:chgData name="Melanie David-Feveck" userId="9e4d456e-893c-4367-b601-72fce04ebd6b" providerId="ADAL" clId="{D7B1836D-AD37-49EF-9137-E7079DF9F152}" dt="2024-03-05T11:06:35.860" v="1" actId="47"/>
        <pc:sldMkLst>
          <pc:docMk/>
          <pc:sldMk cId="508037425" sldId="364"/>
        </pc:sldMkLst>
      </pc:sldChg>
      <pc:sldChg chg="del">
        <pc:chgData name="Melanie David-Feveck" userId="9e4d456e-893c-4367-b601-72fce04ebd6b" providerId="ADAL" clId="{D7B1836D-AD37-49EF-9137-E7079DF9F152}" dt="2024-03-05T11:06:35.860" v="1" actId="47"/>
        <pc:sldMkLst>
          <pc:docMk/>
          <pc:sldMk cId="2333218553" sldId="365"/>
        </pc:sldMkLst>
      </pc:sldChg>
      <pc:sldChg chg="del">
        <pc:chgData name="Melanie David-Feveck" userId="9e4d456e-893c-4367-b601-72fce04ebd6b" providerId="ADAL" clId="{D7B1836D-AD37-49EF-9137-E7079DF9F152}" dt="2024-03-05T11:06:35.860" v="1" actId="47"/>
        <pc:sldMkLst>
          <pc:docMk/>
          <pc:sldMk cId="2054154810" sldId="366"/>
        </pc:sldMkLst>
      </pc:sldChg>
      <pc:sldChg chg="del">
        <pc:chgData name="Melanie David-Feveck" userId="9e4d456e-893c-4367-b601-72fce04ebd6b" providerId="ADAL" clId="{D7B1836D-AD37-49EF-9137-E7079DF9F152}" dt="2024-03-05T11:06:35.860" v="1" actId="47"/>
        <pc:sldMkLst>
          <pc:docMk/>
          <pc:sldMk cId="2911078151" sldId="367"/>
        </pc:sldMkLst>
      </pc:sldChg>
      <pc:sldChg chg="del">
        <pc:chgData name="Melanie David-Feveck" userId="9e4d456e-893c-4367-b601-72fce04ebd6b" providerId="ADAL" clId="{D7B1836D-AD37-49EF-9137-E7079DF9F152}" dt="2024-03-05T11:06:35.860" v="1" actId="47"/>
        <pc:sldMkLst>
          <pc:docMk/>
          <pc:sldMk cId="1938009894" sldId="368"/>
        </pc:sldMkLst>
      </pc:sldChg>
      <pc:sldChg chg="del">
        <pc:chgData name="Melanie David-Feveck" userId="9e4d456e-893c-4367-b601-72fce04ebd6b" providerId="ADAL" clId="{D7B1836D-AD37-49EF-9137-E7079DF9F152}" dt="2024-03-05T11:06:35.860" v="1" actId="47"/>
        <pc:sldMkLst>
          <pc:docMk/>
          <pc:sldMk cId="2519889301" sldId="370"/>
        </pc:sldMkLst>
      </pc:sldChg>
      <pc:sldChg chg="del">
        <pc:chgData name="Melanie David-Feveck" userId="9e4d456e-893c-4367-b601-72fce04ebd6b" providerId="ADAL" clId="{D7B1836D-AD37-49EF-9137-E7079DF9F152}" dt="2024-03-05T11:06:35.860" v="1" actId="47"/>
        <pc:sldMkLst>
          <pc:docMk/>
          <pc:sldMk cId="65238759" sldId="371"/>
        </pc:sldMkLst>
      </pc:sldChg>
      <pc:sldChg chg="del">
        <pc:chgData name="Melanie David-Feveck" userId="9e4d456e-893c-4367-b601-72fce04ebd6b" providerId="ADAL" clId="{D7B1836D-AD37-49EF-9137-E7079DF9F152}" dt="2024-03-05T11:06:35.860" v="1" actId="47"/>
        <pc:sldMkLst>
          <pc:docMk/>
          <pc:sldMk cId="3079950256" sldId="372"/>
        </pc:sldMkLst>
      </pc:sldChg>
      <pc:sldChg chg="del">
        <pc:chgData name="Melanie David-Feveck" userId="9e4d456e-893c-4367-b601-72fce04ebd6b" providerId="ADAL" clId="{D7B1836D-AD37-49EF-9137-E7079DF9F152}" dt="2024-03-05T11:06:35.860" v="1" actId="47"/>
        <pc:sldMkLst>
          <pc:docMk/>
          <pc:sldMk cId="3167577545" sldId="373"/>
        </pc:sldMkLst>
      </pc:sldChg>
      <pc:sldChg chg="del">
        <pc:chgData name="Melanie David-Feveck" userId="9e4d456e-893c-4367-b601-72fce04ebd6b" providerId="ADAL" clId="{D7B1836D-AD37-49EF-9137-E7079DF9F152}" dt="2024-03-05T11:06:35.860" v="1" actId="47"/>
        <pc:sldMkLst>
          <pc:docMk/>
          <pc:sldMk cId="1096051488" sldId="374"/>
        </pc:sldMkLst>
      </pc:sldChg>
      <pc:sldChg chg="del">
        <pc:chgData name="Melanie David-Feveck" userId="9e4d456e-893c-4367-b601-72fce04ebd6b" providerId="ADAL" clId="{D7B1836D-AD37-49EF-9137-E7079DF9F152}" dt="2024-03-05T11:06:35.860" v="1" actId="47"/>
        <pc:sldMkLst>
          <pc:docMk/>
          <pc:sldMk cId="1781166583" sldId="375"/>
        </pc:sldMkLst>
      </pc:sldChg>
      <pc:sldChg chg="del">
        <pc:chgData name="Melanie David-Feveck" userId="9e4d456e-893c-4367-b601-72fce04ebd6b" providerId="ADAL" clId="{D7B1836D-AD37-49EF-9137-E7079DF9F152}" dt="2024-03-05T11:06:35.860" v="1" actId="47"/>
        <pc:sldMkLst>
          <pc:docMk/>
          <pc:sldMk cId="2511501103" sldId="376"/>
        </pc:sldMkLst>
      </pc:sldChg>
      <pc:sldChg chg="del">
        <pc:chgData name="Melanie David-Feveck" userId="9e4d456e-893c-4367-b601-72fce04ebd6b" providerId="ADAL" clId="{D7B1836D-AD37-49EF-9137-E7079DF9F152}" dt="2024-03-05T11:06:35.860" v="1" actId="47"/>
        <pc:sldMkLst>
          <pc:docMk/>
          <pc:sldMk cId="3916649303" sldId="377"/>
        </pc:sldMkLst>
      </pc:sldChg>
      <pc:sldChg chg="del">
        <pc:chgData name="Melanie David-Feveck" userId="9e4d456e-893c-4367-b601-72fce04ebd6b" providerId="ADAL" clId="{D7B1836D-AD37-49EF-9137-E7079DF9F152}" dt="2024-03-05T11:06:35.860" v="1" actId="47"/>
        <pc:sldMkLst>
          <pc:docMk/>
          <pc:sldMk cId="236243353" sldId="378"/>
        </pc:sldMkLst>
      </pc:sldChg>
      <pc:sldChg chg="del">
        <pc:chgData name="Melanie David-Feveck" userId="9e4d456e-893c-4367-b601-72fce04ebd6b" providerId="ADAL" clId="{D7B1836D-AD37-49EF-9137-E7079DF9F152}" dt="2024-03-05T11:06:35.860" v="1" actId="47"/>
        <pc:sldMkLst>
          <pc:docMk/>
          <pc:sldMk cId="3052478774" sldId="379"/>
        </pc:sldMkLst>
      </pc:sldChg>
      <pc:sldChg chg="del">
        <pc:chgData name="Melanie David-Feveck" userId="9e4d456e-893c-4367-b601-72fce04ebd6b" providerId="ADAL" clId="{D7B1836D-AD37-49EF-9137-E7079DF9F152}" dt="2024-03-05T11:06:35.860" v="1" actId="47"/>
        <pc:sldMkLst>
          <pc:docMk/>
          <pc:sldMk cId="1116700380" sldId="380"/>
        </pc:sldMkLst>
      </pc:sldChg>
      <pc:sldChg chg="del">
        <pc:chgData name="Melanie David-Feveck" userId="9e4d456e-893c-4367-b601-72fce04ebd6b" providerId="ADAL" clId="{D7B1836D-AD37-49EF-9137-E7079DF9F152}" dt="2024-03-05T11:06:35.860" v="1" actId="47"/>
        <pc:sldMkLst>
          <pc:docMk/>
          <pc:sldMk cId="4171149375" sldId="382"/>
        </pc:sldMkLst>
      </pc:sldChg>
      <pc:sldChg chg="del">
        <pc:chgData name="Melanie David-Feveck" userId="9e4d456e-893c-4367-b601-72fce04ebd6b" providerId="ADAL" clId="{D7B1836D-AD37-49EF-9137-E7079DF9F152}" dt="2024-03-05T11:06:35.860" v="1" actId="47"/>
        <pc:sldMkLst>
          <pc:docMk/>
          <pc:sldMk cId="3880032885" sldId="383"/>
        </pc:sldMkLst>
      </pc:sldChg>
      <pc:sldChg chg="del">
        <pc:chgData name="Melanie David-Feveck" userId="9e4d456e-893c-4367-b601-72fce04ebd6b" providerId="ADAL" clId="{D7B1836D-AD37-49EF-9137-E7079DF9F152}" dt="2024-03-05T11:06:35.860" v="1" actId="47"/>
        <pc:sldMkLst>
          <pc:docMk/>
          <pc:sldMk cId="572544500" sldId="384"/>
        </pc:sldMkLst>
      </pc:sldChg>
      <pc:sldChg chg="del">
        <pc:chgData name="Melanie David-Feveck" userId="9e4d456e-893c-4367-b601-72fce04ebd6b" providerId="ADAL" clId="{D7B1836D-AD37-49EF-9137-E7079DF9F152}" dt="2024-03-05T11:06:35.860" v="1" actId="47"/>
        <pc:sldMkLst>
          <pc:docMk/>
          <pc:sldMk cId="3576284009" sldId="385"/>
        </pc:sldMkLst>
      </pc:sldChg>
      <pc:sldChg chg="del">
        <pc:chgData name="Melanie David-Feveck" userId="9e4d456e-893c-4367-b601-72fce04ebd6b" providerId="ADAL" clId="{D7B1836D-AD37-49EF-9137-E7079DF9F152}" dt="2024-03-05T11:06:35.860" v="1" actId="47"/>
        <pc:sldMkLst>
          <pc:docMk/>
          <pc:sldMk cId="3296836041" sldId="386"/>
        </pc:sldMkLst>
      </pc:sldChg>
      <pc:sldChg chg="del">
        <pc:chgData name="Melanie David-Feveck" userId="9e4d456e-893c-4367-b601-72fce04ebd6b" providerId="ADAL" clId="{D7B1836D-AD37-49EF-9137-E7079DF9F152}" dt="2024-03-05T11:06:35.860" v="1" actId="47"/>
        <pc:sldMkLst>
          <pc:docMk/>
          <pc:sldMk cId="2953786491" sldId="388"/>
        </pc:sldMkLst>
      </pc:sldChg>
      <pc:sldChg chg="del">
        <pc:chgData name="Melanie David-Feveck" userId="9e4d456e-893c-4367-b601-72fce04ebd6b" providerId="ADAL" clId="{D7B1836D-AD37-49EF-9137-E7079DF9F152}" dt="2024-03-05T11:06:35.860" v="1" actId="47"/>
        <pc:sldMkLst>
          <pc:docMk/>
          <pc:sldMk cId="4029077535" sldId="389"/>
        </pc:sldMkLst>
      </pc:sldChg>
      <pc:sldChg chg="del">
        <pc:chgData name="Melanie David-Feveck" userId="9e4d456e-893c-4367-b601-72fce04ebd6b" providerId="ADAL" clId="{D7B1836D-AD37-49EF-9137-E7079DF9F152}" dt="2024-03-05T11:06:35.860" v="1" actId="47"/>
        <pc:sldMkLst>
          <pc:docMk/>
          <pc:sldMk cId="650555656" sldId="390"/>
        </pc:sldMkLst>
      </pc:sldChg>
      <pc:sldChg chg="del">
        <pc:chgData name="Melanie David-Feveck" userId="9e4d456e-893c-4367-b601-72fce04ebd6b" providerId="ADAL" clId="{D7B1836D-AD37-49EF-9137-E7079DF9F152}" dt="2024-03-05T11:06:35.860" v="1" actId="47"/>
        <pc:sldMkLst>
          <pc:docMk/>
          <pc:sldMk cId="3498185661" sldId="391"/>
        </pc:sldMkLst>
      </pc:sldChg>
      <pc:sldChg chg="del">
        <pc:chgData name="Melanie David-Feveck" userId="9e4d456e-893c-4367-b601-72fce04ebd6b" providerId="ADAL" clId="{D7B1836D-AD37-49EF-9137-E7079DF9F152}" dt="2024-03-05T11:06:35.860" v="1" actId="47"/>
        <pc:sldMkLst>
          <pc:docMk/>
          <pc:sldMk cId="548487661" sldId="392"/>
        </pc:sldMkLst>
      </pc:sldChg>
      <pc:sldChg chg="del">
        <pc:chgData name="Melanie David-Feveck" userId="9e4d456e-893c-4367-b601-72fce04ebd6b" providerId="ADAL" clId="{D7B1836D-AD37-49EF-9137-E7079DF9F152}" dt="2024-03-05T11:06:35.860" v="1" actId="47"/>
        <pc:sldMkLst>
          <pc:docMk/>
          <pc:sldMk cId="1171499046" sldId="393"/>
        </pc:sldMkLst>
      </pc:sldChg>
      <pc:sldChg chg="del">
        <pc:chgData name="Melanie David-Feveck" userId="9e4d456e-893c-4367-b601-72fce04ebd6b" providerId="ADAL" clId="{D7B1836D-AD37-49EF-9137-E7079DF9F152}" dt="2024-03-05T11:06:35.860" v="1" actId="47"/>
        <pc:sldMkLst>
          <pc:docMk/>
          <pc:sldMk cId="2889733101" sldId="394"/>
        </pc:sldMkLst>
      </pc:sldChg>
      <pc:sldChg chg="del">
        <pc:chgData name="Melanie David-Feveck" userId="9e4d456e-893c-4367-b601-72fce04ebd6b" providerId="ADAL" clId="{D7B1836D-AD37-49EF-9137-E7079DF9F152}" dt="2024-03-05T11:06:35.860" v="1" actId="47"/>
        <pc:sldMkLst>
          <pc:docMk/>
          <pc:sldMk cId="2446259697" sldId="395"/>
        </pc:sldMkLst>
      </pc:sldChg>
      <pc:sldChg chg="del">
        <pc:chgData name="Melanie David-Feveck" userId="9e4d456e-893c-4367-b601-72fce04ebd6b" providerId="ADAL" clId="{D7B1836D-AD37-49EF-9137-E7079DF9F152}" dt="2024-03-05T11:06:35.860" v="1" actId="47"/>
        <pc:sldMkLst>
          <pc:docMk/>
          <pc:sldMk cId="3246416292" sldId="396"/>
        </pc:sldMkLst>
      </pc:sldChg>
      <pc:sldChg chg="del">
        <pc:chgData name="Melanie David-Feveck" userId="9e4d456e-893c-4367-b601-72fce04ebd6b" providerId="ADAL" clId="{D7B1836D-AD37-49EF-9137-E7079DF9F152}" dt="2024-03-05T11:06:35.860" v="1" actId="47"/>
        <pc:sldMkLst>
          <pc:docMk/>
          <pc:sldMk cId="1271376576" sldId="397"/>
        </pc:sldMkLst>
      </pc:sldChg>
      <pc:sldChg chg="del">
        <pc:chgData name="Melanie David-Feveck" userId="9e4d456e-893c-4367-b601-72fce04ebd6b" providerId="ADAL" clId="{D7B1836D-AD37-49EF-9137-E7079DF9F152}" dt="2024-03-05T11:06:35.860" v="1" actId="47"/>
        <pc:sldMkLst>
          <pc:docMk/>
          <pc:sldMk cId="3641166149" sldId="398"/>
        </pc:sldMkLst>
      </pc:sldChg>
      <pc:sldChg chg="del">
        <pc:chgData name="Melanie David-Feveck" userId="9e4d456e-893c-4367-b601-72fce04ebd6b" providerId="ADAL" clId="{D7B1836D-AD37-49EF-9137-E7079DF9F152}" dt="2024-03-05T11:06:35.860" v="1" actId="47"/>
        <pc:sldMkLst>
          <pc:docMk/>
          <pc:sldMk cId="105121312" sldId="399"/>
        </pc:sldMkLst>
      </pc:sldChg>
      <pc:sldChg chg="del">
        <pc:chgData name="Melanie David-Feveck" userId="9e4d456e-893c-4367-b601-72fce04ebd6b" providerId="ADAL" clId="{D7B1836D-AD37-49EF-9137-E7079DF9F152}" dt="2024-03-05T11:06:35.860" v="1" actId="47"/>
        <pc:sldMkLst>
          <pc:docMk/>
          <pc:sldMk cId="4263888783" sldId="400"/>
        </pc:sldMkLst>
      </pc:sldChg>
      <pc:sldChg chg="del">
        <pc:chgData name="Melanie David-Feveck" userId="9e4d456e-893c-4367-b601-72fce04ebd6b" providerId="ADAL" clId="{D7B1836D-AD37-49EF-9137-E7079DF9F152}" dt="2024-03-05T11:06:35.860" v="1" actId="47"/>
        <pc:sldMkLst>
          <pc:docMk/>
          <pc:sldMk cId="2628212859" sldId="401"/>
        </pc:sldMkLst>
      </pc:sldChg>
      <pc:sldChg chg="del">
        <pc:chgData name="Melanie David-Feveck" userId="9e4d456e-893c-4367-b601-72fce04ebd6b" providerId="ADAL" clId="{D7B1836D-AD37-49EF-9137-E7079DF9F152}" dt="2024-03-05T11:06:35.860" v="1" actId="47"/>
        <pc:sldMkLst>
          <pc:docMk/>
          <pc:sldMk cId="4081215543" sldId="402"/>
        </pc:sldMkLst>
      </pc:sldChg>
      <pc:sldChg chg="del">
        <pc:chgData name="Melanie David-Feveck" userId="9e4d456e-893c-4367-b601-72fce04ebd6b" providerId="ADAL" clId="{D7B1836D-AD37-49EF-9137-E7079DF9F152}" dt="2024-03-05T11:06:35.860" v="1" actId="47"/>
        <pc:sldMkLst>
          <pc:docMk/>
          <pc:sldMk cId="3325888369" sldId="403"/>
        </pc:sldMkLst>
      </pc:sldChg>
      <pc:sldChg chg="del">
        <pc:chgData name="Melanie David-Feveck" userId="9e4d456e-893c-4367-b601-72fce04ebd6b" providerId="ADAL" clId="{D7B1836D-AD37-49EF-9137-E7079DF9F152}" dt="2024-03-05T11:06:35.860" v="1" actId="47"/>
        <pc:sldMkLst>
          <pc:docMk/>
          <pc:sldMk cId="616487758" sldId="404"/>
        </pc:sldMkLst>
      </pc:sldChg>
      <pc:sldChg chg="del">
        <pc:chgData name="Melanie David-Feveck" userId="9e4d456e-893c-4367-b601-72fce04ebd6b" providerId="ADAL" clId="{D7B1836D-AD37-49EF-9137-E7079DF9F152}" dt="2024-03-05T11:06:35.860" v="1" actId="47"/>
        <pc:sldMkLst>
          <pc:docMk/>
          <pc:sldMk cId="3085451066" sldId="405"/>
        </pc:sldMkLst>
      </pc:sldChg>
      <pc:sldChg chg="del">
        <pc:chgData name="Melanie David-Feveck" userId="9e4d456e-893c-4367-b601-72fce04ebd6b" providerId="ADAL" clId="{D7B1836D-AD37-49EF-9137-E7079DF9F152}" dt="2024-03-05T11:06:35.860" v="1" actId="47"/>
        <pc:sldMkLst>
          <pc:docMk/>
          <pc:sldMk cId="1925068609" sldId="406"/>
        </pc:sldMkLst>
      </pc:sldChg>
      <pc:sldChg chg="del">
        <pc:chgData name="Melanie David-Feveck" userId="9e4d456e-893c-4367-b601-72fce04ebd6b" providerId="ADAL" clId="{D7B1836D-AD37-49EF-9137-E7079DF9F152}" dt="2024-03-05T11:06:35.860" v="1" actId="47"/>
        <pc:sldMkLst>
          <pc:docMk/>
          <pc:sldMk cId="4287138671" sldId="407"/>
        </pc:sldMkLst>
      </pc:sldChg>
      <pc:sldChg chg="del">
        <pc:chgData name="Melanie David-Feveck" userId="9e4d456e-893c-4367-b601-72fce04ebd6b" providerId="ADAL" clId="{D7B1836D-AD37-49EF-9137-E7079DF9F152}" dt="2024-03-05T11:06:35.860" v="1" actId="47"/>
        <pc:sldMkLst>
          <pc:docMk/>
          <pc:sldMk cId="246758797" sldId="408"/>
        </pc:sldMkLst>
      </pc:sldChg>
      <pc:sldChg chg="del">
        <pc:chgData name="Melanie David-Feveck" userId="9e4d456e-893c-4367-b601-72fce04ebd6b" providerId="ADAL" clId="{D7B1836D-AD37-49EF-9137-E7079DF9F152}" dt="2024-03-05T11:06:35.860" v="1" actId="47"/>
        <pc:sldMkLst>
          <pc:docMk/>
          <pc:sldMk cId="4055243545" sldId="409"/>
        </pc:sldMkLst>
      </pc:sldChg>
      <pc:sldChg chg="del">
        <pc:chgData name="Melanie David-Feveck" userId="9e4d456e-893c-4367-b601-72fce04ebd6b" providerId="ADAL" clId="{D7B1836D-AD37-49EF-9137-E7079DF9F152}" dt="2024-03-05T11:06:35.860" v="1" actId="47"/>
        <pc:sldMkLst>
          <pc:docMk/>
          <pc:sldMk cId="3673237679" sldId="410"/>
        </pc:sldMkLst>
      </pc:sldChg>
      <pc:sldChg chg="del">
        <pc:chgData name="Melanie David-Feveck" userId="9e4d456e-893c-4367-b601-72fce04ebd6b" providerId="ADAL" clId="{D7B1836D-AD37-49EF-9137-E7079DF9F152}" dt="2024-03-05T11:06:20.673" v="0" actId="47"/>
        <pc:sldMkLst>
          <pc:docMk/>
          <pc:sldMk cId="1662654301" sldId="411"/>
        </pc:sldMkLst>
      </pc:sldChg>
      <pc:sldChg chg="del">
        <pc:chgData name="Melanie David-Feveck" userId="9e4d456e-893c-4367-b601-72fce04ebd6b" providerId="ADAL" clId="{D7B1836D-AD37-49EF-9137-E7079DF9F152}" dt="2024-03-05T11:06:20.673" v="0" actId="47"/>
        <pc:sldMkLst>
          <pc:docMk/>
          <pc:sldMk cId="1779116050" sldId="412"/>
        </pc:sldMkLst>
      </pc:sldChg>
      <pc:sldChg chg="del">
        <pc:chgData name="Melanie David-Feveck" userId="9e4d456e-893c-4367-b601-72fce04ebd6b" providerId="ADAL" clId="{D7B1836D-AD37-49EF-9137-E7079DF9F152}" dt="2024-03-05T11:06:20.673" v="0" actId="47"/>
        <pc:sldMkLst>
          <pc:docMk/>
          <pc:sldMk cId="3452828591" sldId="415"/>
        </pc:sldMkLst>
      </pc:sldChg>
      <pc:sldChg chg="del">
        <pc:chgData name="Melanie David-Feveck" userId="9e4d456e-893c-4367-b601-72fce04ebd6b" providerId="ADAL" clId="{D7B1836D-AD37-49EF-9137-E7079DF9F152}" dt="2024-03-05T11:06:20.673" v="0" actId="47"/>
        <pc:sldMkLst>
          <pc:docMk/>
          <pc:sldMk cId="732391162" sldId="416"/>
        </pc:sldMkLst>
      </pc:sldChg>
      <pc:sldChg chg="del">
        <pc:chgData name="Melanie David-Feveck" userId="9e4d456e-893c-4367-b601-72fce04ebd6b" providerId="ADAL" clId="{D7B1836D-AD37-49EF-9137-E7079DF9F152}" dt="2024-03-05T11:06:20.673" v="0" actId="47"/>
        <pc:sldMkLst>
          <pc:docMk/>
          <pc:sldMk cId="3080919392" sldId="417"/>
        </pc:sldMkLst>
      </pc:sldChg>
      <pc:sldChg chg="del">
        <pc:chgData name="Melanie David-Feveck" userId="9e4d456e-893c-4367-b601-72fce04ebd6b" providerId="ADAL" clId="{D7B1836D-AD37-49EF-9137-E7079DF9F152}" dt="2024-03-05T11:06:20.673" v="0" actId="47"/>
        <pc:sldMkLst>
          <pc:docMk/>
          <pc:sldMk cId="1232467638" sldId="419"/>
        </pc:sldMkLst>
      </pc:sldChg>
      <pc:sldChg chg="del">
        <pc:chgData name="Melanie David-Feveck" userId="9e4d456e-893c-4367-b601-72fce04ebd6b" providerId="ADAL" clId="{D7B1836D-AD37-49EF-9137-E7079DF9F152}" dt="2024-03-05T11:06:20.673" v="0" actId="47"/>
        <pc:sldMkLst>
          <pc:docMk/>
          <pc:sldMk cId="16673216" sldId="421"/>
        </pc:sldMkLst>
      </pc:sldChg>
      <pc:sldChg chg="modSp mod">
        <pc:chgData name="Melanie David-Feveck" userId="9e4d456e-893c-4367-b601-72fce04ebd6b" providerId="ADAL" clId="{D7B1836D-AD37-49EF-9137-E7079DF9F152}" dt="2024-03-08T11:54:16.498" v="75" actId="20577"/>
        <pc:sldMkLst>
          <pc:docMk/>
          <pc:sldMk cId="423810642" sldId="422"/>
        </pc:sldMkLst>
        <pc:spChg chg="mod">
          <ac:chgData name="Melanie David-Feveck" userId="9e4d456e-893c-4367-b601-72fce04ebd6b" providerId="ADAL" clId="{D7B1836D-AD37-49EF-9137-E7079DF9F152}" dt="2024-03-08T11:54:16.498" v="75" actId="20577"/>
          <ac:spMkLst>
            <pc:docMk/>
            <pc:sldMk cId="423810642" sldId="422"/>
            <ac:spMk id="9" creationId="{B050B591-F30C-94CE-4E55-ECF97F906169}"/>
          </ac:spMkLst>
        </pc:spChg>
      </pc:sldChg>
      <pc:sldChg chg="del">
        <pc:chgData name="Melanie David-Feveck" userId="9e4d456e-893c-4367-b601-72fce04ebd6b" providerId="ADAL" clId="{D7B1836D-AD37-49EF-9137-E7079DF9F152}" dt="2024-03-05T11:06:35.860" v="1" actId="47"/>
        <pc:sldMkLst>
          <pc:docMk/>
          <pc:sldMk cId="590462970" sldId="426"/>
        </pc:sldMkLst>
      </pc:sldChg>
      <pc:sldChg chg="del">
        <pc:chgData name="Melanie David-Feveck" userId="9e4d456e-893c-4367-b601-72fce04ebd6b" providerId="ADAL" clId="{D7B1836D-AD37-49EF-9137-E7079DF9F152}" dt="2024-03-05T11:06:35.860" v="1" actId="47"/>
        <pc:sldMkLst>
          <pc:docMk/>
          <pc:sldMk cId="772856586" sldId="427"/>
        </pc:sldMkLst>
      </pc:sldChg>
      <pc:sldChg chg="del">
        <pc:chgData name="Melanie David-Feveck" userId="9e4d456e-893c-4367-b601-72fce04ebd6b" providerId="ADAL" clId="{D7B1836D-AD37-49EF-9137-E7079DF9F152}" dt="2024-03-05T11:06:35.860" v="1" actId="47"/>
        <pc:sldMkLst>
          <pc:docMk/>
          <pc:sldMk cId="4190354768" sldId="429"/>
        </pc:sldMkLst>
      </pc:sldChg>
      <pc:sldChg chg="del">
        <pc:chgData name="Melanie David-Feveck" userId="9e4d456e-893c-4367-b601-72fce04ebd6b" providerId="ADAL" clId="{D7B1836D-AD37-49EF-9137-E7079DF9F152}" dt="2024-03-05T11:06:35.860" v="1" actId="47"/>
        <pc:sldMkLst>
          <pc:docMk/>
          <pc:sldMk cId="1336212680" sldId="430"/>
        </pc:sldMkLst>
      </pc:sldChg>
      <pc:sldChg chg="del">
        <pc:chgData name="Melanie David-Feveck" userId="9e4d456e-893c-4367-b601-72fce04ebd6b" providerId="ADAL" clId="{D7B1836D-AD37-49EF-9137-E7079DF9F152}" dt="2024-03-05T11:06:35.860" v="1" actId="47"/>
        <pc:sldMkLst>
          <pc:docMk/>
          <pc:sldMk cId="1591166742" sldId="431"/>
        </pc:sldMkLst>
      </pc:sldChg>
      <pc:sldChg chg="del">
        <pc:chgData name="Melanie David-Feveck" userId="9e4d456e-893c-4367-b601-72fce04ebd6b" providerId="ADAL" clId="{D7B1836D-AD37-49EF-9137-E7079DF9F152}" dt="2024-03-05T11:06:35.860" v="1" actId="47"/>
        <pc:sldMkLst>
          <pc:docMk/>
          <pc:sldMk cId="3499811240" sldId="432"/>
        </pc:sldMkLst>
      </pc:sldChg>
      <pc:sldChg chg="del">
        <pc:chgData name="Melanie David-Feveck" userId="9e4d456e-893c-4367-b601-72fce04ebd6b" providerId="ADAL" clId="{D7B1836D-AD37-49EF-9137-E7079DF9F152}" dt="2024-03-05T11:06:35.860" v="1" actId="47"/>
        <pc:sldMkLst>
          <pc:docMk/>
          <pc:sldMk cId="3566342715" sldId="437"/>
        </pc:sldMkLst>
      </pc:sldChg>
      <pc:sldChg chg="del">
        <pc:chgData name="Melanie David-Feveck" userId="9e4d456e-893c-4367-b601-72fce04ebd6b" providerId="ADAL" clId="{D7B1836D-AD37-49EF-9137-E7079DF9F152}" dt="2024-03-05T11:06:35.860" v="1" actId="47"/>
        <pc:sldMkLst>
          <pc:docMk/>
          <pc:sldMk cId="603553427" sldId="439"/>
        </pc:sldMkLst>
      </pc:sldChg>
      <pc:sldChg chg="del">
        <pc:chgData name="Melanie David-Feveck" userId="9e4d456e-893c-4367-b601-72fce04ebd6b" providerId="ADAL" clId="{D7B1836D-AD37-49EF-9137-E7079DF9F152}" dt="2024-03-05T11:06:35.860" v="1" actId="47"/>
        <pc:sldMkLst>
          <pc:docMk/>
          <pc:sldMk cId="2518042097" sldId="440"/>
        </pc:sldMkLst>
      </pc:sldChg>
      <pc:sldChg chg="del">
        <pc:chgData name="Melanie David-Feveck" userId="9e4d456e-893c-4367-b601-72fce04ebd6b" providerId="ADAL" clId="{D7B1836D-AD37-49EF-9137-E7079DF9F152}" dt="2024-03-05T11:06:35.860" v="1" actId="47"/>
        <pc:sldMkLst>
          <pc:docMk/>
          <pc:sldMk cId="752542424" sldId="441"/>
        </pc:sldMkLst>
      </pc:sldChg>
      <pc:sldChg chg="del">
        <pc:chgData name="Melanie David-Feveck" userId="9e4d456e-893c-4367-b601-72fce04ebd6b" providerId="ADAL" clId="{D7B1836D-AD37-49EF-9137-E7079DF9F152}" dt="2024-03-05T11:06:35.860" v="1" actId="47"/>
        <pc:sldMkLst>
          <pc:docMk/>
          <pc:sldMk cId="676931151" sldId="442"/>
        </pc:sldMkLst>
      </pc:sldChg>
      <pc:sldChg chg="del">
        <pc:chgData name="Melanie David-Feveck" userId="9e4d456e-893c-4367-b601-72fce04ebd6b" providerId="ADAL" clId="{D7B1836D-AD37-49EF-9137-E7079DF9F152}" dt="2024-03-05T11:06:35.860" v="1" actId="47"/>
        <pc:sldMkLst>
          <pc:docMk/>
          <pc:sldMk cId="3992568705" sldId="443"/>
        </pc:sldMkLst>
      </pc:sldChg>
      <pc:sldChg chg="del">
        <pc:chgData name="Melanie David-Feveck" userId="9e4d456e-893c-4367-b601-72fce04ebd6b" providerId="ADAL" clId="{D7B1836D-AD37-49EF-9137-E7079DF9F152}" dt="2024-03-05T11:06:35.860" v="1" actId="47"/>
        <pc:sldMkLst>
          <pc:docMk/>
          <pc:sldMk cId="4143037159" sldId="445"/>
        </pc:sldMkLst>
      </pc:sldChg>
      <pc:sldChg chg="del">
        <pc:chgData name="Melanie David-Feveck" userId="9e4d456e-893c-4367-b601-72fce04ebd6b" providerId="ADAL" clId="{D7B1836D-AD37-49EF-9137-E7079DF9F152}" dt="2024-03-05T11:06:20.673" v="0" actId="47"/>
        <pc:sldMkLst>
          <pc:docMk/>
          <pc:sldMk cId="3684821566" sldId="450"/>
        </pc:sldMkLst>
      </pc:sldChg>
      <pc:sldChg chg="del">
        <pc:chgData name="Melanie David-Feveck" userId="9e4d456e-893c-4367-b601-72fce04ebd6b" providerId="ADAL" clId="{D7B1836D-AD37-49EF-9137-E7079DF9F152}" dt="2024-03-05T11:06:20.673" v="0" actId="47"/>
        <pc:sldMkLst>
          <pc:docMk/>
          <pc:sldMk cId="2933474359" sldId="451"/>
        </pc:sldMkLst>
      </pc:sldChg>
      <pc:sldChg chg="del">
        <pc:chgData name="Melanie David-Feveck" userId="9e4d456e-893c-4367-b601-72fce04ebd6b" providerId="ADAL" clId="{D7B1836D-AD37-49EF-9137-E7079DF9F152}" dt="2024-03-05T11:06:20.673" v="0" actId="47"/>
        <pc:sldMkLst>
          <pc:docMk/>
          <pc:sldMk cId="3885691169" sldId="452"/>
        </pc:sldMkLst>
      </pc:sldChg>
      <pc:sldChg chg="del">
        <pc:chgData name="Melanie David-Feveck" userId="9e4d456e-893c-4367-b601-72fce04ebd6b" providerId="ADAL" clId="{D7B1836D-AD37-49EF-9137-E7079DF9F152}" dt="2024-03-05T11:06:20.673" v="0" actId="47"/>
        <pc:sldMkLst>
          <pc:docMk/>
          <pc:sldMk cId="656893314" sldId="453"/>
        </pc:sldMkLst>
      </pc:sldChg>
      <pc:sldChg chg="del">
        <pc:chgData name="Melanie David-Feveck" userId="9e4d456e-893c-4367-b601-72fce04ebd6b" providerId="ADAL" clId="{D7B1836D-AD37-49EF-9137-E7079DF9F152}" dt="2024-03-05T11:06:20.673" v="0" actId="47"/>
        <pc:sldMkLst>
          <pc:docMk/>
          <pc:sldMk cId="700725215" sldId="454"/>
        </pc:sldMkLst>
      </pc:sldChg>
      <pc:sldChg chg="del">
        <pc:chgData name="Melanie David-Feveck" userId="9e4d456e-893c-4367-b601-72fce04ebd6b" providerId="ADAL" clId="{D7B1836D-AD37-49EF-9137-E7079DF9F152}" dt="2024-03-05T11:06:20.673" v="0" actId="47"/>
        <pc:sldMkLst>
          <pc:docMk/>
          <pc:sldMk cId="3356237185" sldId="455"/>
        </pc:sldMkLst>
      </pc:sldChg>
      <pc:sldChg chg="del">
        <pc:chgData name="Melanie David-Feveck" userId="9e4d456e-893c-4367-b601-72fce04ebd6b" providerId="ADAL" clId="{D7B1836D-AD37-49EF-9137-E7079DF9F152}" dt="2024-03-05T11:06:20.673" v="0" actId="47"/>
        <pc:sldMkLst>
          <pc:docMk/>
          <pc:sldMk cId="613315942" sldId="456"/>
        </pc:sldMkLst>
      </pc:sldChg>
      <pc:sldChg chg="del">
        <pc:chgData name="Melanie David-Feveck" userId="9e4d456e-893c-4367-b601-72fce04ebd6b" providerId="ADAL" clId="{D7B1836D-AD37-49EF-9137-E7079DF9F152}" dt="2024-03-05T11:06:35.860" v="1" actId="47"/>
        <pc:sldMkLst>
          <pc:docMk/>
          <pc:sldMk cId="795071605" sldId="458"/>
        </pc:sldMkLst>
      </pc:sldChg>
      <pc:sldChg chg="del">
        <pc:chgData name="Melanie David-Feveck" userId="9e4d456e-893c-4367-b601-72fce04ebd6b" providerId="ADAL" clId="{D7B1836D-AD37-49EF-9137-E7079DF9F152}" dt="2024-03-05T11:06:35.860" v="1" actId="47"/>
        <pc:sldMkLst>
          <pc:docMk/>
          <pc:sldMk cId="3176042895" sldId="459"/>
        </pc:sldMkLst>
      </pc:sldChg>
      <pc:sldChg chg="del">
        <pc:chgData name="Melanie David-Feveck" userId="9e4d456e-893c-4367-b601-72fce04ebd6b" providerId="ADAL" clId="{D7B1836D-AD37-49EF-9137-E7079DF9F152}" dt="2024-03-05T11:06:35.860" v="1" actId="47"/>
        <pc:sldMkLst>
          <pc:docMk/>
          <pc:sldMk cId="2864121389" sldId="460"/>
        </pc:sldMkLst>
      </pc:sldChg>
      <pc:sldChg chg="del">
        <pc:chgData name="Melanie David-Feveck" userId="9e4d456e-893c-4367-b601-72fce04ebd6b" providerId="ADAL" clId="{D7B1836D-AD37-49EF-9137-E7079DF9F152}" dt="2024-03-05T11:06:35.860" v="1" actId="47"/>
        <pc:sldMkLst>
          <pc:docMk/>
          <pc:sldMk cId="1175796632" sldId="461"/>
        </pc:sldMkLst>
      </pc:sldChg>
      <pc:sldChg chg="del">
        <pc:chgData name="Melanie David-Feveck" userId="9e4d456e-893c-4367-b601-72fce04ebd6b" providerId="ADAL" clId="{D7B1836D-AD37-49EF-9137-E7079DF9F152}" dt="2024-03-05T11:06:35.860" v="1" actId="47"/>
        <pc:sldMkLst>
          <pc:docMk/>
          <pc:sldMk cId="3892761199" sldId="463"/>
        </pc:sldMkLst>
      </pc:sldChg>
      <pc:sldChg chg="del">
        <pc:chgData name="Melanie David-Feveck" userId="9e4d456e-893c-4367-b601-72fce04ebd6b" providerId="ADAL" clId="{D7B1836D-AD37-49EF-9137-E7079DF9F152}" dt="2024-03-05T11:06:35.860" v="1" actId="47"/>
        <pc:sldMkLst>
          <pc:docMk/>
          <pc:sldMk cId="52911537" sldId="464"/>
        </pc:sldMkLst>
      </pc:sldChg>
      <pc:sldChg chg="del">
        <pc:chgData name="Melanie David-Feveck" userId="9e4d456e-893c-4367-b601-72fce04ebd6b" providerId="ADAL" clId="{D7B1836D-AD37-49EF-9137-E7079DF9F152}" dt="2024-03-05T11:06:20.673" v="0" actId="47"/>
        <pc:sldMkLst>
          <pc:docMk/>
          <pc:sldMk cId="3084596321" sldId="475"/>
        </pc:sldMkLst>
      </pc:sldChg>
      <pc:sldChg chg="del">
        <pc:chgData name="Melanie David-Feveck" userId="9e4d456e-893c-4367-b601-72fce04ebd6b" providerId="ADAL" clId="{D7B1836D-AD37-49EF-9137-E7079DF9F152}" dt="2024-03-05T11:06:20.673" v="0" actId="47"/>
        <pc:sldMkLst>
          <pc:docMk/>
          <pc:sldMk cId="3102619462" sldId="476"/>
        </pc:sldMkLst>
      </pc:sldChg>
      <pc:sldChg chg="del">
        <pc:chgData name="Melanie David-Feveck" userId="9e4d456e-893c-4367-b601-72fce04ebd6b" providerId="ADAL" clId="{D7B1836D-AD37-49EF-9137-E7079DF9F152}" dt="2024-03-05T11:06:20.673" v="0" actId="47"/>
        <pc:sldMkLst>
          <pc:docMk/>
          <pc:sldMk cId="1099119162" sldId="477"/>
        </pc:sldMkLst>
      </pc:sldChg>
      <pc:sldChg chg="del">
        <pc:chgData name="Melanie David-Feveck" userId="9e4d456e-893c-4367-b601-72fce04ebd6b" providerId="ADAL" clId="{D7B1836D-AD37-49EF-9137-E7079DF9F152}" dt="2024-03-05T11:06:20.673" v="0" actId="47"/>
        <pc:sldMkLst>
          <pc:docMk/>
          <pc:sldMk cId="3689699137" sldId="478"/>
        </pc:sldMkLst>
      </pc:sldChg>
      <pc:sldChg chg="del">
        <pc:chgData name="Melanie David-Feveck" userId="9e4d456e-893c-4367-b601-72fce04ebd6b" providerId="ADAL" clId="{D7B1836D-AD37-49EF-9137-E7079DF9F152}" dt="2024-03-05T11:06:20.673" v="0" actId="47"/>
        <pc:sldMkLst>
          <pc:docMk/>
          <pc:sldMk cId="3843746581" sldId="479"/>
        </pc:sldMkLst>
      </pc:sldChg>
      <pc:sldChg chg="del">
        <pc:chgData name="Melanie David-Feveck" userId="9e4d456e-893c-4367-b601-72fce04ebd6b" providerId="ADAL" clId="{D7B1836D-AD37-49EF-9137-E7079DF9F152}" dt="2024-03-05T11:06:20.673" v="0" actId="47"/>
        <pc:sldMkLst>
          <pc:docMk/>
          <pc:sldMk cId="3948179326" sldId="480"/>
        </pc:sldMkLst>
      </pc:sldChg>
      <pc:sldChg chg="del">
        <pc:chgData name="Melanie David-Feveck" userId="9e4d456e-893c-4367-b601-72fce04ebd6b" providerId="ADAL" clId="{D7B1836D-AD37-49EF-9137-E7079DF9F152}" dt="2024-03-05T11:06:20.673" v="0" actId="47"/>
        <pc:sldMkLst>
          <pc:docMk/>
          <pc:sldMk cId="3732292685" sldId="481"/>
        </pc:sldMkLst>
      </pc:sldChg>
      <pc:sldChg chg="del">
        <pc:chgData name="Melanie David-Feveck" userId="9e4d456e-893c-4367-b601-72fce04ebd6b" providerId="ADAL" clId="{D7B1836D-AD37-49EF-9137-E7079DF9F152}" dt="2024-03-05T11:06:20.673" v="0" actId="47"/>
        <pc:sldMkLst>
          <pc:docMk/>
          <pc:sldMk cId="1841303415" sldId="482"/>
        </pc:sldMkLst>
      </pc:sldChg>
      <pc:sldChg chg="del">
        <pc:chgData name="Melanie David-Feveck" userId="9e4d456e-893c-4367-b601-72fce04ebd6b" providerId="ADAL" clId="{D7B1836D-AD37-49EF-9137-E7079DF9F152}" dt="2024-03-05T11:06:20.673" v="0" actId="47"/>
        <pc:sldMkLst>
          <pc:docMk/>
          <pc:sldMk cId="339926716" sldId="483"/>
        </pc:sldMkLst>
      </pc:sldChg>
      <pc:sldChg chg="del">
        <pc:chgData name="Melanie David-Feveck" userId="9e4d456e-893c-4367-b601-72fce04ebd6b" providerId="ADAL" clId="{D7B1836D-AD37-49EF-9137-E7079DF9F152}" dt="2024-03-05T11:06:20.673" v="0" actId="47"/>
        <pc:sldMkLst>
          <pc:docMk/>
          <pc:sldMk cId="1985489591" sldId="484"/>
        </pc:sldMkLst>
      </pc:sldChg>
      <pc:sldChg chg="del">
        <pc:chgData name="Melanie David-Feveck" userId="9e4d456e-893c-4367-b601-72fce04ebd6b" providerId="ADAL" clId="{D7B1836D-AD37-49EF-9137-E7079DF9F152}" dt="2024-03-05T11:06:20.673" v="0" actId="47"/>
        <pc:sldMkLst>
          <pc:docMk/>
          <pc:sldMk cId="2846312978" sldId="485"/>
        </pc:sldMkLst>
      </pc:sldChg>
      <pc:sldChg chg="del">
        <pc:chgData name="Melanie David-Feveck" userId="9e4d456e-893c-4367-b601-72fce04ebd6b" providerId="ADAL" clId="{D7B1836D-AD37-49EF-9137-E7079DF9F152}" dt="2024-03-05T11:06:20.673" v="0" actId="47"/>
        <pc:sldMkLst>
          <pc:docMk/>
          <pc:sldMk cId="1408415645" sldId="486"/>
        </pc:sldMkLst>
      </pc:sldChg>
      <pc:sldChg chg="del">
        <pc:chgData name="Melanie David-Feveck" userId="9e4d456e-893c-4367-b601-72fce04ebd6b" providerId="ADAL" clId="{D7B1836D-AD37-49EF-9137-E7079DF9F152}" dt="2024-03-05T11:06:20.673" v="0" actId="47"/>
        <pc:sldMkLst>
          <pc:docMk/>
          <pc:sldMk cId="224640493" sldId="487"/>
        </pc:sldMkLst>
      </pc:sldChg>
      <pc:sldChg chg="del">
        <pc:chgData name="Melanie David-Feveck" userId="9e4d456e-893c-4367-b601-72fce04ebd6b" providerId="ADAL" clId="{D7B1836D-AD37-49EF-9137-E7079DF9F152}" dt="2024-03-05T11:06:20.673" v="0" actId="47"/>
        <pc:sldMkLst>
          <pc:docMk/>
          <pc:sldMk cId="3782698119" sldId="488"/>
        </pc:sldMkLst>
      </pc:sldChg>
      <pc:sldChg chg="del">
        <pc:chgData name="Melanie David-Feveck" userId="9e4d456e-893c-4367-b601-72fce04ebd6b" providerId="ADAL" clId="{D7B1836D-AD37-49EF-9137-E7079DF9F152}" dt="2024-03-05T11:06:20.673" v="0" actId="47"/>
        <pc:sldMkLst>
          <pc:docMk/>
          <pc:sldMk cId="638403673" sldId="489"/>
        </pc:sldMkLst>
      </pc:sldChg>
      <pc:sldChg chg="del">
        <pc:chgData name="Melanie David-Feveck" userId="9e4d456e-893c-4367-b601-72fce04ebd6b" providerId="ADAL" clId="{D7B1836D-AD37-49EF-9137-E7079DF9F152}" dt="2024-03-05T11:06:20.673" v="0" actId="47"/>
        <pc:sldMkLst>
          <pc:docMk/>
          <pc:sldMk cId="4223392598" sldId="490"/>
        </pc:sldMkLst>
      </pc:sldChg>
      <pc:sldChg chg="del">
        <pc:chgData name="Melanie David-Feveck" userId="9e4d456e-893c-4367-b601-72fce04ebd6b" providerId="ADAL" clId="{D7B1836D-AD37-49EF-9137-E7079DF9F152}" dt="2024-03-05T11:06:20.673" v="0" actId="47"/>
        <pc:sldMkLst>
          <pc:docMk/>
          <pc:sldMk cId="2203668026" sldId="491"/>
        </pc:sldMkLst>
      </pc:sldChg>
      <pc:sldChg chg="del">
        <pc:chgData name="Melanie David-Feveck" userId="9e4d456e-893c-4367-b601-72fce04ebd6b" providerId="ADAL" clId="{D7B1836D-AD37-49EF-9137-E7079DF9F152}" dt="2024-03-05T11:06:20.673" v="0" actId="47"/>
        <pc:sldMkLst>
          <pc:docMk/>
          <pc:sldMk cId="3460998395" sldId="492"/>
        </pc:sldMkLst>
      </pc:sldChg>
      <pc:sldChg chg="del">
        <pc:chgData name="Melanie David-Feveck" userId="9e4d456e-893c-4367-b601-72fce04ebd6b" providerId="ADAL" clId="{D7B1836D-AD37-49EF-9137-E7079DF9F152}" dt="2024-03-05T11:06:20.673" v="0" actId="47"/>
        <pc:sldMkLst>
          <pc:docMk/>
          <pc:sldMk cId="2844231151" sldId="493"/>
        </pc:sldMkLst>
      </pc:sldChg>
      <pc:sldChg chg="del">
        <pc:chgData name="Melanie David-Feveck" userId="9e4d456e-893c-4367-b601-72fce04ebd6b" providerId="ADAL" clId="{D7B1836D-AD37-49EF-9137-E7079DF9F152}" dt="2024-03-05T11:06:20.673" v="0" actId="47"/>
        <pc:sldMkLst>
          <pc:docMk/>
          <pc:sldMk cId="2985375637" sldId="494"/>
        </pc:sldMkLst>
      </pc:sldChg>
      <pc:sldChg chg="del">
        <pc:chgData name="Melanie David-Feveck" userId="9e4d456e-893c-4367-b601-72fce04ebd6b" providerId="ADAL" clId="{D7B1836D-AD37-49EF-9137-E7079DF9F152}" dt="2024-03-05T11:06:20.673" v="0" actId="47"/>
        <pc:sldMkLst>
          <pc:docMk/>
          <pc:sldMk cId="662781459" sldId="495"/>
        </pc:sldMkLst>
      </pc:sldChg>
      <pc:sldChg chg="del">
        <pc:chgData name="Melanie David-Feveck" userId="9e4d456e-893c-4367-b601-72fce04ebd6b" providerId="ADAL" clId="{D7B1836D-AD37-49EF-9137-E7079DF9F152}" dt="2024-03-05T11:06:20.673" v="0" actId="47"/>
        <pc:sldMkLst>
          <pc:docMk/>
          <pc:sldMk cId="3784992337" sldId="496"/>
        </pc:sldMkLst>
      </pc:sldChg>
      <pc:sldChg chg="del">
        <pc:chgData name="Melanie David-Feveck" userId="9e4d456e-893c-4367-b601-72fce04ebd6b" providerId="ADAL" clId="{D7B1836D-AD37-49EF-9137-E7079DF9F152}" dt="2024-03-05T11:06:20.673" v="0" actId="47"/>
        <pc:sldMkLst>
          <pc:docMk/>
          <pc:sldMk cId="3460864953" sldId="497"/>
        </pc:sldMkLst>
      </pc:sldChg>
      <pc:sldChg chg="del">
        <pc:chgData name="Melanie David-Feveck" userId="9e4d456e-893c-4367-b601-72fce04ebd6b" providerId="ADAL" clId="{D7B1836D-AD37-49EF-9137-E7079DF9F152}" dt="2024-03-05T11:06:20.673" v="0" actId="47"/>
        <pc:sldMkLst>
          <pc:docMk/>
          <pc:sldMk cId="1849224483" sldId="498"/>
        </pc:sldMkLst>
      </pc:sldChg>
      <pc:sldChg chg="modSp add mod">
        <pc:chgData name="Melanie David-Feveck" userId="9e4d456e-893c-4367-b601-72fce04ebd6b" providerId="ADAL" clId="{D7B1836D-AD37-49EF-9137-E7079DF9F152}" dt="2024-03-08T11:57:53.244" v="126" actId="113"/>
        <pc:sldMkLst>
          <pc:docMk/>
          <pc:sldMk cId="2213889260" sldId="500"/>
        </pc:sldMkLst>
        <pc:spChg chg="mod">
          <ac:chgData name="Melanie David-Feveck" userId="9e4d456e-893c-4367-b601-72fce04ebd6b" providerId="ADAL" clId="{D7B1836D-AD37-49EF-9137-E7079DF9F152}" dt="2024-03-08T11:57:53.244" v="126" actId="113"/>
          <ac:spMkLst>
            <pc:docMk/>
            <pc:sldMk cId="2213889260" sldId="500"/>
            <ac:spMk id="5" creationId="{17624B36-A292-AB0C-54D5-FD657CE3438E}"/>
          </ac:spMkLst>
        </pc:spChg>
      </pc:sldChg>
      <pc:sldChg chg="del">
        <pc:chgData name="Melanie David-Feveck" userId="9e4d456e-893c-4367-b601-72fce04ebd6b" providerId="ADAL" clId="{D7B1836D-AD37-49EF-9137-E7079DF9F152}" dt="2024-03-05T11:06:35.860" v="1" actId="47"/>
        <pc:sldMkLst>
          <pc:docMk/>
          <pc:sldMk cId="3647972125" sldId="500"/>
        </pc:sldMkLst>
      </pc:sldChg>
      <pc:sldChg chg="del">
        <pc:chgData name="Melanie David-Feveck" userId="9e4d456e-893c-4367-b601-72fce04ebd6b" providerId="ADAL" clId="{D7B1836D-AD37-49EF-9137-E7079DF9F152}" dt="2024-03-05T11:06:35.860" v="1" actId="47"/>
        <pc:sldMkLst>
          <pc:docMk/>
          <pc:sldMk cId="2546413215" sldId="501"/>
        </pc:sldMkLst>
      </pc:sldChg>
      <pc:sldChg chg="del">
        <pc:chgData name="Melanie David-Feveck" userId="9e4d456e-893c-4367-b601-72fce04ebd6b" providerId="ADAL" clId="{D7B1836D-AD37-49EF-9137-E7079DF9F152}" dt="2024-03-05T11:06:35.860" v="1" actId="47"/>
        <pc:sldMkLst>
          <pc:docMk/>
          <pc:sldMk cId="1988007053" sldId="502"/>
        </pc:sldMkLst>
      </pc:sldChg>
      <pc:sldChg chg="del">
        <pc:chgData name="Melanie David-Feveck" userId="9e4d456e-893c-4367-b601-72fce04ebd6b" providerId="ADAL" clId="{D7B1836D-AD37-49EF-9137-E7079DF9F152}" dt="2024-03-05T11:06:35.860" v="1" actId="47"/>
        <pc:sldMkLst>
          <pc:docMk/>
          <pc:sldMk cId="1764495830" sldId="503"/>
        </pc:sldMkLst>
      </pc:sldChg>
      <pc:sldChg chg="del">
        <pc:chgData name="Melanie David-Feveck" userId="9e4d456e-893c-4367-b601-72fce04ebd6b" providerId="ADAL" clId="{D7B1836D-AD37-49EF-9137-E7079DF9F152}" dt="2024-03-05T11:06:35.860" v="1" actId="47"/>
        <pc:sldMkLst>
          <pc:docMk/>
          <pc:sldMk cId="250124114" sldId="504"/>
        </pc:sldMkLst>
      </pc:sldChg>
      <pc:sldChg chg="del">
        <pc:chgData name="Melanie David-Feveck" userId="9e4d456e-893c-4367-b601-72fce04ebd6b" providerId="ADAL" clId="{D7B1836D-AD37-49EF-9137-E7079DF9F152}" dt="2024-03-05T11:06:35.860" v="1" actId="47"/>
        <pc:sldMkLst>
          <pc:docMk/>
          <pc:sldMk cId="4114967015" sldId="505"/>
        </pc:sldMkLst>
      </pc:sldChg>
      <pc:sldChg chg="del">
        <pc:chgData name="Melanie David-Feveck" userId="9e4d456e-893c-4367-b601-72fce04ebd6b" providerId="ADAL" clId="{D7B1836D-AD37-49EF-9137-E7079DF9F152}" dt="2024-03-05T11:06:35.860" v="1" actId="47"/>
        <pc:sldMkLst>
          <pc:docMk/>
          <pc:sldMk cId="3465156152" sldId="506"/>
        </pc:sldMkLst>
      </pc:sldChg>
      <pc:sldChg chg="del">
        <pc:chgData name="Melanie David-Feveck" userId="9e4d456e-893c-4367-b601-72fce04ebd6b" providerId="ADAL" clId="{D7B1836D-AD37-49EF-9137-E7079DF9F152}" dt="2024-03-05T11:06:35.860" v="1" actId="47"/>
        <pc:sldMkLst>
          <pc:docMk/>
          <pc:sldMk cId="4110531314" sldId="507"/>
        </pc:sldMkLst>
      </pc:sldChg>
      <pc:sldMasterChg chg="del delSldLayout">
        <pc:chgData name="Melanie David-Feveck" userId="9e4d456e-893c-4367-b601-72fce04ebd6b" providerId="ADAL" clId="{D7B1836D-AD37-49EF-9137-E7079DF9F152}" dt="2024-03-05T11:06:35.860" v="1" actId="47"/>
        <pc:sldMasterMkLst>
          <pc:docMk/>
          <pc:sldMasterMk cId="3701706100" sldId="2147483661"/>
        </pc:sldMasterMkLst>
        <pc:sldLayoutChg chg="del">
          <pc:chgData name="Melanie David-Feveck" userId="9e4d456e-893c-4367-b601-72fce04ebd6b" providerId="ADAL" clId="{D7B1836D-AD37-49EF-9137-E7079DF9F152}" dt="2024-03-05T11:06:35.860" v="1" actId="47"/>
          <pc:sldLayoutMkLst>
            <pc:docMk/>
            <pc:sldMasterMk cId="3701706100" sldId="2147483661"/>
            <pc:sldLayoutMk cId="3420560461" sldId="2147483662"/>
          </pc:sldLayoutMkLst>
        </pc:sldLayoutChg>
        <pc:sldLayoutChg chg="del">
          <pc:chgData name="Melanie David-Feveck" userId="9e4d456e-893c-4367-b601-72fce04ebd6b" providerId="ADAL" clId="{D7B1836D-AD37-49EF-9137-E7079DF9F152}" dt="2024-03-05T11:06:35.860" v="1" actId="47"/>
          <pc:sldLayoutMkLst>
            <pc:docMk/>
            <pc:sldMasterMk cId="3701706100" sldId="2147483661"/>
            <pc:sldLayoutMk cId="744269948" sldId="2147483663"/>
          </pc:sldLayoutMkLst>
        </pc:sldLayoutChg>
        <pc:sldLayoutChg chg="del">
          <pc:chgData name="Melanie David-Feveck" userId="9e4d456e-893c-4367-b601-72fce04ebd6b" providerId="ADAL" clId="{D7B1836D-AD37-49EF-9137-E7079DF9F152}" dt="2024-03-05T11:06:35.860" v="1" actId="47"/>
          <pc:sldLayoutMkLst>
            <pc:docMk/>
            <pc:sldMasterMk cId="3701706100" sldId="2147483661"/>
            <pc:sldLayoutMk cId="1034504356" sldId="2147483664"/>
          </pc:sldLayoutMkLst>
        </pc:sldLayoutChg>
        <pc:sldLayoutChg chg="del">
          <pc:chgData name="Melanie David-Feveck" userId="9e4d456e-893c-4367-b601-72fce04ebd6b" providerId="ADAL" clId="{D7B1836D-AD37-49EF-9137-E7079DF9F152}" dt="2024-03-05T11:06:35.860" v="1" actId="47"/>
          <pc:sldLayoutMkLst>
            <pc:docMk/>
            <pc:sldMasterMk cId="3701706100" sldId="2147483661"/>
            <pc:sldLayoutMk cId="3326354470" sldId="2147483665"/>
          </pc:sldLayoutMkLst>
        </pc:sldLayoutChg>
        <pc:sldLayoutChg chg="del">
          <pc:chgData name="Melanie David-Feveck" userId="9e4d456e-893c-4367-b601-72fce04ebd6b" providerId="ADAL" clId="{D7B1836D-AD37-49EF-9137-E7079DF9F152}" dt="2024-03-05T11:06:35.860" v="1" actId="47"/>
          <pc:sldLayoutMkLst>
            <pc:docMk/>
            <pc:sldMasterMk cId="3701706100" sldId="2147483661"/>
            <pc:sldLayoutMk cId="221178462" sldId="2147483666"/>
          </pc:sldLayoutMkLst>
        </pc:sldLayoutChg>
        <pc:sldLayoutChg chg="del">
          <pc:chgData name="Melanie David-Feveck" userId="9e4d456e-893c-4367-b601-72fce04ebd6b" providerId="ADAL" clId="{D7B1836D-AD37-49EF-9137-E7079DF9F152}" dt="2024-03-05T11:06:35.860" v="1" actId="47"/>
          <pc:sldLayoutMkLst>
            <pc:docMk/>
            <pc:sldMasterMk cId="3701706100" sldId="2147483661"/>
            <pc:sldLayoutMk cId="4202938723" sldId="2147483667"/>
          </pc:sldLayoutMkLst>
        </pc:sldLayoutChg>
        <pc:sldLayoutChg chg="del">
          <pc:chgData name="Melanie David-Feveck" userId="9e4d456e-893c-4367-b601-72fce04ebd6b" providerId="ADAL" clId="{D7B1836D-AD37-49EF-9137-E7079DF9F152}" dt="2024-03-05T11:06:35.860" v="1" actId="47"/>
          <pc:sldLayoutMkLst>
            <pc:docMk/>
            <pc:sldMasterMk cId="3701706100" sldId="2147483661"/>
            <pc:sldLayoutMk cId="3829214415" sldId="2147483668"/>
          </pc:sldLayoutMkLst>
        </pc:sldLayoutChg>
        <pc:sldLayoutChg chg="del">
          <pc:chgData name="Melanie David-Feveck" userId="9e4d456e-893c-4367-b601-72fce04ebd6b" providerId="ADAL" clId="{D7B1836D-AD37-49EF-9137-E7079DF9F152}" dt="2024-03-05T11:06:35.860" v="1" actId="47"/>
          <pc:sldLayoutMkLst>
            <pc:docMk/>
            <pc:sldMasterMk cId="3701706100" sldId="2147483661"/>
            <pc:sldLayoutMk cId="3608700832" sldId="2147483669"/>
          </pc:sldLayoutMkLst>
        </pc:sldLayoutChg>
        <pc:sldLayoutChg chg="del">
          <pc:chgData name="Melanie David-Feveck" userId="9e4d456e-893c-4367-b601-72fce04ebd6b" providerId="ADAL" clId="{D7B1836D-AD37-49EF-9137-E7079DF9F152}" dt="2024-03-05T11:06:35.860" v="1" actId="47"/>
          <pc:sldLayoutMkLst>
            <pc:docMk/>
            <pc:sldMasterMk cId="3701706100" sldId="2147483661"/>
            <pc:sldLayoutMk cId="3674099517" sldId="2147483670"/>
          </pc:sldLayoutMkLst>
        </pc:sldLayoutChg>
      </pc:sldMasterChg>
      <pc:sldMasterChg chg="del delSldLayout">
        <pc:chgData name="Melanie David-Feveck" userId="9e4d456e-893c-4367-b601-72fce04ebd6b" providerId="ADAL" clId="{D7B1836D-AD37-49EF-9137-E7079DF9F152}" dt="2024-03-05T11:06:35.860" v="1" actId="47"/>
        <pc:sldMasterMkLst>
          <pc:docMk/>
          <pc:sldMasterMk cId="935955166" sldId="2147483671"/>
        </pc:sldMasterMkLst>
        <pc:sldLayoutChg chg="del">
          <pc:chgData name="Melanie David-Feveck" userId="9e4d456e-893c-4367-b601-72fce04ebd6b" providerId="ADAL" clId="{D7B1836D-AD37-49EF-9137-E7079DF9F152}" dt="2024-03-05T11:06:35.860" v="1" actId="47"/>
          <pc:sldLayoutMkLst>
            <pc:docMk/>
            <pc:sldMasterMk cId="935955166" sldId="2147483671"/>
            <pc:sldLayoutMk cId="1141343930" sldId="2147483672"/>
          </pc:sldLayoutMkLst>
        </pc:sldLayoutChg>
        <pc:sldLayoutChg chg="del">
          <pc:chgData name="Melanie David-Feveck" userId="9e4d456e-893c-4367-b601-72fce04ebd6b" providerId="ADAL" clId="{D7B1836D-AD37-49EF-9137-E7079DF9F152}" dt="2024-03-05T11:06:35.860" v="1" actId="47"/>
          <pc:sldLayoutMkLst>
            <pc:docMk/>
            <pc:sldMasterMk cId="935955166" sldId="2147483671"/>
            <pc:sldLayoutMk cId="212347124" sldId="2147483673"/>
          </pc:sldLayoutMkLst>
        </pc:sldLayoutChg>
        <pc:sldLayoutChg chg="del">
          <pc:chgData name="Melanie David-Feveck" userId="9e4d456e-893c-4367-b601-72fce04ebd6b" providerId="ADAL" clId="{D7B1836D-AD37-49EF-9137-E7079DF9F152}" dt="2024-03-05T11:06:35.860" v="1" actId="47"/>
          <pc:sldLayoutMkLst>
            <pc:docMk/>
            <pc:sldMasterMk cId="935955166" sldId="2147483671"/>
            <pc:sldLayoutMk cId="582253257" sldId="2147483674"/>
          </pc:sldLayoutMkLst>
        </pc:sldLayoutChg>
        <pc:sldLayoutChg chg="del">
          <pc:chgData name="Melanie David-Feveck" userId="9e4d456e-893c-4367-b601-72fce04ebd6b" providerId="ADAL" clId="{D7B1836D-AD37-49EF-9137-E7079DF9F152}" dt="2024-03-05T11:06:35.860" v="1" actId="47"/>
          <pc:sldLayoutMkLst>
            <pc:docMk/>
            <pc:sldMasterMk cId="935955166" sldId="2147483671"/>
            <pc:sldLayoutMk cId="2202459834" sldId="2147483675"/>
          </pc:sldLayoutMkLst>
        </pc:sldLayoutChg>
        <pc:sldLayoutChg chg="del">
          <pc:chgData name="Melanie David-Feveck" userId="9e4d456e-893c-4367-b601-72fce04ebd6b" providerId="ADAL" clId="{D7B1836D-AD37-49EF-9137-E7079DF9F152}" dt="2024-03-05T11:06:35.860" v="1" actId="47"/>
          <pc:sldLayoutMkLst>
            <pc:docMk/>
            <pc:sldMasterMk cId="935955166" sldId="2147483671"/>
            <pc:sldLayoutMk cId="222110108" sldId="2147483676"/>
          </pc:sldLayoutMkLst>
        </pc:sldLayoutChg>
        <pc:sldLayoutChg chg="del">
          <pc:chgData name="Melanie David-Feveck" userId="9e4d456e-893c-4367-b601-72fce04ebd6b" providerId="ADAL" clId="{D7B1836D-AD37-49EF-9137-E7079DF9F152}" dt="2024-03-05T11:06:35.860" v="1" actId="47"/>
          <pc:sldLayoutMkLst>
            <pc:docMk/>
            <pc:sldMasterMk cId="935955166" sldId="2147483671"/>
            <pc:sldLayoutMk cId="467669654" sldId="2147483677"/>
          </pc:sldLayoutMkLst>
        </pc:sldLayoutChg>
        <pc:sldLayoutChg chg="del">
          <pc:chgData name="Melanie David-Feveck" userId="9e4d456e-893c-4367-b601-72fce04ebd6b" providerId="ADAL" clId="{D7B1836D-AD37-49EF-9137-E7079DF9F152}" dt="2024-03-05T11:06:35.860" v="1" actId="47"/>
          <pc:sldLayoutMkLst>
            <pc:docMk/>
            <pc:sldMasterMk cId="935955166" sldId="2147483671"/>
            <pc:sldLayoutMk cId="1067865728" sldId="2147483678"/>
          </pc:sldLayoutMkLst>
        </pc:sldLayoutChg>
        <pc:sldLayoutChg chg="del">
          <pc:chgData name="Melanie David-Feveck" userId="9e4d456e-893c-4367-b601-72fce04ebd6b" providerId="ADAL" clId="{D7B1836D-AD37-49EF-9137-E7079DF9F152}" dt="2024-03-05T11:06:35.860" v="1" actId="47"/>
          <pc:sldLayoutMkLst>
            <pc:docMk/>
            <pc:sldMasterMk cId="935955166" sldId="2147483671"/>
            <pc:sldLayoutMk cId="321623811" sldId="2147483679"/>
          </pc:sldLayoutMkLst>
        </pc:sldLayoutChg>
        <pc:sldLayoutChg chg="del">
          <pc:chgData name="Melanie David-Feveck" userId="9e4d456e-893c-4367-b601-72fce04ebd6b" providerId="ADAL" clId="{D7B1836D-AD37-49EF-9137-E7079DF9F152}" dt="2024-03-05T11:06:35.860" v="1" actId="47"/>
          <pc:sldLayoutMkLst>
            <pc:docMk/>
            <pc:sldMasterMk cId="935955166" sldId="2147483671"/>
            <pc:sldLayoutMk cId="1516998309" sldId="2147483680"/>
          </pc:sldLayoutMkLst>
        </pc:sldLayoutChg>
      </pc:sldMasterChg>
    </pc:docChg>
  </pc:docChgLst>
</pc:chgInfo>
</file>

<file path=ppt/charts/_rels/chart1.xml.rels><?xml version="1.0" encoding="UTF-8" standalone="yes"?>
<Relationships xmlns="http://schemas.openxmlformats.org/package/2006/relationships"><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1" i="0" u="none" strike="noStrike" kern="1200" spc="0" baseline="0">
                <a:solidFill>
                  <a:schemeClr val="tx1"/>
                </a:solidFill>
                <a:latin typeface="Montserrat" panose="00000500000000000000" pitchFamily="50" charset="0"/>
                <a:ea typeface="+mn-ea"/>
                <a:cs typeface="+mn-cs"/>
              </a:defRPr>
            </a:pPr>
            <a:r>
              <a:rPr lang="en-GB" sz="1100" b="1" i="0" baseline="0" dirty="0">
                <a:solidFill>
                  <a:schemeClr val="tx1"/>
                </a:solidFill>
                <a:effectLst/>
              </a:rPr>
              <a:t>Time since referral to first paediatric assessment in 2022</a:t>
            </a:r>
            <a:endParaRPr lang="en-GB" sz="1100" b="1" dirty="0">
              <a:solidFill>
                <a:schemeClr val="tx1"/>
              </a:solidFill>
              <a:effectLst/>
            </a:endParaRPr>
          </a:p>
        </c:rich>
      </c:tx>
      <c:overlay val="0"/>
      <c:spPr>
        <a:noFill/>
        <a:ln>
          <a:noFill/>
        </a:ln>
        <a:effectLst/>
      </c:spPr>
      <c:txPr>
        <a:bodyPr rot="0" spcFirstLastPara="1" vertOverflow="ellipsis" vert="horz" wrap="square" anchor="ctr" anchorCtr="1"/>
        <a:lstStyle/>
        <a:p>
          <a:pPr>
            <a:defRPr sz="1100" b="1" i="0" u="none" strike="noStrike" kern="1200" spc="0" baseline="0">
              <a:solidFill>
                <a:schemeClr val="tx1"/>
              </a:solidFill>
              <a:latin typeface="Montserrat" panose="00000500000000000000" pitchFamily="50" charset="0"/>
              <a:ea typeface="+mn-ea"/>
              <a:cs typeface="+mn-cs"/>
            </a:defRPr>
          </a:pPr>
          <a:endParaRPr lang="en-US"/>
        </a:p>
      </c:txPr>
    </c:title>
    <c:autoTitleDeleted val="0"/>
    <c:plotArea>
      <c:layout>
        <c:manualLayout>
          <c:layoutTarget val="inner"/>
          <c:xMode val="edge"/>
          <c:yMode val="edge"/>
          <c:x val="8.6017716535433067E-2"/>
          <c:y val="0.15323449803149605"/>
          <c:w val="0.90165278079446587"/>
          <c:h val="0.6111787257617729"/>
        </c:manualLayout>
      </c:layout>
      <c:barChart>
        <c:barDir val="col"/>
        <c:grouping val="clustered"/>
        <c:varyColors val="0"/>
        <c:ser>
          <c:idx val="0"/>
          <c:order val="0"/>
          <c:tx>
            <c:strRef>
              <c:f>Sheet1!$B$1</c:f>
              <c:strCache>
                <c:ptCount val="1"/>
                <c:pt idx="0">
                  <c:v>0-4 weeks</c:v>
                </c:pt>
              </c:strCache>
            </c:strRef>
          </c:tx>
          <c:spPr>
            <a:solidFill>
              <a:schemeClr val="accent1"/>
            </a:solidFill>
            <a:ln>
              <a:noFill/>
            </a:ln>
            <a:effectLst/>
          </c:spPr>
          <c:invertIfNegative val="0"/>
          <c:cat>
            <c:strRef>
              <c:f>Sheet1!$A$2:$A$4</c:f>
              <c:strCache>
                <c:ptCount val="3"/>
                <c:pt idx="0">
                  <c:v>RNZ</c:v>
                </c:pt>
                <c:pt idx="1">
                  <c:v>WPNN</c:v>
                </c:pt>
                <c:pt idx="2">
                  <c:v>England &amp; Wales</c:v>
                </c:pt>
              </c:strCache>
            </c:strRef>
          </c:cat>
          <c:val>
            <c:numRef>
              <c:f>Sheet1!$B$2:$B$4</c:f>
              <c:numCache>
                <c:formatCode>0%</c:formatCode>
                <c:ptCount val="3"/>
                <c:pt idx="0">
                  <c:v>0.5</c:v>
                </c:pt>
                <c:pt idx="1">
                  <c:v>0.31</c:v>
                </c:pt>
                <c:pt idx="2">
                  <c:v>0.32</c:v>
                </c:pt>
              </c:numCache>
            </c:numRef>
          </c:val>
          <c:extLst>
            <c:ext xmlns:c16="http://schemas.microsoft.com/office/drawing/2014/chart" uri="{C3380CC4-5D6E-409C-BE32-E72D297353CC}">
              <c16:uniqueId val="{00000000-59AE-4F69-AC8F-8ECC1736EA0B}"/>
            </c:ext>
          </c:extLst>
        </c:ser>
        <c:ser>
          <c:idx val="1"/>
          <c:order val="1"/>
          <c:tx>
            <c:strRef>
              <c:f>Sheet1!$C$1</c:f>
              <c:strCache>
                <c:ptCount val="1"/>
                <c:pt idx="0">
                  <c:v>4-8 weeks </c:v>
                </c:pt>
              </c:strCache>
            </c:strRef>
          </c:tx>
          <c:spPr>
            <a:solidFill>
              <a:schemeClr val="accent2"/>
            </a:solidFill>
            <a:ln>
              <a:noFill/>
            </a:ln>
            <a:effectLst/>
          </c:spPr>
          <c:invertIfNegative val="0"/>
          <c:cat>
            <c:strRef>
              <c:f>Sheet1!$A$2:$A$4</c:f>
              <c:strCache>
                <c:ptCount val="3"/>
                <c:pt idx="0">
                  <c:v>RNZ</c:v>
                </c:pt>
                <c:pt idx="1">
                  <c:v>WPNN</c:v>
                </c:pt>
                <c:pt idx="2">
                  <c:v>England &amp; Wales</c:v>
                </c:pt>
              </c:strCache>
            </c:strRef>
          </c:cat>
          <c:val>
            <c:numRef>
              <c:f>Sheet1!$C$2:$C$4</c:f>
              <c:numCache>
                <c:formatCode>0%</c:formatCode>
                <c:ptCount val="3"/>
                <c:pt idx="0">
                  <c:v>0.23</c:v>
                </c:pt>
                <c:pt idx="1">
                  <c:v>0.2</c:v>
                </c:pt>
                <c:pt idx="2">
                  <c:v>0.19</c:v>
                </c:pt>
              </c:numCache>
            </c:numRef>
          </c:val>
          <c:extLst>
            <c:ext xmlns:c16="http://schemas.microsoft.com/office/drawing/2014/chart" uri="{C3380CC4-5D6E-409C-BE32-E72D297353CC}">
              <c16:uniqueId val="{00000001-59AE-4F69-AC8F-8ECC1736EA0B}"/>
            </c:ext>
          </c:extLst>
        </c:ser>
        <c:ser>
          <c:idx val="2"/>
          <c:order val="2"/>
          <c:tx>
            <c:strRef>
              <c:f>Sheet1!$D$1</c:f>
              <c:strCache>
                <c:ptCount val="1"/>
                <c:pt idx="0">
                  <c:v>8-12 weeks</c:v>
                </c:pt>
              </c:strCache>
            </c:strRef>
          </c:tx>
          <c:spPr>
            <a:solidFill>
              <a:schemeClr val="accent3"/>
            </a:solidFill>
            <a:ln>
              <a:noFill/>
            </a:ln>
            <a:effectLst/>
          </c:spPr>
          <c:invertIfNegative val="0"/>
          <c:cat>
            <c:strRef>
              <c:f>Sheet1!$A$2:$A$4</c:f>
              <c:strCache>
                <c:ptCount val="3"/>
                <c:pt idx="0">
                  <c:v>RNZ</c:v>
                </c:pt>
                <c:pt idx="1">
                  <c:v>WPNN</c:v>
                </c:pt>
                <c:pt idx="2">
                  <c:v>England &amp; Wales</c:v>
                </c:pt>
              </c:strCache>
            </c:strRef>
          </c:cat>
          <c:val>
            <c:numRef>
              <c:f>Sheet1!$D$2:$D$4</c:f>
              <c:numCache>
                <c:formatCode>0%</c:formatCode>
                <c:ptCount val="3"/>
                <c:pt idx="0">
                  <c:v>0.05</c:v>
                </c:pt>
                <c:pt idx="1">
                  <c:v>0.08</c:v>
                </c:pt>
                <c:pt idx="2">
                  <c:v>0.12</c:v>
                </c:pt>
              </c:numCache>
            </c:numRef>
          </c:val>
          <c:extLst>
            <c:ext xmlns:c16="http://schemas.microsoft.com/office/drawing/2014/chart" uri="{C3380CC4-5D6E-409C-BE32-E72D297353CC}">
              <c16:uniqueId val="{00000002-59AE-4F69-AC8F-8ECC1736EA0B}"/>
            </c:ext>
          </c:extLst>
        </c:ser>
        <c:ser>
          <c:idx val="3"/>
          <c:order val="3"/>
          <c:tx>
            <c:strRef>
              <c:f>Sheet1!$E$1</c:f>
              <c:strCache>
                <c:ptCount val="1"/>
                <c:pt idx="0">
                  <c:v>12-16 weeks</c:v>
                </c:pt>
              </c:strCache>
            </c:strRef>
          </c:tx>
          <c:spPr>
            <a:solidFill>
              <a:schemeClr val="accent4"/>
            </a:solidFill>
            <a:ln>
              <a:noFill/>
            </a:ln>
            <a:effectLst/>
          </c:spPr>
          <c:invertIfNegative val="0"/>
          <c:cat>
            <c:strRef>
              <c:f>Sheet1!$A$2:$A$4</c:f>
              <c:strCache>
                <c:ptCount val="3"/>
                <c:pt idx="0">
                  <c:v>RNZ</c:v>
                </c:pt>
                <c:pt idx="1">
                  <c:v>WPNN</c:v>
                </c:pt>
                <c:pt idx="2">
                  <c:v>England &amp; Wales</c:v>
                </c:pt>
              </c:strCache>
            </c:strRef>
          </c:cat>
          <c:val>
            <c:numRef>
              <c:f>Sheet1!$E$2:$E$4</c:f>
              <c:numCache>
                <c:formatCode>0%</c:formatCode>
                <c:ptCount val="3"/>
                <c:pt idx="0">
                  <c:v>0</c:v>
                </c:pt>
                <c:pt idx="1">
                  <c:v>0.04</c:v>
                </c:pt>
                <c:pt idx="2">
                  <c:v>0.05</c:v>
                </c:pt>
              </c:numCache>
            </c:numRef>
          </c:val>
          <c:extLst>
            <c:ext xmlns:c16="http://schemas.microsoft.com/office/drawing/2014/chart" uri="{C3380CC4-5D6E-409C-BE32-E72D297353CC}">
              <c16:uniqueId val="{00000003-59AE-4F69-AC8F-8ECC1736EA0B}"/>
            </c:ext>
          </c:extLst>
        </c:ser>
        <c:ser>
          <c:idx val="4"/>
          <c:order val="4"/>
          <c:tx>
            <c:strRef>
              <c:f>Sheet1!$F$1</c:f>
              <c:strCache>
                <c:ptCount val="1"/>
                <c:pt idx="0">
                  <c:v>&gt;16 weeks</c:v>
                </c:pt>
              </c:strCache>
            </c:strRef>
          </c:tx>
          <c:spPr>
            <a:solidFill>
              <a:schemeClr val="accent5"/>
            </a:solidFill>
            <a:ln>
              <a:noFill/>
            </a:ln>
            <a:effectLst/>
          </c:spPr>
          <c:invertIfNegative val="0"/>
          <c:cat>
            <c:strRef>
              <c:f>Sheet1!$A$2:$A$4</c:f>
              <c:strCache>
                <c:ptCount val="3"/>
                <c:pt idx="0">
                  <c:v>RNZ</c:v>
                </c:pt>
                <c:pt idx="1">
                  <c:v>WPNN</c:v>
                </c:pt>
                <c:pt idx="2">
                  <c:v>England &amp; Wales</c:v>
                </c:pt>
              </c:strCache>
            </c:strRef>
          </c:cat>
          <c:val>
            <c:numRef>
              <c:f>Sheet1!$F$2:$F$4</c:f>
              <c:numCache>
                <c:formatCode>0%</c:formatCode>
                <c:ptCount val="3"/>
                <c:pt idx="0">
                  <c:v>0.18</c:v>
                </c:pt>
                <c:pt idx="1">
                  <c:v>0.28999999999999998</c:v>
                </c:pt>
                <c:pt idx="2">
                  <c:v>0.13</c:v>
                </c:pt>
              </c:numCache>
            </c:numRef>
          </c:val>
          <c:extLst>
            <c:ext xmlns:c16="http://schemas.microsoft.com/office/drawing/2014/chart" uri="{C3380CC4-5D6E-409C-BE32-E72D297353CC}">
              <c16:uniqueId val="{00000004-59AE-4F69-AC8F-8ECC1736EA0B}"/>
            </c:ext>
          </c:extLst>
        </c:ser>
        <c:dLbls>
          <c:showLegendKey val="0"/>
          <c:showVal val="0"/>
          <c:showCatName val="0"/>
          <c:showSerName val="0"/>
          <c:showPercent val="0"/>
          <c:showBubbleSize val="0"/>
        </c:dLbls>
        <c:gapWidth val="219"/>
        <c:overlap val="-27"/>
        <c:axId val="299154047"/>
        <c:axId val="299153215"/>
      </c:barChart>
      <c:catAx>
        <c:axId val="2991540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ontserrat" panose="00000500000000000000" pitchFamily="50" charset="0"/>
                <a:ea typeface="+mn-ea"/>
                <a:cs typeface="+mn-cs"/>
              </a:defRPr>
            </a:pPr>
            <a:endParaRPr lang="en-US"/>
          </a:p>
        </c:txPr>
        <c:crossAx val="299153215"/>
        <c:crosses val="autoZero"/>
        <c:auto val="1"/>
        <c:lblAlgn val="ctr"/>
        <c:lblOffset val="100"/>
        <c:noMultiLvlLbl val="0"/>
      </c:catAx>
      <c:valAx>
        <c:axId val="299153215"/>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ontserrat" panose="00000500000000000000" pitchFamily="50" charset="0"/>
                <a:ea typeface="+mn-ea"/>
                <a:cs typeface="+mn-cs"/>
              </a:defRPr>
            </a:pPr>
            <a:endParaRPr lang="en-US"/>
          </a:p>
        </c:txPr>
        <c:crossAx val="29915404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ontserrat" panose="00000500000000000000" pitchFamily="50"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accent1"/>
      </a:solidFill>
    </a:ln>
    <a:effectLst/>
  </c:spPr>
  <c:txPr>
    <a:bodyPr/>
    <a:lstStyle/>
    <a:p>
      <a:pPr>
        <a:defRPr sz="900">
          <a:latin typeface="Montserrat" panose="00000500000000000000" pitchFamily="50" charset="0"/>
        </a:defRPr>
      </a:pPr>
      <a:endParaRPr lang="en-US"/>
    </a:p>
  </c:txPr>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B75F26-17BA-4A3C-939A-A109702EB9D8}" type="datetimeFigureOut">
              <a:rPr lang="en-GB" smtClean="0"/>
              <a:t>08/03/2024</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0FFA89-5C59-4AAF-8009-79353D94AE1E}" type="slidenum">
              <a:rPr lang="en-GB" smtClean="0"/>
              <a:t>‹#›</a:t>
            </a:fld>
            <a:endParaRPr lang="en-GB"/>
          </a:p>
        </p:txBody>
      </p:sp>
    </p:spTree>
    <p:extLst>
      <p:ext uri="{BB962C8B-B14F-4D97-AF65-F5344CB8AC3E}">
        <p14:creationId xmlns:p14="http://schemas.microsoft.com/office/powerpoint/2010/main" val="512876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0FFA89-5C59-4AAF-8009-79353D94AE1E}"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519961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roduction 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67544" y="1707654"/>
            <a:ext cx="8229600" cy="857250"/>
          </a:xfrm>
        </p:spPr>
        <p:txBody>
          <a:bodyPr/>
          <a:lstStyle>
            <a:lvl1pPr algn="ctr">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08/03/2024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611560" y="2571750"/>
            <a:ext cx="7992888" cy="0"/>
          </a:xfrm>
          <a:prstGeom prst="line">
            <a:avLst/>
          </a:prstGeom>
          <a:ln w="19050">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6449" y="123478"/>
            <a:ext cx="1728191" cy="1036915"/>
          </a:xfrm>
          <a:prstGeom prst="rect">
            <a:avLst/>
          </a:prstGeom>
        </p:spPr>
      </p:pic>
    </p:spTree>
    <p:extLst>
      <p:ext uri="{BB962C8B-B14F-4D97-AF65-F5344CB8AC3E}">
        <p14:creationId xmlns:p14="http://schemas.microsoft.com/office/powerpoint/2010/main" val="1141732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troduction 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67544" y="1707654"/>
            <a:ext cx="8229600" cy="857250"/>
          </a:xfrm>
        </p:spPr>
        <p:txBody>
          <a:bodyPr/>
          <a:lstStyle>
            <a:lvl1pPr algn="ctr">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08/03/2024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6563544" y="4752666"/>
            <a:ext cx="2133600" cy="273844"/>
          </a:xfrm>
        </p:spPr>
        <p:txBody>
          <a:bodyPr/>
          <a:lstStyle/>
          <a:p>
            <a:fld id="{DA961FC0-C120-4E7B-A0CC-400EC9584A2A}" type="slidenum">
              <a:rPr lang="en-GB" smtClean="0"/>
              <a:t>‹#›</a:t>
            </a:fld>
            <a:endParaRPr lang="en-GB" dirty="0"/>
          </a:p>
        </p:txBody>
      </p:sp>
      <p:cxnSp>
        <p:nvCxnSpPr>
          <p:cNvPr id="7" name="Straight Connector 6"/>
          <p:cNvCxnSpPr/>
          <p:nvPr userDrawn="1"/>
        </p:nvCxnSpPr>
        <p:spPr>
          <a:xfrm>
            <a:off x="611560" y="2571750"/>
            <a:ext cx="7992888" cy="0"/>
          </a:xfrm>
          <a:prstGeom prst="line">
            <a:avLst/>
          </a:prstGeom>
          <a:ln w="19050">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80041" y="4554457"/>
            <a:ext cx="1117103" cy="670262"/>
          </a:xfrm>
          <a:prstGeom prst="rect">
            <a:avLst/>
          </a:prstGeom>
        </p:spPr>
      </p:pic>
      <p:pic>
        <p:nvPicPr>
          <p:cNvPr id="6" name="Picture 5">
            <a:extLst>
              <a:ext uri="{FF2B5EF4-FFF2-40B4-BE49-F238E27FC236}">
                <a16:creationId xmlns:a16="http://schemas.microsoft.com/office/drawing/2014/main" id="{FE1EB696-6D7D-BC5C-47DF-C280FFF9305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23528" y="124492"/>
            <a:ext cx="2357315" cy="503489"/>
          </a:xfrm>
          <a:prstGeom prst="rect">
            <a:avLst/>
          </a:prstGeom>
          <a:noFill/>
        </p:spPr>
      </p:pic>
    </p:spTree>
    <p:extLst>
      <p:ext uri="{BB962C8B-B14F-4D97-AF65-F5344CB8AC3E}">
        <p14:creationId xmlns:p14="http://schemas.microsoft.com/office/powerpoint/2010/main" val="3144943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95487"/>
            <a:ext cx="8568952" cy="432048"/>
          </a:xfrm>
        </p:spPr>
        <p:txBody>
          <a:bodyPr>
            <a:noAutofit/>
          </a:bodyPr>
          <a:lstStyle>
            <a:lvl1pPr algn="l">
              <a:defRPr sz="3000" b="1">
                <a:solidFill>
                  <a:srgbClr val="11A7F2"/>
                </a:solidFill>
                <a:latin typeface="Montserrat" panose="02000505000000020004" pitchFamily="2" charset="0"/>
                <a:cs typeface="Arial" panose="020B0604020202020204" pitchFamily="34" charset="0"/>
              </a:defRPr>
            </a:lvl1pPr>
          </a:lstStyle>
          <a:p>
            <a:endParaRPr lang="en-GB" dirty="0"/>
          </a:p>
        </p:txBody>
      </p:sp>
      <p:sp>
        <p:nvSpPr>
          <p:cNvPr id="4" name="Date Placeholder 3"/>
          <p:cNvSpPr>
            <a:spLocks noGrp="1"/>
          </p:cNvSpPr>
          <p:nvPr>
            <p:ph type="dt" sz="half" idx="10"/>
          </p:nvPr>
        </p:nvSpPr>
        <p:spPr/>
        <p:txBody>
          <a:bodyPr/>
          <a:lstStyle/>
          <a:p>
            <a:fld id="{A8CC1BFE-7A9D-476F-853B-BE53F96D85CB}" type="datetimeFigureOut">
              <a:rPr lang="en-GB" smtClean="0"/>
              <a:t>08/03/2024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9" name="Straight Connector 8"/>
          <p:cNvCxnSpPr/>
          <p:nvPr userDrawn="1"/>
        </p:nvCxnSpPr>
        <p:spPr>
          <a:xfrm>
            <a:off x="323528" y="649304"/>
            <a:ext cx="8496944"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106855C0-297C-F0B4-F703-DE386921F8B8}"/>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10183906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760" y="195487"/>
            <a:ext cx="8229600" cy="475562"/>
          </a:xfrm>
        </p:spPr>
        <p:txBody>
          <a:bodyPr/>
          <a:lstStyle>
            <a:lvl1pPr algn="l">
              <a:defRPr/>
            </a:lvl1pPr>
          </a:lstStyle>
          <a:p>
            <a:r>
              <a:rPr lang="en-US" dirty="0"/>
              <a:t>Click to edit Master title style</a:t>
            </a:r>
            <a:endParaRPr lang="en-GB" dirty="0"/>
          </a:p>
        </p:txBody>
      </p:sp>
      <p:sp>
        <p:nvSpPr>
          <p:cNvPr id="3" name="Content Placeholder 2"/>
          <p:cNvSpPr>
            <a:spLocks noGrp="1"/>
          </p:cNvSpPr>
          <p:nvPr>
            <p:ph idx="1"/>
          </p:nvPr>
        </p:nvSpPr>
        <p:spPr>
          <a:xfrm>
            <a:off x="305776" y="1042903"/>
            <a:ext cx="8229600" cy="33944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CC1BFE-7A9D-476F-853B-BE53F96D85CB}" type="datetimeFigureOut">
              <a:rPr lang="en-GB" smtClean="0"/>
              <a:t>08/03/2024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F7599BC2-4F18-3FDA-044D-AEE2C5362E67}"/>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14946926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23528" y="87474"/>
            <a:ext cx="8373616" cy="594066"/>
          </a:xfrm>
        </p:spPr>
        <p:txBody>
          <a:bodyPr/>
          <a:lstStyle>
            <a:lvl1pPr algn="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08/03/2024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BC0BA503-8AEC-8D1B-558A-700172A6CA9A}"/>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7002714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5908" y="205979"/>
            <a:ext cx="8229600" cy="857250"/>
          </a:xfrm>
        </p:spPr>
        <p:txBody>
          <a:bodyPr/>
          <a:lstStyle/>
          <a:p>
            <a:r>
              <a:rPr lang="en-US"/>
              <a:t>Click to edit Master title style</a:t>
            </a:r>
            <a:endParaRPr lang="en-GB"/>
          </a:p>
        </p:txBody>
      </p:sp>
      <p:sp>
        <p:nvSpPr>
          <p:cNvPr id="3" name="Content Placeholder 2"/>
          <p:cNvSpPr>
            <a:spLocks noGrp="1"/>
          </p:cNvSpPr>
          <p:nvPr>
            <p:ph sz="half" idx="1"/>
          </p:nvPr>
        </p:nvSpPr>
        <p:spPr>
          <a:xfrm>
            <a:off x="465908"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8CC1BFE-7A9D-476F-853B-BE53F96D85CB}" type="datetimeFigureOut">
              <a:rPr lang="en-GB" smtClean="0"/>
              <a:t>08/03/2024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cxnSp>
        <p:nvCxnSpPr>
          <p:cNvPr id="8" name="Straight Connector 7"/>
          <p:cNvCxnSpPr/>
          <p:nvPr userDrawn="1"/>
        </p:nvCxnSpPr>
        <p:spPr>
          <a:xfrm>
            <a:off x="467544" y="843558"/>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633A81B7-6CE4-538E-DF4E-4CF8A9826F77}"/>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13629317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4"/>
            <a:ext cx="4040188"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n-US" dirty="0"/>
          </a:p>
          <a:p>
            <a:pPr lvl="0"/>
            <a:endParaRPr lang="en-US" dirty="0"/>
          </a:p>
          <a:p>
            <a:pPr lvl="0"/>
            <a:r>
              <a:rPr lang="en-US" dirty="0"/>
              <a:t>Click to edit Master text styles</a:t>
            </a:r>
          </a:p>
        </p:txBody>
      </p:sp>
      <p:sp>
        <p:nvSpPr>
          <p:cNvPr id="4" name="Content Placeholder 3"/>
          <p:cNvSpPr>
            <a:spLocks noGrp="1"/>
          </p:cNvSpPr>
          <p:nvPr>
            <p:ph sz="half" idx="2"/>
          </p:nvPr>
        </p:nvSpPr>
        <p:spPr>
          <a:xfrm>
            <a:off x="457200" y="2067694"/>
            <a:ext cx="4040188" cy="2526928"/>
          </a:xfrm>
        </p:spPr>
        <p:txBody>
          <a:bodyPr/>
          <a:lstStyle>
            <a:lvl1pPr>
              <a:defRPr sz="2000" b="1"/>
            </a:lvl1pPr>
            <a:lvl2pPr>
              <a:defRPr sz="1800"/>
            </a:lvl2pPr>
            <a:lvl3pPr>
              <a:defRPr sz="1600"/>
            </a:lvl3pPr>
            <a:lvl4pPr>
              <a:defRPr sz="14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p:nvPr>
        </p:nvSpPr>
        <p:spPr>
          <a:xfrm>
            <a:off x="4645028" y="1151334"/>
            <a:ext cx="4041775"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8" y="2067694"/>
            <a:ext cx="4041775" cy="2526928"/>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Date Placeholder 6"/>
          <p:cNvSpPr>
            <a:spLocks noGrp="1"/>
          </p:cNvSpPr>
          <p:nvPr>
            <p:ph type="dt" sz="half" idx="10"/>
          </p:nvPr>
        </p:nvSpPr>
        <p:spPr/>
        <p:txBody>
          <a:bodyPr/>
          <a:lstStyle/>
          <a:p>
            <a:fld id="{A8CC1BFE-7A9D-476F-853B-BE53F96D85CB}" type="datetimeFigureOut">
              <a:rPr lang="en-GB" smtClean="0"/>
              <a:t>08/03/2024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A961FC0-C120-4E7B-A0CC-400EC9584A2A}" type="slidenum">
              <a:rPr lang="en-GB" smtClean="0"/>
              <a:t>‹#›</a:t>
            </a:fld>
            <a:endParaRPr lang="en-GB"/>
          </a:p>
        </p:txBody>
      </p:sp>
      <p:cxnSp>
        <p:nvCxnSpPr>
          <p:cNvPr id="10" name="Straight Connector 9"/>
          <p:cNvCxnSpPr/>
          <p:nvPr userDrawn="1"/>
        </p:nvCxnSpPr>
        <p:spPr>
          <a:xfrm>
            <a:off x="467544" y="961450"/>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62151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C1BFE-7A9D-476F-853B-BE53F96D85CB}" type="datetimeFigureOut">
              <a:rPr lang="en-GB" smtClean="0"/>
              <a:t>08/03/2024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22264866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9"/>
            <a:ext cx="5111750" cy="4389835"/>
          </a:xfrm>
        </p:spPr>
        <p:txBody>
          <a:bodyPr/>
          <a:lstStyle>
            <a:lvl1pPr>
              <a:defRPr sz="2000"/>
            </a:lvl1pPr>
            <a:lvl2pPr>
              <a:defRPr sz="1800"/>
            </a:lvl2pPr>
            <a:lvl3pPr>
              <a:defRPr sz="1600"/>
            </a:lvl3pPr>
            <a:lvl4pPr>
              <a:defRPr sz="14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08/03/2024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34509670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08/03/2024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654976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95487"/>
            <a:ext cx="8568952" cy="432048"/>
          </a:xfrm>
        </p:spPr>
        <p:txBody>
          <a:bodyPr>
            <a:noAutofit/>
          </a:bodyPr>
          <a:lstStyle>
            <a:lvl1pPr algn="l">
              <a:defRPr sz="3000" b="1">
                <a:solidFill>
                  <a:srgbClr val="11A7F2"/>
                </a:solidFill>
                <a:latin typeface="Montserrat" panose="02000505000000020004" pitchFamily="2" charset="0"/>
                <a:cs typeface="Arial" panose="020B0604020202020204" pitchFamily="34" charset="0"/>
              </a:defRPr>
            </a:lvl1pPr>
          </a:lstStyle>
          <a:p>
            <a:endParaRPr lang="en-GB" dirty="0"/>
          </a:p>
        </p:txBody>
      </p:sp>
      <p:sp>
        <p:nvSpPr>
          <p:cNvPr id="4" name="Date Placeholder 3"/>
          <p:cNvSpPr>
            <a:spLocks noGrp="1"/>
          </p:cNvSpPr>
          <p:nvPr>
            <p:ph type="dt" sz="half" idx="10"/>
          </p:nvPr>
        </p:nvSpPr>
        <p:spPr/>
        <p:txBody>
          <a:bodyPr/>
          <a:lstStyle/>
          <a:p>
            <a:fld id="{A8CC1BFE-7A9D-476F-853B-BE53F96D85CB}" type="datetimeFigureOut">
              <a:rPr lang="en-GB" smtClean="0"/>
              <a:t>08/03/2024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a:p>
        </p:txBody>
      </p:sp>
      <p:cxnSp>
        <p:nvCxnSpPr>
          <p:cNvPr id="9" name="Straight Connector 8"/>
          <p:cNvCxnSpPr/>
          <p:nvPr userDrawn="1"/>
        </p:nvCxnSpPr>
        <p:spPr>
          <a:xfrm>
            <a:off x="323528" y="649304"/>
            <a:ext cx="8496944"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9348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760" y="195487"/>
            <a:ext cx="8229600" cy="475562"/>
          </a:xfrm>
        </p:spPr>
        <p:txBody>
          <a:bodyPr/>
          <a:lstStyle>
            <a:lvl1pPr algn="l">
              <a:defRPr/>
            </a:lvl1pPr>
          </a:lstStyle>
          <a:p>
            <a:r>
              <a:rPr lang="en-US" dirty="0"/>
              <a:t>Click to edit Master title style</a:t>
            </a:r>
            <a:endParaRPr lang="en-GB" dirty="0"/>
          </a:p>
        </p:txBody>
      </p:sp>
      <p:sp>
        <p:nvSpPr>
          <p:cNvPr id="3" name="Content Placeholder 2"/>
          <p:cNvSpPr>
            <a:spLocks noGrp="1"/>
          </p:cNvSpPr>
          <p:nvPr>
            <p:ph idx="1"/>
          </p:nvPr>
        </p:nvSpPr>
        <p:spPr>
          <a:xfrm>
            <a:off x="305776" y="1042903"/>
            <a:ext cx="8229600" cy="33944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CC1BFE-7A9D-476F-853B-BE53F96D85CB}" type="datetimeFigureOut">
              <a:rPr lang="en-GB" smtClean="0"/>
              <a:t>08/03/2024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6400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23528" y="87474"/>
            <a:ext cx="8373616" cy="594066"/>
          </a:xfrm>
        </p:spPr>
        <p:txBody>
          <a:bodyPr/>
          <a:lstStyle>
            <a:lvl1pPr algn="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08/03/2024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3879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5908" y="205979"/>
            <a:ext cx="8229600" cy="857250"/>
          </a:xfrm>
        </p:spPr>
        <p:txBody>
          <a:bodyPr/>
          <a:lstStyle/>
          <a:p>
            <a:r>
              <a:rPr lang="en-US"/>
              <a:t>Click to edit Master title style</a:t>
            </a:r>
            <a:endParaRPr lang="en-GB"/>
          </a:p>
        </p:txBody>
      </p:sp>
      <p:sp>
        <p:nvSpPr>
          <p:cNvPr id="3" name="Content Placeholder 2"/>
          <p:cNvSpPr>
            <a:spLocks noGrp="1"/>
          </p:cNvSpPr>
          <p:nvPr>
            <p:ph sz="half" idx="1"/>
          </p:nvPr>
        </p:nvSpPr>
        <p:spPr>
          <a:xfrm>
            <a:off x="465908"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8CC1BFE-7A9D-476F-853B-BE53F96D85CB}" type="datetimeFigureOut">
              <a:rPr lang="en-GB" smtClean="0"/>
              <a:t>08/03/2024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cxnSp>
        <p:nvCxnSpPr>
          <p:cNvPr id="8" name="Straight Connector 7"/>
          <p:cNvCxnSpPr/>
          <p:nvPr userDrawn="1"/>
        </p:nvCxnSpPr>
        <p:spPr>
          <a:xfrm>
            <a:off x="467544" y="987574"/>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3813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4"/>
            <a:ext cx="4040188"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n-US" dirty="0"/>
          </a:p>
          <a:p>
            <a:pPr lvl="0"/>
            <a:endParaRPr lang="en-US" dirty="0"/>
          </a:p>
          <a:p>
            <a:pPr lvl="0"/>
            <a:r>
              <a:rPr lang="en-US" dirty="0"/>
              <a:t>Click to edit Master text styles</a:t>
            </a:r>
          </a:p>
        </p:txBody>
      </p:sp>
      <p:sp>
        <p:nvSpPr>
          <p:cNvPr id="4" name="Content Placeholder 3"/>
          <p:cNvSpPr>
            <a:spLocks noGrp="1"/>
          </p:cNvSpPr>
          <p:nvPr>
            <p:ph sz="half" idx="2"/>
          </p:nvPr>
        </p:nvSpPr>
        <p:spPr>
          <a:xfrm>
            <a:off x="457200" y="2067694"/>
            <a:ext cx="4040188" cy="2526928"/>
          </a:xfrm>
        </p:spPr>
        <p:txBody>
          <a:bodyPr/>
          <a:lstStyle>
            <a:lvl1pPr>
              <a:defRPr sz="2000" b="1"/>
            </a:lvl1pPr>
            <a:lvl2pPr>
              <a:defRPr sz="1800"/>
            </a:lvl2pPr>
            <a:lvl3pPr>
              <a:defRPr sz="1600"/>
            </a:lvl3pPr>
            <a:lvl4pPr>
              <a:defRPr sz="14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p:nvPr>
        </p:nvSpPr>
        <p:spPr>
          <a:xfrm>
            <a:off x="4645028" y="1151334"/>
            <a:ext cx="4041775"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8" y="2067694"/>
            <a:ext cx="4041775" cy="2526928"/>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Date Placeholder 6"/>
          <p:cNvSpPr>
            <a:spLocks noGrp="1"/>
          </p:cNvSpPr>
          <p:nvPr>
            <p:ph type="dt" sz="half" idx="10"/>
          </p:nvPr>
        </p:nvSpPr>
        <p:spPr/>
        <p:txBody>
          <a:bodyPr/>
          <a:lstStyle/>
          <a:p>
            <a:fld id="{A8CC1BFE-7A9D-476F-853B-BE53F96D85CB}" type="datetimeFigureOut">
              <a:rPr lang="en-GB" smtClean="0"/>
              <a:t>08/03/2024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A961FC0-C120-4E7B-A0CC-400EC9584A2A}" type="slidenum">
              <a:rPr lang="en-GB" smtClean="0"/>
              <a:t>‹#›</a:t>
            </a:fld>
            <a:endParaRPr lang="en-GB"/>
          </a:p>
        </p:txBody>
      </p:sp>
      <p:cxnSp>
        <p:nvCxnSpPr>
          <p:cNvPr id="10" name="Straight Connector 9"/>
          <p:cNvCxnSpPr/>
          <p:nvPr userDrawn="1"/>
        </p:nvCxnSpPr>
        <p:spPr>
          <a:xfrm>
            <a:off x="467544" y="961450"/>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4854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C1BFE-7A9D-476F-853B-BE53F96D85CB}" type="datetimeFigureOut">
              <a:rPr lang="en-GB" smtClean="0"/>
              <a:t>08/03/2024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269518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9"/>
            <a:ext cx="5111750" cy="4389835"/>
          </a:xfrm>
        </p:spPr>
        <p:txBody>
          <a:bodyPr/>
          <a:lstStyle>
            <a:lvl1pPr>
              <a:defRPr sz="2000"/>
            </a:lvl1pPr>
            <a:lvl2pPr>
              <a:defRPr sz="1800"/>
            </a:lvl2pPr>
            <a:lvl3pPr>
              <a:defRPr sz="1600"/>
            </a:lvl3pPr>
            <a:lvl4pPr>
              <a:defRPr sz="14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08/03/2024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2217973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08/03/2024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1843193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8CC1BFE-7A9D-476F-853B-BE53F96D85CB}" type="datetimeFigureOut">
              <a:rPr lang="en-GB" smtClean="0"/>
              <a:t>08/03/2024</a:t>
            </a:fld>
            <a:endParaRPr lang="en-GB"/>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A961FC0-C120-4E7B-A0CC-400EC9584A2A}" type="slidenum">
              <a:rPr lang="en-GB" smtClean="0"/>
              <a:t>‹#›</a:t>
            </a:fld>
            <a:endParaRPr lang="en-GB"/>
          </a:p>
        </p:txBody>
      </p:sp>
      <p:pic>
        <p:nvPicPr>
          <p:cNvPr id="8" name="Picture 7" descr="A picture containing text, font, logo, graphics&#10;&#10;Description automatically generated">
            <a:extLst>
              <a:ext uri="{FF2B5EF4-FFF2-40B4-BE49-F238E27FC236}">
                <a16:creationId xmlns:a16="http://schemas.microsoft.com/office/drawing/2014/main" id="{D976B685-F2AB-7CD8-F1F9-7EACC39775B6}"/>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7524328" y="4767264"/>
            <a:ext cx="1450504" cy="267984"/>
          </a:xfrm>
          <a:prstGeom prst="rect">
            <a:avLst/>
          </a:prstGeom>
        </p:spPr>
      </p:pic>
    </p:spTree>
    <p:extLst>
      <p:ext uri="{BB962C8B-B14F-4D97-AF65-F5344CB8AC3E}">
        <p14:creationId xmlns:p14="http://schemas.microsoft.com/office/powerpoint/2010/main" val="1369869086"/>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50" r:id="rId3"/>
    <p:sldLayoutId id="2147483654" r:id="rId4"/>
    <p:sldLayoutId id="2147483652" r:id="rId5"/>
    <p:sldLayoutId id="2147483653" r:id="rId6"/>
    <p:sldLayoutId id="2147483655" r:id="rId7"/>
    <p:sldLayoutId id="2147483656" r:id="rId8"/>
    <p:sldLayoutId id="2147483657" r:id="rId9"/>
  </p:sldLayoutIdLst>
  <p:txStyles>
    <p:title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b="0" kern="1200">
          <a:solidFill>
            <a:srgbClr val="4D4D4D"/>
          </a:solidFill>
          <a:latin typeface="Montserrat" panose="02000505000000020004" pitchFamily="2" charset="0"/>
          <a:ea typeface="+mn-ea"/>
          <a:cs typeface="+mn-cs"/>
        </a:defRPr>
      </a:lvl1pPr>
      <a:lvl2pPr marL="742950" indent="-285750" algn="l" defTabSz="914400" rtl="0" eaLnBrk="1" latinLnBrk="0" hangingPunct="1">
        <a:spcBef>
          <a:spcPct val="20000"/>
        </a:spcBef>
        <a:buClr>
          <a:srgbClr val="4D4D4D"/>
        </a:buClr>
        <a:buSzPct val="80000"/>
        <a:buFont typeface="Courier New" panose="02070309020205020404" pitchFamily="49" charset="0"/>
        <a:buChar char="o"/>
        <a:defRPr sz="2400" b="0" kern="1200">
          <a:solidFill>
            <a:schemeClr val="tx1"/>
          </a:solidFill>
          <a:latin typeface="Montserrat" panose="02000505000000020004" pitchFamily="2" charset="0"/>
          <a:ea typeface="+mn-ea"/>
          <a:cs typeface="+mn-cs"/>
        </a:defRPr>
      </a:lvl2pPr>
      <a:lvl3pPr marL="1257300" indent="-342900" algn="l" defTabSz="914400" rtl="0" eaLnBrk="1" latinLnBrk="0" hangingPunct="1">
        <a:spcBef>
          <a:spcPct val="20000"/>
        </a:spcBef>
        <a:buFont typeface="Montserrat" panose="02000505000000020004" pitchFamily="2" charset="0"/>
        <a:buChar char="—"/>
        <a:defRPr sz="2000" kern="1200">
          <a:solidFill>
            <a:schemeClr val="tx1"/>
          </a:solidFill>
          <a:latin typeface="Montserrat" panose="02000505000000020004" pitchFamily="2"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ontserrat" panose="02000505000000020004" pitchFamily="2"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chemeClr val="tx1"/>
          </a:solidFill>
          <a:latin typeface="Montserrat" panose="02000505000000020004" pitchFamily="2"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8CC1BFE-7A9D-476F-853B-BE53F96D85CB}" type="datetimeFigureOut">
              <a:rPr lang="en-GB" smtClean="0"/>
              <a:t>08/03/2024</a:t>
            </a:fld>
            <a:endParaRPr lang="en-GB"/>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A961FC0-C120-4E7B-A0CC-400EC9584A2A}" type="slidenum">
              <a:rPr lang="en-GB" smtClean="0"/>
              <a:t>‹#›</a:t>
            </a:fld>
            <a:endParaRPr lang="en-GB"/>
          </a:p>
        </p:txBody>
      </p:sp>
    </p:spTree>
    <p:extLst>
      <p:ext uri="{BB962C8B-B14F-4D97-AF65-F5344CB8AC3E}">
        <p14:creationId xmlns:p14="http://schemas.microsoft.com/office/powerpoint/2010/main" val="563231994"/>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Lst>
  <p:txStyles>
    <p:title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b="0" kern="1200">
          <a:solidFill>
            <a:srgbClr val="4D4D4D"/>
          </a:solidFill>
          <a:latin typeface="Montserrat" panose="02000505000000020004" pitchFamily="2" charset="0"/>
          <a:ea typeface="+mn-ea"/>
          <a:cs typeface="+mn-cs"/>
        </a:defRPr>
      </a:lvl1pPr>
      <a:lvl2pPr marL="742950" indent="-285750" algn="l" defTabSz="914400" rtl="0" eaLnBrk="1" latinLnBrk="0" hangingPunct="1">
        <a:spcBef>
          <a:spcPct val="20000"/>
        </a:spcBef>
        <a:buClr>
          <a:srgbClr val="4D4D4D"/>
        </a:buClr>
        <a:buSzPct val="80000"/>
        <a:buFont typeface="Courier New" panose="02070309020205020404" pitchFamily="49" charset="0"/>
        <a:buChar char="o"/>
        <a:defRPr sz="2400" b="0" kern="1200">
          <a:solidFill>
            <a:schemeClr val="tx1"/>
          </a:solidFill>
          <a:latin typeface="Montserrat" panose="02000505000000020004" pitchFamily="2" charset="0"/>
          <a:ea typeface="+mn-ea"/>
          <a:cs typeface="+mn-cs"/>
        </a:defRPr>
      </a:lvl2pPr>
      <a:lvl3pPr marL="1257300" indent="-342900" algn="l" defTabSz="914400" rtl="0" eaLnBrk="1" latinLnBrk="0" hangingPunct="1">
        <a:spcBef>
          <a:spcPct val="20000"/>
        </a:spcBef>
        <a:buFont typeface="Montserrat" panose="02000505000000020004" pitchFamily="2" charset="0"/>
        <a:buChar char="—"/>
        <a:defRPr sz="2000" kern="1200">
          <a:solidFill>
            <a:schemeClr val="tx1"/>
          </a:solidFill>
          <a:latin typeface="Montserrat" panose="02000505000000020004" pitchFamily="2"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ontserrat" panose="02000505000000020004" pitchFamily="2"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chemeClr val="tx1"/>
          </a:solidFill>
          <a:latin typeface="Montserrat" panose="02000505000000020004" pitchFamily="2"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vimeo.com/691850321" TargetMode="External"/><Relationship Id="rId2" Type="http://schemas.openxmlformats.org/officeDocument/2006/relationships/hyperlink" Target="https://eqip.rcpch.ac.uk/wp-content/uploads/sites/19/2022/03/North-Tees-QI-Poster.pdf"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0.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51520" y="915566"/>
            <a:ext cx="8229600" cy="475562"/>
          </a:xfrm>
        </p:spPr>
        <p:txBody>
          <a:bodyPr>
            <a:noAutofit/>
          </a:bodyPr>
          <a:lstStyle/>
          <a:p>
            <a:br>
              <a:rPr lang="en-GB" sz="2000" dirty="0"/>
            </a:br>
            <a:br>
              <a:rPr lang="en-GB" sz="2000" dirty="0"/>
            </a:br>
            <a:r>
              <a:rPr lang="en-GB" sz="2000" dirty="0"/>
              <a:t>​</a:t>
            </a:r>
            <a:br>
              <a:rPr lang="en-GB" sz="2000" dirty="0"/>
            </a:br>
            <a:br>
              <a:rPr lang="en-GB" sz="2000" dirty="0"/>
            </a:br>
            <a:endParaRPr lang="en-GB" sz="2000"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323528" y="771550"/>
            <a:ext cx="8424936" cy="4176464"/>
          </a:xfrm>
        </p:spPr>
        <p:txBody>
          <a:bodyP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chemeClr val="accent1"/>
                </a:solidFill>
                <a:effectLst/>
                <a:uLnTx/>
                <a:uFillTx/>
                <a:latin typeface="Montserrat" panose="00000500000000000000" pitchFamily="50" charset="0"/>
              </a:rPr>
              <a:t>Time since first referral to first paediatric assessments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0" dirty="0">
              <a:solidFill>
                <a:prstClr val="black"/>
              </a:solidFill>
              <a:latin typeface="Montserrat" panose="00000500000000000000" pitchFamily="50"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Montserrat" panose="00000500000000000000" pitchFamily="50" charset="0"/>
              </a:rPr>
              <a:t>Salisbury NHS Foundation Trust​</a:t>
            </a:r>
          </a:p>
          <a:p>
            <a:pPr marL="0" indent="0" algn="just">
              <a:buNone/>
            </a:pPr>
            <a:endParaRPr lang="en-GB" sz="1100" dirty="0">
              <a:solidFill>
                <a:schemeClr val="tx1"/>
              </a:solidFill>
              <a:highlight>
                <a:srgbClr val="00FF00"/>
              </a:highlight>
              <a:latin typeface="Montserrat" panose="00000500000000000000" pitchFamily="50" charset="0"/>
              <a:cs typeface="Arial" panose="020B0604020202020204" pitchFamily="34" charset="0"/>
            </a:endParaRPr>
          </a:p>
          <a:p>
            <a:pPr marL="0" indent="0" algn="just">
              <a:buNone/>
            </a:pPr>
            <a:r>
              <a:rPr lang="en-GB" sz="1100" b="1" dirty="0">
                <a:solidFill>
                  <a:schemeClr val="tx1"/>
                </a:solidFill>
                <a:latin typeface="Montserrat" panose="00000500000000000000" pitchFamily="50" charset="0"/>
                <a:cs typeface="Arial" panose="020B0604020202020204" pitchFamily="34" charset="0"/>
              </a:rPr>
              <a:t>RCPCH Epilepsy Quality Improvement Programme project team:</a:t>
            </a:r>
          </a:p>
          <a:p>
            <a:pPr marL="0" indent="0" algn="just">
              <a:buNone/>
            </a:pPr>
            <a:endParaRPr lang="en-GB" sz="1100" dirty="0">
              <a:solidFill>
                <a:schemeClr val="tx1"/>
              </a:solidFill>
              <a:latin typeface="Montserrat" panose="00000500000000000000" pitchFamily="50" charset="0"/>
              <a:cs typeface="Arial" panose="020B0604020202020204" pitchFamily="34" charset="0"/>
            </a:endParaRPr>
          </a:p>
          <a:p>
            <a:pPr marL="0" indent="0" algn="just">
              <a:buNone/>
            </a:pPr>
            <a:r>
              <a:rPr lang="en-GB" sz="1100" dirty="0">
                <a:solidFill>
                  <a:schemeClr val="tx1"/>
                </a:solidFill>
                <a:latin typeface="Montserrat" panose="00000500000000000000" pitchFamily="50" charset="0"/>
                <a:cs typeface="Arial" panose="020B0604020202020204" pitchFamily="34" charset="0"/>
              </a:rPr>
              <a:t>Dr Jim Baird, Paediatric consultant</a:t>
            </a:r>
          </a:p>
          <a:p>
            <a:pPr marL="0" indent="0" algn="just">
              <a:buNone/>
            </a:pPr>
            <a:r>
              <a:rPr lang="en-GB" sz="1100" dirty="0">
                <a:solidFill>
                  <a:schemeClr val="tx1"/>
                </a:solidFill>
                <a:latin typeface="Montserrat" panose="00000500000000000000" pitchFamily="50" charset="0"/>
                <a:cs typeface="Arial" panose="020B0604020202020204" pitchFamily="34" charset="0"/>
              </a:rPr>
              <a:t>Vanessa Hayden’s, Junior Paediatric consultant</a:t>
            </a:r>
          </a:p>
          <a:p>
            <a:pPr marL="0" indent="0" algn="just">
              <a:buNone/>
            </a:pPr>
            <a:r>
              <a:rPr lang="en-GB" sz="1100" dirty="0">
                <a:solidFill>
                  <a:schemeClr val="tx1"/>
                </a:solidFill>
                <a:latin typeface="Montserrat" panose="00000500000000000000" pitchFamily="50" charset="0"/>
                <a:cs typeface="Arial" panose="020B0604020202020204" pitchFamily="34" charset="0"/>
              </a:rPr>
              <a:t>Natalie Morabito, Paediatric Epilepsy nurse Specialist</a:t>
            </a:r>
          </a:p>
          <a:p>
            <a:pPr marL="0" indent="0" algn="just">
              <a:buNone/>
            </a:pPr>
            <a:endParaRPr lang="en-GB" sz="1100" dirty="0">
              <a:solidFill>
                <a:schemeClr val="tx1"/>
              </a:solidFill>
              <a:latin typeface="Montserrat" panose="00000500000000000000" pitchFamily="50" charset="0"/>
              <a:cs typeface="Arial" panose="020B0604020202020204" pitchFamily="34" charset="0"/>
            </a:endParaRPr>
          </a:p>
          <a:p>
            <a:pPr marL="0" indent="0" algn="just">
              <a:buNone/>
            </a:pPr>
            <a:endParaRPr lang="en-GB" sz="1100" dirty="0">
              <a:solidFill>
                <a:schemeClr val="tx1"/>
              </a:solidFill>
              <a:latin typeface="Montserrat" panose="00000500000000000000" pitchFamily="50" charset="0"/>
              <a:cs typeface="Arial" panose="020B0604020202020204" pitchFamily="34" charset="0"/>
            </a:endParaRPr>
          </a:p>
          <a:p>
            <a:pPr marL="0" indent="0" algn="just">
              <a:buNone/>
            </a:pPr>
            <a:endParaRPr lang="en-GB" sz="1100" dirty="0">
              <a:solidFill>
                <a:schemeClr val="tx1"/>
              </a:solidFill>
              <a:latin typeface="Montserrat" panose="00000500000000000000" pitchFamily="50" charset="0"/>
              <a:cs typeface="Arial" panose="020B0604020202020204" pitchFamily="34" charset="0"/>
            </a:endParaRPr>
          </a:p>
          <a:p>
            <a:pPr marL="0" indent="0" algn="just">
              <a:buNone/>
            </a:pPr>
            <a:endParaRPr lang="en-GB" sz="1100" dirty="0">
              <a:solidFill>
                <a:schemeClr val="tx1"/>
              </a:solidFill>
              <a:latin typeface="Montserrat" panose="00000500000000000000" pitchFamily="50" charset="0"/>
              <a:cs typeface="Arial" panose="020B0604020202020204" pitchFamily="34" charset="0"/>
            </a:endParaRPr>
          </a:p>
          <a:p>
            <a:pPr marL="0" indent="0" algn="just">
              <a:buNone/>
            </a:pPr>
            <a:endParaRPr lang="en-GB" sz="1100" dirty="0">
              <a:solidFill>
                <a:schemeClr val="tx1"/>
              </a:solidFill>
              <a:latin typeface="Montserrat" panose="00000500000000000000" pitchFamily="50" charset="0"/>
              <a:cs typeface="Arial" panose="020B0604020202020204" pitchFamily="34" charset="0"/>
            </a:endParaRPr>
          </a:p>
          <a:p>
            <a:pPr marL="0" indent="0" algn="just">
              <a:buNone/>
            </a:pPr>
            <a:endParaRPr lang="en-GB" sz="1100" dirty="0">
              <a:solidFill>
                <a:schemeClr val="tx1"/>
              </a:solidFill>
              <a:latin typeface="Montserrat" panose="00000500000000000000" pitchFamily="50" charset="0"/>
              <a:cs typeface="Arial" panose="020B0604020202020204" pitchFamily="34" charset="0"/>
            </a:endParaRPr>
          </a:p>
          <a:p>
            <a:pPr marL="0" indent="0" algn="just">
              <a:buNone/>
            </a:pPr>
            <a:endParaRPr lang="en-GB" sz="1100" dirty="0">
              <a:solidFill>
                <a:schemeClr val="tx1"/>
              </a:solidFill>
              <a:latin typeface="Montserrat" panose="00000500000000000000" pitchFamily="50" charset="0"/>
              <a:cs typeface="Arial" panose="020B0604020202020204" pitchFamily="34" charset="0"/>
            </a:endParaRPr>
          </a:p>
          <a:p>
            <a:pPr marL="0" indent="0" algn="just">
              <a:buNone/>
            </a:pPr>
            <a:r>
              <a:rPr lang="en-GB" sz="1100" dirty="0">
                <a:solidFill>
                  <a:schemeClr val="tx1">
                    <a:lumMod val="50000"/>
                    <a:lumOff val="50000"/>
                  </a:schemeClr>
                </a:solidFill>
                <a:latin typeface="Montserrat" panose="00000500000000000000" pitchFamily="50" charset="0"/>
                <a:cs typeface="Arial" panose="020B0604020202020204" pitchFamily="34" charset="0"/>
              </a:rPr>
              <a:t>National audit results included within this case study acts as a guide only to performance standards. The service improvements made during the EQIP cannot be entirely attributed to the reported results in the Epilepsy12. </a:t>
            </a:r>
          </a:p>
          <a:p>
            <a:pPr marL="0" indent="0" algn="just">
              <a:buNone/>
            </a:pPr>
            <a:endParaRPr lang="en-GB" sz="1100" dirty="0">
              <a:solidFill>
                <a:schemeClr val="tx1">
                  <a:lumMod val="50000"/>
                  <a:lumOff val="50000"/>
                </a:schemeClr>
              </a:solidFill>
              <a:latin typeface="Montserrat" panose="00000500000000000000" pitchFamily="50" charset="0"/>
              <a:cs typeface="Arial" panose="020B0604020202020204" pitchFamily="34" charset="0"/>
            </a:endParaRPr>
          </a:p>
          <a:p>
            <a:pPr marL="0" indent="0" algn="just">
              <a:buNone/>
            </a:pPr>
            <a:endParaRPr lang="en-GB" sz="1100" dirty="0">
              <a:solidFill>
                <a:schemeClr val="tx1"/>
              </a:solidFill>
              <a:highlight>
                <a:srgbClr val="00FF00"/>
              </a:highlight>
              <a:latin typeface="Montserrat" panose="00000500000000000000" pitchFamily="50" charset="0"/>
              <a:cs typeface="Arial" panose="020B0604020202020204" pitchFamily="34" charset="0"/>
            </a:endParaRPr>
          </a:p>
        </p:txBody>
      </p:sp>
      <p:sp>
        <p:nvSpPr>
          <p:cNvPr id="3" name="TextBox 2">
            <a:extLst>
              <a:ext uri="{FF2B5EF4-FFF2-40B4-BE49-F238E27FC236}">
                <a16:creationId xmlns:a16="http://schemas.microsoft.com/office/drawing/2014/main" id="{A1AF067D-C28B-0459-A79F-102DAE4A20ED}"/>
              </a:ext>
            </a:extLst>
          </p:cNvPr>
          <p:cNvSpPr txBox="1"/>
          <p:nvPr/>
        </p:nvSpPr>
        <p:spPr>
          <a:xfrm>
            <a:off x="251520" y="53211"/>
            <a:ext cx="8424936" cy="646331"/>
          </a:xfrm>
          <a:prstGeom prst="rect">
            <a:avLst/>
          </a:prstGeom>
          <a:noFill/>
        </p:spPr>
        <p:txBody>
          <a:bodyPr wrap="square" rtlCol="0">
            <a:spAutoFit/>
          </a:bodyPr>
          <a:lstStyle/>
          <a:p>
            <a:r>
              <a:rPr lang="en-GB" b="1" dirty="0">
                <a:solidFill>
                  <a:schemeClr val="accent1"/>
                </a:solidFill>
                <a:latin typeface="Montserrat" panose="00000500000000000000" pitchFamily="50" charset="0"/>
                <a:cs typeface="Arial" panose="020B0604020202020204" pitchFamily="34" charset="0"/>
              </a:rPr>
              <a:t>RCPCH Epilepsy Quality Improvement Programme </a:t>
            </a:r>
          </a:p>
          <a:p>
            <a:r>
              <a:rPr lang="en-GB" sz="1800" b="1" dirty="0">
                <a:solidFill>
                  <a:schemeClr val="accent1"/>
                </a:solidFill>
                <a:latin typeface="Montserrat"/>
              </a:rPr>
              <a:t>August 2021 – April 2022</a:t>
            </a:r>
            <a:endParaRPr lang="en-GB" b="1" dirty="0">
              <a:solidFill>
                <a:schemeClr val="accent1"/>
              </a:solidFill>
            </a:endParaRPr>
          </a:p>
        </p:txBody>
      </p:sp>
    </p:spTree>
    <p:extLst>
      <p:ext uri="{BB962C8B-B14F-4D97-AF65-F5344CB8AC3E}">
        <p14:creationId xmlns:p14="http://schemas.microsoft.com/office/powerpoint/2010/main" val="3571238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04928" y="843558"/>
            <a:ext cx="8229600" cy="4176464"/>
          </a:xfrm>
        </p:spPr>
        <p:txBody>
          <a:bodyPr>
            <a:noAutofit/>
          </a:bodyPr>
          <a:lstStyle/>
          <a:p>
            <a:pPr marL="0" indent="0">
              <a:buNone/>
            </a:pPr>
            <a:r>
              <a:rPr lang="en-GB" sz="1100" b="1" dirty="0">
                <a:solidFill>
                  <a:schemeClr val="tx1"/>
                </a:solidFill>
                <a:latin typeface="Montserrat" panose="00000500000000000000" pitchFamily="50" charset="0"/>
                <a:cs typeface="Arial" panose="020B0604020202020204" pitchFamily="34" charset="0"/>
              </a:rPr>
              <a:t>Challenges</a:t>
            </a:r>
          </a:p>
          <a:p>
            <a:pPr algn="just">
              <a:lnSpc>
                <a:spcPct val="150000"/>
              </a:lnSpc>
              <a:buFont typeface="Arial" panose="020B0604020202020204" pitchFamily="34" charset="0"/>
              <a:buChar char="•"/>
            </a:pPr>
            <a:r>
              <a:rPr lang="en-GB" sz="1100" dirty="0"/>
              <a:t>The team previously found patient engagement challenging, but participating in the EQIP provided training and guidance on the simplicity of the approach to patients and families.</a:t>
            </a:r>
          </a:p>
          <a:p>
            <a:pPr algn="just">
              <a:lnSpc>
                <a:spcPct val="150000"/>
              </a:lnSpc>
              <a:buFont typeface="Arial" panose="020B0604020202020204" pitchFamily="34" charset="0"/>
              <a:buChar char="•"/>
            </a:pPr>
            <a:r>
              <a:rPr lang="en-GB" sz="1100" dirty="0"/>
              <a:t>There has been no funded uplift in service yet.</a:t>
            </a:r>
          </a:p>
          <a:p>
            <a:pPr algn="just">
              <a:lnSpc>
                <a:spcPct val="150000"/>
              </a:lnSpc>
              <a:buFont typeface="Arial" panose="020B0604020202020204" pitchFamily="34" charset="0"/>
              <a:buChar char="•"/>
            </a:pPr>
            <a:r>
              <a:rPr lang="en-GB" sz="1100" dirty="0"/>
              <a:t>The team identified the need to improve clinic efficiency.</a:t>
            </a:r>
          </a:p>
          <a:p>
            <a:pPr algn="just">
              <a:lnSpc>
                <a:spcPct val="150000"/>
              </a:lnSpc>
              <a:buFont typeface="Arial" panose="020B0604020202020204" pitchFamily="34" charset="0"/>
              <a:buChar char="•"/>
            </a:pPr>
            <a:r>
              <a:rPr lang="en-GB" sz="1100" dirty="0"/>
              <a:t>The team struggled at times with progressing the project due to staff absences.</a:t>
            </a:r>
          </a:p>
          <a:p>
            <a:pPr algn="just">
              <a:lnSpc>
                <a:spcPct val="150000"/>
              </a:lnSpc>
              <a:buFont typeface="Arial" panose="020B0604020202020204" pitchFamily="34" charset="0"/>
              <a:buChar char="•"/>
            </a:pPr>
            <a:r>
              <a:rPr lang="en-GB" sz="1100" dirty="0"/>
              <a:t>Challenges to finding team time to plan activities and engage in EQIP events.</a:t>
            </a:r>
          </a:p>
          <a:p>
            <a:pPr algn="just">
              <a:lnSpc>
                <a:spcPct val="150000"/>
              </a:lnSpc>
              <a:buFont typeface="Arial" panose="020B0604020202020204" pitchFamily="34" charset="0"/>
              <a:buChar char="•"/>
            </a:pPr>
            <a:r>
              <a:rPr lang="en-GB" sz="1100" dirty="0"/>
              <a:t>The team reflected and acknowledged that patient engagement could have done better.</a:t>
            </a:r>
          </a:p>
          <a:p>
            <a:endParaRPr lang="en-GB" sz="1100" b="1" dirty="0">
              <a:solidFill>
                <a:schemeClr val="tx1"/>
              </a:solidFill>
              <a:latin typeface="Montserrat" panose="00000500000000000000" pitchFamily="50" charset="0"/>
              <a:cs typeface="Arial" panose="020B0604020202020204" pitchFamily="34" charset="0"/>
            </a:endParaRPr>
          </a:p>
        </p:txBody>
      </p:sp>
      <p:sp>
        <p:nvSpPr>
          <p:cNvPr id="4" name="Title 1">
            <a:extLst>
              <a:ext uri="{FF2B5EF4-FFF2-40B4-BE49-F238E27FC236}">
                <a16:creationId xmlns:a16="http://schemas.microsoft.com/office/drawing/2014/main" id="{D2FB6F09-078A-2B59-D579-1AFB0BC3735F}"/>
              </a:ext>
            </a:extLst>
          </p:cNvPr>
          <p:cNvSpPr txBox="1">
            <a:spLocks/>
          </p:cNvSpPr>
          <p:nvPr/>
        </p:nvSpPr>
        <p:spPr>
          <a:xfrm>
            <a:off x="204928" y="123478"/>
            <a:ext cx="8229600" cy="4755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r>
              <a:rPr lang="en-GB" sz="2000" dirty="0"/>
              <a:t>Time since first referral to first paediatric assessments - Salisbury NHS Foundation Trust​</a:t>
            </a:r>
          </a:p>
        </p:txBody>
      </p:sp>
    </p:spTree>
    <p:extLst>
      <p:ext uri="{BB962C8B-B14F-4D97-AF65-F5344CB8AC3E}">
        <p14:creationId xmlns:p14="http://schemas.microsoft.com/office/powerpoint/2010/main" val="3446751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04928" y="843558"/>
            <a:ext cx="8399520" cy="4176464"/>
          </a:xfrm>
        </p:spPr>
        <p:txBody>
          <a:bodyPr>
            <a:noAutofit/>
          </a:bodyPr>
          <a:lstStyle/>
          <a:p>
            <a:pPr marL="0" indent="0">
              <a:buNone/>
            </a:pPr>
            <a:r>
              <a:rPr lang="en-GB" sz="1100" b="1" dirty="0">
                <a:solidFill>
                  <a:schemeClr val="tx1"/>
                </a:solidFill>
                <a:latin typeface="Montserrat" panose="00000500000000000000" pitchFamily="50" charset="0"/>
                <a:cs typeface="Arial" panose="020B0604020202020204" pitchFamily="34" charset="0"/>
              </a:rPr>
              <a:t>Outcomes</a:t>
            </a:r>
          </a:p>
          <a:p>
            <a:pPr algn="just">
              <a:lnSpc>
                <a:spcPct val="150000"/>
              </a:lnSpc>
              <a:buFont typeface="Arial" panose="020B0604020202020204" pitchFamily="34" charset="0"/>
              <a:buChar char="•"/>
            </a:pPr>
            <a:r>
              <a:rPr lang="en-GB" sz="1100" dirty="0"/>
              <a:t>Monitored the improvements against Epilepsy12 audit results and already achieved a reduction in waiting times from 16 weeks to less than six weeks.</a:t>
            </a:r>
          </a:p>
          <a:p>
            <a:pPr algn="just">
              <a:lnSpc>
                <a:spcPct val="150000"/>
              </a:lnSpc>
              <a:buFont typeface="Arial" panose="020B0604020202020204" pitchFamily="34" charset="0"/>
              <a:buChar char="•"/>
            </a:pPr>
            <a:r>
              <a:rPr lang="en-GB" sz="1100" dirty="0"/>
              <a:t>Improvements have been made in waiting times in outpatient clinics over a period of four weeks by increasing access to patient slots for around three more patients per week.</a:t>
            </a:r>
          </a:p>
          <a:p>
            <a:pPr algn="just">
              <a:lnSpc>
                <a:spcPct val="150000"/>
              </a:lnSpc>
              <a:buFont typeface="Arial" panose="020B0604020202020204" pitchFamily="34" charset="0"/>
              <a:buChar char="•"/>
            </a:pPr>
            <a:r>
              <a:rPr lang="en-GB" sz="1100" dirty="0"/>
              <a:t>Between October and March, the team added 33 new patients, and 80% were able to see them within 4 weeks.</a:t>
            </a:r>
          </a:p>
          <a:p>
            <a:pPr algn="just">
              <a:lnSpc>
                <a:spcPct val="150000"/>
              </a:lnSpc>
              <a:buFont typeface="Arial" panose="020B0604020202020204" pitchFamily="34" charset="0"/>
              <a:buChar char="•"/>
            </a:pPr>
            <a:r>
              <a:rPr lang="en-GB" sz="1100" dirty="0"/>
              <a:t>100% of new patients were seen within 7 weeks.</a:t>
            </a:r>
          </a:p>
          <a:p>
            <a:pPr algn="just">
              <a:lnSpc>
                <a:spcPct val="150000"/>
              </a:lnSpc>
              <a:buFont typeface="Arial" panose="020B0604020202020204" pitchFamily="34" charset="0"/>
              <a:buChar char="•"/>
            </a:pPr>
            <a:r>
              <a:rPr lang="en-GB" sz="1100" dirty="0"/>
              <a:t>Improved first seizure and initial referral review times.</a:t>
            </a:r>
          </a:p>
          <a:p>
            <a:pPr algn="just">
              <a:lnSpc>
                <a:spcPct val="150000"/>
              </a:lnSpc>
              <a:buFont typeface="Arial" panose="020B0604020202020204" pitchFamily="34" charset="0"/>
              <a:buChar char="•"/>
            </a:pPr>
            <a:r>
              <a:rPr lang="en-GB" sz="1100" dirty="0"/>
              <a:t>Continued to see 1 extra patient (or 2) per clinic.</a:t>
            </a:r>
          </a:p>
          <a:p>
            <a:pPr algn="just">
              <a:lnSpc>
                <a:spcPct val="150000"/>
              </a:lnSpc>
              <a:buFont typeface="Arial" panose="020B0604020202020204" pitchFamily="34" charset="0"/>
              <a:buChar char="•"/>
            </a:pPr>
            <a:r>
              <a:rPr lang="en-GB" sz="1100" dirty="0"/>
              <a:t>The epilepsy team will take on the booking process for all patients.</a:t>
            </a:r>
          </a:p>
          <a:p>
            <a:pPr algn="just">
              <a:lnSpc>
                <a:spcPct val="150000"/>
              </a:lnSpc>
              <a:buFont typeface="Arial" panose="020B0604020202020204" pitchFamily="34" charset="0"/>
              <a:buChar char="•"/>
            </a:pPr>
            <a:r>
              <a:rPr lang="en-GB" sz="1100" dirty="0"/>
              <a:t>In the future, we will test other engagement methods because the questionnaire method is not the best tool for patient feedback.</a:t>
            </a:r>
          </a:p>
          <a:p>
            <a:pPr algn="just">
              <a:lnSpc>
                <a:spcPct val="150000"/>
              </a:lnSpc>
              <a:buFont typeface="Arial" panose="020B0604020202020204" pitchFamily="34" charset="0"/>
              <a:buChar char="•"/>
            </a:pPr>
            <a:r>
              <a:rPr lang="en-GB" sz="1100" dirty="0"/>
              <a:t>Improved (standardised) information pack for patients and families and will continue to develop our patient engagement using simple approaches and activities.</a:t>
            </a:r>
          </a:p>
          <a:p>
            <a:pPr marL="0" indent="0">
              <a:buNone/>
            </a:pPr>
            <a:endParaRPr lang="en-GB" sz="1100" b="1" dirty="0">
              <a:solidFill>
                <a:schemeClr val="tx1"/>
              </a:solidFill>
              <a:latin typeface="Montserrat" panose="00000500000000000000" pitchFamily="50" charset="0"/>
              <a:cs typeface="Arial" panose="020B0604020202020204" pitchFamily="34" charset="0"/>
            </a:endParaRPr>
          </a:p>
        </p:txBody>
      </p:sp>
      <p:sp>
        <p:nvSpPr>
          <p:cNvPr id="4" name="Title 1">
            <a:extLst>
              <a:ext uri="{FF2B5EF4-FFF2-40B4-BE49-F238E27FC236}">
                <a16:creationId xmlns:a16="http://schemas.microsoft.com/office/drawing/2014/main" id="{D2FB6F09-078A-2B59-D579-1AFB0BC3735F}"/>
              </a:ext>
            </a:extLst>
          </p:cNvPr>
          <p:cNvSpPr txBox="1">
            <a:spLocks/>
          </p:cNvSpPr>
          <p:nvPr/>
        </p:nvSpPr>
        <p:spPr>
          <a:xfrm>
            <a:off x="204928" y="123478"/>
            <a:ext cx="8229600" cy="4755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r>
              <a:rPr lang="en-GB" sz="2000" dirty="0"/>
              <a:t>Time since first referral to first paediatric assessments - Salisbury NHS Foundation Trust​</a:t>
            </a:r>
          </a:p>
        </p:txBody>
      </p:sp>
    </p:spTree>
    <p:extLst>
      <p:ext uri="{BB962C8B-B14F-4D97-AF65-F5344CB8AC3E}">
        <p14:creationId xmlns:p14="http://schemas.microsoft.com/office/powerpoint/2010/main" val="30946073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04928" y="843558"/>
            <a:ext cx="8543536" cy="4176464"/>
          </a:xfrm>
        </p:spPr>
        <p:txBody>
          <a:bodyPr>
            <a:noAutofit/>
          </a:bodyPr>
          <a:lstStyle/>
          <a:p>
            <a:pPr marL="0" indent="0">
              <a:buNone/>
            </a:pPr>
            <a:r>
              <a:rPr lang="en-GB" sz="1100" b="1" dirty="0">
                <a:solidFill>
                  <a:schemeClr val="tx1"/>
                </a:solidFill>
                <a:latin typeface="Montserrat" panose="00000500000000000000" pitchFamily="50" charset="0"/>
                <a:cs typeface="Arial" panose="020B0604020202020204" pitchFamily="34" charset="0"/>
              </a:rPr>
              <a:t>National audit results</a:t>
            </a:r>
          </a:p>
          <a:p>
            <a:pPr algn="just">
              <a:lnSpc>
                <a:spcPct val="150000"/>
              </a:lnSpc>
              <a:buFont typeface="Arial" panose="020B0604020202020204" pitchFamily="34" charset="0"/>
              <a:buChar char="•"/>
            </a:pPr>
            <a:r>
              <a:rPr lang="en-GB" sz="1100" dirty="0">
                <a:solidFill>
                  <a:schemeClr val="tx1"/>
                </a:solidFill>
              </a:rPr>
              <a:t>The percentage of CYP with input from a paediatrician with expertise in the first year of care was 100% in 2021 above regional and national average. In 2022, this figure was 86% . Additionally, the percentage of CYP with input from an epilepsy specialist nurse in their first year of care has decreased to 50% in 2021 then increased to 91% in 2022 above national and regional averages. </a:t>
            </a:r>
          </a:p>
          <a:p>
            <a:pPr algn="just">
              <a:lnSpc>
                <a:spcPct val="150000"/>
              </a:lnSpc>
              <a:buFont typeface="Arial" panose="020B0604020202020204" pitchFamily="34" charset="0"/>
              <a:buChar char="•"/>
            </a:pPr>
            <a:r>
              <a:rPr lang="en-GB" sz="1100" dirty="0">
                <a:solidFill>
                  <a:schemeClr val="tx1"/>
                </a:solidFill>
              </a:rPr>
              <a:t>In 2022, the percentage of CYP that were seen by a paediatrician with expertise in epilepsy within 2 weeks of first referral increased to 36% and 2-4 weeks of first referral in 2022, above regional and national averages. </a:t>
            </a:r>
          </a:p>
          <a:p>
            <a:pPr algn="just">
              <a:lnSpc>
                <a:spcPct val="150000"/>
              </a:lnSpc>
              <a:buFont typeface="Arial" panose="020B0604020202020204" pitchFamily="34" charset="0"/>
              <a:buChar char="•"/>
            </a:pPr>
            <a:endParaRPr lang="en-GB" sz="1100" dirty="0">
              <a:solidFill>
                <a:schemeClr val="tx1"/>
              </a:solidFill>
            </a:endParaRPr>
          </a:p>
          <a:p>
            <a:pPr algn="just">
              <a:lnSpc>
                <a:spcPct val="150000"/>
              </a:lnSpc>
              <a:buFont typeface="Arial" panose="020B0604020202020204" pitchFamily="34" charset="0"/>
              <a:buChar char="•"/>
            </a:pPr>
            <a:endParaRPr lang="en-GB" sz="1100" dirty="0">
              <a:solidFill>
                <a:schemeClr val="tx1"/>
              </a:solidFill>
            </a:endParaRPr>
          </a:p>
          <a:p>
            <a:pPr marL="0" indent="0">
              <a:buNone/>
            </a:pPr>
            <a:endParaRPr lang="en-GB" sz="1100" b="1" dirty="0">
              <a:solidFill>
                <a:schemeClr val="tx1"/>
              </a:solidFill>
              <a:latin typeface="Montserrat" panose="00000500000000000000" pitchFamily="50" charset="0"/>
              <a:cs typeface="Arial" panose="020B0604020202020204" pitchFamily="34" charset="0"/>
            </a:endParaRPr>
          </a:p>
        </p:txBody>
      </p:sp>
      <p:sp>
        <p:nvSpPr>
          <p:cNvPr id="4" name="Title 1">
            <a:extLst>
              <a:ext uri="{FF2B5EF4-FFF2-40B4-BE49-F238E27FC236}">
                <a16:creationId xmlns:a16="http://schemas.microsoft.com/office/drawing/2014/main" id="{D2FB6F09-078A-2B59-D579-1AFB0BC3735F}"/>
              </a:ext>
            </a:extLst>
          </p:cNvPr>
          <p:cNvSpPr txBox="1">
            <a:spLocks/>
          </p:cNvSpPr>
          <p:nvPr/>
        </p:nvSpPr>
        <p:spPr>
          <a:xfrm>
            <a:off x="204928" y="123478"/>
            <a:ext cx="8229600" cy="4755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r>
              <a:rPr lang="en-GB" sz="2000" dirty="0"/>
              <a:t>Time since first referral to first paediatric assessments - Salisbury NHS Foundation Trust​</a:t>
            </a:r>
          </a:p>
        </p:txBody>
      </p:sp>
    </p:spTree>
    <p:extLst>
      <p:ext uri="{BB962C8B-B14F-4D97-AF65-F5344CB8AC3E}">
        <p14:creationId xmlns:p14="http://schemas.microsoft.com/office/powerpoint/2010/main" val="2213889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04928" y="843558"/>
            <a:ext cx="8229600" cy="4176464"/>
          </a:xfrm>
        </p:spPr>
        <p:txBody>
          <a:bodyPr>
            <a:noAutofit/>
          </a:bodyPr>
          <a:lstStyle/>
          <a:p>
            <a:pPr marL="0" indent="0">
              <a:buNone/>
            </a:pPr>
            <a:r>
              <a:rPr lang="en-GB" sz="1100" b="1" dirty="0">
                <a:latin typeface="Montserrat" panose="00000500000000000000" pitchFamily="50" charset="0"/>
                <a:cs typeface="Arial" panose="020B0604020202020204" pitchFamily="34" charset="0"/>
              </a:rPr>
              <a:t>Lessons learnt</a:t>
            </a:r>
          </a:p>
          <a:p>
            <a:pPr>
              <a:lnSpc>
                <a:spcPct val="150000"/>
              </a:lnSpc>
            </a:pPr>
            <a:r>
              <a:rPr lang="en-GB" sz="1100" dirty="0">
                <a:latin typeface="Montserrat" panose="00000500000000000000" pitchFamily="50" charset="0"/>
                <a:cs typeface="Arial" panose="020B0604020202020204" pitchFamily="34" charset="0"/>
              </a:rPr>
              <a:t>We can make simple improvements as a team</a:t>
            </a:r>
          </a:p>
          <a:p>
            <a:pPr>
              <a:lnSpc>
                <a:spcPct val="150000"/>
              </a:lnSpc>
            </a:pPr>
            <a:r>
              <a:rPr lang="en-GB" sz="1100" dirty="0">
                <a:latin typeface="Montserrat" panose="00000500000000000000" pitchFamily="50" charset="0"/>
                <a:cs typeface="Arial" panose="020B0604020202020204" pitchFamily="34" charset="0"/>
              </a:rPr>
              <a:t>Start small and try something new.</a:t>
            </a:r>
          </a:p>
          <a:p>
            <a:pPr>
              <a:lnSpc>
                <a:spcPct val="150000"/>
              </a:lnSpc>
            </a:pPr>
            <a:r>
              <a:rPr lang="en-GB" sz="1100" dirty="0">
                <a:latin typeface="Montserrat" panose="00000500000000000000" pitchFamily="50" charset="0"/>
                <a:cs typeface="Arial" panose="020B0604020202020204" pitchFamily="34" charset="0"/>
              </a:rPr>
              <a:t>The team worked well together as a small team.</a:t>
            </a:r>
          </a:p>
          <a:p>
            <a:pPr>
              <a:lnSpc>
                <a:spcPct val="150000"/>
              </a:lnSpc>
            </a:pPr>
            <a:r>
              <a:rPr lang="en-GB" sz="1100" dirty="0">
                <a:latin typeface="Montserrat" panose="00000500000000000000" pitchFamily="50" charset="0"/>
                <a:cs typeface="Arial" panose="020B0604020202020204" pitchFamily="34" charset="0"/>
              </a:rPr>
              <a:t>Improved team understanding of QI methodology.</a:t>
            </a:r>
          </a:p>
          <a:p>
            <a:pPr>
              <a:lnSpc>
                <a:spcPct val="150000"/>
              </a:lnSpc>
            </a:pPr>
            <a:r>
              <a:rPr lang="en-GB" sz="1100" dirty="0">
                <a:latin typeface="Montserrat" panose="00000500000000000000" pitchFamily="50" charset="0"/>
                <a:cs typeface="Arial" panose="020B0604020202020204" pitchFamily="34" charset="0"/>
              </a:rPr>
              <a:t>Patient engagement can be simple, and we can do this more and even better.</a:t>
            </a:r>
          </a:p>
          <a:p>
            <a:pPr>
              <a:lnSpc>
                <a:spcPct val="150000"/>
              </a:lnSpc>
            </a:pPr>
            <a:r>
              <a:rPr lang="en-GB" sz="1100" dirty="0">
                <a:latin typeface="Montserrat" panose="00000500000000000000" pitchFamily="50" charset="0"/>
                <a:cs typeface="Arial" panose="020B0604020202020204" pitchFamily="34" charset="0"/>
              </a:rPr>
              <a:t>Just do it!</a:t>
            </a:r>
          </a:p>
          <a:p>
            <a:pPr marL="0" indent="0">
              <a:buNone/>
            </a:pPr>
            <a:endParaRPr lang="en-GB" sz="1100" b="1" dirty="0">
              <a:latin typeface="Montserrat" panose="00000500000000000000" pitchFamily="50" charset="0"/>
              <a:cs typeface="Arial" panose="020B0604020202020204" pitchFamily="34" charset="0"/>
            </a:endParaRPr>
          </a:p>
          <a:p>
            <a:pPr marL="0" indent="0">
              <a:buNone/>
            </a:pPr>
            <a:endParaRPr lang="en-GB" sz="1100" b="1" dirty="0">
              <a:latin typeface="Montserrat" panose="00000500000000000000" pitchFamily="50" charset="0"/>
              <a:cs typeface="Arial" panose="020B0604020202020204" pitchFamily="34" charset="0"/>
            </a:endParaRPr>
          </a:p>
          <a:p>
            <a:pPr marL="0" indent="0">
              <a:buNone/>
            </a:pPr>
            <a:endParaRPr lang="en-GB" sz="1100" b="1" dirty="0">
              <a:latin typeface="Montserrat" panose="00000500000000000000" pitchFamily="50" charset="0"/>
              <a:cs typeface="Arial" panose="020B0604020202020204" pitchFamily="34" charset="0"/>
            </a:endParaRPr>
          </a:p>
          <a:p>
            <a:pPr marL="0" indent="0">
              <a:buNone/>
            </a:pPr>
            <a:endParaRPr lang="en-GB" sz="1100" b="1" dirty="0">
              <a:latin typeface="Montserrat" panose="00000500000000000000" pitchFamily="50" charset="0"/>
              <a:cs typeface="Arial" panose="020B0604020202020204" pitchFamily="34" charset="0"/>
            </a:endParaRPr>
          </a:p>
          <a:p>
            <a:pPr marL="0" indent="0">
              <a:buNone/>
            </a:pPr>
            <a:r>
              <a:rPr lang="en-GB" sz="1100" b="1" dirty="0">
                <a:solidFill>
                  <a:schemeClr val="tx1"/>
                </a:solidFill>
                <a:latin typeface="Montserrat" panose="00000500000000000000" pitchFamily="50" charset="0"/>
                <a:cs typeface="Arial" panose="020B0604020202020204" pitchFamily="34" charset="0"/>
              </a:rPr>
              <a:t>Visual presentation of team project intervention  </a:t>
            </a:r>
            <a:endParaRPr lang="en-GB" sz="1100" b="1" dirty="0">
              <a:solidFill>
                <a:schemeClr val="tx1"/>
              </a:solidFill>
              <a:latin typeface="Montserrat" panose="00000500000000000000" pitchFamily="50" charset="0"/>
              <a:cs typeface="Arial" panose="020B0604020202020204" pitchFamily="34" charset="0"/>
              <a:hlinkClick r:id="rId2">
                <a:extLst>
                  <a:ext uri="{A12FA001-AC4F-418D-AE19-62706E023703}">
                    <ahyp:hlinkClr xmlns:ahyp="http://schemas.microsoft.com/office/drawing/2018/hyperlinkcolor" val="tx"/>
                  </a:ext>
                </a:extLst>
              </a:hlinkClick>
            </a:endParaRPr>
          </a:p>
          <a:p>
            <a:pPr marL="0" indent="0">
              <a:buNone/>
            </a:pPr>
            <a:endParaRPr lang="en-GB" sz="1100" b="1" dirty="0">
              <a:latin typeface="Montserrat" panose="00000500000000000000" pitchFamily="50" charset="0"/>
              <a:cs typeface="Arial" panose="020B0604020202020204" pitchFamily="34" charset="0"/>
            </a:endParaRPr>
          </a:p>
          <a:p>
            <a:pPr marL="0" indent="0">
              <a:buNone/>
            </a:pPr>
            <a:r>
              <a:rPr lang="en-GB" sz="1100" b="1" dirty="0">
                <a:latin typeface="Montserrat" panose="00000500000000000000" pitchFamily="50" charset="0"/>
                <a:cs typeface="Arial" panose="020B0604020202020204" pitchFamily="34" charset="0"/>
                <a:hlinkClick r:id="rId3"/>
              </a:rPr>
              <a:t>Team video presentation</a:t>
            </a:r>
            <a:endParaRPr lang="en-GB" sz="1100" b="1" dirty="0">
              <a:latin typeface="Montserrat" panose="00000500000000000000" pitchFamily="50" charset="0"/>
              <a:cs typeface="Arial" panose="020B0604020202020204" pitchFamily="34" charset="0"/>
            </a:endParaRPr>
          </a:p>
        </p:txBody>
      </p:sp>
      <p:sp>
        <p:nvSpPr>
          <p:cNvPr id="4" name="Title 1">
            <a:extLst>
              <a:ext uri="{FF2B5EF4-FFF2-40B4-BE49-F238E27FC236}">
                <a16:creationId xmlns:a16="http://schemas.microsoft.com/office/drawing/2014/main" id="{D2FB6F09-078A-2B59-D579-1AFB0BC3735F}"/>
              </a:ext>
            </a:extLst>
          </p:cNvPr>
          <p:cNvSpPr txBox="1">
            <a:spLocks/>
          </p:cNvSpPr>
          <p:nvPr/>
        </p:nvSpPr>
        <p:spPr>
          <a:xfrm>
            <a:off x="204928" y="123478"/>
            <a:ext cx="8229600" cy="4755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r>
              <a:rPr lang="en-GB" sz="2000" dirty="0"/>
              <a:t>Time since first referral to first paediatric assessments - Salisbury NHS Foundation Trust​</a:t>
            </a:r>
          </a:p>
        </p:txBody>
      </p:sp>
    </p:spTree>
    <p:extLst>
      <p:ext uri="{BB962C8B-B14F-4D97-AF65-F5344CB8AC3E}">
        <p14:creationId xmlns:p14="http://schemas.microsoft.com/office/powerpoint/2010/main" val="15084385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1647FB1-529E-44C1-8D0A-3A7AC22A53D2}"/>
              </a:ext>
            </a:extLst>
          </p:cNvPr>
          <p:cNvSpPr>
            <a:spLocks noGrp="1"/>
          </p:cNvSpPr>
          <p:nvPr>
            <p:ph type="title"/>
          </p:nvPr>
        </p:nvSpPr>
        <p:spPr/>
        <p:txBody>
          <a:bodyPr/>
          <a:lstStyle/>
          <a:p>
            <a:r>
              <a:rPr lang="en-GB" dirty="0"/>
              <a:t> https://eqip.rcpch.ac.uk</a:t>
            </a:r>
          </a:p>
        </p:txBody>
      </p:sp>
      <p:sp>
        <p:nvSpPr>
          <p:cNvPr id="6" name="Title 4">
            <a:extLst>
              <a:ext uri="{FF2B5EF4-FFF2-40B4-BE49-F238E27FC236}">
                <a16:creationId xmlns:a16="http://schemas.microsoft.com/office/drawing/2014/main" id="{3AB3A9E1-E79D-46DF-A4FC-3E6B942782F5}"/>
              </a:ext>
            </a:extLst>
          </p:cNvPr>
          <p:cNvSpPr txBox="1">
            <a:spLocks/>
          </p:cNvSpPr>
          <p:nvPr/>
        </p:nvSpPr>
        <p:spPr>
          <a:xfrm>
            <a:off x="539552" y="3386648"/>
            <a:ext cx="8229600" cy="8572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000" b="1" i="0" u="none" strike="noStrike" kern="1200" cap="none" spc="0" normalizeH="0" baseline="0" noProof="0" dirty="0">
                <a:ln>
                  <a:noFill/>
                </a:ln>
                <a:solidFill>
                  <a:srgbClr val="11A7F2"/>
                </a:solidFill>
                <a:effectLst/>
                <a:uLnTx/>
                <a:uFillTx/>
                <a:latin typeface="Montserrat" panose="02000505000000020004" pitchFamily="2" charset="0"/>
                <a:ea typeface="+mj-ea"/>
                <a:cs typeface="+mj-cs"/>
              </a:rPr>
              <a:t>@RCPCHEQIP</a:t>
            </a:r>
          </a:p>
        </p:txBody>
      </p:sp>
      <p:pic>
        <p:nvPicPr>
          <p:cNvPr id="1032" name="Picture 8" descr="Who Made That Twitter Bird? - The New York Times">
            <a:extLst>
              <a:ext uri="{FF2B5EF4-FFF2-40B4-BE49-F238E27FC236}">
                <a16:creationId xmlns:a16="http://schemas.microsoft.com/office/drawing/2014/main" id="{63274F3C-D6C4-48A8-B2D5-E07426174CB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83768" y="3536982"/>
            <a:ext cx="793219" cy="576064"/>
          </a:xfrm>
          <a:prstGeom prst="rect">
            <a:avLst/>
          </a:prstGeom>
          <a:noFill/>
          <a:extLst>
            <a:ext uri="{909E8E84-426E-40DD-AFC4-6F175D3DCCD1}">
              <a14:hiddenFill xmlns:a14="http://schemas.microsoft.com/office/drawing/2010/main">
                <a:solidFill>
                  <a:srgbClr val="FFFFFF"/>
                </a:solidFill>
              </a14:hiddenFill>
            </a:ext>
          </a:extLst>
        </p:spPr>
      </p:pic>
      <p:sp>
        <p:nvSpPr>
          <p:cNvPr id="14" name="Title 4">
            <a:extLst>
              <a:ext uri="{FF2B5EF4-FFF2-40B4-BE49-F238E27FC236}">
                <a16:creationId xmlns:a16="http://schemas.microsoft.com/office/drawing/2014/main" id="{E106F2C0-4576-49BD-A74C-325DAA248F37}"/>
              </a:ext>
            </a:extLst>
          </p:cNvPr>
          <p:cNvSpPr txBox="1">
            <a:spLocks/>
          </p:cNvSpPr>
          <p:nvPr/>
        </p:nvSpPr>
        <p:spPr>
          <a:xfrm>
            <a:off x="467544" y="2548880"/>
            <a:ext cx="8229600" cy="8572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000" b="1" i="0" u="none" strike="noStrike" kern="1200" cap="none" spc="0" normalizeH="0" baseline="0" noProof="0" dirty="0">
                <a:ln>
                  <a:noFill/>
                </a:ln>
                <a:solidFill>
                  <a:srgbClr val="11A7F2"/>
                </a:solidFill>
                <a:effectLst/>
                <a:uLnTx/>
                <a:uFillTx/>
                <a:latin typeface="Montserrat" panose="02000505000000020004" pitchFamily="2" charset="0"/>
                <a:ea typeface="+mj-ea"/>
                <a:cs typeface="+mj-cs"/>
              </a:rPr>
              <a:t>eqip@rcpch.ac.uk</a:t>
            </a:r>
          </a:p>
        </p:txBody>
      </p:sp>
      <p:pic>
        <p:nvPicPr>
          <p:cNvPr id="2" name="Picture 1" descr="A picture containing text, clipart&#10;&#10;Description automatically generated">
            <a:extLst>
              <a:ext uri="{FF2B5EF4-FFF2-40B4-BE49-F238E27FC236}">
                <a16:creationId xmlns:a16="http://schemas.microsoft.com/office/drawing/2014/main" id="{9317DDE4-C3BF-1D70-E774-5A84519F47A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5536" y="4659982"/>
            <a:ext cx="1024533" cy="219796"/>
          </a:xfrm>
          <a:prstGeom prst="rect">
            <a:avLst/>
          </a:prstGeom>
        </p:spPr>
      </p:pic>
    </p:spTree>
    <p:extLst>
      <p:ext uri="{BB962C8B-B14F-4D97-AF65-F5344CB8AC3E}">
        <p14:creationId xmlns:p14="http://schemas.microsoft.com/office/powerpoint/2010/main" val="799324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51520" y="915566"/>
            <a:ext cx="8229600" cy="475562"/>
          </a:xfrm>
        </p:spPr>
        <p:txBody>
          <a:bodyPr>
            <a:noAutofit/>
          </a:bodyPr>
          <a:lstStyle/>
          <a:p>
            <a:br>
              <a:rPr lang="en-GB" sz="2000" dirty="0"/>
            </a:br>
            <a:br>
              <a:rPr lang="en-GB" sz="2000" dirty="0"/>
            </a:br>
            <a:r>
              <a:rPr lang="en-GB" sz="2000" dirty="0"/>
              <a:t>​</a:t>
            </a:r>
            <a:br>
              <a:rPr lang="en-GB" sz="2000" dirty="0"/>
            </a:br>
            <a:br>
              <a:rPr lang="en-GB" sz="2000" dirty="0"/>
            </a:br>
            <a:endParaRPr lang="en-GB" sz="2000"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323528" y="771550"/>
            <a:ext cx="8424936" cy="4176464"/>
          </a:xfrm>
        </p:spPr>
        <p:txBody>
          <a:bodyPr>
            <a:noAutofit/>
          </a:bodyPr>
          <a:lstStyle/>
          <a:p>
            <a:pPr marL="0" indent="0" algn="just">
              <a:buNone/>
            </a:pPr>
            <a:r>
              <a:rPr lang="en-GB" sz="1100" b="1" dirty="0">
                <a:solidFill>
                  <a:schemeClr val="tx1"/>
                </a:solidFill>
                <a:latin typeface="Montserrat" panose="00000500000000000000" pitchFamily="50" charset="0"/>
                <a:cs typeface="Arial" panose="020B0604020202020204" pitchFamily="34" charset="0"/>
              </a:rPr>
              <a:t>Project aim:  </a:t>
            </a:r>
          </a:p>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Improve first seizure pathway with key aim to ensure 75% or more of first seizure patients are seen within 2-4 weeks.</a:t>
            </a:r>
            <a:endParaRPr lang="en-GB" sz="11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r>
              <a:rPr lang="en-GB" sz="1100" b="1" dirty="0">
                <a:solidFill>
                  <a:schemeClr val="tx1"/>
                </a:solidFill>
                <a:latin typeface="Montserrat" panose="00000500000000000000" pitchFamily="50" charset="0"/>
                <a:cs typeface="Arial" panose="020B0604020202020204" pitchFamily="34" charset="0"/>
              </a:rPr>
              <a:t>Background: </a:t>
            </a:r>
          </a:p>
          <a:p>
            <a:pPr algn="just">
              <a:lnSpc>
                <a:spcPct val="150000"/>
              </a:lnSpc>
            </a:pPr>
            <a:r>
              <a:rPr lang="en-GB" sz="1100" dirty="0"/>
              <a:t>Salisbury NHS Foundation Trust is a DGH with a 16-bed inpatient unit and a paediatric epilepsy service team for 160 patients - one paediatrician with epilepsy interest, ESN, and admin support. The team actively takes part in Epilepsy12 data submission, with data returns that are well above the regional and national average. Previous audit results for patients with a first seizure seen by a paediatrician with an interest in epilepsy within 2 weeks revealed some patients were waiting over 16 weeks to be seen in clinic. Epilepsy12 data: Quality statement 1: Are patients with suspected seizures seen within 2 weeks? 2019: 50% seen in 2–6 weeks, 25% &gt;16 weeks; 2020: 30% in &lt;4 weeks, 40% in 6–12 weeks, 25% &gt;14 weeks.</a:t>
            </a:r>
          </a:p>
          <a:p>
            <a:pPr algn="just">
              <a:lnSpc>
                <a:spcPct val="150000"/>
              </a:lnSpc>
            </a:pPr>
            <a:endParaRPr lang="en-GB" sz="1100" b="1" dirty="0"/>
          </a:p>
          <a:p>
            <a:pPr marL="0" indent="0" algn="just">
              <a:lnSpc>
                <a:spcPct val="150000"/>
              </a:lnSpc>
              <a:buNone/>
            </a:pPr>
            <a:r>
              <a:rPr lang="en-GB" sz="1100" b="1" dirty="0"/>
              <a:t>Area of focus:</a:t>
            </a:r>
            <a:endParaRPr lang="en-GB" sz="1100" dirty="0"/>
          </a:p>
          <a:p>
            <a:pPr algn="just">
              <a:lnSpc>
                <a:spcPct val="150000"/>
              </a:lnSpc>
            </a:pPr>
            <a:r>
              <a:rPr lang="en-GB" sz="1100" dirty="0"/>
              <a:t>The team plans to map the patient journey to uncover the barriers and help reduce waiting time by developing/changing their referral process and improving their first seizure advice and information for patients and their families.</a:t>
            </a:r>
          </a:p>
          <a:p>
            <a:pPr marL="0" indent="0" algn="just">
              <a:buNone/>
            </a:pPr>
            <a:endParaRPr lang="en-GB" sz="1100" dirty="0">
              <a:solidFill>
                <a:schemeClr val="tx1"/>
              </a:solidFill>
              <a:highlight>
                <a:srgbClr val="00FF00"/>
              </a:highlight>
              <a:latin typeface="Montserrat" panose="00000500000000000000" pitchFamily="50" charset="0"/>
              <a:cs typeface="Arial" panose="020B0604020202020204" pitchFamily="34" charset="0"/>
            </a:endParaRPr>
          </a:p>
        </p:txBody>
      </p:sp>
      <p:sp>
        <p:nvSpPr>
          <p:cNvPr id="4" name="Title 1">
            <a:extLst>
              <a:ext uri="{FF2B5EF4-FFF2-40B4-BE49-F238E27FC236}">
                <a16:creationId xmlns:a16="http://schemas.microsoft.com/office/drawing/2014/main" id="{D2FB6F09-078A-2B59-D579-1AFB0BC3735F}"/>
              </a:ext>
            </a:extLst>
          </p:cNvPr>
          <p:cNvSpPr txBox="1">
            <a:spLocks/>
          </p:cNvSpPr>
          <p:nvPr/>
        </p:nvSpPr>
        <p:spPr>
          <a:xfrm>
            <a:off x="204928" y="123478"/>
            <a:ext cx="8229600" cy="4755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r>
              <a:rPr lang="en-GB" sz="2000" dirty="0"/>
              <a:t>Time since first referral to first paediatric assessments - Salisbury NHS Foundation Trust​</a:t>
            </a:r>
          </a:p>
        </p:txBody>
      </p:sp>
    </p:spTree>
    <p:extLst>
      <p:ext uri="{BB962C8B-B14F-4D97-AF65-F5344CB8AC3E}">
        <p14:creationId xmlns:p14="http://schemas.microsoft.com/office/powerpoint/2010/main" val="1323981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FB6F09-078A-2B59-D579-1AFB0BC3735F}"/>
              </a:ext>
            </a:extLst>
          </p:cNvPr>
          <p:cNvSpPr txBox="1">
            <a:spLocks/>
          </p:cNvSpPr>
          <p:nvPr/>
        </p:nvSpPr>
        <p:spPr>
          <a:xfrm>
            <a:off x="204928" y="123478"/>
            <a:ext cx="8229600" cy="4755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r>
              <a:rPr lang="en-GB" sz="2000" dirty="0"/>
              <a:t>Time since first referral to first paediatric assessments - Salisbury NHS Foundation Trust​</a:t>
            </a:r>
          </a:p>
        </p:txBody>
      </p:sp>
      <p:pic>
        <p:nvPicPr>
          <p:cNvPr id="7" name="Content Placeholder 6">
            <a:extLst>
              <a:ext uri="{FF2B5EF4-FFF2-40B4-BE49-F238E27FC236}">
                <a16:creationId xmlns:a16="http://schemas.microsoft.com/office/drawing/2014/main" id="{BB79201F-61C5-8366-873D-180F766370B3}"/>
              </a:ext>
            </a:extLst>
          </p:cNvPr>
          <p:cNvPicPr>
            <a:picLocks noGrp="1" noChangeAspect="1"/>
          </p:cNvPicPr>
          <p:nvPr>
            <p:ph idx="1"/>
          </p:nvPr>
        </p:nvPicPr>
        <p:blipFill>
          <a:blip r:embed="rId2"/>
          <a:stretch>
            <a:fillRect/>
          </a:stretch>
        </p:blipFill>
        <p:spPr>
          <a:xfrm rot="5400000">
            <a:off x="1464501" y="-148784"/>
            <a:ext cx="4277889" cy="6127788"/>
          </a:xfrm>
        </p:spPr>
      </p:pic>
      <p:sp>
        <p:nvSpPr>
          <p:cNvPr id="8" name="TextBox 7">
            <a:extLst>
              <a:ext uri="{FF2B5EF4-FFF2-40B4-BE49-F238E27FC236}">
                <a16:creationId xmlns:a16="http://schemas.microsoft.com/office/drawing/2014/main" id="{8AA74909-722E-AB7E-1F52-660B1A717B38}"/>
              </a:ext>
            </a:extLst>
          </p:cNvPr>
          <p:cNvSpPr txBox="1"/>
          <p:nvPr/>
        </p:nvSpPr>
        <p:spPr>
          <a:xfrm>
            <a:off x="561181" y="732071"/>
            <a:ext cx="1728192" cy="261610"/>
          </a:xfrm>
          <a:prstGeom prst="rect">
            <a:avLst/>
          </a:prstGeom>
          <a:noFill/>
        </p:spPr>
        <p:txBody>
          <a:bodyPr wrap="square" rtlCol="0">
            <a:spAutoFit/>
          </a:bodyPr>
          <a:lstStyle/>
          <a:p>
            <a:r>
              <a:rPr lang="en-GB" sz="1100" b="1" dirty="0">
                <a:latin typeface="Montserrat" panose="00000500000000000000" pitchFamily="50" charset="0"/>
              </a:rPr>
              <a:t>Driver Diagram</a:t>
            </a:r>
          </a:p>
        </p:txBody>
      </p:sp>
    </p:spTree>
    <p:extLst>
      <p:ext uri="{BB962C8B-B14F-4D97-AF65-F5344CB8AC3E}">
        <p14:creationId xmlns:p14="http://schemas.microsoft.com/office/powerpoint/2010/main" val="413456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04928" y="737671"/>
            <a:ext cx="8399520" cy="4364821"/>
          </a:xfrm>
        </p:spPr>
        <p:txBody>
          <a:bodyPr>
            <a:noAutofit/>
          </a:bodyPr>
          <a:lstStyle/>
          <a:p>
            <a:pPr marL="0" indent="0" algn="just">
              <a:buNone/>
            </a:pPr>
            <a:r>
              <a:rPr lang="en-GB" sz="1100" b="1" dirty="0">
                <a:latin typeface="Montserrat" panose="00000500000000000000" pitchFamily="50" charset="0"/>
                <a:cs typeface="Arial" panose="020B0604020202020204" pitchFamily="34" charset="0"/>
              </a:rPr>
              <a:t>Changes</a:t>
            </a:r>
          </a:p>
          <a:p>
            <a:pPr algn="just">
              <a:lnSpc>
                <a:spcPct val="150000"/>
              </a:lnSpc>
              <a:buFont typeface="Arial" panose="020B0604020202020204" pitchFamily="34" charset="0"/>
              <a:buChar char="•"/>
            </a:pPr>
            <a:r>
              <a:rPr lang="en-GB" sz="1100" dirty="0">
                <a:solidFill>
                  <a:schemeClr val="tx1"/>
                </a:solidFill>
              </a:rPr>
              <a:t>Created clinic space; added extra patient(s) as needed to clinics.</a:t>
            </a:r>
          </a:p>
          <a:p>
            <a:pPr algn="just">
              <a:lnSpc>
                <a:spcPct val="150000"/>
              </a:lnSpc>
              <a:buFont typeface="Arial" panose="020B0604020202020204" pitchFamily="34" charset="0"/>
              <a:buChar char="•"/>
            </a:pPr>
            <a:r>
              <a:rPr lang="en-GB" sz="1100" dirty="0">
                <a:solidFill>
                  <a:schemeClr val="tx1"/>
                </a:solidFill>
              </a:rPr>
              <a:t>Altered GP referral review and case triage; electronic referral system done by two consultants; pathway altered for new seizure referrals by easy access to contact ESN.</a:t>
            </a:r>
          </a:p>
          <a:p>
            <a:pPr algn="just">
              <a:lnSpc>
                <a:spcPct val="150000"/>
              </a:lnSpc>
              <a:buFont typeface="Arial" panose="020B0604020202020204" pitchFamily="34" charset="0"/>
              <a:buChar char="•"/>
            </a:pPr>
            <a:r>
              <a:rPr lang="en-GB" sz="1100" dirty="0">
                <a:solidFill>
                  <a:schemeClr val="tx1"/>
                </a:solidFill>
              </a:rPr>
              <a:t>Designed and hung posters providing information on the new pathway and information for the paediatric and ED teams to email referrals to the admin/ESN team.</a:t>
            </a:r>
          </a:p>
          <a:p>
            <a:pPr algn="just">
              <a:lnSpc>
                <a:spcPct val="150000"/>
              </a:lnSpc>
              <a:buFont typeface="Arial" panose="020B0604020202020204" pitchFamily="34" charset="0"/>
              <a:buChar char="•"/>
            </a:pPr>
            <a:r>
              <a:rPr lang="en-GB" sz="1100" dirty="0">
                <a:solidFill>
                  <a:schemeClr val="tx1"/>
                </a:solidFill>
              </a:rPr>
              <a:t>Produced a flow chart that maps out the pathway of what should happen when a patient is admitted with a first seizure and displays it for DSU staff to refer to first.</a:t>
            </a:r>
          </a:p>
          <a:p>
            <a:pPr algn="just">
              <a:lnSpc>
                <a:spcPct val="150000"/>
              </a:lnSpc>
              <a:buFont typeface="Arial" panose="020B0604020202020204" pitchFamily="34" charset="0"/>
              <a:buChar char="•"/>
            </a:pPr>
            <a:r>
              <a:rPr lang="en-GB" sz="1100" dirty="0">
                <a:solidFill>
                  <a:schemeClr val="tx1"/>
                </a:solidFill>
              </a:rPr>
              <a:t>Reviewed the data collected on the time taken from the referral for the team to see them in clinic and developed a new first seizure pathway using this baseline data.</a:t>
            </a:r>
          </a:p>
          <a:p>
            <a:pPr algn="just">
              <a:lnSpc>
                <a:spcPct val="150000"/>
              </a:lnSpc>
              <a:buFont typeface="Arial" panose="020B0604020202020204" pitchFamily="34" charset="0"/>
              <a:buChar char="•"/>
            </a:pPr>
            <a:r>
              <a:rPr lang="en-GB" sz="1100" dirty="0">
                <a:solidFill>
                  <a:schemeClr val="tx1"/>
                </a:solidFill>
              </a:rPr>
              <a:t>Continued to develop and standardise improved information shared with parents and patients.</a:t>
            </a:r>
          </a:p>
          <a:p>
            <a:pPr marL="0" indent="0" algn="just">
              <a:buNone/>
            </a:pPr>
            <a:endParaRPr lang="en-GB" sz="1150" dirty="0">
              <a:highlight>
                <a:srgbClr val="00FF00"/>
              </a:highlight>
              <a:latin typeface="Arial" panose="020B0604020202020204" pitchFamily="34" charset="0"/>
              <a:cs typeface="Arial" panose="020B0604020202020204" pitchFamily="34" charset="0"/>
            </a:endParaRPr>
          </a:p>
        </p:txBody>
      </p:sp>
      <p:sp>
        <p:nvSpPr>
          <p:cNvPr id="4" name="Title 1">
            <a:extLst>
              <a:ext uri="{FF2B5EF4-FFF2-40B4-BE49-F238E27FC236}">
                <a16:creationId xmlns:a16="http://schemas.microsoft.com/office/drawing/2014/main" id="{D2FB6F09-078A-2B59-D579-1AFB0BC3735F}"/>
              </a:ext>
            </a:extLst>
          </p:cNvPr>
          <p:cNvSpPr txBox="1">
            <a:spLocks/>
          </p:cNvSpPr>
          <p:nvPr/>
        </p:nvSpPr>
        <p:spPr>
          <a:xfrm>
            <a:off x="204928" y="123478"/>
            <a:ext cx="8229600" cy="4755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r>
              <a:rPr lang="en-GB" sz="2000" dirty="0"/>
              <a:t>Time since first referral to first paediatric assessments - Salisbury NHS Foundation Trust​</a:t>
            </a:r>
          </a:p>
        </p:txBody>
      </p:sp>
    </p:spTree>
    <p:extLst>
      <p:ext uri="{BB962C8B-B14F-4D97-AF65-F5344CB8AC3E}">
        <p14:creationId xmlns:p14="http://schemas.microsoft.com/office/powerpoint/2010/main" val="2517995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FB6F09-078A-2B59-D579-1AFB0BC3735F}"/>
              </a:ext>
            </a:extLst>
          </p:cNvPr>
          <p:cNvSpPr txBox="1">
            <a:spLocks/>
          </p:cNvSpPr>
          <p:nvPr/>
        </p:nvSpPr>
        <p:spPr>
          <a:xfrm>
            <a:off x="204928" y="123478"/>
            <a:ext cx="8229600" cy="4755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r>
              <a:rPr lang="en-GB" sz="2000" dirty="0"/>
              <a:t>Time since first referral to first paediatric assessments - Salisbury NHS Foundation Trust​</a:t>
            </a:r>
          </a:p>
        </p:txBody>
      </p:sp>
      <p:pic>
        <p:nvPicPr>
          <p:cNvPr id="8194" name="Picture 2">
            <a:extLst>
              <a:ext uri="{FF2B5EF4-FFF2-40B4-BE49-F238E27FC236}">
                <a16:creationId xmlns:a16="http://schemas.microsoft.com/office/drawing/2014/main" id="{E4711D90-D452-375E-22AF-9D4E518B1F1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71600" y="722326"/>
            <a:ext cx="6546499" cy="443748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B8B3943E-7CBB-68F5-F8EC-068E3196BC7E}"/>
              </a:ext>
            </a:extLst>
          </p:cNvPr>
          <p:cNvSpPr txBox="1"/>
          <p:nvPr/>
        </p:nvSpPr>
        <p:spPr>
          <a:xfrm>
            <a:off x="204928" y="722326"/>
            <a:ext cx="3888432" cy="261610"/>
          </a:xfrm>
          <a:prstGeom prst="rect">
            <a:avLst/>
          </a:prstGeom>
          <a:noFill/>
        </p:spPr>
        <p:txBody>
          <a:bodyPr wrap="square" rtlCol="0">
            <a:spAutoFit/>
          </a:bodyPr>
          <a:lstStyle/>
          <a:p>
            <a:r>
              <a:rPr lang="en-GB" sz="1100" b="1" dirty="0">
                <a:latin typeface="Montserrat" panose="00000500000000000000" pitchFamily="50" charset="0"/>
              </a:rPr>
              <a:t>Mapping Improvement pathway</a:t>
            </a:r>
          </a:p>
        </p:txBody>
      </p:sp>
    </p:spTree>
    <p:extLst>
      <p:ext uri="{BB962C8B-B14F-4D97-AF65-F5344CB8AC3E}">
        <p14:creationId xmlns:p14="http://schemas.microsoft.com/office/powerpoint/2010/main" val="3142425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04928" y="843558"/>
            <a:ext cx="8229600" cy="4176464"/>
          </a:xfrm>
        </p:spPr>
        <p:txBody>
          <a:bodyPr>
            <a:noAutofit/>
          </a:bodyPr>
          <a:lstStyle/>
          <a:p>
            <a:pPr marL="0" indent="0">
              <a:buNone/>
            </a:pPr>
            <a:r>
              <a:rPr lang="en-GB" sz="1100" b="1" dirty="0">
                <a:solidFill>
                  <a:schemeClr val="tx1"/>
                </a:solidFill>
                <a:latin typeface="Montserrat" panose="00000500000000000000" pitchFamily="50" charset="0"/>
                <a:cs typeface="Arial" panose="020B0604020202020204" pitchFamily="34" charset="0"/>
              </a:rPr>
              <a:t>Results</a:t>
            </a:r>
          </a:p>
          <a:p>
            <a:pPr algn="just">
              <a:lnSpc>
                <a:spcPct val="150000"/>
              </a:lnSpc>
              <a:buFont typeface="Arial" panose="020B0604020202020204" pitchFamily="34" charset="0"/>
              <a:buChar char="•"/>
            </a:pPr>
            <a:r>
              <a:rPr lang="en-GB" sz="1100" dirty="0"/>
              <a:t>Simple baseline data collected by ESN ​</a:t>
            </a:r>
          </a:p>
          <a:p>
            <a:pPr algn="just">
              <a:lnSpc>
                <a:spcPct val="150000"/>
              </a:lnSpc>
              <a:buFont typeface="Arial" panose="020B0604020202020204" pitchFamily="34" charset="0"/>
              <a:buChar char="•"/>
            </a:pPr>
            <a:r>
              <a:rPr lang="en-GB" sz="1100" dirty="0"/>
              <a:t>Monthly data review by the team</a:t>
            </a:r>
          </a:p>
          <a:p>
            <a:pPr algn="just">
              <a:lnSpc>
                <a:spcPct val="150000"/>
              </a:lnSpc>
              <a:buFont typeface="Arial" panose="020B0604020202020204" pitchFamily="34" charset="0"/>
              <a:buChar char="•"/>
            </a:pPr>
            <a:r>
              <a:rPr lang="en-GB" sz="1100" dirty="0"/>
              <a:t>October – March: 33 new patients seen in clinic</a:t>
            </a:r>
          </a:p>
          <a:p>
            <a:pPr algn="just">
              <a:lnSpc>
                <a:spcPct val="150000"/>
              </a:lnSpc>
              <a:buFont typeface="Arial" panose="020B0604020202020204" pitchFamily="34" charset="0"/>
              <a:buChar char="•"/>
            </a:pPr>
            <a:r>
              <a:rPr lang="en-GB" sz="1100" dirty="0"/>
              <a:t>All were seen within 7 weeks​</a:t>
            </a:r>
          </a:p>
          <a:p>
            <a:pPr algn="just">
              <a:lnSpc>
                <a:spcPct val="150000"/>
              </a:lnSpc>
              <a:buFont typeface="Arial" panose="020B0604020202020204" pitchFamily="34" charset="0"/>
              <a:buChar char="•"/>
            </a:pPr>
            <a:r>
              <a:rPr lang="en-GB" sz="1100" dirty="0"/>
              <a:t>Approx 80% seen within 4 weeks</a:t>
            </a:r>
          </a:p>
          <a:p>
            <a:pPr algn="just">
              <a:lnSpc>
                <a:spcPct val="150000"/>
              </a:lnSpc>
              <a:buFont typeface="Arial" panose="020B0604020202020204" pitchFamily="34" charset="0"/>
              <a:buChar char="•"/>
            </a:pPr>
            <a:r>
              <a:rPr lang="en-GB" sz="1100" dirty="0"/>
              <a:t>Created discharge pack for first seizure patients, contents include:</a:t>
            </a:r>
          </a:p>
          <a:p>
            <a:pPr lvl="1" algn="just">
              <a:lnSpc>
                <a:spcPct val="150000"/>
              </a:lnSpc>
            </a:pPr>
            <a:r>
              <a:rPr lang="en-GB" sz="1100" dirty="0"/>
              <a:t>Electronic discharge summary</a:t>
            </a:r>
          </a:p>
          <a:p>
            <a:pPr lvl="1" algn="just">
              <a:lnSpc>
                <a:spcPct val="150000"/>
              </a:lnSpc>
            </a:pPr>
            <a:r>
              <a:rPr lang="en-GB" sz="1100" dirty="0"/>
              <a:t>What happens next?</a:t>
            </a:r>
          </a:p>
          <a:p>
            <a:pPr lvl="1" algn="just">
              <a:lnSpc>
                <a:spcPct val="150000"/>
              </a:lnSpc>
            </a:pPr>
            <a:r>
              <a:rPr lang="en-GB" sz="1100" dirty="0"/>
              <a:t>Seizure recording chart</a:t>
            </a:r>
          </a:p>
          <a:p>
            <a:pPr lvl="1" algn="just">
              <a:lnSpc>
                <a:spcPct val="150000"/>
              </a:lnSpc>
            </a:pPr>
            <a:r>
              <a:rPr lang="en-GB" sz="1100" dirty="0"/>
              <a:t>RCPCH First seizure leaflet</a:t>
            </a:r>
          </a:p>
          <a:p>
            <a:pPr lvl="1" algn="just">
              <a:lnSpc>
                <a:spcPct val="150000"/>
              </a:lnSpc>
            </a:pPr>
            <a:r>
              <a:rPr lang="en-GB" sz="1100" dirty="0"/>
              <a:t>Fits, Faints and funny turns leaflet (Wessex Healthier Together)</a:t>
            </a:r>
          </a:p>
          <a:p>
            <a:pPr lvl="1" algn="just">
              <a:lnSpc>
                <a:spcPct val="150000"/>
              </a:lnSpc>
            </a:pPr>
            <a:r>
              <a:rPr lang="en-GB" sz="1100" dirty="0"/>
              <a:t>Open access</a:t>
            </a:r>
          </a:p>
          <a:p>
            <a:pPr lvl="1" algn="just">
              <a:lnSpc>
                <a:spcPct val="150000"/>
              </a:lnSpc>
            </a:pPr>
            <a:r>
              <a:rPr lang="en-GB" sz="1100" dirty="0"/>
              <a:t>Other resources</a:t>
            </a:r>
          </a:p>
          <a:p>
            <a:pPr>
              <a:lnSpc>
                <a:spcPct val="150000"/>
              </a:lnSpc>
            </a:pPr>
            <a:endParaRPr lang="en-GB" sz="1100" dirty="0">
              <a:solidFill>
                <a:schemeClr val="tx1"/>
              </a:solidFill>
              <a:latin typeface="Montserrat" panose="00000500000000000000" pitchFamily="50" charset="0"/>
              <a:cs typeface="Arial" panose="020B0604020202020204" pitchFamily="34" charset="0"/>
            </a:endParaRPr>
          </a:p>
        </p:txBody>
      </p:sp>
      <p:sp>
        <p:nvSpPr>
          <p:cNvPr id="4" name="Title 1">
            <a:extLst>
              <a:ext uri="{FF2B5EF4-FFF2-40B4-BE49-F238E27FC236}">
                <a16:creationId xmlns:a16="http://schemas.microsoft.com/office/drawing/2014/main" id="{D2FB6F09-078A-2B59-D579-1AFB0BC3735F}"/>
              </a:ext>
            </a:extLst>
          </p:cNvPr>
          <p:cNvSpPr txBox="1">
            <a:spLocks/>
          </p:cNvSpPr>
          <p:nvPr/>
        </p:nvSpPr>
        <p:spPr>
          <a:xfrm>
            <a:off x="204928" y="123478"/>
            <a:ext cx="8229600" cy="4755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r>
              <a:rPr lang="en-GB" sz="2000"/>
              <a:t>Time since first referral to first paediatric assessments - Salisbury NHS Foundation Trust​</a:t>
            </a:r>
            <a:endParaRPr lang="en-GB" sz="2000" dirty="0"/>
          </a:p>
        </p:txBody>
      </p:sp>
    </p:spTree>
    <p:extLst>
      <p:ext uri="{BB962C8B-B14F-4D97-AF65-F5344CB8AC3E}">
        <p14:creationId xmlns:p14="http://schemas.microsoft.com/office/powerpoint/2010/main" val="201185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FB6F09-078A-2B59-D579-1AFB0BC3735F}"/>
              </a:ext>
            </a:extLst>
          </p:cNvPr>
          <p:cNvSpPr txBox="1">
            <a:spLocks/>
          </p:cNvSpPr>
          <p:nvPr/>
        </p:nvSpPr>
        <p:spPr>
          <a:xfrm>
            <a:off x="204928" y="123478"/>
            <a:ext cx="8229600" cy="4755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r>
              <a:rPr lang="en-GB" sz="2000" dirty="0"/>
              <a:t>Audit results cohort 3/4 – Professional input - Salisbury NHS Foundation Trust​</a:t>
            </a:r>
          </a:p>
        </p:txBody>
      </p:sp>
      <p:graphicFrame>
        <p:nvGraphicFramePr>
          <p:cNvPr id="6" name="Table 5">
            <a:extLst>
              <a:ext uri="{FF2B5EF4-FFF2-40B4-BE49-F238E27FC236}">
                <a16:creationId xmlns:a16="http://schemas.microsoft.com/office/drawing/2014/main" id="{A6E88B1C-7C23-B120-7C9D-20190791CAC0}"/>
              </a:ext>
            </a:extLst>
          </p:cNvPr>
          <p:cNvGraphicFramePr>
            <a:graphicFrameLocks noGrp="1"/>
          </p:cNvGraphicFramePr>
          <p:nvPr>
            <p:extLst>
              <p:ext uri="{D42A27DB-BD31-4B8C-83A1-F6EECF244321}">
                <p14:modId xmlns:p14="http://schemas.microsoft.com/office/powerpoint/2010/main" val="1200106534"/>
              </p:ext>
            </p:extLst>
          </p:nvPr>
        </p:nvGraphicFramePr>
        <p:xfrm>
          <a:off x="356481" y="2694717"/>
          <a:ext cx="8399518" cy="1981200"/>
        </p:xfrm>
        <a:graphic>
          <a:graphicData uri="http://schemas.openxmlformats.org/drawingml/2006/table">
            <a:tbl>
              <a:tblPr/>
              <a:tblGrid>
                <a:gridCol w="1944216">
                  <a:extLst>
                    <a:ext uri="{9D8B030D-6E8A-4147-A177-3AD203B41FA5}">
                      <a16:colId xmlns:a16="http://schemas.microsoft.com/office/drawing/2014/main" val="1487308560"/>
                    </a:ext>
                  </a:extLst>
                </a:gridCol>
                <a:gridCol w="760879">
                  <a:extLst>
                    <a:ext uri="{9D8B030D-6E8A-4147-A177-3AD203B41FA5}">
                      <a16:colId xmlns:a16="http://schemas.microsoft.com/office/drawing/2014/main" val="3743091406"/>
                    </a:ext>
                  </a:extLst>
                </a:gridCol>
                <a:gridCol w="813489">
                  <a:extLst>
                    <a:ext uri="{9D8B030D-6E8A-4147-A177-3AD203B41FA5}">
                      <a16:colId xmlns:a16="http://schemas.microsoft.com/office/drawing/2014/main" val="3443505492"/>
                    </a:ext>
                  </a:extLst>
                </a:gridCol>
                <a:gridCol w="813489">
                  <a:extLst>
                    <a:ext uri="{9D8B030D-6E8A-4147-A177-3AD203B41FA5}">
                      <a16:colId xmlns:a16="http://schemas.microsoft.com/office/drawing/2014/main" val="392508969"/>
                    </a:ext>
                  </a:extLst>
                </a:gridCol>
                <a:gridCol w="813489">
                  <a:extLst>
                    <a:ext uri="{9D8B030D-6E8A-4147-A177-3AD203B41FA5}">
                      <a16:colId xmlns:a16="http://schemas.microsoft.com/office/drawing/2014/main" val="810292718"/>
                    </a:ext>
                  </a:extLst>
                </a:gridCol>
                <a:gridCol w="813489">
                  <a:extLst>
                    <a:ext uri="{9D8B030D-6E8A-4147-A177-3AD203B41FA5}">
                      <a16:colId xmlns:a16="http://schemas.microsoft.com/office/drawing/2014/main" val="3662932497"/>
                    </a:ext>
                  </a:extLst>
                </a:gridCol>
                <a:gridCol w="813489">
                  <a:extLst>
                    <a:ext uri="{9D8B030D-6E8A-4147-A177-3AD203B41FA5}">
                      <a16:colId xmlns:a16="http://schemas.microsoft.com/office/drawing/2014/main" val="3294269814"/>
                    </a:ext>
                  </a:extLst>
                </a:gridCol>
                <a:gridCol w="813489">
                  <a:extLst>
                    <a:ext uri="{9D8B030D-6E8A-4147-A177-3AD203B41FA5}">
                      <a16:colId xmlns:a16="http://schemas.microsoft.com/office/drawing/2014/main" val="1447915034"/>
                    </a:ext>
                  </a:extLst>
                </a:gridCol>
                <a:gridCol w="813489">
                  <a:extLst>
                    <a:ext uri="{9D8B030D-6E8A-4147-A177-3AD203B41FA5}">
                      <a16:colId xmlns:a16="http://schemas.microsoft.com/office/drawing/2014/main" val="28075458"/>
                    </a:ext>
                  </a:extLst>
                </a:gridCol>
              </a:tblGrid>
              <a:tr h="152400">
                <a:tc>
                  <a:txBody>
                    <a:bodyPr/>
                    <a:lstStyle/>
                    <a:p>
                      <a:pPr algn="l" fontAlgn="base"/>
                      <a:r>
                        <a:rPr lang="en-GB" sz="1000" b="1" i="0">
                          <a:solidFill>
                            <a:srgbClr val="FFFFFF"/>
                          </a:solidFill>
                          <a:effectLst/>
                          <a:latin typeface="Montserrat" panose="00000500000000000000" pitchFamily="50" charset="0"/>
                        </a:rPr>
                        <a:t>Percentage of CYP with input from:​</a:t>
                      </a:r>
                      <a:endParaRPr lang="en-GB" b="1" i="0">
                        <a:solidFill>
                          <a:srgbClr val="FFFFFF"/>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2019​</a:t>
                      </a:r>
                      <a:endParaRPr lang="en-GB" b="1" i="0" dirty="0">
                        <a:solidFill>
                          <a:srgbClr val="FFFFFF"/>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2020​</a:t>
                      </a:r>
                      <a:endParaRPr lang="en-GB" b="1" i="0">
                        <a:solidFill>
                          <a:srgbClr val="FFFFFF"/>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2021​</a:t>
                      </a:r>
                      <a:endParaRPr lang="en-GB" b="1" i="0">
                        <a:solidFill>
                          <a:srgbClr val="FFFFFF"/>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2022​</a:t>
                      </a:r>
                      <a:endParaRPr lang="en-GB" b="1" i="0">
                        <a:solidFill>
                          <a:srgbClr val="FFFFFF"/>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2021 – WPNN​</a:t>
                      </a:r>
                      <a:endParaRPr lang="en-GB" b="1" i="0">
                        <a:solidFill>
                          <a:srgbClr val="FFFFFF"/>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2021 – England &amp; Wales​</a:t>
                      </a:r>
                      <a:endParaRPr lang="en-GB" b="1" i="0">
                        <a:solidFill>
                          <a:srgbClr val="FFFFFF"/>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2022 – WPNN​</a:t>
                      </a:r>
                      <a:endParaRPr lang="en-GB" b="1" i="0">
                        <a:solidFill>
                          <a:srgbClr val="FFFFFF"/>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a:solidFill>
                            <a:srgbClr val="FFFFFF"/>
                          </a:solidFill>
                          <a:effectLst/>
                          <a:latin typeface="Montserrat" panose="00000500000000000000" pitchFamily="50" charset="0"/>
                        </a:rPr>
                        <a:t>2022 – England &amp; Wales​</a:t>
                      </a:r>
                      <a:endParaRPr lang="en-GB" b="1" i="0">
                        <a:solidFill>
                          <a:srgbClr val="FFFFFF"/>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379932007"/>
                  </a:ext>
                </a:extLst>
              </a:tr>
              <a:tr h="0">
                <a:tc>
                  <a:txBody>
                    <a:bodyPr/>
                    <a:lstStyle/>
                    <a:p>
                      <a:pPr algn="l" fontAlgn="base"/>
                      <a:r>
                        <a:rPr lang="en-GB" sz="1000" b="0" i="0">
                          <a:solidFill>
                            <a:srgbClr val="000000"/>
                          </a:solidFill>
                          <a:effectLst/>
                          <a:latin typeface="Montserrat" panose="00000500000000000000" pitchFamily="50" charset="0"/>
                        </a:rPr>
                        <a:t>Paediatrician with expertise OR paediatric neurologist (PI.1)​</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100%</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a:solidFill>
                            <a:srgbClr val="000000"/>
                          </a:solidFill>
                          <a:effectLst/>
                          <a:latin typeface="Montserrat" panose="00000500000000000000" pitchFamily="50" charset="0"/>
                        </a:rPr>
                        <a:t>100%​</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a:solidFill>
                            <a:srgbClr val="000000"/>
                          </a:solidFill>
                          <a:effectLst/>
                          <a:latin typeface="Montserrat" panose="00000500000000000000" pitchFamily="50" charset="0"/>
                        </a:rPr>
                        <a:t>100%​</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a:solidFill>
                            <a:srgbClr val="000000"/>
                          </a:solidFill>
                          <a:effectLst/>
                          <a:latin typeface="Montserrat" panose="00000500000000000000" pitchFamily="50" charset="0"/>
                        </a:rPr>
                        <a:t>86%​</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1" i="0">
                          <a:solidFill>
                            <a:srgbClr val="FFFFFF"/>
                          </a:solidFill>
                          <a:effectLst/>
                          <a:latin typeface="Montserrat" panose="00000500000000000000" pitchFamily="50" charset="0"/>
                        </a:rPr>
                        <a:t>94%</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88%</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90%</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a:solidFill>
                            <a:srgbClr val="FFFFFF"/>
                          </a:solidFill>
                          <a:effectLst/>
                          <a:latin typeface="Montserrat" panose="00000500000000000000" pitchFamily="50" charset="0"/>
                        </a:rPr>
                        <a:t>91%</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4136601637"/>
                  </a:ext>
                </a:extLst>
              </a:tr>
              <a:tr h="0">
                <a:tc>
                  <a:txBody>
                    <a:bodyPr/>
                    <a:lstStyle/>
                    <a:p>
                      <a:pPr algn="l" fontAlgn="base"/>
                      <a:r>
                        <a:rPr lang="en-GB" sz="1000" b="0" i="0">
                          <a:solidFill>
                            <a:srgbClr val="000000"/>
                          </a:solidFill>
                          <a:effectLst/>
                          <a:latin typeface="Montserrat" panose="00000500000000000000" pitchFamily="50" charset="0"/>
                        </a:rPr>
                        <a:t>Paediatrician with expertise​</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a:solidFill>
                            <a:srgbClr val="000000"/>
                          </a:solidFill>
                          <a:effectLst/>
                          <a:latin typeface="Montserrat" panose="00000500000000000000" pitchFamily="50" charset="0"/>
                        </a:rPr>
                        <a:t>100%</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a:solidFill>
                            <a:srgbClr val="000000"/>
                          </a:solidFill>
                          <a:effectLst/>
                          <a:latin typeface="Montserrat" panose="00000500000000000000" pitchFamily="50" charset="0"/>
                        </a:rPr>
                        <a:t>100%​</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a:solidFill>
                            <a:srgbClr val="000000"/>
                          </a:solidFill>
                          <a:effectLst/>
                          <a:latin typeface="Montserrat" panose="00000500000000000000" pitchFamily="50" charset="0"/>
                        </a:rPr>
                        <a:t>100%​</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a:solidFill>
                            <a:srgbClr val="000000"/>
                          </a:solidFill>
                          <a:effectLst/>
                          <a:latin typeface="Montserrat" panose="00000500000000000000" pitchFamily="50" charset="0"/>
                        </a:rPr>
                        <a:t>95%​</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1" i="0">
                          <a:solidFill>
                            <a:srgbClr val="FFFFFF"/>
                          </a:solidFill>
                          <a:effectLst/>
                          <a:latin typeface="Montserrat" panose="00000500000000000000" pitchFamily="50" charset="0"/>
                        </a:rPr>
                        <a:t>93%</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85%</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94%</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a:solidFill>
                            <a:srgbClr val="FFFFFF"/>
                          </a:solidFill>
                          <a:effectLst/>
                          <a:latin typeface="Montserrat" panose="00000500000000000000" pitchFamily="50" charset="0"/>
                        </a:rPr>
                        <a:t>89%</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2470865276"/>
                  </a:ext>
                </a:extLst>
              </a:tr>
              <a:tr h="0">
                <a:tc>
                  <a:txBody>
                    <a:bodyPr/>
                    <a:lstStyle/>
                    <a:p>
                      <a:pPr algn="l" fontAlgn="base"/>
                      <a:r>
                        <a:rPr lang="en-GB" sz="1000" b="0" i="0">
                          <a:solidFill>
                            <a:srgbClr val="000000"/>
                          </a:solidFill>
                          <a:effectLst/>
                          <a:latin typeface="Montserrat" panose="00000500000000000000" pitchFamily="50" charset="0"/>
                        </a:rPr>
                        <a:t>Paediatric neurologist​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50%</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a:solidFill>
                            <a:srgbClr val="000000"/>
                          </a:solidFill>
                          <a:effectLst/>
                          <a:latin typeface="Montserrat" panose="00000500000000000000" pitchFamily="50" charset="0"/>
                        </a:rPr>
                        <a:t>24%​</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a:solidFill>
                            <a:srgbClr val="000000"/>
                          </a:solidFill>
                          <a:effectLst/>
                          <a:latin typeface="Montserrat" panose="00000500000000000000" pitchFamily="50" charset="0"/>
                        </a:rPr>
                        <a:t>0%​</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a:solidFill>
                            <a:srgbClr val="000000"/>
                          </a:solidFill>
                          <a:effectLst/>
                          <a:latin typeface="Montserrat" panose="00000500000000000000" pitchFamily="50" charset="0"/>
                        </a:rPr>
                        <a:t>23%​</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1" i="0">
                          <a:solidFill>
                            <a:srgbClr val="FFFFFF"/>
                          </a:solidFill>
                          <a:effectLst/>
                          <a:latin typeface="Montserrat" panose="00000500000000000000" pitchFamily="50" charset="0"/>
                        </a:rPr>
                        <a:t>20%</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25%</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33%</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a:solidFill>
                            <a:srgbClr val="FFFFFF"/>
                          </a:solidFill>
                          <a:effectLst/>
                          <a:latin typeface="Montserrat" panose="00000500000000000000" pitchFamily="50" charset="0"/>
                        </a:rPr>
                        <a:t>20%</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3607940592"/>
                  </a:ext>
                </a:extLst>
              </a:tr>
              <a:tr h="0">
                <a:tc>
                  <a:txBody>
                    <a:bodyPr/>
                    <a:lstStyle/>
                    <a:p>
                      <a:pPr algn="l" fontAlgn="base"/>
                      <a:r>
                        <a:rPr lang="en-GB" sz="1000" b="0" i="0">
                          <a:solidFill>
                            <a:srgbClr val="000000"/>
                          </a:solidFill>
                          <a:effectLst/>
                          <a:latin typeface="Montserrat" panose="00000500000000000000" pitchFamily="50" charset="0"/>
                        </a:rPr>
                        <a:t>Epilepsy specialist nurse​</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a:solidFill>
                            <a:srgbClr val="000000"/>
                          </a:solidFill>
                          <a:effectLst/>
                          <a:latin typeface="Montserrat" panose="00000500000000000000" pitchFamily="50" charset="0"/>
                        </a:rPr>
                        <a:t>100%</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a:solidFill>
                            <a:srgbClr val="000000"/>
                          </a:solidFill>
                          <a:effectLst/>
                          <a:latin typeface="Montserrat" panose="00000500000000000000" pitchFamily="50" charset="0"/>
                        </a:rPr>
                        <a:t>94%​</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a:solidFill>
                            <a:srgbClr val="000000"/>
                          </a:solidFill>
                          <a:effectLst/>
                          <a:latin typeface="Montserrat" panose="00000500000000000000" pitchFamily="50" charset="0"/>
                        </a:rPr>
                        <a:t>50%​</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a:solidFill>
                            <a:srgbClr val="000000"/>
                          </a:solidFill>
                          <a:effectLst/>
                          <a:latin typeface="Montserrat" panose="00000500000000000000" pitchFamily="50" charset="0"/>
                        </a:rPr>
                        <a:t>91%​</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1" i="0">
                          <a:solidFill>
                            <a:srgbClr val="FFFFFF"/>
                          </a:solidFill>
                          <a:effectLst/>
                          <a:latin typeface="Montserrat" panose="00000500000000000000" pitchFamily="50" charset="0"/>
                        </a:rPr>
                        <a:t>61%</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80%</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83%</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dirty="0">
                          <a:solidFill>
                            <a:srgbClr val="FFFFFF"/>
                          </a:solidFill>
                          <a:effectLst/>
                          <a:latin typeface="Montserrat" panose="00000500000000000000" pitchFamily="50" charset="0"/>
                        </a:rPr>
                        <a:t>80%</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3918904399"/>
                  </a:ext>
                </a:extLst>
              </a:tr>
            </a:tbl>
          </a:graphicData>
        </a:graphic>
      </p:graphicFrame>
      <p:sp>
        <p:nvSpPr>
          <p:cNvPr id="8" name="TextBox 7">
            <a:extLst>
              <a:ext uri="{FF2B5EF4-FFF2-40B4-BE49-F238E27FC236}">
                <a16:creationId xmlns:a16="http://schemas.microsoft.com/office/drawing/2014/main" id="{28C4CFA6-3B8E-8450-98AD-78774BA06474}"/>
              </a:ext>
            </a:extLst>
          </p:cNvPr>
          <p:cNvSpPr txBox="1"/>
          <p:nvPr/>
        </p:nvSpPr>
        <p:spPr>
          <a:xfrm>
            <a:off x="356481" y="796374"/>
            <a:ext cx="8431035" cy="569836"/>
          </a:xfrm>
          <a:prstGeom prst="rect">
            <a:avLst/>
          </a:prstGeom>
          <a:noFill/>
        </p:spPr>
        <p:txBody>
          <a:bodyPr wrap="square" rtlCol="0">
            <a:spAutoFit/>
          </a:bodyPr>
          <a:lstStyle/>
          <a:p>
            <a:pPr>
              <a:lnSpc>
                <a:spcPct val="150000"/>
              </a:lnSpc>
            </a:pPr>
            <a:r>
              <a:rPr lang="en-GB" sz="1100" dirty="0">
                <a:latin typeface="Montserrat" panose="00000500000000000000" pitchFamily="50" charset="0"/>
                <a:cs typeface="Arial" panose="020B0604020202020204" pitchFamily="34" charset="0"/>
              </a:rPr>
              <a:t>NICE recommends that children and young people presenting with suspected seizure are seen by a specialist in the diagnosis and management of epilepsies within 2 weeks of presentation (Quality statement 1).</a:t>
            </a:r>
          </a:p>
        </p:txBody>
      </p:sp>
      <p:sp>
        <p:nvSpPr>
          <p:cNvPr id="9" name="TextBox 8">
            <a:extLst>
              <a:ext uri="{FF2B5EF4-FFF2-40B4-BE49-F238E27FC236}">
                <a16:creationId xmlns:a16="http://schemas.microsoft.com/office/drawing/2014/main" id="{B050B591-F30C-94CE-4E55-ECF97F906169}"/>
              </a:ext>
            </a:extLst>
          </p:cNvPr>
          <p:cNvSpPr txBox="1"/>
          <p:nvPr/>
        </p:nvSpPr>
        <p:spPr>
          <a:xfrm>
            <a:off x="407730" y="1491630"/>
            <a:ext cx="8379786" cy="1077667"/>
          </a:xfrm>
          <a:prstGeom prst="rect">
            <a:avLst/>
          </a:prstGeom>
          <a:solidFill>
            <a:schemeClr val="accent1">
              <a:lumMod val="20000"/>
              <a:lumOff val="80000"/>
            </a:schemeClr>
          </a:solidFill>
        </p:spPr>
        <p:txBody>
          <a:bodyPr wrap="square" rtlCol="0">
            <a:spAutoFit/>
          </a:bodyPr>
          <a:lstStyle/>
          <a:p>
            <a:pPr algn="just">
              <a:lnSpc>
                <a:spcPct val="150000"/>
              </a:lnSpc>
            </a:pPr>
            <a:r>
              <a:rPr lang="en-GB" sz="1100" b="1" dirty="0">
                <a:latin typeface="Montserrat" panose="00000500000000000000" pitchFamily="50" charset="0"/>
                <a:cs typeface="Arial" panose="020B0604020202020204" pitchFamily="34" charset="0"/>
              </a:rPr>
              <a:t>The percentage of CYP with input from a paediatrician with expertise in the first year of care was 100% in 2021 above regional and national average. In 2022, this figure was 86% . Additionally, the percentage of CYP with input from an epilepsy specialist nurse in their first year of care has decreased to 50% in 2021 then increased to 91% in 2022 above national and regional averages. </a:t>
            </a:r>
          </a:p>
        </p:txBody>
      </p:sp>
    </p:spTree>
    <p:extLst>
      <p:ext uri="{BB962C8B-B14F-4D97-AF65-F5344CB8AC3E}">
        <p14:creationId xmlns:p14="http://schemas.microsoft.com/office/powerpoint/2010/main" val="423810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FB6F09-078A-2B59-D579-1AFB0BC3735F}"/>
              </a:ext>
            </a:extLst>
          </p:cNvPr>
          <p:cNvSpPr txBox="1">
            <a:spLocks/>
          </p:cNvSpPr>
          <p:nvPr/>
        </p:nvSpPr>
        <p:spPr>
          <a:xfrm>
            <a:off x="204928" y="123478"/>
            <a:ext cx="8229600" cy="4755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r>
              <a:rPr lang="en-GB" sz="2000" dirty="0"/>
              <a:t>Audit results cohort 3/4 – Time since first referral - Salisbury NHS Foundation Trust​</a:t>
            </a:r>
          </a:p>
        </p:txBody>
      </p:sp>
      <p:graphicFrame>
        <p:nvGraphicFramePr>
          <p:cNvPr id="2" name="Table 1">
            <a:extLst>
              <a:ext uri="{FF2B5EF4-FFF2-40B4-BE49-F238E27FC236}">
                <a16:creationId xmlns:a16="http://schemas.microsoft.com/office/drawing/2014/main" id="{007D9E3C-075F-E270-A067-5648137D2A83}"/>
              </a:ext>
            </a:extLst>
          </p:cNvPr>
          <p:cNvGraphicFramePr>
            <a:graphicFrameLocks noGrp="1"/>
          </p:cNvGraphicFramePr>
          <p:nvPr>
            <p:extLst>
              <p:ext uri="{D42A27DB-BD31-4B8C-83A1-F6EECF244321}">
                <p14:modId xmlns:p14="http://schemas.microsoft.com/office/powerpoint/2010/main" val="1948546703"/>
              </p:ext>
            </p:extLst>
          </p:nvPr>
        </p:nvGraphicFramePr>
        <p:xfrm>
          <a:off x="318394" y="1995686"/>
          <a:ext cx="8301612" cy="2743200"/>
        </p:xfrm>
        <a:graphic>
          <a:graphicData uri="http://schemas.openxmlformats.org/drawingml/2006/table">
            <a:tbl>
              <a:tblPr/>
              <a:tblGrid>
                <a:gridCol w="2430436">
                  <a:extLst>
                    <a:ext uri="{9D8B030D-6E8A-4147-A177-3AD203B41FA5}">
                      <a16:colId xmlns:a16="http://schemas.microsoft.com/office/drawing/2014/main" val="307555953"/>
                    </a:ext>
                  </a:extLst>
                </a:gridCol>
                <a:gridCol w="733897">
                  <a:extLst>
                    <a:ext uri="{9D8B030D-6E8A-4147-A177-3AD203B41FA5}">
                      <a16:colId xmlns:a16="http://schemas.microsoft.com/office/drawing/2014/main" val="2506461437"/>
                    </a:ext>
                  </a:extLst>
                </a:gridCol>
                <a:gridCol w="733897">
                  <a:extLst>
                    <a:ext uri="{9D8B030D-6E8A-4147-A177-3AD203B41FA5}">
                      <a16:colId xmlns:a16="http://schemas.microsoft.com/office/drawing/2014/main" val="1156834609"/>
                    </a:ext>
                  </a:extLst>
                </a:gridCol>
                <a:gridCol w="733897">
                  <a:extLst>
                    <a:ext uri="{9D8B030D-6E8A-4147-A177-3AD203B41FA5}">
                      <a16:colId xmlns:a16="http://schemas.microsoft.com/office/drawing/2014/main" val="2361675711"/>
                    </a:ext>
                  </a:extLst>
                </a:gridCol>
                <a:gridCol w="573137">
                  <a:extLst>
                    <a:ext uri="{9D8B030D-6E8A-4147-A177-3AD203B41FA5}">
                      <a16:colId xmlns:a16="http://schemas.microsoft.com/office/drawing/2014/main" val="2777419006"/>
                    </a:ext>
                  </a:extLst>
                </a:gridCol>
                <a:gridCol w="720080">
                  <a:extLst>
                    <a:ext uri="{9D8B030D-6E8A-4147-A177-3AD203B41FA5}">
                      <a16:colId xmlns:a16="http://schemas.microsoft.com/office/drawing/2014/main" val="3925685459"/>
                    </a:ext>
                  </a:extLst>
                </a:gridCol>
                <a:gridCol w="908474">
                  <a:extLst>
                    <a:ext uri="{9D8B030D-6E8A-4147-A177-3AD203B41FA5}">
                      <a16:colId xmlns:a16="http://schemas.microsoft.com/office/drawing/2014/main" val="3722706927"/>
                    </a:ext>
                  </a:extLst>
                </a:gridCol>
                <a:gridCol w="675702">
                  <a:extLst>
                    <a:ext uri="{9D8B030D-6E8A-4147-A177-3AD203B41FA5}">
                      <a16:colId xmlns:a16="http://schemas.microsoft.com/office/drawing/2014/main" val="539211025"/>
                    </a:ext>
                  </a:extLst>
                </a:gridCol>
                <a:gridCol w="792092">
                  <a:extLst>
                    <a:ext uri="{9D8B030D-6E8A-4147-A177-3AD203B41FA5}">
                      <a16:colId xmlns:a16="http://schemas.microsoft.com/office/drawing/2014/main" val="1186375482"/>
                    </a:ext>
                  </a:extLst>
                </a:gridCol>
              </a:tblGrid>
              <a:tr h="292100">
                <a:tc>
                  <a:txBody>
                    <a:bodyPr/>
                    <a:lstStyle/>
                    <a:p>
                      <a:pPr algn="l" fontAlgn="base"/>
                      <a:r>
                        <a:rPr lang="en-GB" sz="1000" b="1" i="0" dirty="0">
                          <a:solidFill>
                            <a:srgbClr val="FFFFFF"/>
                          </a:solidFill>
                          <a:effectLst/>
                          <a:latin typeface="Montserrat" panose="00000500000000000000" pitchFamily="50" charset="0"/>
                        </a:rPr>
                        <a:t>Time since first referral to first paediatric assessment​</a:t>
                      </a:r>
                      <a:endParaRPr lang="en-GB" b="1" i="0" dirty="0">
                        <a:solidFill>
                          <a:srgbClr val="FFFFFF"/>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2019​</a:t>
                      </a:r>
                      <a:endParaRPr lang="en-GB" b="1" i="0">
                        <a:solidFill>
                          <a:srgbClr val="FFFFFF"/>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2020​</a:t>
                      </a:r>
                      <a:endParaRPr lang="en-GB" b="1" i="0">
                        <a:solidFill>
                          <a:srgbClr val="FFFFFF"/>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2021​</a:t>
                      </a:r>
                      <a:endParaRPr lang="en-GB" b="1" i="0">
                        <a:solidFill>
                          <a:srgbClr val="FFFFFF"/>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2022​</a:t>
                      </a:r>
                      <a:endParaRPr lang="en-GB" b="1" i="0">
                        <a:solidFill>
                          <a:srgbClr val="FFFFFF"/>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2021 – WPNN​</a:t>
                      </a:r>
                      <a:endParaRPr lang="en-GB" b="1" i="0">
                        <a:solidFill>
                          <a:srgbClr val="FFFFFF"/>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2021 – England &amp; Wales​</a:t>
                      </a:r>
                      <a:endParaRPr lang="en-GB" b="1" i="0">
                        <a:solidFill>
                          <a:srgbClr val="FFFFFF"/>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2022 – WPNN​</a:t>
                      </a:r>
                      <a:endParaRPr lang="en-GB" b="1" i="0">
                        <a:solidFill>
                          <a:srgbClr val="FFFFFF"/>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a:solidFill>
                            <a:srgbClr val="FFFFFF"/>
                          </a:solidFill>
                          <a:effectLst/>
                          <a:latin typeface="Montserrat" panose="00000500000000000000" pitchFamily="50" charset="0"/>
                        </a:rPr>
                        <a:t>2022 – England &amp; Wales​</a:t>
                      </a:r>
                      <a:endParaRPr lang="en-GB" b="1" i="0">
                        <a:solidFill>
                          <a:srgbClr val="FFFFFF"/>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2597770675"/>
                  </a:ext>
                </a:extLst>
              </a:tr>
              <a:tr h="133350">
                <a:tc>
                  <a:txBody>
                    <a:bodyPr/>
                    <a:lstStyle/>
                    <a:p>
                      <a:pPr algn="l" fontAlgn="base"/>
                      <a:r>
                        <a:rPr lang="en-GB" sz="1000" b="0" i="0">
                          <a:solidFill>
                            <a:srgbClr val="000000"/>
                          </a:solidFill>
                          <a:effectLst/>
                          <a:latin typeface="Montserrat" panose="00000500000000000000" pitchFamily="50" charset="0"/>
                        </a:rPr>
                        <a:t>0 – 2 weeks​</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0%</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24%</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0%</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36%</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1" i="0" u="none" strike="noStrike">
                          <a:solidFill>
                            <a:srgbClr val="FFFFFF"/>
                          </a:solidFill>
                          <a:effectLst/>
                          <a:latin typeface="Montserrat" panose="00000500000000000000" pitchFamily="50" charset="0"/>
                        </a:rPr>
                        <a:t>31%</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a:solidFill>
                            <a:srgbClr val="FFFFFF"/>
                          </a:solidFill>
                          <a:effectLst/>
                          <a:latin typeface="Montserrat" panose="00000500000000000000" pitchFamily="50" charset="0"/>
                        </a:rPr>
                        <a:t>23%</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a:solidFill>
                            <a:srgbClr val="FFFFFF"/>
                          </a:solidFill>
                          <a:effectLst/>
                          <a:latin typeface="Montserrat" panose="00000500000000000000" pitchFamily="50" charset="0"/>
                        </a:rPr>
                        <a:t>23%</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u="none" strike="noStrike">
                          <a:solidFill>
                            <a:srgbClr val="FFFFFF"/>
                          </a:solidFill>
                          <a:effectLst/>
                          <a:latin typeface="Montserrat" panose="00000500000000000000" pitchFamily="50" charset="0"/>
                        </a:rPr>
                        <a:t>21%</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3027167547"/>
                  </a:ext>
                </a:extLst>
              </a:tr>
              <a:tr h="133350">
                <a:tc>
                  <a:txBody>
                    <a:bodyPr/>
                    <a:lstStyle/>
                    <a:p>
                      <a:pPr algn="l" fontAlgn="base"/>
                      <a:r>
                        <a:rPr lang="en-GB" sz="1000" b="0" i="0">
                          <a:solidFill>
                            <a:srgbClr val="000000"/>
                          </a:solidFill>
                          <a:effectLst/>
                          <a:latin typeface="Montserrat" panose="00000500000000000000" pitchFamily="50" charset="0"/>
                        </a:rPr>
                        <a:t>2 – 4 weeks​</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a:solidFill>
                            <a:srgbClr val="000000"/>
                          </a:solidFill>
                          <a:effectLst/>
                          <a:latin typeface="Montserrat" panose="00000500000000000000" pitchFamily="50" charset="0"/>
                        </a:rPr>
                        <a:t>25%</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a:solidFill>
                            <a:srgbClr val="000000"/>
                          </a:solidFill>
                          <a:effectLst/>
                          <a:latin typeface="Montserrat" panose="00000500000000000000" pitchFamily="50" charset="0"/>
                        </a:rPr>
                        <a:t>6%</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a:solidFill>
                            <a:srgbClr val="000000"/>
                          </a:solidFill>
                          <a:effectLst/>
                          <a:latin typeface="Montserrat" panose="00000500000000000000" pitchFamily="50" charset="0"/>
                        </a:rPr>
                        <a:t>0%</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a:solidFill>
                            <a:srgbClr val="000000"/>
                          </a:solidFill>
                          <a:effectLst/>
                          <a:latin typeface="Montserrat" panose="00000500000000000000" pitchFamily="50" charset="0"/>
                        </a:rPr>
                        <a:t>14%</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1" i="0" u="none" strike="noStrike">
                          <a:solidFill>
                            <a:srgbClr val="FFFFFF"/>
                          </a:solidFill>
                          <a:effectLst/>
                          <a:latin typeface="Montserrat" panose="00000500000000000000" pitchFamily="50" charset="0"/>
                        </a:rPr>
                        <a:t>14%</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a:solidFill>
                            <a:srgbClr val="FFFFFF"/>
                          </a:solidFill>
                          <a:effectLst/>
                          <a:latin typeface="Montserrat" panose="00000500000000000000" pitchFamily="50" charset="0"/>
                        </a:rPr>
                        <a:t>12%</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a:solidFill>
                            <a:srgbClr val="FFFFFF"/>
                          </a:solidFill>
                          <a:effectLst/>
                          <a:latin typeface="Montserrat" panose="00000500000000000000" pitchFamily="50" charset="0"/>
                        </a:rPr>
                        <a:t>8%</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u="none" strike="noStrike">
                          <a:solidFill>
                            <a:srgbClr val="FFFFFF"/>
                          </a:solidFill>
                          <a:effectLst/>
                          <a:latin typeface="Montserrat" panose="00000500000000000000" pitchFamily="50" charset="0"/>
                        </a:rPr>
                        <a:t>11%</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1586157962"/>
                  </a:ext>
                </a:extLst>
              </a:tr>
              <a:tr h="133350">
                <a:tc>
                  <a:txBody>
                    <a:bodyPr/>
                    <a:lstStyle/>
                    <a:p>
                      <a:pPr algn="l" fontAlgn="base"/>
                      <a:r>
                        <a:rPr lang="en-GB" sz="1000" b="0" i="0">
                          <a:solidFill>
                            <a:srgbClr val="000000"/>
                          </a:solidFill>
                          <a:effectLst/>
                          <a:latin typeface="Montserrat" panose="00000500000000000000" pitchFamily="50" charset="0"/>
                        </a:rPr>
                        <a:t>4 – 6 weeks​</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25%</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0%</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0%</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9%</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1" i="0" u="none" strike="noStrike">
                          <a:solidFill>
                            <a:srgbClr val="FFFFFF"/>
                          </a:solidFill>
                          <a:effectLst/>
                          <a:latin typeface="Montserrat" panose="00000500000000000000" pitchFamily="50" charset="0"/>
                        </a:rPr>
                        <a:t>4%</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a:solidFill>
                            <a:srgbClr val="FFFFFF"/>
                          </a:solidFill>
                          <a:effectLst/>
                          <a:latin typeface="Montserrat" panose="00000500000000000000" pitchFamily="50" charset="0"/>
                        </a:rPr>
                        <a:t>9%</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a:solidFill>
                            <a:srgbClr val="FFFFFF"/>
                          </a:solidFill>
                          <a:effectLst/>
                          <a:latin typeface="Montserrat" panose="00000500000000000000" pitchFamily="50" charset="0"/>
                        </a:rPr>
                        <a:t>10%</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u="none" strike="noStrike">
                          <a:solidFill>
                            <a:srgbClr val="FFFFFF"/>
                          </a:solidFill>
                          <a:effectLst/>
                          <a:latin typeface="Montserrat" panose="00000500000000000000" pitchFamily="50" charset="0"/>
                        </a:rPr>
                        <a:t>11%</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1661172490"/>
                  </a:ext>
                </a:extLst>
              </a:tr>
              <a:tr h="133350">
                <a:tc>
                  <a:txBody>
                    <a:bodyPr/>
                    <a:lstStyle/>
                    <a:p>
                      <a:pPr algn="l" fontAlgn="base"/>
                      <a:r>
                        <a:rPr lang="en-GB" sz="1000" b="0" i="0">
                          <a:solidFill>
                            <a:srgbClr val="000000"/>
                          </a:solidFill>
                          <a:effectLst/>
                          <a:latin typeface="Montserrat" panose="00000500000000000000" pitchFamily="50" charset="0"/>
                        </a:rPr>
                        <a:t>6 – 8 weeks​</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a:solidFill>
                            <a:srgbClr val="000000"/>
                          </a:solidFill>
                          <a:effectLst/>
                          <a:latin typeface="Montserrat" panose="00000500000000000000" pitchFamily="50" charset="0"/>
                        </a:rPr>
                        <a:t>0%</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a:solidFill>
                            <a:srgbClr val="000000"/>
                          </a:solidFill>
                          <a:effectLst/>
                          <a:latin typeface="Montserrat" panose="00000500000000000000" pitchFamily="50" charset="0"/>
                        </a:rPr>
                        <a:t>29%</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a:solidFill>
                            <a:srgbClr val="000000"/>
                          </a:solidFill>
                          <a:effectLst/>
                          <a:latin typeface="Montserrat" panose="00000500000000000000" pitchFamily="50" charset="0"/>
                        </a:rPr>
                        <a:t>0%</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a:solidFill>
                            <a:srgbClr val="000000"/>
                          </a:solidFill>
                          <a:effectLst/>
                          <a:latin typeface="Montserrat" panose="00000500000000000000" pitchFamily="50" charset="0"/>
                        </a:rPr>
                        <a:t>14%</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1" i="0" u="none" strike="noStrike">
                          <a:solidFill>
                            <a:srgbClr val="FFFFFF"/>
                          </a:solidFill>
                          <a:effectLst/>
                          <a:latin typeface="Montserrat" panose="00000500000000000000" pitchFamily="50" charset="0"/>
                        </a:rPr>
                        <a:t>6%</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a:solidFill>
                            <a:srgbClr val="FFFFFF"/>
                          </a:solidFill>
                          <a:effectLst/>
                          <a:latin typeface="Montserrat" panose="00000500000000000000" pitchFamily="50" charset="0"/>
                        </a:rPr>
                        <a:t>7%</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a:solidFill>
                            <a:srgbClr val="FFFFFF"/>
                          </a:solidFill>
                          <a:effectLst/>
                          <a:latin typeface="Montserrat" panose="00000500000000000000" pitchFamily="50" charset="0"/>
                        </a:rPr>
                        <a:t>10%</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u="none" strike="noStrike">
                          <a:solidFill>
                            <a:srgbClr val="FFFFFF"/>
                          </a:solidFill>
                          <a:effectLst/>
                          <a:latin typeface="Montserrat" panose="00000500000000000000" pitchFamily="50" charset="0"/>
                        </a:rPr>
                        <a:t>8%</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4081700218"/>
                  </a:ext>
                </a:extLst>
              </a:tr>
              <a:tr h="133350">
                <a:tc>
                  <a:txBody>
                    <a:bodyPr/>
                    <a:lstStyle/>
                    <a:p>
                      <a:pPr algn="l" fontAlgn="base"/>
                      <a:r>
                        <a:rPr lang="en-GB" sz="1000" b="0" i="0">
                          <a:solidFill>
                            <a:srgbClr val="000000"/>
                          </a:solidFill>
                          <a:effectLst/>
                          <a:latin typeface="Montserrat" panose="00000500000000000000" pitchFamily="50" charset="0"/>
                        </a:rPr>
                        <a:t>8 – 10 weeks​</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0%</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6%</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50%</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5%</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1" i="0" u="none" strike="noStrike">
                          <a:solidFill>
                            <a:srgbClr val="FFFFFF"/>
                          </a:solidFill>
                          <a:effectLst/>
                          <a:latin typeface="Montserrat" panose="00000500000000000000" pitchFamily="50" charset="0"/>
                        </a:rPr>
                        <a:t>10%</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a:solidFill>
                            <a:srgbClr val="FFFFFF"/>
                          </a:solidFill>
                          <a:effectLst/>
                          <a:latin typeface="Montserrat" panose="00000500000000000000" pitchFamily="50" charset="0"/>
                        </a:rPr>
                        <a:t>5%</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a:solidFill>
                            <a:srgbClr val="FFFFFF"/>
                          </a:solidFill>
                          <a:effectLst/>
                          <a:latin typeface="Montserrat" panose="00000500000000000000" pitchFamily="50" charset="0"/>
                        </a:rPr>
                        <a:t>6%</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u="none" strike="noStrike">
                          <a:solidFill>
                            <a:srgbClr val="FFFFFF"/>
                          </a:solidFill>
                          <a:effectLst/>
                          <a:latin typeface="Montserrat" panose="00000500000000000000" pitchFamily="50" charset="0"/>
                        </a:rPr>
                        <a:t>7%</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766044287"/>
                  </a:ext>
                </a:extLst>
              </a:tr>
              <a:tr h="133350">
                <a:tc>
                  <a:txBody>
                    <a:bodyPr/>
                    <a:lstStyle/>
                    <a:p>
                      <a:pPr algn="l" fontAlgn="base"/>
                      <a:r>
                        <a:rPr lang="en-GB" sz="1000" b="0" i="0">
                          <a:solidFill>
                            <a:srgbClr val="000000"/>
                          </a:solidFill>
                          <a:effectLst/>
                          <a:latin typeface="Montserrat" panose="00000500000000000000" pitchFamily="50" charset="0"/>
                        </a:rPr>
                        <a:t>10 – 12 weeks​</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a:solidFill>
                            <a:srgbClr val="000000"/>
                          </a:solidFill>
                          <a:effectLst/>
                          <a:latin typeface="Montserrat" panose="00000500000000000000" pitchFamily="50" charset="0"/>
                        </a:rPr>
                        <a:t>0%</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a:solidFill>
                            <a:srgbClr val="000000"/>
                          </a:solidFill>
                          <a:effectLst/>
                          <a:latin typeface="Montserrat" panose="00000500000000000000" pitchFamily="50" charset="0"/>
                        </a:rPr>
                        <a:t>6%</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a:solidFill>
                            <a:srgbClr val="000000"/>
                          </a:solidFill>
                          <a:effectLst/>
                          <a:latin typeface="Montserrat" panose="00000500000000000000" pitchFamily="50" charset="0"/>
                        </a:rPr>
                        <a:t>0%</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a:solidFill>
                            <a:srgbClr val="000000"/>
                          </a:solidFill>
                          <a:effectLst/>
                          <a:latin typeface="Montserrat" panose="00000500000000000000" pitchFamily="50" charset="0"/>
                        </a:rPr>
                        <a:t>0%</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1" i="0" u="none" strike="noStrike">
                          <a:solidFill>
                            <a:srgbClr val="FFFFFF"/>
                          </a:solidFill>
                          <a:effectLst/>
                          <a:latin typeface="Montserrat" panose="00000500000000000000" pitchFamily="50" charset="0"/>
                        </a:rPr>
                        <a:t>0%</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a:solidFill>
                            <a:srgbClr val="FFFFFF"/>
                          </a:solidFill>
                          <a:effectLst/>
                          <a:latin typeface="Montserrat" panose="00000500000000000000" pitchFamily="50" charset="0"/>
                        </a:rPr>
                        <a:t>3%</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a:solidFill>
                            <a:srgbClr val="FFFFFF"/>
                          </a:solidFill>
                          <a:effectLst/>
                          <a:latin typeface="Montserrat" panose="00000500000000000000" pitchFamily="50" charset="0"/>
                        </a:rPr>
                        <a:t>2%</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u="none" strike="noStrike">
                          <a:solidFill>
                            <a:srgbClr val="FFFFFF"/>
                          </a:solidFill>
                          <a:effectLst/>
                          <a:latin typeface="Montserrat" panose="00000500000000000000" pitchFamily="50" charset="0"/>
                        </a:rPr>
                        <a:t>5%</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2303334981"/>
                  </a:ext>
                </a:extLst>
              </a:tr>
              <a:tr h="133350">
                <a:tc>
                  <a:txBody>
                    <a:bodyPr/>
                    <a:lstStyle/>
                    <a:p>
                      <a:pPr algn="l" fontAlgn="base"/>
                      <a:r>
                        <a:rPr lang="en-GB" sz="1000" b="0" i="0">
                          <a:solidFill>
                            <a:srgbClr val="000000"/>
                          </a:solidFill>
                          <a:effectLst/>
                          <a:latin typeface="Montserrat" panose="00000500000000000000" pitchFamily="50" charset="0"/>
                        </a:rPr>
                        <a:t>12 – 14 weeks​</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0%</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0%</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0%</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0%</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1" i="0" u="none" strike="noStrike">
                          <a:solidFill>
                            <a:srgbClr val="FFFFFF"/>
                          </a:solidFill>
                          <a:effectLst/>
                          <a:latin typeface="Montserrat" panose="00000500000000000000" pitchFamily="50" charset="0"/>
                        </a:rPr>
                        <a:t>4%</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a:solidFill>
                            <a:srgbClr val="FFFFFF"/>
                          </a:solidFill>
                          <a:effectLst/>
                          <a:latin typeface="Montserrat" panose="00000500000000000000" pitchFamily="50" charset="0"/>
                        </a:rPr>
                        <a:t>3%</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a:solidFill>
                            <a:srgbClr val="FFFFFF"/>
                          </a:solidFill>
                          <a:effectLst/>
                          <a:latin typeface="Montserrat" panose="00000500000000000000" pitchFamily="50" charset="0"/>
                        </a:rPr>
                        <a:t>2%</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u="none" strike="noStrike">
                          <a:solidFill>
                            <a:srgbClr val="FFFFFF"/>
                          </a:solidFill>
                          <a:effectLst/>
                          <a:latin typeface="Montserrat" panose="00000500000000000000" pitchFamily="50" charset="0"/>
                        </a:rPr>
                        <a:t>3%</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159843494"/>
                  </a:ext>
                </a:extLst>
              </a:tr>
              <a:tr h="133350">
                <a:tc>
                  <a:txBody>
                    <a:bodyPr/>
                    <a:lstStyle/>
                    <a:p>
                      <a:pPr algn="l" fontAlgn="base"/>
                      <a:r>
                        <a:rPr lang="en-GB" sz="1000" b="0" i="0">
                          <a:solidFill>
                            <a:srgbClr val="000000"/>
                          </a:solidFill>
                          <a:effectLst/>
                          <a:latin typeface="Montserrat" panose="00000500000000000000" pitchFamily="50" charset="0"/>
                        </a:rPr>
                        <a:t>14 – 16 weeks​</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a:solidFill>
                            <a:srgbClr val="000000"/>
                          </a:solidFill>
                          <a:effectLst/>
                          <a:latin typeface="Montserrat" panose="00000500000000000000" pitchFamily="50" charset="0"/>
                        </a:rPr>
                        <a:t>0%</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a:solidFill>
                            <a:srgbClr val="000000"/>
                          </a:solidFill>
                          <a:effectLst/>
                          <a:latin typeface="Montserrat" panose="00000500000000000000" pitchFamily="50" charset="0"/>
                        </a:rPr>
                        <a:t>6%</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a:solidFill>
                            <a:srgbClr val="000000"/>
                          </a:solidFill>
                          <a:effectLst/>
                          <a:latin typeface="Montserrat" panose="00000500000000000000" pitchFamily="50" charset="0"/>
                        </a:rPr>
                        <a:t>50%</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a:solidFill>
                            <a:srgbClr val="000000"/>
                          </a:solidFill>
                          <a:effectLst/>
                          <a:latin typeface="Montserrat" panose="00000500000000000000" pitchFamily="50" charset="0"/>
                        </a:rPr>
                        <a:t>0%</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1" i="0" u="none" strike="noStrike">
                          <a:solidFill>
                            <a:srgbClr val="FFFFFF"/>
                          </a:solidFill>
                          <a:effectLst/>
                          <a:latin typeface="Montserrat" panose="00000500000000000000" pitchFamily="50" charset="0"/>
                        </a:rPr>
                        <a:t>6%</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a:solidFill>
                            <a:srgbClr val="FFFFFF"/>
                          </a:solidFill>
                          <a:effectLst/>
                          <a:latin typeface="Montserrat" panose="00000500000000000000" pitchFamily="50" charset="0"/>
                        </a:rPr>
                        <a:t>2%</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a:solidFill>
                            <a:srgbClr val="FFFFFF"/>
                          </a:solidFill>
                          <a:effectLst/>
                          <a:latin typeface="Montserrat" panose="00000500000000000000" pitchFamily="50" charset="0"/>
                        </a:rPr>
                        <a:t>2%</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u="none" strike="noStrike">
                          <a:solidFill>
                            <a:srgbClr val="FFFFFF"/>
                          </a:solidFill>
                          <a:effectLst/>
                          <a:latin typeface="Montserrat" panose="00000500000000000000" pitchFamily="50" charset="0"/>
                        </a:rPr>
                        <a:t>2%</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3987908441"/>
                  </a:ext>
                </a:extLst>
              </a:tr>
              <a:tr h="133350">
                <a:tc>
                  <a:txBody>
                    <a:bodyPr/>
                    <a:lstStyle/>
                    <a:p>
                      <a:pPr algn="l" fontAlgn="base"/>
                      <a:r>
                        <a:rPr lang="en-GB" sz="1000" b="0" i="0">
                          <a:solidFill>
                            <a:srgbClr val="000000"/>
                          </a:solidFill>
                          <a:effectLst/>
                          <a:latin typeface="Montserrat" panose="00000500000000000000" pitchFamily="50" charset="0"/>
                        </a:rPr>
                        <a:t>16 + weeks​</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25%</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18%</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0%</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18%</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1" i="0" u="none" strike="noStrike">
                          <a:solidFill>
                            <a:srgbClr val="FFFFFF"/>
                          </a:solidFill>
                          <a:effectLst/>
                          <a:latin typeface="Montserrat" panose="00000500000000000000" pitchFamily="50" charset="0"/>
                        </a:rPr>
                        <a:t>14%</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a:solidFill>
                            <a:srgbClr val="FFFFFF"/>
                          </a:solidFill>
                          <a:effectLst/>
                          <a:latin typeface="Montserrat" panose="00000500000000000000" pitchFamily="50" charset="0"/>
                        </a:rPr>
                        <a:t>13%</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a:solidFill>
                            <a:srgbClr val="FFFFFF"/>
                          </a:solidFill>
                          <a:effectLst/>
                          <a:latin typeface="Montserrat" panose="00000500000000000000" pitchFamily="50" charset="0"/>
                        </a:rPr>
                        <a:t>29%</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u="none" strike="noStrike" dirty="0">
                          <a:solidFill>
                            <a:srgbClr val="FFFFFF"/>
                          </a:solidFill>
                          <a:effectLst/>
                          <a:latin typeface="Montserrat" panose="00000500000000000000" pitchFamily="50" charset="0"/>
                        </a:rPr>
                        <a:t>13%</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2348668070"/>
                  </a:ext>
                </a:extLst>
              </a:tr>
            </a:tbl>
          </a:graphicData>
        </a:graphic>
      </p:graphicFrame>
      <p:sp>
        <p:nvSpPr>
          <p:cNvPr id="3" name="TextBox 2">
            <a:extLst>
              <a:ext uri="{FF2B5EF4-FFF2-40B4-BE49-F238E27FC236}">
                <a16:creationId xmlns:a16="http://schemas.microsoft.com/office/drawing/2014/main" id="{72747A31-1FDD-B9E8-1332-0EE945927BA9}"/>
              </a:ext>
            </a:extLst>
          </p:cNvPr>
          <p:cNvSpPr txBox="1"/>
          <p:nvPr/>
        </p:nvSpPr>
        <p:spPr>
          <a:xfrm>
            <a:off x="319510" y="771550"/>
            <a:ext cx="8301612" cy="573042"/>
          </a:xfrm>
          <a:prstGeom prst="rect">
            <a:avLst/>
          </a:prstGeom>
          <a:noFill/>
        </p:spPr>
        <p:txBody>
          <a:bodyPr wrap="square" rtlCol="0">
            <a:spAutoFit/>
          </a:bodyPr>
          <a:lstStyle/>
          <a:p>
            <a:pPr>
              <a:lnSpc>
                <a:spcPct val="150000"/>
              </a:lnSpc>
            </a:pPr>
            <a:r>
              <a:rPr lang="en-GB" sz="1100" b="0" i="0" dirty="0">
                <a:solidFill>
                  <a:srgbClr val="000000"/>
                </a:solidFill>
                <a:effectLst/>
                <a:latin typeface="Montserrat" panose="00000500000000000000" pitchFamily="50" charset="0"/>
              </a:rPr>
              <a:t>The Salisbury paediatric epilepsy service are able to provide some level of input from a paediatric consultant with ‘expertise in epilepsy. </a:t>
            </a:r>
            <a:endParaRPr lang="en-GB" sz="1100" dirty="0"/>
          </a:p>
        </p:txBody>
      </p:sp>
      <p:sp>
        <p:nvSpPr>
          <p:cNvPr id="5" name="TextBox 4">
            <a:extLst>
              <a:ext uri="{FF2B5EF4-FFF2-40B4-BE49-F238E27FC236}">
                <a16:creationId xmlns:a16="http://schemas.microsoft.com/office/drawing/2014/main" id="{C6440A90-55C2-3822-78FA-65FCF20F3168}"/>
              </a:ext>
            </a:extLst>
          </p:cNvPr>
          <p:cNvSpPr txBox="1"/>
          <p:nvPr/>
        </p:nvSpPr>
        <p:spPr>
          <a:xfrm>
            <a:off x="336030" y="1344592"/>
            <a:ext cx="8285092" cy="569836"/>
          </a:xfrm>
          <a:prstGeom prst="rect">
            <a:avLst/>
          </a:prstGeom>
          <a:solidFill>
            <a:schemeClr val="accent1">
              <a:lumMod val="20000"/>
              <a:lumOff val="80000"/>
            </a:schemeClr>
          </a:solidFill>
        </p:spPr>
        <p:txBody>
          <a:bodyPr wrap="square" rtlCol="0">
            <a:spAutoFit/>
          </a:bodyPr>
          <a:lstStyle/>
          <a:p>
            <a:pPr algn="just">
              <a:lnSpc>
                <a:spcPct val="150000"/>
              </a:lnSpc>
            </a:pPr>
            <a:r>
              <a:rPr lang="en-GB" sz="1100" b="1" i="0" dirty="0">
                <a:effectLst/>
                <a:latin typeface="Montserrat" panose="00000500000000000000" pitchFamily="50" charset="0"/>
                <a:cs typeface="Arial" panose="020B0604020202020204" pitchFamily="34" charset="0"/>
              </a:rPr>
              <a:t>The percentage of CYP that were seen by a paediatrician with expertise in epilepsy within 2 weeks of first referral increased to 36% and 2-4 weeks of first referral in 2022, above regional and national averages. </a:t>
            </a:r>
            <a:endParaRPr lang="en-GB" sz="1100" b="1" dirty="0">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3701264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FB6F09-078A-2B59-D579-1AFB0BC3735F}"/>
              </a:ext>
            </a:extLst>
          </p:cNvPr>
          <p:cNvSpPr txBox="1">
            <a:spLocks/>
          </p:cNvSpPr>
          <p:nvPr/>
        </p:nvSpPr>
        <p:spPr>
          <a:xfrm>
            <a:off x="204928" y="123478"/>
            <a:ext cx="8229600" cy="4755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r>
              <a:rPr lang="en-GB" sz="2000" dirty="0"/>
              <a:t>Audit results cohort 3/4 – Time since first referral - Salisbury NHS Foundation Trust​</a:t>
            </a:r>
          </a:p>
        </p:txBody>
      </p:sp>
      <p:graphicFrame>
        <p:nvGraphicFramePr>
          <p:cNvPr id="2" name="Chart 1">
            <a:extLst>
              <a:ext uri="{FF2B5EF4-FFF2-40B4-BE49-F238E27FC236}">
                <a16:creationId xmlns:a16="http://schemas.microsoft.com/office/drawing/2014/main" id="{E1440012-FADD-402D-283C-9BE83296FC14}"/>
              </a:ext>
            </a:extLst>
          </p:cNvPr>
          <p:cNvGraphicFramePr/>
          <p:nvPr>
            <p:extLst>
              <p:ext uri="{D42A27DB-BD31-4B8C-83A1-F6EECF244321}">
                <p14:modId xmlns:p14="http://schemas.microsoft.com/office/powerpoint/2010/main" val="2609464354"/>
              </p:ext>
            </p:extLst>
          </p:nvPr>
        </p:nvGraphicFramePr>
        <p:xfrm>
          <a:off x="502335" y="1131590"/>
          <a:ext cx="5856312" cy="338437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0893B2F1-509C-CB08-F28C-3AB24D9FF4D7}"/>
              </a:ext>
            </a:extLst>
          </p:cNvPr>
          <p:cNvSpPr txBox="1"/>
          <p:nvPr/>
        </p:nvSpPr>
        <p:spPr>
          <a:xfrm>
            <a:off x="6732240" y="1131590"/>
            <a:ext cx="1909425" cy="2347246"/>
          </a:xfrm>
          <a:prstGeom prst="rect">
            <a:avLst/>
          </a:prstGeom>
          <a:solidFill>
            <a:schemeClr val="accent1"/>
          </a:solidFill>
        </p:spPr>
        <p:txBody>
          <a:bodyPr wrap="square" rtlCol="0">
            <a:spAutoFit/>
          </a:bodyPr>
          <a:lstStyle/>
          <a:p>
            <a:pPr>
              <a:lnSpc>
                <a:spcPct val="150000"/>
              </a:lnSpc>
            </a:pPr>
            <a:r>
              <a:rPr lang="en-GB" sz="1100" b="1" i="0" dirty="0">
                <a:solidFill>
                  <a:schemeClr val="bg1"/>
                </a:solidFill>
                <a:effectLst/>
                <a:latin typeface="Montserrat" panose="00000500000000000000" pitchFamily="50" charset="0"/>
              </a:rPr>
              <a:t>Graph showing Trust level, regional and national results on Time since referral to first paediatric assessment in 2022</a:t>
            </a:r>
          </a:p>
          <a:p>
            <a:pPr>
              <a:lnSpc>
                <a:spcPct val="150000"/>
              </a:lnSpc>
            </a:pPr>
            <a:r>
              <a:rPr lang="en-GB" sz="1100" b="1" dirty="0">
                <a:solidFill>
                  <a:schemeClr val="bg1"/>
                </a:solidFill>
                <a:latin typeface="Montserrat" panose="00000500000000000000" pitchFamily="50" charset="0"/>
              </a:rPr>
              <a:t>*RNZ represents Salisbury NHS Foundation Trust​</a:t>
            </a:r>
          </a:p>
        </p:txBody>
      </p:sp>
    </p:spTree>
    <p:extLst>
      <p:ext uri="{BB962C8B-B14F-4D97-AF65-F5344CB8AC3E}">
        <p14:creationId xmlns:p14="http://schemas.microsoft.com/office/powerpoint/2010/main" val="735557111"/>
      </p:ext>
    </p:extLst>
  </p:cSld>
  <p:clrMapOvr>
    <a:masterClrMapping/>
  </p:clrMapOvr>
</p:sld>
</file>

<file path=ppt/theme/theme1.xml><?xml version="1.0" encoding="utf-8"?>
<a:theme xmlns:a="http://schemas.openxmlformats.org/drawingml/2006/main" name="Office Theme">
  <a:themeElements>
    <a:clrScheme name="RCPCH Colours">
      <a:dk1>
        <a:sysClr val="windowText" lastClr="000000"/>
      </a:dk1>
      <a:lt1>
        <a:sysClr val="window" lastClr="FFFFFF"/>
      </a:lt1>
      <a:dk2>
        <a:srgbClr val="0D0D58"/>
      </a:dk2>
      <a:lt2>
        <a:srgbClr val="FFFFFF"/>
      </a:lt2>
      <a:accent1>
        <a:srgbClr val="11A7F2"/>
      </a:accent1>
      <a:accent2>
        <a:srgbClr val="3366CC"/>
      </a:accent2>
      <a:accent3>
        <a:srgbClr val="E00087"/>
      </a:accent3>
      <a:accent4>
        <a:srgbClr val="66CC33"/>
      </a:accent4>
      <a:accent5>
        <a:srgbClr val="E60700"/>
      </a:accent5>
      <a:accent6>
        <a:srgbClr val="FF8000"/>
      </a:accent6>
      <a:hlink>
        <a:srgbClr val="E0008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RCPCH Colours">
      <a:dk1>
        <a:sysClr val="windowText" lastClr="000000"/>
      </a:dk1>
      <a:lt1>
        <a:sysClr val="window" lastClr="FFFFFF"/>
      </a:lt1>
      <a:dk2>
        <a:srgbClr val="0D0D58"/>
      </a:dk2>
      <a:lt2>
        <a:srgbClr val="FFFFFF"/>
      </a:lt2>
      <a:accent1>
        <a:srgbClr val="11A7F2"/>
      </a:accent1>
      <a:accent2>
        <a:srgbClr val="3366CC"/>
      </a:accent2>
      <a:accent3>
        <a:srgbClr val="E00087"/>
      </a:accent3>
      <a:accent4>
        <a:srgbClr val="66CC33"/>
      </a:accent4>
      <a:accent5>
        <a:srgbClr val="E60700"/>
      </a:accent5>
      <a:accent6>
        <a:srgbClr val="FF8000"/>
      </a:accent6>
      <a:hlink>
        <a:srgbClr val="E0008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73892B6BD4C814D864FE852C6B62926" ma:contentTypeVersion="32" ma:contentTypeDescription="Create a new document." ma:contentTypeScope="" ma:versionID="43a092e388befc42c59aa7a5e68b34ef">
  <xsd:schema xmlns:xsd="http://www.w3.org/2001/XMLSchema" xmlns:xs="http://www.w3.org/2001/XMLSchema" xmlns:p="http://schemas.microsoft.com/office/2006/metadata/properties" xmlns:ns2="19cfbb22-967d-441b-b2d0-56543b08ad7d" xmlns:ns3="http://schemas.microsoft.com/sharepoint/v3/fields" xmlns:ns4="e7b00261-fff3-41e0-a06e-29be7bbb4b90" targetNamespace="http://schemas.microsoft.com/office/2006/metadata/properties" ma:root="true" ma:fieldsID="224c33fb47e9347930edbe9cd0369c4b" ns2:_="" ns3:_="" ns4:_="">
    <xsd:import namespace="19cfbb22-967d-441b-b2d0-56543b08ad7d"/>
    <xsd:import namespace="http://schemas.microsoft.com/sharepoint/v3/fields"/>
    <xsd:import namespace="e7b00261-fff3-41e0-a06e-29be7bbb4b90"/>
    <xsd:element name="properties">
      <xsd:complexType>
        <xsd:sequence>
          <xsd:element name="documentManagement">
            <xsd:complexType>
              <xsd:all>
                <xsd:element ref="ns2:nf553947567e4e08a7a428dd067c6ddf" minOccurs="0"/>
                <xsd:element ref="ns2:TaxCatchAll" minOccurs="0"/>
                <xsd:element ref="ns2:pbf2f93df8dd4eb080efdd315b87a374" minOccurs="0"/>
                <xsd:element ref="ns2:mc9a21fcd6b24904b2be8748004271cc" minOccurs="0"/>
                <xsd:element ref="ns2:fdb3048ee4f64c2ab103fa5c08134177" minOccurs="0"/>
                <xsd:element ref="ns2:i17683cc25004393bf5e7a85079a67d2" minOccurs="0"/>
                <xsd:element ref="ns2:Project_x002f__x0020_contract_x0020_end_x0020_date" minOccurs="0"/>
                <xsd:element ref="ns2:n63e5b34d79144c59fc93a19d30f3a0b" minOccurs="0"/>
                <xsd:element ref="ns3:_Source" minOccurs="0"/>
                <xsd:element ref="ns4:MediaServiceMetadata" minOccurs="0"/>
                <xsd:element ref="ns4:MediaServiceFastMetadata" minOccurs="0"/>
                <xsd:element ref="ns4:MediaServiceDateTaken" minOccurs="0"/>
                <xsd:element ref="ns4:MediaServiceAutoTags" minOccurs="0"/>
                <xsd:element ref="ns4:MediaLengthInSeconds" minOccurs="0"/>
                <xsd:element ref="ns4:MediaServiceAutoKeyPoints" minOccurs="0"/>
                <xsd:element ref="ns4:MediaServiceKeyPoints" minOccurs="0"/>
                <xsd:element ref="ns4:MediaServiceGenerationTime" minOccurs="0"/>
                <xsd:element ref="ns4:MediaServiceEventHashCode" minOccurs="0"/>
                <xsd:element ref="ns4:MediaServiceOCR" minOccurs="0"/>
                <xsd:element ref="ns4:lcf76f155ced4ddcb4097134ff3c332f" minOccurs="0"/>
                <xsd:element ref="ns2:SharedWithUsers" minOccurs="0"/>
                <xsd:element ref="ns2:SharedWithDetails" minOccurs="0"/>
                <xsd:element ref="ns4:MediaServiceObjectDetectorVersions" minOccurs="0"/>
                <xsd:element ref="ns4:MediaServiceSearchPropertie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cfbb22-967d-441b-b2d0-56543b08ad7d" elementFormDefault="qualified">
    <xsd:import namespace="http://schemas.microsoft.com/office/2006/documentManagement/types"/>
    <xsd:import namespace="http://schemas.microsoft.com/office/infopath/2007/PartnerControls"/>
    <xsd:element name="nf553947567e4e08a7a428dd067c6ddf" ma:index="9" nillable="true" ma:taxonomy="true" ma:internalName="nf553947567e4e08a7a428dd067c6ddf" ma:taxonomyFieldName="Business_x0020_Activity" ma:displayName="Business Activity" ma:default="" ma:fieldId="{7f553947-567e-4e08-a7a4-28dd067c6ddf}" ma:sspId="72c748ba-2422-442a-8da0-8c3a11393106" ma:termSetId="281f97d3-173f-40b8-9fc1-2bb96af60e0e"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c84e03c9-4683-4d6d-9e6e-c6fa35f1947e}" ma:internalName="TaxCatchAll" ma:showField="CatchAllData" ma:web="19cfbb22-967d-441b-b2d0-56543b08ad7d">
      <xsd:complexType>
        <xsd:complexContent>
          <xsd:extension base="dms:MultiChoiceLookup">
            <xsd:sequence>
              <xsd:element name="Value" type="dms:Lookup" maxOccurs="unbounded" minOccurs="0" nillable="true"/>
            </xsd:sequence>
          </xsd:extension>
        </xsd:complexContent>
      </xsd:complexType>
    </xsd:element>
    <xsd:element name="pbf2f93df8dd4eb080efdd315b87a374" ma:index="12" nillable="true" ma:taxonomy="true" ma:internalName="pbf2f93df8dd4eb080efdd315b87a374" ma:taxonomyFieldName="Business_x0020_Function" ma:displayName="Business Function" ma:default="2;#Quality Improvement|f929b268-8fc1-4432-9c8d-4653c804bdfc" ma:fieldId="{9bf2f93d-f8dd-4eb0-80ef-dd315b87a374}" ma:sspId="72c748ba-2422-442a-8da0-8c3a11393106" ma:termSetId="1a054ad0-931e-4bb0-a70b-dc33d2e19bcb" ma:anchorId="c788aced-109f-432d-9368-116094370ebc" ma:open="false" ma:isKeyword="false">
      <xsd:complexType>
        <xsd:sequence>
          <xsd:element ref="pc:Terms" minOccurs="0" maxOccurs="1"/>
        </xsd:sequence>
      </xsd:complexType>
    </xsd:element>
    <xsd:element name="mc9a21fcd6b24904b2be8748004271cc" ma:index="14" nillable="true" ma:taxonomy="true" ma:internalName="mc9a21fcd6b24904b2be8748004271cc" ma:taxonomyFieldName="Division" ma:displayName="Division" ma:default="1;#Research ＆ Quality Improvement|40ffecb9-eb64-4eb4-bbcd-9ff92017558e" ma:fieldId="{6c9a21fc-d6b2-4904-b2be-8748004271cc}" ma:sspId="72c748ba-2422-442a-8da0-8c3a11393106" ma:termSetId="854525bc-11e5-4801-9a2e-02bd235a7eec" ma:anchorId="00000000-0000-0000-0000-000000000000" ma:open="false" ma:isKeyword="false">
      <xsd:complexType>
        <xsd:sequence>
          <xsd:element ref="pc:Terms" minOccurs="0" maxOccurs="1"/>
        </xsd:sequence>
      </xsd:complexType>
    </xsd:element>
    <xsd:element name="fdb3048ee4f64c2ab103fa5c08134177" ma:index="16" nillable="true" ma:taxonomy="true" ma:internalName="fdb3048ee4f64c2ab103fa5c08134177" ma:taxonomyFieldName="Document_x0020_status" ma:displayName="Document status" ma:default="" ma:fieldId="{fdb3048e-e4f6-4c2a-b103-fa5c08134177}" ma:sspId="72c748ba-2422-442a-8da0-8c3a11393106" ma:termSetId="81537ae4-bb63-4a0b-b036-a59c8bb24956" ma:anchorId="00000000-0000-0000-0000-000000000000" ma:open="false" ma:isKeyword="false">
      <xsd:complexType>
        <xsd:sequence>
          <xsd:element ref="pc:Terms" minOccurs="0" maxOccurs="1"/>
        </xsd:sequence>
      </xsd:complexType>
    </xsd:element>
    <xsd:element name="i17683cc25004393bf5e7a85079a67d2" ma:index="18" nillable="true" ma:taxonomy="true" ma:internalName="i17683cc25004393bf5e7a85079a67d2" ma:taxonomyFieldName="Information_x0020_type" ma:displayName="Information type" ma:default="" ma:fieldId="{217683cc-2500-4393-bf5e-7a85079a67d2}" ma:sspId="72c748ba-2422-442a-8da0-8c3a11393106" ma:termSetId="7c5dc89c-5a38-404b-b798-27b2a4c32a36" ma:anchorId="00000000-0000-0000-0000-000000000000" ma:open="false" ma:isKeyword="false">
      <xsd:complexType>
        <xsd:sequence>
          <xsd:element ref="pc:Terms" minOccurs="0" maxOccurs="1"/>
        </xsd:sequence>
      </xsd:complexType>
    </xsd:element>
    <xsd:element name="Project_x002f__x0020_contract_x0020_end_x0020_date" ma:index="19" nillable="true" ma:displayName="Project/ contract end date" ma:format="DateOnly" ma:internalName="Project_x002F__x0020_contract_x0020_end_x0020_date">
      <xsd:simpleType>
        <xsd:restriction base="dms:DateTime"/>
      </xsd:simpleType>
    </xsd:element>
    <xsd:element name="n63e5b34d79144c59fc93a19d30f3a0b" ma:index="21" nillable="true" ma:taxonomy="true" ma:internalName="n63e5b34d79144c59fc93a19d30f3a0b" ma:taxonomyFieldName="Project_x002F__x0020_contract_x0020_status" ma:displayName="Project/ contract status" ma:default="" ma:fieldId="{763e5b34-d791-44c5-9fc9-3a19d30f3a0b}" ma:sspId="72c748ba-2422-442a-8da0-8c3a11393106" ma:termSetId="6fb53340-93dd-45ae-88d8-d63e0eb70bfd" ma:anchorId="00000000-0000-0000-0000-000000000000" ma:open="false" ma:isKeyword="false">
      <xsd:complexType>
        <xsd:sequence>
          <xsd:element ref="pc:Terms" minOccurs="0" maxOccurs="1"/>
        </xsd:sequence>
      </xsd:complexType>
    </xsd:element>
    <xsd:element name="SharedWithUsers" ma:index="3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ource" ma:index="22" nillable="true" ma:displayName="Source filepath" ma:description="References to resources from which this resource was derived. This is the filepath that was lifted from the Q Drive" ma:internalName="_Sourc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7b00261-fff3-41e0-a06e-29be7bbb4b90" elementFormDefault="qualified">
    <xsd:import namespace="http://schemas.microsoft.com/office/2006/documentManagement/types"/>
    <xsd:import namespace="http://schemas.microsoft.com/office/infopath/2007/PartnerControls"/>
    <xsd:element name="MediaServiceMetadata" ma:index="23" nillable="true" ma:displayName="MediaServiceMetadata" ma:hidden="true" ma:internalName="MediaServiceMetadata" ma:readOnly="true">
      <xsd:simpleType>
        <xsd:restriction base="dms:Note"/>
      </xsd:simpleType>
    </xsd:element>
    <xsd:element name="MediaServiceFastMetadata" ma:index="24" nillable="true" ma:displayName="MediaServiceFastMetadata" ma:hidden="true" ma:internalName="MediaServiceFastMetadata" ma:readOnly="true">
      <xsd:simpleType>
        <xsd:restriction base="dms:Note"/>
      </xsd:simpleType>
    </xsd:element>
    <xsd:element name="MediaServiceDateTaken" ma:index="25" nillable="true" ma:displayName="MediaServiceDateTaken" ma:hidden="true" ma:internalName="MediaServiceDateTaken" ma:readOnly="true">
      <xsd:simpleType>
        <xsd:restriction base="dms:Text"/>
      </xsd:simpleType>
    </xsd:element>
    <xsd:element name="MediaServiceAutoTags" ma:index="26" nillable="true" ma:displayName="Tags" ma:internalName="MediaServiceAutoTags"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MediaServiceAutoKeyPoints" ma:index="28" nillable="true" ma:displayName="MediaServiceAutoKeyPoints" ma:hidden="true" ma:internalName="MediaServiceAutoKeyPoints" ma:readOnly="true">
      <xsd:simpleType>
        <xsd:restriction base="dms:Note"/>
      </xsd:simpleType>
    </xsd:element>
    <xsd:element name="MediaServiceKeyPoints" ma:index="29" nillable="true" ma:displayName="KeyPoints" ma:internalName="MediaServiceKeyPoints" ma:readOnly="true">
      <xsd:simpleType>
        <xsd:restriction base="dms:Note">
          <xsd:maxLength value="255"/>
        </xsd:restriction>
      </xsd:simpleType>
    </xsd:element>
    <xsd:element name="MediaServiceGenerationTime" ma:index="30" nillable="true" ma:displayName="MediaServiceGenerationTime" ma:hidden="true" ma:internalName="MediaServiceGenerationTime" ma:readOnly="true">
      <xsd:simpleType>
        <xsd:restriction base="dms:Text"/>
      </xsd:simpleType>
    </xsd:element>
    <xsd:element name="MediaServiceEventHashCode" ma:index="31" nillable="true" ma:displayName="MediaServiceEventHashCode" ma:hidden="true" ma:internalName="MediaServiceEventHashCode" ma:readOnly="true">
      <xsd:simpleType>
        <xsd:restriction base="dms:Text"/>
      </xsd:simpleType>
    </xsd:element>
    <xsd:element name="MediaServiceOCR" ma:index="32" nillable="true" ma:displayName="Extracted Text" ma:internalName="MediaServiceOCR" ma:readOnly="true">
      <xsd:simpleType>
        <xsd:restriction base="dms:Note">
          <xsd:maxLength value="255"/>
        </xsd:restriction>
      </xsd:simpleType>
    </xsd:element>
    <xsd:element name="lcf76f155ced4ddcb4097134ff3c332f" ma:index="34" nillable="true" ma:taxonomy="true" ma:internalName="lcf76f155ced4ddcb4097134ff3c332f" ma:taxonomyFieldName="MediaServiceImageTags" ma:displayName="Image Tags" ma:readOnly="false" ma:fieldId="{5cf76f15-5ced-4ddc-b409-7134ff3c332f}" ma:taxonomyMulti="true" ma:sspId="72c748ba-2422-442a-8da0-8c3a1139310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37"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38" nillable="true" ma:displayName="MediaServiceSearchProperties" ma:hidden="true" ma:internalName="MediaServiceSearchProperties" ma:readOnly="true">
      <xsd:simpleType>
        <xsd:restriction base="dms:Note"/>
      </xsd:simpleType>
    </xsd:element>
    <xsd:element name="MediaServiceLocation" ma:index="39" nillable="true" ma:displayName="Location" ma:descrip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Source xmlns="http://schemas.microsoft.com/sharepoint/v3/fields" xsi:nil="true"/>
    <lcf76f155ced4ddcb4097134ff3c332f xmlns="e7b00261-fff3-41e0-a06e-29be7bbb4b90">
      <Terms xmlns="http://schemas.microsoft.com/office/infopath/2007/PartnerControls"/>
    </lcf76f155ced4ddcb4097134ff3c332f>
    <TaxCatchAll xmlns="19cfbb22-967d-441b-b2d0-56543b08ad7d">
      <Value>2</Value>
      <Value>1</Value>
    </TaxCatchAll>
    <i17683cc25004393bf5e7a85079a67d2 xmlns="19cfbb22-967d-441b-b2d0-56543b08ad7d">
      <Terms xmlns="http://schemas.microsoft.com/office/infopath/2007/PartnerControls"/>
    </i17683cc25004393bf5e7a85079a67d2>
    <pbf2f93df8dd4eb080efdd315b87a374 xmlns="19cfbb22-967d-441b-b2d0-56543b08ad7d">
      <Terms xmlns="http://schemas.microsoft.com/office/infopath/2007/PartnerControls">
        <TermInfo xmlns="http://schemas.microsoft.com/office/infopath/2007/PartnerControls">
          <TermName xmlns="http://schemas.microsoft.com/office/infopath/2007/PartnerControls">Quality Improvement</TermName>
          <TermId xmlns="http://schemas.microsoft.com/office/infopath/2007/PartnerControls">f929b268-8fc1-4432-9c8d-4653c804bdfc</TermId>
        </TermInfo>
      </Terms>
    </pbf2f93df8dd4eb080efdd315b87a374>
    <nf553947567e4e08a7a428dd067c6ddf xmlns="19cfbb22-967d-441b-b2d0-56543b08ad7d">
      <Terms xmlns="http://schemas.microsoft.com/office/infopath/2007/PartnerControls"/>
    </nf553947567e4e08a7a428dd067c6ddf>
    <Project_x002f__x0020_contract_x0020_end_x0020_date xmlns="19cfbb22-967d-441b-b2d0-56543b08ad7d" xsi:nil="true"/>
    <mc9a21fcd6b24904b2be8748004271cc xmlns="19cfbb22-967d-441b-b2d0-56543b08ad7d">
      <Terms xmlns="http://schemas.microsoft.com/office/infopath/2007/PartnerControls">
        <TermInfo xmlns="http://schemas.microsoft.com/office/infopath/2007/PartnerControls">
          <TermName xmlns="http://schemas.microsoft.com/office/infopath/2007/PartnerControls">Research ＆ Quality Improvement</TermName>
          <TermId xmlns="http://schemas.microsoft.com/office/infopath/2007/PartnerControls">40ffecb9-eb64-4eb4-bbcd-9ff92017558e</TermId>
        </TermInfo>
      </Terms>
    </mc9a21fcd6b24904b2be8748004271cc>
    <fdb3048ee4f64c2ab103fa5c08134177 xmlns="19cfbb22-967d-441b-b2d0-56543b08ad7d">
      <Terms xmlns="http://schemas.microsoft.com/office/infopath/2007/PartnerControls"/>
    </fdb3048ee4f64c2ab103fa5c08134177>
    <n63e5b34d79144c59fc93a19d30f3a0b xmlns="19cfbb22-967d-441b-b2d0-56543b08ad7d">
      <Terms xmlns="http://schemas.microsoft.com/office/infopath/2007/PartnerControls"/>
    </n63e5b34d79144c59fc93a19d30f3a0b>
    <MediaLengthInSeconds xmlns="e7b00261-fff3-41e0-a06e-29be7bbb4b90" xsi:nil="true"/>
    <SharedWithUsers xmlns="19cfbb22-967d-441b-b2d0-56543b08ad7d">
      <UserInfo>
        <DisplayName/>
        <AccountId xsi:nil="true"/>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7A4E405-5766-4BA1-9325-A5C8181C91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cfbb22-967d-441b-b2d0-56543b08ad7d"/>
    <ds:schemaRef ds:uri="http://schemas.microsoft.com/sharepoint/v3/fields"/>
    <ds:schemaRef ds:uri="e7b00261-fff3-41e0-a06e-29be7bbb4b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829D8D8-B6CC-4567-96DC-4A66CDBDCB9D}">
  <ds:schemaRefs>
    <ds:schemaRef ds:uri="http://purl.org/dc/elements/1.1/"/>
    <ds:schemaRef ds:uri="http://schemas.microsoft.com/office/2006/metadata/properties"/>
    <ds:schemaRef ds:uri="19cfbb22-967d-441b-b2d0-56543b08ad7d"/>
    <ds:schemaRef ds:uri="http://schemas.microsoft.com/office/2006/documentManagement/types"/>
    <ds:schemaRef ds:uri="http://schemas.microsoft.com/sharepoint/v3/fields"/>
    <ds:schemaRef ds:uri="http://purl.org/dc/terms/"/>
    <ds:schemaRef ds:uri="http://purl.org/dc/dcmitype/"/>
    <ds:schemaRef ds:uri="http://www.w3.org/XML/1998/namespace"/>
    <ds:schemaRef ds:uri="http://schemas.microsoft.com/office/infopath/2007/PartnerControls"/>
    <ds:schemaRef ds:uri="http://schemas.openxmlformats.org/package/2006/metadata/core-properties"/>
    <ds:schemaRef ds:uri="e7b00261-fff3-41e0-a06e-29be7bbb4b90"/>
  </ds:schemaRefs>
</ds:datastoreItem>
</file>

<file path=customXml/itemProps3.xml><?xml version="1.0" encoding="utf-8"?>
<ds:datastoreItem xmlns:ds="http://schemas.openxmlformats.org/officeDocument/2006/customXml" ds:itemID="{BEB12CE7-3897-4E97-90C7-7944684A0DB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39028</TotalTime>
  <Words>1839</Words>
  <Application>Microsoft Office PowerPoint</Application>
  <PresentationFormat>On-screen Show (16:9)</PresentationFormat>
  <Paragraphs>245</Paragraphs>
  <Slides>14</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14</vt:i4>
      </vt:variant>
    </vt:vector>
  </HeadingPairs>
  <TitlesOfParts>
    <vt:vector size="20" baseType="lpstr">
      <vt:lpstr>Calibri</vt:lpstr>
      <vt:lpstr>Montserrat</vt:lpstr>
      <vt:lpstr>Arial</vt:lpstr>
      <vt:lpstr>Courier New</vt:lpstr>
      <vt:lpstr>Office Theme</vt:lpstr>
      <vt:lpstr>3_Office Theme</vt:lpstr>
      <vt:lpstr>  ​  </vt:lpstr>
      <vt:lpstr>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https://eqip.rcpch.ac.uk</vt:lpstr>
    </vt:vector>
  </TitlesOfParts>
  <Company>RCPCH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 Ball</dc:creator>
  <cp:lastModifiedBy>Melanie David-Feveck</cp:lastModifiedBy>
  <cp:revision>137</cp:revision>
  <dcterms:created xsi:type="dcterms:W3CDTF">2014-06-02T14:56:21Z</dcterms:created>
  <dcterms:modified xsi:type="dcterms:W3CDTF">2024-03-08T11:57:53Z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 status">
    <vt:lpwstr/>
  </property>
  <property fmtid="{D5CDD505-2E9C-101B-9397-08002B2CF9AE}" pid="3" name="Archive">
    <vt:lpwstr/>
  </property>
  <property fmtid="{D5CDD505-2E9C-101B-9397-08002B2CF9AE}" pid="4" name="Business Activity">
    <vt:lpwstr/>
  </property>
  <property fmtid="{D5CDD505-2E9C-101B-9397-08002B2CF9AE}" pid="5" name="MediaServiceImageTags">
    <vt:lpwstr/>
  </property>
  <property fmtid="{D5CDD505-2E9C-101B-9397-08002B2CF9AE}" pid="6" name="ContentTypeId">
    <vt:lpwstr>0x010100F73892B6BD4C814D864FE852C6B62926</vt:lpwstr>
  </property>
  <property fmtid="{D5CDD505-2E9C-101B-9397-08002B2CF9AE}" pid="7" name="Project/ contract status">
    <vt:lpwstr/>
  </property>
  <property fmtid="{D5CDD505-2E9C-101B-9397-08002B2CF9AE}" pid="8" name="Division">
    <vt:lpwstr>1;#Research ＆ Quality Improvement|40ffecb9-eb64-4eb4-bbcd-9ff92017558e</vt:lpwstr>
  </property>
  <property fmtid="{D5CDD505-2E9C-101B-9397-08002B2CF9AE}" pid="9" name="Information type">
    <vt:lpwstr/>
  </property>
  <property fmtid="{D5CDD505-2E9C-101B-9397-08002B2CF9AE}" pid="10" name="Business Function">
    <vt:lpwstr>2;#Quality Improvement|f929b268-8fc1-4432-9c8d-4653c804bdfc</vt:lpwstr>
  </property>
  <property fmtid="{D5CDD505-2E9C-101B-9397-08002B2CF9AE}" pid="11" name="xd_ProgID">
    <vt:lpwstr/>
  </property>
  <property fmtid="{D5CDD505-2E9C-101B-9397-08002B2CF9AE}" pid="12" name="_ColorHex">
    <vt:lpwstr/>
  </property>
  <property fmtid="{D5CDD505-2E9C-101B-9397-08002B2CF9AE}" pid="13" name="ComplianceAssetId">
    <vt:lpwstr/>
  </property>
  <property fmtid="{D5CDD505-2E9C-101B-9397-08002B2CF9AE}" pid="14" name="TemplateUrl">
    <vt:lpwstr/>
  </property>
  <property fmtid="{D5CDD505-2E9C-101B-9397-08002B2CF9AE}" pid="15" name="l9151f26d9d24fb2bafecc2135ce3309">
    <vt:lpwstr>Research ＆ Quality Improvement|c788aced-109f-432d-9368-116094370ebc</vt:lpwstr>
  </property>
  <property fmtid="{D5CDD505-2E9C-101B-9397-08002B2CF9AE}" pid="16" name="_ExtendedDescription">
    <vt:lpwstr/>
  </property>
  <property fmtid="{D5CDD505-2E9C-101B-9397-08002B2CF9AE}" pid="17" name="_ColorTag">
    <vt:lpwstr/>
  </property>
  <property fmtid="{D5CDD505-2E9C-101B-9397-08002B2CF9AE}" pid="18" name="TriggerFlowInfo">
    <vt:lpwstr/>
  </property>
  <property fmtid="{D5CDD505-2E9C-101B-9397-08002B2CF9AE}" pid="19" name="xd_Signature">
    <vt:bool>false</vt:bool>
  </property>
  <property fmtid="{D5CDD505-2E9C-101B-9397-08002B2CF9AE}" pid="20" name="_Emoji">
    <vt:lpwstr/>
  </property>
  <property fmtid="{D5CDD505-2E9C-101B-9397-08002B2CF9AE}" pid="21" name="ba13835014884b89bed364837ca9ec39">
    <vt:lpwstr>Audits|ae63694e-9999-473c-882e-084b09c6631d</vt:lpwstr>
  </property>
  <property fmtid="{D5CDD505-2E9C-101B-9397-08002B2CF9AE}" pid="22" name="Project_x002F__x0020_contract_x0020_status">
    <vt:lpwstr/>
  </property>
  <property fmtid="{D5CDD505-2E9C-101B-9397-08002B2CF9AE}" pid="23" name="Business_x0020_Activity">
    <vt:lpwstr/>
  </property>
  <property fmtid="{D5CDD505-2E9C-101B-9397-08002B2CF9AE}" pid="24" name="Document_x0020_status">
    <vt:lpwstr/>
  </property>
  <property fmtid="{D5CDD505-2E9C-101B-9397-08002B2CF9AE}" pid="25" name="Information_x0020_type">
    <vt:lpwstr/>
  </property>
</Properties>
</file>