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 id="2147483681" r:id="rId5"/>
  </p:sldMasterIdLst>
  <p:notesMasterIdLst>
    <p:notesMasterId r:id="rId22"/>
  </p:notesMasterIdLst>
  <p:sldIdLst>
    <p:sldId id="294" r:id="rId6"/>
    <p:sldId id="496" r:id="rId7"/>
    <p:sldId id="317" r:id="rId8"/>
    <p:sldId id="455" r:id="rId9"/>
    <p:sldId id="318" r:id="rId10"/>
    <p:sldId id="322" r:id="rId11"/>
    <p:sldId id="324" r:id="rId12"/>
    <p:sldId id="323" r:id="rId13"/>
    <p:sldId id="295" r:id="rId14"/>
    <p:sldId id="411" r:id="rId15"/>
    <p:sldId id="412" r:id="rId16"/>
    <p:sldId id="320" r:id="rId17"/>
    <p:sldId id="452" r:id="rId18"/>
    <p:sldId id="321" r:id="rId19"/>
    <p:sldId id="453" r:id="rId20"/>
    <p:sldId id="259" r:id="rId21"/>
  </p:sldIdLst>
  <p:sldSz cx="9144000" cy="5143500" type="screen16x9"/>
  <p:notesSz cx="6858000" cy="9144000"/>
  <p:embeddedFontLst>
    <p:embeddedFont>
      <p:font typeface="Montserrat" panose="00000500000000000000" pitchFamily="50" charset="0"/>
      <p:regular r:id="rId23"/>
      <p:bold r:id="rId24"/>
      <p:italic r:id="rId25"/>
      <p:boldItalic r:id="rId2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275B"/>
    <a:srgbClr val="009CCE"/>
    <a:srgbClr val="11A7F2"/>
    <a:srgbClr val="4D4D4D"/>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18" autoAdjust="0"/>
    <p:restoredTop sz="94712" autoAdjust="0"/>
  </p:normalViewPr>
  <p:slideViewPr>
    <p:cSldViewPr>
      <p:cViewPr varScale="1">
        <p:scale>
          <a:sx n="138" d="100"/>
          <a:sy n="138" d="100"/>
        </p:scale>
        <p:origin x="354" y="108"/>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font" Target="fonts/font4.fntdata"/><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font" Target="fonts/font3.fntdata"/><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font" Target="fonts/font2.fntdata"/><Relationship Id="rId32"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font" Target="fonts/font1.fntdata"/><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32328C61-2AA9-40E9-90B1-F647F5A51AC2}"/>
    <pc:docChg chg="addSld delSld modSld sldOrd delMainMaster delSection modSection">
      <pc:chgData name="Melanie David-Feveck" userId="9e4d456e-893c-4367-b601-72fce04ebd6b" providerId="ADAL" clId="{32328C61-2AA9-40E9-90B1-F647F5A51AC2}" dt="2024-03-04T17:14:42.604" v="5" actId="17853"/>
      <pc:docMkLst>
        <pc:docMk/>
      </pc:docMkLst>
      <pc:sldChg chg="ord">
        <pc:chgData name="Melanie David-Feveck" userId="9e4d456e-893c-4367-b601-72fce04ebd6b" providerId="ADAL" clId="{32328C61-2AA9-40E9-90B1-F647F5A51AC2}" dt="2024-03-04T17:14:29.337" v="3"/>
        <pc:sldMkLst>
          <pc:docMk/>
          <pc:sldMk cId="799324392" sldId="259"/>
        </pc:sldMkLst>
      </pc:sldChg>
      <pc:sldChg chg="del">
        <pc:chgData name="Melanie David-Feveck" userId="9e4d456e-893c-4367-b601-72fce04ebd6b" providerId="ADAL" clId="{32328C61-2AA9-40E9-90B1-F647F5A51AC2}" dt="2024-03-04T17:14:37.589" v="4" actId="47"/>
        <pc:sldMkLst>
          <pc:docMk/>
          <pc:sldMk cId="3106167386" sldId="262"/>
        </pc:sldMkLst>
      </pc:sldChg>
      <pc:sldChg chg="del">
        <pc:chgData name="Melanie David-Feveck" userId="9e4d456e-893c-4367-b601-72fce04ebd6b" providerId="ADAL" clId="{32328C61-2AA9-40E9-90B1-F647F5A51AC2}" dt="2024-03-04T17:14:37.589" v="4" actId="47"/>
        <pc:sldMkLst>
          <pc:docMk/>
          <pc:sldMk cId="3642888077" sldId="264"/>
        </pc:sldMkLst>
      </pc:sldChg>
      <pc:sldChg chg="del">
        <pc:chgData name="Melanie David-Feveck" userId="9e4d456e-893c-4367-b601-72fce04ebd6b" providerId="ADAL" clId="{32328C61-2AA9-40E9-90B1-F647F5A51AC2}" dt="2024-03-04T17:14:37.589" v="4" actId="47"/>
        <pc:sldMkLst>
          <pc:docMk/>
          <pc:sldMk cId="1014389851" sldId="265"/>
        </pc:sldMkLst>
      </pc:sldChg>
      <pc:sldChg chg="del">
        <pc:chgData name="Melanie David-Feveck" userId="9e4d456e-893c-4367-b601-72fce04ebd6b" providerId="ADAL" clId="{32328C61-2AA9-40E9-90B1-F647F5A51AC2}" dt="2024-03-04T17:14:37.589" v="4" actId="47"/>
        <pc:sldMkLst>
          <pc:docMk/>
          <pc:sldMk cId="2399632935" sldId="266"/>
        </pc:sldMkLst>
      </pc:sldChg>
      <pc:sldChg chg="del">
        <pc:chgData name="Melanie David-Feveck" userId="9e4d456e-893c-4367-b601-72fce04ebd6b" providerId="ADAL" clId="{32328C61-2AA9-40E9-90B1-F647F5A51AC2}" dt="2024-03-04T17:14:37.589" v="4" actId="47"/>
        <pc:sldMkLst>
          <pc:docMk/>
          <pc:sldMk cId="1056245645" sldId="268"/>
        </pc:sldMkLst>
      </pc:sldChg>
      <pc:sldChg chg="del">
        <pc:chgData name="Melanie David-Feveck" userId="9e4d456e-893c-4367-b601-72fce04ebd6b" providerId="ADAL" clId="{32328C61-2AA9-40E9-90B1-F647F5A51AC2}" dt="2024-03-04T17:13:37.567" v="0" actId="47"/>
        <pc:sldMkLst>
          <pc:docMk/>
          <pc:sldMk cId="4107759899" sldId="270"/>
        </pc:sldMkLst>
      </pc:sldChg>
      <pc:sldChg chg="del">
        <pc:chgData name="Melanie David-Feveck" userId="9e4d456e-893c-4367-b601-72fce04ebd6b" providerId="ADAL" clId="{32328C61-2AA9-40E9-90B1-F647F5A51AC2}" dt="2024-03-04T17:13:37.567" v="0" actId="47"/>
        <pc:sldMkLst>
          <pc:docMk/>
          <pc:sldMk cId="1630786046" sldId="271"/>
        </pc:sldMkLst>
      </pc:sldChg>
      <pc:sldChg chg="del">
        <pc:chgData name="Melanie David-Feveck" userId="9e4d456e-893c-4367-b601-72fce04ebd6b" providerId="ADAL" clId="{32328C61-2AA9-40E9-90B1-F647F5A51AC2}" dt="2024-03-04T17:14:37.589" v="4" actId="47"/>
        <pc:sldMkLst>
          <pc:docMk/>
          <pc:sldMk cId="1831537921" sldId="284"/>
        </pc:sldMkLst>
      </pc:sldChg>
      <pc:sldChg chg="del">
        <pc:chgData name="Melanie David-Feveck" userId="9e4d456e-893c-4367-b601-72fce04ebd6b" providerId="ADAL" clId="{32328C61-2AA9-40E9-90B1-F647F5A51AC2}" dt="2024-03-04T17:13:37.567" v="0" actId="47"/>
        <pc:sldMkLst>
          <pc:docMk/>
          <pc:sldMk cId="2114353960" sldId="290"/>
        </pc:sldMkLst>
      </pc:sldChg>
      <pc:sldChg chg="del">
        <pc:chgData name="Melanie David-Feveck" userId="9e4d456e-893c-4367-b601-72fce04ebd6b" providerId="ADAL" clId="{32328C61-2AA9-40E9-90B1-F647F5A51AC2}" dt="2024-03-04T17:13:37.567" v="0" actId="47"/>
        <pc:sldMkLst>
          <pc:docMk/>
          <pc:sldMk cId="3546561670" sldId="293"/>
        </pc:sldMkLst>
      </pc:sldChg>
      <pc:sldChg chg="del">
        <pc:chgData name="Melanie David-Feveck" userId="9e4d456e-893c-4367-b601-72fce04ebd6b" providerId="ADAL" clId="{32328C61-2AA9-40E9-90B1-F647F5A51AC2}" dt="2024-03-04T17:14:37.589" v="4" actId="47"/>
        <pc:sldMkLst>
          <pc:docMk/>
          <pc:sldMk cId="1361587176" sldId="296"/>
        </pc:sldMkLst>
      </pc:sldChg>
      <pc:sldChg chg="del">
        <pc:chgData name="Melanie David-Feveck" userId="9e4d456e-893c-4367-b601-72fce04ebd6b" providerId="ADAL" clId="{32328C61-2AA9-40E9-90B1-F647F5A51AC2}" dt="2024-03-04T17:14:37.589" v="4" actId="47"/>
        <pc:sldMkLst>
          <pc:docMk/>
          <pc:sldMk cId="3571238085" sldId="298"/>
        </pc:sldMkLst>
      </pc:sldChg>
      <pc:sldChg chg="del">
        <pc:chgData name="Melanie David-Feveck" userId="9e4d456e-893c-4367-b601-72fce04ebd6b" providerId="ADAL" clId="{32328C61-2AA9-40E9-90B1-F647F5A51AC2}" dt="2024-03-04T17:14:37.589" v="4" actId="47"/>
        <pc:sldMkLst>
          <pc:docMk/>
          <pc:sldMk cId="1966837309" sldId="300"/>
        </pc:sldMkLst>
      </pc:sldChg>
      <pc:sldChg chg="del">
        <pc:chgData name="Melanie David-Feveck" userId="9e4d456e-893c-4367-b601-72fce04ebd6b" providerId="ADAL" clId="{32328C61-2AA9-40E9-90B1-F647F5A51AC2}" dt="2024-03-04T17:13:37.567" v="0" actId="47"/>
        <pc:sldMkLst>
          <pc:docMk/>
          <pc:sldMk cId="2409761706" sldId="303"/>
        </pc:sldMkLst>
      </pc:sldChg>
      <pc:sldChg chg="del">
        <pc:chgData name="Melanie David-Feveck" userId="9e4d456e-893c-4367-b601-72fce04ebd6b" providerId="ADAL" clId="{32328C61-2AA9-40E9-90B1-F647F5A51AC2}" dt="2024-03-04T17:13:37.567" v="0" actId="47"/>
        <pc:sldMkLst>
          <pc:docMk/>
          <pc:sldMk cId="2103544846" sldId="304"/>
        </pc:sldMkLst>
      </pc:sldChg>
      <pc:sldChg chg="del">
        <pc:chgData name="Melanie David-Feveck" userId="9e4d456e-893c-4367-b601-72fce04ebd6b" providerId="ADAL" clId="{32328C61-2AA9-40E9-90B1-F647F5A51AC2}" dt="2024-03-04T17:14:37.589" v="4" actId="47"/>
        <pc:sldMkLst>
          <pc:docMk/>
          <pc:sldMk cId="4251052806" sldId="305"/>
        </pc:sldMkLst>
      </pc:sldChg>
      <pc:sldChg chg="del">
        <pc:chgData name="Melanie David-Feveck" userId="9e4d456e-893c-4367-b601-72fce04ebd6b" providerId="ADAL" clId="{32328C61-2AA9-40E9-90B1-F647F5A51AC2}" dt="2024-03-04T17:14:37.589" v="4" actId="47"/>
        <pc:sldMkLst>
          <pc:docMk/>
          <pc:sldMk cId="2930578258" sldId="306"/>
        </pc:sldMkLst>
      </pc:sldChg>
      <pc:sldChg chg="del">
        <pc:chgData name="Melanie David-Feveck" userId="9e4d456e-893c-4367-b601-72fce04ebd6b" providerId="ADAL" clId="{32328C61-2AA9-40E9-90B1-F647F5A51AC2}" dt="2024-03-04T17:14:37.589" v="4" actId="47"/>
        <pc:sldMkLst>
          <pc:docMk/>
          <pc:sldMk cId="118721866" sldId="307"/>
        </pc:sldMkLst>
      </pc:sldChg>
      <pc:sldChg chg="del">
        <pc:chgData name="Melanie David-Feveck" userId="9e4d456e-893c-4367-b601-72fce04ebd6b" providerId="ADAL" clId="{32328C61-2AA9-40E9-90B1-F647F5A51AC2}" dt="2024-03-04T17:14:37.589" v="4" actId="47"/>
        <pc:sldMkLst>
          <pc:docMk/>
          <pc:sldMk cId="3018464882" sldId="308"/>
        </pc:sldMkLst>
      </pc:sldChg>
      <pc:sldChg chg="del">
        <pc:chgData name="Melanie David-Feveck" userId="9e4d456e-893c-4367-b601-72fce04ebd6b" providerId="ADAL" clId="{32328C61-2AA9-40E9-90B1-F647F5A51AC2}" dt="2024-03-04T17:13:37.567" v="0" actId="47"/>
        <pc:sldMkLst>
          <pc:docMk/>
          <pc:sldMk cId="1243319100" sldId="309"/>
        </pc:sldMkLst>
      </pc:sldChg>
      <pc:sldChg chg="del">
        <pc:chgData name="Melanie David-Feveck" userId="9e4d456e-893c-4367-b601-72fce04ebd6b" providerId="ADAL" clId="{32328C61-2AA9-40E9-90B1-F647F5A51AC2}" dt="2024-03-04T17:13:37.567" v="0" actId="47"/>
        <pc:sldMkLst>
          <pc:docMk/>
          <pc:sldMk cId="557046507" sldId="310"/>
        </pc:sldMkLst>
      </pc:sldChg>
      <pc:sldChg chg="del">
        <pc:chgData name="Melanie David-Feveck" userId="9e4d456e-893c-4367-b601-72fce04ebd6b" providerId="ADAL" clId="{32328C61-2AA9-40E9-90B1-F647F5A51AC2}" dt="2024-03-04T17:13:37.567" v="0" actId="47"/>
        <pc:sldMkLst>
          <pc:docMk/>
          <pc:sldMk cId="3527910704" sldId="311"/>
        </pc:sldMkLst>
      </pc:sldChg>
      <pc:sldChg chg="del">
        <pc:chgData name="Melanie David-Feveck" userId="9e4d456e-893c-4367-b601-72fce04ebd6b" providerId="ADAL" clId="{32328C61-2AA9-40E9-90B1-F647F5A51AC2}" dt="2024-03-04T17:13:37.567" v="0" actId="47"/>
        <pc:sldMkLst>
          <pc:docMk/>
          <pc:sldMk cId="242218943" sldId="312"/>
        </pc:sldMkLst>
      </pc:sldChg>
      <pc:sldChg chg="del">
        <pc:chgData name="Melanie David-Feveck" userId="9e4d456e-893c-4367-b601-72fce04ebd6b" providerId="ADAL" clId="{32328C61-2AA9-40E9-90B1-F647F5A51AC2}" dt="2024-03-04T17:13:37.567" v="0" actId="47"/>
        <pc:sldMkLst>
          <pc:docMk/>
          <pc:sldMk cId="4168993559" sldId="313"/>
        </pc:sldMkLst>
      </pc:sldChg>
      <pc:sldChg chg="del">
        <pc:chgData name="Melanie David-Feveck" userId="9e4d456e-893c-4367-b601-72fce04ebd6b" providerId="ADAL" clId="{32328C61-2AA9-40E9-90B1-F647F5A51AC2}" dt="2024-03-04T17:13:37.567" v="0" actId="47"/>
        <pc:sldMkLst>
          <pc:docMk/>
          <pc:sldMk cId="2973973880" sldId="314"/>
        </pc:sldMkLst>
      </pc:sldChg>
      <pc:sldChg chg="del">
        <pc:chgData name="Melanie David-Feveck" userId="9e4d456e-893c-4367-b601-72fce04ebd6b" providerId="ADAL" clId="{32328C61-2AA9-40E9-90B1-F647F5A51AC2}" dt="2024-03-04T17:13:37.567" v="0" actId="47"/>
        <pc:sldMkLst>
          <pc:docMk/>
          <pc:sldMk cId="3120971044" sldId="315"/>
        </pc:sldMkLst>
      </pc:sldChg>
      <pc:sldChg chg="del">
        <pc:chgData name="Melanie David-Feveck" userId="9e4d456e-893c-4367-b601-72fce04ebd6b" providerId="ADAL" clId="{32328C61-2AA9-40E9-90B1-F647F5A51AC2}" dt="2024-03-04T17:13:37.567" v="0" actId="47"/>
        <pc:sldMkLst>
          <pc:docMk/>
          <pc:sldMk cId="3704695639" sldId="316"/>
        </pc:sldMkLst>
      </pc:sldChg>
      <pc:sldChg chg="del">
        <pc:chgData name="Melanie David-Feveck" userId="9e4d456e-893c-4367-b601-72fce04ebd6b" providerId="ADAL" clId="{32328C61-2AA9-40E9-90B1-F647F5A51AC2}" dt="2024-03-04T17:14:37.589" v="4" actId="47"/>
        <pc:sldMkLst>
          <pc:docMk/>
          <pc:sldMk cId="3601447193" sldId="325"/>
        </pc:sldMkLst>
      </pc:sldChg>
      <pc:sldChg chg="del">
        <pc:chgData name="Melanie David-Feveck" userId="9e4d456e-893c-4367-b601-72fce04ebd6b" providerId="ADAL" clId="{32328C61-2AA9-40E9-90B1-F647F5A51AC2}" dt="2024-03-04T17:14:37.589" v="4" actId="47"/>
        <pc:sldMkLst>
          <pc:docMk/>
          <pc:sldMk cId="1817188485" sldId="326"/>
        </pc:sldMkLst>
      </pc:sldChg>
      <pc:sldChg chg="del">
        <pc:chgData name="Melanie David-Feveck" userId="9e4d456e-893c-4367-b601-72fce04ebd6b" providerId="ADAL" clId="{32328C61-2AA9-40E9-90B1-F647F5A51AC2}" dt="2024-03-04T17:14:37.589" v="4" actId="47"/>
        <pc:sldMkLst>
          <pc:docMk/>
          <pc:sldMk cId="3368257059" sldId="327"/>
        </pc:sldMkLst>
      </pc:sldChg>
      <pc:sldChg chg="del">
        <pc:chgData name="Melanie David-Feveck" userId="9e4d456e-893c-4367-b601-72fce04ebd6b" providerId="ADAL" clId="{32328C61-2AA9-40E9-90B1-F647F5A51AC2}" dt="2024-03-04T17:14:37.589" v="4" actId="47"/>
        <pc:sldMkLst>
          <pc:docMk/>
          <pc:sldMk cId="4172991778" sldId="328"/>
        </pc:sldMkLst>
      </pc:sldChg>
      <pc:sldChg chg="del">
        <pc:chgData name="Melanie David-Feveck" userId="9e4d456e-893c-4367-b601-72fce04ebd6b" providerId="ADAL" clId="{32328C61-2AA9-40E9-90B1-F647F5A51AC2}" dt="2024-03-04T17:14:37.589" v="4" actId="47"/>
        <pc:sldMkLst>
          <pc:docMk/>
          <pc:sldMk cId="509819724" sldId="329"/>
        </pc:sldMkLst>
      </pc:sldChg>
      <pc:sldChg chg="del">
        <pc:chgData name="Melanie David-Feveck" userId="9e4d456e-893c-4367-b601-72fce04ebd6b" providerId="ADAL" clId="{32328C61-2AA9-40E9-90B1-F647F5A51AC2}" dt="2024-03-04T17:14:37.589" v="4" actId="47"/>
        <pc:sldMkLst>
          <pc:docMk/>
          <pc:sldMk cId="3714943454" sldId="330"/>
        </pc:sldMkLst>
      </pc:sldChg>
      <pc:sldChg chg="del">
        <pc:chgData name="Melanie David-Feveck" userId="9e4d456e-893c-4367-b601-72fce04ebd6b" providerId="ADAL" clId="{32328C61-2AA9-40E9-90B1-F647F5A51AC2}" dt="2024-03-04T17:14:37.589" v="4" actId="47"/>
        <pc:sldMkLst>
          <pc:docMk/>
          <pc:sldMk cId="4261851776" sldId="331"/>
        </pc:sldMkLst>
      </pc:sldChg>
      <pc:sldChg chg="del">
        <pc:chgData name="Melanie David-Feveck" userId="9e4d456e-893c-4367-b601-72fce04ebd6b" providerId="ADAL" clId="{32328C61-2AA9-40E9-90B1-F647F5A51AC2}" dt="2024-03-04T17:14:37.589" v="4" actId="47"/>
        <pc:sldMkLst>
          <pc:docMk/>
          <pc:sldMk cId="3363119584" sldId="332"/>
        </pc:sldMkLst>
      </pc:sldChg>
      <pc:sldChg chg="del">
        <pc:chgData name="Melanie David-Feveck" userId="9e4d456e-893c-4367-b601-72fce04ebd6b" providerId="ADAL" clId="{32328C61-2AA9-40E9-90B1-F647F5A51AC2}" dt="2024-03-04T17:14:37.589" v="4" actId="47"/>
        <pc:sldMkLst>
          <pc:docMk/>
          <pc:sldMk cId="4195571222" sldId="333"/>
        </pc:sldMkLst>
      </pc:sldChg>
      <pc:sldChg chg="del">
        <pc:chgData name="Melanie David-Feveck" userId="9e4d456e-893c-4367-b601-72fce04ebd6b" providerId="ADAL" clId="{32328C61-2AA9-40E9-90B1-F647F5A51AC2}" dt="2024-03-04T17:14:37.589" v="4" actId="47"/>
        <pc:sldMkLst>
          <pc:docMk/>
          <pc:sldMk cId="3357208649" sldId="334"/>
        </pc:sldMkLst>
      </pc:sldChg>
      <pc:sldChg chg="del">
        <pc:chgData name="Melanie David-Feveck" userId="9e4d456e-893c-4367-b601-72fce04ebd6b" providerId="ADAL" clId="{32328C61-2AA9-40E9-90B1-F647F5A51AC2}" dt="2024-03-04T17:14:37.589" v="4" actId="47"/>
        <pc:sldMkLst>
          <pc:docMk/>
          <pc:sldMk cId="903726113" sldId="335"/>
        </pc:sldMkLst>
      </pc:sldChg>
      <pc:sldChg chg="del">
        <pc:chgData name="Melanie David-Feveck" userId="9e4d456e-893c-4367-b601-72fce04ebd6b" providerId="ADAL" clId="{32328C61-2AA9-40E9-90B1-F647F5A51AC2}" dt="2024-03-04T17:14:37.589" v="4" actId="47"/>
        <pc:sldMkLst>
          <pc:docMk/>
          <pc:sldMk cId="1782538445" sldId="336"/>
        </pc:sldMkLst>
      </pc:sldChg>
      <pc:sldChg chg="del">
        <pc:chgData name="Melanie David-Feveck" userId="9e4d456e-893c-4367-b601-72fce04ebd6b" providerId="ADAL" clId="{32328C61-2AA9-40E9-90B1-F647F5A51AC2}" dt="2024-03-04T17:14:37.589" v="4" actId="47"/>
        <pc:sldMkLst>
          <pc:docMk/>
          <pc:sldMk cId="2348483254" sldId="337"/>
        </pc:sldMkLst>
      </pc:sldChg>
      <pc:sldChg chg="del">
        <pc:chgData name="Melanie David-Feveck" userId="9e4d456e-893c-4367-b601-72fce04ebd6b" providerId="ADAL" clId="{32328C61-2AA9-40E9-90B1-F647F5A51AC2}" dt="2024-03-04T17:14:37.589" v="4" actId="47"/>
        <pc:sldMkLst>
          <pc:docMk/>
          <pc:sldMk cId="3514813241" sldId="338"/>
        </pc:sldMkLst>
      </pc:sldChg>
      <pc:sldChg chg="del">
        <pc:chgData name="Melanie David-Feveck" userId="9e4d456e-893c-4367-b601-72fce04ebd6b" providerId="ADAL" clId="{32328C61-2AA9-40E9-90B1-F647F5A51AC2}" dt="2024-03-04T17:14:37.589" v="4" actId="47"/>
        <pc:sldMkLst>
          <pc:docMk/>
          <pc:sldMk cId="105276095" sldId="339"/>
        </pc:sldMkLst>
      </pc:sldChg>
      <pc:sldChg chg="del">
        <pc:chgData name="Melanie David-Feveck" userId="9e4d456e-893c-4367-b601-72fce04ebd6b" providerId="ADAL" clId="{32328C61-2AA9-40E9-90B1-F647F5A51AC2}" dt="2024-03-04T17:14:37.589" v="4" actId="47"/>
        <pc:sldMkLst>
          <pc:docMk/>
          <pc:sldMk cId="1302022846" sldId="340"/>
        </pc:sldMkLst>
      </pc:sldChg>
      <pc:sldChg chg="del">
        <pc:chgData name="Melanie David-Feveck" userId="9e4d456e-893c-4367-b601-72fce04ebd6b" providerId="ADAL" clId="{32328C61-2AA9-40E9-90B1-F647F5A51AC2}" dt="2024-03-04T17:14:37.589" v="4" actId="47"/>
        <pc:sldMkLst>
          <pc:docMk/>
          <pc:sldMk cId="413456050" sldId="341"/>
        </pc:sldMkLst>
      </pc:sldChg>
      <pc:sldChg chg="del">
        <pc:chgData name="Melanie David-Feveck" userId="9e4d456e-893c-4367-b601-72fce04ebd6b" providerId="ADAL" clId="{32328C61-2AA9-40E9-90B1-F647F5A51AC2}" dt="2024-03-04T17:14:37.589" v="4" actId="47"/>
        <pc:sldMkLst>
          <pc:docMk/>
          <pc:sldMk cId="201185743" sldId="342"/>
        </pc:sldMkLst>
      </pc:sldChg>
      <pc:sldChg chg="del">
        <pc:chgData name="Melanie David-Feveck" userId="9e4d456e-893c-4367-b601-72fce04ebd6b" providerId="ADAL" clId="{32328C61-2AA9-40E9-90B1-F647F5A51AC2}" dt="2024-03-04T17:14:37.589" v="4" actId="47"/>
        <pc:sldMkLst>
          <pc:docMk/>
          <pc:sldMk cId="3446751220" sldId="343"/>
        </pc:sldMkLst>
      </pc:sldChg>
      <pc:sldChg chg="del">
        <pc:chgData name="Melanie David-Feveck" userId="9e4d456e-893c-4367-b601-72fce04ebd6b" providerId="ADAL" clId="{32328C61-2AA9-40E9-90B1-F647F5A51AC2}" dt="2024-03-04T17:14:37.589" v="4" actId="47"/>
        <pc:sldMkLst>
          <pc:docMk/>
          <pc:sldMk cId="3094607354" sldId="344"/>
        </pc:sldMkLst>
      </pc:sldChg>
      <pc:sldChg chg="del">
        <pc:chgData name="Melanie David-Feveck" userId="9e4d456e-893c-4367-b601-72fce04ebd6b" providerId="ADAL" clId="{32328C61-2AA9-40E9-90B1-F647F5A51AC2}" dt="2024-03-04T17:14:37.589" v="4" actId="47"/>
        <pc:sldMkLst>
          <pc:docMk/>
          <pc:sldMk cId="1508438556" sldId="345"/>
        </pc:sldMkLst>
      </pc:sldChg>
      <pc:sldChg chg="del">
        <pc:chgData name="Melanie David-Feveck" userId="9e4d456e-893c-4367-b601-72fce04ebd6b" providerId="ADAL" clId="{32328C61-2AA9-40E9-90B1-F647F5A51AC2}" dt="2024-03-04T17:14:37.589" v="4" actId="47"/>
        <pc:sldMkLst>
          <pc:docMk/>
          <pc:sldMk cId="518122681" sldId="346"/>
        </pc:sldMkLst>
      </pc:sldChg>
      <pc:sldChg chg="del">
        <pc:chgData name="Melanie David-Feveck" userId="9e4d456e-893c-4367-b601-72fce04ebd6b" providerId="ADAL" clId="{32328C61-2AA9-40E9-90B1-F647F5A51AC2}" dt="2024-03-04T17:14:37.589" v="4" actId="47"/>
        <pc:sldMkLst>
          <pc:docMk/>
          <pc:sldMk cId="3142425602" sldId="347"/>
        </pc:sldMkLst>
      </pc:sldChg>
      <pc:sldChg chg="del">
        <pc:chgData name="Melanie David-Feveck" userId="9e4d456e-893c-4367-b601-72fce04ebd6b" providerId="ADAL" clId="{32328C61-2AA9-40E9-90B1-F647F5A51AC2}" dt="2024-03-04T17:14:37.589" v="4" actId="47"/>
        <pc:sldMkLst>
          <pc:docMk/>
          <pc:sldMk cId="71837271" sldId="348"/>
        </pc:sldMkLst>
      </pc:sldChg>
      <pc:sldChg chg="del">
        <pc:chgData name="Melanie David-Feveck" userId="9e4d456e-893c-4367-b601-72fce04ebd6b" providerId="ADAL" clId="{32328C61-2AA9-40E9-90B1-F647F5A51AC2}" dt="2024-03-04T17:14:37.589" v="4" actId="47"/>
        <pc:sldMkLst>
          <pc:docMk/>
          <pc:sldMk cId="2962753233" sldId="349"/>
        </pc:sldMkLst>
      </pc:sldChg>
      <pc:sldChg chg="del">
        <pc:chgData name="Melanie David-Feveck" userId="9e4d456e-893c-4367-b601-72fce04ebd6b" providerId="ADAL" clId="{32328C61-2AA9-40E9-90B1-F647F5A51AC2}" dt="2024-03-04T17:14:37.589" v="4" actId="47"/>
        <pc:sldMkLst>
          <pc:docMk/>
          <pc:sldMk cId="477585754" sldId="350"/>
        </pc:sldMkLst>
      </pc:sldChg>
      <pc:sldChg chg="del">
        <pc:chgData name="Melanie David-Feveck" userId="9e4d456e-893c-4367-b601-72fce04ebd6b" providerId="ADAL" clId="{32328C61-2AA9-40E9-90B1-F647F5A51AC2}" dt="2024-03-04T17:14:37.589" v="4" actId="47"/>
        <pc:sldMkLst>
          <pc:docMk/>
          <pc:sldMk cId="3658809137" sldId="351"/>
        </pc:sldMkLst>
      </pc:sldChg>
      <pc:sldChg chg="del">
        <pc:chgData name="Melanie David-Feveck" userId="9e4d456e-893c-4367-b601-72fce04ebd6b" providerId="ADAL" clId="{32328C61-2AA9-40E9-90B1-F647F5A51AC2}" dt="2024-03-04T17:14:37.589" v="4" actId="47"/>
        <pc:sldMkLst>
          <pc:docMk/>
          <pc:sldMk cId="4033628699" sldId="352"/>
        </pc:sldMkLst>
      </pc:sldChg>
      <pc:sldChg chg="del">
        <pc:chgData name="Melanie David-Feveck" userId="9e4d456e-893c-4367-b601-72fce04ebd6b" providerId="ADAL" clId="{32328C61-2AA9-40E9-90B1-F647F5A51AC2}" dt="2024-03-04T17:14:37.589" v="4" actId="47"/>
        <pc:sldMkLst>
          <pc:docMk/>
          <pc:sldMk cId="3034713817" sldId="353"/>
        </pc:sldMkLst>
      </pc:sldChg>
      <pc:sldChg chg="del">
        <pc:chgData name="Melanie David-Feveck" userId="9e4d456e-893c-4367-b601-72fce04ebd6b" providerId="ADAL" clId="{32328C61-2AA9-40E9-90B1-F647F5A51AC2}" dt="2024-03-04T17:14:37.589" v="4" actId="47"/>
        <pc:sldMkLst>
          <pc:docMk/>
          <pc:sldMk cId="854659263" sldId="354"/>
        </pc:sldMkLst>
      </pc:sldChg>
      <pc:sldChg chg="del">
        <pc:chgData name="Melanie David-Feveck" userId="9e4d456e-893c-4367-b601-72fce04ebd6b" providerId="ADAL" clId="{32328C61-2AA9-40E9-90B1-F647F5A51AC2}" dt="2024-03-04T17:14:37.589" v="4" actId="47"/>
        <pc:sldMkLst>
          <pc:docMk/>
          <pc:sldMk cId="2473806954" sldId="355"/>
        </pc:sldMkLst>
      </pc:sldChg>
      <pc:sldChg chg="del">
        <pc:chgData name="Melanie David-Feveck" userId="9e4d456e-893c-4367-b601-72fce04ebd6b" providerId="ADAL" clId="{32328C61-2AA9-40E9-90B1-F647F5A51AC2}" dt="2024-03-04T17:14:37.589" v="4" actId="47"/>
        <pc:sldMkLst>
          <pc:docMk/>
          <pc:sldMk cId="2919490116" sldId="356"/>
        </pc:sldMkLst>
      </pc:sldChg>
      <pc:sldChg chg="del">
        <pc:chgData name="Melanie David-Feveck" userId="9e4d456e-893c-4367-b601-72fce04ebd6b" providerId="ADAL" clId="{32328C61-2AA9-40E9-90B1-F647F5A51AC2}" dt="2024-03-04T17:14:37.589" v="4" actId="47"/>
        <pc:sldMkLst>
          <pc:docMk/>
          <pc:sldMk cId="1072399950" sldId="357"/>
        </pc:sldMkLst>
      </pc:sldChg>
      <pc:sldChg chg="del">
        <pc:chgData name="Melanie David-Feveck" userId="9e4d456e-893c-4367-b601-72fce04ebd6b" providerId="ADAL" clId="{32328C61-2AA9-40E9-90B1-F647F5A51AC2}" dt="2024-03-04T17:14:37.589" v="4" actId="47"/>
        <pc:sldMkLst>
          <pc:docMk/>
          <pc:sldMk cId="2137743403" sldId="358"/>
        </pc:sldMkLst>
      </pc:sldChg>
      <pc:sldChg chg="del">
        <pc:chgData name="Melanie David-Feveck" userId="9e4d456e-893c-4367-b601-72fce04ebd6b" providerId="ADAL" clId="{32328C61-2AA9-40E9-90B1-F647F5A51AC2}" dt="2024-03-04T17:14:37.589" v="4" actId="47"/>
        <pc:sldMkLst>
          <pc:docMk/>
          <pc:sldMk cId="2351758061" sldId="359"/>
        </pc:sldMkLst>
      </pc:sldChg>
      <pc:sldChg chg="del">
        <pc:chgData name="Melanie David-Feveck" userId="9e4d456e-893c-4367-b601-72fce04ebd6b" providerId="ADAL" clId="{32328C61-2AA9-40E9-90B1-F647F5A51AC2}" dt="2024-03-04T17:14:37.589" v="4" actId="47"/>
        <pc:sldMkLst>
          <pc:docMk/>
          <pc:sldMk cId="2344174708" sldId="360"/>
        </pc:sldMkLst>
      </pc:sldChg>
      <pc:sldChg chg="del">
        <pc:chgData name="Melanie David-Feveck" userId="9e4d456e-893c-4367-b601-72fce04ebd6b" providerId="ADAL" clId="{32328C61-2AA9-40E9-90B1-F647F5A51AC2}" dt="2024-03-04T17:14:37.589" v="4" actId="47"/>
        <pc:sldMkLst>
          <pc:docMk/>
          <pc:sldMk cId="195155253" sldId="361"/>
        </pc:sldMkLst>
      </pc:sldChg>
      <pc:sldChg chg="del">
        <pc:chgData name="Melanie David-Feveck" userId="9e4d456e-893c-4367-b601-72fce04ebd6b" providerId="ADAL" clId="{32328C61-2AA9-40E9-90B1-F647F5A51AC2}" dt="2024-03-04T17:14:37.589" v="4" actId="47"/>
        <pc:sldMkLst>
          <pc:docMk/>
          <pc:sldMk cId="876040960" sldId="362"/>
        </pc:sldMkLst>
      </pc:sldChg>
      <pc:sldChg chg="del">
        <pc:chgData name="Melanie David-Feveck" userId="9e4d456e-893c-4367-b601-72fce04ebd6b" providerId="ADAL" clId="{32328C61-2AA9-40E9-90B1-F647F5A51AC2}" dt="2024-03-04T17:14:37.589" v="4" actId="47"/>
        <pc:sldMkLst>
          <pc:docMk/>
          <pc:sldMk cId="3572883483" sldId="363"/>
        </pc:sldMkLst>
      </pc:sldChg>
      <pc:sldChg chg="del">
        <pc:chgData name="Melanie David-Feveck" userId="9e4d456e-893c-4367-b601-72fce04ebd6b" providerId="ADAL" clId="{32328C61-2AA9-40E9-90B1-F647F5A51AC2}" dt="2024-03-04T17:14:37.589" v="4" actId="47"/>
        <pc:sldMkLst>
          <pc:docMk/>
          <pc:sldMk cId="508037425" sldId="364"/>
        </pc:sldMkLst>
      </pc:sldChg>
      <pc:sldChg chg="del">
        <pc:chgData name="Melanie David-Feveck" userId="9e4d456e-893c-4367-b601-72fce04ebd6b" providerId="ADAL" clId="{32328C61-2AA9-40E9-90B1-F647F5A51AC2}" dt="2024-03-04T17:14:37.589" v="4" actId="47"/>
        <pc:sldMkLst>
          <pc:docMk/>
          <pc:sldMk cId="2333218553" sldId="365"/>
        </pc:sldMkLst>
      </pc:sldChg>
      <pc:sldChg chg="del">
        <pc:chgData name="Melanie David-Feveck" userId="9e4d456e-893c-4367-b601-72fce04ebd6b" providerId="ADAL" clId="{32328C61-2AA9-40E9-90B1-F647F5A51AC2}" dt="2024-03-04T17:14:37.589" v="4" actId="47"/>
        <pc:sldMkLst>
          <pc:docMk/>
          <pc:sldMk cId="2054154810" sldId="366"/>
        </pc:sldMkLst>
      </pc:sldChg>
      <pc:sldChg chg="del">
        <pc:chgData name="Melanie David-Feveck" userId="9e4d456e-893c-4367-b601-72fce04ebd6b" providerId="ADAL" clId="{32328C61-2AA9-40E9-90B1-F647F5A51AC2}" dt="2024-03-04T17:14:37.589" v="4" actId="47"/>
        <pc:sldMkLst>
          <pc:docMk/>
          <pc:sldMk cId="2911078151" sldId="367"/>
        </pc:sldMkLst>
      </pc:sldChg>
      <pc:sldChg chg="del">
        <pc:chgData name="Melanie David-Feveck" userId="9e4d456e-893c-4367-b601-72fce04ebd6b" providerId="ADAL" clId="{32328C61-2AA9-40E9-90B1-F647F5A51AC2}" dt="2024-03-04T17:14:37.589" v="4" actId="47"/>
        <pc:sldMkLst>
          <pc:docMk/>
          <pc:sldMk cId="1938009894" sldId="368"/>
        </pc:sldMkLst>
      </pc:sldChg>
      <pc:sldChg chg="del">
        <pc:chgData name="Melanie David-Feveck" userId="9e4d456e-893c-4367-b601-72fce04ebd6b" providerId="ADAL" clId="{32328C61-2AA9-40E9-90B1-F647F5A51AC2}" dt="2024-03-04T17:14:37.589" v="4" actId="47"/>
        <pc:sldMkLst>
          <pc:docMk/>
          <pc:sldMk cId="2519889301" sldId="370"/>
        </pc:sldMkLst>
      </pc:sldChg>
      <pc:sldChg chg="del">
        <pc:chgData name="Melanie David-Feveck" userId="9e4d456e-893c-4367-b601-72fce04ebd6b" providerId="ADAL" clId="{32328C61-2AA9-40E9-90B1-F647F5A51AC2}" dt="2024-03-04T17:14:37.589" v="4" actId="47"/>
        <pc:sldMkLst>
          <pc:docMk/>
          <pc:sldMk cId="65238759" sldId="371"/>
        </pc:sldMkLst>
      </pc:sldChg>
      <pc:sldChg chg="del">
        <pc:chgData name="Melanie David-Feveck" userId="9e4d456e-893c-4367-b601-72fce04ebd6b" providerId="ADAL" clId="{32328C61-2AA9-40E9-90B1-F647F5A51AC2}" dt="2024-03-04T17:14:37.589" v="4" actId="47"/>
        <pc:sldMkLst>
          <pc:docMk/>
          <pc:sldMk cId="3079950256" sldId="372"/>
        </pc:sldMkLst>
      </pc:sldChg>
      <pc:sldChg chg="del">
        <pc:chgData name="Melanie David-Feveck" userId="9e4d456e-893c-4367-b601-72fce04ebd6b" providerId="ADAL" clId="{32328C61-2AA9-40E9-90B1-F647F5A51AC2}" dt="2024-03-04T17:14:37.589" v="4" actId="47"/>
        <pc:sldMkLst>
          <pc:docMk/>
          <pc:sldMk cId="3167577545" sldId="373"/>
        </pc:sldMkLst>
      </pc:sldChg>
      <pc:sldChg chg="del">
        <pc:chgData name="Melanie David-Feveck" userId="9e4d456e-893c-4367-b601-72fce04ebd6b" providerId="ADAL" clId="{32328C61-2AA9-40E9-90B1-F647F5A51AC2}" dt="2024-03-04T17:14:37.589" v="4" actId="47"/>
        <pc:sldMkLst>
          <pc:docMk/>
          <pc:sldMk cId="1096051488" sldId="374"/>
        </pc:sldMkLst>
      </pc:sldChg>
      <pc:sldChg chg="del">
        <pc:chgData name="Melanie David-Feveck" userId="9e4d456e-893c-4367-b601-72fce04ebd6b" providerId="ADAL" clId="{32328C61-2AA9-40E9-90B1-F647F5A51AC2}" dt="2024-03-04T17:14:37.589" v="4" actId="47"/>
        <pc:sldMkLst>
          <pc:docMk/>
          <pc:sldMk cId="1781166583" sldId="375"/>
        </pc:sldMkLst>
      </pc:sldChg>
      <pc:sldChg chg="del">
        <pc:chgData name="Melanie David-Feveck" userId="9e4d456e-893c-4367-b601-72fce04ebd6b" providerId="ADAL" clId="{32328C61-2AA9-40E9-90B1-F647F5A51AC2}" dt="2024-03-04T17:14:37.589" v="4" actId="47"/>
        <pc:sldMkLst>
          <pc:docMk/>
          <pc:sldMk cId="2511501103" sldId="376"/>
        </pc:sldMkLst>
      </pc:sldChg>
      <pc:sldChg chg="del">
        <pc:chgData name="Melanie David-Feveck" userId="9e4d456e-893c-4367-b601-72fce04ebd6b" providerId="ADAL" clId="{32328C61-2AA9-40E9-90B1-F647F5A51AC2}" dt="2024-03-04T17:14:37.589" v="4" actId="47"/>
        <pc:sldMkLst>
          <pc:docMk/>
          <pc:sldMk cId="3916649303" sldId="377"/>
        </pc:sldMkLst>
      </pc:sldChg>
      <pc:sldChg chg="del">
        <pc:chgData name="Melanie David-Feveck" userId="9e4d456e-893c-4367-b601-72fce04ebd6b" providerId="ADAL" clId="{32328C61-2AA9-40E9-90B1-F647F5A51AC2}" dt="2024-03-04T17:14:37.589" v="4" actId="47"/>
        <pc:sldMkLst>
          <pc:docMk/>
          <pc:sldMk cId="236243353" sldId="378"/>
        </pc:sldMkLst>
      </pc:sldChg>
      <pc:sldChg chg="del">
        <pc:chgData name="Melanie David-Feveck" userId="9e4d456e-893c-4367-b601-72fce04ebd6b" providerId="ADAL" clId="{32328C61-2AA9-40E9-90B1-F647F5A51AC2}" dt="2024-03-04T17:14:37.589" v="4" actId="47"/>
        <pc:sldMkLst>
          <pc:docMk/>
          <pc:sldMk cId="3052478774" sldId="379"/>
        </pc:sldMkLst>
      </pc:sldChg>
      <pc:sldChg chg="del">
        <pc:chgData name="Melanie David-Feveck" userId="9e4d456e-893c-4367-b601-72fce04ebd6b" providerId="ADAL" clId="{32328C61-2AA9-40E9-90B1-F647F5A51AC2}" dt="2024-03-04T17:14:37.589" v="4" actId="47"/>
        <pc:sldMkLst>
          <pc:docMk/>
          <pc:sldMk cId="1116700380" sldId="380"/>
        </pc:sldMkLst>
      </pc:sldChg>
      <pc:sldChg chg="del">
        <pc:chgData name="Melanie David-Feveck" userId="9e4d456e-893c-4367-b601-72fce04ebd6b" providerId="ADAL" clId="{32328C61-2AA9-40E9-90B1-F647F5A51AC2}" dt="2024-03-04T17:14:37.589" v="4" actId="47"/>
        <pc:sldMkLst>
          <pc:docMk/>
          <pc:sldMk cId="4171149375" sldId="382"/>
        </pc:sldMkLst>
      </pc:sldChg>
      <pc:sldChg chg="del">
        <pc:chgData name="Melanie David-Feveck" userId="9e4d456e-893c-4367-b601-72fce04ebd6b" providerId="ADAL" clId="{32328C61-2AA9-40E9-90B1-F647F5A51AC2}" dt="2024-03-04T17:14:37.589" v="4" actId="47"/>
        <pc:sldMkLst>
          <pc:docMk/>
          <pc:sldMk cId="3880032885" sldId="383"/>
        </pc:sldMkLst>
      </pc:sldChg>
      <pc:sldChg chg="del">
        <pc:chgData name="Melanie David-Feveck" userId="9e4d456e-893c-4367-b601-72fce04ebd6b" providerId="ADAL" clId="{32328C61-2AA9-40E9-90B1-F647F5A51AC2}" dt="2024-03-04T17:14:37.589" v="4" actId="47"/>
        <pc:sldMkLst>
          <pc:docMk/>
          <pc:sldMk cId="572544500" sldId="384"/>
        </pc:sldMkLst>
      </pc:sldChg>
      <pc:sldChg chg="del">
        <pc:chgData name="Melanie David-Feveck" userId="9e4d456e-893c-4367-b601-72fce04ebd6b" providerId="ADAL" clId="{32328C61-2AA9-40E9-90B1-F647F5A51AC2}" dt="2024-03-04T17:14:37.589" v="4" actId="47"/>
        <pc:sldMkLst>
          <pc:docMk/>
          <pc:sldMk cId="3576284009" sldId="385"/>
        </pc:sldMkLst>
      </pc:sldChg>
      <pc:sldChg chg="del">
        <pc:chgData name="Melanie David-Feveck" userId="9e4d456e-893c-4367-b601-72fce04ebd6b" providerId="ADAL" clId="{32328C61-2AA9-40E9-90B1-F647F5A51AC2}" dt="2024-03-04T17:14:37.589" v="4" actId="47"/>
        <pc:sldMkLst>
          <pc:docMk/>
          <pc:sldMk cId="3296836041" sldId="386"/>
        </pc:sldMkLst>
      </pc:sldChg>
      <pc:sldChg chg="del">
        <pc:chgData name="Melanie David-Feveck" userId="9e4d456e-893c-4367-b601-72fce04ebd6b" providerId="ADAL" clId="{32328C61-2AA9-40E9-90B1-F647F5A51AC2}" dt="2024-03-04T17:14:37.589" v="4" actId="47"/>
        <pc:sldMkLst>
          <pc:docMk/>
          <pc:sldMk cId="2953786491" sldId="388"/>
        </pc:sldMkLst>
      </pc:sldChg>
      <pc:sldChg chg="del">
        <pc:chgData name="Melanie David-Feveck" userId="9e4d456e-893c-4367-b601-72fce04ebd6b" providerId="ADAL" clId="{32328C61-2AA9-40E9-90B1-F647F5A51AC2}" dt="2024-03-04T17:14:37.589" v="4" actId="47"/>
        <pc:sldMkLst>
          <pc:docMk/>
          <pc:sldMk cId="4029077535" sldId="389"/>
        </pc:sldMkLst>
      </pc:sldChg>
      <pc:sldChg chg="del">
        <pc:chgData name="Melanie David-Feveck" userId="9e4d456e-893c-4367-b601-72fce04ebd6b" providerId="ADAL" clId="{32328C61-2AA9-40E9-90B1-F647F5A51AC2}" dt="2024-03-04T17:14:37.589" v="4" actId="47"/>
        <pc:sldMkLst>
          <pc:docMk/>
          <pc:sldMk cId="650555656" sldId="390"/>
        </pc:sldMkLst>
      </pc:sldChg>
      <pc:sldChg chg="del">
        <pc:chgData name="Melanie David-Feveck" userId="9e4d456e-893c-4367-b601-72fce04ebd6b" providerId="ADAL" clId="{32328C61-2AA9-40E9-90B1-F647F5A51AC2}" dt="2024-03-04T17:14:37.589" v="4" actId="47"/>
        <pc:sldMkLst>
          <pc:docMk/>
          <pc:sldMk cId="3498185661" sldId="391"/>
        </pc:sldMkLst>
      </pc:sldChg>
      <pc:sldChg chg="del">
        <pc:chgData name="Melanie David-Feveck" userId="9e4d456e-893c-4367-b601-72fce04ebd6b" providerId="ADAL" clId="{32328C61-2AA9-40E9-90B1-F647F5A51AC2}" dt="2024-03-04T17:14:37.589" v="4" actId="47"/>
        <pc:sldMkLst>
          <pc:docMk/>
          <pc:sldMk cId="548487661" sldId="392"/>
        </pc:sldMkLst>
      </pc:sldChg>
      <pc:sldChg chg="del">
        <pc:chgData name="Melanie David-Feveck" userId="9e4d456e-893c-4367-b601-72fce04ebd6b" providerId="ADAL" clId="{32328C61-2AA9-40E9-90B1-F647F5A51AC2}" dt="2024-03-04T17:14:37.589" v="4" actId="47"/>
        <pc:sldMkLst>
          <pc:docMk/>
          <pc:sldMk cId="1171499046" sldId="393"/>
        </pc:sldMkLst>
      </pc:sldChg>
      <pc:sldChg chg="del">
        <pc:chgData name="Melanie David-Feveck" userId="9e4d456e-893c-4367-b601-72fce04ebd6b" providerId="ADAL" clId="{32328C61-2AA9-40E9-90B1-F647F5A51AC2}" dt="2024-03-04T17:14:37.589" v="4" actId="47"/>
        <pc:sldMkLst>
          <pc:docMk/>
          <pc:sldMk cId="2889733101" sldId="394"/>
        </pc:sldMkLst>
      </pc:sldChg>
      <pc:sldChg chg="del">
        <pc:chgData name="Melanie David-Feveck" userId="9e4d456e-893c-4367-b601-72fce04ebd6b" providerId="ADAL" clId="{32328C61-2AA9-40E9-90B1-F647F5A51AC2}" dt="2024-03-04T17:14:37.589" v="4" actId="47"/>
        <pc:sldMkLst>
          <pc:docMk/>
          <pc:sldMk cId="2446259697" sldId="395"/>
        </pc:sldMkLst>
      </pc:sldChg>
      <pc:sldChg chg="del">
        <pc:chgData name="Melanie David-Feveck" userId="9e4d456e-893c-4367-b601-72fce04ebd6b" providerId="ADAL" clId="{32328C61-2AA9-40E9-90B1-F647F5A51AC2}" dt="2024-03-04T17:14:37.589" v="4" actId="47"/>
        <pc:sldMkLst>
          <pc:docMk/>
          <pc:sldMk cId="3246416292" sldId="396"/>
        </pc:sldMkLst>
      </pc:sldChg>
      <pc:sldChg chg="del">
        <pc:chgData name="Melanie David-Feveck" userId="9e4d456e-893c-4367-b601-72fce04ebd6b" providerId="ADAL" clId="{32328C61-2AA9-40E9-90B1-F647F5A51AC2}" dt="2024-03-04T17:14:37.589" v="4" actId="47"/>
        <pc:sldMkLst>
          <pc:docMk/>
          <pc:sldMk cId="1271376576" sldId="397"/>
        </pc:sldMkLst>
      </pc:sldChg>
      <pc:sldChg chg="del">
        <pc:chgData name="Melanie David-Feveck" userId="9e4d456e-893c-4367-b601-72fce04ebd6b" providerId="ADAL" clId="{32328C61-2AA9-40E9-90B1-F647F5A51AC2}" dt="2024-03-04T17:14:37.589" v="4" actId="47"/>
        <pc:sldMkLst>
          <pc:docMk/>
          <pc:sldMk cId="3641166149" sldId="398"/>
        </pc:sldMkLst>
      </pc:sldChg>
      <pc:sldChg chg="del">
        <pc:chgData name="Melanie David-Feveck" userId="9e4d456e-893c-4367-b601-72fce04ebd6b" providerId="ADAL" clId="{32328C61-2AA9-40E9-90B1-F647F5A51AC2}" dt="2024-03-04T17:14:37.589" v="4" actId="47"/>
        <pc:sldMkLst>
          <pc:docMk/>
          <pc:sldMk cId="105121312" sldId="399"/>
        </pc:sldMkLst>
      </pc:sldChg>
      <pc:sldChg chg="del">
        <pc:chgData name="Melanie David-Feveck" userId="9e4d456e-893c-4367-b601-72fce04ebd6b" providerId="ADAL" clId="{32328C61-2AA9-40E9-90B1-F647F5A51AC2}" dt="2024-03-04T17:14:37.589" v="4" actId="47"/>
        <pc:sldMkLst>
          <pc:docMk/>
          <pc:sldMk cId="4263888783" sldId="400"/>
        </pc:sldMkLst>
      </pc:sldChg>
      <pc:sldChg chg="del">
        <pc:chgData name="Melanie David-Feveck" userId="9e4d456e-893c-4367-b601-72fce04ebd6b" providerId="ADAL" clId="{32328C61-2AA9-40E9-90B1-F647F5A51AC2}" dt="2024-03-04T17:14:37.589" v="4" actId="47"/>
        <pc:sldMkLst>
          <pc:docMk/>
          <pc:sldMk cId="2628212859" sldId="401"/>
        </pc:sldMkLst>
      </pc:sldChg>
      <pc:sldChg chg="del">
        <pc:chgData name="Melanie David-Feveck" userId="9e4d456e-893c-4367-b601-72fce04ebd6b" providerId="ADAL" clId="{32328C61-2AA9-40E9-90B1-F647F5A51AC2}" dt="2024-03-04T17:14:37.589" v="4" actId="47"/>
        <pc:sldMkLst>
          <pc:docMk/>
          <pc:sldMk cId="4081215543" sldId="402"/>
        </pc:sldMkLst>
      </pc:sldChg>
      <pc:sldChg chg="del">
        <pc:chgData name="Melanie David-Feveck" userId="9e4d456e-893c-4367-b601-72fce04ebd6b" providerId="ADAL" clId="{32328C61-2AA9-40E9-90B1-F647F5A51AC2}" dt="2024-03-04T17:14:37.589" v="4" actId="47"/>
        <pc:sldMkLst>
          <pc:docMk/>
          <pc:sldMk cId="3325888369" sldId="403"/>
        </pc:sldMkLst>
      </pc:sldChg>
      <pc:sldChg chg="del">
        <pc:chgData name="Melanie David-Feveck" userId="9e4d456e-893c-4367-b601-72fce04ebd6b" providerId="ADAL" clId="{32328C61-2AA9-40E9-90B1-F647F5A51AC2}" dt="2024-03-04T17:14:37.589" v="4" actId="47"/>
        <pc:sldMkLst>
          <pc:docMk/>
          <pc:sldMk cId="616487758" sldId="404"/>
        </pc:sldMkLst>
      </pc:sldChg>
      <pc:sldChg chg="del">
        <pc:chgData name="Melanie David-Feveck" userId="9e4d456e-893c-4367-b601-72fce04ebd6b" providerId="ADAL" clId="{32328C61-2AA9-40E9-90B1-F647F5A51AC2}" dt="2024-03-04T17:14:37.589" v="4" actId="47"/>
        <pc:sldMkLst>
          <pc:docMk/>
          <pc:sldMk cId="3085451066" sldId="405"/>
        </pc:sldMkLst>
      </pc:sldChg>
      <pc:sldChg chg="del">
        <pc:chgData name="Melanie David-Feveck" userId="9e4d456e-893c-4367-b601-72fce04ebd6b" providerId="ADAL" clId="{32328C61-2AA9-40E9-90B1-F647F5A51AC2}" dt="2024-03-04T17:14:37.589" v="4" actId="47"/>
        <pc:sldMkLst>
          <pc:docMk/>
          <pc:sldMk cId="1925068609" sldId="406"/>
        </pc:sldMkLst>
      </pc:sldChg>
      <pc:sldChg chg="del">
        <pc:chgData name="Melanie David-Feveck" userId="9e4d456e-893c-4367-b601-72fce04ebd6b" providerId="ADAL" clId="{32328C61-2AA9-40E9-90B1-F647F5A51AC2}" dt="2024-03-04T17:14:37.589" v="4" actId="47"/>
        <pc:sldMkLst>
          <pc:docMk/>
          <pc:sldMk cId="4287138671" sldId="407"/>
        </pc:sldMkLst>
      </pc:sldChg>
      <pc:sldChg chg="del">
        <pc:chgData name="Melanie David-Feveck" userId="9e4d456e-893c-4367-b601-72fce04ebd6b" providerId="ADAL" clId="{32328C61-2AA9-40E9-90B1-F647F5A51AC2}" dt="2024-03-04T17:14:37.589" v="4" actId="47"/>
        <pc:sldMkLst>
          <pc:docMk/>
          <pc:sldMk cId="246758797" sldId="408"/>
        </pc:sldMkLst>
      </pc:sldChg>
      <pc:sldChg chg="del">
        <pc:chgData name="Melanie David-Feveck" userId="9e4d456e-893c-4367-b601-72fce04ebd6b" providerId="ADAL" clId="{32328C61-2AA9-40E9-90B1-F647F5A51AC2}" dt="2024-03-04T17:14:37.589" v="4" actId="47"/>
        <pc:sldMkLst>
          <pc:docMk/>
          <pc:sldMk cId="4055243545" sldId="409"/>
        </pc:sldMkLst>
      </pc:sldChg>
      <pc:sldChg chg="del">
        <pc:chgData name="Melanie David-Feveck" userId="9e4d456e-893c-4367-b601-72fce04ebd6b" providerId="ADAL" clId="{32328C61-2AA9-40E9-90B1-F647F5A51AC2}" dt="2024-03-04T17:14:37.589" v="4" actId="47"/>
        <pc:sldMkLst>
          <pc:docMk/>
          <pc:sldMk cId="3673237679" sldId="410"/>
        </pc:sldMkLst>
      </pc:sldChg>
      <pc:sldChg chg="del">
        <pc:chgData name="Melanie David-Feveck" userId="9e4d456e-893c-4367-b601-72fce04ebd6b" providerId="ADAL" clId="{32328C61-2AA9-40E9-90B1-F647F5A51AC2}" dt="2024-03-04T17:14:37.589" v="4" actId="47"/>
        <pc:sldMkLst>
          <pc:docMk/>
          <pc:sldMk cId="3452828591" sldId="415"/>
        </pc:sldMkLst>
      </pc:sldChg>
      <pc:sldChg chg="del">
        <pc:chgData name="Melanie David-Feveck" userId="9e4d456e-893c-4367-b601-72fce04ebd6b" providerId="ADAL" clId="{32328C61-2AA9-40E9-90B1-F647F5A51AC2}" dt="2024-03-04T17:14:37.589" v="4" actId="47"/>
        <pc:sldMkLst>
          <pc:docMk/>
          <pc:sldMk cId="732391162" sldId="416"/>
        </pc:sldMkLst>
      </pc:sldChg>
      <pc:sldChg chg="del">
        <pc:chgData name="Melanie David-Feveck" userId="9e4d456e-893c-4367-b601-72fce04ebd6b" providerId="ADAL" clId="{32328C61-2AA9-40E9-90B1-F647F5A51AC2}" dt="2024-03-04T17:14:37.589" v="4" actId="47"/>
        <pc:sldMkLst>
          <pc:docMk/>
          <pc:sldMk cId="3080919392" sldId="417"/>
        </pc:sldMkLst>
      </pc:sldChg>
      <pc:sldChg chg="del">
        <pc:chgData name="Melanie David-Feveck" userId="9e4d456e-893c-4367-b601-72fce04ebd6b" providerId="ADAL" clId="{32328C61-2AA9-40E9-90B1-F647F5A51AC2}" dt="2024-03-04T17:14:37.589" v="4" actId="47"/>
        <pc:sldMkLst>
          <pc:docMk/>
          <pc:sldMk cId="1232467638" sldId="419"/>
        </pc:sldMkLst>
      </pc:sldChg>
      <pc:sldChg chg="del">
        <pc:chgData name="Melanie David-Feveck" userId="9e4d456e-893c-4367-b601-72fce04ebd6b" providerId="ADAL" clId="{32328C61-2AA9-40E9-90B1-F647F5A51AC2}" dt="2024-03-04T17:14:37.589" v="4" actId="47"/>
        <pc:sldMkLst>
          <pc:docMk/>
          <pc:sldMk cId="16673216" sldId="421"/>
        </pc:sldMkLst>
      </pc:sldChg>
      <pc:sldChg chg="del">
        <pc:chgData name="Melanie David-Feveck" userId="9e4d456e-893c-4367-b601-72fce04ebd6b" providerId="ADAL" clId="{32328C61-2AA9-40E9-90B1-F647F5A51AC2}" dt="2024-03-04T17:14:37.589" v="4" actId="47"/>
        <pc:sldMkLst>
          <pc:docMk/>
          <pc:sldMk cId="423810642" sldId="422"/>
        </pc:sldMkLst>
      </pc:sldChg>
      <pc:sldChg chg="del">
        <pc:chgData name="Melanie David-Feveck" userId="9e4d456e-893c-4367-b601-72fce04ebd6b" providerId="ADAL" clId="{32328C61-2AA9-40E9-90B1-F647F5A51AC2}" dt="2024-03-04T17:14:37.589" v="4" actId="47"/>
        <pc:sldMkLst>
          <pc:docMk/>
          <pc:sldMk cId="3701264867" sldId="423"/>
        </pc:sldMkLst>
      </pc:sldChg>
      <pc:sldChg chg="del">
        <pc:chgData name="Melanie David-Feveck" userId="9e4d456e-893c-4367-b601-72fce04ebd6b" providerId="ADAL" clId="{32328C61-2AA9-40E9-90B1-F647F5A51AC2}" dt="2024-03-04T17:14:37.589" v="4" actId="47"/>
        <pc:sldMkLst>
          <pc:docMk/>
          <pc:sldMk cId="735557111" sldId="425"/>
        </pc:sldMkLst>
      </pc:sldChg>
      <pc:sldChg chg="del">
        <pc:chgData name="Melanie David-Feveck" userId="9e4d456e-893c-4367-b601-72fce04ebd6b" providerId="ADAL" clId="{32328C61-2AA9-40E9-90B1-F647F5A51AC2}" dt="2024-03-04T17:14:37.589" v="4" actId="47"/>
        <pc:sldMkLst>
          <pc:docMk/>
          <pc:sldMk cId="590462970" sldId="426"/>
        </pc:sldMkLst>
      </pc:sldChg>
      <pc:sldChg chg="del">
        <pc:chgData name="Melanie David-Feveck" userId="9e4d456e-893c-4367-b601-72fce04ebd6b" providerId="ADAL" clId="{32328C61-2AA9-40E9-90B1-F647F5A51AC2}" dt="2024-03-04T17:14:37.589" v="4" actId="47"/>
        <pc:sldMkLst>
          <pc:docMk/>
          <pc:sldMk cId="772856586" sldId="427"/>
        </pc:sldMkLst>
      </pc:sldChg>
      <pc:sldChg chg="del">
        <pc:chgData name="Melanie David-Feveck" userId="9e4d456e-893c-4367-b601-72fce04ebd6b" providerId="ADAL" clId="{32328C61-2AA9-40E9-90B1-F647F5A51AC2}" dt="2024-03-04T17:14:37.589" v="4" actId="47"/>
        <pc:sldMkLst>
          <pc:docMk/>
          <pc:sldMk cId="4190354768" sldId="429"/>
        </pc:sldMkLst>
      </pc:sldChg>
      <pc:sldChg chg="del">
        <pc:chgData name="Melanie David-Feveck" userId="9e4d456e-893c-4367-b601-72fce04ebd6b" providerId="ADAL" clId="{32328C61-2AA9-40E9-90B1-F647F5A51AC2}" dt="2024-03-04T17:14:37.589" v="4" actId="47"/>
        <pc:sldMkLst>
          <pc:docMk/>
          <pc:sldMk cId="1336212680" sldId="430"/>
        </pc:sldMkLst>
      </pc:sldChg>
      <pc:sldChg chg="del">
        <pc:chgData name="Melanie David-Feveck" userId="9e4d456e-893c-4367-b601-72fce04ebd6b" providerId="ADAL" clId="{32328C61-2AA9-40E9-90B1-F647F5A51AC2}" dt="2024-03-04T17:14:37.589" v="4" actId="47"/>
        <pc:sldMkLst>
          <pc:docMk/>
          <pc:sldMk cId="1591166742" sldId="431"/>
        </pc:sldMkLst>
      </pc:sldChg>
      <pc:sldChg chg="del">
        <pc:chgData name="Melanie David-Feveck" userId="9e4d456e-893c-4367-b601-72fce04ebd6b" providerId="ADAL" clId="{32328C61-2AA9-40E9-90B1-F647F5A51AC2}" dt="2024-03-04T17:14:37.589" v="4" actId="47"/>
        <pc:sldMkLst>
          <pc:docMk/>
          <pc:sldMk cId="3499811240" sldId="432"/>
        </pc:sldMkLst>
      </pc:sldChg>
      <pc:sldChg chg="del">
        <pc:chgData name="Melanie David-Feveck" userId="9e4d456e-893c-4367-b601-72fce04ebd6b" providerId="ADAL" clId="{32328C61-2AA9-40E9-90B1-F647F5A51AC2}" dt="2024-03-04T17:14:37.589" v="4" actId="47"/>
        <pc:sldMkLst>
          <pc:docMk/>
          <pc:sldMk cId="3566342715" sldId="437"/>
        </pc:sldMkLst>
      </pc:sldChg>
      <pc:sldChg chg="del">
        <pc:chgData name="Melanie David-Feveck" userId="9e4d456e-893c-4367-b601-72fce04ebd6b" providerId="ADAL" clId="{32328C61-2AA9-40E9-90B1-F647F5A51AC2}" dt="2024-03-04T17:14:37.589" v="4" actId="47"/>
        <pc:sldMkLst>
          <pc:docMk/>
          <pc:sldMk cId="603553427" sldId="439"/>
        </pc:sldMkLst>
      </pc:sldChg>
      <pc:sldChg chg="del">
        <pc:chgData name="Melanie David-Feveck" userId="9e4d456e-893c-4367-b601-72fce04ebd6b" providerId="ADAL" clId="{32328C61-2AA9-40E9-90B1-F647F5A51AC2}" dt="2024-03-04T17:14:37.589" v="4" actId="47"/>
        <pc:sldMkLst>
          <pc:docMk/>
          <pc:sldMk cId="2518042097" sldId="440"/>
        </pc:sldMkLst>
      </pc:sldChg>
      <pc:sldChg chg="del">
        <pc:chgData name="Melanie David-Feveck" userId="9e4d456e-893c-4367-b601-72fce04ebd6b" providerId="ADAL" clId="{32328C61-2AA9-40E9-90B1-F647F5A51AC2}" dt="2024-03-04T17:14:37.589" v="4" actId="47"/>
        <pc:sldMkLst>
          <pc:docMk/>
          <pc:sldMk cId="752542424" sldId="441"/>
        </pc:sldMkLst>
      </pc:sldChg>
      <pc:sldChg chg="del">
        <pc:chgData name="Melanie David-Feveck" userId="9e4d456e-893c-4367-b601-72fce04ebd6b" providerId="ADAL" clId="{32328C61-2AA9-40E9-90B1-F647F5A51AC2}" dt="2024-03-04T17:14:37.589" v="4" actId="47"/>
        <pc:sldMkLst>
          <pc:docMk/>
          <pc:sldMk cId="676931151" sldId="442"/>
        </pc:sldMkLst>
      </pc:sldChg>
      <pc:sldChg chg="del">
        <pc:chgData name="Melanie David-Feveck" userId="9e4d456e-893c-4367-b601-72fce04ebd6b" providerId="ADAL" clId="{32328C61-2AA9-40E9-90B1-F647F5A51AC2}" dt="2024-03-04T17:14:37.589" v="4" actId="47"/>
        <pc:sldMkLst>
          <pc:docMk/>
          <pc:sldMk cId="3992568705" sldId="443"/>
        </pc:sldMkLst>
      </pc:sldChg>
      <pc:sldChg chg="del">
        <pc:chgData name="Melanie David-Feveck" userId="9e4d456e-893c-4367-b601-72fce04ebd6b" providerId="ADAL" clId="{32328C61-2AA9-40E9-90B1-F647F5A51AC2}" dt="2024-03-04T17:14:37.589" v="4" actId="47"/>
        <pc:sldMkLst>
          <pc:docMk/>
          <pc:sldMk cId="4143037159" sldId="445"/>
        </pc:sldMkLst>
      </pc:sldChg>
      <pc:sldChg chg="del">
        <pc:chgData name="Melanie David-Feveck" userId="9e4d456e-893c-4367-b601-72fce04ebd6b" providerId="ADAL" clId="{32328C61-2AA9-40E9-90B1-F647F5A51AC2}" dt="2024-03-04T17:13:37.567" v="0" actId="47"/>
        <pc:sldMkLst>
          <pc:docMk/>
          <pc:sldMk cId="3684821566" sldId="450"/>
        </pc:sldMkLst>
      </pc:sldChg>
      <pc:sldChg chg="del">
        <pc:chgData name="Melanie David-Feveck" userId="9e4d456e-893c-4367-b601-72fce04ebd6b" providerId="ADAL" clId="{32328C61-2AA9-40E9-90B1-F647F5A51AC2}" dt="2024-03-04T17:13:37.567" v="0" actId="47"/>
        <pc:sldMkLst>
          <pc:docMk/>
          <pc:sldMk cId="2933474359" sldId="451"/>
        </pc:sldMkLst>
      </pc:sldChg>
      <pc:sldChg chg="del">
        <pc:chgData name="Melanie David-Feveck" userId="9e4d456e-893c-4367-b601-72fce04ebd6b" providerId="ADAL" clId="{32328C61-2AA9-40E9-90B1-F647F5A51AC2}" dt="2024-03-04T17:13:37.567" v="0" actId="47"/>
        <pc:sldMkLst>
          <pc:docMk/>
          <pc:sldMk cId="700725215" sldId="454"/>
        </pc:sldMkLst>
      </pc:sldChg>
      <pc:sldChg chg="del">
        <pc:chgData name="Melanie David-Feveck" userId="9e4d456e-893c-4367-b601-72fce04ebd6b" providerId="ADAL" clId="{32328C61-2AA9-40E9-90B1-F647F5A51AC2}" dt="2024-03-04T17:14:37.589" v="4" actId="47"/>
        <pc:sldMkLst>
          <pc:docMk/>
          <pc:sldMk cId="613315942" sldId="456"/>
        </pc:sldMkLst>
      </pc:sldChg>
      <pc:sldChg chg="del">
        <pc:chgData name="Melanie David-Feveck" userId="9e4d456e-893c-4367-b601-72fce04ebd6b" providerId="ADAL" clId="{32328C61-2AA9-40E9-90B1-F647F5A51AC2}" dt="2024-03-04T17:14:37.589" v="4" actId="47"/>
        <pc:sldMkLst>
          <pc:docMk/>
          <pc:sldMk cId="2517995486" sldId="457"/>
        </pc:sldMkLst>
      </pc:sldChg>
      <pc:sldChg chg="del">
        <pc:chgData name="Melanie David-Feveck" userId="9e4d456e-893c-4367-b601-72fce04ebd6b" providerId="ADAL" clId="{32328C61-2AA9-40E9-90B1-F647F5A51AC2}" dt="2024-03-04T17:14:37.589" v="4" actId="47"/>
        <pc:sldMkLst>
          <pc:docMk/>
          <pc:sldMk cId="795071605" sldId="458"/>
        </pc:sldMkLst>
      </pc:sldChg>
      <pc:sldChg chg="del">
        <pc:chgData name="Melanie David-Feveck" userId="9e4d456e-893c-4367-b601-72fce04ebd6b" providerId="ADAL" clId="{32328C61-2AA9-40E9-90B1-F647F5A51AC2}" dt="2024-03-04T17:14:37.589" v="4" actId="47"/>
        <pc:sldMkLst>
          <pc:docMk/>
          <pc:sldMk cId="3176042895" sldId="459"/>
        </pc:sldMkLst>
      </pc:sldChg>
      <pc:sldChg chg="del">
        <pc:chgData name="Melanie David-Feveck" userId="9e4d456e-893c-4367-b601-72fce04ebd6b" providerId="ADAL" clId="{32328C61-2AA9-40E9-90B1-F647F5A51AC2}" dt="2024-03-04T17:14:37.589" v="4" actId="47"/>
        <pc:sldMkLst>
          <pc:docMk/>
          <pc:sldMk cId="2864121389" sldId="460"/>
        </pc:sldMkLst>
      </pc:sldChg>
      <pc:sldChg chg="del">
        <pc:chgData name="Melanie David-Feveck" userId="9e4d456e-893c-4367-b601-72fce04ebd6b" providerId="ADAL" clId="{32328C61-2AA9-40E9-90B1-F647F5A51AC2}" dt="2024-03-04T17:14:37.589" v="4" actId="47"/>
        <pc:sldMkLst>
          <pc:docMk/>
          <pc:sldMk cId="1175796632" sldId="461"/>
        </pc:sldMkLst>
      </pc:sldChg>
      <pc:sldChg chg="del">
        <pc:chgData name="Melanie David-Feveck" userId="9e4d456e-893c-4367-b601-72fce04ebd6b" providerId="ADAL" clId="{32328C61-2AA9-40E9-90B1-F647F5A51AC2}" dt="2024-03-04T17:14:37.589" v="4" actId="47"/>
        <pc:sldMkLst>
          <pc:docMk/>
          <pc:sldMk cId="3892761199" sldId="463"/>
        </pc:sldMkLst>
      </pc:sldChg>
      <pc:sldChg chg="del">
        <pc:chgData name="Melanie David-Feveck" userId="9e4d456e-893c-4367-b601-72fce04ebd6b" providerId="ADAL" clId="{32328C61-2AA9-40E9-90B1-F647F5A51AC2}" dt="2024-03-04T17:14:37.589" v="4" actId="47"/>
        <pc:sldMkLst>
          <pc:docMk/>
          <pc:sldMk cId="52911537" sldId="464"/>
        </pc:sldMkLst>
      </pc:sldChg>
      <pc:sldChg chg="del">
        <pc:chgData name="Melanie David-Feveck" userId="9e4d456e-893c-4367-b601-72fce04ebd6b" providerId="ADAL" clId="{32328C61-2AA9-40E9-90B1-F647F5A51AC2}" dt="2024-03-04T17:13:37.567" v="0" actId="47"/>
        <pc:sldMkLst>
          <pc:docMk/>
          <pc:sldMk cId="3084596321" sldId="475"/>
        </pc:sldMkLst>
      </pc:sldChg>
      <pc:sldChg chg="del">
        <pc:chgData name="Melanie David-Feveck" userId="9e4d456e-893c-4367-b601-72fce04ebd6b" providerId="ADAL" clId="{32328C61-2AA9-40E9-90B1-F647F5A51AC2}" dt="2024-03-04T17:13:37.567" v="0" actId="47"/>
        <pc:sldMkLst>
          <pc:docMk/>
          <pc:sldMk cId="3102619462" sldId="476"/>
        </pc:sldMkLst>
      </pc:sldChg>
      <pc:sldChg chg="del">
        <pc:chgData name="Melanie David-Feveck" userId="9e4d456e-893c-4367-b601-72fce04ebd6b" providerId="ADAL" clId="{32328C61-2AA9-40E9-90B1-F647F5A51AC2}" dt="2024-03-04T17:13:37.567" v="0" actId="47"/>
        <pc:sldMkLst>
          <pc:docMk/>
          <pc:sldMk cId="1099119162" sldId="477"/>
        </pc:sldMkLst>
      </pc:sldChg>
      <pc:sldChg chg="del">
        <pc:chgData name="Melanie David-Feveck" userId="9e4d456e-893c-4367-b601-72fce04ebd6b" providerId="ADAL" clId="{32328C61-2AA9-40E9-90B1-F647F5A51AC2}" dt="2024-03-04T17:13:37.567" v="0" actId="47"/>
        <pc:sldMkLst>
          <pc:docMk/>
          <pc:sldMk cId="3689699137" sldId="478"/>
        </pc:sldMkLst>
      </pc:sldChg>
      <pc:sldChg chg="del">
        <pc:chgData name="Melanie David-Feveck" userId="9e4d456e-893c-4367-b601-72fce04ebd6b" providerId="ADAL" clId="{32328C61-2AA9-40E9-90B1-F647F5A51AC2}" dt="2024-03-04T17:13:37.567" v="0" actId="47"/>
        <pc:sldMkLst>
          <pc:docMk/>
          <pc:sldMk cId="3843746581" sldId="479"/>
        </pc:sldMkLst>
      </pc:sldChg>
      <pc:sldChg chg="del">
        <pc:chgData name="Melanie David-Feveck" userId="9e4d456e-893c-4367-b601-72fce04ebd6b" providerId="ADAL" clId="{32328C61-2AA9-40E9-90B1-F647F5A51AC2}" dt="2024-03-04T17:13:37.567" v="0" actId="47"/>
        <pc:sldMkLst>
          <pc:docMk/>
          <pc:sldMk cId="3948179326" sldId="480"/>
        </pc:sldMkLst>
      </pc:sldChg>
      <pc:sldChg chg="del">
        <pc:chgData name="Melanie David-Feveck" userId="9e4d456e-893c-4367-b601-72fce04ebd6b" providerId="ADAL" clId="{32328C61-2AA9-40E9-90B1-F647F5A51AC2}" dt="2024-03-04T17:13:37.567" v="0" actId="47"/>
        <pc:sldMkLst>
          <pc:docMk/>
          <pc:sldMk cId="3732292685" sldId="481"/>
        </pc:sldMkLst>
      </pc:sldChg>
      <pc:sldChg chg="del">
        <pc:chgData name="Melanie David-Feveck" userId="9e4d456e-893c-4367-b601-72fce04ebd6b" providerId="ADAL" clId="{32328C61-2AA9-40E9-90B1-F647F5A51AC2}" dt="2024-03-04T17:13:37.567" v="0" actId="47"/>
        <pc:sldMkLst>
          <pc:docMk/>
          <pc:sldMk cId="1841303415" sldId="482"/>
        </pc:sldMkLst>
      </pc:sldChg>
      <pc:sldChg chg="del">
        <pc:chgData name="Melanie David-Feveck" userId="9e4d456e-893c-4367-b601-72fce04ebd6b" providerId="ADAL" clId="{32328C61-2AA9-40E9-90B1-F647F5A51AC2}" dt="2024-03-04T17:13:37.567" v="0" actId="47"/>
        <pc:sldMkLst>
          <pc:docMk/>
          <pc:sldMk cId="339926716" sldId="483"/>
        </pc:sldMkLst>
      </pc:sldChg>
      <pc:sldChg chg="del">
        <pc:chgData name="Melanie David-Feveck" userId="9e4d456e-893c-4367-b601-72fce04ebd6b" providerId="ADAL" clId="{32328C61-2AA9-40E9-90B1-F647F5A51AC2}" dt="2024-03-04T17:13:37.567" v="0" actId="47"/>
        <pc:sldMkLst>
          <pc:docMk/>
          <pc:sldMk cId="1985489591" sldId="484"/>
        </pc:sldMkLst>
      </pc:sldChg>
      <pc:sldChg chg="del">
        <pc:chgData name="Melanie David-Feveck" userId="9e4d456e-893c-4367-b601-72fce04ebd6b" providerId="ADAL" clId="{32328C61-2AA9-40E9-90B1-F647F5A51AC2}" dt="2024-03-04T17:13:37.567" v="0" actId="47"/>
        <pc:sldMkLst>
          <pc:docMk/>
          <pc:sldMk cId="2846312978" sldId="485"/>
        </pc:sldMkLst>
      </pc:sldChg>
      <pc:sldChg chg="del">
        <pc:chgData name="Melanie David-Feveck" userId="9e4d456e-893c-4367-b601-72fce04ebd6b" providerId="ADAL" clId="{32328C61-2AA9-40E9-90B1-F647F5A51AC2}" dt="2024-03-04T17:13:37.567" v="0" actId="47"/>
        <pc:sldMkLst>
          <pc:docMk/>
          <pc:sldMk cId="1408415645" sldId="486"/>
        </pc:sldMkLst>
      </pc:sldChg>
      <pc:sldChg chg="del">
        <pc:chgData name="Melanie David-Feveck" userId="9e4d456e-893c-4367-b601-72fce04ebd6b" providerId="ADAL" clId="{32328C61-2AA9-40E9-90B1-F647F5A51AC2}" dt="2024-03-04T17:13:37.567" v="0" actId="47"/>
        <pc:sldMkLst>
          <pc:docMk/>
          <pc:sldMk cId="224640493" sldId="487"/>
        </pc:sldMkLst>
      </pc:sldChg>
      <pc:sldChg chg="del">
        <pc:chgData name="Melanie David-Feveck" userId="9e4d456e-893c-4367-b601-72fce04ebd6b" providerId="ADAL" clId="{32328C61-2AA9-40E9-90B1-F647F5A51AC2}" dt="2024-03-04T17:13:37.567" v="0" actId="47"/>
        <pc:sldMkLst>
          <pc:docMk/>
          <pc:sldMk cId="3782698119" sldId="488"/>
        </pc:sldMkLst>
      </pc:sldChg>
      <pc:sldChg chg="del">
        <pc:chgData name="Melanie David-Feveck" userId="9e4d456e-893c-4367-b601-72fce04ebd6b" providerId="ADAL" clId="{32328C61-2AA9-40E9-90B1-F647F5A51AC2}" dt="2024-03-04T17:13:37.567" v="0" actId="47"/>
        <pc:sldMkLst>
          <pc:docMk/>
          <pc:sldMk cId="638403673" sldId="489"/>
        </pc:sldMkLst>
      </pc:sldChg>
      <pc:sldChg chg="del">
        <pc:chgData name="Melanie David-Feveck" userId="9e4d456e-893c-4367-b601-72fce04ebd6b" providerId="ADAL" clId="{32328C61-2AA9-40E9-90B1-F647F5A51AC2}" dt="2024-03-04T17:13:37.567" v="0" actId="47"/>
        <pc:sldMkLst>
          <pc:docMk/>
          <pc:sldMk cId="4223392598" sldId="490"/>
        </pc:sldMkLst>
      </pc:sldChg>
      <pc:sldChg chg="del">
        <pc:chgData name="Melanie David-Feveck" userId="9e4d456e-893c-4367-b601-72fce04ebd6b" providerId="ADAL" clId="{32328C61-2AA9-40E9-90B1-F647F5A51AC2}" dt="2024-03-04T17:13:37.567" v="0" actId="47"/>
        <pc:sldMkLst>
          <pc:docMk/>
          <pc:sldMk cId="2203668026" sldId="491"/>
        </pc:sldMkLst>
      </pc:sldChg>
      <pc:sldChg chg="del">
        <pc:chgData name="Melanie David-Feveck" userId="9e4d456e-893c-4367-b601-72fce04ebd6b" providerId="ADAL" clId="{32328C61-2AA9-40E9-90B1-F647F5A51AC2}" dt="2024-03-04T17:13:37.567" v="0" actId="47"/>
        <pc:sldMkLst>
          <pc:docMk/>
          <pc:sldMk cId="3460998395" sldId="492"/>
        </pc:sldMkLst>
      </pc:sldChg>
      <pc:sldChg chg="del">
        <pc:chgData name="Melanie David-Feveck" userId="9e4d456e-893c-4367-b601-72fce04ebd6b" providerId="ADAL" clId="{32328C61-2AA9-40E9-90B1-F647F5A51AC2}" dt="2024-03-04T17:13:37.567" v="0" actId="47"/>
        <pc:sldMkLst>
          <pc:docMk/>
          <pc:sldMk cId="2844231151" sldId="493"/>
        </pc:sldMkLst>
      </pc:sldChg>
      <pc:sldChg chg="del">
        <pc:chgData name="Melanie David-Feveck" userId="9e4d456e-893c-4367-b601-72fce04ebd6b" providerId="ADAL" clId="{32328C61-2AA9-40E9-90B1-F647F5A51AC2}" dt="2024-03-04T17:13:37.567" v="0" actId="47"/>
        <pc:sldMkLst>
          <pc:docMk/>
          <pc:sldMk cId="2985375637" sldId="494"/>
        </pc:sldMkLst>
      </pc:sldChg>
      <pc:sldChg chg="del">
        <pc:chgData name="Melanie David-Feveck" userId="9e4d456e-893c-4367-b601-72fce04ebd6b" providerId="ADAL" clId="{32328C61-2AA9-40E9-90B1-F647F5A51AC2}" dt="2024-03-04T17:13:37.567" v="0" actId="47"/>
        <pc:sldMkLst>
          <pc:docMk/>
          <pc:sldMk cId="662781459" sldId="495"/>
        </pc:sldMkLst>
      </pc:sldChg>
      <pc:sldChg chg="del">
        <pc:chgData name="Melanie David-Feveck" userId="9e4d456e-893c-4367-b601-72fce04ebd6b" providerId="ADAL" clId="{32328C61-2AA9-40E9-90B1-F647F5A51AC2}" dt="2024-03-04T17:14:37.589" v="4" actId="47"/>
        <pc:sldMkLst>
          <pc:docMk/>
          <pc:sldMk cId="3460864953" sldId="497"/>
        </pc:sldMkLst>
      </pc:sldChg>
      <pc:sldChg chg="del">
        <pc:chgData name="Melanie David-Feveck" userId="9e4d456e-893c-4367-b601-72fce04ebd6b" providerId="ADAL" clId="{32328C61-2AA9-40E9-90B1-F647F5A51AC2}" dt="2024-03-04T17:14:37.589" v="4" actId="47"/>
        <pc:sldMkLst>
          <pc:docMk/>
          <pc:sldMk cId="1849224483" sldId="498"/>
        </pc:sldMkLst>
      </pc:sldChg>
      <pc:sldChg chg="del">
        <pc:chgData name="Melanie David-Feveck" userId="9e4d456e-893c-4367-b601-72fce04ebd6b" providerId="ADAL" clId="{32328C61-2AA9-40E9-90B1-F647F5A51AC2}" dt="2024-03-04T17:14:37.589" v="4" actId="47"/>
        <pc:sldMkLst>
          <pc:docMk/>
          <pc:sldMk cId="1323981311" sldId="499"/>
        </pc:sldMkLst>
      </pc:sldChg>
      <pc:sldChg chg="del">
        <pc:chgData name="Melanie David-Feveck" userId="9e4d456e-893c-4367-b601-72fce04ebd6b" providerId="ADAL" clId="{32328C61-2AA9-40E9-90B1-F647F5A51AC2}" dt="2024-03-04T17:14:37.589" v="4" actId="47"/>
        <pc:sldMkLst>
          <pc:docMk/>
          <pc:sldMk cId="3647972125" sldId="500"/>
        </pc:sldMkLst>
      </pc:sldChg>
      <pc:sldChg chg="del">
        <pc:chgData name="Melanie David-Feveck" userId="9e4d456e-893c-4367-b601-72fce04ebd6b" providerId="ADAL" clId="{32328C61-2AA9-40E9-90B1-F647F5A51AC2}" dt="2024-03-04T17:14:37.589" v="4" actId="47"/>
        <pc:sldMkLst>
          <pc:docMk/>
          <pc:sldMk cId="2546413215" sldId="501"/>
        </pc:sldMkLst>
      </pc:sldChg>
      <pc:sldChg chg="del">
        <pc:chgData name="Melanie David-Feveck" userId="9e4d456e-893c-4367-b601-72fce04ebd6b" providerId="ADAL" clId="{32328C61-2AA9-40E9-90B1-F647F5A51AC2}" dt="2024-03-04T17:14:37.589" v="4" actId="47"/>
        <pc:sldMkLst>
          <pc:docMk/>
          <pc:sldMk cId="1988007053" sldId="502"/>
        </pc:sldMkLst>
      </pc:sldChg>
      <pc:sldChg chg="del">
        <pc:chgData name="Melanie David-Feveck" userId="9e4d456e-893c-4367-b601-72fce04ebd6b" providerId="ADAL" clId="{32328C61-2AA9-40E9-90B1-F647F5A51AC2}" dt="2024-03-04T17:14:37.589" v="4" actId="47"/>
        <pc:sldMkLst>
          <pc:docMk/>
          <pc:sldMk cId="1764495830" sldId="503"/>
        </pc:sldMkLst>
      </pc:sldChg>
      <pc:sldChg chg="del">
        <pc:chgData name="Melanie David-Feveck" userId="9e4d456e-893c-4367-b601-72fce04ebd6b" providerId="ADAL" clId="{32328C61-2AA9-40E9-90B1-F647F5A51AC2}" dt="2024-03-04T17:14:37.589" v="4" actId="47"/>
        <pc:sldMkLst>
          <pc:docMk/>
          <pc:sldMk cId="250124114" sldId="504"/>
        </pc:sldMkLst>
      </pc:sldChg>
      <pc:sldChg chg="del">
        <pc:chgData name="Melanie David-Feveck" userId="9e4d456e-893c-4367-b601-72fce04ebd6b" providerId="ADAL" clId="{32328C61-2AA9-40E9-90B1-F647F5A51AC2}" dt="2024-03-04T17:14:37.589" v="4" actId="47"/>
        <pc:sldMkLst>
          <pc:docMk/>
          <pc:sldMk cId="4114967015" sldId="505"/>
        </pc:sldMkLst>
      </pc:sldChg>
      <pc:sldChg chg="del">
        <pc:chgData name="Melanie David-Feveck" userId="9e4d456e-893c-4367-b601-72fce04ebd6b" providerId="ADAL" clId="{32328C61-2AA9-40E9-90B1-F647F5A51AC2}" dt="2024-03-04T17:14:37.589" v="4" actId="47"/>
        <pc:sldMkLst>
          <pc:docMk/>
          <pc:sldMk cId="3465156152" sldId="506"/>
        </pc:sldMkLst>
      </pc:sldChg>
      <pc:sldChg chg="del">
        <pc:chgData name="Melanie David-Feveck" userId="9e4d456e-893c-4367-b601-72fce04ebd6b" providerId="ADAL" clId="{32328C61-2AA9-40E9-90B1-F647F5A51AC2}" dt="2024-03-04T17:14:37.589" v="4" actId="47"/>
        <pc:sldMkLst>
          <pc:docMk/>
          <pc:sldMk cId="4110531314" sldId="507"/>
        </pc:sldMkLst>
      </pc:sldChg>
      <pc:sldChg chg="add del">
        <pc:chgData name="Melanie David-Feveck" userId="9e4d456e-893c-4367-b601-72fce04ebd6b" providerId="ADAL" clId="{32328C61-2AA9-40E9-90B1-F647F5A51AC2}" dt="2024-03-04T17:14:37.589" v="4" actId="47"/>
        <pc:sldMkLst>
          <pc:docMk/>
          <pc:sldMk cId="2429258861" sldId="508"/>
        </pc:sldMkLst>
      </pc:sldChg>
      <pc:sldMasterChg chg="del delSldLayout">
        <pc:chgData name="Melanie David-Feveck" userId="9e4d456e-893c-4367-b601-72fce04ebd6b" providerId="ADAL" clId="{32328C61-2AA9-40E9-90B1-F647F5A51AC2}" dt="2024-03-04T17:14:37.589" v="4" actId="47"/>
        <pc:sldMasterMkLst>
          <pc:docMk/>
          <pc:sldMasterMk cId="3701706100" sldId="2147483661"/>
        </pc:sldMasterMkLst>
        <pc:sldLayoutChg chg="del">
          <pc:chgData name="Melanie David-Feveck" userId="9e4d456e-893c-4367-b601-72fce04ebd6b" providerId="ADAL" clId="{32328C61-2AA9-40E9-90B1-F647F5A51AC2}" dt="2024-03-04T17:14:37.589" v="4" actId="47"/>
          <pc:sldLayoutMkLst>
            <pc:docMk/>
            <pc:sldMasterMk cId="3701706100" sldId="2147483661"/>
            <pc:sldLayoutMk cId="3420560461" sldId="2147483662"/>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744269948" sldId="2147483663"/>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1034504356" sldId="2147483664"/>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3326354470" sldId="2147483665"/>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221178462" sldId="2147483666"/>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4202938723" sldId="2147483667"/>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3829214415" sldId="2147483668"/>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3608700832" sldId="2147483669"/>
          </pc:sldLayoutMkLst>
        </pc:sldLayoutChg>
        <pc:sldLayoutChg chg="del">
          <pc:chgData name="Melanie David-Feveck" userId="9e4d456e-893c-4367-b601-72fce04ebd6b" providerId="ADAL" clId="{32328C61-2AA9-40E9-90B1-F647F5A51AC2}" dt="2024-03-04T17:14:37.589" v="4" actId="47"/>
          <pc:sldLayoutMkLst>
            <pc:docMk/>
            <pc:sldMasterMk cId="3701706100" sldId="2147483661"/>
            <pc:sldLayoutMk cId="3674099517" sldId="2147483670"/>
          </pc:sldLayoutMkLst>
        </pc:sldLayoutChg>
      </pc:sldMasterChg>
      <pc:sldMasterChg chg="del delSldLayout">
        <pc:chgData name="Melanie David-Feveck" userId="9e4d456e-893c-4367-b601-72fce04ebd6b" providerId="ADAL" clId="{32328C61-2AA9-40E9-90B1-F647F5A51AC2}" dt="2024-03-04T17:14:37.589" v="4" actId="47"/>
        <pc:sldMasterMkLst>
          <pc:docMk/>
          <pc:sldMasterMk cId="935955166" sldId="2147483671"/>
        </pc:sldMasterMkLst>
        <pc:sldLayoutChg chg="del">
          <pc:chgData name="Melanie David-Feveck" userId="9e4d456e-893c-4367-b601-72fce04ebd6b" providerId="ADAL" clId="{32328C61-2AA9-40E9-90B1-F647F5A51AC2}" dt="2024-03-04T17:14:37.589" v="4" actId="47"/>
          <pc:sldLayoutMkLst>
            <pc:docMk/>
            <pc:sldMasterMk cId="935955166" sldId="2147483671"/>
            <pc:sldLayoutMk cId="1141343930" sldId="2147483672"/>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212347124" sldId="2147483673"/>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582253257" sldId="2147483674"/>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2202459834" sldId="2147483675"/>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222110108" sldId="2147483676"/>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467669654" sldId="2147483677"/>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1067865728" sldId="2147483678"/>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321623811" sldId="2147483679"/>
          </pc:sldLayoutMkLst>
        </pc:sldLayoutChg>
        <pc:sldLayoutChg chg="del">
          <pc:chgData name="Melanie David-Feveck" userId="9e4d456e-893c-4367-b601-72fce04ebd6b" providerId="ADAL" clId="{32328C61-2AA9-40E9-90B1-F647F5A51AC2}" dt="2024-03-04T17:14:37.589" v="4" actId="47"/>
          <pc:sldLayoutMkLst>
            <pc:docMk/>
            <pc:sldMasterMk cId="935955166" sldId="2147483671"/>
            <pc:sldLayoutMk cId="1516998309" sldId="2147483680"/>
          </pc:sldLayoutMkLst>
        </pc:sldLayoutChg>
      </pc:sldMaster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50" b="1" i="0" u="none" strike="noStrike" kern="1200" spc="0" baseline="0">
                <a:solidFill>
                  <a:schemeClr val="tx1"/>
                </a:solidFill>
                <a:latin typeface="Montserrat" panose="00000500000000000000" pitchFamily="50" charset="0"/>
                <a:ea typeface="+mn-ea"/>
                <a:cs typeface="+mn-cs"/>
              </a:defRPr>
            </a:pPr>
            <a:r>
              <a:rPr lang="en-GB" sz="1050" b="1" dirty="0">
                <a:solidFill>
                  <a:schemeClr val="tx1"/>
                </a:solidFill>
              </a:rPr>
              <a:t>Percentage of </a:t>
            </a:r>
            <a:r>
              <a:rPr lang="en-GB" sz="1050" b="1" i="0" u="none" strike="noStrike" baseline="0" dirty="0">
                <a:solidFill>
                  <a:schemeClr val="tx1"/>
                </a:solidFill>
                <a:effectLst/>
              </a:rPr>
              <a:t>CYP</a:t>
            </a:r>
            <a:r>
              <a:rPr lang="en-GB" sz="1050" b="1" dirty="0">
                <a:solidFill>
                  <a:schemeClr val="tx1"/>
                </a:solidFill>
              </a:rPr>
              <a:t> with </a:t>
            </a:r>
            <a:r>
              <a:rPr lang="en-GB" sz="1050" b="1" i="0" u="none" strike="noStrike" baseline="0" dirty="0">
                <a:solidFill>
                  <a:schemeClr val="tx1"/>
                </a:solidFill>
                <a:effectLst/>
              </a:rPr>
              <a:t>evidence of planning of care that encompasses provision of information on SUDEP</a:t>
            </a:r>
            <a:endParaRPr lang="en-GB" sz="1050" b="1" dirty="0">
              <a:solidFill>
                <a:schemeClr val="tx1"/>
              </a:solidFill>
            </a:endParaRPr>
          </a:p>
        </c:rich>
      </c:tx>
      <c:overlay val="0"/>
      <c:spPr>
        <a:noFill/>
        <a:ln>
          <a:noFill/>
        </a:ln>
        <a:effectLst/>
      </c:spPr>
      <c:txPr>
        <a:bodyPr rot="0" spcFirstLastPara="1" vertOverflow="ellipsis" vert="horz" wrap="square" anchor="ctr" anchorCtr="1"/>
        <a:lstStyle/>
        <a:p>
          <a:pPr>
            <a:defRPr sz="1050" b="1" i="0" u="none" strike="noStrike" kern="1200" spc="0" baseline="0">
              <a:solidFill>
                <a:schemeClr val="tx1"/>
              </a:solidFill>
              <a:latin typeface="Montserrat" panose="00000500000000000000" pitchFamily="50" charset="0"/>
              <a:ea typeface="+mn-ea"/>
              <a:cs typeface="+mn-cs"/>
            </a:defRPr>
          </a:pPr>
          <a:endParaRPr lang="en-US"/>
        </a:p>
      </c:txPr>
    </c:title>
    <c:autoTitleDeleted val="0"/>
    <c:plotArea>
      <c:layout>
        <c:manualLayout>
          <c:layoutTarget val="inner"/>
          <c:xMode val="edge"/>
          <c:yMode val="edge"/>
          <c:x val="0.12416830228740017"/>
          <c:y val="0.26401528630298887"/>
          <c:w val="0.84503705937435525"/>
          <c:h val="0.55386907206857572"/>
        </c:manualLayout>
      </c:layout>
      <c:lineChart>
        <c:grouping val="standard"/>
        <c:varyColors val="0"/>
        <c:ser>
          <c:idx val="0"/>
          <c:order val="0"/>
          <c:tx>
            <c:strRef>
              <c:f>Sheet1!$B$1</c:f>
              <c:strCache>
                <c:ptCount val="1"/>
                <c:pt idx="0">
                  <c:v>RTH</c:v>
                </c:pt>
              </c:strCache>
            </c:strRef>
          </c:tx>
          <c:spPr>
            <a:ln w="28575" cap="rnd">
              <a:solidFill>
                <a:schemeClr val="accent1"/>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Sheet1!$B$2:$B$5</c:f>
              <c:numCache>
                <c:formatCode>0%</c:formatCode>
                <c:ptCount val="4"/>
                <c:pt idx="0">
                  <c:v>0.4</c:v>
                </c:pt>
                <c:pt idx="1">
                  <c:v>0.28999999999999998</c:v>
                </c:pt>
                <c:pt idx="2">
                  <c:v>0.35</c:v>
                </c:pt>
                <c:pt idx="3">
                  <c:v>0.57999999999999996</c:v>
                </c:pt>
              </c:numCache>
            </c:numRef>
          </c:val>
          <c:smooth val="0"/>
          <c:extLst>
            <c:ext xmlns:c16="http://schemas.microsoft.com/office/drawing/2014/chart" uri="{C3380CC4-5D6E-409C-BE32-E72D297353CC}">
              <c16:uniqueId val="{00000000-1E45-491E-9DB4-F18977D31430}"/>
            </c:ext>
          </c:extLst>
        </c:ser>
        <c:ser>
          <c:idx val="1"/>
          <c:order val="1"/>
          <c:tx>
            <c:strRef>
              <c:f>Sheet1!$C$1</c:f>
              <c:strCache>
                <c:ptCount val="1"/>
                <c:pt idx="0">
                  <c:v>ORENG</c:v>
                </c:pt>
              </c:strCache>
            </c:strRef>
          </c:tx>
          <c:spPr>
            <a:ln w="28575" cap="rnd">
              <a:solidFill>
                <a:schemeClr val="accent2"/>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Sheet1!$C$2:$C$5</c:f>
              <c:numCache>
                <c:formatCode>0%</c:formatCode>
                <c:ptCount val="4"/>
                <c:pt idx="0">
                  <c:v>0.44</c:v>
                </c:pt>
                <c:pt idx="1">
                  <c:v>0.45</c:v>
                </c:pt>
                <c:pt idx="2">
                  <c:v>0.57999999999999996</c:v>
                </c:pt>
                <c:pt idx="3">
                  <c:v>0.75</c:v>
                </c:pt>
              </c:numCache>
            </c:numRef>
          </c:val>
          <c:smooth val="0"/>
          <c:extLst>
            <c:ext xmlns:c16="http://schemas.microsoft.com/office/drawing/2014/chart" uri="{C3380CC4-5D6E-409C-BE32-E72D297353CC}">
              <c16:uniqueId val="{00000001-1E45-491E-9DB4-F18977D31430}"/>
            </c:ext>
          </c:extLst>
        </c:ser>
        <c:ser>
          <c:idx val="2"/>
          <c:order val="2"/>
          <c:tx>
            <c:strRef>
              <c:f>Sheet1!$D$1</c:f>
              <c:strCache>
                <c:ptCount val="1"/>
                <c:pt idx="0">
                  <c:v>England &amp; Wales</c:v>
                </c:pt>
              </c:strCache>
            </c:strRef>
          </c:tx>
          <c:spPr>
            <a:ln w="28575" cap="rnd">
              <a:solidFill>
                <a:schemeClr val="accent3"/>
              </a:solidFill>
              <a:round/>
            </a:ln>
            <a:effectLst/>
          </c:spPr>
          <c:marker>
            <c:symbol val="none"/>
          </c:marker>
          <c:cat>
            <c:numRef>
              <c:f>Sheet1!$A$2:$A$5</c:f>
              <c:numCache>
                <c:formatCode>General</c:formatCode>
                <c:ptCount val="4"/>
                <c:pt idx="0">
                  <c:v>2019</c:v>
                </c:pt>
                <c:pt idx="1">
                  <c:v>2020</c:v>
                </c:pt>
                <c:pt idx="2">
                  <c:v>2021</c:v>
                </c:pt>
                <c:pt idx="3">
                  <c:v>2022</c:v>
                </c:pt>
              </c:numCache>
            </c:numRef>
          </c:cat>
          <c:val>
            <c:numRef>
              <c:f>Sheet1!$D$2:$D$5</c:f>
              <c:numCache>
                <c:formatCode>0%</c:formatCode>
                <c:ptCount val="4"/>
                <c:pt idx="0">
                  <c:v>0.43</c:v>
                </c:pt>
                <c:pt idx="1">
                  <c:v>0.43</c:v>
                </c:pt>
                <c:pt idx="2">
                  <c:v>0.53</c:v>
                </c:pt>
                <c:pt idx="3">
                  <c:v>0.56000000000000005</c:v>
                </c:pt>
              </c:numCache>
            </c:numRef>
          </c:val>
          <c:smooth val="0"/>
          <c:extLst>
            <c:ext xmlns:c16="http://schemas.microsoft.com/office/drawing/2014/chart" uri="{C3380CC4-5D6E-409C-BE32-E72D297353CC}">
              <c16:uniqueId val="{00000002-1E45-491E-9DB4-F18977D31430}"/>
            </c:ext>
          </c:extLst>
        </c:ser>
        <c:dLbls>
          <c:showLegendKey val="0"/>
          <c:showVal val="0"/>
          <c:showCatName val="0"/>
          <c:showSerName val="0"/>
          <c:showPercent val="0"/>
          <c:showBubbleSize val="0"/>
        </c:dLbls>
        <c:smooth val="0"/>
        <c:axId val="450040143"/>
        <c:axId val="450045135"/>
      </c:lineChart>
      <c:catAx>
        <c:axId val="450040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450045135"/>
        <c:crosses val="autoZero"/>
        <c:auto val="1"/>
        <c:lblAlgn val="ctr"/>
        <c:lblOffset val="100"/>
        <c:noMultiLvlLbl val="0"/>
      </c:catAx>
      <c:valAx>
        <c:axId val="45004513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crossAx val="450040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solidFill>
    </a:ln>
    <a:effectLst/>
  </c:spPr>
  <c:txPr>
    <a:bodyPr/>
    <a:lstStyle/>
    <a:p>
      <a:pPr>
        <a:defRPr sz="900">
          <a:latin typeface="Montserrat" panose="00000500000000000000" pitchFamily="50" charset="0"/>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1" i="0" u="none" strike="noStrike" kern="1200" spc="0" baseline="0">
                <a:solidFill>
                  <a:schemeClr val="dk1"/>
                </a:solidFill>
                <a:latin typeface="Montserrat" panose="00000500000000000000" pitchFamily="50" charset="0"/>
                <a:ea typeface="+mn-ea"/>
                <a:cs typeface="+mn-cs"/>
              </a:defRPr>
            </a:pPr>
            <a:r>
              <a:rPr lang="en-GB" sz="1100" b="1">
                <a:latin typeface="Montserrat" panose="00000500000000000000" pitchFamily="50" charset="0"/>
              </a:rPr>
              <a:t>Percentage of CYP with documented evidence of communication regarding core elements of care planning</a:t>
            </a:r>
          </a:p>
        </c:rich>
      </c:tx>
      <c:overlay val="0"/>
      <c:spPr>
        <a:noFill/>
        <a:ln>
          <a:noFill/>
        </a:ln>
        <a:effectLst/>
      </c:spPr>
      <c:txPr>
        <a:bodyPr rot="0" spcFirstLastPara="1" vertOverflow="ellipsis" vert="horz" wrap="square" anchor="ctr" anchorCtr="1"/>
        <a:lstStyle/>
        <a:p>
          <a:pPr>
            <a:defRPr sz="1100" b="1" i="0" u="none" strike="noStrike" kern="1200" spc="0" baseline="0">
              <a:solidFill>
                <a:schemeClr val="dk1"/>
              </a:solidFill>
              <a:latin typeface="Montserrat" panose="00000500000000000000" pitchFamily="50" charset="0"/>
              <a:ea typeface="+mn-ea"/>
              <a:cs typeface="+mn-cs"/>
            </a:defRPr>
          </a:pPr>
          <a:endParaRPr lang="en-US"/>
        </a:p>
      </c:txPr>
    </c:title>
    <c:autoTitleDeleted val="0"/>
    <c:plotArea>
      <c:layout/>
      <c:barChart>
        <c:barDir val="col"/>
        <c:grouping val="clustered"/>
        <c:varyColors val="0"/>
        <c:ser>
          <c:idx val="1"/>
          <c:order val="1"/>
          <c:tx>
            <c:strRef>
              <c:f>Sheet1!$C$1</c:f>
              <c:strCache>
                <c:ptCount val="1"/>
                <c:pt idx="0">
                  <c:v>Prolonged seizures</c:v>
                </c:pt>
              </c:strCache>
            </c:strRef>
          </c:tx>
          <c:spPr>
            <a:solidFill>
              <a:schemeClr val="accent2"/>
            </a:solidFill>
            <a:ln>
              <a:noFill/>
            </a:ln>
            <a:effectLst/>
          </c:spPr>
          <c:invertIfNegative val="0"/>
          <c:dLbls>
            <c:delete val="1"/>
          </c:dLbls>
          <c:cat>
            <c:numRef>
              <c:f>Sheet1!$A$2:$A$5</c:f>
              <c:numCache>
                <c:formatCode>General</c:formatCode>
                <c:ptCount val="4"/>
                <c:pt idx="0">
                  <c:v>2019</c:v>
                </c:pt>
                <c:pt idx="1">
                  <c:v>2020</c:v>
                </c:pt>
                <c:pt idx="2">
                  <c:v>2021</c:v>
                </c:pt>
                <c:pt idx="3">
                  <c:v>2022</c:v>
                </c:pt>
              </c:numCache>
            </c:numRef>
          </c:cat>
          <c:val>
            <c:numRef>
              <c:f>Sheet1!$C$2:$C$5</c:f>
              <c:numCache>
                <c:formatCode>0%</c:formatCode>
                <c:ptCount val="4"/>
                <c:pt idx="0">
                  <c:v>0.83</c:v>
                </c:pt>
                <c:pt idx="1">
                  <c:v>1</c:v>
                </c:pt>
                <c:pt idx="2">
                  <c:v>0.88</c:v>
                </c:pt>
                <c:pt idx="3">
                  <c:v>1</c:v>
                </c:pt>
              </c:numCache>
            </c:numRef>
          </c:val>
          <c:extLst>
            <c:ext xmlns:c16="http://schemas.microsoft.com/office/drawing/2014/chart" uri="{C3380CC4-5D6E-409C-BE32-E72D297353CC}">
              <c16:uniqueId val="{00000000-5CD0-4ED1-B8FF-773FFCFEDB8C}"/>
            </c:ext>
          </c:extLst>
        </c:ser>
        <c:ser>
          <c:idx val="2"/>
          <c:order val="2"/>
          <c:tx>
            <c:strRef>
              <c:f>Sheet1!$D$1</c:f>
              <c:strCache>
                <c:ptCount val="1"/>
                <c:pt idx="0">
                  <c:v>Water safety</c:v>
                </c:pt>
              </c:strCache>
            </c:strRef>
          </c:tx>
          <c:spPr>
            <a:solidFill>
              <a:schemeClr val="accent3"/>
            </a:solidFill>
            <a:ln>
              <a:noFill/>
            </a:ln>
            <a:effectLst/>
          </c:spPr>
          <c:invertIfNegative val="0"/>
          <c:dLbls>
            <c:delete val="1"/>
          </c:dLbls>
          <c:cat>
            <c:numRef>
              <c:f>Sheet1!$A$2:$A$5</c:f>
              <c:numCache>
                <c:formatCode>General</c:formatCode>
                <c:ptCount val="4"/>
                <c:pt idx="0">
                  <c:v>2019</c:v>
                </c:pt>
                <c:pt idx="1">
                  <c:v>2020</c:v>
                </c:pt>
                <c:pt idx="2">
                  <c:v>2021</c:v>
                </c:pt>
                <c:pt idx="3">
                  <c:v>2022</c:v>
                </c:pt>
              </c:numCache>
            </c:numRef>
          </c:cat>
          <c:val>
            <c:numRef>
              <c:f>Sheet1!$D$2:$D$5</c:f>
              <c:numCache>
                <c:formatCode>0%</c:formatCode>
                <c:ptCount val="4"/>
                <c:pt idx="0">
                  <c:v>0.75</c:v>
                </c:pt>
                <c:pt idx="1">
                  <c:v>0.85</c:v>
                </c:pt>
                <c:pt idx="2">
                  <c:v>0.83</c:v>
                </c:pt>
                <c:pt idx="3">
                  <c:v>0.84</c:v>
                </c:pt>
              </c:numCache>
            </c:numRef>
          </c:val>
          <c:extLst>
            <c:ext xmlns:c16="http://schemas.microsoft.com/office/drawing/2014/chart" uri="{C3380CC4-5D6E-409C-BE32-E72D297353CC}">
              <c16:uniqueId val="{00000001-5CD0-4ED1-B8FF-773FFCFEDB8C}"/>
            </c:ext>
          </c:extLst>
        </c:ser>
        <c:ser>
          <c:idx val="3"/>
          <c:order val="3"/>
          <c:tx>
            <c:strRef>
              <c:f>Sheet1!$E$1</c:f>
              <c:strCache>
                <c:ptCount val="1"/>
                <c:pt idx="0">
                  <c:v>First aid</c:v>
                </c:pt>
              </c:strCache>
            </c:strRef>
          </c:tx>
          <c:spPr>
            <a:solidFill>
              <a:schemeClr val="accent4"/>
            </a:solidFill>
            <a:ln>
              <a:noFill/>
            </a:ln>
            <a:effectLst/>
          </c:spPr>
          <c:invertIfNegative val="0"/>
          <c:dLbls>
            <c:delete val="1"/>
          </c:dLbls>
          <c:cat>
            <c:numRef>
              <c:f>Sheet1!$A$2:$A$5</c:f>
              <c:numCache>
                <c:formatCode>General</c:formatCode>
                <c:ptCount val="4"/>
                <c:pt idx="0">
                  <c:v>2019</c:v>
                </c:pt>
                <c:pt idx="1">
                  <c:v>2020</c:v>
                </c:pt>
                <c:pt idx="2">
                  <c:v>2021</c:v>
                </c:pt>
                <c:pt idx="3">
                  <c:v>2022</c:v>
                </c:pt>
              </c:numCache>
            </c:numRef>
          </c:cat>
          <c:val>
            <c:numRef>
              <c:f>Sheet1!$E$2:$E$5</c:f>
              <c:numCache>
                <c:formatCode>0%</c:formatCode>
                <c:ptCount val="4"/>
                <c:pt idx="0">
                  <c:v>0.75</c:v>
                </c:pt>
                <c:pt idx="1">
                  <c:v>0.9</c:v>
                </c:pt>
                <c:pt idx="2">
                  <c:v>0.93</c:v>
                </c:pt>
                <c:pt idx="3">
                  <c:v>1</c:v>
                </c:pt>
              </c:numCache>
            </c:numRef>
          </c:val>
          <c:extLst>
            <c:ext xmlns:c16="http://schemas.microsoft.com/office/drawing/2014/chart" uri="{C3380CC4-5D6E-409C-BE32-E72D297353CC}">
              <c16:uniqueId val="{00000002-5CD0-4ED1-B8FF-773FFCFEDB8C}"/>
            </c:ext>
          </c:extLst>
        </c:ser>
        <c:ser>
          <c:idx val="4"/>
          <c:order val="4"/>
          <c:tx>
            <c:strRef>
              <c:f>Sheet1!$F$1</c:f>
              <c:strCache>
                <c:ptCount val="1"/>
                <c:pt idx="0">
                  <c:v>General participation and risk</c:v>
                </c:pt>
              </c:strCache>
            </c:strRef>
          </c:tx>
          <c:spPr>
            <a:solidFill>
              <a:schemeClr val="accent5"/>
            </a:solidFill>
            <a:ln>
              <a:noFill/>
            </a:ln>
            <a:effectLst/>
          </c:spPr>
          <c:invertIfNegative val="0"/>
          <c:dLbls>
            <c:delete val="1"/>
          </c:dLbls>
          <c:cat>
            <c:numRef>
              <c:f>Sheet1!$A$2:$A$5</c:f>
              <c:numCache>
                <c:formatCode>General</c:formatCode>
                <c:ptCount val="4"/>
                <c:pt idx="0">
                  <c:v>2019</c:v>
                </c:pt>
                <c:pt idx="1">
                  <c:v>2020</c:v>
                </c:pt>
                <c:pt idx="2">
                  <c:v>2021</c:v>
                </c:pt>
                <c:pt idx="3">
                  <c:v>2022</c:v>
                </c:pt>
              </c:numCache>
            </c:numRef>
          </c:cat>
          <c:val>
            <c:numRef>
              <c:f>Sheet1!$F$2:$F$5</c:f>
              <c:numCache>
                <c:formatCode>0%</c:formatCode>
                <c:ptCount val="4"/>
                <c:pt idx="0">
                  <c:v>0.8</c:v>
                </c:pt>
                <c:pt idx="1">
                  <c:v>0.85</c:v>
                </c:pt>
                <c:pt idx="2">
                  <c:v>0.93</c:v>
                </c:pt>
                <c:pt idx="3">
                  <c:v>0.97</c:v>
                </c:pt>
              </c:numCache>
            </c:numRef>
          </c:val>
          <c:extLst>
            <c:ext xmlns:c16="http://schemas.microsoft.com/office/drawing/2014/chart" uri="{C3380CC4-5D6E-409C-BE32-E72D297353CC}">
              <c16:uniqueId val="{00000003-5CD0-4ED1-B8FF-773FFCFEDB8C}"/>
            </c:ext>
          </c:extLst>
        </c:ser>
        <c:ser>
          <c:idx val="5"/>
          <c:order val="5"/>
          <c:tx>
            <c:strRef>
              <c:f>Sheet1!$G$1</c:f>
              <c:strCache>
                <c:ptCount val="1"/>
                <c:pt idx="0">
                  <c:v>Service contact details</c:v>
                </c:pt>
              </c:strCache>
            </c:strRef>
          </c:tx>
          <c:spPr>
            <a:solidFill>
              <a:schemeClr val="accent6"/>
            </a:solidFill>
            <a:ln>
              <a:noFill/>
            </a:ln>
            <a:effectLst/>
          </c:spPr>
          <c:invertIfNegative val="0"/>
          <c:dLbls>
            <c:delete val="1"/>
          </c:dLbls>
          <c:cat>
            <c:numRef>
              <c:f>Sheet1!$A$2:$A$5</c:f>
              <c:numCache>
                <c:formatCode>General</c:formatCode>
                <c:ptCount val="4"/>
                <c:pt idx="0">
                  <c:v>2019</c:v>
                </c:pt>
                <c:pt idx="1">
                  <c:v>2020</c:v>
                </c:pt>
                <c:pt idx="2">
                  <c:v>2021</c:v>
                </c:pt>
                <c:pt idx="3">
                  <c:v>2022</c:v>
                </c:pt>
              </c:numCache>
            </c:numRef>
          </c:cat>
          <c:val>
            <c:numRef>
              <c:f>Sheet1!$G$2:$G$5</c:f>
              <c:numCache>
                <c:formatCode>0%</c:formatCode>
                <c:ptCount val="4"/>
                <c:pt idx="0">
                  <c:v>0.65</c:v>
                </c:pt>
                <c:pt idx="1">
                  <c:v>0.63</c:v>
                </c:pt>
                <c:pt idx="2">
                  <c:v>0.78</c:v>
                </c:pt>
                <c:pt idx="3">
                  <c:v>0.94</c:v>
                </c:pt>
              </c:numCache>
            </c:numRef>
          </c:val>
          <c:extLst>
            <c:ext xmlns:c16="http://schemas.microsoft.com/office/drawing/2014/chart" uri="{C3380CC4-5D6E-409C-BE32-E72D297353CC}">
              <c16:uniqueId val="{00000004-5CD0-4ED1-B8FF-773FFCFEDB8C}"/>
            </c:ext>
          </c:extLst>
        </c:ser>
        <c:dLbls>
          <c:showLegendKey val="0"/>
          <c:showVal val="1"/>
          <c:showCatName val="0"/>
          <c:showSerName val="0"/>
          <c:showPercent val="0"/>
          <c:showBubbleSize val="0"/>
        </c:dLbls>
        <c:gapWidth val="150"/>
        <c:axId val="297277151"/>
        <c:axId val="297270911"/>
      </c:barChart>
      <c:lineChart>
        <c:grouping val="standard"/>
        <c:varyColors val="0"/>
        <c:ser>
          <c:idx val="0"/>
          <c:order val="0"/>
          <c:tx>
            <c:strRef>
              <c:f>Sheet1!$B$1</c:f>
              <c:strCache>
                <c:ptCount val="1"/>
                <c:pt idx="0">
                  <c:v>Core elements</c:v>
                </c:pt>
              </c:strCache>
            </c:strRef>
          </c:tx>
          <c:spPr>
            <a:ln w="28575" cap="rnd">
              <a:solidFill>
                <a:schemeClr val="accent1"/>
              </a:solidFill>
              <a:round/>
            </a:ln>
            <a:effectLst/>
          </c:spPr>
          <c:marker>
            <c:symbol val="none"/>
          </c:marker>
          <c:dLbls>
            <c:delete val="1"/>
          </c:dLbls>
          <c:cat>
            <c:numRef>
              <c:f>Sheet1!$A$2:$A$5</c:f>
              <c:numCache>
                <c:formatCode>General</c:formatCode>
                <c:ptCount val="4"/>
                <c:pt idx="0">
                  <c:v>2019</c:v>
                </c:pt>
                <c:pt idx="1">
                  <c:v>2020</c:v>
                </c:pt>
                <c:pt idx="2">
                  <c:v>2021</c:v>
                </c:pt>
                <c:pt idx="3">
                  <c:v>2022</c:v>
                </c:pt>
              </c:numCache>
            </c:numRef>
          </c:cat>
          <c:val>
            <c:numRef>
              <c:f>Sheet1!$B$2:$B$5</c:f>
              <c:numCache>
                <c:formatCode>0%</c:formatCode>
                <c:ptCount val="4"/>
                <c:pt idx="0">
                  <c:v>0.55000000000000004</c:v>
                </c:pt>
                <c:pt idx="1">
                  <c:v>0.63</c:v>
                </c:pt>
                <c:pt idx="2">
                  <c:v>0.62</c:v>
                </c:pt>
                <c:pt idx="3">
                  <c:v>0.81</c:v>
                </c:pt>
              </c:numCache>
            </c:numRef>
          </c:val>
          <c:smooth val="0"/>
          <c:extLst>
            <c:ext xmlns:c16="http://schemas.microsoft.com/office/drawing/2014/chart" uri="{C3380CC4-5D6E-409C-BE32-E72D297353CC}">
              <c16:uniqueId val="{00000005-5CD0-4ED1-B8FF-773FFCFEDB8C}"/>
            </c:ext>
          </c:extLst>
        </c:ser>
        <c:dLbls>
          <c:showLegendKey val="0"/>
          <c:showVal val="1"/>
          <c:showCatName val="0"/>
          <c:showSerName val="0"/>
          <c:showPercent val="0"/>
          <c:showBubbleSize val="0"/>
        </c:dLbls>
        <c:marker val="1"/>
        <c:smooth val="0"/>
        <c:axId val="297277151"/>
        <c:axId val="297270911"/>
      </c:lineChart>
      <c:catAx>
        <c:axId val="297277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dk1"/>
                </a:solidFill>
                <a:latin typeface="Montserrat" panose="00000500000000000000" pitchFamily="50" charset="0"/>
                <a:ea typeface="+mn-ea"/>
                <a:cs typeface="+mn-cs"/>
              </a:defRPr>
            </a:pPr>
            <a:endParaRPr lang="en-US"/>
          </a:p>
        </c:txPr>
        <c:crossAx val="297270911"/>
        <c:crosses val="autoZero"/>
        <c:auto val="1"/>
        <c:lblAlgn val="ctr"/>
        <c:lblOffset val="100"/>
        <c:noMultiLvlLbl val="0"/>
      </c:catAx>
      <c:valAx>
        <c:axId val="297270911"/>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dk1"/>
                </a:solidFill>
                <a:latin typeface="Montserrat" panose="00000500000000000000" pitchFamily="50" charset="0"/>
                <a:ea typeface="+mn-ea"/>
                <a:cs typeface="+mn-cs"/>
              </a:defRPr>
            </a:pPr>
            <a:endParaRPr lang="en-US"/>
          </a:p>
        </c:txPr>
        <c:crossAx val="29727715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dk1"/>
              </a:solidFill>
              <a:latin typeface="Montserrat" panose="00000500000000000000" pitchFamily="50"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w="25400" cap="flat" cmpd="sng" algn="ctr">
      <a:solidFill>
        <a:schemeClr val="accent1"/>
      </a:solidFill>
      <a:prstDash val="solid"/>
    </a:ln>
    <a:effectLst/>
  </c:spPr>
  <c:txPr>
    <a:bodyPr/>
    <a:lstStyle/>
    <a:p>
      <a:pPr>
        <a:defRPr>
          <a:solidFill>
            <a:schemeClr val="dk1"/>
          </a:solidFill>
          <a:latin typeface="+mn-lt"/>
          <a:ea typeface="+mn-ea"/>
          <a:cs typeface="+mn-cs"/>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04/03/2024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51996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6449" y="123478"/>
            <a:ext cx="1728191" cy="1036915"/>
          </a:xfrm>
          <a:prstGeom prst="rect">
            <a:avLst/>
          </a:prstGeom>
        </p:spPr>
      </p:pic>
    </p:spTree>
    <p:extLst>
      <p:ext uri="{BB962C8B-B14F-4D97-AF65-F5344CB8AC3E}">
        <p14:creationId xmlns:p14="http://schemas.microsoft.com/office/powerpoint/2010/main" val="1141732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3144943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018390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946926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700271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3629317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6215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26486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3450967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654976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04/03/2024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04/03/2024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cxnSp>
        <p:nvCxnSpPr>
          <p:cNvPr id="8" name="Straight Connector 7"/>
          <p:cNvCxnSpPr/>
          <p:nvPr userDrawn="1"/>
        </p:nvCxnSpPr>
        <p:spPr>
          <a:xfrm>
            <a:off x="467544" y="987574"/>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04/03/2024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04/03/2024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04/03/2024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pic>
        <p:nvPicPr>
          <p:cNvPr id="8" name="Picture 7" descr="A picture containing text, font, logo, graphics&#10;&#10;Description automatically generated">
            <a:extLst>
              <a:ext uri="{FF2B5EF4-FFF2-40B4-BE49-F238E27FC236}">
                <a16:creationId xmlns:a16="http://schemas.microsoft.com/office/drawing/2014/main" id="{D976B685-F2AB-7CD8-F1F9-7EACC39775B6}"/>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524328" y="4767264"/>
            <a:ext cx="1450504" cy="267984"/>
          </a:xfrm>
          <a:prstGeom prst="rect">
            <a:avLst/>
          </a:prstGeom>
        </p:spPr>
      </p:pic>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04/03/2024</a:t>
            </a:fld>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a:p>
        </p:txBody>
      </p:sp>
    </p:spTree>
    <p:extLst>
      <p:ext uri="{BB962C8B-B14F-4D97-AF65-F5344CB8AC3E}">
        <p14:creationId xmlns:p14="http://schemas.microsoft.com/office/powerpoint/2010/main" val="56323199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vimeo.com/691874215" TargetMode="External"/><Relationship Id="rId3" Type="http://schemas.openxmlformats.org/officeDocument/2006/relationships/hyperlink" Target="https://sudep.org/childhood-adolescence-and-risk" TargetMode="External"/><Relationship Id="rId7" Type="http://schemas.openxmlformats.org/officeDocument/2006/relationships/hyperlink" Target="https://eqip.rcpch.ac.uk/wp-content/uploads/sites/19/2022/05/Oxford-QI-poster.pdf" TargetMode="External"/><Relationship Id="rId2" Type="http://schemas.openxmlformats.org/officeDocument/2006/relationships/hyperlink" Target="https://sudep.org/sudden-unexpected-death-epilepsy-sudep" TargetMode="External"/><Relationship Id="rId1" Type="http://schemas.openxmlformats.org/officeDocument/2006/relationships/slideLayout" Target="../slideLayouts/slideLayout3.xml"/><Relationship Id="rId6" Type="http://schemas.openxmlformats.org/officeDocument/2006/relationships/hyperlink" Target="https://www.epilepsy.org.uk/info/daily-life/safety-aids-equipment/alarms-monitors" TargetMode="External"/><Relationship Id="rId5" Type="http://schemas.openxmlformats.org/officeDocument/2006/relationships/hyperlink" Target="https://www.epilepsy.org.uk/info/daily-life/safety/practical-guidance" TargetMode="External"/><Relationship Id="rId4" Type="http://schemas.openxmlformats.org/officeDocument/2006/relationships/hyperlink" Target="https://sudep.org/leaflets-and-downloadable-information"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vimeo.com/840256008/c5475bc03b?share=copy" TargetMode="External"/><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699542"/>
            <a:ext cx="8424936" cy="4248472"/>
          </a:xfrm>
        </p:spPr>
        <p:txBody>
          <a:bodyPr>
            <a:noAutofit/>
          </a:bodyPr>
          <a:lstStyle/>
          <a:p>
            <a:pPr marL="0" indent="0">
              <a:lnSpc>
                <a:spcPct val="150000"/>
              </a:lnSpc>
              <a:buNone/>
            </a:pPr>
            <a: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Provision of information on SUDEP </a:t>
            </a:r>
          </a:p>
          <a:p>
            <a:pPr marL="0" indent="0">
              <a:lnSpc>
                <a:spcPct val="150000"/>
              </a:lnSpc>
              <a:buNone/>
            </a:pPr>
            <a:r>
              <a:rPr kumimoji="0" lang="en-GB" sz="1600" b="1" i="0" u="none" strike="noStrike" kern="1200" cap="none" spc="0" normalizeH="0" baseline="0" noProof="0" dirty="0">
                <a:ln>
                  <a:noFill/>
                </a:ln>
                <a:solidFill>
                  <a:schemeClr val="tx1"/>
                </a:solidFill>
                <a:effectLst/>
                <a:uLnTx/>
                <a:uFillTx/>
                <a:latin typeface="Montserrat" panose="02000505000000020004" pitchFamily="2" charset="0"/>
                <a:ea typeface="+mj-ea"/>
                <a:cs typeface="+mj-cs"/>
              </a:rPr>
              <a:t>Oxford University Hospitals NHS Foundation Trust​</a:t>
            </a:r>
            <a:br>
              <a:rPr kumimoji="0" lang="en-GB" sz="2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b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Rohini </a:t>
            </a:r>
            <a:r>
              <a:rPr lang="en-GB" sz="1100" dirty="0" err="1">
                <a:solidFill>
                  <a:schemeClr val="tx1"/>
                </a:solidFill>
                <a:latin typeface="Montserrat" panose="00000500000000000000" pitchFamily="50" charset="0"/>
                <a:cs typeface="Arial" panose="020B0604020202020204" pitchFamily="34" charset="0"/>
              </a:rPr>
              <a:t>Rattihalli</a:t>
            </a:r>
            <a:r>
              <a:rPr lang="en-GB" sz="1100" dirty="0">
                <a:solidFill>
                  <a:schemeClr val="tx1"/>
                </a:solidFill>
                <a:latin typeface="Montserrat" panose="00000500000000000000" pitchFamily="50" charset="0"/>
                <a:cs typeface="Arial" panose="020B0604020202020204" pitchFamily="34" charset="0"/>
              </a:rPr>
              <a:t>, Paediatric Neurologist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Rhiannon Furr, General Paediatrician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Eleanor Yule, Paediatric </a:t>
            </a:r>
            <a:r>
              <a:rPr lang="en-GB" sz="1100" dirty="0" err="1">
                <a:solidFill>
                  <a:schemeClr val="tx1"/>
                </a:solidFill>
                <a:latin typeface="Montserrat" panose="00000500000000000000" pitchFamily="50" charset="0"/>
                <a:cs typeface="Arial" panose="020B0604020202020204" pitchFamily="34" charset="0"/>
              </a:rPr>
              <a:t>Neurodisability</a:t>
            </a:r>
            <a:r>
              <a:rPr lang="en-GB" sz="1100" dirty="0">
                <a:solidFill>
                  <a:schemeClr val="tx1"/>
                </a:solidFill>
                <a:latin typeface="Montserrat" panose="00000500000000000000" pitchFamily="50" charset="0"/>
                <a:cs typeface="Arial" panose="020B0604020202020204" pitchFamily="34" charset="0"/>
              </a:rPr>
              <a:t> Trainee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Alison Mollett, Paediatric Epilepsy Nurse Specialist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Victoria Nesbitt, Community Paediatrician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Dr Geetha Anand, Consultant Paediatrician with expertise in epilepsy </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a:p>
            <a:pPr marL="0" indent="0">
              <a:lnSpc>
                <a:spcPct val="150000"/>
              </a:lnSpc>
              <a:buNone/>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
        <p:nvSpPr>
          <p:cNvPr id="3" name="TextBox 2">
            <a:extLst>
              <a:ext uri="{FF2B5EF4-FFF2-40B4-BE49-F238E27FC236}">
                <a16:creationId xmlns:a16="http://schemas.microsoft.com/office/drawing/2014/main" id="{B66C8731-6719-0A3F-7456-B722B6DF6EC3}"/>
              </a:ext>
            </a:extLst>
          </p:cNvPr>
          <p:cNvSpPr txBox="1"/>
          <p:nvPr/>
        </p:nvSpPr>
        <p:spPr>
          <a:xfrm>
            <a:off x="251520" y="53211"/>
            <a:ext cx="842493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sz="1800" b="1" dirty="0">
                <a:solidFill>
                  <a:schemeClr val="accent1"/>
                </a:solidFill>
                <a:latin typeface="Montserrat"/>
              </a:rPr>
              <a:t>August 2021 – April 2022</a:t>
            </a:r>
            <a:endParaRPr lang="en-GB" b="1" dirty="0">
              <a:solidFill>
                <a:schemeClr val="accent1"/>
              </a:solidFill>
            </a:endParaRPr>
          </a:p>
        </p:txBody>
      </p:sp>
    </p:spTree>
    <p:extLst>
      <p:ext uri="{BB962C8B-B14F-4D97-AF65-F5344CB8AC3E}">
        <p14:creationId xmlns:p14="http://schemas.microsoft.com/office/powerpoint/2010/main" val="3488180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17352" y="605777"/>
            <a:ext cx="8229600" cy="475562"/>
          </a:xfrm>
        </p:spPr>
        <p:txBody>
          <a:bodyPr>
            <a:noAutofit/>
          </a:bodyPr>
          <a:lstStyle/>
          <a:p>
            <a:r>
              <a:rPr lang="en-GB" sz="2000" dirty="0"/>
              <a:t>Audit results cohort 3/4 - Comprehensive care planning- Oxford University Hospitals NHS Foundation Trust​</a:t>
            </a:r>
            <a:br>
              <a:rPr lang="en-GB" sz="2000" dirty="0"/>
            </a:br>
            <a:r>
              <a:rPr lang="en-GB" sz="2000" dirty="0"/>
              <a:t>​</a:t>
            </a:r>
            <a:br>
              <a:rPr lang="en-GB" sz="2000" dirty="0"/>
            </a:br>
            <a:br>
              <a:rPr lang="en-GB" sz="2000" dirty="0"/>
            </a:br>
            <a:endParaRPr lang="en-GB" sz="2000" dirty="0"/>
          </a:p>
        </p:txBody>
      </p:sp>
      <p:graphicFrame>
        <p:nvGraphicFramePr>
          <p:cNvPr id="7" name="Table 6">
            <a:extLst>
              <a:ext uri="{FF2B5EF4-FFF2-40B4-BE49-F238E27FC236}">
                <a16:creationId xmlns:a16="http://schemas.microsoft.com/office/drawing/2014/main" id="{886E1760-4C6A-B1DA-8767-B754CCE8B77C}"/>
              </a:ext>
            </a:extLst>
          </p:cNvPr>
          <p:cNvGraphicFramePr>
            <a:graphicFrameLocks noGrp="1"/>
          </p:cNvGraphicFramePr>
          <p:nvPr>
            <p:extLst>
              <p:ext uri="{D42A27DB-BD31-4B8C-83A1-F6EECF244321}">
                <p14:modId xmlns:p14="http://schemas.microsoft.com/office/powerpoint/2010/main" val="2113073403"/>
              </p:ext>
            </p:extLst>
          </p:nvPr>
        </p:nvGraphicFramePr>
        <p:xfrm>
          <a:off x="385753" y="2053228"/>
          <a:ext cx="8290703" cy="2462738"/>
        </p:xfrm>
        <a:graphic>
          <a:graphicData uri="http://schemas.openxmlformats.org/drawingml/2006/table">
            <a:tbl>
              <a:tblPr/>
              <a:tblGrid>
                <a:gridCol w="2313191">
                  <a:extLst>
                    <a:ext uri="{9D8B030D-6E8A-4147-A177-3AD203B41FA5}">
                      <a16:colId xmlns:a16="http://schemas.microsoft.com/office/drawing/2014/main" val="601615690"/>
                    </a:ext>
                  </a:extLst>
                </a:gridCol>
                <a:gridCol w="718963">
                  <a:extLst>
                    <a:ext uri="{9D8B030D-6E8A-4147-A177-3AD203B41FA5}">
                      <a16:colId xmlns:a16="http://schemas.microsoft.com/office/drawing/2014/main" val="1355998226"/>
                    </a:ext>
                  </a:extLst>
                </a:gridCol>
                <a:gridCol w="718963">
                  <a:extLst>
                    <a:ext uri="{9D8B030D-6E8A-4147-A177-3AD203B41FA5}">
                      <a16:colId xmlns:a16="http://schemas.microsoft.com/office/drawing/2014/main" val="2345506428"/>
                    </a:ext>
                  </a:extLst>
                </a:gridCol>
                <a:gridCol w="718963">
                  <a:extLst>
                    <a:ext uri="{9D8B030D-6E8A-4147-A177-3AD203B41FA5}">
                      <a16:colId xmlns:a16="http://schemas.microsoft.com/office/drawing/2014/main" val="798474700"/>
                    </a:ext>
                  </a:extLst>
                </a:gridCol>
                <a:gridCol w="724279">
                  <a:extLst>
                    <a:ext uri="{9D8B030D-6E8A-4147-A177-3AD203B41FA5}">
                      <a16:colId xmlns:a16="http://schemas.microsoft.com/office/drawing/2014/main" val="2985093937"/>
                    </a:ext>
                  </a:extLst>
                </a:gridCol>
                <a:gridCol w="720080">
                  <a:extLst>
                    <a:ext uri="{9D8B030D-6E8A-4147-A177-3AD203B41FA5}">
                      <a16:colId xmlns:a16="http://schemas.microsoft.com/office/drawing/2014/main" val="200175639"/>
                    </a:ext>
                  </a:extLst>
                </a:gridCol>
                <a:gridCol w="792088">
                  <a:extLst>
                    <a:ext uri="{9D8B030D-6E8A-4147-A177-3AD203B41FA5}">
                      <a16:colId xmlns:a16="http://schemas.microsoft.com/office/drawing/2014/main" val="1810622401"/>
                    </a:ext>
                  </a:extLst>
                </a:gridCol>
                <a:gridCol w="720080">
                  <a:extLst>
                    <a:ext uri="{9D8B030D-6E8A-4147-A177-3AD203B41FA5}">
                      <a16:colId xmlns:a16="http://schemas.microsoft.com/office/drawing/2014/main" val="1534711649"/>
                    </a:ext>
                  </a:extLst>
                </a:gridCol>
                <a:gridCol w="864096">
                  <a:extLst>
                    <a:ext uri="{9D8B030D-6E8A-4147-A177-3AD203B41FA5}">
                      <a16:colId xmlns:a16="http://schemas.microsoft.com/office/drawing/2014/main" val="1770900664"/>
                    </a:ext>
                  </a:extLst>
                </a:gridCol>
              </a:tblGrid>
              <a:tr h="591267">
                <a:tc>
                  <a:txBody>
                    <a:bodyPr/>
                    <a:lstStyle/>
                    <a:p>
                      <a:pPr algn="l" fontAlgn="base"/>
                      <a:r>
                        <a:rPr lang="en-GB" sz="1000" b="1" i="0" dirty="0">
                          <a:solidFill>
                            <a:srgbClr val="FFFFFF"/>
                          </a:solidFill>
                          <a:effectLst/>
                          <a:latin typeface="Montserrat" panose="00000500000000000000" pitchFamily="50" charset="0"/>
                        </a:rPr>
                        <a:t>Percentage of children with documented evidence of discussion of:​</a:t>
                      </a:r>
                      <a:endParaRPr lang="en-GB" sz="1000" b="1" i="0" dirty="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2019​</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2020​</a:t>
                      </a:r>
                      <a:endParaRPr lang="en-GB" sz="1000" b="1" i="0" dirty="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ORENG​</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England &amp; Wales​</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–ORENG​</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England &amp; Wales​</a:t>
                      </a:r>
                      <a:endParaRPr lang="en-GB" sz="1000" b="1" i="0">
                        <a:solidFill>
                          <a:srgbClr val="FFFFFF"/>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3199198873"/>
                  </a:ext>
                </a:extLst>
              </a:tr>
              <a:tr h="288032">
                <a:tc>
                  <a:txBody>
                    <a:bodyPr/>
                    <a:lstStyle/>
                    <a:p>
                      <a:pPr algn="l" fontAlgn="base"/>
                      <a:r>
                        <a:rPr lang="en-GB" sz="1000" b="0" i="0" dirty="0">
                          <a:solidFill>
                            <a:srgbClr val="000000"/>
                          </a:solidFill>
                          <a:effectLst/>
                          <a:latin typeface="Montserrat" panose="00000500000000000000" pitchFamily="50" charset="0"/>
                        </a:rPr>
                        <a:t>Core elements of care planning​</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55%</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63%​</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62%​</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81%​</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74%</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84%</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79%</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868514186"/>
                  </a:ext>
                </a:extLst>
              </a:tr>
              <a:tr h="360040">
                <a:tc>
                  <a:txBody>
                    <a:bodyPr/>
                    <a:lstStyle/>
                    <a:p>
                      <a:pPr algn="l" fontAlgn="base"/>
                      <a:r>
                        <a:rPr lang="en-GB" sz="1000" b="0" i="0" dirty="0">
                          <a:solidFill>
                            <a:srgbClr val="000000"/>
                          </a:solidFill>
                          <a:effectLst/>
                          <a:latin typeface="Montserrat" panose="00000500000000000000" pitchFamily="50" charset="0"/>
                        </a:rPr>
                        <a:t>Parental prolonged seizures care plan​</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83%</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100%​</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88%​</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100%​</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91%</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92%</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91%</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93%</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725295456"/>
                  </a:ext>
                </a:extLst>
              </a:tr>
              <a:tr h="288032">
                <a:tc>
                  <a:txBody>
                    <a:bodyPr/>
                    <a:lstStyle/>
                    <a:p>
                      <a:pPr algn="l" fontAlgn="base"/>
                      <a:r>
                        <a:rPr lang="en-GB" sz="1000" b="0" i="0">
                          <a:solidFill>
                            <a:srgbClr val="000000"/>
                          </a:solidFill>
                          <a:effectLst/>
                          <a:latin typeface="Montserrat" panose="00000500000000000000" pitchFamily="50" charset="0"/>
                        </a:rPr>
                        <a:t>Water safety​</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75%</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85%​</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83%​</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84%​</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89%</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84%</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84%</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460719698"/>
                  </a:ext>
                </a:extLst>
              </a:tr>
              <a:tr h="288032">
                <a:tc>
                  <a:txBody>
                    <a:bodyPr/>
                    <a:lstStyle/>
                    <a:p>
                      <a:pPr algn="l" fontAlgn="base"/>
                      <a:r>
                        <a:rPr lang="en-GB" sz="1000" b="0" i="0">
                          <a:solidFill>
                            <a:srgbClr val="000000"/>
                          </a:solidFill>
                          <a:effectLst/>
                          <a:latin typeface="Montserrat" panose="00000500000000000000" pitchFamily="50" charset="0"/>
                        </a:rPr>
                        <a:t>First aid​</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75%</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90%​</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93%​</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100%​</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87%</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87%</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94%</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91%</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149623190"/>
                  </a:ext>
                </a:extLst>
              </a:tr>
              <a:tr h="288032">
                <a:tc>
                  <a:txBody>
                    <a:bodyPr/>
                    <a:lstStyle/>
                    <a:p>
                      <a:pPr algn="l" fontAlgn="base"/>
                      <a:r>
                        <a:rPr lang="en-GB" sz="1000" b="0" i="0" dirty="0">
                          <a:solidFill>
                            <a:srgbClr val="000000"/>
                          </a:solidFill>
                          <a:effectLst/>
                          <a:latin typeface="Montserrat" panose="00000500000000000000" pitchFamily="50" charset="0"/>
                        </a:rPr>
                        <a:t>General participation and risk​</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80%</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85%​</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93%​</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97%​</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95%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85%</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93%</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86%</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1372455848"/>
                  </a:ext>
                </a:extLst>
              </a:tr>
              <a:tr h="336817">
                <a:tc>
                  <a:txBody>
                    <a:bodyPr/>
                    <a:lstStyle/>
                    <a:p>
                      <a:pPr algn="l" fontAlgn="base"/>
                      <a:r>
                        <a:rPr lang="en-GB" sz="1000" b="0" i="0" dirty="0">
                          <a:solidFill>
                            <a:srgbClr val="000000"/>
                          </a:solidFill>
                          <a:effectLst/>
                          <a:latin typeface="Montserrat" panose="00000500000000000000" pitchFamily="50" charset="0"/>
                        </a:rPr>
                        <a:t>Service contact details​</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u="none" strike="noStrike">
                          <a:solidFill>
                            <a:srgbClr val="000000"/>
                          </a:solidFill>
                          <a:effectLst/>
                          <a:latin typeface="Montserrat" panose="00000500000000000000" pitchFamily="50" charset="0"/>
                        </a:rPr>
                        <a:t>65%</a:t>
                      </a:r>
                      <a:r>
                        <a:rPr lang="en-GB" sz="1000" b="0" i="0">
                          <a:solidFill>
                            <a:srgbClr val="000000"/>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63%​</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dirty="0">
                          <a:solidFill>
                            <a:srgbClr val="000000"/>
                          </a:solidFill>
                          <a:effectLst/>
                          <a:latin typeface="Montserrat" panose="00000500000000000000" pitchFamily="50" charset="0"/>
                        </a:rPr>
                        <a:t>78%​</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0" i="0">
                          <a:solidFill>
                            <a:srgbClr val="000000"/>
                          </a:solidFill>
                          <a:effectLst/>
                          <a:latin typeface="Montserrat" panose="00000500000000000000" pitchFamily="50" charset="0"/>
                        </a:rPr>
                        <a:t>94%​</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E7F1FC"/>
                    </a:solidFill>
                  </a:tcPr>
                </a:tc>
                <a:tc>
                  <a:txBody>
                    <a:bodyPr/>
                    <a:lstStyle/>
                    <a:p>
                      <a:pPr algn="l" fontAlgn="base"/>
                      <a:r>
                        <a:rPr lang="en-GB" sz="1000" b="1" i="0">
                          <a:solidFill>
                            <a:srgbClr val="FFFFFF"/>
                          </a:solidFill>
                          <a:effectLst/>
                          <a:latin typeface="Montserrat" panose="00000500000000000000" pitchFamily="50" charset="0"/>
                        </a:rPr>
                        <a:t>90%</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93%</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96%</a:t>
                      </a:r>
                      <a:r>
                        <a:rPr lang="en-GB" sz="1000" b="0" i="0">
                          <a:solidFill>
                            <a:srgbClr val="FFFFFF"/>
                          </a:solidFill>
                          <a:effectLst/>
                          <a:latin typeface="Montserrat" panose="00000500000000000000" pitchFamily="50" charset="0"/>
                        </a:rPr>
                        <a:t>​</a:t>
                      </a:r>
                      <a:endParaRPr lang="en-GB" sz="1000" b="0" i="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95%</a:t>
                      </a:r>
                      <a:r>
                        <a:rPr lang="en-GB" sz="1000" b="0" i="0" dirty="0">
                          <a:solidFill>
                            <a:srgbClr val="FFFFFF"/>
                          </a:solidFill>
                          <a:effectLst/>
                          <a:latin typeface="Montserrat" panose="00000500000000000000" pitchFamily="50" charset="0"/>
                        </a:rPr>
                        <a:t>​</a:t>
                      </a:r>
                      <a:endParaRPr lang="en-GB" sz="1000" b="0" i="0" dirty="0">
                        <a:solidFill>
                          <a:srgbClr val="000000"/>
                        </a:solidFill>
                        <a:effectLst/>
                      </a:endParaRPr>
                    </a:p>
                  </a:txBody>
                  <a:tcPr marL="77727" marR="77727" marT="38863" marB="38863">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907274324"/>
                  </a:ext>
                </a:extLst>
              </a:tr>
            </a:tbl>
          </a:graphicData>
        </a:graphic>
      </p:graphicFrame>
      <p:sp>
        <p:nvSpPr>
          <p:cNvPr id="4" name="Content Placeholder 3">
            <a:extLst>
              <a:ext uri="{FF2B5EF4-FFF2-40B4-BE49-F238E27FC236}">
                <a16:creationId xmlns:a16="http://schemas.microsoft.com/office/drawing/2014/main" id="{EF4A2E05-D612-C25A-C29D-D80B6A333DD8}"/>
              </a:ext>
            </a:extLst>
          </p:cNvPr>
          <p:cNvSpPr>
            <a:spLocks noGrp="1"/>
          </p:cNvSpPr>
          <p:nvPr>
            <p:ph idx="1"/>
          </p:nvPr>
        </p:nvSpPr>
        <p:spPr>
          <a:xfrm>
            <a:off x="393566" y="839978"/>
            <a:ext cx="8290703" cy="1011692"/>
          </a:xfrm>
          <a:solidFill>
            <a:schemeClr val="accent1">
              <a:lumMod val="20000"/>
              <a:lumOff val="80000"/>
            </a:schemeClr>
          </a:solidFill>
        </p:spPr>
        <p:txBody>
          <a:bodyPr>
            <a:normAutofit fontScale="92500" lnSpcReduction="20000"/>
          </a:bodyPr>
          <a:lstStyle/>
          <a:p>
            <a:pPr marL="0" indent="0">
              <a:lnSpc>
                <a:spcPct val="150000"/>
              </a:lnSpc>
              <a:buNone/>
            </a:pPr>
            <a:r>
              <a:rPr lang="en-GB" sz="1200" b="1" dirty="0">
                <a:solidFill>
                  <a:schemeClr val="tx1"/>
                </a:solidFill>
              </a:rPr>
              <a:t>Oxford university hospital continues to routinely undertake comprehensive care planning for children with epilepsy year on year. The </a:t>
            </a:r>
            <a:r>
              <a:rPr lang="en-GB" sz="1200" b="1" dirty="0">
                <a:solidFill>
                  <a:schemeClr val="tx1"/>
                </a:solidFill>
                <a:latin typeface="Montserrat" panose="00000500000000000000" pitchFamily="50" charset="0"/>
              </a:rPr>
              <a:t>p</a:t>
            </a:r>
            <a:r>
              <a:rPr lang="en-GB" sz="1200" b="1" i="0" dirty="0">
                <a:solidFill>
                  <a:schemeClr val="tx1"/>
                </a:solidFill>
                <a:effectLst/>
                <a:latin typeface="Montserrat" panose="00000500000000000000" pitchFamily="50" charset="0"/>
              </a:rPr>
              <a:t>ercentage of children with documented evidence of discussion for care planning have increased in all core elements of care planning in 2022, compared with results in 2021​, achieving above regional and national averages.</a:t>
            </a:r>
            <a:endParaRPr lang="en-GB" sz="1200" b="1" i="0" dirty="0">
              <a:solidFill>
                <a:schemeClr val="tx1"/>
              </a:solidFill>
              <a:effectLst/>
            </a:endParaRPr>
          </a:p>
          <a:p>
            <a:pPr marL="0" indent="0">
              <a:lnSpc>
                <a:spcPct val="150000"/>
              </a:lnSpc>
              <a:buNone/>
            </a:pPr>
            <a:endParaRPr lang="en-GB" sz="1100" b="1" dirty="0">
              <a:solidFill>
                <a:schemeClr val="tx1"/>
              </a:solidFill>
            </a:endParaRPr>
          </a:p>
        </p:txBody>
      </p:sp>
    </p:spTree>
    <p:extLst>
      <p:ext uri="{BB962C8B-B14F-4D97-AF65-F5344CB8AC3E}">
        <p14:creationId xmlns:p14="http://schemas.microsoft.com/office/powerpoint/2010/main" val="16626543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17352" y="605777"/>
            <a:ext cx="8229600" cy="475562"/>
          </a:xfrm>
        </p:spPr>
        <p:txBody>
          <a:bodyPr>
            <a:noAutofit/>
          </a:bodyPr>
          <a:lstStyle/>
          <a:p>
            <a:r>
              <a:rPr lang="en-GB" sz="2000" dirty="0"/>
              <a:t>Audit results cohort 3/4 - Comprehensive care planning- Oxford University Hospitals NHS Foundation Trust​</a:t>
            </a:r>
            <a:br>
              <a:rPr lang="en-GB" sz="2000" dirty="0"/>
            </a:br>
            <a:r>
              <a:rPr lang="en-GB" sz="2000" dirty="0"/>
              <a:t>​</a:t>
            </a:r>
            <a:br>
              <a:rPr lang="en-GB" sz="2000" dirty="0"/>
            </a:br>
            <a:br>
              <a:rPr lang="en-GB" sz="2000" dirty="0"/>
            </a:br>
            <a:endParaRPr lang="en-GB" sz="2000" dirty="0"/>
          </a:p>
        </p:txBody>
      </p:sp>
      <p:sp>
        <p:nvSpPr>
          <p:cNvPr id="8" name="Rectangle 2">
            <a:extLst>
              <a:ext uri="{FF2B5EF4-FFF2-40B4-BE49-F238E27FC236}">
                <a16:creationId xmlns:a16="http://schemas.microsoft.com/office/drawing/2014/main" id="{EBC3DE7B-21CB-06DC-0226-F26A8CF261F1}"/>
              </a:ext>
            </a:extLst>
          </p:cNvPr>
          <p:cNvSpPr>
            <a:spLocks noChangeArrowheads="1"/>
          </p:cNvSpPr>
          <p:nvPr/>
        </p:nvSpPr>
        <p:spPr bwMode="auto">
          <a:xfrm>
            <a:off x="2482850" y="1116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6" name="Content Placeholder 5">
            <a:extLst>
              <a:ext uri="{FF2B5EF4-FFF2-40B4-BE49-F238E27FC236}">
                <a16:creationId xmlns:a16="http://schemas.microsoft.com/office/drawing/2014/main" id="{260E85D7-3964-54EB-CE35-ADF696F7EB2B}"/>
              </a:ext>
            </a:extLst>
          </p:cNvPr>
          <p:cNvGraphicFramePr>
            <a:graphicFrameLocks noGrp="1"/>
          </p:cNvGraphicFramePr>
          <p:nvPr>
            <p:extLst>
              <p:ext uri="{D42A27DB-BD31-4B8C-83A1-F6EECF244321}">
                <p14:modId xmlns:p14="http://schemas.microsoft.com/office/powerpoint/2010/main" val="3402576101"/>
              </p:ext>
            </p:extLst>
          </p:nvPr>
        </p:nvGraphicFramePr>
        <p:xfrm>
          <a:off x="406574" y="852929"/>
          <a:ext cx="6408392" cy="34376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26B984EE-A6E7-FB44-EFCF-DC684A0CAE47}"/>
              </a:ext>
            </a:extLst>
          </p:cNvPr>
          <p:cNvSpPr txBox="1"/>
          <p:nvPr/>
        </p:nvSpPr>
        <p:spPr>
          <a:xfrm>
            <a:off x="6994692" y="852929"/>
            <a:ext cx="1742734" cy="2970044"/>
          </a:xfrm>
          <a:prstGeom prst="rect">
            <a:avLst/>
          </a:prstGeom>
          <a:solidFill>
            <a:schemeClr val="accent1">
              <a:lumMod val="20000"/>
              <a:lumOff val="80000"/>
            </a:schemeClr>
          </a:solidFill>
        </p:spPr>
        <p:txBody>
          <a:bodyPr wrap="square" rtlCol="0">
            <a:spAutoFit/>
          </a:bodyPr>
          <a:lstStyle/>
          <a:p>
            <a:pPr algn="just" rtl="0" fontAlgn="base"/>
            <a:r>
              <a:rPr lang="en-GB" sz="1100" b="1" i="0" u="none" strike="noStrike" dirty="0">
                <a:solidFill>
                  <a:srgbClr val="000000"/>
                </a:solidFill>
                <a:effectLst/>
                <a:latin typeface="Montserrat" panose="00000500000000000000" pitchFamily="50" charset="0"/>
              </a:rPr>
              <a:t>The percentage of CYP with evidence of communication regarding 5 core elements of care planning has increased. </a:t>
            </a:r>
            <a:r>
              <a:rPr lang="en-US" sz="1100" b="1" i="0" dirty="0">
                <a:solidFill>
                  <a:srgbClr val="000000"/>
                </a:solidFill>
                <a:effectLst/>
                <a:latin typeface="Montserrat" panose="00000500000000000000" pitchFamily="50" charset="0"/>
              </a:rPr>
              <a:t>​</a:t>
            </a:r>
          </a:p>
          <a:p>
            <a:pPr algn="just" rtl="0" fontAlgn="base"/>
            <a:r>
              <a:rPr lang="en-GB" sz="1100" b="1" i="0" dirty="0">
                <a:solidFill>
                  <a:srgbClr val="000000"/>
                </a:solidFill>
                <a:effectLst/>
                <a:latin typeface="Montserrat" panose="00000500000000000000" pitchFamily="50" charset="0"/>
              </a:rPr>
              <a:t>​</a:t>
            </a:r>
          </a:p>
          <a:p>
            <a:pPr algn="just" rtl="0" fontAlgn="base"/>
            <a:r>
              <a:rPr lang="en-GB" sz="1100" b="1" i="0" u="none" strike="noStrike" dirty="0">
                <a:solidFill>
                  <a:srgbClr val="000000"/>
                </a:solidFill>
                <a:effectLst/>
                <a:latin typeface="Montserrat" panose="00000500000000000000" pitchFamily="50" charset="0"/>
              </a:rPr>
              <a:t>The percentage of CYP with evidence of communication regarding each element of care planning has increased since 2019.  </a:t>
            </a:r>
            <a:r>
              <a:rPr lang="en-US" sz="1100" b="1" i="0" dirty="0">
                <a:solidFill>
                  <a:srgbClr val="000000"/>
                </a:solidFill>
                <a:effectLst/>
                <a:latin typeface="Montserrat" panose="00000500000000000000" pitchFamily="50" charset="0"/>
              </a:rPr>
              <a:t>​</a:t>
            </a:r>
          </a:p>
          <a:p>
            <a:pPr algn="just"/>
            <a:endParaRPr lang="en-GB" sz="1100" b="1" dirty="0">
              <a:latin typeface="Montserrat" panose="00000500000000000000" pitchFamily="50" charset="0"/>
            </a:endParaRPr>
          </a:p>
        </p:txBody>
      </p:sp>
    </p:spTree>
    <p:extLst>
      <p:ext uri="{BB962C8B-B14F-4D97-AF65-F5344CB8AC3E}">
        <p14:creationId xmlns:p14="http://schemas.microsoft.com/office/powerpoint/2010/main" val="1779116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771550"/>
            <a:ext cx="8424936" cy="3672408"/>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Challenges:</a:t>
            </a:r>
          </a:p>
          <a:p>
            <a:pPr marL="0" indent="0" algn="just">
              <a:buNone/>
            </a:pPr>
            <a:endParaRPr lang="en-GB" sz="800" b="1" dirty="0">
              <a:solidFill>
                <a:schemeClr val="tx1"/>
              </a:solidFill>
              <a:latin typeface="Montserrat" panose="00000500000000000000" pitchFamily="50" charset="0"/>
              <a:cs typeface="Arial" panose="020B0604020202020204" pitchFamily="34" charset="0"/>
            </a:endParaRPr>
          </a:p>
          <a:p>
            <a:pPr algn="just">
              <a:lnSpc>
                <a:spcPct val="150000"/>
              </a:lnSpc>
              <a:buFont typeface="Arial" panose="020B0604020202020204" pitchFamily="34" charset="0"/>
              <a:buChar char="•"/>
            </a:pPr>
            <a:r>
              <a:rPr lang="en-GB" sz="1100" dirty="0">
                <a:solidFill>
                  <a:schemeClr val="tx1"/>
                </a:solidFill>
              </a:rPr>
              <a:t>The team identified the decline in their 2020 audit results for several reasons:</a:t>
            </a:r>
          </a:p>
          <a:p>
            <a:pPr lvl="1" algn="just">
              <a:lnSpc>
                <a:spcPct val="150000"/>
              </a:lnSpc>
            </a:pPr>
            <a:r>
              <a:rPr lang="en-GB" sz="1100" dirty="0"/>
              <a:t>COVID-19</a:t>
            </a:r>
          </a:p>
          <a:p>
            <a:pPr lvl="1" algn="just">
              <a:lnSpc>
                <a:spcPct val="150000"/>
              </a:lnSpc>
            </a:pPr>
            <a:r>
              <a:rPr lang="en-GB" sz="1100" dirty="0"/>
              <a:t>Avoidance culture around SUDEP.</a:t>
            </a:r>
          </a:p>
          <a:p>
            <a:pPr lvl="1" algn="just">
              <a:lnSpc>
                <a:spcPct val="150000"/>
              </a:lnSpc>
            </a:pPr>
            <a:r>
              <a:rPr lang="en-GB" sz="1100" dirty="0"/>
              <a:t>Not having a specialised resource on SUDEP that they could tap into that was tailored for their trust itself.</a:t>
            </a:r>
          </a:p>
          <a:p>
            <a:pPr lvl="1" algn="just">
              <a:lnSpc>
                <a:spcPct val="150000"/>
              </a:lnSpc>
            </a:pPr>
            <a:r>
              <a:rPr lang="en-GB" sz="1100" dirty="0"/>
              <a:t>Lack of quantitative data so far; hope to see an impact in Epilepsy 12 next round. ​</a:t>
            </a:r>
          </a:p>
          <a:p>
            <a:pPr lvl="1" algn="just">
              <a:lnSpc>
                <a:spcPct val="150000"/>
              </a:lnSpc>
              <a:buFont typeface="Arial" panose="020B0604020202020204" pitchFamily="34" charset="0"/>
              <a:buChar char="•"/>
            </a:pPr>
            <a:r>
              <a:rPr lang="en-GB" sz="1100" dirty="0"/>
              <a:t>Discussing SUDEP at every consultation is not always possible. This needs to be worthwhile for the patient and family, not just a ’tick box.’</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857462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107504" y="771550"/>
            <a:ext cx="8784976" cy="429994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Outcomes: </a:t>
            </a:r>
          </a:p>
          <a:p>
            <a:pPr algn="just">
              <a:lnSpc>
                <a:spcPct val="150000"/>
              </a:lnSpc>
              <a:buFont typeface="Arial" panose="020B0604020202020204" pitchFamily="34" charset="0"/>
              <a:buChar char="•"/>
            </a:pPr>
            <a:r>
              <a:rPr lang="en-GB" sz="1100" dirty="0">
                <a:solidFill>
                  <a:schemeClr val="tx1"/>
                </a:solidFill>
              </a:rPr>
              <a:t>Despite the pressures of working in the pandemic, the team has created a resource that aims to have a clear plan to embed in practice.</a:t>
            </a:r>
          </a:p>
          <a:p>
            <a:pPr algn="just">
              <a:lnSpc>
                <a:spcPct val="150000"/>
              </a:lnSpc>
              <a:buFont typeface="Arial" panose="020B0604020202020204" pitchFamily="34" charset="0"/>
              <a:buChar char="•"/>
            </a:pPr>
            <a:r>
              <a:rPr lang="en-GB" sz="1100" dirty="0">
                <a:solidFill>
                  <a:schemeClr val="tx1"/>
                </a:solidFill>
              </a:rPr>
              <a:t>The team has increased good communication via email and WhatsApp and has taken opportunities to attend the BPNA webinar on SUDEP and disseminate the learning, which helped ensure the content of the text is appropriate.</a:t>
            </a:r>
          </a:p>
          <a:p>
            <a:pPr algn="just">
              <a:lnSpc>
                <a:spcPct val="150000"/>
              </a:lnSpc>
              <a:buFont typeface="Arial" panose="020B0604020202020204" pitchFamily="34" charset="0"/>
              <a:buChar char="•"/>
            </a:pPr>
            <a:r>
              <a:rPr lang="en-GB" sz="1100" dirty="0">
                <a:solidFill>
                  <a:schemeClr val="tx1"/>
                </a:solidFill>
              </a:rPr>
              <a:t>The lead consultant continues to collaborate with SUDEP Action to create a paediatric SUDEP checklist resource to give guidance to other paediatric epilepsy specialists with a practical tool to ensure that the conversations with their patients and families cover all the required information.</a:t>
            </a:r>
          </a:p>
          <a:p>
            <a:pPr algn="just">
              <a:lnSpc>
                <a:spcPct val="150000"/>
              </a:lnSpc>
              <a:buFont typeface="Arial" panose="020B0604020202020204" pitchFamily="34" charset="0"/>
              <a:buChar char="•"/>
            </a:pPr>
            <a:r>
              <a:rPr lang="en-GB" sz="1100" dirty="0">
                <a:solidFill>
                  <a:schemeClr val="tx1"/>
                </a:solidFill>
              </a:rPr>
              <a:t>Achieved buy-in from service users and staff using the resources created. ​</a:t>
            </a:r>
          </a:p>
          <a:p>
            <a:pPr algn="just">
              <a:lnSpc>
                <a:spcPct val="150000"/>
              </a:lnSpc>
              <a:buFont typeface="Arial" panose="020B0604020202020204" pitchFamily="34" charset="0"/>
              <a:buChar char="•"/>
            </a:pPr>
            <a:r>
              <a:rPr lang="en-GB" sz="1100" dirty="0">
                <a:solidFill>
                  <a:schemeClr val="tx1"/>
                </a:solidFill>
              </a:rPr>
              <a:t>The qualitative feedback captured showed the attitude towards discussing SUDEP in the Trust is shifting.</a:t>
            </a:r>
          </a:p>
          <a:p>
            <a:pPr algn="just">
              <a:lnSpc>
                <a:spcPct val="150000"/>
              </a:lnSpc>
              <a:buFont typeface="Arial" panose="020B0604020202020204" pitchFamily="34" charset="0"/>
              <a:buChar char="•"/>
            </a:pPr>
            <a:r>
              <a:rPr lang="en-GB" sz="1100" dirty="0">
                <a:solidFill>
                  <a:schemeClr val="tx1"/>
                </a:solidFill>
              </a:rPr>
              <a:t>National audit results showed that the percentage of children with evidence of planning of care that encompasses the provision of information on SUDEP in 2021 was 35%, which increased to 58% in 2022, above the national average.</a:t>
            </a:r>
          </a:p>
          <a:p>
            <a:pPr lvl="1" algn="just">
              <a:lnSpc>
                <a:spcPct val="150000"/>
              </a:lnSpc>
            </a:pPr>
            <a:r>
              <a:rPr lang="en-GB" sz="1100" dirty="0"/>
              <a:t>The team continues to routinely undertake comprehensive care planning for children with epilepsy year after year. The percentage of children with documented evidence of discussion for care planning increased in all five core elements of care planning in 2022, compared with results in 2021, achieving above regional and national averages.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8856911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0212" y="771550"/>
            <a:ext cx="8642267" cy="4371950"/>
          </a:xfrm>
        </p:spPr>
        <p:txBody>
          <a:bodyPr>
            <a:noAutofit/>
          </a:bodyPr>
          <a:lstStyle/>
          <a:p>
            <a:pPr marL="0" indent="0">
              <a:buNone/>
            </a:pPr>
            <a:r>
              <a:rPr lang="en-GB" sz="1100" b="1" dirty="0">
                <a:solidFill>
                  <a:schemeClr val="tx1"/>
                </a:solidFill>
                <a:latin typeface="Montserrat" panose="00000500000000000000" pitchFamily="50" charset="0"/>
                <a:cs typeface="Arial" panose="020B0604020202020204" pitchFamily="34" charset="0"/>
              </a:rPr>
              <a:t>Lessons learnt:</a:t>
            </a:r>
          </a:p>
          <a:p>
            <a:pPr>
              <a:lnSpc>
                <a:spcPct val="150000"/>
              </a:lnSpc>
              <a:buFont typeface="Arial" panose="020B0604020202020204" pitchFamily="34" charset="0"/>
              <a:buChar char="•"/>
            </a:pPr>
            <a:r>
              <a:rPr lang="en-GB" sz="1100" dirty="0">
                <a:solidFill>
                  <a:schemeClr val="tx1"/>
                </a:solidFill>
              </a:rPr>
              <a:t>Being a part of EQIP has provided the sharing of good ideas to be implemented elsewhere within the service.</a:t>
            </a:r>
          </a:p>
          <a:p>
            <a:pPr>
              <a:lnSpc>
                <a:spcPct val="150000"/>
              </a:lnSpc>
              <a:buFont typeface="Arial" panose="020B0604020202020204" pitchFamily="34" charset="0"/>
              <a:buChar char="•"/>
            </a:pPr>
            <a:r>
              <a:rPr lang="en-GB" sz="1100" dirty="0">
                <a:solidFill>
                  <a:schemeClr val="tx1"/>
                </a:solidFill>
              </a:rPr>
              <a:t>Making even small changes takes time.</a:t>
            </a:r>
          </a:p>
          <a:p>
            <a:pPr>
              <a:lnSpc>
                <a:spcPct val="150000"/>
              </a:lnSpc>
              <a:buFont typeface="Arial" panose="020B0604020202020204" pitchFamily="34" charset="0"/>
              <a:buChar char="•"/>
            </a:pPr>
            <a:r>
              <a:rPr lang="en-GB" sz="1100" dirty="0">
                <a:solidFill>
                  <a:schemeClr val="tx1"/>
                </a:solidFill>
              </a:rPr>
              <a:t>There is value in qualitative data driving change.</a:t>
            </a:r>
          </a:p>
          <a:p>
            <a:pPr>
              <a:lnSpc>
                <a:spcPct val="150000"/>
              </a:lnSpc>
            </a:pPr>
            <a:r>
              <a:rPr lang="en-GB" sz="1100" dirty="0">
                <a:solidFill>
                  <a:schemeClr val="tx1"/>
                </a:solidFill>
              </a:rPr>
              <a:t>The QI principles gained on this programme have led to the creation of a really useful local resource for SUDEP information and will continue sharing and honing it.</a:t>
            </a:r>
          </a:p>
          <a:p>
            <a:pPr>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Additional helpful information is available below.​</a:t>
            </a:r>
          </a:p>
          <a:p>
            <a:pPr>
              <a:lnSpc>
                <a:spcPct val="150000"/>
              </a:lnSpc>
            </a:pPr>
            <a:r>
              <a:rPr lang="en-GB" sz="1100" dirty="0">
                <a:latin typeface="Montserrat" panose="00000500000000000000" pitchFamily="50" charset="0"/>
                <a:cs typeface="Arial" panose="020B0604020202020204" pitchFamily="34" charset="0"/>
                <a:hlinkClick r:id="rId2"/>
              </a:rPr>
              <a:t>https://sudep.org/sudden-unexpected-death-epilepsy-sudep</a:t>
            </a:r>
            <a:r>
              <a:rPr lang="en-GB" sz="1100" dirty="0">
                <a:latin typeface="Montserrat" panose="00000500000000000000" pitchFamily="50" charset="0"/>
                <a:cs typeface="Arial" panose="020B0604020202020204" pitchFamily="34" charset="0"/>
              </a:rPr>
              <a:t> ​ </a:t>
            </a:r>
          </a:p>
          <a:p>
            <a:pPr>
              <a:lnSpc>
                <a:spcPct val="150000"/>
              </a:lnSpc>
            </a:pPr>
            <a:r>
              <a:rPr lang="en-GB" sz="1100" dirty="0">
                <a:latin typeface="Montserrat" panose="00000500000000000000" pitchFamily="50" charset="0"/>
                <a:cs typeface="Arial" panose="020B0604020202020204" pitchFamily="34" charset="0"/>
                <a:hlinkClick r:id="rId3"/>
              </a:rPr>
              <a:t>https://sudep.org/childhood-adolescence-and-risk</a:t>
            </a:r>
            <a:r>
              <a:rPr lang="en-GB" sz="1100" dirty="0">
                <a:latin typeface="Montserrat" panose="00000500000000000000" pitchFamily="50" charset="0"/>
                <a:cs typeface="Arial" panose="020B0604020202020204" pitchFamily="34" charset="0"/>
              </a:rPr>
              <a:t>  (Free leaflets from SUDEP Action on reducing Epilepsy risks and SUDEP for children with epilepsy are available here: </a:t>
            </a:r>
            <a:r>
              <a:rPr lang="en-GB" sz="1100" dirty="0">
                <a:latin typeface="Montserrat" panose="00000500000000000000" pitchFamily="50" charset="0"/>
                <a:cs typeface="Arial" panose="020B0604020202020204" pitchFamily="34" charset="0"/>
                <a:hlinkClick r:id="rId4"/>
              </a:rPr>
              <a:t>https://sudep.org/leaflets-and-downloadable-information</a:t>
            </a:r>
            <a:r>
              <a:rPr lang="en-GB" sz="1100" dirty="0">
                <a:latin typeface="Montserrat" panose="00000500000000000000" pitchFamily="50" charset="0"/>
                <a:cs typeface="Arial" panose="020B0604020202020204" pitchFamily="34" charset="0"/>
              </a:rPr>
              <a:t> )​</a:t>
            </a:r>
          </a:p>
          <a:p>
            <a:pPr>
              <a:lnSpc>
                <a:spcPct val="150000"/>
              </a:lnSpc>
            </a:pPr>
            <a:r>
              <a:rPr lang="en-GB" sz="1100" dirty="0">
                <a:latin typeface="Montserrat" panose="00000500000000000000" pitchFamily="50" charset="0"/>
                <a:cs typeface="Arial" panose="020B0604020202020204" pitchFamily="34" charset="0"/>
                <a:hlinkClick r:id="rId5"/>
              </a:rPr>
              <a:t>https://www.epilepsy.org.uk/info/daily-life/safety/practical-guidance</a:t>
            </a:r>
            <a:r>
              <a:rPr lang="en-GB" sz="1100" dirty="0">
                <a:latin typeface="Montserrat" panose="00000500000000000000" pitchFamily="50" charset="0"/>
                <a:cs typeface="Arial" panose="020B0604020202020204" pitchFamily="34" charset="0"/>
              </a:rPr>
              <a:t> ​</a:t>
            </a:r>
          </a:p>
          <a:p>
            <a:pPr>
              <a:lnSpc>
                <a:spcPct val="150000"/>
              </a:lnSpc>
            </a:pPr>
            <a:r>
              <a:rPr lang="en-GB" sz="1100" dirty="0">
                <a:latin typeface="Montserrat" panose="00000500000000000000" pitchFamily="50" charset="0"/>
                <a:cs typeface="Arial" panose="020B0604020202020204" pitchFamily="34" charset="0"/>
                <a:hlinkClick r:id="rId6"/>
              </a:rPr>
              <a:t>https://www.epilepsy.org.uk/info/daily-life/safety-aids-equipment/alarms-monitors</a:t>
            </a:r>
            <a:r>
              <a:rPr lang="en-GB" sz="1100" dirty="0">
                <a:latin typeface="Montserrat" panose="00000500000000000000" pitchFamily="50" charset="0"/>
                <a:cs typeface="Arial" panose="020B0604020202020204" pitchFamily="34" charset="0"/>
              </a:rPr>
              <a:t> ​ </a:t>
            </a: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Visual presentation of team project intervention  </a:t>
            </a:r>
            <a:endParaRPr lang="en-GB" sz="1100" dirty="0">
              <a:latin typeface="Montserrat" panose="00000500000000000000" pitchFamily="50" charset="0"/>
              <a:cs typeface="Arial" panose="020B0604020202020204" pitchFamily="34" charset="0"/>
            </a:endParaRPr>
          </a:p>
          <a:p>
            <a:pPr marL="0" indent="0">
              <a:lnSpc>
                <a:spcPct val="150000"/>
              </a:lnSpc>
              <a:buNone/>
            </a:pPr>
            <a:r>
              <a:rPr lang="en-GB" sz="1100" b="1" dirty="0">
                <a:latin typeface="Montserrat" panose="00000500000000000000" pitchFamily="50" charset="0"/>
                <a:cs typeface="Arial" panose="020B0604020202020204" pitchFamily="34" charset="0"/>
                <a:hlinkClick r:id="rId7"/>
              </a:rPr>
              <a:t>Team poster</a:t>
            </a:r>
            <a:endParaRPr lang="en-GB" sz="1100" b="1" dirty="0">
              <a:latin typeface="Montserrat" panose="00000500000000000000" pitchFamily="50" charset="0"/>
              <a:cs typeface="Arial" panose="020B0604020202020204" pitchFamily="34" charset="0"/>
            </a:endParaRPr>
          </a:p>
          <a:p>
            <a:pPr marL="0" indent="0">
              <a:lnSpc>
                <a:spcPct val="150000"/>
              </a:lnSpc>
              <a:buNone/>
            </a:pPr>
            <a:r>
              <a:rPr lang="en-GB" sz="1100" b="1" dirty="0">
                <a:latin typeface="Montserrat" panose="00000500000000000000" pitchFamily="50" charset="0"/>
                <a:cs typeface="Arial" panose="020B0604020202020204" pitchFamily="34" charset="0"/>
                <a:hlinkClick r:id="rId8"/>
              </a:rPr>
              <a:t>Team presentation</a:t>
            </a:r>
            <a:endParaRPr lang="en-GB" sz="1100" b="1" dirty="0">
              <a:latin typeface="Montserrat" panose="00000500000000000000" pitchFamily="50" charset="0"/>
              <a:cs typeface="Arial" panose="020B0604020202020204" pitchFamily="34" charset="0"/>
            </a:endParaRPr>
          </a:p>
          <a:p>
            <a:pPr marL="0" indent="0">
              <a:buNone/>
            </a:pPr>
            <a:endParaRPr lang="en-GB" sz="1100"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a:p>
            <a:pPr marL="0" indent="0">
              <a:buNone/>
            </a:pP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022686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0213" y="771550"/>
            <a:ext cx="3457692" cy="172819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Team update in 2023</a:t>
            </a:r>
          </a:p>
          <a:p>
            <a:pPr algn="just">
              <a:lnSpc>
                <a:spcPct val="150000"/>
              </a:lnSpc>
              <a:buFont typeface="Arial" panose="020B0604020202020204" pitchFamily="34" charset="0"/>
              <a:buChar char="•"/>
            </a:pPr>
            <a:r>
              <a:rPr lang="en-GB" sz="1100" dirty="0">
                <a:solidFill>
                  <a:schemeClr val="tx1"/>
                </a:solidFill>
              </a:rPr>
              <a:t>Since the EQIP, the team has shared examples of their project content and approach, which have been launched on their internal shared drive.</a:t>
            </a:r>
          </a:p>
          <a:p>
            <a:pPr algn="just">
              <a:lnSpc>
                <a:spcPct val="150000"/>
              </a:lnSpc>
              <a:buFont typeface="Arial" panose="020B0604020202020204" pitchFamily="34" charset="0"/>
              <a:buChar char="•"/>
            </a:pPr>
            <a:r>
              <a:rPr lang="en-GB" sz="1100" dirty="0">
                <a:solidFill>
                  <a:schemeClr val="tx1"/>
                </a:solidFill>
              </a:rPr>
              <a:t>Continues to create awareness amongst internal departments by presenting their project at a paediatric governance meeting.</a:t>
            </a:r>
          </a:p>
          <a:p>
            <a:pPr algn="just">
              <a:lnSpc>
                <a:spcPct val="150000"/>
              </a:lnSpc>
              <a:buFont typeface="Arial" panose="020B0604020202020204" pitchFamily="34" charset="0"/>
              <a:buChar char="•"/>
            </a:pPr>
            <a:r>
              <a:rPr lang="en-GB" sz="1100" dirty="0">
                <a:solidFill>
                  <a:schemeClr val="tx1"/>
                </a:solidFill>
              </a:rPr>
              <a:t>Continues to share and create SPREAD amongst peers and colleagues by presenting at ORENG network meetings.</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pic>
        <p:nvPicPr>
          <p:cNvPr id="3" name="Picture 2">
            <a:extLst>
              <a:ext uri="{FF2B5EF4-FFF2-40B4-BE49-F238E27FC236}">
                <a16:creationId xmlns:a16="http://schemas.microsoft.com/office/drawing/2014/main" id="{848D5B3C-D249-7B42-A5EB-E69622BBED42}"/>
              </a:ext>
            </a:extLst>
          </p:cNvPr>
          <p:cNvPicPr>
            <a:picLocks noChangeAspect="1"/>
          </p:cNvPicPr>
          <p:nvPr/>
        </p:nvPicPr>
        <p:blipFill rotWithShape="1">
          <a:blip r:embed="rId2"/>
          <a:srcRect l="9810" t="10934" r="8208" b="14503"/>
          <a:stretch/>
        </p:blipFill>
        <p:spPr>
          <a:xfrm>
            <a:off x="4067944" y="1081339"/>
            <a:ext cx="4761779" cy="2436124"/>
          </a:xfrm>
          <a:prstGeom prst="rect">
            <a:avLst/>
          </a:prstGeom>
          <a:ln>
            <a:solidFill>
              <a:srgbClr val="7030A0"/>
            </a:solidFill>
          </a:ln>
        </p:spPr>
      </p:pic>
      <p:sp>
        <p:nvSpPr>
          <p:cNvPr id="4" name="TextBox 3">
            <a:extLst>
              <a:ext uri="{FF2B5EF4-FFF2-40B4-BE49-F238E27FC236}">
                <a16:creationId xmlns:a16="http://schemas.microsoft.com/office/drawing/2014/main" id="{05B90583-B619-0341-6B2D-3F6CA547FA76}"/>
              </a:ext>
            </a:extLst>
          </p:cNvPr>
          <p:cNvSpPr txBox="1"/>
          <p:nvPr/>
        </p:nvSpPr>
        <p:spPr>
          <a:xfrm>
            <a:off x="323528" y="3939902"/>
            <a:ext cx="3744416" cy="1077667"/>
          </a:xfrm>
          <a:prstGeom prst="rect">
            <a:avLst/>
          </a:prstGeom>
          <a:noFill/>
        </p:spPr>
        <p:txBody>
          <a:bodyPr wrap="square" rtlCol="0">
            <a:spAutoFit/>
          </a:bodyPr>
          <a:lstStyle/>
          <a:p>
            <a:pPr algn="just">
              <a:lnSpc>
                <a:spcPct val="150000"/>
              </a:lnSpc>
            </a:pPr>
            <a:r>
              <a:rPr lang="en-GB" sz="1100" dirty="0">
                <a:latin typeface="Montserrat" panose="00000500000000000000" pitchFamily="50" charset="0"/>
              </a:rPr>
              <a:t>Working with SUDEP Action, the complete children’s seizure safety checklist will be released and made available early next year.</a:t>
            </a:r>
          </a:p>
          <a:p>
            <a:pPr algn="just">
              <a:lnSpc>
                <a:spcPct val="150000"/>
              </a:lnSpc>
            </a:pPr>
            <a:r>
              <a:rPr lang="en-GB" sz="1100" b="1" dirty="0">
                <a:latin typeface="Montserrat" panose="00000500000000000000" pitchFamily="50" charset="0"/>
                <a:hlinkClick r:id="rId3"/>
              </a:rPr>
              <a:t>Video recording of presentation update</a:t>
            </a:r>
            <a:endParaRPr lang="en-GB" sz="1100" b="1" dirty="0">
              <a:latin typeface="Montserrat" panose="00000500000000000000" pitchFamily="50" charset="0"/>
            </a:endParaRPr>
          </a:p>
        </p:txBody>
      </p:sp>
    </p:spTree>
    <p:extLst>
      <p:ext uri="{BB962C8B-B14F-4D97-AF65-F5344CB8AC3E}">
        <p14:creationId xmlns:p14="http://schemas.microsoft.com/office/powerpoint/2010/main" val="656893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799324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699542"/>
            <a:ext cx="8424936" cy="4248472"/>
          </a:xfrm>
        </p:spPr>
        <p:txBody>
          <a:bodyPr>
            <a:noAutofit/>
          </a:bodyPr>
          <a:lstStyle/>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nSpc>
                <a:spcPct val="150000"/>
              </a:lnSpc>
              <a:buNone/>
            </a:pPr>
            <a:r>
              <a:rPr lang="en-GB" sz="1100" dirty="0">
                <a:solidFill>
                  <a:schemeClr val="tx1"/>
                </a:solidFill>
                <a:latin typeface="Montserrat" panose="00000500000000000000" pitchFamily="50" charset="0"/>
                <a:cs typeface="Arial" panose="020B0604020202020204" pitchFamily="34" charset="0"/>
              </a:rPr>
              <a:t>To standardize a toolkit for clinicians to use for providing information on Sudden Unexpected death of someone with Epilepsy (SUDEP) to families, to enable a personalized yearly discussion on SUDEP with at least 80% of children with epilepsy.</a:t>
            </a:r>
          </a:p>
          <a:p>
            <a:pPr marL="0" indent="0">
              <a:lnSpc>
                <a:spcPct val="150000"/>
              </a:lnSpc>
              <a:buNone/>
            </a:pPr>
            <a:endParaRPr lang="en-GB" sz="800" b="1" dirty="0">
              <a:solidFill>
                <a:schemeClr val="tx1"/>
              </a:solidFill>
              <a:highlight>
                <a:srgbClr val="00FF00"/>
              </a:highlight>
              <a:latin typeface="Montserrat" panose="00000500000000000000" pitchFamily="50" charset="0"/>
              <a:cs typeface="Arial" panose="020B0604020202020204" pitchFamily="34" charset="0"/>
            </a:endParaRPr>
          </a:p>
          <a:p>
            <a:pPr marL="0" indent="0">
              <a:lnSpc>
                <a:spcPct val="150000"/>
              </a:lnSpc>
              <a:buNone/>
            </a:pPr>
            <a:r>
              <a:rPr lang="en-GB" sz="1100" b="1" dirty="0">
                <a:solidFill>
                  <a:schemeClr val="tx1"/>
                </a:solidFill>
                <a:latin typeface="Montserrat" panose="00000500000000000000" pitchFamily="50" charset="0"/>
                <a:cs typeface="Arial" panose="020B0604020202020204" pitchFamily="34" charset="0"/>
              </a:rPr>
              <a:t>Background</a:t>
            </a:r>
            <a:r>
              <a:rPr lang="en-GB" sz="1100" dirty="0">
                <a:solidFill>
                  <a:schemeClr val="tx1"/>
                </a:solidFill>
                <a:latin typeface="Montserrat" panose="00000500000000000000" pitchFamily="50" charset="0"/>
                <a:cs typeface="Arial" panose="020B0604020202020204" pitchFamily="34" charset="0"/>
              </a:rPr>
              <a:t>: </a:t>
            </a:r>
          </a:p>
          <a:p>
            <a:pPr algn="just">
              <a:lnSpc>
                <a:spcPct val="150000"/>
              </a:lnSpc>
            </a:pPr>
            <a:r>
              <a:rPr lang="en-GB" sz="1100" dirty="0"/>
              <a:t>In 2019, the Epilepsy12 audit data for Oxford Teaching Hospital Trust results showed that the service was close to achieving the national average (44%). Trust results revealed that 40% of families felt that they were having conversations around SUDEP and that Oxford Hospital was providing families with the information. However, in 2020, there was a decline in response from 40% to 29%, which meant Oxford's was below the national average, suggesting that the Trust was not able to provide information on SUDEP to children and their families. However, audit results from 2020 do not identify the impact of COVID-19 or the consequences of the pandemic, which may have impacted the data.</a:t>
            </a:r>
            <a:endParaRPr lang="en-GB" sz="1100" b="1" dirty="0"/>
          </a:p>
          <a:p>
            <a:pPr marL="0" indent="0" algn="just">
              <a:lnSpc>
                <a:spcPct val="150000"/>
              </a:lnSpc>
              <a:buNone/>
            </a:pPr>
            <a:r>
              <a:rPr lang="en-GB" sz="1100" b="1" dirty="0"/>
              <a:t>Area of focus: </a:t>
            </a:r>
            <a:endParaRPr lang="en-GB" sz="1100" dirty="0"/>
          </a:p>
          <a:p>
            <a:pPr algn="just">
              <a:lnSpc>
                <a:spcPct val="150000"/>
              </a:lnSpc>
            </a:pPr>
            <a:r>
              <a:rPr lang="en-GB" sz="1100" dirty="0"/>
              <a:t>The Oxford team plans to create a care plan that incorporates a toolkit specifically for the SUDEP discussion.</a:t>
            </a:r>
          </a:p>
          <a:p>
            <a:pPr>
              <a:lnSpc>
                <a:spcPct val="150000"/>
              </a:lnSpc>
            </a:pPr>
            <a:endParaRPr lang="en-GB" sz="1100" dirty="0">
              <a:solidFill>
                <a:schemeClr val="tx1"/>
              </a:solidFill>
              <a:highlight>
                <a:srgbClr val="00FF00"/>
              </a:highlight>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784992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pic>
        <p:nvPicPr>
          <p:cNvPr id="40" name="Content Placeholder 39">
            <a:extLst>
              <a:ext uri="{FF2B5EF4-FFF2-40B4-BE49-F238E27FC236}">
                <a16:creationId xmlns:a16="http://schemas.microsoft.com/office/drawing/2014/main" id="{BB47ED25-D751-AD51-F341-9DB465137F65}"/>
              </a:ext>
            </a:extLst>
          </p:cNvPr>
          <p:cNvPicPr>
            <a:picLocks noGrp="1" noChangeAspect="1"/>
          </p:cNvPicPr>
          <p:nvPr>
            <p:ph idx="1"/>
          </p:nvPr>
        </p:nvPicPr>
        <p:blipFill>
          <a:blip r:embed="rId2"/>
          <a:stretch>
            <a:fillRect/>
          </a:stretch>
        </p:blipFill>
        <p:spPr>
          <a:xfrm>
            <a:off x="1567614" y="771550"/>
            <a:ext cx="5949969" cy="4104456"/>
          </a:xfrm>
          <a:prstGeom prst="rect">
            <a:avLst/>
          </a:prstGeom>
        </p:spPr>
      </p:pic>
      <p:sp>
        <p:nvSpPr>
          <p:cNvPr id="41" name="TextBox 40">
            <a:extLst>
              <a:ext uri="{FF2B5EF4-FFF2-40B4-BE49-F238E27FC236}">
                <a16:creationId xmlns:a16="http://schemas.microsoft.com/office/drawing/2014/main" id="{711B5E85-4B5F-B4CA-E801-C3414ACCFE2E}"/>
              </a:ext>
            </a:extLst>
          </p:cNvPr>
          <p:cNvSpPr txBox="1"/>
          <p:nvPr/>
        </p:nvSpPr>
        <p:spPr>
          <a:xfrm>
            <a:off x="370558" y="856769"/>
            <a:ext cx="2088232" cy="261610"/>
          </a:xfrm>
          <a:prstGeom prst="rect">
            <a:avLst/>
          </a:prstGeom>
          <a:noFill/>
        </p:spPr>
        <p:txBody>
          <a:bodyPr wrap="square" rtlCol="0">
            <a:spAutoFit/>
          </a:bodyPr>
          <a:lstStyle/>
          <a:p>
            <a:r>
              <a:rPr lang="en-GB" sz="1100" b="1" dirty="0">
                <a:latin typeface="Montserrat" panose="00000500000000000000" pitchFamily="50" charset="0"/>
              </a:rPr>
              <a:t>Driver Diagram</a:t>
            </a:r>
          </a:p>
        </p:txBody>
      </p:sp>
    </p:spTree>
    <p:extLst>
      <p:ext uri="{BB962C8B-B14F-4D97-AF65-F5344CB8AC3E}">
        <p14:creationId xmlns:p14="http://schemas.microsoft.com/office/powerpoint/2010/main" val="1462029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229600" cy="3905110"/>
          </a:xfrm>
        </p:spPr>
        <p:txBody>
          <a:bodyPr>
            <a:normAutofit/>
          </a:bodyPr>
          <a:lstStyle/>
          <a:p>
            <a:pPr marL="0" indent="0">
              <a:buNone/>
            </a:pPr>
            <a:r>
              <a:rPr lang="en-GB" sz="1000" b="1" dirty="0">
                <a:solidFill>
                  <a:schemeClr val="tx1"/>
                </a:solidFill>
                <a:latin typeface="Montserrat" panose="00000500000000000000" pitchFamily="50" charset="0"/>
                <a:cs typeface="Arial" panose="020B0604020202020204" pitchFamily="34" charset="0"/>
              </a:rPr>
              <a:t>Changes:</a:t>
            </a:r>
          </a:p>
          <a:p>
            <a:pPr algn="just">
              <a:lnSpc>
                <a:spcPct val="150000"/>
              </a:lnSpc>
              <a:buFont typeface="Arial" panose="020B0604020202020204" pitchFamily="34" charset="0"/>
              <a:buChar char="•"/>
            </a:pPr>
            <a:r>
              <a:rPr lang="en-GB" sz="1100" dirty="0"/>
              <a:t>Test draft text with stakeholders was completed on 21/10/21 at the Oxford regional epilepsy meeting.</a:t>
            </a:r>
          </a:p>
          <a:p>
            <a:pPr algn="just">
              <a:lnSpc>
                <a:spcPct val="150000"/>
              </a:lnSpc>
              <a:buFont typeface="Arial" panose="020B0604020202020204" pitchFamily="34" charset="0"/>
              <a:buChar char="•"/>
            </a:pPr>
            <a:r>
              <a:rPr lang="en-GB" sz="1100" dirty="0"/>
              <a:t>Test various ways of sharing and saving drafts for the project.</a:t>
            </a:r>
          </a:p>
          <a:p>
            <a:pPr algn="just">
              <a:lnSpc>
                <a:spcPct val="150000"/>
              </a:lnSpc>
              <a:buFont typeface="Arial" panose="020B0604020202020204" pitchFamily="34" charset="0"/>
              <a:buChar char="•"/>
            </a:pPr>
            <a:r>
              <a:rPr lang="en-GB" sz="1100" dirty="0"/>
              <a:t>The first draft of text is being edited.</a:t>
            </a:r>
          </a:p>
          <a:p>
            <a:pPr algn="just">
              <a:lnSpc>
                <a:spcPct val="150000"/>
              </a:lnSpc>
              <a:buFont typeface="Arial" panose="020B0604020202020204" pitchFamily="34" charset="0"/>
              <a:buChar char="•"/>
            </a:pPr>
            <a:r>
              <a:rPr lang="en-GB" sz="1100" dirty="0"/>
              <a:t>Discussion with stakeholders (fellow consultants) is ongoing.</a:t>
            </a:r>
          </a:p>
          <a:p>
            <a:pPr algn="just">
              <a:lnSpc>
                <a:spcPct val="150000"/>
              </a:lnSpc>
            </a:pPr>
            <a:endParaRPr lang="en-GB" sz="1100" b="1" dirty="0">
              <a:solidFill>
                <a:schemeClr val="tx1"/>
              </a:solidFill>
              <a:latin typeface="Montserrat" panose="00000500000000000000" pitchFamily="50" charset="0"/>
              <a:cs typeface="Arial" panose="020B0604020202020204" pitchFamily="34" charset="0"/>
            </a:endParaRPr>
          </a:p>
          <a:p>
            <a:pPr marL="0" indent="0">
              <a:buNone/>
            </a:pPr>
            <a:endParaRPr lang="en-GB" sz="10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356237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699542"/>
            <a:ext cx="8424936" cy="4299942"/>
          </a:xfrm>
        </p:spPr>
        <p:txBody>
          <a:bodyPr>
            <a:no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Findings from a brief survey at a regional meeting:</a:t>
            </a:r>
          </a:p>
          <a:p>
            <a:pPr lvl="1" algn="just">
              <a:lnSpc>
                <a:spcPct val="150000"/>
              </a:lnSpc>
            </a:pPr>
            <a:r>
              <a:rPr lang="en-GB" sz="1100" dirty="0"/>
              <a:t>7 respondents</a:t>
            </a:r>
          </a:p>
          <a:p>
            <a:pPr lvl="1" algn="just">
              <a:lnSpc>
                <a:spcPct val="150000"/>
              </a:lnSpc>
            </a:pPr>
            <a:r>
              <a:rPr lang="en-GB" sz="1100" dirty="0"/>
              <a:t>5 found the content ‘about right,’ 2’not detailed enough.’</a:t>
            </a:r>
          </a:p>
          <a:p>
            <a:pPr lvl="1" algn="just">
              <a:lnSpc>
                <a:spcPct val="150000"/>
              </a:lnSpc>
            </a:pPr>
            <a:r>
              <a:rPr lang="en-GB" sz="1100" dirty="0"/>
              <a:t>5 out of 7 rated the statement ‘this will be useful’ : agree or strongly agree</a:t>
            </a:r>
          </a:p>
          <a:p>
            <a:pPr lvl="1" algn="just">
              <a:lnSpc>
                <a:spcPct val="150000"/>
              </a:lnSpc>
            </a:pPr>
            <a:r>
              <a:rPr lang="en-GB" sz="1100" dirty="0"/>
              <a:t>6 out of 7 rated it useful to have as an Electronic Patient Record (EPR) smart phrase.</a:t>
            </a:r>
          </a:p>
          <a:p>
            <a:pPr algn="just">
              <a:lnSpc>
                <a:spcPct val="150000"/>
              </a:lnSpc>
            </a:pPr>
            <a:r>
              <a:rPr lang="en-GB" sz="1100" dirty="0"/>
              <a:t>Some queries were signposted to hyperlinks to Epilepsy Action sites for information on sleep monitoring systems.</a:t>
            </a:r>
          </a:p>
          <a:p>
            <a:pPr algn="just">
              <a:lnSpc>
                <a:spcPct val="150000"/>
              </a:lnSpc>
              <a:buFont typeface="Arial" panose="020B0604020202020204" pitchFamily="34" charset="0"/>
              <a:buChar char="•"/>
            </a:pPr>
            <a:r>
              <a:rPr lang="en-GB" sz="1100" dirty="0"/>
              <a:t>Tested draft of text with stakeholders—completed on 21/10/21 at Oxford regional epilepsy meeting. Consulted with national charity SUDEP Action, who advised edits.</a:t>
            </a:r>
          </a:p>
          <a:p>
            <a:pPr algn="just">
              <a:lnSpc>
                <a:spcPct val="150000"/>
              </a:lnSpc>
              <a:buFont typeface="Arial" panose="020B0604020202020204" pitchFamily="34" charset="0"/>
              <a:buChar char="•"/>
            </a:pPr>
            <a:r>
              <a:rPr lang="en-GB" sz="1100" dirty="0"/>
              <a:t>Tested various ways of sharing and saving drafts for the project.</a:t>
            </a:r>
          </a:p>
          <a:p>
            <a:pPr algn="just">
              <a:lnSpc>
                <a:spcPct val="150000"/>
              </a:lnSpc>
              <a:buFont typeface="Arial" panose="020B0604020202020204" pitchFamily="34" charset="0"/>
              <a:buChar char="•"/>
            </a:pPr>
            <a:r>
              <a:rPr lang="en-GB" sz="1100" dirty="0"/>
              <a:t>Attended EQIP Using Data to Drive Change training session, which informed the team's decision to move to qualitative data collection and embed rapid feedback sessions in monthly or bi-monthly updates to governance.</a:t>
            </a:r>
          </a:p>
          <a:p>
            <a:pPr algn="just">
              <a:lnSpc>
                <a:spcPct val="150000"/>
              </a:lnSpc>
              <a:buFont typeface="Arial" panose="020B0604020202020204" pitchFamily="34" charset="0"/>
              <a:buChar char="•"/>
            </a:pPr>
            <a:r>
              <a:rPr lang="en-GB" sz="1100" dirty="0"/>
              <a:t>Feedback from SUDEP Action received and acted upon: lay language is essential, and have addressed this.</a:t>
            </a:r>
          </a:p>
          <a:p>
            <a:pPr algn="just">
              <a:lnSpc>
                <a:spcPct val="150000"/>
              </a:lnSpc>
              <a:buFont typeface="Arial" panose="020B0604020202020204" pitchFamily="34" charset="0"/>
              <a:buChar char="•"/>
            </a:pPr>
            <a:r>
              <a:rPr lang="en-GB" sz="1100" dirty="0"/>
              <a:t>Provided clarification that this is a package of information for clinicians to use at their discretion, tailored to their patients.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 </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97853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627534"/>
            <a:ext cx="8568952" cy="453650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January 2020: The text has gone through several iterations and has been honed.</a:t>
            </a:r>
          </a:p>
          <a:p>
            <a:pPr algn="just">
              <a:lnSpc>
                <a:spcPct val="150000"/>
              </a:lnSpc>
              <a:buFont typeface="Arial" panose="020B0604020202020204" pitchFamily="34" charset="0"/>
              <a:buChar char="•"/>
            </a:pPr>
            <a:r>
              <a:rPr lang="en-GB" sz="1100" dirty="0"/>
              <a:t>Discussion with stakeholders (fellow consultants, Epilepsy Action, and SUDEP Action) had been helpful.</a:t>
            </a:r>
          </a:p>
          <a:p>
            <a:pPr algn="just">
              <a:lnSpc>
                <a:spcPct val="150000"/>
              </a:lnSpc>
              <a:buFont typeface="Arial" panose="020B0604020202020204" pitchFamily="34" charset="0"/>
              <a:buChar char="•"/>
            </a:pPr>
            <a:r>
              <a:rPr lang="en-GB" sz="1100" dirty="0"/>
              <a:t>Feedback from the focus group (1 nurse specialist, 1 general paediatrician, 5 paediatric neurologists, and 1 trainee): ​</a:t>
            </a:r>
          </a:p>
          <a:p>
            <a:pPr lvl="1" algn="just">
              <a:lnSpc>
                <a:spcPct val="150000"/>
              </a:lnSpc>
            </a:pPr>
            <a:r>
              <a:rPr lang="en-GB" sz="1100" dirty="0"/>
              <a:t>“What matters most?” Content and Approach ​</a:t>
            </a:r>
          </a:p>
          <a:p>
            <a:pPr algn="just">
              <a:lnSpc>
                <a:spcPct val="150000"/>
              </a:lnSpc>
              <a:buFont typeface="Arial" panose="020B0604020202020204" pitchFamily="34" charset="0"/>
              <a:buChar char="•"/>
            </a:pPr>
            <a:r>
              <a:rPr lang="en-GB" sz="1100" dirty="0"/>
              <a:t>How these are handled depends on whether ​</a:t>
            </a:r>
          </a:p>
          <a:p>
            <a:pPr lvl="1" algn="just">
              <a:lnSpc>
                <a:spcPct val="150000"/>
              </a:lnSpc>
              <a:buFont typeface="+mj-lt"/>
              <a:buAutoNum type="arabicPeriod"/>
            </a:pPr>
            <a:r>
              <a:rPr lang="en-GB" sz="1100" dirty="0"/>
              <a:t>New diagnosis​</a:t>
            </a:r>
          </a:p>
          <a:p>
            <a:pPr lvl="1" algn="just">
              <a:lnSpc>
                <a:spcPct val="150000"/>
              </a:lnSpc>
              <a:buFont typeface="+mj-lt"/>
              <a:buAutoNum type="arabicPeriod"/>
            </a:pPr>
            <a:r>
              <a:rPr lang="en-GB" sz="1100" dirty="0"/>
              <a:t>Follow-up is well controlled. ​</a:t>
            </a:r>
          </a:p>
          <a:p>
            <a:pPr lvl="1" algn="just">
              <a:lnSpc>
                <a:spcPct val="150000"/>
              </a:lnSpc>
              <a:buFont typeface="+mj-lt"/>
              <a:buAutoNum type="arabicPeriod"/>
            </a:pPr>
            <a:r>
              <a:rPr lang="en-GB" sz="1100" dirty="0"/>
              <a:t>Follow up, drug-resistant</a:t>
            </a:r>
          </a:p>
          <a:p>
            <a:pPr algn="just">
              <a:lnSpc>
                <a:spcPct val="150000"/>
              </a:lnSpc>
              <a:buFont typeface="Arial" panose="020B0604020202020204" pitchFamily="34" charset="0"/>
              <a:buChar char="•"/>
            </a:pPr>
            <a:r>
              <a:rPr lang="en-GB" sz="1100" dirty="0"/>
              <a:t>Discussed the risk of Sudden Unexpected Death in Epilepsy (SUDEP). Some key points that were raised were: ​</a:t>
            </a:r>
          </a:p>
          <a:p>
            <a:pPr lvl="1" algn="just">
              <a:lnSpc>
                <a:spcPct val="150000"/>
              </a:lnSpc>
            </a:pPr>
            <a:r>
              <a:rPr lang="en-GB" sz="1100" dirty="0"/>
              <a:t>SUDEP is when someone with epilepsy dies suddenly, and prematurely, and no cause of death can be found. It is not a condition itself, but a way to categorise these sudden deaths. ​</a:t>
            </a:r>
          </a:p>
          <a:p>
            <a:pPr lvl="1" algn="just">
              <a:lnSpc>
                <a:spcPct val="150000"/>
              </a:lnSpc>
            </a:pPr>
            <a:r>
              <a:rPr lang="en-GB" sz="1100" dirty="0"/>
              <a:t>Overall, people living with epilepsy are at a 1 in 1000 risk of SUDEP per year, but risk is specific to each individual, and ways to reduce risks are person-centred too. People with learning disabilities, other physical conditions, or rare epilepsies may be at higher risk. ​</a:t>
            </a:r>
          </a:p>
          <a:p>
            <a:pPr lvl="1" algn="just">
              <a:lnSpc>
                <a:spcPct val="150000"/>
              </a:lnSpc>
            </a:pPr>
            <a:r>
              <a:rPr lang="en-GB" sz="1100" dirty="0"/>
              <a:t>Different types of epilepsy carry their own level of risk, some higher, some lower.</a:t>
            </a: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467286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3" name="Rectangle 2">
            <a:extLst>
              <a:ext uri="{FF2B5EF4-FFF2-40B4-BE49-F238E27FC236}">
                <a16:creationId xmlns:a16="http://schemas.microsoft.com/office/drawing/2014/main" id="{D7F3DE01-9FE5-41B3-66D5-F5C9838ADE9F}"/>
              </a:ext>
            </a:extLst>
          </p:cNvPr>
          <p:cNvSpPr/>
          <p:nvPr/>
        </p:nvSpPr>
        <p:spPr>
          <a:xfrm>
            <a:off x="7596336" y="4731990"/>
            <a:ext cx="1224136" cy="36004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51520" y="699542"/>
            <a:ext cx="8568952" cy="4536504"/>
          </a:xfrm>
        </p:spPr>
        <p:txBody>
          <a:bodyPr>
            <a:noAutofit/>
          </a:bodyPr>
          <a:lstStyle/>
          <a:p>
            <a:pPr marL="0" indent="0">
              <a:buNone/>
            </a:pPr>
            <a:r>
              <a:rPr lang="en-GB" sz="1100" b="1" dirty="0"/>
              <a:t>Results</a:t>
            </a:r>
            <a:r>
              <a:rPr lang="en-GB" sz="900" b="1" dirty="0"/>
              <a:t>:</a:t>
            </a:r>
            <a:endParaRPr lang="en-GB" sz="900" dirty="0"/>
          </a:p>
          <a:p>
            <a:pPr algn="just">
              <a:buFont typeface="Arial" panose="020B0604020202020204" pitchFamily="34" charset="0"/>
              <a:buChar char="•"/>
            </a:pPr>
            <a:r>
              <a:rPr lang="en-GB" sz="1100" dirty="0"/>
              <a:t>Epilepsy with generalised tonic-</a:t>
            </a:r>
            <a:r>
              <a:rPr lang="en-GB" sz="1100" dirty="0" err="1"/>
              <a:t>clonic</a:t>
            </a:r>
            <a:r>
              <a:rPr lang="en-GB" sz="1100" dirty="0"/>
              <a:t> seizures has a higher risk. This is especially true if these happen at night or when asleep. ​</a:t>
            </a:r>
          </a:p>
          <a:p>
            <a:pPr algn="just">
              <a:buFont typeface="Arial" panose="020B0604020202020204" pitchFamily="34" charset="0"/>
              <a:buChar char="•"/>
            </a:pPr>
            <a:r>
              <a:rPr lang="en-GB" sz="1100" dirty="0"/>
              <a:t>An increased number of seizures also increases the risk. ​</a:t>
            </a:r>
          </a:p>
          <a:p>
            <a:pPr algn="just">
              <a:buFont typeface="Arial" panose="020B0604020202020204" pitchFamily="34" charset="0"/>
              <a:buChar char="•"/>
            </a:pPr>
            <a:r>
              <a:rPr lang="en-GB" sz="1100" dirty="0"/>
              <a:t>People with absence or myoclonic seizures are not known to have an increased risk for SUDEP. ​</a:t>
            </a:r>
          </a:p>
          <a:p>
            <a:pPr algn="just">
              <a:buFont typeface="Arial" panose="020B0604020202020204" pitchFamily="34" charset="0"/>
              <a:buChar char="•"/>
            </a:pPr>
            <a:r>
              <a:rPr lang="en-GB" sz="1100" dirty="0"/>
              <a:t>Epilepsy risks (linked to dying prematurely) can change over time. However, steps can be taken to reduce some of these risks.</a:t>
            </a:r>
          </a:p>
          <a:p>
            <a:pPr algn="just">
              <a:lnSpc>
                <a:spcPct val="150000"/>
              </a:lnSpc>
              <a:buFont typeface="Arial" panose="020B0604020202020204" pitchFamily="34" charset="0"/>
              <a:buChar char="•"/>
            </a:pPr>
            <a:r>
              <a:rPr lang="en-GB" sz="1100" b="1" dirty="0"/>
              <a:t>CTD: </a:t>
            </a:r>
            <a:r>
              <a:rPr lang="en-GB" sz="1100" dirty="0"/>
              <a:t>Discussed things we can do to help reduce the risk of SUDEP. These could include: ​</a:t>
            </a:r>
          </a:p>
          <a:p>
            <a:pPr lvl="1" algn="just">
              <a:lnSpc>
                <a:spcPct val="150000"/>
              </a:lnSpc>
            </a:pPr>
            <a:r>
              <a:rPr lang="en-GB" sz="1100" dirty="0"/>
              <a:t>Getting better control of your epilepsy to reduce the number of seizures, where possible, ​</a:t>
            </a:r>
          </a:p>
          <a:p>
            <a:pPr lvl="1" algn="just">
              <a:lnSpc>
                <a:spcPct val="150000"/>
              </a:lnSpc>
            </a:pPr>
            <a:r>
              <a:rPr lang="en-GB" sz="1100" dirty="0"/>
              <a:t>Taking your epilepsy medication regularly and as prescribed ​</a:t>
            </a:r>
          </a:p>
          <a:p>
            <a:pPr lvl="1" algn="just">
              <a:lnSpc>
                <a:spcPct val="150000"/>
              </a:lnSpc>
            </a:pPr>
            <a:r>
              <a:rPr lang="en-GB" sz="1100" dirty="0"/>
              <a:t>Following safety advice and lifestyle measures ​</a:t>
            </a:r>
          </a:p>
          <a:p>
            <a:pPr lvl="1" algn="just">
              <a:lnSpc>
                <a:spcPct val="150000"/>
              </a:lnSpc>
            </a:pPr>
            <a:r>
              <a:rPr lang="en-GB" sz="1100" dirty="0"/>
              <a:t>Using epilepsy monitors may help to better detect night-time seizures; however, these should be part of a wider safety plan to reduce epilepsy/SUDEP risks.​</a:t>
            </a:r>
          </a:p>
          <a:p>
            <a:pPr lvl="1" algn="just">
              <a:lnSpc>
                <a:spcPct val="150000"/>
              </a:lnSpc>
            </a:pPr>
            <a:r>
              <a:rPr lang="en-GB" sz="1100" dirty="0"/>
              <a:t>How girls of childbearing age will need to have pre-conception counselling to help understand the risks related to this, and how if you take certain medications, they may need to be reviewed or changed as you get older. ​</a:t>
            </a:r>
          </a:p>
          <a:p>
            <a:pPr lvl="1" algn="just">
              <a:lnSpc>
                <a:spcPct val="150000"/>
              </a:lnSpc>
            </a:pPr>
            <a:r>
              <a:rPr lang="en-GB" sz="1100" dirty="0"/>
              <a:t>The </a:t>
            </a:r>
            <a:r>
              <a:rPr lang="en-GB" sz="1100" dirty="0" err="1"/>
              <a:t>EpSMon</a:t>
            </a:r>
            <a:r>
              <a:rPr lang="en-GB" sz="1100" dirty="0"/>
              <a:t> app can help people 16 and older monitor and manage their epilepsy risks (www.sudep.org/epsmon). ​</a:t>
            </a:r>
          </a:p>
        </p:txBody>
      </p:sp>
    </p:spTree>
    <p:extLst>
      <p:ext uri="{BB962C8B-B14F-4D97-AF65-F5344CB8AC3E}">
        <p14:creationId xmlns:p14="http://schemas.microsoft.com/office/powerpoint/2010/main" val="80574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51520" y="605777"/>
            <a:ext cx="8229600" cy="475562"/>
          </a:xfrm>
        </p:spPr>
        <p:txBody>
          <a:bodyPr>
            <a:noAutofit/>
          </a:bodyPr>
          <a:lstStyle/>
          <a:p>
            <a:r>
              <a:rPr lang="en-GB" sz="2000" dirty="0"/>
              <a:t>Provision of information on SUDEP - Oxford University Hospitals NHS Foundation Trust​</a:t>
            </a:r>
            <a:br>
              <a:rPr lang="en-GB" sz="2000" dirty="0"/>
            </a:br>
            <a:r>
              <a:rPr lang="en-GB" sz="2000" dirty="0"/>
              <a:t>​</a:t>
            </a:r>
            <a:br>
              <a:rPr lang="en-GB" sz="2000" dirty="0"/>
            </a:br>
            <a:br>
              <a:rPr lang="en-GB" sz="2000" dirty="0"/>
            </a:br>
            <a:endParaRPr lang="en-GB" sz="2000" dirty="0"/>
          </a:p>
        </p:txBody>
      </p:sp>
      <p:sp>
        <p:nvSpPr>
          <p:cNvPr id="4" name="Content Placeholder 3">
            <a:extLst>
              <a:ext uri="{FF2B5EF4-FFF2-40B4-BE49-F238E27FC236}">
                <a16:creationId xmlns:a16="http://schemas.microsoft.com/office/drawing/2014/main" id="{4EB8018A-42DA-4E76-D7D5-3F61A36A6FFB}"/>
              </a:ext>
            </a:extLst>
          </p:cNvPr>
          <p:cNvSpPr>
            <a:spLocks noGrp="1"/>
          </p:cNvSpPr>
          <p:nvPr>
            <p:ph idx="1"/>
          </p:nvPr>
        </p:nvSpPr>
        <p:spPr>
          <a:xfrm>
            <a:off x="305776" y="1042903"/>
            <a:ext cx="1169880" cy="376719"/>
          </a:xfrm>
        </p:spPr>
        <p:txBody>
          <a:bodyPr>
            <a:normAutofit/>
          </a:bodyPr>
          <a:lstStyle/>
          <a:p>
            <a:pPr marL="0" indent="0">
              <a:buNone/>
            </a:pPr>
            <a:r>
              <a:rPr lang="en-GB" sz="1600" b="1" dirty="0">
                <a:latin typeface="Arial" panose="020B0604020202020204" pitchFamily="34" charset="0"/>
                <a:cs typeface="Arial" panose="020B0604020202020204" pitchFamily="34" charset="0"/>
              </a:rPr>
              <a:t>Approach</a:t>
            </a:r>
          </a:p>
        </p:txBody>
      </p:sp>
      <p:sp>
        <p:nvSpPr>
          <p:cNvPr id="6" name="Cloud 5">
            <a:extLst>
              <a:ext uri="{FF2B5EF4-FFF2-40B4-BE49-F238E27FC236}">
                <a16:creationId xmlns:a16="http://schemas.microsoft.com/office/drawing/2014/main" id="{97BD01AA-87C8-9392-E8CE-0673AFB9CCDD}"/>
              </a:ext>
            </a:extLst>
          </p:cNvPr>
          <p:cNvSpPr/>
          <p:nvPr/>
        </p:nvSpPr>
        <p:spPr>
          <a:xfrm>
            <a:off x="4942384" y="1419622"/>
            <a:ext cx="3965171" cy="1571106"/>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GB" sz="1600" dirty="0"/>
              <a:t>“When you read you will come across SUDEP- I think I should show you this before you come across it.....</a:t>
            </a:r>
          </a:p>
        </p:txBody>
      </p:sp>
      <p:sp>
        <p:nvSpPr>
          <p:cNvPr id="7" name="Cloud 6">
            <a:extLst>
              <a:ext uri="{FF2B5EF4-FFF2-40B4-BE49-F238E27FC236}">
                <a16:creationId xmlns:a16="http://schemas.microsoft.com/office/drawing/2014/main" id="{F3C414C6-5508-8E7C-8E55-346C940E4ED8}"/>
              </a:ext>
            </a:extLst>
          </p:cNvPr>
          <p:cNvSpPr/>
          <p:nvPr/>
        </p:nvSpPr>
        <p:spPr>
          <a:xfrm>
            <a:off x="3851920" y="3363838"/>
            <a:ext cx="3965171" cy="1571106"/>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GB" sz="1400" dirty="0"/>
              <a:t>Risks are all around us- like driving on a motorway. We have some control in modifying some of those risks, like wearing a seatbelt....</a:t>
            </a:r>
          </a:p>
        </p:txBody>
      </p:sp>
      <p:sp>
        <p:nvSpPr>
          <p:cNvPr id="8" name="Cloud 7">
            <a:extLst>
              <a:ext uri="{FF2B5EF4-FFF2-40B4-BE49-F238E27FC236}">
                <a16:creationId xmlns:a16="http://schemas.microsoft.com/office/drawing/2014/main" id="{E5A979D8-B378-A294-5B17-3773FC188CEF}"/>
              </a:ext>
            </a:extLst>
          </p:cNvPr>
          <p:cNvSpPr/>
          <p:nvPr/>
        </p:nvSpPr>
        <p:spPr>
          <a:xfrm>
            <a:off x="1226435" y="802776"/>
            <a:ext cx="3965171" cy="1571106"/>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r>
              <a:rPr lang="en-GB" sz="1600" dirty="0"/>
              <a:t>“As we have discussed before- SUDEP risk remains low/moderate/high”</a:t>
            </a:r>
          </a:p>
        </p:txBody>
      </p:sp>
      <p:sp>
        <p:nvSpPr>
          <p:cNvPr id="9" name="Cloud 8">
            <a:extLst>
              <a:ext uri="{FF2B5EF4-FFF2-40B4-BE49-F238E27FC236}">
                <a16:creationId xmlns:a16="http://schemas.microsoft.com/office/drawing/2014/main" id="{77DAD549-B3ED-9F9D-AAFE-38C08130A9AB}"/>
              </a:ext>
            </a:extLst>
          </p:cNvPr>
          <p:cNvSpPr/>
          <p:nvPr/>
        </p:nvSpPr>
        <p:spPr>
          <a:xfrm>
            <a:off x="479336" y="2769618"/>
            <a:ext cx="3156559" cy="1995142"/>
          </a:xfrm>
          <a:prstGeom prst="cloud">
            <a:avLst/>
          </a:prstGeom>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dirty="0"/>
              <a:t>Using the term SUDEP not synonyms/allusions to it </a:t>
            </a:r>
            <a:r>
              <a:rPr lang="en-US"/>
              <a:t>is vital</a:t>
            </a:r>
          </a:p>
        </p:txBody>
      </p:sp>
    </p:spTree>
    <p:extLst>
      <p:ext uri="{BB962C8B-B14F-4D97-AF65-F5344CB8AC3E}">
        <p14:creationId xmlns:p14="http://schemas.microsoft.com/office/powerpoint/2010/main" val="300412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302840" y="-92546"/>
            <a:ext cx="8229600" cy="885851"/>
          </a:xfrm>
        </p:spPr>
        <p:txBody>
          <a:bodyPr>
            <a:noAutofit/>
          </a:bodyPr>
          <a:lstStyle/>
          <a:p>
            <a:r>
              <a:rPr lang="en-GB" sz="2000" dirty="0"/>
              <a:t>Audit results cohort 3/4 - Provision of information on SUDEP - Oxford University Hospitals NHS Foundation Trust​</a:t>
            </a:r>
          </a:p>
        </p:txBody>
      </p:sp>
      <p:graphicFrame>
        <p:nvGraphicFramePr>
          <p:cNvPr id="5" name="Content Placeholder 4">
            <a:extLst>
              <a:ext uri="{FF2B5EF4-FFF2-40B4-BE49-F238E27FC236}">
                <a16:creationId xmlns:a16="http://schemas.microsoft.com/office/drawing/2014/main" id="{C28C73C4-0B45-FCA6-1AC4-DDD34CB8A839}"/>
              </a:ext>
            </a:extLst>
          </p:cNvPr>
          <p:cNvGraphicFramePr>
            <a:graphicFrameLocks noGrp="1"/>
          </p:cNvGraphicFramePr>
          <p:nvPr>
            <p:ph idx="1"/>
            <p:extLst>
              <p:ext uri="{D42A27DB-BD31-4B8C-83A1-F6EECF244321}">
                <p14:modId xmlns:p14="http://schemas.microsoft.com/office/powerpoint/2010/main" val="3381117812"/>
              </p:ext>
            </p:extLst>
          </p:nvPr>
        </p:nvGraphicFramePr>
        <p:xfrm>
          <a:off x="395535" y="3768328"/>
          <a:ext cx="8352929" cy="1249680"/>
        </p:xfrm>
        <a:graphic>
          <a:graphicData uri="http://schemas.openxmlformats.org/drawingml/2006/table">
            <a:tbl>
              <a:tblPr/>
              <a:tblGrid>
                <a:gridCol w="2395801">
                  <a:extLst>
                    <a:ext uri="{9D8B030D-6E8A-4147-A177-3AD203B41FA5}">
                      <a16:colId xmlns:a16="http://schemas.microsoft.com/office/drawing/2014/main" val="4237292400"/>
                    </a:ext>
                  </a:extLst>
                </a:gridCol>
                <a:gridCol w="556527">
                  <a:extLst>
                    <a:ext uri="{9D8B030D-6E8A-4147-A177-3AD203B41FA5}">
                      <a16:colId xmlns:a16="http://schemas.microsoft.com/office/drawing/2014/main" val="741486014"/>
                    </a:ext>
                  </a:extLst>
                </a:gridCol>
                <a:gridCol w="720080">
                  <a:extLst>
                    <a:ext uri="{9D8B030D-6E8A-4147-A177-3AD203B41FA5}">
                      <a16:colId xmlns:a16="http://schemas.microsoft.com/office/drawing/2014/main" val="823468807"/>
                    </a:ext>
                  </a:extLst>
                </a:gridCol>
                <a:gridCol w="576064">
                  <a:extLst>
                    <a:ext uri="{9D8B030D-6E8A-4147-A177-3AD203B41FA5}">
                      <a16:colId xmlns:a16="http://schemas.microsoft.com/office/drawing/2014/main" val="832959713"/>
                    </a:ext>
                  </a:extLst>
                </a:gridCol>
                <a:gridCol w="576064">
                  <a:extLst>
                    <a:ext uri="{9D8B030D-6E8A-4147-A177-3AD203B41FA5}">
                      <a16:colId xmlns:a16="http://schemas.microsoft.com/office/drawing/2014/main" val="4013762271"/>
                    </a:ext>
                  </a:extLst>
                </a:gridCol>
                <a:gridCol w="1008112">
                  <a:extLst>
                    <a:ext uri="{9D8B030D-6E8A-4147-A177-3AD203B41FA5}">
                      <a16:colId xmlns:a16="http://schemas.microsoft.com/office/drawing/2014/main" val="2121282365"/>
                    </a:ext>
                  </a:extLst>
                </a:gridCol>
                <a:gridCol w="864097">
                  <a:extLst>
                    <a:ext uri="{9D8B030D-6E8A-4147-A177-3AD203B41FA5}">
                      <a16:colId xmlns:a16="http://schemas.microsoft.com/office/drawing/2014/main" val="4098594488"/>
                    </a:ext>
                  </a:extLst>
                </a:gridCol>
                <a:gridCol w="792088">
                  <a:extLst>
                    <a:ext uri="{9D8B030D-6E8A-4147-A177-3AD203B41FA5}">
                      <a16:colId xmlns:a16="http://schemas.microsoft.com/office/drawing/2014/main" val="1850175457"/>
                    </a:ext>
                  </a:extLst>
                </a:gridCol>
                <a:gridCol w="864096">
                  <a:extLst>
                    <a:ext uri="{9D8B030D-6E8A-4147-A177-3AD203B41FA5}">
                      <a16:colId xmlns:a16="http://schemas.microsoft.com/office/drawing/2014/main" val="1090624435"/>
                    </a:ext>
                  </a:extLst>
                </a:gridCol>
              </a:tblGrid>
              <a:tr h="152400">
                <a:tc>
                  <a:txBody>
                    <a:bodyPr/>
                    <a:lstStyle/>
                    <a:p>
                      <a:pPr algn="l" fontAlgn="auto"/>
                      <a:r>
                        <a:rPr lang="en-GB" sz="1000" b="1" i="0">
                          <a:solidFill>
                            <a:srgbClr val="FFFFFF"/>
                          </a:solidFill>
                          <a:effectLst/>
                          <a:latin typeface="Montserrat" panose="00000500000000000000" pitchFamily="50" charset="0"/>
                        </a:rPr>
                        <a:t>​</a:t>
                      </a: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dirty="0">
                          <a:solidFill>
                            <a:srgbClr val="FFFFFF"/>
                          </a:solidFill>
                          <a:effectLst/>
                          <a:latin typeface="Montserrat" panose="00000500000000000000" pitchFamily="50" charset="0"/>
                        </a:rPr>
                        <a:t>2019​</a:t>
                      </a:r>
                      <a:endParaRPr lang="en-GB" b="1" i="0" dirty="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2020​</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ORENG​</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2021 –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2022 –ORENG​</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a:solidFill>
                            <a:srgbClr val="FFFFFF"/>
                          </a:solidFill>
                          <a:effectLst/>
                          <a:latin typeface="Montserrat" panose="00000500000000000000" pitchFamily="50" charset="0"/>
                        </a:rPr>
                        <a:t>2022- England &amp; Wales​</a:t>
                      </a:r>
                      <a:endParaRPr lang="en-GB" b="1" i="0">
                        <a:solidFill>
                          <a:srgbClr val="FFFFFF"/>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98382856"/>
                  </a:ext>
                </a:extLst>
              </a:tr>
              <a:tr h="0">
                <a:tc>
                  <a:txBody>
                    <a:bodyPr/>
                    <a:lstStyle/>
                    <a:p>
                      <a:pPr algn="l" fontAlgn="base"/>
                      <a:r>
                        <a:rPr lang="en-GB" sz="1000" b="0" i="0" dirty="0">
                          <a:solidFill>
                            <a:srgbClr val="000000"/>
                          </a:solidFill>
                          <a:effectLst/>
                          <a:latin typeface="Montserrat" panose="00000500000000000000" pitchFamily="50" charset="0"/>
                        </a:rPr>
                        <a:t>Percentage of children with evidence of planning of care that encompasses provision of information on SUDEP:​</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u="none" strike="noStrike">
                          <a:solidFill>
                            <a:srgbClr val="000000"/>
                          </a:solidFill>
                          <a:effectLst/>
                          <a:latin typeface="Montserrat" panose="00000500000000000000" pitchFamily="50" charset="0"/>
                        </a:rPr>
                        <a:t>40%</a:t>
                      </a:r>
                      <a:r>
                        <a:rPr lang="en-GB" sz="1000" b="0" i="0">
                          <a:solidFill>
                            <a:srgbClr val="000000"/>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29%​</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a:solidFill>
                            <a:srgbClr val="000000"/>
                          </a:solidFill>
                          <a:effectLst/>
                          <a:latin typeface="Montserrat" panose="00000500000000000000" pitchFamily="50" charset="0"/>
                        </a:rPr>
                        <a:t>35%​</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0" i="0" dirty="0">
                          <a:solidFill>
                            <a:srgbClr val="000000"/>
                          </a:solidFill>
                          <a:effectLst/>
                          <a:latin typeface="Montserrat" panose="00000500000000000000" pitchFamily="50" charset="0"/>
                        </a:rPr>
                        <a:t>58%​</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CCE1FA"/>
                    </a:solidFill>
                  </a:tcPr>
                </a:tc>
                <a:tc>
                  <a:txBody>
                    <a:bodyPr/>
                    <a:lstStyle/>
                    <a:p>
                      <a:pPr algn="l" fontAlgn="base"/>
                      <a:r>
                        <a:rPr lang="en-GB" sz="1000" b="1" i="0">
                          <a:solidFill>
                            <a:srgbClr val="FFFFFF"/>
                          </a:solidFill>
                          <a:effectLst/>
                          <a:latin typeface="Montserrat" panose="00000500000000000000" pitchFamily="50" charset="0"/>
                        </a:rPr>
                        <a:t>58%</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53%</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11A7F2"/>
                    </a:solidFill>
                  </a:tcPr>
                </a:tc>
                <a:tc>
                  <a:txBody>
                    <a:bodyPr/>
                    <a:lstStyle/>
                    <a:p>
                      <a:pPr algn="l" fontAlgn="base"/>
                      <a:r>
                        <a:rPr lang="en-GB" sz="1000" b="1" i="0">
                          <a:solidFill>
                            <a:srgbClr val="FFFFFF"/>
                          </a:solidFill>
                          <a:effectLst/>
                          <a:latin typeface="Montserrat" panose="00000500000000000000" pitchFamily="50" charset="0"/>
                        </a:rPr>
                        <a:t>75%</a:t>
                      </a:r>
                      <a:r>
                        <a:rPr lang="en-GB" sz="1000" b="0" i="0">
                          <a:solidFill>
                            <a:srgbClr val="FFFFFF"/>
                          </a:solidFill>
                          <a:effectLst/>
                          <a:latin typeface="Montserrat" panose="00000500000000000000" pitchFamily="50" charset="0"/>
                        </a:rPr>
                        <a:t>​</a:t>
                      </a:r>
                      <a:endParaRPr lang="en-GB" b="0" i="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tc>
                  <a:txBody>
                    <a:bodyPr/>
                    <a:lstStyle/>
                    <a:p>
                      <a:pPr algn="l" fontAlgn="base"/>
                      <a:r>
                        <a:rPr lang="en-GB" sz="1000" b="1" i="0" dirty="0">
                          <a:solidFill>
                            <a:srgbClr val="FFFFFF"/>
                          </a:solidFill>
                          <a:effectLst/>
                          <a:latin typeface="Montserrat" panose="00000500000000000000" pitchFamily="50" charset="0"/>
                        </a:rPr>
                        <a:t>56%</a:t>
                      </a:r>
                      <a:r>
                        <a:rPr lang="en-GB" sz="1000" b="0" i="0" dirty="0">
                          <a:solidFill>
                            <a:srgbClr val="FFFFFF"/>
                          </a:solidFill>
                          <a:effectLst/>
                          <a:latin typeface="Montserrat" panose="00000500000000000000" pitchFamily="50" charset="0"/>
                        </a:rPr>
                        <a:t>​</a:t>
                      </a:r>
                      <a:endParaRPr lang="en-GB" b="0" i="0" dirty="0">
                        <a:solidFill>
                          <a:srgbClr val="000000"/>
                        </a:solidFill>
                        <a:effectLst/>
                      </a:endParaRPr>
                    </a:p>
                  </a:txBody>
                  <a:tcPr>
                    <a:lnL w="6585" cap="flat" cmpd="sng" algn="ctr">
                      <a:solidFill>
                        <a:srgbClr val="FFFFFF"/>
                      </a:solidFill>
                      <a:prstDash val="solid"/>
                      <a:round/>
                      <a:headEnd type="none" w="med" len="med"/>
                      <a:tailEnd type="none" w="med" len="med"/>
                    </a:lnL>
                    <a:lnR w="6585" cap="flat" cmpd="sng" algn="ctr">
                      <a:solidFill>
                        <a:srgbClr val="FFFFFF"/>
                      </a:solidFill>
                      <a:prstDash val="solid"/>
                      <a:round/>
                      <a:headEnd type="none" w="med" len="med"/>
                      <a:tailEnd type="none" w="med" len="med"/>
                    </a:lnR>
                    <a:lnT w="6585" cap="flat" cmpd="sng" algn="ctr">
                      <a:solidFill>
                        <a:srgbClr val="FFFFFF"/>
                      </a:solidFill>
                      <a:prstDash val="solid"/>
                      <a:round/>
                      <a:headEnd type="none" w="med" len="med"/>
                      <a:tailEnd type="none" w="med" len="med"/>
                    </a:lnT>
                    <a:lnB w="6585" cap="flat" cmpd="sng" algn="ctr">
                      <a:solidFill>
                        <a:srgbClr val="FFFFFF"/>
                      </a:solidFill>
                      <a:prstDash val="solid"/>
                      <a:round/>
                      <a:headEnd type="none" w="med" len="med"/>
                      <a:tailEnd type="none" w="med" len="med"/>
                    </a:lnB>
                    <a:solidFill>
                      <a:srgbClr val="0D0D58"/>
                    </a:solidFill>
                  </a:tcPr>
                </a:tc>
                <a:extLst>
                  <a:ext uri="{0D108BD9-81ED-4DB2-BD59-A6C34878D82A}">
                    <a16:rowId xmlns:a16="http://schemas.microsoft.com/office/drawing/2014/main" val="2438679828"/>
                  </a:ext>
                </a:extLst>
              </a:tr>
            </a:tbl>
          </a:graphicData>
        </a:graphic>
      </p:graphicFrame>
      <p:sp>
        <p:nvSpPr>
          <p:cNvPr id="6" name="Rectangle 1">
            <a:extLst>
              <a:ext uri="{FF2B5EF4-FFF2-40B4-BE49-F238E27FC236}">
                <a16:creationId xmlns:a16="http://schemas.microsoft.com/office/drawing/2014/main" id="{FFA3441C-0383-33C7-5867-60F00A51A2D1}"/>
              </a:ext>
            </a:extLst>
          </p:cNvPr>
          <p:cNvSpPr>
            <a:spLocks noChangeArrowheads="1"/>
          </p:cNvSpPr>
          <p:nvPr/>
        </p:nvSpPr>
        <p:spPr bwMode="auto">
          <a:xfrm>
            <a:off x="1963738" y="1352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New Roman" panose="020206030504050203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Chart 6">
            <a:extLst>
              <a:ext uri="{FF2B5EF4-FFF2-40B4-BE49-F238E27FC236}">
                <a16:creationId xmlns:a16="http://schemas.microsoft.com/office/drawing/2014/main" id="{1C1A71D3-F8C6-97DD-376B-CA2496B8EF35}"/>
              </a:ext>
            </a:extLst>
          </p:cNvPr>
          <p:cNvGraphicFramePr/>
          <p:nvPr>
            <p:extLst>
              <p:ext uri="{D42A27DB-BD31-4B8C-83A1-F6EECF244321}">
                <p14:modId xmlns:p14="http://schemas.microsoft.com/office/powerpoint/2010/main" val="2015947501"/>
              </p:ext>
            </p:extLst>
          </p:nvPr>
        </p:nvGraphicFramePr>
        <p:xfrm>
          <a:off x="395535" y="915566"/>
          <a:ext cx="5760640" cy="2707505"/>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a:extLst>
              <a:ext uri="{FF2B5EF4-FFF2-40B4-BE49-F238E27FC236}">
                <a16:creationId xmlns:a16="http://schemas.microsoft.com/office/drawing/2014/main" id="{E58D01E2-E778-E020-82EF-964EA020BB79}"/>
              </a:ext>
            </a:extLst>
          </p:cNvPr>
          <p:cNvSpPr txBox="1"/>
          <p:nvPr/>
        </p:nvSpPr>
        <p:spPr>
          <a:xfrm>
            <a:off x="6300192" y="915566"/>
            <a:ext cx="2088232" cy="1446550"/>
          </a:xfrm>
          <a:prstGeom prst="rect">
            <a:avLst/>
          </a:prstGeom>
          <a:solidFill>
            <a:schemeClr val="accent1">
              <a:lumMod val="20000"/>
              <a:lumOff val="80000"/>
            </a:schemeClr>
          </a:solidFill>
        </p:spPr>
        <p:txBody>
          <a:bodyPr wrap="square" rtlCol="0">
            <a:spAutoFit/>
          </a:bodyPr>
          <a:lstStyle/>
          <a:p>
            <a:pPr algn="just"/>
            <a:r>
              <a:rPr lang="en-GB" sz="1100" b="1" dirty="0">
                <a:latin typeface="Montserrat" panose="00000500000000000000" pitchFamily="50" charset="0"/>
              </a:rPr>
              <a:t>Percentage of children with evidence of planning of care that encompasses provision of information on SUDEP in 2021 was 35% which increased to 58% in 2022, above national average.</a:t>
            </a:r>
          </a:p>
        </p:txBody>
      </p:sp>
    </p:spTree>
    <p:extLst>
      <p:ext uri="{BB962C8B-B14F-4D97-AF65-F5344CB8AC3E}">
        <p14:creationId xmlns:p14="http://schemas.microsoft.com/office/powerpoint/2010/main" val="4289185173"/>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Source xmlns="http://schemas.microsoft.com/sharepoint/v3/fields" xsi:nil="true"/>
    <lcf76f155ced4ddcb4097134ff3c332f xmlns="e7b00261-fff3-41e0-a06e-29be7bbb4b90">
      <Terms xmlns="http://schemas.microsoft.com/office/infopath/2007/PartnerControls"/>
    </lcf76f155ced4ddcb4097134ff3c332f>
    <TaxCatchAll xmlns="19cfbb22-967d-441b-b2d0-56543b08ad7d">
      <Value>2</Value>
      <Value>1</Value>
    </TaxCatchAll>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MediaLengthInSeconds xmlns="e7b00261-fff3-41e0-a06e-29be7bbb4b90" xsi:nil="true"/>
    <SharedWithUsers xmlns="19cfbb22-967d-441b-b2d0-56543b08ad7d">
      <UserInfo>
        <DisplayName/>
        <AccountId xsi:nil="true"/>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43a092e388befc42c59aa7a5e68b34e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224c33fb47e9347930edbe9cd0369c4b"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29D8D8-B6CC-4567-96DC-4A66CDBDCB9D}">
  <ds:schemaRefs>
    <ds:schemaRef ds:uri="http://purl.org/dc/elements/1.1/"/>
    <ds:schemaRef ds:uri="http://schemas.microsoft.com/office/2006/metadata/properties"/>
    <ds:schemaRef ds:uri="19cfbb22-967d-441b-b2d0-56543b08ad7d"/>
    <ds:schemaRef ds:uri="http://schemas.microsoft.com/office/2006/documentManagement/types"/>
    <ds:schemaRef ds:uri="http://schemas.microsoft.com/sharepoint/v3/fields"/>
    <ds:schemaRef ds:uri="http://purl.org/dc/terms/"/>
    <ds:schemaRef ds:uri="http://purl.org/dc/dcmitype/"/>
    <ds:schemaRef ds:uri="http://www.w3.org/XML/1998/namespace"/>
    <ds:schemaRef ds:uri="http://schemas.microsoft.com/office/infopath/2007/PartnerControls"/>
    <ds:schemaRef ds:uri="http://schemas.openxmlformats.org/package/2006/metadata/core-properties"/>
    <ds:schemaRef ds:uri="e7b00261-fff3-41e0-a06e-29be7bbb4b90"/>
  </ds:schemaRefs>
</ds:datastoreItem>
</file>

<file path=customXml/itemProps2.xml><?xml version="1.0" encoding="utf-8"?>
<ds:datastoreItem xmlns:ds="http://schemas.openxmlformats.org/officeDocument/2006/customXml" ds:itemID="{97A4E405-5766-4BA1-9325-A5C8181C91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EB12CE7-3897-4E97-90C7-7944684A0DB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39017</TotalTime>
  <Words>2362</Words>
  <Application>Microsoft Office PowerPoint</Application>
  <PresentationFormat>On-screen Show (16:9)</PresentationFormat>
  <Paragraphs>227</Paragraphs>
  <Slides>16</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16</vt:i4>
      </vt:variant>
    </vt:vector>
  </HeadingPairs>
  <TitlesOfParts>
    <vt:vector size="23" baseType="lpstr">
      <vt:lpstr>Calibri</vt:lpstr>
      <vt:lpstr>Montserrat</vt:lpstr>
      <vt:lpstr>Arial</vt:lpstr>
      <vt:lpstr>Times New Roman</vt:lpstr>
      <vt:lpstr>Courier New</vt:lpstr>
      <vt:lpstr>Office Theme</vt:lpstr>
      <vt:lpstr>3_Office Theme</vt:lpstr>
      <vt:lpstr>​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Audit results cohort 3/4 - Provision of information on SUDEP - Oxford University Hospitals NHS Foundation Trust​</vt:lpstr>
      <vt:lpstr>Audit results cohort 3/4 - Comprehensive care planning- Oxford University Hospitals NHS Foundation Trust​ ​  </vt:lpstr>
      <vt:lpstr>Audit results cohort 3/4 - Comprehensive care planning-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Provision of information on SUDEP - Oxford University Hospitals NHS Foundation Trust​ ​  </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137</cp:revision>
  <dcterms:created xsi:type="dcterms:W3CDTF">2014-06-02T14:56:21Z</dcterms:created>
  <dcterms:modified xsi:type="dcterms:W3CDTF">2024-03-04T17:14:48Z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ument status">
    <vt:lpwstr/>
  </property>
  <property fmtid="{D5CDD505-2E9C-101B-9397-08002B2CF9AE}" pid="3" name="Archive">
    <vt:lpwstr/>
  </property>
  <property fmtid="{D5CDD505-2E9C-101B-9397-08002B2CF9AE}" pid="4" name="Business Activity">
    <vt:lpwstr/>
  </property>
  <property fmtid="{D5CDD505-2E9C-101B-9397-08002B2CF9AE}" pid="5" name="MediaServiceImageTags">
    <vt:lpwstr/>
  </property>
  <property fmtid="{D5CDD505-2E9C-101B-9397-08002B2CF9AE}" pid="6" name="ContentTypeId">
    <vt:lpwstr>0x010100F73892B6BD4C814D864FE852C6B62926</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Business Function">
    <vt:lpwstr>2;#Quality Improvement|f929b268-8fc1-4432-9c8d-4653c804bdfc</vt:lpwstr>
  </property>
  <property fmtid="{D5CDD505-2E9C-101B-9397-08002B2CF9AE}" pid="11" name="xd_ProgID">
    <vt:lpwstr/>
  </property>
  <property fmtid="{D5CDD505-2E9C-101B-9397-08002B2CF9AE}" pid="12" name="_ColorHex">
    <vt:lpwstr/>
  </property>
  <property fmtid="{D5CDD505-2E9C-101B-9397-08002B2CF9AE}" pid="13" name="ComplianceAssetId">
    <vt:lpwstr/>
  </property>
  <property fmtid="{D5CDD505-2E9C-101B-9397-08002B2CF9AE}" pid="14" name="TemplateUrl">
    <vt:lpwstr/>
  </property>
  <property fmtid="{D5CDD505-2E9C-101B-9397-08002B2CF9AE}" pid="15" name="l9151f26d9d24fb2bafecc2135ce3309">
    <vt:lpwstr>Research ＆ Quality Improvement|c788aced-109f-432d-9368-116094370ebc</vt:lpwstr>
  </property>
  <property fmtid="{D5CDD505-2E9C-101B-9397-08002B2CF9AE}" pid="16" name="_ExtendedDescription">
    <vt:lpwstr/>
  </property>
  <property fmtid="{D5CDD505-2E9C-101B-9397-08002B2CF9AE}" pid="17" name="_ColorTag">
    <vt:lpwstr/>
  </property>
  <property fmtid="{D5CDD505-2E9C-101B-9397-08002B2CF9AE}" pid="18" name="TriggerFlowInfo">
    <vt:lpwstr/>
  </property>
  <property fmtid="{D5CDD505-2E9C-101B-9397-08002B2CF9AE}" pid="19" name="xd_Signature">
    <vt:bool>false</vt:bool>
  </property>
  <property fmtid="{D5CDD505-2E9C-101B-9397-08002B2CF9AE}" pid="20" name="_Emoji">
    <vt:lpwstr/>
  </property>
  <property fmtid="{D5CDD505-2E9C-101B-9397-08002B2CF9AE}" pid="21" name="ba13835014884b89bed364837ca9ec39">
    <vt:lpwstr>Audits|ae63694e-9999-473c-882e-084b09c6631d</vt:lpwstr>
  </property>
  <property fmtid="{D5CDD505-2E9C-101B-9397-08002B2CF9AE}" pid="22" name="Project_x002F__x0020_contract_x0020_status">
    <vt:lpwstr/>
  </property>
  <property fmtid="{D5CDD505-2E9C-101B-9397-08002B2CF9AE}" pid="23" name="Business_x0020_Activity">
    <vt:lpwstr/>
  </property>
  <property fmtid="{D5CDD505-2E9C-101B-9397-08002B2CF9AE}" pid="24" name="Document_x0020_status">
    <vt:lpwstr/>
  </property>
  <property fmtid="{D5CDD505-2E9C-101B-9397-08002B2CF9AE}" pid="25" name="Information_x0020_type">
    <vt:lpwstr/>
  </property>
</Properties>
</file>