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 id="2147483681" r:id="rId5"/>
  </p:sldMasterIdLst>
  <p:notesMasterIdLst>
    <p:notesMasterId r:id="rId18"/>
  </p:notesMasterIdLst>
  <p:sldIdLst>
    <p:sldId id="300" r:id="rId6"/>
    <p:sldId id="498" r:id="rId7"/>
    <p:sldId id="334" r:id="rId8"/>
    <p:sldId id="335" r:id="rId9"/>
    <p:sldId id="338" r:id="rId10"/>
    <p:sldId id="339" r:id="rId11"/>
    <p:sldId id="419" r:id="rId12"/>
    <p:sldId id="421" r:id="rId13"/>
    <p:sldId id="336" r:id="rId14"/>
    <p:sldId id="340" r:id="rId15"/>
    <p:sldId id="337" r:id="rId16"/>
    <p:sldId id="259" r:id="rId17"/>
  </p:sldIdLst>
  <p:sldSz cx="9144000" cy="5143500" type="screen16x9"/>
  <p:notesSz cx="6858000" cy="9144000"/>
  <p:embeddedFontLst>
    <p:embeddedFont>
      <p:font typeface="Montserrat" panose="00000500000000000000" pitchFamily="50" charset="0"/>
      <p:regular r:id="rId19"/>
      <p:bold r:id="rId20"/>
      <p:italic r:id="rId21"/>
      <p:boldItalic r:id="rId2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7" userDrawn="1">
          <p15:clr>
            <a:srgbClr val="A4A3A4"/>
          </p15:clr>
        </p15:guide>
        <p15:guide id="2" pos="2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108E5A-D424-00D1-78EC-25CEB0C91121}" name="Amani Krayem" initials="AK" userId="S::Amani.Krayem@rcpch.ac.uk::3a362885-ad58-4e9d-8cde-f704dc3f94aa" providerId="AD"/>
  <p188:author id="{6CFBE966-9DE2-E16B-3164-560FF21C1940}" name="Melanie David-Feveck" initials="MDF" userId="S::Melanie.David-Feveck@rcpch.ac.uk::9e4d456e-893c-4367-b601-72fce04ebd6b" providerId="AD"/>
  <p188:author id="{0C0947D4-1CE5-6BAD-4A7B-69B9C71390CC}" name="Melanie David-Feveck" initials="MD" userId="S::melanie.david-feveck@rcpch.ac.uk::9e4d456e-893c-4367-b601-72fce04ebd6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275B"/>
    <a:srgbClr val="009CCE"/>
    <a:srgbClr val="11A7F2"/>
    <a:srgbClr val="4D4D4D"/>
    <a:srgbClr val="83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18" autoAdjust="0"/>
    <p:restoredTop sz="94712" autoAdjust="0"/>
  </p:normalViewPr>
  <p:slideViewPr>
    <p:cSldViewPr>
      <p:cViewPr varScale="1">
        <p:scale>
          <a:sx n="138" d="100"/>
          <a:sy n="138" d="100"/>
        </p:scale>
        <p:origin x="354" y="102"/>
      </p:cViewPr>
      <p:guideLst>
        <p:guide orient="horz" pos="667"/>
        <p:guide pos="204"/>
      </p:guideLst>
    </p:cSldViewPr>
  </p:slideViewPr>
  <p:notesTextViewPr>
    <p:cViewPr>
      <p:scale>
        <a:sx n="1" d="1"/>
        <a:sy n="1" d="1"/>
      </p:scale>
      <p:origin x="0" y="0"/>
    </p:cViewPr>
  </p:notesTextViewPr>
  <p:sorterViewPr>
    <p:cViewPr varScale="1">
      <p:scale>
        <a:sx n="100" d="100"/>
        <a:sy n="100" d="100"/>
      </p:scale>
      <p:origin x="0" y="-1128"/>
    </p:cViewPr>
  </p:sorterViewPr>
  <p:notesViewPr>
    <p:cSldViewPr>
      <p:cViewPr varScale="1">
        <p:scale>
          <a:sx n="97" d="100"/>
          <a:sy n="97" d="100"/>
        </p:scale>
        <p:origin x="-60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font" Target="fonts/font3.fntdata"/><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font" Target="fonts/font2.fntdata"/><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5.xml"/><Relationship Id="rId19" Type="http://schemas.openxmlformats.org/officeDocument/2006/relationships/font" Target="fonts/font1.fntdata"/><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font" Target="fonts/font4.fntdata"/><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David-Feveck" userId="9e4d456e-893c-4367-b601-72fce04ebd6b" providerId="ADAL" clId="{CF36FC3C-A8F6-4480-997E-D730EB45CD07}"/>
    <pc:docChg chg="delSld delMainMaster delSection modSection">
      <pc:chgData name="Melanie David-Feveck" userId="9e4d456e-893c-4367-b601-72fce04ebd6b" providerId="ADAL" clId="{CF36FC3C-A8F6-4480-997E-D730EB45CD07}" dt="2024-03-05T11:35:26.509" v="2" actId="17853"/>
      <pc:docMkLst>
        <pc:docMk/>
      </pc:docMkLst>
      <pc:sldChg chg="del">
        <pc:chgData name="Melanie David-Feveck" userId="9e4d456e-893c-4367-b601-72fce04ebd6b" providerId="ADAL" clId="{CF36FC3C-A8F6-4480-997E-D730EB45CD07}" dt="2024-03-05T11:35:21.921" v="1" actId="47"/>
        <pc:sldMkLst>
          <pc:docMk/>
          <pc:sldMk cId="3106167386" sldId="262"/>
        </pc:sldMkLst>
      </pc:sldChg>
      <pc:sldChg chg="del">
        <pc:chgData name="Melanie David-Feveck" userId="9e4d456e-893c-4367-b601-72fce04ebd6b" providerId="ADAL" clId="{CF36FC3C-A8F6-4480-997E-D730EB45CD07}" dt="2024-03-05T11:35:21.921" v="1" actId="47"/>
        <pc:sldMkLst>
          <pc:docMk/>
          <pc:sldMk cId="3642888077" sldId="264"/>
        </pc:sldMkLst>
      </pc:sldChg>
      <pc:sldChg chg="del">
        <pc:chgData name="Melanie David-Feveck" userId="9e4d456e-893c-4367-b601-72fce04ebd6b" providerId="ADAL" clId="{CF36FC3C-A8F6-4480-997E-D730EB45CD07}" dt="2024-03-05T11:35:21.921" v="1" actId="47"/>
        <pc:sldMkLst>
          <pc:docMk/>
          <pc:sldMk cId="1014389851" sldId="265"/>
        </pc:sldMkLst>
      </pc:sldChg>
      <pc:sldChg chg="del">
        <pc:chgData name="Melanie David-Feveck" userId="9e4d456e-893c-4367-b601-72fce04ebd6b" providerId="ADAL" clId="{CF36FC3C-A8F6-4480-997E-D730EB45CD07}" dt="2024-03-05T11:35:21.921" v="1" actId="47"/>
        <pc:sldMkLst>
          <pc:docMk/>
          <pc:sldMk cId="2399632935" sldId="266"/>
        </pc:sldMkLst>
      </pc:sldChg>
      <pc:sldChg chg="del">
        <pc:chgData name="Melanie David-Feveck" userId="9e4d456e-893c-4367-b601-72fce04ebd6b" providerId="ADAL" clId="{CF36FC3C-A8F6-4480-997E-D730EB45CD07}" dt="2024-03-05T11:35:21.921" v="1" actId="47"/>
        <pc:sldMkLst>
          <pc:docMk/>
          <pc:sldMk cId="1056245645" sldId="268"/>
        </pc:sldMkLst>
      </pc:sldChg>
      <pc:sldChg chg="del">
        <pc:chgData name="Melanie David-Feveck" userId="9e4d456e-893c-4367-b601-72fce04ebd6b" providerId="ADAL" clId="{CF36FC3C-A8F6-4480-997E-D730EB45CD07}" dt="2024-03-05T11:35:04.531" v="0" actId="47"/>
        <pc:sldMkLst>
          <pc:docMk/>
          <pc:sldMk cId="4107759899" sldId="270"/>
        </pc:sldMkLst>
      </pc:sldChg>
      <pc:sldChg chg="del">
        <pc:chgData name="Melanie David-Feveck" userId="9e4d456e-893c-4367-b601-72fce04ebd6b" providerId="ADAL" clId="{CF36FC3C-A8F6-4480-997E-D730EB45CD07}" dt="2024-03-05T11:35:04.531" v="0" actId="47"/>
        <pc:sldMkLst>
          <pc:docMk/>
          <pc:sldMk cId="1630786046" sldId="271"/>
        </pc:sldMkLst>
      </pc:sldChg>
      <pc:sldChg chg="del">
        <pc:chgData name="Melanie David-Feveck" userId="9e4d456e-893c-4367-b601-72fce04ebd6b" providerId="ADAL" clId="{CF36FC3C-A8F6-4480-997E-D730EB45CD07}" dt="2024-03-05T11:35:04.531" v="0" actId="47"/>
        <pc:sldMkLst>
          <pc:docMk/>
          <pc:sldMk cId="1831537921" sldId="284"/>
        </pc:sldMkLst>
      </pc:sldChg>
      <pc:sldChg chg="del">
        <pc:chgData name="Melanie David-Feveck" userId="9e4d456e-893c-4367-b601-72fce04ebd6b" providerId="ADAL" clId="{CF36FC3C-A8F6-4480-997E-D730EB45CD07}" dt="2024-03-05T11:35:04.531" v="0" actId="47"/>
        <pc:sldMkLst>
          <pc:docMk/>
          <pc:sldMk cId="2114353960" sldId="290"/>
        </pc:sldMkLst>
      </pc:sldChg>
      <pc:sldChg chg="del">
        <pc:chgData name="Melanie David-Feveck" userId="9e4d456e-893c-4367-b601-72fce04ebd6b" providerId="ADAL" clId="{CF36FC3C-A8F6-4480-997E-D730EB45CD07}" dt="2024-03-05T11:35:04.531" v="0" actId="47"/>
        <pc:sldMkLst>
          <pc:docMk/>
          <pc:sldMk cId="3546561670" sldId="293"/>
        </pc:sldMkLst>
      </pc:sldChg>
      <pc:sldChg chg="del">
        <pc:chgData name="Melanie David-Feveck" userId="9e4d456e-893c-4367-b601-72fce04ebd6b" providerId="ADAL" clId="{CF36FC3C-A8F6-4480-997E-D730EB45CD07}" dt="2024-03-05T11:35:04.531" v="0" actId="47"/>
        <pc:sldMkLst>
          <pc:docMk/>
          <pc:sldMk cId="3488180697" sldId="294"/>
        </pc:sldMkLst>
      </pc:sldChg>
      <pc:sldChg chg="del">
        <pc:chgData name="Melanie David-Feveck" userId="9e4d456e-893c-4367-b601-72fce04ebd6b" providerId="ADAL" clId="{CF36FC3C-A8F6-4480-997E-D730EB45CD07}" dt="2024-03-05T11:35:04.531" v="0" actId="47"/>
        <pc:sldMkLst>
          <pc:docMk/>
          <pc:sldMk cId="4289185173" sldId="295"/>
        </pc:sldMkLst>
      </pc:sldChg>
      <pc:sldChg chg="del">
        <pc:chgData name="Melanie David-Feveck" userId="9e4d456e-893c-4367-b601-72fce04ebd6b" providerId="ADAL" clId="{CF36FC3C-A8F6-4480-997E-D730EB45CD07}" dt="2024-03-05T11:35:04.531" v="0" actId="47"/>
        <pc:sldMkLst>
          <pc:docMk/>
          <pc:sldMk cId="1361587176" sldId="296"/>
        </pc:sldMkLst>
      </pc:sldChg>
      <pc:sldChg chg="del">
        <pc:chgData name="Melanie David-Feveck" userId="9e4d456e-893c-4367-b601-72fce04ebd6b" providerId="ADAL" clId="{CF36FC3C-A8F6-4480-997E-D730EB45CD07}" dt="2024-03-05T11:35:21.921" v="1" actId="47"/>
        <pc:sldMkLst>
          <pc:docMk/>
          <pc:sldMk cId="3571238085" sldId="298"/>
        </pc:sldMkLst>
      </pc:sldChg>
      <pc:sldChg chg="del">
        <pc:chgData name="Melanie David-Feveck" userId="9e4d456e-893c-4367-b601-72fce04ebd6b" providerId="ADAL" clId="{CF36FC3C-A8F6-4480-997E-D730EB45CD07}" dt="2024-03-05T11:35:04.531" v="0" actId="47"/>
        <pc:sldMkLst>
          <pc:docMk/>
          <pc:sldMk cId="2409761706" sldId="303"/>
        </pc:sldMkLst>
      </pc:sldChg>
      <pc:sldChg chg="del">
        <pc:chgData name="Melanie David-Feveck" userId="9e4d456e-893c-4367-b601-72fce04ebd6b" providerId="ADAL" clId="{CF36FC3C-A8F6-4480-997E-D730EB45CD07}" dt="2024-03-05T11:35:04.531" v="0" actId="47"/>
        <pc:sldMkLst>
          <pc:docMk/>
          <pc:sldMk cId="2103544846" sldId="304"/>
        </pc:sldMkLst>
      </pc:sldChg>
      <pc:sldChg chg="del">
        <pc:chgData name="Melanie David-Feveck" userId="9e4d456e-893c-4367-b601-72fce04ebd6b" providerId="ADAL" clId="{CF36FC3C-A8F6-4480-997E-D730EB45CD07}" dt="2024-03-05T11:35:21.921" v="1" actId="47"/>
        <pc:sldMkLst>
          <pc:docMk/>
          <pc:sldMk cId="4251052806" sldId="305"/>
        </pc:sldMkLst>
      </pc:sldChg>
      <pc:sldChg chg="del">
        <pc:chgData name="Melanie David-Feveck" userId="9e4d456e-893c-4367-b601-72fce04ebd6b" providerId="ADAL" clId="{CF36FC3C-A8F6-4480-997E-D730EB45CD07}" dt="2024-03-05T11:35:21.921" v="1" actId="47"/>
        <pc:sldMkLst>
          <pc:docMk/>
          <pc:sldMk cId="2930578258" sldId="306"/>
        </pc:sldMkLst>
      </pc:sldChg>
      <pc:sldChg chg="del">
        <pc:chgData name="Melanie David-Feveck" userId="9e4d456e-893c-4367-b601-72fce04ebd6b" providerId="ADAL" clId="{CF36FC3C-A8F6-4480-997E-D730EB45CD07}" dt="2024-03-05T11:35:21.921" v="1" actId="47"/>
        <pc:sldMkLst>
          <pc:docMk/>
          <pc:sldMk cId="118721866" sldId="307"/>
        </pc:sldMkLst>
      </pc:sldChg>
      <pc:sldChg chg="del">
        <pc:chgData name="Melanie David-Feveck" userId="9e4d456e-893c-4367-b601-72fce04ebd6b" providerId="ADAL" clId="{CF36FC3C-A8F6-4480-997E-D730EB45CD07}" dt="2024-03-05T11:35:21.921" v="1" actId="47"/>
        <pc:sldMkLst>
          <pc:docMk/>
          <pc:sldMk cId="3018464882" sldId="308"/>
        </pc:sldMkLst>
      </pc:sldChg>
      <pc:sldChg chg="del">
        <pc:chgData name="Melanie David-Feveck" userId="9e4d456e-893c-4367-b601-72fce04ebd6b" providerId="ADAL" clId="{CF36FC3C-A8F6-4480-997E-D730EB45CD07}" dt="2024-03-05T11:35:04.531" v="0" actId="47"/>
        <pc:sldMkLst>
          <pc:docMk/>
          <pc:sldMk cId="1243319100" sldId="309"/>
        </pc:sldMkLst>
      </pc:sldChg>
      <pc:sldChg chg="del">
        <pc:chgData name="Melanie David-Feveck" userId="9e4d456e-893c-4367-b601-72fce04ebd6b" providerId="ADAL" clId="{CF36FC3C-A8F6-4480-997E-D730EB45CD07}" dt="2024-03-05T11:35:04.531" v="0" actId="47"/>
        <pc:sldMkLst>
          <pc:docMk/>
          <pc:sldMk cId="557046507" sldId="310"/>
        </pc:sldMkLst>
      </pc:sldChg>
      <pc:sldChg chg="del">
        <pc:chgData name="Melanie David-Feveck" userId="9e4d456e-893c-4367-b601-72fce04ebd6b" providerId="ADAL" clId="{CF36FC3C-A8F6-4480-997E-D730EB45CD07}" dt="2024-03-05T11:35:04.531" v="0" actId="47"/>
        <pc:sldMkLst>
          <pc:docMk/>
          <pc:sldMk cId="3527910704" sldId="311"/>
        </pc:sldMkLst>
      </pc:sldChg>
      <pc:sldChg chg="del">
        <pc:chgData name="Melanie David-Feveck" userId="9e4d456e-893c-4367-b601-72fce04ebd6b" providerId="ADAL" clId="{CF36FC3C-A8F6-4480-997E-D730EB45CD07}" dt="2024-03-05T11:35:04.531" v="0" actId="47"/>
        <pc:sldMkLst>
          <pc:docMk/>
          <pc:sldMk cId="242218943" sldId="312"/>
        </pc:sldMkLst>
      </pc:sldChg>
      <pc:sldChg chg="del">
        <pc:chgData name="Melanie David-Feveck" userId="9e4d456e-893c-4367-b601-72fce04ebd6b" providerId="ADAL" clId="{CF36FC3C-A8F6-4480-997E-D730EB45CD07}" dt="2024-03-05T11:35:04.531" v="0" actId="47"/>
        <pc:sldMkLst>
          <pc:docMk/>
          <pc:sldMk cId="4168993559" sldId="313"/>
        </pc:sldMkLst>
      </pc:sldChg>
      <pc:sldChg chg="del">
        <pc:chgData name="Melanie David-Feveck" userId="9e4d456e-893c-4367-b601-72fce04ebd6b" providerId="ADAL" clId="{CF36FC3C-A8F6-4480-997E-D730EB45CD07}" dt="2024-03-05T11:35:04.531" v="0" actId="47"/>
        <pc:sldMkLst>
          <pc:docMk/>
          <pc:sldMk cId="2973973880" sldId="314"/>
        </pc:sldMkLst>
      </pc:sldChg>
      <pc:sldChg chg="del">
        <pc:chgData name="Melanie David-Feveck" userId="9e4d456e-893c-4367-b601-72fce04ebd6b" providerId="ADAL" clId="{CF36FC3C-A8F6-4480-997E-D730EB45CD07}" dt="2024-03-05T11:35:04.531" v="0" actId="47"/>
        <pc:sldMkLst>
          <pc:docMk/>
          <pc:sldMk cId="3120971044" sldId="315"/>
        </pc:sldMkLst>
      </pc:sldChg>
      <pc:sldChg chg="del">
        <pc:chgData name="Melanie David-Feveck" userId="9e4d456e-893c-4367-b601-72fce04ebd6b" providerId="ADAL" clId="{CF36FC3C-A8F6-4480-997E-D730EB45CD07}" dt="2024-03-05T11:35:04.531" v="0" actId="47"/>
        <pc:sldMkLst>
          <pc:docMk/>
          <pc:sldMk cId="3704695639" sldId="316"/>
        </pc:sldMkLst>
      </pc:sldChg>
      <pc:sldChg chg="del">
        <pc:chgData name="Melanie David-Feveck" userId="9e4d456e-893c-4367-b601-72fce04ebd6b" providerId="ADAL" clId="{CF36FC3C-A8F6-4480-997E-D730EB45CD07}" dt="2024-03-05T11:35:04.531" v="0" actId="47"/>
        <pc:sldMkLst>
          <pc:docMk/>
          <pc:sldMk cId="1462029673" sldId="317"/>
        </pc:sldMkLst>
      </pc:sldChg>
      <pc:sldChg chg="del">
        <pc:chgData name="Melanie David-Feveck" userId="9e4d456e-893c-4367-b601-72fce04ebd6b" providerId="ADAL" clId="{CF36FC3C-A8F6-4480-997E-D730EB45CD07}" dt="2024-03-05T11:35:04.531" v="0" actId="47"/>
        <pc:sldMkLst>
          <pc:docMk/>
          <pc:sldMk cId="978536239" sldId="318"/>
        </pc:sldMkLst>
      </pc:sldChg>
      <pc:sldChg chg="del">
        <pc:chgData name="Melanie David-Feveck" userId="9e4d456e-893c-4367-b601-72fce04ebd6b" providerId="ADAL" clId="{CF36FC3C-A8F6-4480-997E-D730EB45CD07}" dt="2024-03-05T11:35:04.531" v="0" actId="47"/>
        <pc:sldMkLst>
          <pc:docMk/>
          <pc:sldMk cId="857462270" sldId="320"/>
        </pc:sldMkLst>
      </pc:sldChg>
      <pc:sldChg chg="del">
        <pc:chgData name="Melanie David-Feveck" userId="9e4d456e-893c-4367-b601-72fce04ebd6b" providerId="ADAL" clId="{CF36FC3C-A8F6-4480-997E-D730EB45CD07}" dt="2024-03-05T11:35:04.531" v="0" actId="47"/>
        <pc:sldMkLst>
          <pc:docMk/>
          <pc:sldMk cId="3022686975" sldId="321"/>
        </pc:sldMkLst>
      </pc:sldChg>
      <pc:sldChg chg="del">
        <pc:chgData name="Melanie David-Feveck" userId="9e4d456e-893c-4367-b601-72fce04ebd6b" providerId="ADAL" clId="{CF36FC3C-A8F6-4480-997E-D730EB45CD07}" dt="2024-03-05T11:35:04.531" v="0" actId="47"/>
        <pc:sldMkLst>
          <pc:docMk/>
          <pc:sldMk cId="2467286272" sldId="322"/>
        </pc:sldMkLst>
      </pc:sldChg>
      <pc:sldChg chg="del">
        <pc:chgData name="Melanie David-Feveck" userId="9e4d456e-893c-4367-b601-72fce04ebd6b" providerId="ADAL" clId="{CF36FC3C-A8F6-4480-997E-D730EB45CD07}" dt="2024-03-05T11:35:04.531" v="0" actId="47"/>
        <pc:sldMkLst>
          <pc:docMk/>
          <pc:sldMk cId="3004121511" sldId="323"/>
        </pc:sldMkLst>
      </pc:sldChg>
      <pc:sldChg chg="del">
        <pc:chgData name="Melanie David-Feveck" userId="9e4d456e-893c-4367-b601-72fce04ebd6b" providerId="ADAL" clId="{CF36FC3C-A8F6-4480-997E-D730EB45CD07}" dt="2024-03-05T11:35:04.531" v="0" actId="47"/>
        <pc:sldMkLst>
          <pc:docMk/>
          <pc:sldMk cId="80574681" sldId="324"/>
        </pc:sldMkLst>
      </pc:sldChg>
      <pc:sldChg chg="del">
        <pc:chgData name="Melanie David-Feveck" userId="9e4d456e-893c-4367-b601-72fce04ebd6b" providerId="ADAL" clId="{CF36FC3C-A8F6-4480-997E-D730EB45CD07}" dt="2024-03-05T11:35:04.531" v="0" actId="47"/>
        <pc:sldMkLst>
          <pc:docMk/>
          <pc:sldMk cId="3601447193" sldId="325"/>
        </pc:sldMkLst>
      </pc:sldChg>
      <pc:sldChg chg="del">
        <pc:chgData name="Melanie David-Feveck" userId="9e4d456e-893c-4367-b601-72fce04ebd6b" providerId="ADAL" clId="{CF36FC3C-A8F6-4480-997E-D730EB45CD07}" dt="2024-03-05T11:35:04.531" v="0" actId="47"/>
        <pc:sldMkLst>
          <pc:docMk/>
          <pc:sldMk cId="1817188485" sldId="326"/>
        </pc:sldMkLst>
      </pc:sldChg>
      <pc:sldChg chg="del">
        <pc:chgData name="Melanie David-Feveck" userId="9e4d456e-893c-4367-b601-72fce04ebd6b" providerId="ADAL" clId="{CF36FC3C-A8F6-4480-997E-D730EB45CD07}" dt="2024-03-05T11:35:04.531" v="0" actId="47"/>
        <pc:sldMkLst>
          <pc:docMk/>
          <pc:sldMk cId="3368257059" sldId="327"/>
        </pc:sldMkLst>
      </pc:sldChg>
      <pc:sldChg chg="del">
        <pc:chgData name="Melanie David-Feveck" userId="9e4d456e-893c-4367-b601-72fce04ebd6b" providerId="ADAL" clId="{CF36FC3C-A8F6-4480-997E-D730EB45CD07}" dt="2024-03-05T11:35:04.531" v="0" actId="47"/>
        <pc:sldMkLst>
          <pc:docMk/>
          <pc:sldMk cId="4172991778" sldId="328"/>
        </pc:sldMkLst>
      </pc:sldChg>
      <pc:sldChg chg="del">
        <pc:chgData name="Melanie David-Feveck" userId="9e4d456e-893c-4367-b601-72fce04ebd6b" providerId="ADAL" clId="{CF36FC3C-A8F6-4480-997E-D730EB45CD07}" dt="2024-03-05T11:35:04.531" v="0" actId="47"/>
        <pc:sldMkLst>
          <pc:docMk/>
          <pc:sldMk cId="509819724" sldId="329"/>
        </pc:sldMkLst>
      </pc:sldChg>
      <pc:sldChg chg="del">
        <pc:chgData name="Melanie David-Feveck" userId="9e4d456e-893c-4367-b601-72fce04ebd6b" providerId="ADAL" clId="{CF36FC3C-A8F6-4480-997E-D730EB45CD07}" dt="2024-03-05T11:35:04.531" v="0" actId="47"/>
        <pc:sldMkLst>
          <pc:docMk/>
          <pc:sldMk cId="3714943454" sldId="330"/>
        </pc:sldMkLst>
      </pc:sldChg>
      <pc:sldChg chg="del">
        <pc:chgData name="Melanie David-Feveck" userId="9e4d456e-893c-4367-b601-72fce04ebd6b" providerId="ADAL" clId="{CF36FC3C-A8F6-4480-997E-D730EB45CD07}" dt="2024-03-05T11:35:04.531" v="0" actId="47"/>
        <pc:sldMkLst>
          <pc:docMk/>
          <pc:sldMk cId="4261851776" sldId="331"/>
        </pc:sldMkLst>
      </pc:sldChg>
      <pc:sldChg chg="del">
        <pc:chgData name="Melanie David-Feveck" userId="9e4d456e-893c-4367-b601-72fce04ebd6b" providerId="ADAL" clId="{CF36FC3C-A8F6-4480-997E-D730EB45CD07}" dt="2024-03-05T11:35:04.531" v="0" actId="47"/>
        <pc:sldMkLst>
          <pc:docMk/>
          <pc:sldMk cId="3363119584" sldId="332"/>
        </pc:sldMkLst>
      </pc:sldChg>
      <pc:sldChg chg="del">
        <pc:chgData name="Melanie David-Feveck" userId="9e4d456e-893c-4367-b601-72fce04ebd6b" providerId="ADAL" clId="{CF36FC3C-A8F6-4480-997E-D730EB45CD07}" dt="2024-03-05T11:35:04.531" v="0" actId="47"/>
        <pc:sldMkLst>
          <pc:docMk/>
          <pc:sldMk cId="4195571222" sldId="333"/>
        </pc:sldMkLst>
      </pc:sldChg>
      <pc:sldChg chg="del">
        <pc:chgData name="Melanie David-Feveck" userId="9e4d456e-893c-4367-b601-72fce04ebd6b" providerId="ADAL" clId="{CF36FC3C-A8F6-4480-997E-D730EB45CD07}" dt="2024-03-05T11:35:21.921" v="1" actId="47"/>
        <pc:sldMkLst>
          <pc:docMk/>
          <pc:sldMk cId="413456050" sldId="341"/>
        </pc:sldMkLst>
      </pc:sldChg>
      <pc:sldChg chg="del">
        <pc:chgData name="Melanie David-Feveck" userId="9e4d456e-893c-4367-b601-72fce04ebd6b" providerId="ADAL" clId="{CF36FC3C-A8F6-4480-997E-D730EB45CD07}" dt="2024-03-05T11:35:21.921" v="1" actId="47"/>
        <pc:sldMkLst>
          <pc:docMk/>
          <pc:sldMk cId="201185743" sldId="342"/>
        </pc:sldMkLst>
      </pc:sldChg>
      <pc:sldChg chg="del">
        <pc:chgData name="Melanie David-Feveck" userId="9e4d456e-893c-4367-b601-72fce04ebd6b" providerId="ADAL" clId="{CF36FC3C-A8F6-4480-997E-D730EB45CD07}" dt="2024-03-05T11:35:21.921" v="1" actId="47"/>
        <pc:sldMkLst>
          <pc:docMk/>
          <pc:sldMk cId="3446751220" sldId="343"/>
        </pc:sldMkLst>
      </pc:sldChg>
      <pc:sldChg chg="del">
        <pc:chgData name="Melanie David-Feveck" userId="9e4d456e-893c-4367-b601-72fce04ebd6b" providerId="ADAL" clId="{CF36FC3C-A8F6-4480-997E-D730EB45CD07}" dt="2024-03-05T11:35:21.921" v="1" actId="47"/>
        <pc:sldMkLst>
          <pc:docMk/>
          <pc:sldMk cId="3094607354" sldId="344"/>
        </pc:sldMkLst>
      </pc:sldChg>
      <pc:sldChg chg="del">
        <pc:chgData name="Melanie David-Feveck" userId="9e4d456e-893c-4367-b601-72fce04ebd6b" providerId="ADAL" clId="{CF36FC3C-A8F6-4480-997E-D730EB45CD07}" dt="2024-03-05T11:35:21.921" v="1" actId="47"/>
        <pc:sldMkLst>
          <pc:docMk/>
          <pc:sldMk cId="1508438556" sldId="345"/>
        </pc:sldMkLst>
      </pc:sldChg>
      <pc:sldChg chg="del">
        <pc:chgData name="Melanie David-Feveck" userId="9e4d456e-893c-4367-b601-72fce04ebd6b" providerId="ADAL" clId="{CF36FC3C-A8F6-4480-997E-D730EB45CD07}" dt="2024-03-05T11:35:04.531" v="0" actId="47"/>
        <pc:sldMkLst>
          <pc:docMk/>
          <pc:sldMk cId="518122681" sldId="346"/>
        </pc:sldMkLst>
      </pc:sldChg>
      <pc:sldChg chg="del">
        <pc:chgData name="Melanie David-Feveck" userId="9e4d456e-893c-4367-b601-72fce04ebd6b" providerId="ADAL" clId="{CF36FC3C-A8F6-4480-997E-D730EB45CD07}" dt="2024-03-05T11:35:21.921" v="1" actId="47"/>
        <pc:sldMkLst>
          <pc:docMk/>
          <pc:sldMk cId="3142425602" sldId="347"/>
        </pc:sldMkLst>
      </pc:sldChg>
      <pc:sldChg chg="del">
        <pc:chgData name="Melanie David-Feveck" userId="9e4d456e-893c-4367-b601-72fce04ebd6b" providerId="ADAL" clId="{CF36FC3C-A8F6-4480-997E-D730EB45CD07}" dt="2024-03-05T11:35:21.921" v="1" actId="47"/>
        <pc:sldMkLst>
          <pc:docMk/>
          <pc:sldMk cId="71837271" sldId="348"/>
        </pc:sldMkLst>
      </pc:sldChg>
      <pc:sldChg chg="del">
        <pc:chgData name="Melanie David-Feveck" userId="9e4d456e-893c-4367-b601-72fce04ebd6b" providerId="ADAL" clId="{CF36FC3C-A8F6-4480-997E-D730EB45CD07}" dt="2024-03-05T11:35:21.921" v="1" actId="47"/>
        <pc:sldMkLst>
          <pc:docMk/>
          <pc:sldMk cId="2962753233" sldId="349"/>
        </pc:sldMkLst>
      </pc:sldChg>
      <pc:sldChg chg="del">
        <pc:chgData name="Melanie David-Feveck" userId="9e4d456e-893c-4367-b601-72fce04ebd6b" providerId="ADAL" clId="{CF36FC3C-A8F6-4480-997E-D730EB45CD07}" dt="2024-03-05T11:35:21.921" v="1" actId="47"/>
        <pc:sldMkLst>
          <pc:docMk/>
          <pc:sldMk cId="477585754" sldId="350"/>
        </pc:sldMkLst>
      </pc:sldChg>
      <pc:sldChg chg="del">
        <pc:chgData name="Melanie David-Feveck" userId="9e4d456e-893c-4367-b601-72fce04ebd6b" providerId="ADAL" clId="{CF36FC3C-A8F6-4480-997E-D730EB45CD07}" dt="2024-03-05T11:35:21.921" v="1" actId="47"/>
        <pc:sldMkLst>
          <pc:docMk/>
          <pc:sldMk cId="3658809137" sldId="351"/>
        </pc:sldMkLst>
      </pc:sldChg>
      <pc:sldChg chg="del">
        <pc:chgData name="Melanie David-Feveck" userId="9e4d456e-893c-4367-b601-72fce04ebd6b" providerId="ADAL" clId="{CF36FC3C-A8F6-4480-997E-D730EB45CD07}" dt="2024-03-05T11:35:21.921" v="1" actId="47"/>
        <pc:sldMkLst>
          <pc:docMk/>
          <pc:sldMk cId="4033628699" sldId="352"/>
        </pc:sldMkLst>
      </pc:sldChg>
      <pc:sldChg chg="del">
        <pc:chgData name="Melanie David-Feveck" userId="9e4d456e-893c-4367-b601-72fce04ebd6b" providerId="ADAL" clId="{CF36FC3C-A8F6-4480-997E-D730EB45CD07}" dt="2024-03-05T11:35:21.921" v="1" actId="47"/>
        <pc:sldMkLst>
          <pc:docMk/>
          <pc:sldMk cId="3034713817" sldId="353"/>
        </pc:sldMkLst>
      </pc:sldChg>
      <pc:sldChg chg="del">
        <pc:chgData name="Melanie David-Feveck" userId="9e4d456e-893c-4367-b601-72fce04ebd6b" providerId="ADAL" clId="{CF36FC3C-A8F6-4480-997E-D730EB45CD07}" dt="2024-03-05T11:35:21.921" v="1" actId="47"/>
        <pc:sldMkLst>
          <pc:docMk/>
          <pc:sldMk cId="854659263" sldId="354"/>
        </pc:sldMkLst>
      </pc:sldChg>
      <pc:sldChg chg="del">
        <pc:chgData name="Melanie David-Feveck" userId="9e4d456e-893c-4367-b601-72fce04ebd6b" providerId="ADAL" clId="{CF36FC3C-A8F6-4480-997E-D730EB45CD07}" dt="2024-03-05T11:35:21.921" v="1" actId="47"/>
        <pc:sldMkLst>
          <pc:docMk/>
          <pc:sldMk cId="2473806954" sldId="355"/>
        </pc:sldMkLst>
      </pc:sldChg>
      <pc:sldChg chg="del">
        <pc:chgData name="Melanie David-Feveck" userId="9e4d456e-893c-4367-b601-72fce04ebd6b" providerId="ADAL" clId="{CF36FC3C-A8F6-4480-997E-D730EB45CD07}" dt="2024-03-05T11:35:21.921" v="1" actId="47"/>
        <pc:sldMkLst>
          <pc:docMk/>
          <pc:sldMk cId="2919490116" sldId="356"/>
        </pc:sldMkLst>
      </pc:sldChg>
      <pc:sldChg chg="del">
        <pc:chgData name="Melanie David-Feveck" userId="9e4d456e-893c-4367-b601-72fce04ebd6b" providerId="ADAL" clId="{CF36FC3C-A8F6-4480-997E-D730EB45CD07}" dt="2024-03-05T11:35:21.921" v="1" actId="47"/>
        <pc:sldMkLst>
          <pc:docMk/>
          <pc:sldMk cId="1072399950" sldId="357"/>
        </pc:sldMkLst>
      </pc:sldChg>
      <pc:sldChg chg="del">
        <pc:chgData name="Melanie David-Feveck" userId="9e4d456e-893c-4367-b601-72fce04ebd6b" providerId="ADAL" clId="{CF36FC3C-A8F6-4480-997E-D730EB45CD07}" dt="2024-03-05T11:35:21.921" v="1" actId="47"/>
        <pc:sldMkLst>
          <pc:docMk/>
          <pc:sldMk cId="2137743403" sldId="358"/>
        </pc:sldMkLst>
      </pc:sldChg>
      <pc:sldChg chg="del">
        <pc:chgData name="Melanie David-Feveck" userId="9e4d456e-893c-4367-b601-72fce04ebd6b" providerId="ADAL" clId="{CF36FC3C-A8F6-4480-997E-D730EB45CD07}" dt="2024-03-05T11:35:21.921" v="1" actId="47"/>
        <pc:sldMkLst>
          <pc:docMk/>
          <pc:sldMk cId="2351758061" sldId="359"/>
        </pc:sldMkLst>
      </pc:sldChg>
      <pc:sldChg chg="del">
        <pc:chgData name="Melanie David-Feveck" userId="9e4d456e-893c-4367-b601-72fce04ebd6b" providerId="ADAL" clId="{CF36FC3C-A8F6-4480-997E-D730EB45CD07}" dt="2024-03-05T11:35:21.921" v="1" actId="47"/>
        <pc:sldMkLst>
          <pc:docMk/>
          <pc:sldMk cId="2344174708" sldId="360"/>
        </pc:sldMkLst>
      </pc:sldChg>
      <pc:sldChg chg="del">
        <pc:chgData name="Melanie David-Feveck" userId="9e4d456e-893c-4367-b601-72fce04ebd6b" providerId="ADAL" clId="{CF36FC3C-A8F6-4480-997E-D730EB45CD07}" dt="2024-03-05T11:35:21.921" v="1" actId="47"/>
        <pc:sldMkLst>
          <pc:docMk/>
          <pc:sldMk cId="195155253" sldId="361"/>
        </pc:sldMkLst>
      </pc:sldChg>
      <pc:sldChg chg="del">
        <pc:chgData name="Melanie David-Feveck" userId="9e4d456e-893c-4367-b601-72fce04ebd6b" providerId="ADAL" clId="{CF36FC3C-A8F6-4480-997E-D730EB45CD07}" dt="2024-03-05T11:35:21.921" v="1" actId="47"/>
        <pc:sldMkLst>
          <pc:docMk/>
          <pc:sldMk cId="876040960" sldId="362"/>
        </pc:sldMkLst>
      </pc:sldChg>
      <pc:sldChg chg="del">
        <pc:chgData name="Melanie David-Feveck" userId="9e4d456e-893c-4367-b601-72fce04ebd6b" providerId="ADAL" clId="{CF36FC3C-A8F6-4480-997E-D730EB45CD07}" dt="2024-03-05T11:35:21.921" v="1" actId="47"/>
        <pc:sldMkLst>
          <pc:docMk/>
          <pc:sldMk cId="3572883483" sldId="363"/>
        </pc:sldMkLst>
      </pc:sldChg>
      <pc:sldChg chg="del">
        <pc:chgData name="Melanie David-Feveck" userId="9e4d456e-893c-4367-b601-72fce04ebd6b" providerId="ADAL" clId="{CF36FC3C-A8F6-4480-997E-D730EB45CD07}" dt="2024-03-05T11:35:21.921" v="1" actId="47"/>
        <pc:sldMkLst>
          <pc:docMk/>
          <pc:sldMk cId="508037425" sldId="364"/>
        </pc:sldMkLst>
      </pc:sldChg>
      <pc:sldChg chg="del">
        <pc:chgData name="Melanie David-Feveck" userId="9e4d456e-893c-4367-b601-72fce04ebd6b" providerId="ADAL" clId="{CF36FC3C-A8F6-4480-997E-D730EB45CD07}" dt="2024-03-05T11:35:21.921" v="1" actId="47"/>
        <pc:sldMkLst>
          <pc:docMk/>
          <pc:sldMk cId="2333218553" sldId="365"/>
        </pc:sldMkLst>
      </pc:sldChg>
      <pc:sldChg chg="del">
        <pc:chgData name="Melanie David-Feveck" userId="9e4d456e-893c-4367-b601-72fce04ebd6b" providerId="ADAL" clId="{CF36FC3C-A8F6-4480-997E-D730EB45CD07}" dt="2024-03-05T11:35:21.921" v="1" actId="47"/>
        <pc:sldMkLst>
          <pc:docMk/>
          <pc:sldMk cId="2054154810" sldId="366"/>
        </pc:sldMkLst>
      </pc:sldChg>
      <pc:sldChg chg="del">
        <pc:chgData name="Melanie David-Feveck" userId="9e4d456e-893c-4367-b601-72fce04ebd6b" providerId="ADAL" clId="{CF36FC3C-A8F6-4480-997E-D730EB45CD07}" dt="2024-03-05T11:35:21.921" v="1" actId="47"/>
        <pc:sldMkLst>
          <pc:docMk/>
          <pc:sldMk cId="2911078151" sldId="367"/>
        </pc:sldMkLst>
      </pc:sldChg>
      <pc:sldChg chg="del">
        <pc:chgData name="Melanie David-Feveck" userId="9e4d456e-893c-4367-b601-72fce04ebd6b" providerId="ADAL" clId="{CF36FC3C-A8F6-4480-997E-D730EB45CD07}" dt="2024-03-05T11:35:21.921" v="1" actId="47"/>
        <pc:sldMkLst>
          <pc:docMk/>
          <pc:sldMk cId="1938009894" sldId="368"/>
        </pc:sldMkLst>
      </pc:sldChg>
      <pc:sldChg chg="del">
        <pc:chgData name="Melanie David-Feveck" userId="9e4d456e-893c-4367-b601-72fce04ebd6b" providerId="ADAL" clId="{CF36FC3C-A8F6-4480-997E-D730EB45CD07}" dt="2024-03-05T11:35:21.921" v="1" actId="47"/>
        <pc:sldMkLst>
          <pc:docMk/>
          <pc:sldMk cId="2519889301" sldId="370"/>
        </pc:sldMkLst>
      </pc:sldChg>
      <pc:sldChg chg="del">
        <pc:chgData name="Melanie David-Feveck" userId="9e4d456e-893c-4367-b601-72fce04ebd6b" providerId="ADAL" clId="{CF36FC3C-A8F6-4480-997E-D730EB45CD07}" dt="2024-03-05T11:35:21.921" v="1" actId="47"/>
        <pc:sldMkLst>
          <pc:docMk/>
          <pc:sldMk cId="65238759" sldId="371"/>
        </pc:sldMkLst>
      </pc:sldChg>
      <pc:sldChg chg="del">
        <pc:chgData name="Melanie David-Feveck" userId="9e4d456e-893c-4367-b601-72fce04ebd6b" providerId="ADAL" clId="{CF36FC3C-A8F6-4480-997E-D730EB45CD07}" dt="2024-03-05T11:35:21.921" v="1" actId="47"/>
        <pc:sldMkLst>
          <pc:docMk/>
          <pc:sldMk cId="3079950256" sldId="372"/>
        </pc:sldMkLst>
      </pc:sldChg>
      <pc:sldChg chg="del">
        <pc:chgData name="Melanie David-Feveck" userId="9e4d456e-893c-4367-b601-72fce04ebd6b" providerId="ADAL" clId="{CF36FC3C-A8F6-4480-997E-D730EB45CD07}" dt="2024-03-05T11:35:21.921" v="1" actId="47"/>
        <pc:sldMkLst>
          <pc:docMk/>
          <pc:sldMk cId="3167577545" sldId="373"/>
        </pc:sldMkLst>
      </pc:sldChg>
      <pc:sldChg chg="del">
        <pc:chgData name="Melanie David-Feveck" userId="9e4d456e-893c-4367-b601-72fce04ebd6b" providerId="ADAL" clId="{CF36FC3C-A8F6-4480-997E-D730EB45CD07}" dt="2024-03-05T11:35:21.921" v="1" actId="47"/>
        <pc:sldMkLst>
          <pc:docMk/>
          <pc:sldMk cId="1096051488" sldId="374"/>
        </pc:sldMkLst>
      </pc:sldChg>
      <pc:sldChg chg="del">
        <pc:chgData name="Melanie David-Feveck" userId="9e4d456e-893c-4367-b601-72fce04ebd6b" providerId="ADAL" clId="{CF36FC3C-A8F6-4480-997E-D730EB45CD07}" dt="2024-03-05T11:35:21.921" v="1" actId="47"/>
        <pc:sldMkLst>
          <pc:docMk/>
          <pc:sldMk cId="1781166583" sldId="375"/>
        </pc:sldMkLst>
      </pc:sldChg>
      <pc:sldChg chg="del">
        <pc:chgData name="Melanie David-Feveck" userId="9e4d456e-893c-4367-b601-72fce04ebd6b" providerId="ADAL" clId="{CF36FC3C-A8F6-4480-997E-D730EB45CD07}" dt="2024-03-05T11:35:21.921" v="1" actId="47"/>
        <pc:sldMkLst>
          <pc:docMk/>
          <pc:sldMk cId="2511501103" sldId="376"/>
        </pc:sldMkLst>
      </pc:sldChg>
      <pc:sldChg chg="del">
        <pc:chgData name="Melanie David-Feveck" userId="9e4d456e-893c-4367-b601-72fce04ebd6b" providerId="ADAL" clId="{CF36FC3C-A8F6-4480-997E-D730EB45CD07}" dt="2024-03-05T11:35:21.921" v="1" actId="47"/>
        <pc:sldMkLst>
          <pc:docMk/>
          <pc:sldMk cId="3916649303" sldId="377"/>
        </pc:sldMkLst>
      </pc:sldChg>
      <pc:sldChg chg="del">
        <pc:chgData name="Melanie David-Feveck" userId="9e4d456e-893c-4367-b601-72fce04ebd6b" providerId="ADAL" clId="{CF36FC3C-A8F6-4480-997E-D730EB45CD07}" dt="2024-03-05T11:35:21.921" v="1" actId="47"/>
        <pc:sldMkLst>
          <pc:docMk/>
          <pc:sldMk cId="236243353" sldId="378"/>
        </pc:sldMkLst>
      </pc:sldChg>
      <pc:sldChg chg="del">
        <pc:chgData name="Melanie David-Feveck" userId="9e4d456e-893c-4367-b601-72fce04ebd6b" providerId="ADAL" clId="{CF36FC3C-A8F6-4480-997E-D730EB45CD07}" dt="2024-03-05T11:35:21.921" v="1" actId="47"/>
        <pc:sldMkLst>
          <pc:docMk/>
          <pc:sldMk cId="3052478774" sldId="379"/>
        </pc:sldMkLst>
      </pc:sldChg>
      <pc:sldChg chg="del">
        <pc:chgData name="Melanie David-Feveck" userId="9e4d456e-893c-4367-b601-72fce04ebd6b" providerId="ADAL" clId="{CF36FC3C-A8F6-4480-997E-D730EB45CD07}" dt="2024-03-05T11:35:21.921" v="1" actId="47"/>
        <pc:sldMkLst>
          <pc:docMk/>
          <pc:sldMk cId="1116700380" sldId="380"/>
        </pc:sldMkLst>
      </pc:sldChg>
      <pc:sldChg chg="del">
        <pc:chgData name="Melanie David-Feveck" userId="9e4d456e-893c-4367-b601-72fce04ebd6b" providerId="ADAL" clId="{CF36FC3C-A8F6-4480-997E-D730EB45CD07}" dt="2024-03-05T11:35:21.921" v="1" actId="47"/>
        <pc:sldMkLst>
          <pc:docMk/>
          <pc:sldMk cId="4171149375" sldId="382"/>
        </pc:sldMkLst>
      </pc:sldChg>
      <pc:sldChg chg="del">
        <pc:chgData name="Melanie David-Feveck" userId="9e4d456e-893c-4367-b601-72fce04ebd6b" providerId="ADAL" clId="{CF36FC3C-A8F6-4480-997E-D730EB45CD07}" dt="2024-03-05T11:35:21.921" v="1" actId="47"/>
        <pc:sldMkLst>
          <pc:docMk/>
          <pc:sldMk cId="3880032885" sldId="383"/>
        </pc:sldMkLst>
      </pc:sldChg>
      <pc:sldChg chg="del">
        <pc:chgData name="Melanie David-Feveck" userId="9e4d456e-893c-4367-b601-72fce04ebd6b" providerId="ADAL" clId="{CF36FC3C-A8F6-4480-997E-D730EB45CD07}" dt="2024-03-05T11:35:21.921" v="1" actId="47"/>
        <pc:sldMkLst>
          <pc:docMk/>
          <pc:sldMk cId="572544500" sldId="384"/>
        </pc:sldMkLst>
      </pc:sldChg>
      <pc:sldChg chg="del">
        <pc:chgData name="Melanie David-Feveck" userId="9e4d456e-893c-4367-b601-72fce04ebd6b" providerId="ADAL" clId="{CF36FC3C-A8F6-4480-997E-D730EB45CD07}" dt="2024-03-05T11:35:21.921" v="1" actId="47"/>
        <pc:sldMkLst>
          <pc:docMk/>
          <pc:sldMk cId="3576284009" sldId="385"/>
        </pc:sldMkLst>
      </pc:sldChg>
      <pc:sldChg chg="del">
        <pc:chgData name="Melanie David-Feveck" userId="9e4d456e-893c-4367-b601-72fce04ebd6b" providerId="ADAL" clId="{CF36FC3C-A8F6-4480-997E-D730EB45CD07}" dt="2024-03-05T11:35:21.921" v="1" actId="47"/>
        <pc:sldMkLst>
          <pc:docMk/>
          <pc:sldMk cId="3296836041" sldId="386"/>
        </pc:sldMkLst>
      </pc:sldChg>
      <pc:sldChg chg="del">
        <pc:chgData name="Melanie David-Feveck" userId="9e4d456e-893c-4367-b601-72fce04ebd6b" providerId="ADAL" clId="{CF36FC3C-A8F6-4480-997E-D730EB45CD07}" dt="2024-03-05T11:35:21.921" v="1" actId="47"/>
        <pc:sldMkLst>
          <pc:docMk/>
          <pc:sldMk cId="2953786491" sldId="388"/>
        </pc:sldMkLst>
      </pc:sldChg>
      <pc:sldChg chg="del">
        <pc:chgData name="Melanie David-Feveck" userId="9e4d456e-893c-4367-b601-72fce04ebd6b" providerId="ADAL" clId="{CF36FC3C-A8F6-4480-997E-D730EB45CD07}" dt="2024-03-05T11:35:21.921" v="1" actId="47"/>
        <pc:sldMkLst>
          <pc:docMk/>
          <pc:sldMk cId="4029077535" sldId="389"/>
        </pc:sldMkLst>
      </pc:sldChg>
      <pc:sldChg chg="del">
        <pc:chgData name="Melanie David-Feveck" userId="9e4d456e-893c-4367-b601-72fce04ebd6b" providerId="ADAL" clId="{CF36FC3C-A8F6-4480-997E-D730EB45CD07}" dt="2024-03-05T11:35:21.921" v="1" actId="47"/>
        <pc:sldMkLst>
          <pc:docMk/>
          <pc:sldMk cId="650555656" sldId="390"/>
        </pc:sldMkLst>
      </pc:sldChg>
      <pc:sldChg chg="del">
        <pc:chgData name="Melanie David-Feveck" userId="9e4d456e-893c-4367-b601-72fce04ebd6b" providerId="ADAL" clId="{CF36FC3C-A8F6-4480-997E-D730EB45CD07}" dt="2024-03-05T11:35:21.921" v="1" actId="47"/>
        <pc:sldMkLst>
          <pc:docMk/>
          <pc:sldMk cId="3498185661" sldId="391"/>
        </pc:sldMkLst>
      </pc:sldChg>
      <pc:sldChg chg="del">
        <pc:chgData name="Melanie David-Feveck" userId="9e4d456e-893c-4367-b601-72fce04ebd6b" providerId="ADAL" clId="{CF36FC3C-A8F6-4480-997E-D730EB45CD07}" dt="2024-03-05T11:35:21.921" v="1" actId="47"/>
        <pc:sldMkLst>
          <pc:docMk/>
          <pc:sldMk cId="548487661" sldId="392"/>
        </pc:sldMkLst>
      </pc:sldChg>
      <pc:sldChg chg="del">
        <pc:chgData name="Melanie David-Feveck" userId="9e4d456e-893c-4367-b601-72fce04ebd6b" providerId="ADAL" clId="{CF36FC3C-A8F6-4480-997E-D730EB45CD07}" dt="2024-03-05T11:35:21.921" v="1" actId="47"/>
        <pc:sldMkLst>
          <pc:docMk/>
          <pc:sldMk cId="1171499046" sldId="393"/>
        </pc:sldMkLst>
      </pc:sldChg>
      <pc:sldChg chg="del">
        <pc:chgData name="Melanie David-Feveck" userId="9e4d456e-893c-4367-b601-72fce04ebd6b" providerId="ADAL" clId="{CF36FC3C-A8F6-4480-997E-D730EB45CD07}" dt="2024-03-05T11:35:21.921" v="1" actId="47"/>
        <pc:sldMkLst>
          <pc:docMk/>
          <pc:sldMk cId="2889733101" sldId="394"/>
        </pc:sldMkLst>
      </pc:sldChg>
      <pc:sldChg chg="del">
        <pc:chgData name="Melanie David-Feveck" userId="9e4d456e-893c-4367-b601-72fce04ebd6b" providerId="ADAL" clId="{CF36FC3C-A8F6-4480-997E-D730EB45CD07}" dt="2024-03-05T11:35:21.921" v="1" actId="47"/>
        <pc:sldMkLst>
          <pc:docMk/>
          <pc:sldMk cId="2446259697" sldId="395"/>
        </pc:sldMkLst>
      </pc:sldChg>
      <pc:sldChg chg="del">
        <pc:chgData name="Melanie David-Feveck" userId="9e4d456e-893c-4367-b601-72fce04ebd6b" providerId="ADAL" clId="{CF36FC3C-A8F6-4480-997E-D730EB45CD07}" dt="2024-03-05T11:35:21.921" v="1" actId="47"/>
        <pc:sldMkLst>
          <pc:docMk/>
          <pc:sldMk cId="3246416292" sldId="396"/>
        </pc:sldMkLst>
      </pc:sldChg>
      <pc:sldChg chg="del">
        <pc:chgData name="Melanie David-Feveck" userId="9e4d456e-893c-4367-b601-72fce04ebd6b" providerId="ADAL" clId="{CF36FC3C-A8F6-4480-997E-D730EB45CD07}" dt="2024-03-05T11:35:21.921" v="1" actId="47"/>
        <pc:sldMkLst>
          <pc:docMk/>
          <pc:sldMk cId="1271376576" sldId="397"/>
        </pc:sldMkLst>
      </pc:sldChg>
      <pc:sldChg chg="del">
        <pc:chgData name="Melanie David-Feveck" userId="9e4d456e-893c-4367-b601-72fce04ebd6b" providerId="ADAL" clId="{CF36FC3C-A8F6-4480-997E-D730EB45CD07}" dt="2024-03-05T11:35:21.921" v="1" actId="47"/>
        <pc:sldMkLst>
          <pc:docMk/>
          <pc:sldMk cId="3641166149" sldId="398"/>
        </pc:sldMkLst>
      </pc:sldChg>
      <pc:sldChg chg="del">
        <pc:chgData name="Melanie David-Feveck" userId="9e4d456e-893c-4367-b601-72fce04ebd6b" providerId="ADAL" clId="{CF36FC3C-A8F6-4480-997E-D730EB45CD07}" dt="2024-03-05T11:35:21.921" v="1" actId="47"/>
        <pc:sldMkLst>
          <pc:docMk/>
          <pc:sldMk cId="105121312" sldId="399"/>
        </pc:sldMkLst>
      </pc:sldChg>
      <pc:sldChg chg="del">
        <pc:chgData name="Melanie David-Feveck" userId="9e4d456e-893c-4367-b601-72fce04ebd6b" providerId="ADAL" clId="{CF36FC3C-A8F6-4480-997E-D730EB45CD07}" dt="2024-03-05T11:35:21.921" v="1" actId="47"/>
        <pc:sldMkLst>
          <pc:docMk/>
          <pc:sldMk cId="4263888783" sldId="400"/>
        </pc:sldMkLst>
      </pc:sldChg>
      <pc:sldChg chg="del">
        <pc:chgData name="Melanie David-Feveck" userId="9e4d456e-893c-4367-b601-72fce04ebd6b" providerId="ADAL" clId="{CF36FC3C-A8F6-4480-997E-D730EB45CD07}" dt="2024-03-05T11:35:21.921" v="1" actId="47"/>
        <pc:sldMkLst>
          <pc:docMk/>
          <pc:sldMk cId="2628212859" sldId="401"/>
        </pc:sldMkLst>
      </pc:sldChg>
      <pc:sldChg chg="del">
        <pc:chgData name="Melanie David-Feveck" userId="9e4d456e-893c-4367-b601-72fce04ebd6b" providerId="ADAL" clId="{CF36FC3C-A8F6-4480-997E-D730EB45CD07}" dt="2024-03-05T11:35:21.921" v="1" actId="47"/>
        <pc:sldMkLst>
          <pc:docMk/>
          <pc:sldMk cId="4081215543" sldId="402"/>
        </pc:sldMkLst>
      </pc:sldChg>
      <pc:sldChg chg="del">
        <pc:chgData name="Melanie David-Feveck" userId="9e4d456e-893c-4367-b601-72fce04ebd6b" providerId="ADAL" clId="{CF36FC3C-A8F6-4480-997E-D730EB45CD07}" dt="2024-03-05T11:35:21.921" v="1" actId="47"/>
        <pc:sldMkLst>
          <pc:docMk/>
          <pc:sldMk cId="3325888369" sldId="403"/>
        </pc:sldMkLst>
      </pc:sldChg>
      <pc:sldChg chg="del">
        <pc:chgData name="Melanie David-Feveck" userId="9e4d456e-893c-4367-b601-72fce04ebd6b" providerId="ADAL" clId="{CF36FC3C-A8F6-4480-997E-D730EB45CD07}" dt="2024-03-05T11:35:21.921" v="1" actId="47"/>
        <pc:sldMkLst>
          <pc:docMk/>
          <pc:sldMk cId="616487758" sldId="404"/>
        </pc:sldMkLst>
      </pc:sldChg>
      <pc:sldChg chg="del">
        <pc:chgData name="Melanie David-Feveck" userId="9e4d456e-893c-4367-b601-72fce04ebd6b" providerId="ADAL" clId="{CF36FC3C-A8F6-4480-997E-D730EB45CD07}" dt="2024-03-05T11:35:21.921" v="1" actId="47"/>
        <pc:sldMkLst>
          <pc:docMk/>
          <pc:sldMk cId="3085451066" sldId="405"/>
        </pc:sldMkLst>
      </pc:sldChg>
      <pc:sldChg chg="del">
        <pc:chgData name="Melanie David-Feveck" userId="9e4d456e-893c-4367-b601-72fce04ebd6b" providerId="ADAL" clId="{CF36FC3C-A8F6-4480-997E-D730EB45CD07}" dt="2024-03-05T11:35:21.921" v="1" actId="47"/>
        <pc:sldMkLst>
          <pc:docMk/>
          <pc:sldMk cId="1925068609" sldId="406"/>
        </pc:sldMkLst>
      </pc:sldChg>
      <pc:sldChg chg="del">
        <pc:chgData name="Melanie David-Feveck" userId="9e4d456e-893c-4367-b601-72fce04ebd6b" providerId="ADAL" clId="{CF36FC3C-A8F6-4480-997E-D730EB45CD07}" dt="2024-03-05T11:35:21.921" v="1" actId="47"/>
        <pc:sldMkLst>
          <pc:docMk/>
          <pc:sldMk cId="4287138671" sldId="407"/>
        </pc:sldMkLst>
      </pc:sldChg>
      <pc:sldChg chg="del">
        <pc:chgData name="Melanie David-Feveck" userId="9e4d456e-893c-4367-b601-72fce04ebd6b" providerId="ADAL" clId="{CF36FC3C-A8F6-4480-997E-D730EB45CD07}" dt="2024-03-05T11:35:21.921" v="1" actId="47"/>
        <pc:sldMkLst>
          <pc:docMk/>
          <pc:sldMk cId="246758797" sldId="408"/>
        </pc:sldMkLst>
      </pc:sldChg>
      <pc:sldChg chg="del">
        <pc:chgData name="Melanie David-Feveck" userId="9e4d456e-893c-4367-b601-72fce04ebd6b" providerId="ADAL" clId="{CF36FC3C-A8F6-4480-997E-D730EB45CD07}" dt="2024-03-05T11:35:21.921" v="1" actId="47"/>
        <pc:sldMkLst>
          <pc:docMk/>
          <pc:sldMk cId="4055243545" sldId="409"/>
        </pc:sldMkLst>
      </pc:sldChg>
      <pc:sldChg chg="del">
        <pc:chgData name="Melanie David-Feveck" userId="9e4d456e-893c-4367-b601-72fce04ebd6b" providerId="ADAL" clId="{CF36FC3C-A8F6-4480-997E-D730EB45CD07}" dt="2024-03-05T11:35:21.921" v="1" actId="47"/>
        <pc:sldMkLst>
          <pc:docMk/>
          <pc:sldMk cId="3673237679" sldId="410"/>
        </pc:sldMkLst>
      </pc:sldChg>
      <pc:sldChg chg="del">
        <pc:chgData name="Melanie David-Feveck" userId="9e4d456e-893c-4367-b601-72fce04ebd6b" providerId="ADAL" clId="{CF36FC3C-A8F6-4480-997E-D730EB45CD07}" dt="2024-03-05T11:35:04.531" v="0" actId="47"/>
        <pc:sldMkLst>
          <pc:docMk/>
          <pc:sldMk cId="1662654301" sldId="411"/>
        </pc:sldMkLst>
      </pc:sldChg>
      <pc:sldChg chg="del">
        <pc:chgData name="Melanie David-Feveck" userId="9e4d456e-893c-4367-b601-72fce04ebd6b" providerId="ADAL" clId="{CF36FC3C-A8F6-4480-997E-D730EB45CD07}" dt="2024-03-05T11:35:04.531" v="0" actId="47"/>
        <pc:sldMkLst>
          <pc:docMk/>
          <pc:sldMk cId="1779116050" sldId="412"/>
        </pc:sldMkLst>
      </pc:sldChg>
      <pc:sldChg chg="del">
        <pc:chgData name="Melanie David-Feveck" userId="9e4d456e-893c-4367-b601-72fce04ebd6b" providerId="ADAL" clId="{CF36FC3C-A8F6-4480-997E-D730EB45CD07}" dt="2024-03-05T11:35:04.531" v="0" actId="47"/>
        <pc:sldMkLst>
          <pc:docMk/>
          <pc:sldMk cId="3452828591" sldId="415"/>
        </pc:sldMkLst>
      </pc:sldChg>
      <pc:sldChg chg="del">
        <pc:chgData name="Melanie David-Feveck" userId="9e4d456e-893c-4367-b601-72fce04ebd6b" providerId="ADAL" clId="{CF36FC3C-A8F6-4480-997E-D730EB45CD07}" dt="2024-03-05T11:35:04.531" v="0" actId="47"/>
        <pc:sldMkLst>
          <pc:docMk/>
          <pc:sldMk cId="732391162" sldId="416"/>
        </pc:sldMkLst>
      </pc:sldChg>
      <pc:sldChg chg="del">
        <pc:chgData name="Melanie David-Feveck" userId="9e4d456e-893c-4367-b601-72fce04ebd6b" providerId="ADAL" clId="{CF36FC3C-A8F6-4480-997E-D730EB45CD07}" dt="2024-03-05T11:35:04.531" v="0" actId="47"/>
        <pc:sldMkLst>
          <pc:docMk/>
          <pc:sldMk cId="3080919392" sldId="417"/>
        </pc:sldMkLst>
      </pc:sldChg>
      <pc:sldChg chg="del">
        <pc:chgData name="Melanie David-Feveck" userId="9e4d456e-893c-4367-b601-72fce04ebd6b" providerId="ADAL" clId="{CF36FC3C-A8F6-4480-997E-D730EB45CD07}" dt="2024-03-05T11:35:21.921" v="1" actId="47"/>
        <pc:sldMkLst>
          <pc:docMk/>
          <pc:sldMk cId="423810642" sldId="422"/>
        </pc:sldMkLst>
      </pc:sldChg>
      <pc:sldChg chg="del">
        <pc:chgData name="Melanie David-Feveck" userId="9e4d456e-893c-4367-b601-72fce04ebd6b" providerId="ADAL" clId="{CF36FC3C-A8F6-4480-997E-D730EB45CD07}" dt="2024-03-05T11:35:21.921" v="1" actId="47"/>
        <pc:sldMkLst>
          <pc:docMk/>
          <pc:sldMk cId="3701264867" sldId="423"/>
        </pc:sldMkLst>
      </pc:sldChg>
      <pc:sldChg chg="del">
        <pc:chgData name="Melanie David-Feveck" userId="9e4d456e-893c-4367-b601-72fce04ebd6b" providerId="ADAL" clId="{CF36FC3C-A8F6-4480-997E-D730EB45CD07}" dt="2024-03-05T11:35:21.921" v="1" actId="47"/>
        <pc:sldMkLst>
          <pc:docMk/>
          <pc:sldMk cId="735557111" sldId="425"/>
        </pc:sldMkLst>
      </pc:sldChg>
      <pc:sldChg chg="del">
        <pc:chgData name="Melanie David-Feveck" userId="9e4d456e-893c-4367-b601-72fce04ebd6b" providerId="ADAL" clId="{CF36FC3C-A8F6-4480-997E-D730EB45CD07}" dt="2024-03-05T11:35:21.921" v="1" actId="47"/>
        <pc:sldMkLst>
          <pc:docMk/>
          <pc:sldMk cId="590462970" sldId="426"/>
        </pc:sldMkLst>
      </pc:sldChg>
      <pc:sldChg chg="del">
        <pc:chgData name="Melanie David-Feveck" userId="9e4d456e-893c-4367-b601-72fce04ebd6b" providerId="ADAL" clId="{CF36FC3C-A8F6-4480-997E-D730EB45CD07}" dt="2024-03-05T11:35:21.921" v="1" actId="47"/>
        <pc:sldMkLst>
          <pc:docMk/>
          <pc:sldMk cId="772856586" sldId="427"/>
        </pc:sldMkLst>
      </pc:sldChg>
      <pc:sldChg chg="del">
        <pc:chgData name="Melanie David-Feveck" userId="9e4d456e-893c-4367-b601-72fce04ebd6b" providerId="ADAL" clId="{CF36FC3C-A8F6-4480-997E-D730EB45CD07}" dt="2024-03-05T11:35:21.921" v="1" actId="47"/>
        <pc:sldMkLst>
          <pc:docMk/>
          <pc:sldMk cId="4190354768" sldId="429"/>
        </pc:sldMkLst>
      </pc:sldChg>
      <pc:sldChg chg="del">
        <pc:chgData name="Melanie David-Feveck" userId="9e4d456e-893c-4367-b601-72fce04ebd6b" providerId="ADAL" clId="{CF36FC3C-A8F6-4480-997E-D730EB45CD07}" dt="2024-03-05T11:35:21.921" v="1" actId="47"/>
        <pc:sldMkLst>
          <pc:docMk/>
          <pc:sldMk cId="1336212680" sldId="430"/>
        </pc:sldMkLst>
      </pc:sldChg>
      <pc:sldChg chg="del">
        <pc:chgData name="Melanie David-Feveck" userId="9e4d456e-893c-4367-b601-72fce04ebd6b" providerId="ADAL" clId="{CF36FC3C-A8F6-4480-997E-D730EB45CD07}" dt="2024-03-05T11:35:21.921" v="1" actId="47"/>
        <pc:sldMkLst>
          <pc:docMk/>
          <pc:sldMk cId="1591166742" sldId="431"/>
        </pc:sldMkLst>
      </pc:sldChg>
      <pc:sldChg chg="del">
        <pc:chgData name="Melanie David-Feveck" userId="9e4d456e-893c-4367-b601-72fce04ebd6b" providerId="ADAL" clId="{CF36FC3C-A8F6-4480-997E-D730EB45CD07}" dt="2024-03-05T11:35:21.921" v="1" actId="47"/>
        <pc:sldMkLst>
          <pc:docMk/>
          <pc:sldMk cId="3499811240" sldId="432"/>
        </pc:sldMkLst>
      </pc:sldChg>
      <pc:sldChg chg="del">
        <pc:chgData name="Melanie David-Feveck" userId="9e4d456e-893c-4367-b601-72fce04ebd6b" providerId="ADAL" clId="{CF36FC3C-A8F6-4480-997E-D730EB45CD07}" dt="2024-03-05T11:35:21.921" v="1" actId="47"/>
        <pc:sldMkLst>
          <pc:docMk/>
          <pc:sldMk cId="3566342715" sldId="437"/>
        </pc:sldMkLst>
      </pc:sldChg>
      <pc:sldChg chg="del">
        <pc:chgData name="Melanie David-Feveck" userId="9e4d456e-893c-4367-b601-72fce04ebd6b" providerId="ADAL" clId="{CF36FC3C-A8F6-4480-997E-D730EB45CD07}" dt="2024-03-05T11:35:21.921" v="1" actId="47"/>
        <pc:sldMkLst>
          <pc:docMk/>
          <pc:sldMk cId="603553427" sldId="439"/>
        </pc:sldMkLst>
      </pc:sldChg>
      <pc:sldChg chg="del">
        <pc:chgData name="Melanie David-Feveck" userId="9e4d456e-893c-4367-b601-72fce04ebd6b" providerId="ADAL" clId="{CF36FC3C-A8F6-4480-997E-D730EB45CD07}" dt="2024-03-05T11:35:21.921" v="1" actId="47"/>
        <pc:sldMkLst>
          <pc:docMk/>
          <pc:sldMk cId="2518042097" sldId="440"/>
        </pc:sldMkLst>
      </pc:sldChg>
      <pc:sldChg chg="del">
        <pc:chgData name="Melanie David-Feveck" userId="9e4d456e-893c-4367-b601-72fce04ebd6b" providerId="ADAL" clId="{CF36FC3C-A8F6-4480-997E-D730EB45CD07}" dt="2024-03-05T11:35:21.921" v="1" actId="47"/>
        <pc:sldMkLst>
          <pc:docMk/>
          <pc:sldMk cId="752542424" sldId="441"/>
        </pc:sldMkLst>
      </pc:sldChg>
      <pc:sldChg chg="del">
        <pc:chgData name="Melanie David-Feveck" userId="9e4d456e-893c-4367-b601-72fce04ebd6b" providerId="ADAL" clId="{CF36FC3C-A8F6-4480-997E-D730EB45CD07}" dt="2024-03-05T11:35:21.921" v="1" actId="47"/>
        <pc:sldMkLst>
          <pc:docMk/>
          <pc:sldMk cId="676931151" sldId="442"/>
        </pc:sldMkLst>
      </pc:sldChg>
      <pc:sldChg chg="del">
        <pc:chgData name="Melanie David-Feveck" userId="9e4d456e-893c-4367-b601-72fce04ebd6b" providerId="ADAL" clId="{CF36FC3C-A8F6-4480-997E-D730EB45CD07}" dt="2024-03-05T11:35:21.921" v="1" actId="47"/>
        <pc:sldMkLst>
          <pc:docMk/>
          <pc:sldMk cId="3992568705" sldId="443"/>
        </pc:sldMkLst>
      </pc:sldChg>
      <pc:sldChg chg="del">
        <pc:chgData name="Melanie David-Feveck" userId="9e4d456e-893c-4367-b601-72fce04ebd6b" providerId="ADAL" clId="{CF36FC3C-A8F6-4480-997E-D730EB45CD07}" dt="2024-03-05T11:35:21.921" v="1" actId="47"/>
        <pc:sldMkLst>
          <pc:docMk/>
          <pc:sldMk cId="4143037159" sldId="445"/>
        </pc:sldMkLst>
      </pc:sldChg>
      <pc:sldChg chg="del">
        <pc:chgData name="Melanie David-Feveck" userId="9e4d456e-893c-4367-b601-72fce04ebd6b" providerId="ADAL" clId="{CF36FC3C-A8F6-4480-997E-D730EB45CD07}" dt="2024-03-05T11:35:04.531" v="0" actId="47"/>
        <pc:sldMkLst>
          <pc:docMk/>
          <pc:sldMk cId="3684821566" sldId="450"/>
        </pc:sldMkLst>
      </pc:sldChg>
      <pc:sldChg chg="del">
        <pc:chgData name="Melanie David-Feveck" userId="9e4d456e-893c-4367-b601-72fce04ebd6b" providerId="ADAL" clId="{CF36FC3C-A8F6-4480-997E-D730EB45CD07}" dt="2024-03-05T11:35:04.531" v="0" actId="47"/>
        <pc:sldMkLst>
          <pc:docMk/>
          <pc:sldMk cId="2933474359" sldId="451"/>
        </pc:sldMkLst>
      </pc:sldChg>
      <pc:sldChg chg="del">
        <pc:chgData name="Melanie David-Feveck" userId="9e4d456e-893c-4367-b601-72fce04ebd6b" providerId="ADAL" clId="{CF36FC3C-A8F6-4480-997E-D730EB45CD07}" dt="2024-03-05T11:35:04.531" v="0" actId="47"/>
        <pc:sldMkLst>
          <pc:docMk/>
          <pc:sldMk cId="3885691169" sldId="452"/>
        </pc:sldMkLst>
      </pc:sldChg>
      <pc:sldChg chg="del">
        <pc:chgData name="Melanie David-Feveck" userId="9e4d456e-893c-4367-b601-72fce04ebd6b" providerId="ADAL" clId="{CF36FC3C-A8F6-4480-997E-D730EB45CD07}" dt="2024-03-05T11:35:04.531" v="0" actId="47"/>
        <pc:sldMkLst>
          <pc:docMk/>
          <pc:sldMk cId="656893314" sldId="453"/>
        </pc:sldMkLst>
      </pc:sldChg>
      <pc:sldChg chg="del">
        <pc:chgData name="Melanie David-Feveck" userId="9e4d456e-893c-4367-b601-72fce04ebd6b" providerId="ADAL" clId="{CF36FC3C-A8F6-4480-997E-D730EB45CD07}" dt="2024-03-05T11:35:04.531" v="0" actId="47"/>
        <pc:sldMkLst>
          <pc:docMk/>
          <pc:sldMk cId="700725215" sldId="454"/>
        </pc:sldMkLst>
      </pc:sldChg>
      <pc:sldChg chg="del">
        <pc:chgData name="Melanie David-Feveck" userId="9e4d456e-893c-4367-b601-72fce04ebd6b" providerId="ADAL" clId="{CF36FC3C-A8F6-4480-997E-D730EB45CD07}" dt="2024-03-05T11:35:04.531" v="0" actId="47"/>
        <pc:sldMkLst>
          <pc:docMk/>
          <pc:sldMk cId="3356237185" sldId="455"/>
        </pc:sldMkLst>
      </pc:sldChg>
      <pc:sldChg chg="del">
        <pc:chgData name="Melanie David-Feveck" userId="9e4d456e-893c-4367-b601-72fce04ebd6b" providerId="ADAL" clId="{CF36FC3C-A8F6-4480-997E-D730EB45CD07}" dt="2024-03-05T11:35:04.531" v="0" actId="47"/>
        <pc:sldMkLst>
          <pc:docMk/>
          <pc:sldMk cId="613315942" sldId="456"/>
        </pc:sldMkLst>
      </pc:sldChg>
      <pc:sldChg chg="del">
        <pc:chgData name="Melanie David-Feveck" userId="9e4d456e-893c-4367-b601-72fce04ebd6b" providerId="ADAL" clId="{CF36FC3C-A8F6-4480-997E-D730EB45CD07}" dt="2024-03-05T11:35:21.921" v="1" actId="47"/>
        <pc:sldMkLst>
          <pc:docMk/>
          <pc:sldMk cId="2517995486" sldId="457"/>
        </pc:sldMkLst>
      </pc:sldChg>
      <pc:sldChg chg="del">
        <pc:chgData name="Melanie David-Feveck" userId="9e4d456e-893c-4367-b601-72fce04ebd6b" providerId="ADAL" clId="{CF36FC3C-A8F6-4480-997E-D730EB45CD07}" dt="2024-03-05T11:35:21.921" v="1" actId="47"/>
        <pc:sldMkLst>
          <pc:docMk/>
          <pc:sldMk cId="795071605" sldId="458"/>
        </pc:sldMkLst>
      </pc:sldChg>
      <pc:sldChg chg="del">
        <pc:chgData name="Melanie David-Feveck" userId="9e4d456e-893c-4367-b601-72fce04ebd6b" providerId="ADAL" clId="{CF36FC3C-A8F6-4480-997E-D730EB45CD07}" dt="2024-03-05T11:35:21.921" v="1" actId="47"/>
        <pc:sldMkLst>
          <pc:docMk/>
          <pc:sldMk cId="3176042895" sldId="459"/>
        </pc:sldMkLst>
      </pc:sldChg>
      <pc:sldChg chg="del">
        <pc:chgData name="Melanie David-Feveck" userId="9e4d456e-893c-4367-b601-72fce04ebd6b" providerId="ADAL" clId="{CF36FC3C-A8F6-4480-997E-D730EB45CD07}" dt="2024-03-05T11:35:21.921" v="1" actId="47"/>
        <pc:sldMkLst>
          <pc:docMk/>
          <pc:sldMk cId="2864121389" sldId="460"/>
        </pc:sldMkLst>
      </pc:sldChg>
      <pc:sldChg chg="del">
        <pc:chgData name="Melanie David-Feveck" userId="9e4d456e-893c-4367-b601-72fce04ebd6b" providerId="ADAL" clId="{CF36FC3C-A8F6-4480-997E-D730EB45CD07}" dt="2024-03-05T11:35:21.921" v="1" actId="47"/>
        <pc:sldMkLst>
          <pc:docMk/>
          <pc:sldMk cId="1175796632" sldId="461"/>
        </pc:sldMkLst>
      </pc:sldChg>
      <pc:sldChg chg="del">
        <pc:chgData name="Melanie David-Feveck" userId="9e4d456e-893c-4367-b601-72fce04ebd6b" providerId="ADAL" clId="{CF36FC3C-A8F6-4480-997E-D730EB45CD07}" dt="2024-03-05T11:35:21.921" v="1" actId="47"/>
        <pc:sldMkLst>
          <pc:docMk/>
          <pc:sldMk cId="3892761199" sldId="463"/>
        </pc:sldMkLst>
      </pc:sldChg>
      <pc:sldChg chg="del">
        <pc:chgData name="Melanie David-Feveck" userId="9e4d456e-893c-4367-b601-72fce04ebd6b" providerId="ADAL" clId="{CF36FC3C-A8F6-4480-997E-D730EB45CD07}" dt="2024-03-05T11:35:21.921" v="1" actId="47"/>
        <pc:sldMkLst>
          <pc:docMk/>
          <pc:sldMk cId="52911537" sldId="464"/>
        </pc:sldMkLst>
      </pc:sldChg>
      <pc:sldChg chg="del">
        <pc:chgData name="Melanie David-Feveck" userId="9e4d456e-893c-4367-b601-72fce04ebd6b" providerId="ADAL" clId="{CF36FC3C-A8F6-4480-997E-D730EB45CD07}" dt="2024-03-05T11:35:04.531" v="0" actId="47"/>
        <pc:sldMkLst>
          <pc:docMk/>
          <pc:sldMk cId="3084596321" sldId="475"/>
        </pc:sldMkLst>
      </pc:sldChg>
      <pc:sldChg chg="del">
        <pc:chgData name="Melanie David-Feveck" userId="9e4d456e-893c-4367-b601-72fce04ebd6b" providerId="ADAL" clId="{CF36FC3C-A8F6-4480-997E-D730EB45CD07}" dt="2024-03-05T11:35:04.531" v="0" actId="47"/>
        <pc:sldMkLst>
          <pc:docMk/>
          <pc:sldMk cId="3102619462" sldId="476"/>
        </pc:sldMkLst>
      </pc:sldChg>
      <pc:sldChg chg="del">
        <pc:chgData name="Melanie David-Feveck" userId="9e4d456e-893c-4367-b601-72fce04ebd6b" providerId="ADAL" clId="{CF36FC3C-A8F6-4480-997E-D730EB45CD07}" dt="2024-03-05T11:35:04.531" v="0" actId="47"/>
        <pc:sldMkLst>
          <pc:docMk/>
          <pc:sldMk cId="1099119162" sldId="477"/>
        </pc:sldMkLst>
      </pc:sldChg>
      <pc:sldChg chg="del">
        <pc:chgData name="Melanie David-Feveck" userId="9e4d456e-893c-4367-b601-72fce04ebd6b" providerId="ADAL" clId="{CF36FC3C-A8F6-4480-997E-D730EB45CD07}" dt="2024-03-05T11:35:04.531" v="0" actId="47"/>
        <pc:sldMkLst>
          <pc:docMk/>
          <pc:sldMk cId="3689699137" sldId="478"/>
        </pc:sldMkLst>
      </pc:sldChg>
      <pc:sldChg chg="del">
        <pc:chgData name="Melanie David-Feveck" userId="9e4d456e-893c-4367-b601-72fce04ebd6b" providerId="ADAL" clId="{CF36FC3C-A8F6-4480-997E-D730EB45CD07}" dt="2024-03-05T11:35:04.531" v="0" actId="47"/>
        <pc:sldMkLst>
          <pc:docMk/>
          <pc:sldMk cId="3843746581" sldId="479"/>
        </pc:sldMkLst>
      </pc:sldChg>
      <pc:sldChg chg="del">
        <pc:chgData name="Melanie David-Feveck" userId="9e4d456e-893c-4367-b601-72fce04ebd6b" providerId="ADAL" clId="{CF36FC3C-A8F6-4480-997E-D730EB45CD07}" dt="2024-03-05T11:35:04.531" v="0" actId="47"/>
        <pc:sldMkLst>
          <pc:docMk/>
          <pc:sldMk cId="3948179326" sldId="480"/>
        </pc:sldMkLst>
      </pc:sldChg>
      <pc:sldChg chg="del">
        <pc:chgData name="Melanie David-Feveck" userId="9e4d456e-893c-4367-b601-72fce04ebd6b" providerId="ADAL" clId="{CF36FC3C-A8F6-4480-997E-D730EB45CD07}" dt="2024-03-05T11:35:04.531" v="0" actId="47"/>
        <pc:sldMkLst>
          <pc:docMk/>
          <pc:sldMk cId="3732292685" sldId="481"/>
        </pc:sldMkLst>
      </pc:sldChg>
      <pc:sldChg chg="del">
        <pc:chgData name="Melanie David-Feveck" userId="9e4d456e-893c-4367-b601-72fce04ebd6b" providerId="ADAL" clId="{CF36FC3C-A8F6-4480-997E-D730EB45CD07}" dt="2024-03-05T11:35:04.531" v="0" actId="47"/>
        <pc:sldMkLst>
          <pc:docMk/>
          <pc:sldMk cId="1841303415" sldId="482"/>
        </pc:sldMkLst>
      </pc:sldChg>
      <pc:sldChg chg="del">
        <pc:chgData name="Melanie David-Feveck" userId="9e4d456e-893c-4367-b601-72fce04ebd6b" providerId="ADAL" clId="{CF36FC3C-A8F6-4480-997E-D730EB45CD07}" dt="2024-03-05T11:35:04.531" v="0" actId="47"/>
        <pc:sldMkLst>
          <pc:docMk/>
          <pc:sldMk cId="339926716" sldId="483"/>
        </pc:sldMkLst>
      </pc:sldChg>
      <pc:sldChg chg="del">
        <pc:chgData name="Melanie David-Feveck" userId="9e4d456e-893c-4367-b601-72fce04ebd6b" providerId="ADAL" clId="{CF36FC3C-A8F6-4480-997E-D730EB45CD07}" dt="2024-03-05T11:35:04.531" v="0" actId="47"/>
        <pc:sldMkLst>
          <pc:docMk/>
          <pc:sldMk cId="1985489591" sldId="484"/>
        </pc:sldMkLst>
      </pc:sldChg>
      <pc:sldChg chg="del">
        <pc:chgData name="Melanie David-Feveck" userId="9e4d456e-893c-4367-b601-72fce04ebd6b" providerId="ADAL" clId="{CF36FC3C-A8F6-4480-997E-D730EB45CD07}" dt="2024-03-05T11:35:04.531" v="0" actId="47"/>
        <pc:sldMkLst>
          <pc:docMk/>
          <pc:sldMk cId="2846312978" sldId="485"/>
        </pc:sldMkLst>
      </pc:sldChg>
      <pc:sldChg chg="del">
        <pc:chgData name="Melanie David-Feveck" userId="9e4d456e-893c-4367-b601-72fce04ebd6b" providerId="ADAL" clId="{CF36FC3C-A8F6-4480-997E-D730EB45CD07}" dt="2024-03-05T11:35:04.531" v="0" actId="47"/>
        <pc:sldMkLst>
          <pc:docMk/>
          <pc:sldMk cId="1408415645" sldId="486"/>
        </pc:sldMkLst>
      </pc:sldChg>
      <pc:sldChg chg="del">
        <pc:chgData name="Melanie David-Feveck" userId="9e4d456e-893c-4367-b601-72fce04ebd6b" providerId="ADAL" clId="{CF36FC3C-A8F6-4480-997E-D730EB45CD07}" dt="2024-03-05T11:35:04.531" v="0" actId="47"/>
        <pc:sldMkLst>
          <pc:docMk/>
          <pc:sldMk cId="224640493" sldId="487"/>
        </pc:sldMkLst>
      </pc:sldChg>
      <pc:sldChg chg="del">
        <pc:chgData name="Melanie David-Feveck" userId="9e4d456e-893c-4367-b601-72fce04ebd6b" providerId="ADAL" clId="{CF36FC3C-A8F6-4480-997E-D730EB45CD07}" dt="2024-03-05T11:35:04.531" v="0" actId="47"/>
        <pc:sldMkLst>
          <pc:docMk/>
          <pc:sldMk cId="3782698119" sldId="488"/>
        </pc:sldMkLst>
      </pc:sldChg>
      <pc:sldChg chg="del">
        <pc:chgData name="Melanie David-Feveck" userId="9e4d456e-893c-4367-b601-72fce04ebd6b" providerId="ADAL" clId="{CF36FC3C-A8F6-4480-997E-D730EB45CD07}" dt="2024-03-05T11:35:04.531" v="0" actId="47"/>
        <pc:sldMkLst>
          <pc:docMk/>
          <pc:sldMk cId="638403673" sldId="489"/>
        </pc:sldMkLst>
      </pc:sldChg>
      <pc:sldChg chg="del">
        <pc:chgData name="Melanie David-Feveck" userId="9e4d456e-893c-4367-b601-72fce04ebd6b" providerId="ADAL" clId="{CF36FC3C-A8F6-4480-997E-D730EB45CD07}" dt="2024-03-05T11:35:04.531" v="0" actId="47"/>
        <pc:sldMkLst>
          <pc:docMk/>
          <pc:sldMk cId="4223392598" sldId="490"/>
        </pc:sldMkLst>
      </pc:sldChg>
      <pc:sldChg chg="del">
        <pc:chgData name="Melanie David-Feveck" userId="9e4d456e-893c-4367-b601-72fce04ebd6b" providerId="ADAL" clId="{CF36FC3C-A8F6-4480-997E-D730EB45CD07}" dt="2024-03-05T11:35:04.531" v="0" actId="47"/>
        <pc:sldMkLst>
          <pc:docMk/>
          <pc:sldMk cId="2203668026" sldId="491"/>
        </pc:sldMkLst>
      </pc:sldChg>
      <pc:sldChg chg="del">
        <pc:chgData name="Melanie David-Feveck" userId="9e4d456e-893c-4367-b601-72fce04ebd6b" providerId="ADAL" clId="{CF36FC3C-A8F6-4480-997E-D730EB45CD07}" dt="2024-03-05T11:35:04.531" v="0" actId="47"/>
        <pc:sldMkLst>
          <pc:docMk/>
          <pc:sldMk cId="3460998395" sldId="492"/>
        </pc:sldMkLst>
      </pc:sldChg>
      <pc:sldChg chg="del">
        <pc:chgData name="Melanie David-Feveck" userId="9e4d456e-893c-4367-b601-72fce04ebd6b" providerId="ADAL" clId="{CF36FC3C-A8F6-4480-997E-D730EB45CD07}" dt="2024-03-05T11:35:04.531" v="0" actId="47"/>
        <pc:sldMkLst>
          <pc:docMk/>
          <pc:sldMk cId="2844231151" sldId="493"/>
        </pc:sldMkLst>
      </pc:sldChg>
      <pc:sldChg chg="del">
        <pc:chgData name="Melanie David-Feveck" userId="9e4d456e-893c-4367-b601-72fce04ebd6b" providerId="ADAL" clId="{CF36FC3C-A8F6-4480-997E-D730EB45CD07}" dt="2024-03-05T11:35:04.531" v="0" actId="47"/>
        <pc:sldMkLst>
          <pc:docMk/>
          <pc:sldMk cId="2985375637" sldId="494"/>
        </pc:sldMkLst>
      </pc:sldChg>
      <pc:sldChg chg="del">
        <pc:chgData name="Melanie David-Feveck" userId="9e4d456e-893c-4367-b601-72fce04ebd6b" providerId="ADAL" clId="{CF36FC3C-A8F6-4480-997E-D730EB45CD07}" dt="2024-03-05T11:35:04.531" v="0" actId="47"/>
        <pc:sldMkLst>
          <pc:docMk/>
          <pc:sldMk cId="662781459" sldId="495"/>
        </pc:sldMkLst>
      </pc:sldChg>
      <pc:sldChg chg="del">
        <pc:chgData name="Melanie David-Feveck" userId="9e4d456e-893c-4367-b601-72fce04ebd6b" providerId="ADAL" clId="{CF36FC3C-A8F6-4480-997E-D730EB45CD07}" dt="2024-03-05T11:35:04.531" v="0" actId="47"/>
        <pc:sldMkLst>
          <pc:docMk/>
          <pc:sldMk cId="3784992337" sldId="496"/>
        </pc:sldMkLst>
      </pc:sldChg>
      <pc:sldChg chg="del">
        <pc:chgData name="Melanie David-Feveck" userId="9e4d456e-893c-4367-b601-72fce04ebd6b" providerId="ADAL" clId="{CF36FC3C-A8F6-4480-997E-D730EB45CD07}" dt="2024-03-05T11:35:04.531" v="0" actId="47"/>
        <pc:sldMkLst>
          <pc:docMk/>
          <pc:sldMk cId="3460864953" sldId="497"/>
        </pc:sldMkLst>
      </pc:sldChg>
      <pc:sldChg chg="del">
        <pc:chgData name="Melanie David-Feveck" userId="9e4d456e-893c-4367-b601-72fce04ebd6b" providerId="ADAL" clId="{CF36FC3C-A8F6-4480-997E-D730EB45CD07}" dt="2024-03-05T11:35:21.921" v="1" actId="47"/>
        <pc:sldMkLst>
          <pc:docMk/>
          <pc:sldMk cId="1323981311" sldId="499"/>
        </pc:sldMkLst>
      </pc:sldChg>
      <pc:sldChg chg="del">
        <pc:chgData name="Melanie David-Feveck" userId="9e4d456e-893c-4367-b601-72fce04ebd6b" providerId="ADAL" clId="{CF36FC3C-A8F6-4480-997E-D730EB45CD07}" dt="2024-03-05T11:35:21.921" v="1" actId="47"/>
        <pc:sldMkLst>
          <pc:docMk/>
          <pc:sldMk cId="3647972125" sldId="500"/>
        </pc:sldMkLst>
      </pc:sldChg>
      <pc:sldChg chg="del">
        <pc:chgData name="Melanie David-Feveck" userId="9e4d456e-893c-4367-b601-72fce04ebd6b" providerId="ADAL" clId="{CF36FC3C-A8F6-4480-997E-D730EB45CD07}" dt="2024-03-05T11:35:21.921" v="1" actId="47"/>
        <pc:sldMkLst>
          <pc:docMk/>
          <pc:sldMk cId="2546413215" sldId="501"/>
        </pc:sldMkLst>
      </pc:sldChg>
      <pc:sldChg chg="del">
        <pc:chgData name="Melanie David-Feveck" userId="9e4d456e-893c-4367-b601-72fce04ebd6b" providerId="ADAL" clId="{CF36FC3C-A8F6-4480-997E-D730EB45CD07}" dt="2024-03-05T11:35:21.921" v="1" actId="47"/>
        <pc:sldMkLst>
          <pc:docMk/>
          <pc:sldMk cId="1988007053" sldId="502"/>
        </pc:sldMkLst>
      </pc:sldChg>
      <pc:sldChg chg="del">
        <pc:chgData name="Melanie David-Feveck" userId="9e4d456e-893c-4367-b601-72fce04ebd6b" providerId="ADAL" clId="{CF36FC3C-A8F6-4480-997E-D730EB45CD07}" dt="2024-03-05T11:35:21.921" v="1" actId="47"/>
        <pc:sldMkLst>
          <pc:docMk/>
          <pc:sldMk cId="1764495830" sldId="503"/>
        </pc:sldMkLst>
      </pc:sldChg>
      <pc:sldChg chg="del">
        <pc:chgData name="Melanie David-Feveck" userId="9e4d456e-893c-4367-b601-72fce04ebd6b" providerId="ADAL" clId="{CF36FC3C-A8F6-4480-997E-D730EB45CD07}" dt="2024-03-05T11:35:21.921" v="1" actId="47"/>
        <pc:sldMkLst>
          <pc:docMk/>
          <pc:sldMk cId="250124114" sldId="504"/>
        </pc:sldMkLst>
      </pc:sldChg>
      <pc:sldChg chg="del">
        <pc:chgData name="Melanie David-Feveck" userId="9e4d456e-893c-4367-b601-72fce04ebd6b" providerId="ADAL" clId="{CF36FC3C-A8F6-4480-997E-D730EB45CD07}" dt="2024-03-05T11:35:21.921" v="1" actId="47"/>
        <pc:sldMkLst>
          <pc:docMk/>
          <pc:sldMk cId="4114967015" sldId="505"/>
        </pc:sldMkLst>
      </pc:sldChg>
      <pc:sldChg chg="del">
        <pc:chgData name="Melanie David-Feveck" userId="9e4d456e-893c-4367-b601-72fce04ebd6b" providerId="ADAL" clId="{CF36FC3C-A8F6-4480-997E-D730EB45CD07}" dt="2024-03-05T11:35:21.921" v="1" actId="47"/>
        <pc:sldMkLst>
          <pc:docMk/>
          <pc:sldMk cId="3465156152" sldId="506"/>
        </pc:sldMkLst>
      </pc:sldChg>
      <pc:sldChg chg="del">
        <pc:chgData name="Melanie David-Feveck" userId="9e4d456e-893c-4367-b601-72fce04ebd6b" providerId="ADAL" clId="{CF36FC3C-A8F6-4480-997E-D730EB45CD07}" dt="2024-03-05T11:35:21.921" v="1" actId="47"/>
        <pc:sldMkLst>
          <pc:docMk/>
          <pc:sldMk cId="4110531314" sldId="507"/>
        </pc:sldMkLst>
      </pc:sldChg>
      <pc:sldMasterChg chg="del delSldLayout">
        <pc:chgData name="Melanie David-Feveck" userId="9e4d456e-893c-4367-b601-72fce04ebd6b" providerId="ADAL" clId="{CF36FC3C-A8F6-4480-997E-D730EB45CD07}" dt="2024-03-05T11:35:21.921" v="1" actId="47"/>
        <pc:sldMasterMkLst>
          <pc:docMk/>
          <pc:sldMasterMk cId="3701706100" sldId="2147483661"/>
        </pc:sldMasterMkLst>
        <pc:sldLayoutChg chg="del">
          <pc:chgData name="Melanie David-Feveck" userId="9e4d456e-893c-4367-b601-72fce04ebd6b" providerId="ADAL" clId="{CF36FC3C-A8F6-4480-997E-D730EB45CD07}" dt="2024-03-05T11:35:21.921" v="1" actId="47"/>
          <pc:sldLayoutMkLst>
            <pc:docMk/>
            <pc:sldMasterMk cId="3701706100" sldId="2147483661"/>
            <pc:sldLayoutMk cId="3420560461" sldId="2147483662"/>
          </pc:sldLayoutMkLst>
        </pc:sldLayoutChg>
        <pc:sldLayoutChg chg="del">
          <pc:chgData name="Melanie David-Feveck" userId="9e4d456e-893c-4367-b601-72fce04ebd6b" providerId="ADAL" clId="{CF36FC3C-A8F6-4480-997E-D730EB45CD07}" dt="2024-03-05T11:35:21.921" v="1" actId="47"/>
          <pc:sldLayoutMkLst>
            <pc:docMk/>
            <pc:sldMasterMk cId="3701706100" sldId="2147483661"/>
            <pc:sldLayoutMk cId="744269948" sldId="2147483663"/>
          </pc:sldLayoutMkLst>
        </pc:sldLayoutChg>
        <pc:sldLayoutChg chg="del">
          <pc:chgData name="Melanie David-Feveck" userId="9e4d456e-893c-4367-b601-72fce04ebd6b" providerId="ADAL" clId="{CF36FC3C-A8F6-4480-997E-D730EB45CD07}" dt="2024-03-05T11:35:21.921" v="1" actId="47"/>
          <pc:sldLayoutMkLst>
            <pc:docMk/>
            <pc:sldMasterMk cId="3701706100" sldId="2147483661"/>
            <pc:sldLayoutMk cId="1034504356" sldId="2147483664"/>
          </pc:sldLayoutMkLst>
        </pc:sldLayoutChg>
        <pc:sldLayoutChg chg="del">
          <pc:chgData name="Melanie David-Feveck" userId="9e4d456e-893c-4367-b601-72fce04ebd6b" providerId="ADAL" clId="{CF36FC3C-A8F6-4480-997E-D730EB45CD07}" dt="2024-03-05T11:35:21.921" v="1" actId="47"/>
          <pc:sldLayoutMkLst>
            <pc:docMk/>
            <pc:sldMasterMk cId="3701706100" sldId="2147483661"/>
            <pc:sldLayoutMk cId="3326354470" sldId="2147483665"/>
          </pc:sldLayoutMkLst>
        </pc:sldLayoutChg>
        <pc:sldLayoutChg chg="del">
          <pc:chgData name="Melanie David-Feveck" userId="9e4d456e-893c-4367-b601-72fce04ebd6b" providerId="ADAL" clId="{CF36FC3C-A8F6-4480-997E-D730EB45CD07}" dt="2024-03-05T11:35:21.921" v="1" actId="47"/>
          <pc:sldLayoutMkLst>
            <pc:docMk/>
            <pc:sldMasterMk cId="3701706100" sldId="2147483661"/>
            <pc:sldLayoutMk cId="221178462" sldId="2147483666"/>
          </pc:sldLayoutMkLst>
        </pc:sldLayoutChg>
        <pc:sldLayoutChg chg="del">
          <pc:chgData name="Melanie David-Feveck" userId="9e4d456e-893c-4367-b601-72fce04ebd6b" providerId="ADAL" clId="{CF36FC3C-A8F6-4480-997E-D730EB45CD07}" dt="2024-03-05T11:35:21.921" v="1" actId="47"/>
          <pc:sldLayoutMkLst>
            <pc:docMk/>
            <pc:sldMasterMk cId="3701706100" sldId="2147483661"/>
            <pc:sldLayoutMk cId="4202938723" sldId="2147483667"/>
          </pc:sldLayoutMkLst>
        </pc:sldLayoutChg>
        <pc:sldLayoutChg chg="del">
          <pc:chgData name="Melanie David-Feveck" userId="9e4d456e-893c-4367-b601-72fce04ebd6b" providerId="ADAL" clId="{CF36FC3C-A8F6-4480-997E-D730EB45CD07}" dt="2024-03-05T11:35:21.921" v="1" actId="47"/>
          <pc:sldLayoutMkLst>
            <pc:docMk/>
            <pc:sldMasterMk cId="3701706100" sldId="2147483661"/>
            <pc:sldLayoutMk cId="3829214415" sldId="2147483668"/>
          </pc:sldLayoutMkLst>
        </pc:sldLayoutChg>
        <pc:sldLayoutChg chg="del">
          <pc:chgData name="Melanie David-Feveck" userId="9e4d456e-893c-4367-b601-72fce04ebd6b" providerId="ADAL" clId="{CF36FC3C-A8F6-4480-997E-D730EB45CD07}" dt="2024-03-05T11:35:21.921" v="1" actId="47"/>
          <pc:sldLayoutMkLst>
            <pc:docMk/>
            <pc:sldMasterMk cId="3701706100" sldId="2147483661"/>
            <pc:sldLayoutMk cId="3608700832" sldId="2147483669"/>
          </pc:sldLayoutMkLst>
        </pc:sldLayoutChg>
        <pc:sldLayoutChg chg="del">
          <pc:chgData name="Melanie David-Feveck" userId="9e4d456e-893c-4367-b601-72fce04ebd6b" providerId="ADAL" clId="{CF36FC3C-A8F6-4480-997E-D730EB45CD07}" dt="2024-03-05T11:35:21.921" v="1" actId="47"/>
          <pc:sldLayoutMkLst>
            <pc:docMk/>
            <pc:sldMasterMk cId="3701706100" sldId="2147483661"/>
            <pc:sldLayoutMk cId="3674099517" sldId="2147483670"/>
          </pc:sldLayoutMkLst>
        </pc:sldLayoutChg>
      </pc:sldMasterChg>
      <pc:sldMasterChg chg="del delSldLayout">
        <pc:chgData name="Melanie David-Feveck" userId="9e4d456e-893c-4367-b601-72fce04ebd6b" providerId="ADAL" clId="{CF36FC3C-A8F6-4480-997E-D730EB45CD07}" dt="2024-03-05T11:35:21.921" v="1" actId="47"/>
        <pc:sldMasterMkLst>
          <pc:docMk/>
          <pc:sldMasterMk cId="935955166" sldId="2147483671"/>
        </pc:sldMasterMkLst>
        <pc:sldLayoutChg chg="del">
          <pc:chgData name="Melanie David-Feveck" userId="9e4d456e-893c-4367-b601-72fce04ebd6b" providerId="ADAL" clId="{CF36FC3C-A8F6-4480-997E-D730EB45CD07}" dt="2024-03-05T11:35:21.921" v="1" actId="47"/>
          <pc:sldLayoutMkLst>
            <pc:docMk/>
            <pc:sldMasterMk cId="935955166" sldId="2147483671"/>
            <pc:sldLayoutMk cId="1141343930" sldId="2147483672"/>
          </pc:sldLayoutMkLst>
        </pc:sldLayoutChg>
        <pc:sldLayoutChg chg="del">
          <pc:chgData name="Melanie David-Feveck" userId="9e4d456e-893c-4367-b601-72fce04ebd6b" providerId="ADAL" clId="{CF36FC3C-A8F6-4480-997E-D730EB45CD07}" dt="2024-03-05T11:35:21.921" v="1" actId="47"/>
          <pc:sldLayoutMkLst>
            <pc:docMk/>
            <pc:sldMasterMk cId="935955166" sldId="2147483671"/>
            <pc:sldLayoutMk cId="212347124" sldId="2147483673"/>
          </pc:sldLayoutMkLst>
        </pc:sldLayoutChg>
        <pc:sldLayoutChg chg="del">
          <pc:chgData name="Melanie David-Feveck" userId="9e4d456e-893c-4367-b601-72fce04ebd6b" providerId="ADAL" clId="{CF36FC3C-A8F6-4480-997E-D730EB45CD07}" dt="2024-03-05T11:35:21.921" v="1" actId="47"/>
          <pc:sldLayoutMkLst>
            <pc:docMk/>
            <pc:sldMasterMk cId="935955166" sldId="2147483671"/>
            <pc:sldLayoutMk cId="582253257" sldId="2147483674"/>
          </pc:sldLayoutMkLst>
        </pc:sldLayoutChg>
        <pc:sldLayoutChg chg="del">
          <pc:chgData name="Melanie David-Feveck" userId="9e4d456e-893c-4367-b601-72fce04ebd6b" providerId="ADAL" clId="{CF36FC3C-A8F6-4480-997E-D730EB45CD07}" dt="2024-03-05T11:35:21.921" v="1" actId="47"/>
          <pc:sldLayoutMkLst>
            <pc:docMk/>
            <pc:sldMasterMk cId="935955166" sldId="2147483671"/>
            <pc:sldLayoutMk cId="2202459834" sldId="2147483675"/>
          </pc:sldLayoutMkLst>
        </pc:sldLayoutChg>
        <pc:sldLayoutChg chg="del">
          <pc:chgData name="Melanie David-Feveck" userId="9e4d456e-893c-4367-b601-72fce04ebd6b" providerId="ADAL" clId="{CF36FC3C-A8F6-4480-997E-D730EB45CD07}" dt="2024-03-05T11:35:21.921" v="1" actId="47"/>
          <pc:sldLayoutMkLst>
            <pc:docMk/>
            <pc:sldMasterMk cId="935955166" sldId="2147483671"/>
            <pc:sldLayoutMk cId="222110108" sldId="2147483676"/>
          </pc:sldLayoutMkLst>
        </pc:sldLayoutChg>
        <pc:sldLayoutChg chg="del">
          <pc:chgData name="Melanie David-Feveck" userId="9e4d456e-893c-4367-b601-72fce04ebd6b" providerId="ADAL" clId="{CF36FC3C-A8F6-4480-997E-D730EB45CD07}" dt="2024-03-05T11:35:21.921" v="1" actId="47"/>
          <pc:sldLayoutMkLst>
            <pc:docMk/>
            <pc:sldMasterMk cId="935955166" sldId="2147483671"/>
            <pc:sldLayoutMk cId="467669654" sldId="2147483677"/>
          </pc:sldLayoutMkLst>
        </pc:sldLayoutChg>
        <pc:sldLayoutChg chg="del">
          <pc:chgData name="Melanie David-Feveck" userId="9e4d456e-893c-4367-b601-72fce04ebd6b" providerId="ADAL" clId="{CF36FC3C-A8F6-4480-997E-D730EB45CD07}" dt="2024-03-05T11:35:21.921" v="1" actId="47"/>
          <pc:sldLayoutMkLst>
            <pc:docMk/>
            <pc:sldMasterMk cId="935955166" sldId="2147483671"/>
            <pc:sldLayoutMk cId="1067865728" sldId="2147483678"/>
          </pc:sldLayoutMkLst>
        </pc:sldLayoutChg>
        <pc:sldLayoutChg chg="del">
          <pc:chgData name="Melanie David-Feveck" userId="9e4d456e-893c-4367-b601-72fce04ebd6b" providerId="ADAL" clId="{CF36FC3C-A8F6-4480-997E-D730EB45CD07}" dt="2024-03-05T11:35:21.921" v="1" actId="47"/>
          <pc:sldLayoutMkLst>
            <pc:docMk/>
            <pc:sldMasterMk cId="935955166" sldId="2147483671"/>
            <pc:sldLayoutMk cId="321623811" sldId="2147483679"/>
          </pc:sldLayoutMkLst>
        </pc:sldLayoutChg>
        <pc:sldLayoutChg chg="del">
          <pc:chgData name="Melanie David-Feveck" userId="9e4d456e-893c-4367-b601-72fce04ebd6b" providerId="ADAL" clId="{CF36FC3C-A8F6-4480-997E-D730EB45CD07}" dt="2024-03-05T11:35:21.921" v="1" actId="47"/>
          <pc:sldLayoutMkLst>
            <pc:docMk/>
            <pc:sldMasterMk cId="935955166" sldId="2147483671"/>
            <pc:sldLayoutMk cId="1516998309" sldId="2147483680"/>
          </pc:sldLayoutMkLst>
        </pc:sldLayoutChg>
      </pc:sldMasterChg>
    </pc:docChg>
  </pc:docChgLst>
</pc:chgInfo>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spc="0" baseline="0">
                <a:solidFill>
                  <a:schemeClr val="tx1"/>
                </a:solidFill>
                <a:latin typeface="Montserrat" panose="00000500000000000000" pitchFamily="50" charset="0"/>
                <a:ea typeface="+mn-ea"/>
                <a:cs typeface="+mn-cs"/>
              </a:defRPr>
            </a:pPr>
            <a:r>
              <a:rPr lang="en-GB" sz="1100" b="1" dirty="0">
                <a:solidFill>
                  <a:schemeClr val="tx1"/>
                </a:solidFill>
              </a:rPr>
              <a:t>Percentage of </a:t>
            </a:r>
            <a:r>
              <a:rPr lang="en-GB" sz="1100" b="1" i="0" u="none" strike="noStrike" baseline="0" dirty="0">
                <a:solidFill>
                  <a:schemeClr val="tx1"/>
                </a:solidFill>
                <a:effectLst/>
              </a:rPr>
              <a:t>CYP</a:t>
            </a:r>
            <a:r>
              <a:rPr lang="en-GB" sz="1100" b="1" dirty="0">
                <a:solidFill>
                  <a:schemeClr val="tx1"/>
                </a:solidFill>
              </a:rPr>
              <a:t> with appropriate first paediatric assessment</a:t>
            </a:r>
          </a:p>
        </c:rich>
      </c:tx>
      <c:layout>
        <c:manualLayout>
          <c:xMode val="edge"/>
          <c:yMode val="edge"/>
          <c:x val="0.14814826388888888"/>
          <c:y val="2.5888964879682563E-2"/>
        </c:manualLayout>
      </c:layout>
      <c:overlay val="0"/>
      <c:spPr>
        <a:noFill/>
        <a:ln>
          <a:noFill/>
        </a:ln>
        <a:effectLst/>
      </c:spPr>
      <c:txPr>
        <a:bodyPr rot="0" spcFirstLastPara="1" vertOverflow="ellipsis" vert="horz" wrap="square" anchor="ctr" anchorCtr="1"/>
        <a:lstStyle/>
        <a:p>
          <a:pPr>
            <a:defRPr sz="1100" b="1" i="0" u="none" strike="noStrike" kern="1200" spc="0" baseline="0">
              <a:solidFill>
                <a:schemeClr val="tx1"/>
              </a:solidFill>
              <a:latin typeface="Montserrat" panose="00000500000000000000" pitchFamily="50" charset="0"/>
              <a:ea typeface="+mn-ea"/>
              <a:cs typeface="+mn-cs"/>
            </a:defRPr>
          </a:pPr>
          <a:endParaRPr lang="en-US"/>
        </a:p>
      </c:txPr>
    </c:title>
    <c:autoTitleDeleted val="0"/>
    <c:plotArea>
      <c:layout/>
      <c:barChart>
        <c:barDir val="col"/>
        <c:grouping val="clustered"/>
        <c:varyColors val="0"/>
        <c:ser>
          <c:idx val="1"/>
          <c:order val="1"/>
          <c:tx>
            <c:strRef>
              <c:f>Sheet1!$C$1</c:f>
              <c:strCache>
                <c:ptCount val="1"/>
                <c:pt idx="0">
                  <c:v>Episodes</c:v>
                </c:pt>
              </c:strCache>
            </c:strRef>
          </c:tx>
          <c:spPr>
            <a:solidFill>
              <a:schemeClr val="accent2"/>
            </a:solidFill>
            <a:ln>
              <a:noFill/>
            </a:ln>
            <a:effectLst/>
          </c:spPr>
          <c:invertIfNegative val="0"/>
          <c:cat>
            <c:numRef>
              <c:f>Sheet1!$A$2:$A$5</c:f>
              <c:numCache>
                <c:formatCode>General</c:formatCode>
                <c:ptCount val="4"/>
                <c:pt idx="0">
                  <c:v>2019</c:v>
                </c:pt>
                <c:pt idx="1">
                  <c:v>2020</c:v>
                </c:pt>
                <c:pt idx="2">
                  <c:v>2021</c:v>
                </c:pt>
                <c:pt idx="3">
                  <c:v>2022</c:v>
                </c:pt>
              </c:numCache>
            </c:numRef>
          </c:cat>
          <c:val>
            <c:numRef>
              <c:f>Sheet1!$C$2:$C$5</c:f>
              <c:numCache>
                <c:formatCode>0%</c:formatCode>
                <c:ptCount val="4"/>
                <c:pt idx="0">
                  <c:v>1</c:v>
                </c:pt>
                <c:pt idx="1">
                  <c:v>1</c:v>
                </c:pt>
                <c:pt idx="2">
                  <c:v>1</c:v>
                </c:pt>
                <c:pt idx="3">
                  <c:v>1</c:v>
                </c:pt>
              </c:numCache>
            </c:numRef>
          </c:val>
          <c:extLst>
            <c:ext xmlns:c16="http://schemas.microsoft.com/office/drawing/2014/chart" uri="{C3380CC4-5D6E-409C-BE32-E72D297353CC}">
              <c16:uniqueId val="{00000000-403F-4420-B334-9E83C5392DD5}"/>
            </c:ext>
          </c:extLst>
        </c:ser>
        <c:ser>
          <c:idx val="2"/>
          <c:order val="2"/>
          <c:tx>
            <c:strRef>
              <c:f>Sheet1!$D$1</c:f>
              <c:strCache>
                <c:ptCount val="1"/>
                <c:pt idx="0">
                  <c:v>Age of child/timing of first episode</c:v>
                </c:pt>
              </c:strCache>
            </c:strRef>
          </c:tx>
          <c:spPr>
            <a:solidFill>
              <a:schemeClr val="accent3"/>
            </a:solidFill>
            <a:ln>
              <a:noFill/>
            </a:ln>
            <a:effectLst/>
          </c:spPr>
          <c:invertIfNegative val="0"/>
          <c:cat>
            <c:numRef>
              <c:f>Sheet1!$A$2:$A$5</c:f>
              <c:numCache>
                <c:formatCode>General</c:formatCode>
                <c:ptCount val="4"/>
                <c:pt idx="0">
                  <c:v>2019</c:v>
                </c:pt>
                <c:pt idx="1">
                  <c:v>2020</c:v>
                </c:pt>
                <c:pt idx="2">
                  <c:v>2021</c:v>
                </c:pt>
                <c:pt idx="3">
                  <c:v>2022</c:v>
                </c:pt>
              </c:numCache>
            </c:numRef>
          </c:cat>
          <c:val>
            <c:numRef>
              <c:f>Sheet1!$D$2:$D$5</c:f>
              <c:numCache>
                <c:formatCode>0%</c:formatCode>
                <c:ptCount val="4"/>
                <c:pt idx="0">
                  <c:v>0.75</c:v>
                </c:pt>
                <c:pt idx="1">
                  <c:v>0.86</c:v>
                </c:pt>
                <c:pt idx="2">
                  <c:v>0.9</c:v>
                </c:pt>
                <c:pt idx="3">
                  <c:v>0.82</c:v>
                </c:pt>
              </c:numCache>
            </c:numRef>
          </c:val>
          <c:extLst>
            <c:ext xmlns:c16="http://schemas.microsoft.com/office/drawing/2014/chart" uri="{C3380CC4-5D6E-409C-BE32-E72D297353CC}">
              <c16:uniqueId val="{00000001-403F-4420-B334-9E83C5392DD5}"/>
            </c:ext>
          </c:extLst>
        </c:ser>
        <c:ser>
          <c:idx val="3"/>
          <c:order val="3"/>
          <c:tx>
            <c:strRef>
              <c:f>Sheet1!$E$1</c:f>
              <c:strCache>
                <c:ptCount val="1"/>
                <c:pt idx="0">
                  <c:v>Frequency</c:v>
                </c:pt>
              </c:strCache>
            </c:strRef>
          </c:tx>
          <c:spPr>
            <a:solidFill>
              <a:schemeClr val="accent4"/>
            </a:solidFill>
            <a:ln>
              <a:noFill/>
            </a:ln>
            <a:effectLst/>
          </c:spPr>
          <c:invertIfNegative val="0"/>
          <c:cat>
            <c:numRef>
              <c:f>Sheet1!$A$2:$A$5</c:f>
              <c:numCache>
                <c:formatCode>General</c:formatCode>
                <c:ptCount val="4"/>
                <c:pt idx="0">
                  <c:v>2019</c:v>
                </c:pt>
                <c:pt idx="1">
                  <c:v>2020</c:v>
                </c:pt>
                <c:pt idx="2">
                  <c:v>2021</c:v>
                </c:pt>
                <c:pt idx="3">
                  <c:v>2022</c:v>
                </c:pt>
              </c:numCache>
            </c:numRef>
          </c:cat>
          <c:val>
            <c:numRef>
              <c:f>Sheet1!$E$2:$E$5</c:f>
              <c:numCache>
                <c:formatCode>0%</c:formatCode>
                <c:ptCount val="4"/>
                <c:pt idx="0">
                  <c:v>0.25</c:v>
                </c:pt>
                <c:pt idx="1">
                  <c:v>1</c:v>
                </c:pt>
                <c:pt idx="2">
                  <c:v>0.9</c:v>
                </c:pt>
                <c:pt idx="3">
                  <c:v>1</c:v>
                </c:pt>
              </c:numCache>
            </c:numRef>
          </c:val>
          <c:extLst>
            <c:ext xmlns:c16="http://schemas.microsoft.com/office/drawing/2014/chart" uri="{C3380CC4-5D6E-409C-BE32-E72D297353CC}">
              <c16:uniqueId val="{00000002-403F-4420-B334-9E83C5392DD5}"/>
            </c:ext>
          </c:extLst>
        </c:ser>
        <c:ser>
          <c:idx val="4"/>
          <c:order val="4"/>
          <c:tx>
            <c:strRef>
              <c:f>Sheet1!$F$1</c:f>
              <c:strCache>
                <c:ptCount val="1"/>
                <c:pt idx="0">
                  <c:v>General examination</c:v>
                </c:pt>
              </c:strCache>
            </c:strRef>
          </c:tx>
          <c:spPr>
            <a:solidFill>
              <a:schemeClr val="accent5"/>
            </a:solidFill>
            <a:ln>
              <a:noFill/>
            </a:ln>
            <a:effectLst/>
          </c:spPr>
          <c:invertIfNegative val="0"/>
          <c:cat>
            <c:numRef>
              <c:f>Sheet1!$A$2:$A$5</c:f>
              <c:numCache>
                <c:formatCode>General</c:formatCode>
                <c:ptCount val="4"/>
                <c:pt idx="0">
                  <c:v>2019</c:v>
                </c:pt>
                <c:pt idx="1">
                  <c:v>2020</c:v>
                </c:pt>
                <c:pt idx="2">
                  <c:v>2021</c:v>
                </c:pt>
                <c:pt idx="3">
                  <c:v>2022</c:v>
                </c:pt>
              </c:numCache>
            </c:numRef>
          </c:cat>
          <c:val>
            <c:numRef>
              <c:f>Sheet1!$F$2:$F$5</c:f>
              <c:numCache>
                <c:formatCode>0%</c:formatCode>
                <c:ptCount val="4"/>
                <c:pt idx="0">
                  <c:v>1</c:v>
                </c:pt>
                <c:pt idx="1">
                  <c:v>1</c:v>
                </c:pt>
                <c:pt idx="2">
                  <c:v>0.97</c:v>
                </c:pt>
                <c:pt idx="3">
                  <c:v>0.86</c:v>
                </c:pt>
              </c:numCache>
            </c:numRef>
          </c:val>
          <c:extLst>
            <c:ext xmlns:c16="http://schemas.microsoft.com/office/drawing/2014/chart" uri="{C3380CC4-5D6E-409C-BE32-E72D297353CC}">
              <c16:uniqueId val="{00000003-403F-4420-B334-9E83C5392DD5}"/>
            </c:ext>
          </c:extLst>
        </c:ser>
        <c:ser>
          <c:idx val="5"/>
          <c:order val="5"/>
          <c:tx>
            <c:strRef>
              <c:f>Sheet1!$G$1</c:f>
              <c:strCache>
                <c:ptCount val="1"/>
                <c:pt idx="0">
                  <c:v>Neurological examination</c:v>
                </c:pt>
              </c:strCache>
            </c:strRef>
          </c:tx>
          <c:spPr>
            <a:solidFill>
              <a:schemeClr val="accent6"/>
            </a:solidFill>
            <a:ln>
              <a:noFill/>
            </a:ln>
            <a:effectLst/>
          </c:spPr>
          <c:invertIfNegative val="0"/>
          <c:cat>
            <c:numRef>
              <c:f>Sheet1!$A$2:$A$5</c:f>
              <c:numCache>
                <c:formatCode>General</c:formatCode>
                <c:ptCount val="4"/>
                <c:pt idx="0">
                  <c:v>2019</c:v>
                </c:pt>
                <c:pt idx="1">
                  <c:v>2020</c:v>
                </c:pt>
                <c:pt idx="2">
                  <c:v>2021</c:v>
                </c:pt>
                <c:pt idx="3">
                  <c:v>2022</c:v>
                </c:pt>
              </c:numCache>
            </c:numRef>
          </c:cat>
          <c:val>
            <c:numRef>
              <c:f>Sheet1!$G$2:$G$5</c:f>
              <c:numCache>
                <c:formatCode>0%</c:formatCode>
                <c:ptCount val="4"/>
                <c:pt idx="0">
                  <c:v>1</c:v>
                </c:pt>
                <c:pt idx="1">
                  <c:v>0.71</c:v>
                </c:pt>
                <c:pt idx="2">
                  <c:v>0.97</c:v>
                </c:pt>
                <c:pt idx="3">
                  <c:v>0.82</c:v>
                </c:pt>
              </c:numCache>
            </c:numRef>
          </c:val>
          <c:extLst>
            <c:ext xmlns:c16="http://schemas.microsoft.com/office/drawing/2014/chart" uri="{C3380CC4-5D6E-409C-BE32-E72D297353CC}">
              <c16:uniqueId val="{00000004-403F-4420-B334-9E83C5392DD5}"/>
            </c:ext>
          </c:extLst>
        </c:ser>
        <c:ser>
          <c:idx val="6"/>
          <c:order val="6"/>
          <c:tx>
            <c:strRef>
              <c:f>Sheet1!$H$1</c:f>
              <c:strCache>
                <c:ptCount val="1"/>
                <c:pt idx="0">
                  <c:v>Developmental progress</c:v>
                </c:pt>
              </c:strCache>
            </c:strRef>
          </c:tx>
          <c:spPr>
            <a:solidFill>
              <a:srgbClr val="9310AA"/>
            </a:solidFill>
            <a:ln>
              <a:noFill/>
            </a:ln>
            <a:effectLst/>
          </c:spPr>
          <c:invertIfNegative val="0"/>
          <c:cat>
            <c:numRef>
              <c:f>Sheet1!$A$2:$A$5</c:f>
              <c:numCache>
                <c:formatCode>General</c:formatCode>
                <c:ptCount val="4"/>
                <c:pt idx="0">
                  <c:v>2019</c:v>
                </c:pt>
                <c:pt idx="1">
                  <c:v>2020</c:v>
                </c:pt>
                <c:pt idx="2">
                  <c:v>2021</c:v>
                </c:pt>
                <c:pt idx="3">
                  <c:v>2022</c:v>
                </c:pt>
              </c:numCache>
            </c:numRef>
          </c:cat>
          <c:val>
            <c:numRef>
              <c:f>Sheet1!$H$2:$H$5</c:f>
              <c:numCache>
                <c:formatCode>0%</c:formatCode>
                <c:ptCount val="4"/>
                <c:pt idx="0">
                  <c:v>0.5</c:v>
                </c:pt>
                <c:pt idx="1">
                  <c:v>0.86</c:v>
                </c:pt>
                <c:pt idx="2">
                  <c:v>0.93</c:v>
                </c:pt>
                <c:pt idx="3">
                  <c:v>0.93</c:v>
                </c:pt>
              </c:numCache>
            </c:numRef>
          </c:val>
          <c:extLst>
            <c:ext xmlns:c16="http://schemas.microsoft.com/office/drawing/2014/chart" uri="{C3380CC4-5D6E-409C-BE32-E72D297353CC}">
              <c16:uniqueId val="{00000005-403F-4420-B334-9E83C5392DD5}"/>
            </c:ext>
          </c:extLst>
        </c:ser>
        <c:ser>
          <c:idx val="7"/>
          <c:order val="7"/>
          <c:tx>
            <c:strRef>
              <c:f>Sheet1!$I$1</c:f>
              <c:strCache>
                <c:ptCount val="1"/>
                <c:pt idx="0">
                  <c:v>Emotional/behavioural problems</c:v>
                </c:pt>
              </c:strCache>
            </c:strRef>
          </c:tx>
          <c:spPr>
            <a:solidFill>
              <a:srgbClr val="00BDAA"/>
            </a:solidFill>
            <a:ln>
              <a:noFill/>
            </a:ln>
            <a:effectLst/>
          </c:spPr>
          <c:invertIfNegative val="0"/>
          <c:cat>
            <c:numRef>
              <c:f>Sheet1!$A$2:$A$5</c:f>
              <c:numCache>
                <c:formatCode>General</c:formatCode>
                <c:ptCount val="4"/>
                <c:pt idx="0">
                  <c:v>2019</c:v>
                </c:pt>
                <c:pt idx="1">
                  <c:v>2020</c:v>
                </c:pt>
                <c:pt idx="2">
                  <c:v>2021</c:v>
                </c:pt>
                <c:pt idx="3">
                  <c:v>2022</c:v>
                </c:pt>
              </c:numCache>
            </c:numRef>
          </c:cat>
          <c:val>
            <c:numRef>
              <c:f>Sheet1!$I$2:$I$5</c:f>
              <c:numCache>
                <c:formatCode>0%</c:formatCode>
                <c:ptCount val="4"/>
                <c:pt idx="0">
                  <c:v>0.5</c:v>
                </c:pt>
                <c:pt idx="1">
                  <c:v>0.86</c:v>
                </c:pt>
                <c:pt idx="2">
                  <c:v>0.9</c:v>
                </c:pt>
                <c:pt idx="3">
                  <c:v>0.86</c:v>
                </c:pt>
              </c:numCache>
            </c:numRef>
          </c:val>
          <c:extLst>
            <c:ext xmlns:c16="http://schemas.microsoft.com/office/drawing/2014/chart" uri="{C3380CC4-5D6E-409C-BE32-E72D297353CC}">
              <c16:uniqueId val="{00000006-403F-4420-B334-9E83C5392DD5}"/>
            </c:ext>
          </c:extLst>
        </c:ser>
        <c:dLbls>
          <c:showLegendKey val="0"/>
          <c:showVal val="0"/>
          <c:showCatName val="0"/>
          <c:showSerName val="0"/>
          <c:showPercent val="0"/>
          <c:showBubbleSize val="0"/>
        </c:dLbls>
        <c:gapWidth val="150"/>
        <c:axId val="297277151"/>
        <c:axId val="297270911"/>
      </c:barChart>
      <c:lineChart>
        <c:grouping val="standard"/>
        <c:varyColors val="0"/>
        <c:ser>
          <c:idx val="0"/>
          <c:order val="0"/>
          <c:tx>
            <c:strRef>
              <c:f>Sheet1!$B$1</c:f>
              <c:strCache>
                <c:ptCount val="1"/>
                <c:pt idx="0">
                  <c:v>Appropriate first paediatric assessment</c:v>
                </c:pt>
              </c:strCache>
            </c:strRef>
          </c:tx>
          <c:spPr>
            <a:ln w="28575" cap="rnd">
              <a:solidFill>
                <a:srgbClr val="00B0F0"/>
              </a:solidFill>
              <a:round/>
            </a:ln>
            <a:effectLst/>
          </c:spPr>
          <c:marker>
            <c:symbol val="none"/>
          </c:marker>
          <c:dLbls>
            <c:delete val="1"/>
          </c:dLbls>
          <c:cat>
            <c:numRef>
              <c:f>Sheet1!$A$2:$A$5</c:f>
              <c:numCache>
                <c:formatCode>General</c:formatCode>
                <c:ptCount val="4"/>
                <c:pt idx="0">
                  <c:v>2019</c:v>
                </c:pt>
                <c:pt idx="1">
                  <c:v>2020</c:v>
                </c:pt>
                <c:pt idx="2">
                  <c:v>2021</c:v>
                </c:pt>
                <c:pt idx="3">
                  <c:v>2022</c:v>
                </c:pt>
              </c:numCache>
            </c:numRef>
          </c:cat>
          <c:val>
            <c:numRef>
              <c:f>Sheet1!$B$2:$B$5</c:f>
              <c:numCache>
                <c:formatCode>0%</c:formatCode>
                <c:ptCount val="4"/>
                <c:pt idx="0">
                  <c:v>0.25</c:v>
                </c:pt>
                <c:pt idx="1">
                  <c:v>0.56999999999999995</c:v>
                </c:pt>
                <c:pt idx="2">
                  <c:v>0.83</c:v>
                </c:pt>
                <c:pt idx="3">
                  <c:v>0.68</c:v>
                </c:pt>
              </c:numCache>
            </c:numRef>
          </c:val>
          <c:smooth val="0"/>
          <c:extLst>
            <c:ext xmlns:c16="http://schemas.microsoft.com/office/drawing/2014/chart" uri="{C3380CC4-5D6E-409C-BE32-E72D297353CC}">
              <c16:uniqueId val="{00000007-403F-4420-B334-9E83C5392DD5}"/>
            </c:ext>
          </c:extLst>
        </c:ser>
        <c:dLbls>
          <c:showLegendKey val="0"/>
          <c:showVal val="1"/>
          <c:showCatName val="0"/>
          <c:showSerName val="0"/>
          <c:showPercent val="0"/>
          <c:showBubbleSize val="0"/>
        </c:dLbls>
        <c:marker val="1"/>
        <c:smooth val="0"/>
        <c:axId val="297277151"/>
        <c:axId val="297270911"/>
      </c:lineChart>
      <c:catAx>
        <c:axId val="2972771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50" charset="0"/>
                <a:ea typeface="+mn-ea"/>
                <a:cs typeface="+mn-cs"/>
              </a:defRPr>
            </a:pPr>
            <a:endParaRPr lang="en-US"/>
          </a:p>
        </c:txPr>
        <c:crossAx val="297270911"/>
        <c:crosses val="autoZero"/>
        <c:auto val="1"/>
        <c:lblAlgn val="ctr"/>
        <c:lblOffset val="100"/>
        <c:noMultiLvlLbl val="0"/>
      </c:catAx>
      <c:valAx>
        <c:axId val="297270911"/>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50" charset="0"/>
                <a:ea typeface="+mn-ea"/>
                <a:cs typeface="+mn-cs"/>
              </a:defRPr>
            </a:pPr>
            <a:endParaRPr lang="en-US"/>
          </a:p>
        </c:txPr>
        <c:crossAx val="297277151"/>
        <c:crosses val="autoZero"/>
        <c:crossBetween val="between"/>
      </c:valAx>
      <c:spPr>
        <a:noFill/>
        <a:ln>
          <a:noFill/>
        </a:ln>
        <a:effectLst/>
      </c:spPr>
    </c:plotArea>
    <c:legend>
      <c:legendPos val="b"/>
      <c:legendEntry>
        <c:idx val="0"/>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50"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1"/>
      </a:solidFill>
    </a:ln>
    <a:effectLst/>
  </c:spPr>
  <c:txPr>
    <a:bodyPr/>
    <a:lstStyle/>
    <a:p>
      <a:pPr>
        <a:defRPr sz="900">
          <a:latin typeface="Montserrat" panose="00000500000000000000" pitchFamily="50" charset="0"/>
        </a:defRPr>
      </a:pPr>
      <a:endParaRPr lang="en-US"/>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B75F26-17BA-4A3C-939A-A109702EB9D8}" type="datetimeFigureOut">
              <a:rPr lang="en-GB" smtClean="0"/>
              <a:t>05/03/2024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0FFA89-5C59-4AAF-8009-79353D94AE1E}" type="slidenum">
              <a:rPr lang="en-GB" smtClean="0"/>
              <a:t>‹#›</a:t>
            </a:fld>
            <a:endParaRPr lang="en-GB"/>
          </a:p>
        </p:txBody>
      </p:sp>
    </p:spTree>
    <p:extLst>
      <p:ext uri="{BB962C8B-B14F-4D97-AF65-F5344CB8AC3E}">
        <p14:creationId xmlns:p14="http://schemas.microsoft.com/office/powerpoint/2010/main" val="512876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FFA89-5C59-4AAF-8009-79353D94AE1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519961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6449" y="123478"/>
            <a:ext cx="1728191" cy="1036915"/>
          </a:xfrm>
          <a:prstGeom prst="rect">
            <a:avLst/>
          </a:prstGeom>
        </p:spPr>
      </p:pic>
    </p:spTree>
    <p:extLst>
      <p:ext uri="{BB962C8B-B14F-4D97-AF65-F5344CB8AC3E}">
        <p14:creationId xmlns:p14="http://schemas.microsoft.com/office/powerpoint/2010/main" val="1141732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6563544" y="4752666"/>
            <a:ext cx="2133600" cy="273844"/>
          </a:xfrm>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80041" y="4554457"/>
            <a:ext cx="1117103" cy="670262"/>
          </a:xfrm>
          <a:prstGeom prst="rect">
            <a:avLst/>
          </a:prstGeom>
        </p:spPr>
      </p:pic>
      <p:pic>
        <p:nvPicPr>
          <p:cNvPr id="6" name="Picture 5">
            <a:extLst>
              <a:ext uri="{FF2B5EF4-FFF2-40B4-BE49-F238E27FC236}">
                <a16:creationId xmlns:a16="http://schemas.microsoft.com/office/drawing/2014/main" id="{FE1EB696-6D7D-BC5C-47DF-C280FFF9305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3528" y="124492"/>
            <a:ext cx="2357315" cy="503489"/>
          </a:xfrm>
          <a:prstGeom prst="rect">
            <a:avLst/>
          </a:prstGeom>
          <a:noFill/>
        </p:spPr>
      </p:pic>
    </p:spTree>
    <p:extLst>
      <p:ext uri="{BB962C8B-B14F-4D97-AF65-F5344CB8AC3E}">
        <p14:creationId xmlns:p14="http://schemas.microsoft.com/office/powerpoint/2010/main" val="3144943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06855C0-297C-F0B4-F703-DE386921F8B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018390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7599BC2-4F18-3FDA-044D-AEE2C5362E6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494692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C0BA503-8AEC-8D1B-558A-700172A6CA9A}"/>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700271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cxnSp>
        <p:nvCxnSpPr>
          <p:cNvPr id="8" name="Straight Connector 7"/>
          <p:cNvCxnSpPr/>
          <p:nvPr userDrawn="1"/>
        </p:nvCxnSpPr>
        <p:spPr>
          <a:xfrm>
            <a:off x="467544" y="843558"/>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633A81B7-6CE4-538E-DF4E-4CF8A9826F7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362931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05/03/2024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62151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05/03/2024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226486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34509670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654976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934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6400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387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cxnSp>
        <p:nvCxnSpPr>
          <p:cNvPr id="8" name="Straight Connector 7"/>
          <p:cNvCxnSpPr/>
          <p:nvPr userDrawn="1"/>
        </p:nvCxnSpPr>
        <p:spPr>
          <a:xfrm>
            <a:off x="467544" y="987574"/>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381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05/03/2024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85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05/03/2024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6951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217973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1843193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05/03/2024</a:t>
            </a:fld>
            <a:endParaRPr lang="en-GB"/>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a:p>
        </p:txBody>
      </p:sp>
      <p:pic>
        <p:nvPicPr>
          <p:cNvPr id="8" name="Picture 7" descr="A picture containing text, font, logo, graphics&#10;&#10;Description automatically generated">
            <a:extLst>
              <a:ext uri="{FF2B5EF4-FFF2-40B4-BE49-F238E27FC236}">
                <a16:creationId xmlns:a16="http://schemas.microsoft.com/office/drawing/2014/main" id="{D976B685-F2AB-7CD8-F1F9-7EACC39775B6}"/>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524328" y="4767264"/>
            <a:ext cx="1450504" cy="267984"/>
          </a:xfrm>
          <a:prstGeom prst="rect">
            <a:avLst/>
          </a:prstGeom>
        </p:spPr>
      </p:pic>
    </p:spTree>
    <p:extLst>
      <p:ext uri="{BB962C8B-B14F-4D97-AF65-F5344CB8AC3E}">
        <p14:creationId xmlns:p14="http://schemas.microsoft.com/office/powerpoint/2010/main" val="1369869086"/>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4" r:id="rId4"/>
    <p:sldLayoutId id="2147483652" r:id="rId5"/>
    <p:sldLayoutId id="2147483653" r:id="rId6"/>
    <p:sldLayoutId id="2147483655" r:id="rId7"/>
    <p:sldLayoutId id="2147483656" r:id="rId8"/>
    <p:sldLayoutId id="2147483657"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05/03/2024</a:t>
            </a:fld>
            <a:endParaRPr lang="en-GB"/>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a:p>
        </p:txBody>
      </p:sp>
    </p:spTree>
    <p:extLst>
      <p:ext uri="{BB962C8B-B14F-4D97-AF65-F5344CB8AC3E}">
        <p14:creationId xmlns:p14="http://schemas.microsoft.com/office/powerpoint/2010/main" val="56323199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vimeo.com/691894921" TargetMode="External"/><Relationship Id="rId2" Type="http://schemas.openxmlformats.org/officeDocument/2006/relationships/hyperlink" Target="https://eqip.rcpch.ac.uk/wp-content/uploads/sites/19/2022/03/North-Tees-QI-Poster.pdf"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51520" y="915566"/>
            <a:ext cx="8229600" cy="475562"/>
          </a:xfrm>
        </p:spPr>
        <p:txBody>
          <a:bodyPr>
            <a:noAutofit/>
          </a:bodyPr>
          <a:lstStyle/>
          <a:p>
            <a:br>
              <a:rPr lang="en-GB" sz="2000" dirty="0"/>
            </a:br>
            <a:br>
              <a:rPr lang="en-GB" sz="2000" dirty="0"/>
            </a:br>
            <a:r>
              <a:rPr lang="en-GB" sz="2000" dirty="0"/>
              <a:t>​</a:t>
            </a:r>
            <a:br>
              <a:rPr lang="en-GB" sz="2000" dirty="0"/>
            </a:b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08978" y="749742"/>
            <a:ext cx="8352928" cy="4464496"/>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chemeClr val="accent1"/>
                </a:solidFill>
                <a:effectLst/>
                <a:uLnTx/>
                <a:uFillTx/>
                <a:latin typeface="Montserrat" panose="00000500000000000000" pitchFamily="50" charset="0"/>
              </a:rPr>
              <a:t>Mental health referral pathways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Montserrat" panose="00000500000000000000" pitchFamily="50" charset="0"/>
              </a:rPr>
              <a:t>North-West Anglia Foundation Trust​</a:t>
            </a:r>
            <a:endParaRPr lang="en-GB" sz="1100" dirty="0">
              <a:solidFill>
                <a:schemeClr val="tx1"/>
              </a:solidFill>
              <a:highlight>
                <a:srgbClr val="00FF00"/>
              </a:highlight>
              <a:latin typeface="Montserrat" panose="00000500000000000000" pitchFamily="50" charset="0"/>
              <a:cs typeface="Arial" panose="020B0604020202020204" pitchFamily="34" charset="0"/>
            </a:endParaRPr>
          </a:p>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RCPCH Epilepsy Quality Improvement Programme project team:</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Nicki </a:t>
            </a:r>
            <a:r>
              <a:rPr lang="en-GB" sz="1100" dirty="0" err="1">
                <a:solidFill>
                  <a:schemeClr val="tx1"/>
                </a:solidFill>
                <a:latin typeface="Montserrat" panose="00000500000000000000" pitchFamily="50" charset="0"/>
                <a:cs typeface="Arial" panose="020B0604020202020204" pitchFamily="34" charset="0"/>
              </a:rPr>
              <a:t>Astle</a:t>
            </a:r>
            <a:r>
              <a:rPr lang="en-GB" sz="1100" dirty="0">
                <a:solidFill>
                  <a:schemeClr val="tx1"/>
                </a:solidFill>
                <a:latin typeface="Montserrat" panose="00000500000000000000" pitchFamily="50" charset="0"/>
                <a:cs typeface="Arial" panose="020B0604020202020204" pitchFamily="34" charset="0"/>
              </a:rPr>
              <a:t>, Paediatric Epilepsy Nurse</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Dr Usha Rajalingam, Paediatrician With an interest in Epilepsy </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Dr Philip Amato-Gauci, Paediatrician With an interest in Epilepsy </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Dr  Nadira Maharaj, Paediatrician With an interest in Epilepsy </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Martin Smith, Specialist Epilepsy Nurse</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Una  Frederick, Specialist Epilepsy Nurse</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Shannon Wilkin, Specialist Epilepsy Nurse 	</a:t>
            </a: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r>
              <a:rPr lang="en-GB" sz="1100" dirty="0">
                <a:solidFill>
                  <a:schemeClr val="tx1">
                    <a:lumMod val="50000"/>
                    <a:lumOff val="50000"/>
                  </a:schemeClr>
                </a:solidFill>
                <a:latin typeface="Montserrat" panose="00000500000000000000" pitchFamily="50" charset="0"/>
                <a:cs typeface="Arial" panose="020B0604020202020204" pitchFamily="34" charset="0"/>
              </a:rPr>
              <a:t>National audit results included within this case study acts as a guide only to performance standards. The service improvements made during the EQIP cannot be entirely attributed to the reported results in the Epilepsy12. </a:t>
            </a: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p:txBody>
      </p:sp>
      <p:sp>
        <p:nvSpPr>
          <p:cNvPr id="4" name="Title 1">
            <a:extLst>
              <a:ext uri="{FF2B5EF4-FFF2-40B4-BE49-F238E27FC236}">
                <a16:creationId xmlns:a16="http://schemas.microsoft.com/office/drawing/2014/main" id="{D2FB6F09-078A-2B59-D579-1AFB0BC3735F}"/>
              </a:ext>
            </a:extLst>
          </p:cNvPr>
          <p:cNvSpPr txBox="1">
            <a:spLocks/>
          </p:cNvSpPr>
          <p:nvPr/>
        </p:nvSpPr>
        <p:spPr>
          <a:xfrm>
            <a:off x="274816" y="267494"/>
            <a:ext cx="8183008"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endParaRPr lang="en-GB" sz="2000" dirty="0"/>
          </a:p>
        </p:txBody>
      </p:sp>
      <p:sp>
        <p:nvSpPr>
          <p:cNvPr id="3" name="TextBox 2">
            <a:extLst>
              <a:ext uri="{FF2B5EF4-FFF2-40B4-BE49-F238E27FC236}">
                <a16:creationId xmlns:a16="http://schemas.microsoft.com/office/drawing/2014/main" id="{4D298A4C-145B-433D-C50F-56288AA71D50}"/>
              </a:ext>
            </a:extLst>
          </p:cNvPr>
          <p:cNvSpPr txBox="1"/>
          <p:nvPr/>
        </p:nvSpPr>
        <p:spPr>
          <a:xfrm>
            <a:off x="251520" y="53211"/>
            <a:ext cx="8424936" cy="646331"/>
          </a:xfrm>
          <a:prstGeom prst="rect">
            <a:avLst/>
          </a:prstGeom>
          <a:noFill/>
        </p:spPr>
        <p:txBody>
          <a:bodyPr wrap="square" rtlCol="0">
            <a:spAutoFit/>
          </a:bodyPr>
          <a:lstStyle/>
          <a:p>
            <a:r>
              <a:rPr lang="en-GB" b="1" dirty="0">
                <a:solidFill>
                  <a:schemeClr val="accent1"/>
                </a:solidFill>
                <a:latin typeface="Montserrat" panose="00000500000000000000" pitchFamily="50" charset="0"/>
                <a:cs typeface="Arial" panose="020B0604020202020204" pitchFamily="34" charset="0"/>
              </a:rPr>
              <a:t>RCPCH Epilepsy Quality Improvement Programme </a:t>
            </a:r>
          </a:p>
          <a:p>
            <a:r>
              <a:rPr lang="en-GB" sz="1800" b="1" dirty="0">
                <a:solidFill>
                  <a:schemeClr val="accent1"/>
                </a:solidFill>
                <a:latin typeface="Montserrat"/>
              </a:rPr>
              <a:t>August 2021 – April 2022</a:t>
            </a:r>
            <a:endParaRPr lang="en-GB" b="1" dirty="0">
              <a:solidFill>
                <a:schemeClr val="accent1"/>
              </a:solidFill>
            </a:endParaRPr>
          </a:p>
        </p:txBody>
      </p:sp>
    </p:spTree>
    <p:extLst>
      <p:ext uri="{BB962C8B-B14F-4D97-AF65-F5344CB8AC3E}">
        <p14:creationId xmlns:p14="http://schemas.microsoft.com/office/powerpoint/2010/main" val="1966837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9B9F61-FEE3-CF90-12B7-5114632E3C2C}"/>
              </a:ext>
            </a:extLst>
          </p:cNvPr>
          <p:cNvSpPr/>
          <p:nvPr/>
        </p:nvSpPr>
        <p:spPr>
          <a:xfrm>
            <a:off x="7524328" y="4752089"/>
            <a:ext cx="1368152" cy="28803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23528" y="659522"/>
            <a:ext cx="8352928" cy="4478248"/>
          </a:xfrm>
        </p:spPr>
        <p:txBody>
          <a:bodyPr>
            <a:noAutofit/>
          </a:bodyPr>
          <a:lstStyle/>
          <a:p>
            <a:pPr marL="0" indent="0">
              <a:lnSpc>
                <a:spcPct val="150000"/>
              </a:lnSpc>
              <a:buNone/>
            </a:pPr>
            <a:r>
              <a:rPr lang="en-GB" sz="1100" b="1" dirty="0">
                <a:solidFill>
                  <a:schemeClr val="tx1"/>
                </a:solidFill>
                <a:latin typeface="Montserrat" panose="00000500000000000000" pitchFamily="50" charset="0"/>
                <a:cs typeface="Arial" panose="020B0604020202020204" pitchFamily="34" charset="0"/>
              </a:rPr>
              <a:t>Outcomes</a:t>
            </a:r>
          </a:p>
          <a:p>
            <a:pPr algn="just">
              <a:lnSpc>
                <a:spcPct val="150000"/>
              </a:lnSpc>
              <a:buFont typeface="Arial" panose="020B0604020202020204" pitchFamily="34" charset="0"/>
              <a:buChar char="•"/>
            </a:pPr>
            <a:r>
              <a:rPr lang="en-GB" sz="1100" dirty="0"/>
              <a:t>Using patient engagement methods, the team was able to identify their patients needs for mental health support based on the feedback received from children with epilepsy. The main area of concern for patients was worries and anxieties regarding epilepsy, and they wanted access to talk to someone. ​</a:t>
            </a:r>
          </a:p>
          <a:p>
            <a:pPr algn="just">
              <a:lnSpc>
                <a:spcPct val="150000"/>
              </a:lnSpc>
              <a:buFont typeface="Arial" panose="020B0604020202020204" pitchFamily="34" charset="0"/>
              <a:buChar char="•"/>
            </a:pPr>
            <a:r>
              <a:rPr lang="en-GB" sz="1100" dirty="0"/>
              <a:t>The team was able to develop a leaflet of relevant information that signposted children and young people to local and national mental health charities and organisations, along with recommended and useful apps to provide information and support. ​</a:t>
            </a:r>
          </a:p>
          <a:p>
            <a:pPr algn="just">
              <a:lnSpc>
                <a:spcPct val="150000"/>
              </a:lnSpc>
              <a:buFont typeface="Arial" panose="020B0604020202020204" pitchFamily="34" charset="0"/>
              <a:buChar char="•"/>
            </a:pPr>
            <a:r>
              <a:rPr lang="en-GB" sz="1100" dirty="0"/>
              <a:t>Cross-site working increased team communication due to having to work together to achieve the project aim which led to being able to utilise patient cohorts from both sites. ​</a:t>
            </a:r>
          </a:p>
          <a:p>
            <a:pPr algn="just">
              <a:lnSpc>
                <a:spcPct val="150000"/>
              </a:lnSpc>
              <a:buFont typeface="Arial" panose="020B0604020202020204" pitchFamily="34" charset="0"/>
              <a:buChar char="•"/>
            </a:pPr>
            <a:r>
              <a:rPr lang="en-GB" sz="1100" dirty="0"/>
              <a:t>It was agreed that plans would be put in place to provide more support and training based on patient feedback for nurses to help meet the needs of children and young people and discuss with nursing line management regarding additional nursing time. ​</a:t>
            </a:r>
          </a:p>
          <a:p>
            <a:pPr algn="just">
              <a:lnSpc>
                <a:spcPct val="150000"/>
              </a:lnSpc>
              <a:buFont typeface="Arial" panose="020B0604020202020204" pitchFamily="34" charset="0"/>
              <a:buChar char="•"/>
            </a:pPr>
            <a:r>
              <a:rPr lang="en-GB" sz="1100" dirty="0"/>
              <a:t>The team plans to explore with the patients who requested to talk with the epilepsy nurses if they would be interested in speaking to a psychologist for additional support. ​</a:t>
            </a:r>
          </a:p>
          <a:p>
            <a:pPr algn="just">
              <a:lnSpc>
                <a:spcPct val="150000"/>
              </a:lnSpc>
              <a:buFont typeface="Arial" panose="020B0604020202020204" pitchFamily="34" charset="0"/>
              <a:buChar char="•"/>
            </a:pPr>
            <a:r>
              <a:rPr lang="en-GB" sz="1100" dirty="0"/>
              <a:t>Next steps are to invite the children and young people who wanted support to form a working group where they provide their views on future service improvements to further support them in meeting their needs.</a:t>
            </a:r>
          </a:p>
          <a:p>
            <a:r>
              <a:rPr lang="en-GB" sz="900" b="1" dirty="0"/>
              <a:t> </a:t>
            </a:r>
            <a:endParaRPr lang="en-GB" sz="900" dirty="0"/>
          </a:p>
          <a:p>
            <a:pPr marL="0" indent="0">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p:txBody>
      </p:sp>
      <p:sp>
        <p:nvSpPr>
          <p:cNvPr id="4" name="Title 1">
            <a:extLst>
              <a:ext uri="{FF2B5EF4-FFF2-40B4-BE49-F238E27FC236}">
                <a16:creationId xmlns:a16="http://schemas.microsoft.com/office/drawing/2014/main" id="{D2FB6F09-078A-2B59-D579-1AFB0BC3735F}"/>
              </a:ext>
            </a:extLst>
          </p:cNvPr>
          <p:cNvSpPr txBox="1">
            <a:spLocks/>
          </p:cNvSpPr>
          <p:nvPr/>
        </p:nvSpPr>
        <p:spPr>
          <a:xfrm>
            <a:off x="251520" y="338973"/>
            <a:ext cx="8183008" cy="339941"/>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Mental health referral pathways - North-West Anglia Foundation Trust​</a:t>
            </a:r>
          </a:p>
          <a:p>
            <a:endParaRPr lang="en-GB" sz="2000" dirty="0"/>
          </a:p>
        </p:txBody>
      </p:sp>
    </p:spTree>
    <p:extLst>
      <p:ext uri="{BB962C8B-B14F-4D97-AF65-F5344CB8AC3E}">
        <p14:creationId xmlns:p14="http://schemas.microsoft.com/office/powerpoint/2010/main" val="1302022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51520" y="915566"/>
            <a:ext cx="8229600" cy="475562"/>
          </a:xfrm>
        </p:spPr>
        <p:txBody>
          <a:bodyPr>
            <a:noAutofit/>
          </a:bodyPr>
          <a:lstStyle/>
          <a:p>
            <a:br>
              <a:rPr lang="en-GB" sz="2000" dirty="0"/>
            </a:br>
            <a:br>
              <a:rPr lang="en-GB" sz="2000" dirty="0"/>
            </a:br>
            <a:r>
              <a:rPr lang="en-GB" sz="2000" dirty="0"/>
              <a:t>​</a:t>
            </a:r>
            <a:br>
              <a:rPr lang="en-GB" sz="2000" dirty="0"/>
            </a:b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23528" y="754336"/>
            <a:ext cx="8352928" cy="3905110"/>
          </a:xfrm>
        </p:spPr>
        <p:txBody>
          <a:bodyPr>
            <a:noAutofit/>
          </a:bodyPr>
          <a:lstStyle/>
          <a:p>
            <a:pPr marL="0" indent="0">
              <a:lnSpc>
                <a:spcPct val="150000"/>
              </a:lnSpc>
              <a:buNone/>
            </a:pPr>
            <a:r>
              <a:rPr lang="en-GB" sz="1100" b="1" dirty="0">
                <a:solidFill>
                  <a:schemeClr val="tx1"/>
                </a:solidFill>
                <a:latin typeface="Montserrat" panose="00000500000000000000" pitchFamily="50" charset="0"/>
                <a:cs typeface="Arial" panose="020B0604020202020204" pitchFamily="34" charset="0"/>
              </a:rPr>
              <a:t>Lessons learnt</a:t>
            </a:r>
          </a:p>
          <a:p>
            <a:pPr algn="just">
              <a:lnSpc>
                <a:spcPct val="150000"/>
              </a:lnSpc>
              <a:buFont typeface="Arial" panose="020B0604020202020204" pitchFamily="34" charset="0"/>
              <a:buChar char="•"/>
            </a:pPr>
            <a:r>
              <a:rPr lang="en-GB" sz="1100" dirty="0"/>
              <a:t>Worked effectively together despite being geographically distant and working with different clinic set up, different staff, and different populations. ​</a:t>
            </a:r>
          </a:p>
          <a:p>
            <a:pPr algn="just">
              <a:lnSpc>
                <a:spcPct val="150000"/>
              </a:lnSpc>
              <a:buFont typeface="Arial" panose="020B0604020202020204" pitchFamily="34" charset="0"/>
              <a:buChar char="•"/>
            </a:pPr>
            <a:r>
              <a:rPr lang="en-GB" sz="1100" dirty="0"/>
              <a:t>It was identified that the nurses would take the opportunity to collect information as part of their consultation during normal clinic time, and designated roles were allotted to every team member. ​</a:t>
            </a:r>
          </a:p>
          <a:p>
            <a:pPr algn="just">
              <a:lnSpc>
                <a:spcPct val="150000"/>
              </a:lnSpc>
              <a:buFont typeface="Arial" panose="020B0604020202020204" pitchFamily="34" charset="0"/>
              <a:buChar char="•"/>
            </a:pPr>
            <a:r>
              <a:rPr lang="en-GB" sz="1100" dirty="0"/>
              <a:t>The EQIP team champion took the responsibility to ensure the team had an agreed-upon date to meet and sent reminders to help remain focused and targeted. ​ There were agreed timelines and actions at every meeting to ensure that the project continued to progress throughout the programme. ​</a:t>
            </a:r>
          </a:p>
          <a:p>
            <a:pPr algn="just">
              <a:lnSpc>
                <a:spcPct val="150000"/>
              </a:lnSpc>
              <a:buFont typeface="Arial" panose="020B0604020202020204" pitchFamily="34" charset="0"/>
              <a:buChar char="•"/>
            </a:pPr>
            <a:r>
              <a:rPr lang="en-GB" sz="1100" dirty="0"/>
              <a:t>Meetings were kept short and happened during the lunch hours for people to attend, utilising Microsoft Teams and emails to work together across sites. ​</a:t>
            </a:r>
          </a:p>
          <a:p>
            <a:pPr algn="just">
              <a:lnSpc>
                <a:spcPct val="150000"/>
              </a:lnSpc>
              <a:buFont typeface="Arial" panose="020B0604020202020204" pitchFamily="34" charset="0"/>
              <a:buChar char="•"/>
            </a:pPr>
            <a:r>
              <a:rPr lang="en-GB" sz="1100" dirty="0"/>
              <a:t>Increased engagement and the ability to utilise peripheral members of the team, such as CAMHS and psychologists, when required. ​</a:t>
            </a:r>
          </a:p>
          <a:p>
            <a:pPr marL="0" indent="0">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marL="0" indent="0">
              <a:lnSpc>
                <a:spcPct val="150000"/>
              </a:lnSpc>
              <a:buNone/>
            </a:pPr>
            <a:r>
              <a:rPr lang="en-GB" sz="1100" b="1" dirty="0">
                <a:solidFill>
                  <a:schemeClr val="tx1"/>
                </a:solidFill>
                <a:latin typeface="Montserrat" panose="00000500000000000000" pitchFamily="50" charset="0"/>
                <a:cs typeface="Arial" panose="020B0604020202020204" pitchFamily="34" charset="0"/>
              </a:rPr>
              <a:t>Visual presentation of team project intervention  </a:t>
            </a:r>
            <a:endParaRPr lang="en-GB" sz="1100" b="1" dirty="0">
              <a:solidFill>
                <a:schemeClr val="tx1"/>
              </a:solidFill>
              <a:latin typeface="Montserrat" panose="00000500000000000000" pitchFamily="50" charset="0"/>
              <a:cs typeface="Arial" panose="020B0604020202020204" pitchFamily="34" charset="0"/>
              <a:hlinkClick r:id="rId2">
                <a:extLst>
                  <a:ext uri="{A12FA001-AC4F-418D-AE19-62706E023703}">
                    <ahyp:hlinkClr xmlns:ahyp="http://schemas.microsoft.com/office/drawing/2018/hyperlinkcolor" val="tx"/>
                  </a:ext>
                </a:extLst>
              </a:hlinkClick>
            </a:endParaRPr>
          </a:p>
          <a:p>
            <a:pPr marL="0" indent="0">
              <a:lnSpc>
                <a:spcPct val="150000"/>
              </a:lnSpc>
              <a:buNone/>
            </a:pPr>
            <a:r>
              <a:rPr lang="en-GB" sz="1100" b="1" dirty="0">
                <a:solidFill>
                  <a:schemeClr val="accent3"/>
                </a:solidFill>
                <a:latin typeface="Montserrat" panose="00000500000000000000" pitchFamily="50" charset="0"/>
                <a:cs typeface="Arial" panose="020B0604020202020204" pitchFamily="34" charset="0"/>
                <a:hlinkClick r:id="rId2">
                  <a:extLst>
                    <a:ext uri="{A12FA001-AC4F-418D-AE19-62706E023703}">
                      <ahyp:hlinkClr xmlns:ahyp="http://schemas.microsoft.com/office/drawing/2018/hyperlinkcolor" val="tx"/>
                    </a:ext>
                  </a:extLst>
                </a:hlinkClick>
              </a:rPr>
              <a:t>Team poster</a:t>
            </a:r>
            <a:endParaRPr lang="en-GB" sz="1100" b="1" dirty="0">
              <a:solidFill>
                <a:schemeClr val="accent3"/>
              </a:solidFill>
              <a:latin typeface="Montserrat" panose="00000500000000000000" pitchFamily="50" charset="0"/>
              <a:cs typeface="Arial" panose="020B0604020202020204" pitchFamily="34" charset="0"/>
            </a:endParaRPr>
          </a:p>
          <a:p>
            <a:pPr marL="0" indent="0">
              <a:lnSpc>
                <a:spcPct val="150000"/>
              </a:lnSpc>
              <a:buNone/>
            </a:pPr>
            <a:r>
              <a:rPr lang="en-GB" sz="1100" b="1" dirty="0">
                <a:solidFill>
                  <a:schemeClr val="accent3"/>
                </a:solidFill>
                <a:latin typeface="Montserrat" panose="00000500000000000000" pitchFamily="50" charset="0"/>
                <a:cs typeface="Arial" panose="020B0604020202020204" pitchFamily="34" charset="0"/>
                <a:hlinkClick r:id="rId3">
                  <a:extLst>
                    <a:ext uri="{A12FA001-AC4F-418D-AE19-62706E023703}">
                      <ahyp:hlinkClr xmlns:ahyp="http://schemas.microsoft.com/office/drawing/2018/hyperlinkcolor" val="tx"/>
                    </a:ext>
                  </a:extLst>
                </a:hlinkClick>
              </a:rPr>
              <a:t>Team video presentation</a:t>
            </a:r>
            <a:r>
              <a:rPr lang="en-GB" sz="1100" b="1" dirty="0">
                <a:solidFill>
                  <a:schemeClr val="accent3"/>
                </a:solidFill>
                <a:latin typeface="Montserrat" panose="00000500000000000000" pitchFamily="50" charset="0"/>
                <a:cs typeface="Arial" panose="020B0604020202020204" pitchFamily="34" charset="0"/>
              </a:rPr>
              <a:t> </a:t>
            </a:r>
          </a:p>
        </p:txBody>
      </p:sp>
      <p:sp>
        <p:nvSpPr>
          <p:cNvPr id="4" name="Title 1">
            <a:extLst>
              <a:ext uri="{FF2B5EF4-FFF2-40B4-BE49-F238E27FC236}">
                <a16:creationId xmlns:a16="http://schemas.microsoft.com/office/drawing/2014/main" id="{D2FB6F09-078A-2B59-D579-1AFB0BC3735F}"/>
              </a:ext>
            </a:extLst>
          </p:cNvPr>
          <p:cNvSpPr txBox="1">
            <a:spLocks/>
          </p:cNvSpPr>
          <p:nvPr/>
        </p:nvSpPr>
        <p:spPr>
          <a:xfrm>
            <a:off x="251520" y="278898"/>
            <a:ext cx="8183008"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Mental health referral pathways - North-West Anglia Foundation Trust​</a:t>
            </a:r>
          </a:p>
          <a:p>
            <a:endParaRPr lang="en-GB" sz="2000" dirty="0"/>
          </a:p>
        </p:txBody>
      </p:sp>
    </p:spTree>
    <p:extLst>
      <p:ext uri="{BB962C8B-B14F-4D97-AF65-F5344CB8AC3E}">
        <p14:creationId xmlns:p14="http://schemas.microsoft.com/office/powerpoint/2010/main" val="2348483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647FB1-529E-44C1-8D0A-3A7AC22A53D2}"/>
              </a:ext>
            </a:extLst>
          </p:cNvPr>
          <p:cNvSpPr>
            <a:spLocks noGrp="1"/>
          </p:cNvSpPr>
          <p:nvPr>
            <p:ph type="title"/>
          </p:nvPr>
        </p:nvSpPr>
        <p:spPr/>
        <p:txBody>
          <a:bodyPr/>
          <a:lstStyle/>
          <a:p>
            <a:r>
              <a:rPr lang="en-GB" dirty="0"/>
              <a:t> https://eqip.rcpch.ac.uk</a:t>
            </a:r>
          </a:p>
        </p:txBody>
      </p:sp>
      <p:sp>
        <p:nvSpPr>
          <p:cNvPr id="6" name="Title 4">
            <a:extLst>
              <a:ext uri="{FF2B5EF4-FFF2-40B4-BE49-F238E27FC236}">
                <a16:creationId xmlns:a16="http://schemas.microsoft.com/office/drawing/2014/main" id="{3AB3A9E1-E79D-46DF-A4FC-3E6B942782F5}"/>
              </a:ext>
            </a:extLst>
          </p:cNvPr>
          <p:cNvSpPr txBox="1">
            <a:spLocks/>
          </p:cNvSpPr>
          <p:nvPr/>
        </p:nvSpPr>
        <p:spPr>
          <a:xfrm>
            <a:off x="539552" y="3386648"/>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@RCPCHEQIP</a:t>
            </a:r>
          </a:p>
        </p:txBody>
      </p:sp>
      <p:pic>
        <p:nvPicPr>
          <p:cNvPr id="1032" name="Picture 8" descr="Who Made That Twitter Bird? - The New York Times">
            <a:extLst>
              <a:ext uri="{FF2B5EF4-FFF2-40B4-BE49-F238E27FC236}">
                <a16:creationId xmlns:a16="http://schemas.microsoft.com/office/drawing/2014/main" id="{63274F3C-D6C4-48A8-B2D5-E07426174C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3768" y="3536982"/>
            <a:ext cx="793219" cy="576064"/>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4">
            <a:extLst>
              <a:ext uri="{FF2B5EF4-FFF2-40B4-BE49-F238E27FC236}">
                <a16:creationId xmlns:a16="http://schemas.microsoft.com/office/drawing/2014/main" id="{E106F2C0-4576-49BD-A74C-325DAA248F37}"/>
              </a:ext>
            </a:extLst>
          </p:cNvPr>
          <p:cNvSpPr txBox="1">
            <a:spLocks/>
          </p:cNvSpPr>
          <p:nvPr/>
        </p:nvSpPr>
        <p:spPr>
          <a:xfrm>
            <a:off x="467544" y="2548880"/>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eqip@rcpch.ac.uk</a:t>
            </a:r>
          </a:p>
        </p:txBody>
      </p:sp>
      <p:pic>
        <p:nvPicPr>
          <p:cNvPr id="2" name="Picture 1" descr="A picture containing text, clipart&#10;&#10;Description automatically generated">
            <a:extLst>
              <a:ext uri="{FF2B5EF4-FFF2-40B4-BE49-F238E27FC236}">
                <a16:creationId xmlns:a16="http://schemas.microsoft.com/office/drawing/2014/main" id="{9317DDE4-C3BF-1D70-E774-5A84519F47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536" y="4659982"/>
            <a:ext cx="1024533" cy="219796"/>
          </a:xfrm>
          <a:prstGeom prst="rect">
            <a:avLst/>
          </a:prstGeom>
        </p:spPr>
      </p:pic>
    </p:spTree>
    <p:extLst>
      <p:ext uri="{BB962C8B-B14F-4D97-AF65-F5344CB8AC3E}">
        <p14:creationId xmlns:p14="http://schemas.microsoft.com/office/powerpoint/2010/main" val="799324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51520" y="915566"/>
            <a:ext cx="8229600" cy="475562"/>
          </a:xfrm>
        </p:spPr>
        <p:txBody>
          <a:bodyPr>
            <a:noAutofit/>
          </a:bodyPr>
          <a:lstStyle/>
          <a:p>
            <a:br>
              <a:rPr lang="en-GB" sz="2000" dirty="0"/>
            </a:br>
            <a:br>
              <a:rPr lang="en-GB" sz="2000" dirty="0"/>
            </a:br>
            <a:r>
              <a:rPr lang="en-GB" sz="2000" dirty="0"/>
              <a:t>​</a:t>
            </a:r>
            <a:br>
              <a:rPr lang="en-GB" sz="2000" dirty="0"/>
            </a:b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80274" y="699542"/>
            <a:ext cx="8396182" cy="4464496"/>
          </a:xfrm>
        </p:spPr>
        <p:txBody>
          <a:bodyPr>
            <a:noAutofit/>
          </a:bodyPr>
          <a:lstStyle/>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Project aim: </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To create signposting processes to support patients' wellbeing and mental health via easily accessible applications and internet websites. </a:t>
            </a:r>
          </a:p>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Background: </a:t>
            </a:r>
          </a:p>
          <a:p>
            <a:pPr algn="just">
              <a:lnSpc>
                <a:spcPct val="150000"/>
              </a:lnSpc>
            </a:pPr>
            <a:r>
              <a:rPr lang="en-GB" sz="1100" dirty="0"/>
              <a:t>The service has experienced a number of changes over the last few years, which included a merger of Trusts and new members of staff joining the service. They are seeking support in finding a way to work together effectively and to improve the service as a whole. Initially, the team planned to focus on transition and audit how many young people have been discharged into adult services and seen by the appropriate team. During the progress of EQIP, the team changed their project aim due to a lack of buy-in to achieving the aim by March and therefore focused on a practical and impactful aim of improving mental health support, which was identified as a cross-site service need for patients requiring psychological support, although there is no in-house psychology available.</a:t>
            </a:r>
            <a:endParaRPr lang="en-GB" sz="1100" b="1" dirty="0"/>
          </a:p>
          <a:p>
            <a:pPr marL="0" indent="0" algn="just">
              <a:lnSpc>
                <a:spcPct val="150000"/>
              </a:lnSpc>
              <a:buNone/>
            </a:pPr>
            <a:r>
              <a:rPr lang="en-GB" sz="1100" b="1" dirty="0"/>
              <a:t>Area of focus:</a:t>
            </a:r>
            <a:endParaRPr lang="en-GB" sz="1100" dirty="0"/>
          </a:p>
          <a:p>
            <a:pPr algn="just">
              <a:lnSpc>
                <a:spcPct val="150000"/>
              </a:lnSpc>
            </a:pPr>
            <a:r>
              <a:rPr lang="en-GB" sz="1100" dirty="0"/>
              <a:t>The team plans to use patient engagement methods to understand the needs of children and young people to develop a signposting leaflet that provides details of relevant charities and organisations websites and apps that can provide mental health support.</a:t>
            </a: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highlight>
                <a:srgbClr val="00FF00"/>
              </a:highlight>
              <a:latin typeface="Montserrat" panose="00000500000000000000" pitchFamily="50" charset="0"/>
              <a:cs typeface="Arial" panose="020B0604020202020204" pitchFamily="34" charset="0"/>
            </a:endParaRPr>
          </a:p>
        </p:txBody>
      </p:sp>
      <p:sp>
        <p:nvSpPr>
          <p:cNvPr id="4" name="Title 1">
            <a:extLst>
              <a:ext uri="{FF2B5EF4-FFF2-40B4-BE49-F238E27FC236}">
                <a16:creationId xmlns:a16="http://schemas.microsoft.com/office/drawing/2014/main" id="{D2FB6F09-078A-2B59-D579-1AFB0BC3735F}"/>
              </a:ext>
            </a:extLst>
          </p:cNvPr>
          <p:cNvSpPr txBox="1">
            <a:spLocks/>
          </p:cNvSpPr>
          <p:nvPr/>
        </p:nvSpPr>
        <p:spPr>
          <a:xfrm>
            <a:off x="274816" y="267494"/>
            <a:ext cx="8183008"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Mental health referral pathways - North-West Anglia Foundation Trust​</a:t>
            </a:r>
          </a:p>
          <a:p>
            <a:endParaRPr lang="en-GB" sz="2000" dirty="0"/>
          </a:p>
        </p:txBody>
      </p:sp>
    </p:spTree>
    <p:extLst>
      <p:ext uri="{BB962C8B-B14F-4D97-AF65-F5344CB8AC3E}">
        <p14:creationId xmlns:p14="http://schemas.microsoft.com/office/powerpoint/2010/main" val="1849224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51520" y="915566"/>
            <a:ext cx="8229600" cy="475562"/>
          </a:xfrm>
        </p:spPr>
        <p:txBody>
          <a:bodyPr>
            <a:noAutofit/>
          </a:bodyPr>
          <a:lstStyle/>
          <a:p>
            <a:br>
              <a:rPr lang="en-GB" sz="2000" dirty="0"/>
            </a:br>
            <a:br>
              <a:rPr lang="en-GB" sz="2000" dirty="0"/>
            </a:br>
            <a:r>
              <a:rPr lang="en-GB" sz="2000" dirty="0"/>
              <a:t>​</a:t>
            </a:r>
            <a:br>
              <a:rPr lang="en-GB" sz="2000" dirty="0"/>
            </a:b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81569" y="786893"/>
            <a:ext cx="8352928" cy="3905110"/>
          </a:xfrm>
        </p:spPr>
        <p:txBody>
          <a:bodyPr>
            <a:noAutofit/>
          </a:bodyPr>
          <a:lstStyle/>
          <a:p>
            <a:pPr marL="0" indent="0">
              <a:lnSpc>
                <a:spcPct val="150000"/>
              </a:lnSpc>
              <a:buNone/>
            </a:pPr>
            <a:r>
              <a:rPr lang="en-GB" sz="1100" b="1" dirty="0">
                <a:solidFill>
                  <a:schemeClr val="tx1"/>
                </a:solidFill>
                <a:latin typeface="Montserrat" panose="00000500000000000000" pitchFamily="50" charset="0"/>
                <a:cs typeface="Arial" panose="020B0604020202020204" pitchFamily="34" charset="0"/>
              </a:rPr>
              <a:t>Changes</a:t>
            </a:r>
          </a:p>
          <a:p>
            <a:pPr algn="just">
              <a:lnSpc>
                <a:spcPct val="150000"/>
              </a:lnSpc>
              <a:buFont typeface="Arial" panose="020B0604020202020204" pitchFamily="34" charset="0"/>
              <a:buChar char="•"/>
            </a:pPr>
            <a:r>
              <a:rPr lang="en-GB" sz="1100" dirty="0"/>
              <a:t>Introduced nurse-led clinics for engagement and follow-up discussions.</a:t>
            </a:r>
          </a:p>
          <a:p>
            <a:pPr algn="just">
              <a:lnSpc>
                <a:spcPct val="150000"/>
              </a:lnSpc>
              <a:buFont typeface="Arial" panose="020B0604020202020204" pitchFamily="34" charset="0"/>
              <a:buChar char="•"/>
            </a:pPr>
            <a:r>
              <a:rPr lang="en-GB" sz="1100" dirty="0"/>
              <a:t>Identified that children and young people within their service required psychological support, but there was no in-house psychology or intervention available. Therefore, the team planned to develop an efficient pathway to signpost patients to mental health support organisations and easily accessible applications and internet websites. ​</a:t>
            </a:r>
          </a:p>
          <a:p>
            <a:pPr algn="just">
              <a:lnSpc>
                <a:spcPct val="150000"/>
              </a:lnSpc>
              <a:buFont typeface="Arial" panose="020B0604020202020204" pitchFamily="34" charset="0"/>
              <a:buChar char="•"/>
            </a:pPr>
            <a:r>
              <a:rPr lang="en-GB" sz="1100" dirty="0"/>
              <a:t>The project was supported by colleagues with appropriate expertise from the CAMHS paediatric registrar and psychologist. ​</a:t>
            </a:r>
          </a:p>
        </p:txBody>
      </p:sp>
      <p:sp>
        <p:nvSpPr>
          <p:cNvPr id="4" name="Title 1">
            <a:extLst>
              <a:ext uri="{FF2B5EF4-FFF2-40B4-BE49-F238E27FC236}">
                <a16:creationId xmlns:a16="http://schemas.microsoft.com/office/drawing/2014/main" id="{D2FB6F09-078A-2B59-D579-1AFB0BC3735F}"/>
              </a:ext>
            </a:extLst>
          </p:cNvPr>
          <p:cNvSpPr txBox="1">
            <a:spLocks/>
          </p:cNvSpPr>
          <p:nvPr/>
        </p:nvSpPr>
        <p:spPr>
          <a:xfrm>
            <a:off x="259811" y="295988"/>
            <a:ext cx="8183008"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Mental health referral pathways - North-West Anglia Foundation Trust​</a:t>
            </a:r>
          </a:p>
          <a:p>
            <a:endParaRPr lang="en-GB" sz="2000" dirty="0"/>
          </a:p>
        </p:txBody>
      </p:sp>
    </p:spTree>
    <p:extLst>
      <p:ext uri="{BB962C8B-B14F-4D97-AF65-F5344CB8AC3E}">
        <p14:creationId xmlns:p14="http://schemas.microsoft.com/office/powerpoint/2010/main" val="3357208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259811" y="295988"/>
            <a:ext cx="8183008"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Mental health referral pathways - North-West Anglia Foundation Trust​</a:t>
            </a:r>
          </a:p>
          <a:p>
            <a:endParaRPr lang="en-GB" sz="2000" dirty="0"/>
          </a:p>
        </p:txBody>
      </p:sp>
      <p:pic>
        <p:nvPicPr>
          <p:cNvPr id="10" name="Content Placeholder 9">
            <a:extLst>
              <a:ext uri="{FF2B5EF4-FFF2-40B4-BE49-F238E27FC236}">
                <a16:creationId xmlns:a16="http://schemas.microsoft.com/office/drawing/2014/main" id="{703EEEDA-E77B-CAEB-4DCB-952D4DE7397C}"/>
              </a:ext>
            </a:extLst>
          </p:cNvPr>
          <p:cNvPicPr>
            <a:picLocks noGrp="1" noChangeAspect="1"/>
          </p:cNvPicPr>
          <p:nvPr>
            <p:ph idx="1"/>
          </p:nvPr>
        </p:nvPicPr>
        <p:blipFill rotWithShape="1">
          <a:blip r:embed="rId2"/>
          <a:srcRect l="13117" t="3096" r="12892" b="5133"/>
          <a:stretch/>
        </p:blipFill>
        <p:spPr>
          <a:xfrm>
            <a:off x="1043608" y="771550"/>
            <a:ext cx="6192688" cy="4320480"/>
          </a:xfrm>
        </p:spPr>
      </p:pic>
    </p:spTree>
    <p:extLst>
      <p:ext uri="{BB962C8B-B14F-4D97-AF65-F5344CB8AC3E}">
        <p14:creationId xmlns:p14="http://schemas.microsoft.com/office/powerpoint/2010/main" val="903726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51520" y="915566"/>
            <a:ext cx="8229600" cy="475562"/>
          </a:xfrm>
        </p:spPr>
        <p:txBody>
          <a:bodyPr>
            <a:noAutofit/>
          </a:bodyPr>
          <a:lstStyle/>
          <a:p>
            <a:br>
              <a:rPr lang="en-GB" sz="2000" dirty="0"/>
            </a:br>
            <a:br>
              <a:rPr lang="en-GB" sz="2000" dirty="0"/>
            </a:br>
            <a:r>
              <a:rPr lang="en-GB" sz="2000" dirty="0"/>
              <a:t>​</a:t>
            </a:r>
            <a:br>
              <a:rPr lang="en-GB" sz="2000" dirty="0"/>
            </a:b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23528" y="771550"/>
            <a:ext cx="8352928" cy="3905110"/>
          </a:xfrm>
        </p:spPr>
        <p:txBody>
          <a:bodyPr>
            <a:noAutofit/>
          </a:bodyPr>
          <a:lstStyle/>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Results</a:t>
            </a:r>
          </a:p>
          <a:p>
            <a:pPr algn="just">
              <a:lnSpc>
                <a:spcPct val="150000"/>
              </a:lnSpc>
              <a:buFont typeface="Arial" panose="020B0604020202020204" pitchFamily="34" charset="0"/>
              <a:buChar char="•"/>
            </a:pPr>
            <a:r>
              <a:rPr lang="en-GB" sz="1100" dirty="0"/>
              <a:t>Designed a questionnaire to be used with up to five children across each site and signposted them to apps and websites. The patients were called by a team member after two weeks to obtain feedback, and overwhelmingly, all children were sad about epilepsy. ​</a:t>
            </a:r>
          </a:p>
          <a:p>
            <a:pPr algn="just">
              <a:lnSpc>
                <a:spcPct val="150000"/>
              </a:lnSpc>
              <a:buFont typeface="Arial" panose="020B0604020202020204" pitchFamily="34" charset="0"/>
              <a:buChar char="•"/>
            </a:pPr>
            <a:r>
              <a:rPr lang="en-GB" sz="1100" dirty="0"/>
              <a:t>Modified questionnaire as all children were sad about epilepsy and asked another group of children if talking to someone would help identify the most suitable member of the team. Children felt they would benefit from talking to the epilepsy nurse. ​</a:t>
            </a:r>
          </a:p>
          <a:p>
            <a:pPr algn="just">
              <a:lnSpc>
                <a:spcPct val="150000"/>
              </a:lnSpc>
              <a:buFont typeface="Arial" panose="020B0604020202020204" pitchFamily="34" charset="0"/>
              <a:buChar char="•"/>
            </a:pPr>
            <a:r>
              <a:rPr lang="en-GB" sz="1100" dirty="0"/>
              <a:t>The questionnaire went through a number of iterations, which were modified to include feedback from children less than 11 years old.</a:t>
            </a:r>
          </a:p>
          <a:p>
            <a:pPr algn="just">
              <a:lnSpc>
                <a:spcPct val="150000"/>
              </a:lnSpc>
              <a:buFont typeface="Arial" panose="020B0604020202020204" pitchFamily="34" charset="0"/>
              <a:buChar char="•"/>
            </a:pPr>
            <a:r>
              <a:rPr lang="en-GB" sz="1100" dirty="0"/>
              <a:t>Some families preferred not to talk about their worries but were happy with being signposted to support organisations and websites. ​</a:t>
            </a:r>
          </a:p>
          <a:p>
            <a:pPr algn="just">
              <a:lnSpc>
                <a:spcPct val="150000"/>
              </a:lnSpc>
              <a:buFont typeface="Arial" panose="020B0604020202020204" pitchFamily="34" charset="0"/>
              <a:buChar char="•"/>
            </a:pPr>
            <a:r>
              <a:rPr lang="en-GB" sz="1100" dirty="0"/>
              <a:t>The team engaged with families, who helped identify further websites and apps that they felt were useful. ​</a:t>
            </a:r>
          </a:p>
          <a:p>
            <a:pPr algn="just">
              <a:lnSpc>
                <a:spcPct val="150000"/>
              </a:lnSpc>
              <a:buFont typeface="Arial" panose="020B0604020202020204" pitchFamily="34" charset="0"/>
              <a:buChar char="•"/>
            </a:pPr>
            <a:r>
              <a:rPr lang="en-GB" sz="1100" dirty="0"/>
              <a:t> </a:t>
            </a:r>
          </a:p>
          <a:p>
            <a:pPr algn="just">
              <a:lnSpc>
                <a:spcPct val="150000"/>
              </a:lnSpc>
            </a:pPr>
            <a:endParaRPr lang="en-GB" sz="1100" dirty="0">
              <a:solidFill>
                <a:schemeClr val="tx1"/>
              </a:solidFill>
              <a:highlight>
                <a:srgbClr val="00FF00"/>
              </a:highlight>
              <a:latin typeface="Montserrat" panose="00000500000000000000" pitchFamily="50" charset="0"/>
              <a:cs typeface="Arial" panose="020B0604020202020204" pitchFamily="34" charset="0"/>
            </a:endParaRPr>
          </a:p>
        </p:txBody>
      </p:sp>
      <p:sp>
        <p:nvSpPr>
          <p:cNvPr id="4" name="Title 1">
            <a:extLst>
              <a:ext uri="{FF2B5EF4-FFF2-40B4-BE49-F238E27FC236}">
                <a16:creationId xmlns:a16="http://schemas.microsoft.com/office/drawing/2014/main" id="{D2FB6F09-078A-2B59-D579-1AFB0BC3735F}"/>
              </a:ext>
            </a:extLst>
          </p:cNvPr>
          <p:cNvSpPr txBox="1">
            <a:spLocks/>
          </p:cNvSpPr>
          <p:nvPr/>
        </p:nvSpPr>
        <p:spPr>
          <a:xfrm>
            <a:off x="259811" y="295988"/>
            <a:ext cx="8183008"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Mental health referral pathways - North-West Anglia Foundation Trust​</a:t>
            </a:r>
          </a:p>
          <a:p>
            <a:endParaRPr lang="en-GB" sz="2000" dirty="0"/>
          </a:p>
        </p:txBody>
      </p:sp>
    </p:spTree>
    <p:extLst>
      <p:ext uri="{BB962C8B-B14F-4D97-AF65-F5344CB8AC3E}">
        <p14:creationId xmlns:p14="http://schemas.microsoft.com/office/powerpoint/2010/main" val="3514813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51520" y="915566"/>
            <a:ext cx="8229600" cy="475562"/>
          </a:xfrm>
        </p:spPr>
        <p:txBody>
          <a:bodyPr>
            <a:noAutofit/>
          </a:bodyPr>
          <a:lstStyle/>
          <a:p>
            <a:br>
              <a:rPr lang="en-GB" sz="2000" dirty="0"/>
            </a:br>
            <a:br>
              <a:rPr lang="en-GB" sz="2000" dirty="0"/>
            </a:br>
            <a:r>
              <a:rPr lang="en-GB" sz="2000" dirty="0"/>
              <a:t>​</a:t>
            </a:r>
            <a:br>
              <a:rPr lang="en-GB" sz="2000" dirty="0"/>
            </a:br>
            <a:br>
              <a:rPr lang="en-GB" sz="2000" dirty="0"/>
            </a:br>
            <a:endParaRPr lang="en-GB" sz="2000" dirty="0"/>
          </a:p>
        </p:txBody>
      </p:sp>
      <p:sp>
        <p:nvSpPr>
          <p:cNvPr id="4" name="Title 1">
            <a:extLst>
              <a:ext uri="{FF2B5EF4-FFF2-40B4-BE49-F238E27FC236}">
                <a16:creationId xmlns:a16="http://schemas.microsoft.com/office/drawing/2014/main" id="{D2FB6F09-078A-2B59-D579-1AFB0BC3735F}"/>
              </a:ext>
            </a:extLst>
          </p:cNvPr>
          <p:cNvSpPr txBox="1">
            <a:spLocks/>
          </p:cNvSpPr>
          <p:nvPr/>
        </p:nvSpPr>
        <p:spPr>
          <a:xfrm>
            <a:off x="259811" y="295988"/>
            <a:ext cx="8183008"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Mental health referral pathways - North-West Anglia Foundation Trust​</a:t>
            </a:r>
          </a:p>
          <a:p>
            <a:endParaRPr lang="en-GB" sz="2000" dirty="0"/>
          </a:p>
        </p:txBody>
      </p:sp>
      <p:pic>
        <p:nvPicPr>
          <p:cNvPr id="5122" name="Picture 2">
            <a:extLst>
              <a:ext uri="{FF2B5EF4-FFF2-40B4-BE49-F238E27FC236}">
                <a16:creationId xmlns:a16="http://schemas.microsoft.com/office/drawing/2014/main" id="{269FD5CF-7394-1164-BC97-27BF80F6FA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796861"/>
            <a:ext cx="6372162" cy="42231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276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51520" y="915566"/>
            <a:ext cx="8229600" cy="475562"/>
          </a:xfrm>
        </p:spPr>
        <p:txBody>
          <a:bodyPr>
            <a:noAutofit/>
          </a:bodyPr>
          <a:lstStyle/>
          <a:p>
            <a:br>
              <a:rPr lang="en-GB" sz="2000" dirty="0"/>
            </a:br>
            <a:br>
              <a:rPr lang="en-GB" sz="2000" dirty="0"/>
            </a:br>
            <a:r>
              <a:rPr lang="en-GB" sz="2000" dirty="0"/>
              <a:t>​</a:t>
            </a:r>
            <a:br>
              <a:rPr lang="en-GB" sz="2000" dirty="0"/>
            </a:br>
            <a:br>
              <a:rPr lang="en-GB" sz="2000" dirty="0"/>
            </a:br>
            <a:endParaRPr lang="en-GB" sz="2000" dirty="0"/>
          </a:p>
        </p:txBody>
      </p:sp>
      <p:sp>
        <p:nvSpPr>
          <p:cNvPr id="4" name="Title 1">
            <a:extLst>
              <a:ext uri="{FF2B5EF4-FFF2-40B4-BE49-F238E27FC236}">
                <a16:creationId xmlns:a16="http://schemas.microsoft.com/office/drawing/2014/main" id="{D2FB6F09-078A-2B59-D579-1AFB0BC3735F}"/>
              </a:ext>
            </a:extLst>
          </p:cNvPr>
          <p:cNvSpPr txBox="1">
            <a:spLocks/>
          </p:cNvSpPr>
          <p:nvPr/>
        </p:nvSpPr>
        <p:spPr>
          <a:xfrm>
            <a:off x="259811" y="0"/>
            <a:ext cx="8183008" cy="77155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Audit results cohort 3/4 – Agreed Referral Pathways- North-West Anglia Foundation Trust​</a:t>
            </a:r>
          </a:p>
        </p:txBody>
      </p:sp>
      <p:graphicFrame>
        <p:nvGraphicFramePr>
          <p:cNvPr id="3" name="Table 2">
            <a:extLst>
              <a:ext uri="{FF2B5EF4-FFF2-40B4-BE49-F238E27FC236}">
                <a16:creationId xmlns:a16="http://schemas.microsoft.com/office/drawing/2014/main" id="{EF0DB0C1-A50C-C9DD-8226-21727E33F364}"/>
              </a:ext>
            </a:extLst>
          </p:cNvPr>
          <p:cNvGraphicFramePr>
            <a:graphicFrameLocks noGrp="1"/>
          </p:cNvGraphicFramePr>
          <p:nvPr>
            <p:extLst>
              <p:ext uri="{D42A27DB-BD31-4B8C-83A1-F6EECF244321}">
                <p14:modId xmlns:p14="http://schemas.microsoft.com/office/powerpoint/2010/main" val="3597429383"/>
              </p:ext>
            </p:extLst>
          </p:nvPr>
        </p:nvGraphicFramePr>
        <p:xfrm>
          <a:off x="539552" y="1510347"/>
          <a:ext cx="7941566" cy="2468880"/>
        </p:xfrm>
        <a:graphic>
          <a:graphicData uri="http://schemas.openxmlformats.org/drawingml/2006/table">
            <a:tbl>
              <a:tblPr/>
              <a:tblGrid>
                <a:gridCol w="1905222">
                  <a:extLst>
                    <a:ext uri="{9D8B030D-6E8A-4147-A177-3AD203B41FA5}">
                      <a16:colId xmlns:a16="http://schemas.microsoft.com/office/drawing/2014/main" val="2659984873"/>
                    </a:ext>
                  </a:extLst>
                </a:gridCol>
                <a:gridCol w="754543">
                  <a:extLst>
                    <a:ext uri="{9D8B030D-6E8A-4147-A177-3AD203B41FA5}">
                      <a16:colId xmlns:a16="http://schemas.microsoft.com/office/drawing/2014/main" val="929043349"/>
                    </a:ext>
                  </a:extLst>
                </a:gridCol>
                <a:gridCol w="754543">
                  <a:extLst>
                    <a:ext uri="{9D8B030D-6E8A-4147-A177-3AD203B41FA5}">
                      <a16:colId xmlns:a16="http://schemas.microsoft.com/office/drawing/2014/main" val="4039282494"/>
                    </a:ext>
                  </a:extLst>
                </a:gridCol>
                <a:gridCol w="754543">
                  <a:extLst>
                    <a:ext uri="{9D8B030D-6E8A-4147-A177-3AD203B41FA5}">
                      <a16:colId xmlns:a16="http://schemas.microsoft.com/office/drawing/2014/main" val="1292808005"/>
                    </a:ext>
                  </a:extLst>
                </a:gridCol>
                <a:gridCol w="754543">
                  <a:extLst>
                    <a:ext uri="{9D8B030D-6E8A-4147-A177-3AD203B41FA5}">
                      <a16:colId xmlns:a16="http://schemas.microsoft.com/office/drawing/2014/main" val="2188759771"/>
                    </a:ext>
                  </a:extLst>
                </a:gridCol>
                <a:gridCol w="693230">
                  <a:extLst>
                    <a:ext uri="{9D8B030D-6E8A-4147-A177-3AD203B41FA5}">
                      <a16:colId xmlns:a16="http://schemas.microsoft.com/office/drawing/2014/main" val="1882054072"/>
                    </a:ext>
                  </a:extLst>
                </a:gridCol>
                <a:gridCol w="815856">
                  <a:extLst>
                    <a:ext uri="{9D8B030D-6E8A-4147-A177-3AD203B41FA5}">
                      <a16:colId xmlns:a16="http://schemas.microsoft.com/office/drawing/2014/main" val="925779201"/>
                    </a:ext>
                  </a:extLst>
                </a:gridCol>
                <a:gridCol w="696312">
                  <a:extLst>
                    <a:ext uri="{9D8B030D-6E8A-4147-A177-3AD203B41FA5}">
                      <a16:colId xmlns:a16="http://schemas.microsoft.com/office/drawing/2014/main" val="2157997844"/>
                    </a:ext>
                  </a:extLst>
                </a:gridCol>
                <a:gridCol w="812774">
                  <a:extLst>
                    <a:ext uri="{9D8B030D-6E8A-4147-A177-3AD203B41FA5}">
                      <a16:colId xmlns:a16="http://schemas.microsoft.com/office/drawing/2014/main" val="4049674850"/>
                    </a:ext>
                  </a:extLst>
                </a:gridCol>
              </a:tblGrid>
              <a:tr h="184150">
                <a:tc>
                  <a:txBody>
                    <a:bodyPr/>
                    <a:lstStyle/>
                    <a:p>
                      <a:pPr algn="l" fontAlgn="base"/>
                      <a:r>
                        <a:rPr lang="en-GB" sz="1000" b="1" i="0" dirty="0">
                          <a:solidFill>
                            <a:srgbClr val="FFFFFF"/>
                          </a:solidFill>
                          <a:effectLst/>
                          <a:latin typeface="Montserrat" panose="00000500000000000000" pitchFamily="50" charset="0"/>
                        </a:rPr>
                        <a:t>Does the trust have agreed referral pathways for children with mental health concerns?​</a:t>
                      </a:r>
                      <a:endParaRPr lang="en-GB" b="1" i="0" dirty="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2019​</a:t>
                      </a:r>
                      <a:endParaRPr lang="en-GB" b="1" i="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2020​</a:t>
                      </a:r>
                      <a:endParaRPr lang="en-GB" b="1" i="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2021​</a:t>
                      </a:r>
                      <a:endParaRPr lang="en-GB" b="1" i="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2022​</a:t>
                      </a:r>
                      <a:endParaRPr lang="en-GB" b="1" i="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2021 -EPEN​</a:t>
                      </a:r>
                      <a:endParaRPr lang="en-GB" b="1" i="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2021- England &amp; Wales​</a:t>
                      </a:r>
                      <a:endParaRPr lang="en-GB" b="1" i="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2022 -EPEN​</a:t>
                      </a:r>
                      <a:endParaRPr lang="en-GB" b="1" i="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a:solidFill>
                            <a:srgbClr val="FFFFFF"/>
                          </a:solidFill>
                          <a:effectLst/>
                          <a:latin typeface="Montserrat" panose="00000500000000000000" pitchFamily="50" charset="0"/>
                        </a:rPr>
                        <a:t>2022- England &amp; Wales​</a:t>
                      </a:r>
                      <a:endParaRPr lang="en-GB" b="1" i="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638766228"/>
                  </a:ext>
                </a:extLst>
              </a:tr>
              <a:tr h="127000">
                <a:tc>
                  <a:txBody>
                    <a:bodyPr/>
                    <a:lstStyle/>
                    <a:p>
                      <a:pPr algn="l" fontAlgn="base"/>
                      <a:r>
                        <a:rPr lang="en-GB" sz="1000" b="0" i="0">
                          <a:solidFill>
                            <a:srgbClr val="000000"/>
                          </a:solidFill>
                          <a:effectLst/>
                          <a:latin typeface="Montserrat" panose="00000500000000000000" pitchFamily="50" charset="0"/>
                        </a:rPr>
                        <a:t>Anxiety​</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u="none" strike="noStrike">
                          <a:solidFill>
                            <a:srgbClr val="FFFFFF"/>
                          </a:solidFill>
                          <a:effectLst/>
                          <a:latin typeface="Montserrat" panose="00000500000000000000" pitchFamily="50" charset="0"/>
                        </a:rPr>
                        <a:t>54%</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60%</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54%</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a:solidFill>
                            <a:srgbClr val="FFFFFF"/>
                          </a:solidFill>
                          <a:effectLst/>
                          <a:latin typeface="Montserrat" panose="00000500000000000000" pitchFamily="50" charset="0"/>
                        </a:rPr>
                        <a:t>64%</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1230536261"/>
                  </a:ext>
                </a:extLst>
              </a:tr>
              <a:tr h="127000">
                <a:tc>
                  <a:txBody>
                    <a:bodyPr/>
                    <a:lstStyle/>
                    <a:p>
                      <a:pPr algn="l" fontAlgn="base"/>
                      <a:r>
                        <a:rPr lang="en-GB" sz="1000" b="0" i="0">
                          <a:solidFill>
                            <a:srgbClr val="000000"/>
                          </a:solidFill>
                          <a:effectLst/>
                          <a:latin typeface="Montserrat" panose="00000500000000000000" pitchFamily="50" charset="0"/>
                        </a:rPr>
                        <a:t>Depression​</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u="none" strike="noStrike">
                          <a:solidFill>
                            <a:srgbClr val="FFFFFF"/>
                          </a:solidFill>
                          <a:effectLst/>
                          <a:latin typeface="Montserrat" panose="00000500000000000000" pitchFamily="50" charset="0"/>
                        </a:rPr>
                        <a:t>54%</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60%</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54%</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a:solidFill>
                            <a:srgbClr val="FFFFFF"/>
                          </a:solidFill>
                          <a:effectLst/>
                          <a:latin typeface="Montserrat" panose="00000500000000000000" pitchFamily="50" charset="0"/>
                        </a:rPr>
                        <a:t>65%</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2365206440"/>
                  </a:ext>
                </a:extLst>
              </a:tr>
              <a:tr h="127000">
                <a:tc>
                  <a:txBody>
                    <a:bodyPr/>
                    <a:lstStyle/>
                    <a:p>
                      <a:pPr algn="l" fontAlgn="base"/>
                      <a:r>
                        <a:rPr lang="en-GB" sz="1000" b="0" i="0">
                          <a:solidFill>
                            <a:srgbClr val="000000"/>
                          </a:solidFill>
                          <a:effectLst/>
                          <a:latin typeface="Montserrat" panose="00000500000000000000" pitchFamily="50" charset="0"/>
                        </a:rPr>
                        <a:t>Mood Disorder​</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u="none" strike="noStrike">
                          <a:solidFill>
                            <a:srgbClr val="FFFFFF"/>
                          </a:solidFill>
                          <a:effectLst/>
                          <a:latin typeface="Montserrat" panose="00000500000000000000" pitchFamily="50" charset="0"/>
                        </a:rPr>
                        <a:t>54%</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59%</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54%</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a:solidFill>
                            <a:srgbClr val="FFFFFF"/>
                          </a:solidFill>
                          <a:effectLst/>
                          <a:latin typeface="Montserrat" panose="00000500000000000000" pitchFamily="50" charset="0"/>
                        </a:rPr>
                        <a:t>63%</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2417808590"/>
                  </a:ext>
                </a:extLst>
              </a:tr>
              <a:tr h="127000">
                <a:tc>
                  <a:txBody>
                    <a:bodyPr/>
                    <a:lstStyle/>
                    <a:p>
                      <a:pPr algn="l" fontAlgn="base"/>
                      <a:r>
                        <a:rPr lang="en-GB" sz="1000" b="0" i="0">
                          <a:solidFill>
                            <a:srgbClr val="000000"/>
                          </a:solidFill>
                          <a:effectLst/>
                          <a:latin typeface="Montserrat" panose="00000500000000000000" pitchFamily="50" charset="0"/>
                        </a:rPr>
                        <a:t>Non-epileptic attack disorder​</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u="none" strike="noStrike">
                          <a:solidFill>
                            <a:srgbClr val="FFFFFF"/>
                          </a:solidFill>
                          <a:effectLst/>
                          <a:latin typeface="Montserrat" panose="00000500000000000000" pitchFamily="50" charset="0"/>
                        </a:rPr>
                        <a:t>38%</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44%</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54%</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a:solidFill>
                            <a:srgbClr val="FFFFFF"/>
                          </a:solidFill>
                          <a:effectLst/>
                          <a:latin typeface="Montserrat" panose="00000500000000000000" pitchFamily="50" charset="0"/>
                        </a:rPr>
                        <a:t>52%</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4193291081"/>
                  </a:ext>
                </a:extLst>
              </a:tr>
              <a:tr h="127000">
                <a:tc>
                  <a:txBody>
                    <a:bodyPr/>
                    <a:lstStyle/>
                    <a:p>
                      <a:pPr algn="l" fontAlgn="base"/>
                      <a:r>
                        <a:rPr lang="en-GB" sz="1000" b="0" i="0">
                          <a:solidFill>
                            <a:srgbClr val="000000"/>
                          </a:solidFill>
                          <a:effectLst/>
                          <a:latin typeface="Montserrat" panose="00000500000000000000" pitchFamily="50" charset="0"/>
                        </a:rPr>
                        <a:t>Other​</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u="none" strike="noStrike">
                          <a:solidFill>
                            <a:srgbClr val="FFFFFF"/>
                          </a:solidFill>
                          <a:effectLst/>
                          <a:latin typeface="Montserrat" panose="00000500000000000000" pitchFamily="50" charset="0"/>
                        </a:rPr>
                        <a:t>0%</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5%</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0%</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a:solidFill>
                            <a:srgbClr val="FFFFFF"/>
                          </a:solidFill>
                          <a:effectLst/>
                          <a:latin typeface="Montserrat" panose="00000500000000000000" pitchFamily="50" charset="0"/>
                        </a:rPr>
                        <a:t>7%</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1780467326"/>
                  </a:ext>
                </a:extLst>
              </a:tr>
              <a:tr h="127000">
                <a:tc>
                  <a:txBody>
                    <a:bodyPr/>
                    <a:lstStyle/>
                    <a:p>
                      <a:pPr algn="l" fontAlgn="base"/>
                      <a:r>
                        <a:rPr lang="en-GB" sz="1000" b="0" i="0">
                          <a:solidFill>
                            <a:srgbClr val="000000"/>
                          </a:solidFill>
                          <a:effectLst/>
                          <a:latin typeface="Montserrat" panose="00000500000000000000" pitchFamily="50" charset="0"/>
                        </a:rPr>
                        <a:t>None​</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Yes</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Yes</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Yes</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Yes</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u="none" strike="noStrike">
                          <a:solidFill>
                            <a:srgbClr val="FFFFFF"/>
                          </a:solidFill>
                          <a:effectLst/>
                          <a:latin typeface="Montserrat" panose="00000500000000000000" pitchFamily="50" charset="0"/>
                        </a:rPr>
                        <a:t>31%</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34%</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31%</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dirty="0">
                          <a:solidFill>
                            <a:srgbClr val="FFFFFF"/>
                          </a:solidFill>
                          <a:effectLst/>
                          <a:latin typeface="Montserrat" panose="00000500000000000000" pitchFamily="50" charset="0"/>
                        </a:rPr>
                        <a:t>30%</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2523398240"/>
                  </a:ext>
                </a:extLst>
              </a:tr>
            </a:tbl>
          </a:graphicData>
        </a:graphic>
      </p:graphicFrame>
      <p:sp>
        <p:nvSpPr>
          <p:cNvPr id="5" name="TextBox 4">
            <a:extLst>
              <a:ext uri="{FF2B5EF4-FFF2-40B4-BE49-F238E27FC236}">
                <a16:creationId xmlns:a16="http://schemas.microsoft.com/office/drawing/2014/main" id="{E27B28AC-A751-D404-1480-7B7E2899E864}"/>
              </a:ext>
            </a:extLst>
          </p:cNvPr>
          <p:cNvSpPr txBox="1"/>
          <p:nvPr/>
        </p:nvSpPr>
        <p:spPr>
          <a:xfrm>
            <a:off x="467543" y="794900"/>
            <a:ext cx="7975275" cy="569836"/>
          </a:xfrm>
          <a:prstGeom prst="rect">
            <a:avLst/>
          </a:prstGeom>
          <a:solidFill>
            <a:schemeClr val="accent1">
              <a:lumMod val="20000"/>
              <a:lumOff val="80000"/>
            </a:schemeClr>
          </a:solidFill>
        </p:spPr>
        <p:txBody>
          <a:bodyPr wrap="square" rtlCol="0">
            <a:spAutoFit/>
          </a:bodyPr>
          <a:lstStyle/>
          <a:p>
            <a:pPr algn="just">
              <a:lnSpc>
                <a:spcPct val="150000"/>
              </a:lnSpc>
            </a:pPr>
            <a:r>
              <a:rPr lang="en-GB" sz="1100" b="1" dirty="0">
                <a:latin typeface="Montserrat" panose="00000500000000000000" pitchFamily="50" charset="0"/>
              </a:rPr>
              <a:t>Currently North West Anglia service do not have agreed referral pathways for children with mental health concerns.</a:t>
            </a:r>
          </a:p>
        </p:txBody>
      </p:sp>
    </p:spTree>
    <p:extLst>
      <p:ext uri="{BB962C8B-B14F-4D97-AF65-F5344CB8AC3E}">
        <p14:creationId xmlns:p14="http://schemas.microsoft.com/office/powerpoint/2010/main" val="1232467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51520" y="915566"/>
            <a:ext cx="8229600" cy="475562"/>
          </a:xfrm>
        </p:spPr>
        <p:txBody>
          <a:bodyPr>
            <a:noAutofit/>
          </a:bodyPr>
          <a:lstStyle/>
          <a:p>
            <a:br>
              <a:rPr lang="en-GB" sz="2000" dirty="0"/>
            </a:br>
            <a:br>
              <a:rPr lang="en-GB" sz="2000" dirty="0"/>
            </a:br>
            <a:r>
              <a:rPr lang="en-GB" sz="2000" dirty="0"/>
              <a:t>​</a:t>
            </a:r>
            <a:br>
              <a:rPr lang="en-GB" sz="2000" dirty="0"/>
            </a:br>
            <a:br>
              <a:rPr lang="en-GB" sz="2000" dirty="0"/>
            </a:br>
            <a:endParaRPr lang="en-GB" sz="2000" dirty="0"/>
          </a:p>
        </p:txBody>
      </p:sp>
      <p:sp>
        <p:nvSpPr>
          <p:cNvPr id="4" name="Title 1">
            <a:extLst>
              <a:ext uri="{FF2B5EF4-FFF2-40B4-BE49-F238E27FC236}">
                <a16:creationId xmlns:a16="http://schemas.microsoft.com/office/drawing/2014/main" id="{D2FB6F09-078A-2B59-D579-1AFB0BC3735F}"/>
              </a:ext>
            </a:extLst>
          </p:cNvPr>
          <p:cNvSpPr txBox="1">
            <a:spLocks/>
          </p:cNvSpPr>
          <p:nvPr/>
        </p:nvSpPr>
        <p:spPr>
          <a:xfrm>
            <a:off x="259811" y="0"/>
            <a:ext cx="8183008" cy="77155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Audit results cohort 3/4 – Appropriate first assessment-North-West Anglia Foundation Trust​</a:t>
            </a:r>
          </a:p>
        </p:txBody>
      </p:sp>
      <p:sp>
        <p:nvSpPr>
          <p:cNvPr id="3" name="TextBox 2">
            <a:extLst>
              <a:ext uri="{FF2B5EF4-FFF2-40B4-BE49-F238E27FC236}">
                <a16:creationId xmlns:a16="http://schemas.microsoft.com/office/drawing/2014/main" id="{6683D0F9-0A02-CB3E-84AB-6D67DED329BE}"/>
              </a:ext>
            </a:extLst>
          </p:cNvPr>
          <p:cNvSpPr txBox="1"/>
          <p:nvPr/>
        </p:nvSpPr>
        <p:spPr>
          <a:xfrm>
            <a:off x="837928" y="784318"/>
            <a:ext cx="7406480" cy="569836"/>
          </a:xfrm>
          <a:prstGeom prst="rect">
            <a:avLst/>
          </a:prstGeom>
          <a:solidFill>
            <a:schemeClr val="accent1">
              <a:lumMod val="20000"/>
              <a:lumOff val="80000"/>
            </a:schemeClr>
          </a:solidFill>
        </p:spPr>
        <p:txBody>
          <a:bodyPr wrap="square" rtlCol="0">
            <a:spAutoFit/>
          </a:bodyPr>
          <a:lstStyle/>
          <a:p>
            <a:pPr algn="just">
              <a:lnSpc>
                <a:spcPct val="150000"/>
              </a:lnSpc>
            </a:pPr>
            <a:r>
              <a:rPr lang="en-GB" sz="1100" b="1" i="0" dirty="0">
                <a:effectLst/>
                <a:latin typeface="Montserrat" panose="00000500000000000000" pitchFamily="50" charset="0"/>
              </a:rPr>
              <a:t>The percentage of CYP with evidence of description of consideration of emotional or behavioural problems​</a:t>
            </a:r>
            <a:r>
              <a:rPr lang="en-GB" sz="1100" b="1" i="0" dirty="0">
                <a:solidFill>
                  <a:srgbClr val="000000"/>
                </a:solidFill>
                <a:effectLst/>
                <a:latin typeface="Montserrat" panose="00000500000000000000" pitchFamily="50" charset="0"/>
              </a:rPr>
              <a:t>​,</a:t>
            </a:r>
            <a:r>
              <a:rPr lang="en-GB" sz="1100" b="1" dirty="0">
                <a:solidFill>
                  <a:srgbClr val="000000"/>
                </a:solidFill>
                <a:latin typeface="Montserrat" panose="00000500000000000000" pitchFamily="50" charset="0"/>
              </a:rPr>
              <a:t> </a:t>
            </a:r>
            <a:r>
              <a:rPr lang="en-GB" sz="1100" b="1" i="0" dirty="0">
                <a:effectLst/>
                <a:latin typeface="Montserrat" panose="00000500000000000000" pitchFamily="50" charset="0"/>
              </a:rPr>
              <a:t>increased to 90% in 2021 </a:t>
            </a:r>
            <a:r>
              <a:rPr lang="en-GB" sz="1100" b="1" dirty="0">
                <a:latin typeface="Montserrat" panose="00000500000000000000" pitchFamily="50" charset="0"/>
              </a:rPr>
              <a:t>above regional and national averages </a:t>
            </a:r>
            <a:r>
              <a:rPr lang="en-GB" sz="1100" b="1" i="0" dirty="0">
                <a:effectLst/>
                <a:latin typeface="Montserrat" panose="00000500000000000000" pitchFamily="50" charset="0"/>
              </a:rPr>
              <a:t>and 86</a:t>
            </a:r>
            <a:r>
              <a:rPr lang="en-GB" sz="1100" b="1" dirty="0">
                <a:latin typeface="Montserrat" panose="00000500000000000000" pitchFamily="50" charset="0"/>
              </a:rPr>
              <a:t>% in 2022.</a:t>
            </a:r>
            <a:endParaRPr lang="en-GB" sz="1100" b="1" i="0" dirty="0">
              <a:effectLst/>
              <a:latin typeface="Montserrat" panose="00000500000000000000" pitchFamily="50" charset="0"/>
            </a:endParaRPr>
          </a:p>
        </p:txBody>
      </p:sp>
      <p:graphicFrame>
        <p:nvGraphicFramePr>
          <p:cNvPr id="8" name="Content Placeholder 5">
            <a:extLst>
              <a:ext uri="{FF2B5EF4-FFF2-40B4-BE49-F238E27FC236}">
                <a16:creationId xmlns:a16="http://schemas.microsoft.com/office/drawing/2014/main" id="{980220D2-0D02-F023-652C-52DEDB4AE395}"/>
              </a:ext>
            </a:extLst>
          </p:cNvPr>
          <p:cNvGraphicFramePr>
            <a:graphicFrameLocks noGrp="1"/>
          </p:cNvGraphicFramePr>
          <p:nvPr>
            <p:extLst>
              <p:ext uri="{D42A27DB-BD31-4B8C-83A1-F6EECF244321}">
                <p14:modId xmlns:p14="http://schemas.microsoft.com/office/powerpoint/2010/main" val="1213264161"/>
              </p:ext>
            </p:extLst>
          </p:nvPr>
        </p:nvGraphicFramePr>
        <p:xfrm>
          <a:off x="837928" y="1485402"/>
          <a:ext cx="6908106" cy="32816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673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23528" y="757798"/>
            <a:ext cx="8352928" cy="4478248"/>
          </a:xfrm>
        </p:spPr>
        <p:txBody>
          <a:bodyPr>
            <a:noAutofit/>
          </a:bodyPr>
          <a:lstStyle/>
          <a:p>
            <a:pPr marL="0" indent="0">
              <a:lnSpc>
                <a:spcPct val="150000"/>
              </a:lnSpc>
              <a:buNone/>
            </a:pPr>
            <a:r>
              <a:rPr lang="en-GB" sz="1150" b="1" dirty="0">
                <a:solidFill>
                  <a:schemeClr val="tx1"/>
                </a:solidFill>
                <a:latin typeface="Montserrat" panose="00000500000000000000" pitchFamily="50" charset="0"/>
                <a:cs typeface="Arial" panose="020B0604020202020204" pitchFamily="34" charset="0"/>
              </a:rPr>
              <a:t>Challenges</a:t>
            </a:r>
          </a:p>
          <a:p>
            <a:pPr algn="just">
              <a:lnSpc>
                <a:spcPct val="150000"/>
              </a:lnSpc>
              <a:buFont typeface="Arial" panose="020B0604020202020204" pitchFamily="34" charset="0"/>
              <a:buChar char="•"/>
            </a:pPr>
            <a:r>
              <a:rPr lang="en-GB" sz="1100" dirty="0"/>
              <a:t>The team found it difficult at times to find time as a team to make plans and move the project forward due to cross-site working</a:t>
            </a:r>
            <a:r>
              <a:rPr lang="en-GB" sz="1100" b="1" dirty="0"/>
              <a:t>.</a:t>
            </a:r>
            <a:endParaRPr lang="en-GB" sz="1100" dirty="0"/>
          </a:p>
          <a:p>
            <a:pPr algn="just">
              <a:lnSpc>
                <a:spcPct val="150000"/>
              </a:lnSpc>
              <a:buFont typeface="Arial" panose="020B0604020202020204" pitchFamily="34" charset="0"/>
              <a:buChar char="•"/>
            </a:pPr>
            <a:r>
              <a:rPr lang="en-GB" sz="1100" dirty="0"/>
              <a:t>The team was made aware that formal services, such as CAMHS, were not always accepting referrals, and even if they were, patients would experience long waiting times. ​</a:t>
            </a:r>
          </a:p>
          <a:p>
            <a:pPr algn="just">
              <a:lnSpc>
                <a:spcPct val="150000"/>
              </a:lnSpc>
              <a:buFont typeface="Arial" panose="020B0604020202020204" pitchFamily="34" charset="0"/>
              <a:buChar char="•"/>
            </a:pPr>
            <a:r>
              <a:rPr lang="en-GB" sz="1100" dirty="0"/>
              <a:t>Challenges with participating in the EQIP across both sites with different teams and different patient populations. ​</a:t>
            </a:r>
          </a:p>
          <a:p>
            <a:pPr algn="just">
              <a:lnSpc>
                <a:spcPct val="150000"/>
              </a:lnSpc>
              <a:buFont typeface="Arial" panose="020B0604020202020204" pitchFamily="34" charset="0"/>
              <a:buChar char="•"/>
            </a:pPr>
            <a:r>
              <a:rPr lang="en-GB" sz="1100" dirty="0"/>
              <a:t>It had to be adaptable and opportunistic to identify children over 11 years old within their epilepsy clinics due to logistics. ​</a:t>
            </a:r>
          </a:p>
          <a:p>
            <a:pPr algn="just">
              <a:lnSpc>
                <a:spcPct val="150000"/>
              </a:lnSpc>
              <a:buFont typeface="Arial" panose="020B0604020202020204" pitchFamily="34" charset="0"/>
              <a:buChar char="•"/>
            </a:pPr>
            <a:r>
              <a:rPr lang="en-GB" sz="1100" dirty="0"/>
              <a:t>The team struggled with staff absences, time constraints, and winter pressures. ​</a:t>
            </a: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nSpc>
                <a:spcPct val="150000"/>
              </a:lnSpc>
              <a:buNone/>
            </a:pPr>
            <a:r>
              <a:rPr lang="en-GB" sz="1150" b="1" dirty="0">
                <a:solidFill>
                  <a:schemeClr val="tx1"/>
                </a:solidFill>
                <a:latin typeface="Montserrat" panose="00000500000000000000" pitchFamily="50" charset="0"/>
                <a:cs typeface="Arial" panose="020B0604020202020204" pitchFamily="34" charset="0"/>
              </a:rPr>
              <a:t> </a:t>
            </a:r>
          </a:p>
        </p:txBody>
      </p:sp>
      <p:sp>
        <p:nvSpPr>
          <p:cNvPr id="4" name="Title 1">
            <a:extLst>
              <a:ext uri="{FF2B5EF4-FFF2-40B4-BE49-F238E27FC236}">
                <a16:creationId xmlns:a16="http://schemas.microsoft.com/office/drawing/2014/main" id="{D2FB6F09-078A-2B59-D579-1AFB0BC3735F}"/>
              </a:ext>
            </a:extLst>
          </p:cNvPr>
          <p:cNvSpPr txBox="1">
            <a:spLocks/>
          </p:cNvSpPr>
          <p:nvPr/>
        </p:nvSpPr>
        <p:spPr>
          <a:xfrm>
            <a:off x="251520" y="338973"/>
            <a:ext cx="8183008" cy="339941"/>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Mental health referral pathways - North-West Anglia Foundation Trust​</a:t>
            </a:r>
          </a:p>
          <a:p>
            <a:endParaRPr lang="en-GB" sz="2000" dirty="0"/>
          </a:p>
        </p:txBody>
      </p:sp>
    </p:spTree>
    <p:extLst>
      <p:ext uri="{BB962C8B-B14F-4D97-AF65-F5344CB8AC3E}">
        <p14:creationId xmlns:p14="http://schemas.microsoft.com/office/powerpoint/2010/main" val="1782538445"/>
      </p:ext>
    </p:extLst>
  </p:cSld>
  <p:clrMapOvr>
    <a:masterClrMapping/>
  </p:clrMapOvr>
</p:sld>
</file>

<file path=ppt/theme/theme1.xml><?xml version="1.0" encoding="utf-8"?>
<a:theme xmlns:a="http://schemas.openxmlformats.org/drawingml/2006/main" name="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cf76f155ced4ddcb4097134ff3c332f xmlns="e7b00261-fff3-41e0-a06e-29be7bbb4b90">
      <Terms xmlns="http://schemas.microsoft.com/office/infopath/2007/PartnerControls"/>
    </lcf76f155ced4ddcb4097134ff3c332f>
    <TaxCatchAll xmlns="19cfbb22-967d-441b-b2d0-56543b08ad7d">
      <Value>2</Value>
      <Value>1</Value>
    </TaxCatchAll>
    <i17683cc25004393bf5e7a85079a67d2 xmlns="19cfbb22-967d-441b-b2d0-56543b08ad7d">
      <Terms xmlns="http://schemas.microsoft.com/office/infopath/2007/PartnerControls"/>
    </i17683cc25004393bf5e7a85079a67d2>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MediaLengthInSeconds xmlns="e7b00261-fff3-41e0-a06e-29be7bbb4b90" xsi:nil="true"/>
    <SharedWithUsers xmlns="19cfbb22-967d-441b-b2d0-56543b08ad7d">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32" ma:contentTypeDescription="Create a new document." ma:contentTypeScope="" ma:versionID="43a092e388befc42c59aa7a5e68b34ef">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224c33fb47e9347930edbe9cd0369c4b"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element ref="ns4:MediaServiceObjectDetectorVersions" minOccurs="0"/>
                <xsd:element ref="ns4:MediaServiceSearchPropertie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MediaServiceLocation" ma:index="39"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B12CE7-3897-4E97-90C7-7944684A0DB5}">
  <ds:schemaRefs>
    <ds:schemaRef ds:uri="http://schemas.microsoft.com/sharepoint/v3/contenttype/forms"/>
  </ds:schemaRefs>
</ds:datastoreItem>
</file>

<file path=customXml/itemProps2.xml><?xml version="1.0" encoding="utf-8"?>
<ds:datastoreItem xmlns:ds="http://schemas.openxmlformats.org/officeDocument/2006/customXml" ds:itemID="{2829D8D8-B6CC-4567-96DC-4A66CDBDCB9D}">
  <ds:schemaRefs>
    <ds:schemaRef ds:uri="http://purl.org/dc/elements/1.1/"/>
    <ds:schemaRef ds:uri="http://schemas.microsoft.com/office/2006/metadata/properties"/>
    <ds:schemaRef ds:uri="19cfbb22-967d-441b-b2d0-56543b08ad7d"/>
    <ds:schemaRef ds:uri="http://schemas.microsoft.com/office/2006/documentManagement/types"/>
    <ds:schemaRef ds:uri="http://schemas.microsoft.com/sharepoint/v3/fields"/>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 ds:uri="e7b00261-fff3-41e0-a06e-29be7bbb4b90"/>
  </ds:schemaRefs>
</ds:datastoreItem>
</file>

<file path=customXml/itemProps3.xml><?xml version="1.0" encoding="utf-8"?>
<ds:datastoreItem xmlns:ds="http://schemas.openxmlformats.org/officeDocument/2006/customXml" ds:itemID="{97A4E405-5766-4BA1-9325-A5C8181C91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fbb22-967d-441b-b2d0-56543b08ad7d"/>
    <ds:schemaRef ds:uri="http://schemas.microsoft.com/sharepoint/v3/fields"/>
    <ds:schemaRef ds:uri="e7b00261-fff3-41e0-a06e-29be7bbb4b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39019</TotalTime>
  <Words>1485</Words>
  <Application>Microsoft Office PowerPoint</Application>
  <PresentationFormat>On-screen Show (16:9)</PresentationFormat>
  <Paragraphs>150</Paragraphs>
  <Slides>12</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Calibri</vt:lpstr>
      <vt:lpstr>Montserrat</vt:lpstr>
      <vt:lpstr>Arial</vt:lpstr>
      <vt:lpstr>Courier New</vt:lpstr>
      <vt:lpstr>Office Theme</vt:lpstr>
      <vt:lpstr>3_Office Theme</vt:lpstr>
      <vt:lpstr>  ​  </vt:lpstr>
      <vt:lpstr>  ​  </vt:lpstr>
      <vt:lpstr>  ​  </vt:lpstr>
      <vt:lpstr>PowerPoint Presentation</vt:lpstr>
      <vt:lpstr>  ​  </vt:lpstr>
      <vt:lpstr>  ​  </vt:lpstr>
      <vt:lpstr>  ​  </vt:lpstr>
      <vt:lpstr>  ​  </vt:lpstr>
      <vt:lpstr>PowerPoint Presentation</vt:lpstr>
      <vt:lpstr>PowerPoint Presentation</vt:lpstr>
      <vt:lpstr>  ​  </vt:lpstr>
      <vt:lpstr> https://eqip.rcpch.ac.uk</vt:lpstr>
    </vt:vector>
  </TitlesOfParts>
  <Company>RCPCH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Ball</dc:creator>
  <cp:lastModifiedBy>Melanie David-Feveck</cp:lastModifiedBy>
  <cp:revision>137</cp:revision>
  <dcterms:created xsi:type="dcterms:W3CDTF">2014-06-02T14:56:21Z</dcterms:created>
  <dcterms:modified xsi:type="dcterms:W3CDTF">2024-03-05T11:36:16Z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status">
    <vt:lpwstr/>
  </property>
  <property fmtid="{D5CDD505-2E9C-101B-9397-08002B2CF9AE}" pid="3" name="Archive">
    <vt:lpwstr/>
  </property>
  <property fmtid="{D5CDD505-2E9C-101B-9397-08002B2CF9AE}" pid="4" name="Business Activity">
    <vt:lpwstr/>
  </property>
  <property fmtid="{D5CDD505-2E9C-101B-9397-08002B2CF9AE}" pid="5" name="MediaServiceImageTags">
    <vt:lpwstr/>
  </property>
  <property fmtid="{D5CDD505-2E9C-101B-9397-08002B2CF9AE}" pid="6" name="ContentTypeId">
    <vt:lpwstr>0x010100F73892B6BD4C814D864FE852C6B62926</vt:lpwstr>
  </property>
  <property fmtid="{D5CDD505-2E9C-101B-9397-08002B2CF9AE}" pid="7" name="Project/ contract status">
    <vt:lpwstr/>
  </property>
  <property fmtid="{D5CDD505-2E9C-101B-9397-08002B2CF9AE}" pid="8" name="Division">
    <vt:lpwstr>1;#Research ＆ Quality Improvement|40ffecb9-eb64-4eb4-bbcd-9ff92017558e</vt:lpwstr>
  </property>
  <property fmtid="{D5CDD505-2E9C-101B-9397-08002B2CF9AE}" pid="9" name="Information type">
    <vt:lpwstr/>
  </property>
  <property fmtid="{D5CDD505-2E9C-101B-9397-08002B2CF9AE}" pid="10" name="Business Function">
    <vt:lpwstr>2;#Quality Improvement|f929b268-8fc1-4432-9c8d-4653c804bdfc</vt:lpwstr>
  </property>
  <property fmtid="{D5CDD505-2E9C-101B-9397-08002B2CF9AE}" pid="11" name="xd_ProgID">
    <vt:lpwstr/>
  </property>
  <property fmtid="{D5CDD505-2E9C-101B-9397-08002B2CF9AE}" pid="12" name="_ColorHex">
    <vt:lpwstr/>
  </property>
  <property fmtid="{D5CDD505-2E9C-101B-9397-08002B2CF9AE}" pid="13" name="ComplianceAssetId">
    <vt:lpwstr/>
  </property>
  <property fmtid="{D5CDD505-2E9C-101B-9397-08002B2CF9AE}" pid="14" name="TemplateUrl">
    <vt:lpwstr/>
  </property>
  <property fmtid="{D5CDD505-2E9C-101B-9397-08002B2CF9AE}" pid="15" name="l9151f26d9d24fb2bafecc2135ce3309">
    <vt:lpwstr>Research ＆ Quality Improvement|c788aced-109f-432d-9368-116094370ebc</vt:lpwstr>
  </property>
  <property fmtid="{D5CDD505-2E9C-101B-9397-08002B2CF9AE}" pid="16" name="_ExtendedDescription">
    <vt:lpwstr/>
  </property>
  <property fmtid="{D5CDD505-2E9C-101B-9397-08002B2CF9AE}" pid="17" name="_ColorTag">
    <vt:lpwstr/>
  </property>
  <property fmtid="{D5CDD505-2E9C-101B-9397-08002B2CF9AE}" pid="18" name="TriggerFlowInfo">
    <vt:lpwstr/>
  </property>
  <property fmtid="{D5CDD505-2E9C-101B-9397-08002B2CF9AE}" pid="19" name="xd_Signature">
    <vt:bool>false</vt:bool>
  </property>
  <property fmtid="{D5CDD505-2E9C-101B-9397-08002B2CF9AE}" pid="20" name="_Emoji">
    <vt:lpwstr/>
  </property>
  <property fmtid="{D5CDD505-2E9C-101B-9397-08002B2CF9AE}" pid="21" name="ba13835014884b89bed364837ca9ec39">
    <vt:lpwstr>Audits|ae63694e-9999-473c-882e-084b09c6631d</vt:lpwstr>
  </property>
  <property fmtid="{D5CDD505-2E9C-101B-9397-08002B2CF9AE}" pid="22" name="Project_x002F__x0020_contract_x0020_status">
    <vt:lpwstr/>
  </property>
  <property fmtid="{D5CDD505-2E9C-101B-9397-08002B2CF9AE}" pid="23" name="Business_x0020_Activity">
    <vt:lpwstr/>
  </property>
  <property fmtid="{D5CDD505-2E9C-101B-9397-08002B2CF9AE}" pid="24" name="Document_x0020_status">
    <vt:lpwstr/>
  </property>
  <property fmtid="{D5CDD505-2E9C-101B-9397-08002B2CF9AE}" pid="25" name="Information_x0020_type">
    <vt:lpwstr/>
  </property>
</Properties>
</file>