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345" r:id="rId5"/>
    <p:sldId id="485" r:id="rId6"/>
    <p:sldId id="346" r:id="rId7"/>
    <p:sldId id="454" r:id="rId8"/>
    <p:sldId id="372" r:id="rId9"/>
    <p:sldId id="449" r:id="rId10"/>
    <p:sldId id="434" r:id="rId11"/>
    <p:sldId id="371" r:id="rId12"/>
    <p:sldId id="374" r:id="rId13"/>
    <p:sldId id="373" r:id="rId14"/>
    <p:sldId id="376" r:id="rId15"/>
    <p:sldId id="369" r:id="rId16"/>
    <p:sldId id="375" r:id="rId17"/>
    <p:sldId id="355" r:id="rId18"/>
    <p:sldId id="435" r:id="rId19"/>
    <p:sldId id="496" r:id="rId20"/>
  </p:sldIdLst>
  <p:sldSz cx="9144000" cy="5143500" type="screen16x9"/>
  <p:notesSz cx="6858000" cy="9144000"/>
  <p:embeddedFontLst>
    <p:embeddedFont>
      <p:font typeface="Montserrat" panose="00000500000000000000" pitchFamily="50"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1275B"/>
    <a:srgbClr val="009CCE"/>
    <a:srgbClr val="11A7F2"/>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8" autoAdjust="0"/>
  </p:normalViewPr>
  <p:slideViewPr>
    <p:cSldViewPr>
      <p:cViewPr varScale="1">
        <p:scale>
          <a:sx n="135" d="100"/>
          <a:sy n="135" d="100"/>
        </p:scale>
        <p:origin x="846" y="114"/>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52F572BA-23E3-4BE5-B7FE-C474D459E62D}"/>
    <pc:docChg chg="delSld modSld delMainMaster delSection modSection">
      <pc:chgData name="Melanie David-Feveck" userId="9e4d456e-893c-4367-b601-72fce04ebd6b" providerId="ADAL" clId="{52F572BA-23E3-4BE5-B7FE-C474D459E62D}" dt="2024-03-05T09:49:46.669" v="3" actId="6549"/>
      <pc:docMkLst>
        <pc:docMk/>
      </pc:docMkLst>
      <pc:sldChg chg="del">
        <pc:chgData name="Melanie David-Feveck" userId="9e4d456e-893c-4367-b601-72fce04ebd6b" providerId="ADAL" clId="{52F572BA-23E3-4BE5-B7FE-C474D459E62D}" dt="2024-03-04T16:25:50.194" v="0" actId="47"/>
        <pc:sldMkLst>
          <pc:docMk/>
          <pc:sldMk cId="303593017" sldId="258"/>
        </pc:sldMkLst>
      </pc:sldChg>
      <pc:sldChg chg="del">
        <pc:chgData name="Melanie David-Feveck" userId="9e4d456e-893c-4367-b601-72fce04ebd6b" providerId="ADAL" clId="{52F572BA-23E3-4BE5-B7FE-C474D459E62D}" dt="2024-03-04T16:25:59.582" v="1" actId="47"/>
        <pc:sldMkLst>
          <pc:docMk/>
          <pc:sldMk cId="799324392" sldId="259"/>
        </pc:sldMkLst>
      </pc:sldChg>
      <pc:sldChg chg="del">
        <pc:chgData name="Melanie David-Feveck" userId="9e4d456e-893c-4367-b601-72fce04ebd6b" providerId="ADAL" clId="{52F572BA-23E3-4BE5-B7FE-C474D459E62D}" dt="2024-03-04T16:25:50.194" v="0" actId="47"/>
        <pc:sldMkLst>
          <pc:docMk/>
          <pc:sldMk cId="714852886" sldId="272"/>
        </pc:sldMkLst>
      </pc:sldChg>
      <pc:sldChg chg="del">
        <pc:chgData name="Melanie David-Feveck" userId="9e4d456e-893c-4367-b601-72fce04ebd6b" providerId="ADAL" clId="{52F572BA-23E3-4BE5-B7FE-C474D459E62D}" dt="2024-03-04T16:25:50.194" v="0" actId="47"/>
        <pc:sldMkLst>
          <pc:docMk/>
          <pc:sldMk cId="4210905463" sldId="273"/>
        </pc:sldMkLst>
      </pc:sldChg>
      <pc:sldChg chg="del">
        <pc:chgData name="Melanie David-Feveck" userId="9e4d456e-893c-4367-b601-72fce04ebd6b" providerId="ADAL" clId="{52F572BA-23E3-4BE5-B7FE-C474D459E62D}" dt="2024-03-04T16:25:50.194" v="0" actId="47"/>
        <pc:sldMkLst>
          <pc:docMk/>
          <pc:sldMk cId="672201223" sldId="274"/>
        </pc:sldMkLst>
      </pc:sldChg>
      <pc:sldChg chg="del">
        <pc:chgData name="Melanie David-Feveck" userId="9e4d456e-893c-4367-b601-72fce04ebd6b" providerId="ADAL" clId="{52F572BA-23E3-4BE5-B7FE-C474D459E62D}" dt="2024-03-04T16:25:50.194" v="0" actId="47"/>
        <pc:sldMkLst>
          <pc:docMk/>
          <pc:sldMk cId="2801206981" sldId="275"/>
        </pc:sldMkLst>
      </pc:sldChg>
      <pc:sldChg chg="del">
        <pc:chgData name="Melanie David-Feveck" userId="9e4d456e-893c-4367-b601-72fce04ebd6b" providerId="ADAL" clId="{52F572BA-23E3-4BE5-B7FE-C474D459E62D}" dt="2024-03-04T16:25:50.194" v="0" actId="47"/>
        <pc:sldMkLst>
          <pc:docMk/>
          <pc:sldMk cId="3438942381" sldId="276"/>
        </pc:sldMkLst>
      </pc:sldChg>
      <pc:sldChg chg="del">
        <pc:chgData name="Melanie David-Feveck" userId="9e4d456e-893c-4367-b601-72fce04ebd6b" providerId="ADAL" clId="{52F572BA-23E3-4BE5-B7FE-C474D459E62D}" dt="2024-03-04T16:25:50.194" v="0" actId="47"/>
        <pc:sldMkLst>
          <pc:docMk/>
          <pc:sldMk cId="901013441" sldId="277"/>
        </pc:sldMkLst>
      </pc:sldChg>
      <pc:sldChg chg="del">
        <pc:chgData name="Melanie David-Feveck" userId="9e4d456e-893c-4367-b601-72fce04ebd6b" providerId="ADAL" clId="{52F572BA-23E3-4BE5-B7FE-C474D459E62D}" dt="2024-03-04T16:25:50.194" v="0" actId="47"/>
        <pc:sldMkLst>
          <pc:docMk/>
          <pc:sldMk cId="3947318008" sldId="278"/>
        </pc:sldMkLst>
      </pc:sldChg>
      <pc:sldChg chg="del">
        <pc:chgData name="Melanie David-Feveck" userId="9e4d456e-893c-4367-b601-72fce04ebd6b" providerId="ADAL" clId="{52F572BA-23E3-4BE5-B7FE-C474D459E62D}" dt="2024-03-04T16:25:50.194" v="0" actId="47"/>
        <pc:sldMkLst>
          <pc:docMk/>
          <pc:sldMk cId="3239767682" sldId="279"/>
        </pc:sldMkLst>
      </pc:sldChg>
      <pc:sldChg chg="del">
        <pc:chgData name="Melanie David-Feveck" userId="9e4d456e-893c-4367-b601-72fce04ebd6b" providerId="ADAL" clId="{52F572BA-23E3-4BE5-B7FE-C474D459E62D}" dt="2024-03-04T16:25:50.194" v="0" actId="47"/>
        <pc:sldMkLst>
          <pc:docMk/>
          <pc:sldMk cId="1238911677" sldId="281"/>
        </pc:sldMkLst>
      </pc:sldChg>
      <pc:sldChg chg="del">
        <pc:chgData name="Melanie David-Feveck" userId="9e4d456e-893c-4367-b601-72fce04ebd6b" providerId="ADAL" clId="{52F572BA-23E3-4BE5-B7FE-C474D459E62D}" dt="2024-03-04T16:25:50.194" v="0" actId="47"/>
        <pc:sldMkLst>
          <pc:docMk/>
          <pc:sldMk cId="4014246823" sldId="283"/>
        </pc:sldMkLst>
      </pc:sldChg>
      <pc:sldChg chg="del">
        <pc:chgData name="Melanie David-Feveck" userId="9e4d456e-893c-4367-b601-72fce04ebd6b" providerId="ADAL" clId="{52F572BA-23E3-4BE5-B7FE-C474D459E62D}" dt="2024-03-04T16:25:50.194" v="0" actId="47"/>
        <pc:sldMkLst>
          <pc:docMk/>
          <pc:sldMk cId="780549538" sldId="285"/>
        </pc:sldMkLst>
      </pc:sldChg>
      <pc:sldChg chg="del">
        <pc:chgData name="Melanie David-Feveck" userId="9e4d456e-893c-4367-b601-72fce04ebd6b" providerId="ADAL" clId="{52F572BA-23E3-4BE5-B7FE-C474D459E62D}" dt="2024-03-04T16:25:50.194" v="0" actId="47"/>
        <pc:sldMkLst>
          <pc:docMk/>
          <pc:sldMk cId="2647118694" sldId="286"/>
        </pc:sldMkLst>
      </pc:sldChg>
      <pc:sldChg chg="del">
        <pc:chgData name="Melanie David-Feveck" userId="9e4d456e-893c-4367-b601-72fce04ebd6b" providerId="ADAL" clId="{52F572BA-23E3-4BE5-B7FE-C474D459E62D}" dt="2024-03-04T16:25:50.194" v="0" actId="47"/>
        <pc:sldMkLst>
          <pc:docMk/>
          <pc:sldMk cId="2800746859" sldId="287"/>
        </pc:sldMkLst>
      </pc:sldChg>
      <pc:sldChg chg="del">
        <pc:chgData name="Melanie David-Feveck" userId="9e4d456e-893c-4367-b601-72fce04ebd6b" providerId="ADAL" clId="{52F572BA-23E3-4BE5-B7FE-C474D459E62D}" dt="2024-03-04T16:25:50.194" v="0" actId="47"/>
        <pc:sldMkLst>
          <pc:docMk/>
          <pc:sldMk cId="2114802594" sldId="309"/>
        </pc:sldMkLst>
      </pc:sldChg>
      <pc:sldChg chg="del">
        <pc:chgData name="Melanie David-Feveck" userId="9e4d456e-893c-4367-b601-72fce04ebd6b" providerId="ADAL" clId="{52F572BA-23E3-4BE5-B7FE-C474D459E62D}" dt="2024-03-04T16:25:50.194" v="0" actId="47"/>
        <pc:sldMkLst>
          <pc:docMk/>
          <pc:sldMk cId="688575964" sldId="310"/>
        </pc:sldMkLst>
      </pc:sldChg>
      <pc:sldChg chg="del">
        <pc:chgData name="Melanie David-Feveck" userId="9e4d456e-893c-4367-b601-72fce04ebd6b" providerId="ADAL" clId="{52F572BA-23E3-4BE5-B7FE-C474D459E62D}" dt="2024-03-04T16:25:50.194" v="0" actId="47"/>
        <pc:sldMkLst>
          <pc:docMk/>
          <pc:sldMk cId="1576592309" sldId="311"/>
        </pc:sldMkLst>
      </pc:sldChg>
      <pc:sldChg chg="del">
        <pc:chgData name="Melanie David-Feveck" userId="9e4d456e-893c-4367-b601-72fce04ebd6b" providerId="ADAL" clId="{52F572BA-23E3-4BE5-B7FE-C474D459E62D}" dt="2024-03-04T16:25:50.194" v="0" actId="47"/>
        <pc:sldMkLst>
          <pc:docMk/>
          <pc:sldMk cId="2187250009" sldId="312"/>
        </pc:sldMkLst>
      </pc:sldChg>
      <pc:sldChg chg="del">
        <pc:chgData name="Melanie David-Feveck" userId="9e4d456e-893c-4367-b601-72fce04ebd6b" providerId="ADAL" clId="{52F572BA-23E3-4BE5-B7FE-C474D459E62D}" dt="2024-03-04T16:25:50.194" v="0" actId="47"/>
        <pc:sldMkLst>
          <pc:docMk/>
          <pc:sldMk cId="1741064527" sldId="313"/>
        </pc:sldMkLst>
      </pc:sldChg>
      <pc:sldChg chg="del">
        <pc:chgData name="Melanie David-Feveck" userId="9e4d456e-893c-4367-b601-72fce04ebd6b" providerId="ADAL" clId="{52F572BA-23E3-4BE5-B7FE-C474D459E62D}" dt="2024-03-04T16:25:50.194" v="0" actId="47"/>
        <pc:sldMkLst>
          <pc:docMk/>
          <pc:sldMk cId="3275864882" sldId="314"/>
        </pc:sldMkLst>
      </pc:sldChg>
      <pc:sldChg chg="del">
        <pc:chgData name="Melanie David-Feveck" userId="9e4d456e-893c-4367-b601-72fce04ebd6b" providerId="ADAL" clId="{52F572BA-23E3-4BE5-B7FE-C474D459E62D}" dt="2024-03-04T16:25:50.194" v="0" actId="47"/>
        <pc:sldMkLst>
          <pc:docMk/>
          <pc:sldMk cId="1117996879" sldId="315"/>
        </pc:sldMkLst>
      </pc:sldChg>
      <pc:sldChg chg="del">
        <pc:chgData name="Melanie David-Feveck" userId="9e4d456e-893c-4367-b601-72fce04ebd6b" providerId="ADAL" clId="{52F572BA-23E3-4BE5-B7FE-C474D459E62D}" dt="2024-03-04T16:25:50.194" v="0" actId="47"/>
        <pc:sldMkLst>
          <pc:docMk/>
          <pc:sldMk cId="3741197636" sldId="316"/>
        </pc:sldMkLst>
      </pc:sldChg>
      <pc:sldChg chg="del">
        <pc:chgData name="Melanie David-Feveck" userId="9e4d456e-893c-4367-b601-72fce04ebd6b" providerId="ADAL" clId="{52F572BA-23E3-4BE5-B7FE-C474D459E62D}" dt="2024-03-04T16:25:50.194" v="0" actId="47"/>
        <pc:sldMkLst>
          <pc:docMk/>
          <pc:sldMk cId="703211495" sldId="317"/>
        </pc:sldMkLst>
      </pc:sldChg>
      <pc:sldChg chg="del">
        <pc:chgData name="Melanie David-Feveck" userId="9e4d456e-893c-4367-b601-72fce04ebd6b" providerId="ADAL" clId="{52F572BA-23E3-4BE5-B7FE-C474D459E62D}" dt="2024-03-04T16:25:50.194" v="0" actId="47"/>
        <pc:sldMkLst>
          <pc:docMk/>
          <pc:sldMk cId="2457434082" sldId="318"/>
        </pc:sldMkLst>
      </pc:sldChg>
      <pc:sldChg chg="del">
        <pc:chgData name="Melanie David-Feveck" userId="9e4d456e-893c-4367-b601-72fce04ebd6b" providerId="ADAL" clId="{52F572BA-23E3-4BE5-B7FE-C474D459E62D}" dt="2024-03-04T16:25:50.194" v="0" actId="47"/>
        <pc:sldMkLst>
          <pc:docMk/>
          <pc:sldMk cId="2369293096" sldId="319"/>
        </pc:sldMkLst>
      </pc:sldChg>
      <pc:sldChg chg="del">
        <pc:chgData name="Melanie David-Feveck" userId="9e4d456e-893c-4367-b601-72fce04ebd6b" providerId="ADAL" clId="{52F572BA-23E3-4BE5-B7FE-C474D459E62D}" dt="2024-03-04T16:25:50.194" v="0" actId="47"/>
        <pc:sldMkLst>
          <pc:docMk/>
          <pc:sldMk cId="3112293656" sldId="320"/>
        </pc:sldMkLst>
      </pc:sldChg>
      <pc:sldChg chg="del">
        <pc:chgData name="Melanie David-Feveck" userId="9e4d456e-893c-4367-b601-72fce04ebd6b" providerId="ADAL" clId="{52F572BA-23E3-4BE5-B7FE-C474D459E62D}" dt="2024-03-04T16:25:50.194" v="0" actId="47"/>
        <pc:sldMkLst>
          <pc:docMk/>
          <pc:sldMk cId="1890341766" sldId="321"/>
        </pc:sldMkLst>
      </pc:sldChg>
      <pc:sldChg chg="del">
        <pc:chgData name="Melanie David-Feveck" userId="9e4d456e-893c-4367-b601-72fce04ebd6b" providerId="ADAL" clId="{52F572BA-23E3-4BE5-B7FE-C474D459E62D}" dt="2024-03-04T16:25:50.194" v="0" actId="47"/>
        <pc:sldMkLst>
          <pc:docMk/>
          <pc:sldMk cId="3959921299" sldId="322"/>
        </pc:sldMkLst>
      </pc:sldChg>
      <pc:sldChg chg="del">
        <pc:chgData name="Melanie David-Feveck" userId="9e4d456e-893c-4367-b601-72fce04ebd6b" providerId="ADAL" clId="{52F572BA-23E3-4BE5-B7FE-C474D459E62D}" dt="2024-03-04T16:25:50.194" v="0" actId="47"/>
        <pc:sldMkLst>
          <pc:docMk/>
          <pc:sldMk cId="3678095860" sldId="323"/>
        </pc:sldMkLst>
      </pc:sldChg>
      <pc:sldChg chg="del">
        <pc:chgData name="Melanie David-Feveck" userId="9e4d456e-893c-4367-b601-72fce04ebd6b" providerId="ADAL" clId="{52F572BA-23E3-4BE5-B7FE-C474D459E62D}" dt="2024-03-04T16:25:50.194" v="0" actId="47"/>
        <pc:sldMkLst>
          <pc:docMk/>
          <pc:sldMk cId="1421176562" sldId="324"/>
        </pc:sldMkLst>
      </pc:sldChg>
      <pc:sldChg chg="del">
        <pc:chgData name="Melanie David-Feveck" userId="9e4d456e-893c-4367-b601-72fce04ebd6b" providerId="ADAL" clId="{52F572BA-23E3-4BE5-B7FE-C474D459E62D}" dt="2024-03-04T16:25:50.194" v="0" actId="47"/>
        <pc:sldMkLst>
          <pc:docMk/>
          <pc:sldMk cId="356090061" sldId="325"/>
        </pc:sldMkLst>
      </pc:sldChg>
      <pc:sldChg chg="del">
        <pc:chgData name="Melanie David-Feveck" userId="9e4d456e-893c-4367-b601-72fce04ebd6b" providerId="ADAL" clId="{52F572BA-23E3-4BE5-B7FE-C474D459E62D}" dt="2024-03-04T16:25:50.194" v="0" actId="47"/>
        <pc:sldMkLst>
          <pc:docMk/>
          <pc:sldMk cId="1448134963" sldId="326"/>
        </pc:sldMkLst>
      </pc:sldChg>
      <pc:sldChg chg="del">
        <pc:chgData name="Melanie David-Feveck" userId="9e4d456e-893c-4367-b601-72fce04ebd6b" providerId="ADAL" clId="{52F572BA-23E3-4BE5-B7FE-C474D459E62D}" dt="2024-03-04T16:25:50.194" v="0" actId="47"/>
        <pc:sldMkLst>
          <pc:docMk/>
          <pc:sldMk cId="3562138926" sldId="327"/>
        </pc:sldMkLst>
      </pc:sldChg>
      <pc:sldChg chg="del">
        <pc:chgData name="Melanie David-Feveck" userId="9e4d456e-893c-4367-b601-72fce04ebd6b" providerId="ADAL" clId="{52F572BA-23E3-4BE5-B7FE-C474D459E62D}" dt="2024-03-04T16:25:50.194" v="0" actId="47"/>
        <pc:sldMkLst>
          <pc:docMk/>
          <pc:sldMk cId="2446223704" sldId="328"/>
        </pc:sldMkLst>
      </pc:sldChg>
      <pc:sldChg chg="del">
        <pc:chgData name="Melanie David-Feveck" userId="9e4d456e-893c-4367-b601-72fce04ebd6b" providerId="ADAL" clId="{52F572BA-23E3-4BE5-B7FE-C474D459E62D}" dt="2024-03-04T16:25:50.194" v="0" actId="47"/>
        <pc:sldMkLst>
          <pc:docMk/>
          <pc:sldMk cId="864478204" sldId="329"/>
        </pc:sldMkLst>
      </pc:sldChg>
      <pc:sldChg chg="del">
        <pc:chgData name="Melanie David-Feveck" userId="9e4d456e-893c-4367-b601-72fce04ebd6b" providerId="ADAL" clId="{52F572BA-23E3-4BE5-B7FE-C474D459E62D}" dt="2024-03-04T16:25:50.194" v="0" actId="47"/>
        <pc:sldMkLst>
          <pc:docMk/>
          <pc:sldMk cId="2319686188" sldId="330"/>
        </pc:sldMkLst>
      </pc:sldChg>
      <pc:sldChg chg="del">
        <pc:chgData name="Melanie David-Feveck" userId="9e4d456e-893c-4367-b601-72fce04ebd6b" providerId="ADAL" clId="{52F572BA-23E3-4BE5-B7FE-C474D459E62D}" dt="2024-03-04T16:25:50.194" v="0" actId="47"/>
        <pc:sldMkLst>
          <pc:docMk/>
          <pc:sldMk cId="4181250627" sldId="331"/>
        </pc:sldMkLst>
      </pc:sldChg>
      <pc:sldChg chg="del">
        <pc:chgData name="Melanie David-Feveck" userId="9e4d456e-893c-4367-b601-72fce04ebd6b" providerId="ADAL" clId="{52F572BA-23E3-4BE5-B7FE-C474D459E62D}" dt="2024-03-04T16:25:50.194" v="0" actId="47"/>
        <pc:sldMkLst>
          <pc:docMk/>
          <pc:sldMk cId="777786251" sldId="332"/>
        </pc:sldMkLst>
      </pc:sldChg>
      <pc:sldChg chg="del">
        <pc:chgData name="Melanie David-Feveck" userId="9e4d456e-893c-4367-b601-72fce04ebd6b" providerId="ADAL" clId="{52F572BA-23E3-4BE5-B7FE-C474D459E62D}" dt="2024-03-04T16:25:50.194" v="0" actId="47"/>
        <pc:sldMkLst>
          <pc:docMk/>
          <pc:sldMk cId="4202584737" sldId="333"/>
        </pc:sldMkLst>
      </pc:sldChg>
      <pc:sldChg chg="del">
        <pc:chgData name="Melanie David-Feveck" userId="9e4d456e-893c-4367-b601-72fce04ebd6b" providerId="ADAL" clId="{52F572BA-23E3-4BE5-B7FE-C474D459E62D}" dt="2024-03-04T16:25:50.194" v="0" actId="47"/>
        <pc:sldMkLst>
          <pc:docMk/>
          <pc:sldMk cId="1724377018" sldId="334"/>
        </pc:sldMkLst>
      </pc:sldChg>
      <pc:sldChg chg="del">
        <pc:chgData name="Melanie David-Feveck" userId="9e4d456e-893c-4367-b601-72fce04ebd6b" providerId="ADAL" clId="{52F572BA-23E3-4BE5-B7FE-C474D459E62D}" dt="2024-03-04T16:25:50.194" v="0" actId="47"/>
        <pc:sldMkLst>
          <pc:docMk/>
          <pc:sldMk cId="3994462069" sldId="335"/>
        </pc:sldMkLst>
      </pc:sldChg>
      <pc:sldChg chg="del">
        <pc:chgData name="Melanie David-Feveck" userId="9e4d456e-893c-4367-b601-72fce04ebd6b" providerId="ADAL" clId="{52F572BA-23E3-4BE5-B7FE-C474D459E62D}" dt="2024-03-04T16:25:50.194" v="0" actId="47"/>
        <pc:sldMkLst>
          <pc:docMk/>
          <pc:sldMk cId="363076698" sldId="336"/>
        </pc:sldMkLst>
      </pc:sldChg>
      <pc:sldChg chg="del">
        <pc:chgData name="Melanie David-Feveck" userId="9e4d456e-893c-4367-b601-72fce04ebd6b" providerId="ADAL" clId="{52F572BA-23E3-4BE5-B7FE-C474D459E62D}" dt="2024-03-04T16:25:50.194" v="0" actId="47"/>
        <pc:sldMkLst>
          <pc:docMk/>
          <pc:sldMk cId="936684007" sldId="337"/>
        </pc:sldMkLst>
      </pc:sldChg>
      <pc:sldChg chg="del">
        <pc:chgData name="Melanie David-Feveck" userId="9e4d456e-893c-4367-b601-72fce04ebd6b" providerId="ADAL" clId="{52F572BA-23E3-4BE5-B7FE-C474D459E62D}" dt="2024-03-04T16:25:50.194" v="0" actId="47"/>
        <pc:sldMkLst>
          <pc:docMk/>
          <pc:sldMk cId="3105523467" sldId="338"/>
        </pc:sldMkLst>
      </pc:sldChg>
      <pc:sldChg chg="del">
        <pc:chgData name="Melanie David-Feveck" userId="9e4d456e-893c-4367-b601-72fce04ebd6b" providerId="ADAL" clId="{52F572BA-23E3-4BE5-B7FE-C474D459E62D}" dt="2024-03-04T16:25:50.194" v="0" actId="47"/>
        <pc:sldMkLst>
          <pc:docMk/>
          <pc:sldMk cId="3067546019" sldId="339"/>
        </pc:sldMkLst>
      </pc:sldChg>
      <pc:sldChg chg="del">
        <pc:chgData name="Melanie David-Feveck" userId="9e4d456e-893c-4367-b601-72fce04ebd6b" providerId="ADAL" clId="{52F572BA-23E3-4BE5-B7FE-C474D459E62D}" dt="2024-03-04T16:25:50.194" v="0" actId="47"/>
        <pc:sldMkLst>
          <pc:docMk/>
          <pc:sldMk cId="586485687" sldId="340"/>
        </pc:sldMkLst>
      </pc:sldChg>
      <pc:sldChg chg="del">
        <pc:chgData name="Melanie David-Feveck" userId="9e4d456e-893c-4367-b601-72fce04ebd6b" providerId="ADAL" clId="{52F572BA-23E3-4BE5-B7FE-C474D459E62D}" dt="2024-03-04T16:25:50.194" v="0" actId="47"/>
        <pc:sldMkLst>
          <pc:docMk/>
          <pc:sldMk cId="3744989211" sldId="341"/>
        </pc:sldMkLst>
      </pc:sldChg>
      <pc:sldChg chg="del">
        <pc:chgData name="Melanie David-Feveck" userId="9e4d456e-893c-4367-b601-72fce04ebd6b" providerId="ADAL" clId="{52F572BA-23E3-4BE5-B7FE-C474D459E62D}" dt="2024-03-04T16:25:50.194" v="0" actId="47"/>
        <pc:sldMkLst>
          <pc:docMk/>
          <pc:sldMk cId="1938092505" sldId="342"/>
        </pc:sldMkLst>
      </pc:sldChg>
      <pc:sldChg chg="del">
        <pc:chgData name="Melanie David-Feveck" userId="9e4d456e-893c-4367-b601-72fce04ebd6b" providerId="ADAL" clId="{52F572BA-23E3-4BE5-B7FE-C474D459E62D}" dt="2024-03-04T16:25:50.194" v="0" actId="47"/>
        <pc:sldMkLst>
          <pc:docMk/>
          <pc:sldMk cId="1845257044" sldId="343"/>
        </pc:sldMkLst>
      </pc:sldChg>
      <pc:sldChg chg="del">
        <pc:chgData name="Melanie David-Feveck" userId="9e4d456e-893c-4367-b601-72fce04ebd6b" providerId="ADAL" clId="{52F572BA-23E3-4BE5-B7FE-C474D459E62D}" dt="2024-03-04T16:25:50.194" v="0" actId="47"/>
        <pc:sldMkLst>
          <pc:docMk/>
          <pc:sldMk cId="2033206711" sldId="344"/>
        </pc:sldMkLst>
      </pc:sldChg>
      <pc:sldChg chg="modSp mod">
        <pc:chgData name="Melanie David-Feveck" userId="9e4d456e-893c-4367-b601-72fce04ebd6b" providerId="ADAL" clId="{52F572BA-23E3-4BE5-B7FE-C474D459E62D}" dt="2024-03-05T09:49:46.669" v="3" actId="6549"/>
        <pc:sldMkLst>
          <pc:docMk/>
          <pc:sldMk cId="937782167" sldId="345"/>
        </pc:sldMkLst>
        <pc:spChg chg="mod">
          <ac:chgData name="Melanie David-Feveck" userId="9e4d456e-893c-4367-b601-72fce04ebd6b" providerId="ADAL" clId="{52F572BA-23E3-4BE5-B7FE-C474D459E62D}" dt="2024-03-05T09:49:46.669" v="3" actId="6549"/>
          <ac:spMkLst>
            <pc:docMk/>
            <pc:sldMk cId="937782167" sldId="345"/>
            <ac:spMk id="5" creationId="{17624B36-A292-AB0C-54D5-FD657CE3438E}"/>
          </ac:spMkLst>
        </pc:spChg>
      </pc:sldChg>
      <pc:sldChg chg="del">
        <pc:chgData name="Melanie David-Feveck" userId="9e4d456e-893c-4367-b601-72fce04ebd6b" providerId="ADAL" clId="{52F572BA-23E3-4BE5-B7FE-C474D459E62D}" dt="2024-03-04T16:25:59.582" v="1" actId="47"/>
        <pc:sldMkLst>
          <pc:docMk/>
          <pc:sldMk cId="1033585047" sldId="347"/>
        </pc:sldMkLst>
      </pc:sldChg>
      <pc:sldChg chg="del">
        <pc:chgData name="Melanie David-Feveck" userId="9e4d456e-893c-4367-b601-72fce04ebd6b" providerId="ADAL" clId="{52F572BA-23E3-4BE5-B7FE-C474D459E62D}" dt="2024-03-04T16:25:59.582" v="1" actId="47"/>
        <pc:sldMkLst>
          <pc:docMk/>
          <pc:sldMk cId="123050639" sldId="348"/>
        </pc:sldMkLst>
      </pc:sldChg>
      <pc:sldChg chg="del">
        <pc:chgData name="Melanie David-Feveck" userId="9e4d456e-893c-4367-b601-72fce04ebd6b" providerId="ADAL" clId="{52F572BA-23E3-4BE5-B7FE-C474D459E62D}" dt="2024-03-04T16:25:50.194" v="0" actId="47"/>
        <pc:sldMkLst>
          <pc:docMk/>
          <pc:sldMk cId="3492931305" sldId="349"/>
        </pc:sldMkLst>
      </pc:sldChg>
      <pc:sldChg chg="del">
        <pc:chgData name="Melanie David-Feveck" userId="9e4d456e-893c-4367-b601-72fce04ebd6b" providerId="ADAL" clId="{52F572BA-23E3-4BE5-B7FE-C474D459E62D}" dt="2024-03-04T16:25:50.194" v="0" actId="47"/>
        <pc:sldMkLst>
          <pc:docMk/>
          <pc:sldMk cId="891830557" sldId="350"/>
        </pc:sldMkLst>
      </pc:sldChg>
      <pc:sldChg chg="del">
        <pc:chgData name="Melanie David-Feveck" userId="9e4d456e-893c-4367-b601-72fce04ebd6b" providerId="ADAL" clId="{52F572BA-23E3-4BE5-B7FE-C474D459E62D}" dt="2024-03-04T16:25:50.194" v="0" actId="47"/>
        <pc:sldMkLst>
          <pc:docMk/>
          <pc:sldMk cId="1172859723" sldId="351"/>
        </pc:sldMkLst>
      </pc:sldChg>
      <pc:sldChg chg="del">
        <pc:chgData name="Melanie David-Feveck" userId="9e4d456e-893c-4367-b601-72fce04ebd6b" providerId="ADAL" clId="{52F572BA-23E3-4BE5-B7FE-C474D459E62D}" dt="2024-03-04T16:25:50.194" v="0" actId="47"/>
        <pc:sldMkLst>
          <pc:docMk/>
          <pc:sldMk cId="2880871497" sldId="352"/>
        </pc:sldMkLst>
      </pc:sldChg>
      <pc:sldChg chg="del">
        <pc:chgData name="Melanie David-Feveck" userId="9e4d456e-893c-4367-b601-72fce04ebd6b" providerId="ADAL" clId="{52F572BA-23E3-4BE5-B7FE-C474D459E62D}" dt="2024-03-04T16:25:50.194" v="0" actId="47"/>
        <pc:sldMkLst>
          <pc:docMk/>
          <pc:sldMk cId="4230812645" sldId="353"/>
        </pc:sldMkLst>
      </pc:sldChg>
      <pc:sldChg chg="del">
        <pc:chgData name="Melanie David-Feveck" userId="9e4d456e-893c-4367-b601-72fce04ebd6b" providerId="ADAL" clId="{52F572BA-23E3-4BE5-B7FE-C474D459E62D}" dt="2024-03-04T16:25:50.194" v="0" actId="47"/>
        <pc:sldMkLst>
          <pc:docMk/>
          <pc:sldMk cId="3897557875" sldId="354"/>
        </pc:sldMkLst>
      </pc:sldChg>
      <pc:sldChg chg="del">
        <pc:chgData name="Melanie David-Feveck" userId="9e4d456e-893c-4367-b601-72fce04ebd6b" providerId="ADAL" clId="{52F572BA-23E3-4BE5-B7FE-C474D459E62D}" dt="2024-03-04T16:25:50.194" v="0" actId="47"/>
        <pc:sldMkLst>
          <pc:docMk/>
          <pc:sldMk cId="1684246087" sldId="356"/>
        </pc:sldMkLst>
      </pc:sldChg>
      <pc:sldChg chg="del">
        <pc:chgData name="Melanie David-Feveck" userId="9e4d456e-893c-4367-b601-72fce04ebd6b" providerId="ADAL" clId="{52F572BA-23E3-4BE5-B7FE-C474D459E62D}" dt="2024-03-04T16:25:50.194" v="0" actId="47"/>
        <pc:sldMkLst>
          <pc:docMk/>
          <pc:sldMk cId="3659033923" sldId="357"/>
        </pc:sldMkLst>
      </pc:sldChg>
      <pc:sldChg chg="del">
        <pc:chgData name="Melanie David-Feveck" userId="9e4d456e-893c-4367-b601-72fce04ebd6b" providerId="ADAL" clId="{52F572BA-23E3-4BE5-B7FE-C474D459E62D}" dt="2024-03-04T16:25:50.194" v="0" actId="47"/>
        <pc:sldMkLst>
          <pc:docMk/>
          <pc:sldMk cId="3413100092" sldId="358"/>
        </pc:sldMkLst>
      </pc:sldChg>
      <pc:sldChg chg="del">
        <pc:chgData name="Melanie David-Feveck" userId="9e4d456e-893c-4367-b601-72fce04ebd6b" providerId="ADAL" clId="{52F572BA-23E3-4BE5-B7FE-C474D459E62D}" dt="2024-03-04T16:25:50.194" v="0" actId="47"/>
        <pc:sldMkLst>
          <pc:docMk/>
          <pc:sldMk cId="2170354795" sldId="359"/>
        </pc:sldMkLst>
      </pc:sldChg>
      <pc:sldChg chg="del">
        <pc:chgData name="Melanie David-Feveck" userId="9e4d456e-893c-4367-b601-72fce04ebd6b" providerId="ADAL" clId="{52F572BA-23E3-4BE5-B7FE-C474D459E62D}" dt="2024-03-04T16:25:50.194" v="0" actId="47"/>
        <pc:sldMkLst>
          <pc:docMk/>
          <pc:sldMk cId="3860233872" sldId="360"/>
        </pc:sldMkLst>
      </pc:sldChg>
      <pc:sldChg chg="del">
        <pc:chgData name="Melanie David-Feveck" userId="9e4d456e-893c-4367-b601-72fce04ebd6b" providerId="ADAL" clId="{52F572BA-23E3-4BE5-B7FE-C474D459E62D}" dt="2024-03-04T16:25:59.582" v="1" actId="47"/>
        <pc:sldMkLst>
          <pc:docMk/>
          <pc:sldMk cId="2243942472" sldId="361"/>
        </pc:sldMkLst>
      </pc:sldChg>
      <pc:sldChg chg="del">
        <pc:chgData name="Melanie David-Feveck" userId="9e4d456e-893c-4367-b601-72fce04ebd6b" providerId="ADAL" clId="{52F572BA-23E3-4BE5-B7FE-C474D459E62D}" dt="2024-03-04T16:25:59.582" v="1" actId="47"/>
        <pc:sldMkLst>
          <pc:docMk/>
          <pc:sldMk cId="1573447348" sldId="362"/>
        </pc:sldMkLst>
      </pc:sldChg>
      <pc:sldChg chg="del">
        <pc:chgData name="Melanie David-Feveck" userId="9e4d456e-893c-4367-b601-72fce04ebd6b" providerId="ADAL" clId="{52F572BA-23E3-4BE5-B7FE-C474D459E62D}" dt="2024-03-04T16:25:59.582" v="1" actId="47"/>
        <pc:sldMkLst>
          <pc:docMk/>
          <pc:sldMk cId="866705017" sldId="363"/>
        </pc:sldMkLst>
      </pc:sldChg>
      <pc:sldChg chg="del">
        <pc:chgData name="Melanie David-Feveck" userId="9e4d456e-893c-4367-b601-72fce04ebd6b" providerId="ADAL" clId="{52F572BA-23E3-4BE5-B7FE-C474D459E62D}" dt="2024-03-04T16:25:59.582" v="1" actId="47"/>
        <pc:sldMkLst>
          <pc:docMk/>
          <pc:sldMk cId="3278423779" sldId="364"/>
        </pc:sldMkLst>
      </pc:sldChg>
      <pc:sldChg chg="del">
        <pc:chgData name="Melanie David-Feveck" userId="9e4d456e-893c-4367-b601-72fce04ebd6b" providerId="ADAL" clId="{52F572BA-23E3-4BE5-B7FE-C474D459E62D}" dt="2024-03-04T16:25:59.582" v="1" actId="47"/>
        <pc:sldMkLst>
          <pc:docMk/>
          <pc:sldMk cId="1682096862" sldId="365"/>
        </pc:sldMkLst>
      </pc:sldChg>
      <pc:sldChg chg="del">
        <pc:chgData name="Melanie David-Feveck" userId="9e4d456e-893c-4367-b601-72fce04ebd6b" providerId="ADAL" clId="{52F572BA-23E3-4BE5-B7FE-C474D459E62D}" dt="2024-03-04T16:25:59.582" v="1" actId="47"/>
        <pc:sldMkLst>
          <pc:docMk/>
          <pc:sldMk cId="2271441602" sldId="366"/>
        </pc:sldMkLst>
      </pc:sldChg>
      <pc:sldChg chg="del">
        <pc:chgData name="Melanie David-Feveck" userId="9e4d456e-893c-4367-b601-72fce04ebd6b" providerId="ADAL" clId="{52F572BA-23E3-4BE5-B7FE-C474D459E62D}" dt="2024-03-04T16:25:59.582" v="1" actId="47"/>
        <pc:sldMkLst>
          <pc:docMk/>
          <pc:sldMk cId="3369570512" sldId="367"/>
        </pc:sldMkLst>
      </pc:sldChg>
      <pc:sldChg chg="del">
        <pc:chgData name="Melanie David-Feveck" userId="9e4d456e-893c-4367-b601-72fce04ebd6b" providerId="ADAL" clId="{52F572BA-23E3-4BE5-B7FE-C474D459E62D}" dt="2024-03-04T16:25:59.582" v="1" actId="47"/>
        <pc:sldMkLst>
          <pc:docMk/>
          <pc:sldMk cId="734564673" sldId="368"/>
        </pc:sldMkLst>
      </pc:sldChg>
      <pc:sldChg chg="del">
        <pc:chgData name="Melanie David-Feveck" userId="9e4d456e-893c-4367-b601-72fce04ebd6b" providerId="ADAL" clId="{52F572BA-23E3-4BE5-B7FE-C474D459E62D}" dt="2024-03-04T16:25:50.194" v="0" actId="47"/>
        <pc:sldMkLst>
          <pc:docMk/>
          <pc:sldMk cId="4008842626" sldId="377"/>
        </pc:sldMkLst>
      </pc:sldChg>
      <pc:sldChg chg="del">
        <pc:chgData name="Melanie David-Feveck" userId="9e4d456e-893c-4367-b601-72fce04ebd6b" providerId="ADAL" clId="{52F572BA-23E3-4BE5-B7FE-C474D459E62D}" dt="2024-03-04T16:25:50.194" v="0" actId="47"/>
        <pc:sldMkLst>
          <pc:docMk/>
          <pc:sldMk cId="3369681097" sldId="378"/>
        </pc:sldMkLst>
      </pc:sldChg>
      <pc:sldChg chg="del">
        <pc:chgData name="Melanie David-Feveck" userId="9e4d456e-893c-4367-b601-72fce04ebd6b" providerId="ADAL" clId="{52F572BA-23E3-4BE5-B7FE-C474D459E62D}" dt="2024-03-04T16:25:50.194" v="0" actId="47"/>
        <pc:sldMkLst>
          <pc:docMk/>
          <pc:sldMk cId="464951369" sldId="379"/>
        </pc:sldMkLst>
      </pc:sldChg>
      <pc:sldChg chg="del">
        <pc:chgData name="Melanie David-Feveck" userId="9e4d456e-893c-4367-b601-72fce04ebd6b" providerId="ADAL" clId="{52F572BA-23E3-4BE5-B7FE-C474D459E62D}" dt="2024-03-04T16:25:50.194" v="0" actId="47"/>
        <pc:sldMkLst>
          <pc:docMk/>
          <pc:sldMk cId="4170204607" sldId="380"/>
        </pc:sldMkLst>
      </pc:sldChg>
      <pc:sldChg chg="del">
        <pc:chgData name="Melanie David-Feveck" userId="9e4d456e-893c-4367-b601-72fce04ebd6b" providerId="ADAL" clId="{52F572BA-23E3-4BE5-B7FE-C474D459E62D}" dt="2024-03-04T16:25:50.194" v="0" actId="47"/>
        <pc:sldMkLst>
          <pc:docMk/>
          <pc:sldMk cId="612932941" sldId="381"/>
        </pc:sldMkLst>
      </pc:sldChg>
      <pc:sldChg chg="del">
        <pc:chgData name="Melanie David-Feveck" userId="9e4d456e-893c-4367-b601-72fce04ebd6b" providerId="ADAL" clId="{52F572BA-23E3-4BE5-B7FE-C474D459E62D}" dt="2024-03-04T16:25:50.194" v="0" actId="47"/>
        <pc:sldMkLst>
          <pc:docMk/>
          <pc:sldMk cId="2162584172" sldId="382"/>
        </pc:sldMkLst>
      </pc:sldChg>
      <pc:sldChg chg="del">
        <pc:chgData name="Melanie David-Feveck" userId="9e4d456e-893c-4367-b601-72fce04ebd6b" providerId="ADAL" clId="{52F572BA-23E3-4BE5-B7FE-C474D459E62D}" dt="2024-03-04T16:25:50.194" v="0" actId="47"/>
        <pc:sldMkLst>
          <pc:docMk/>
          <pc:sldMk cId="3069923250" sldId="383"/>
        </pc:sldMkLst>
      </pc:sldChg>
      <pc:sldChg chg="del">
        <pc:chgData name="Melanie David-Feveck" userId="9e4d456e-893c-4367-b601-72fce04ebd6b" providerId="ADAL" clId="{52F572BA-23E3-4BE5-B7FE-C474D459E62D}" dt="2024-03-04T16:25:50.194" v="0" actId="47"/>
        <pc:sldMkLst>
          <pc:docMk/>
          <pc:sldMk cId="1117279125" sldId="384"/>
        </pc:sldMkLst>
      </pc:sldChg>
      <pc:sldChg chg="del">
        <pc:chgData name="Melanie David-Feveck" userId="9e4d456e-893c-4367-b601-72fce04ebd6b" providerId="ADAL" clId="{52F572BA-23E3-4BE5-B7FE-C474D459E62D}" dt="2024-03-04T16:25:50.194" v="0" actId="47"/>
        <pc:sldMkLst>
          <pc:docMk/>
          <pc:sldMk cId="3093855387" sldId="385"/>
        </pc:sldMkLst>
      </pc:sldChg>
      <pc:sldChg chg="del">
        <pc:chgData name="Melanie David-Feveck" userId="9e4d456e-893c-4367-b601-72fce04ebd6b" providerId="ADAL" clId="{52F572BA-23E3-4BE5-B7FE-C474D459E62D}" dt="2024-03-04T16:25:50.194" v="0" actId="47"/>
        <pc:sldMkLst>
          <pc:docMk/>
          <pc:sldMk cId="1901009877" sldId="386"/>
        </pc:sldMkLst>
      </pc:sldChg>
      <pc:sldChg chg="del">
        <pc:chgData name="Melanie David-Feveck" userId="9e4d456e-893c-4367-b601-72fce04ebd6b" providerId="ADAL" clId="{52F572BA-23E3-4BE5-B7FE-C474D459E62D}" dt="2024-03-04T16:25:50.194" v="0" actId="47"/>
        <pc:sldMkLst>
          <pc:docMk/>
          <pc:sldMk cId="4073772492" sldId="387"/>
        </pc:sldMkLst>
      </pc:sldChg>
      <pc:sldChg chg="del">
        <pc:chgData name="Melanie David-Feveck" userId="9e4d456e-893c-4367-b601-72fce04ebd6b" providerId="ADAL" clId="{52F572BA-23E3-4BE5-B7FE-C474D459E62D}" dt="2024-03-04T16:25:50.194" v="0" actId="47"/>
        <pc:sldMkLst>
          <pc:docMk/>
          <pc:sldMk cId="1148748229" sldId="388"/>
        </pc:sldMkLst>
      </pc:sldChg>
      <pc:sldChg chg="del">
        <pc:chgData name="Melanie David-Feveck" userId="9e4d456e-893c-4367-b601-72fce04ebd6b" providerId="ADAL" clId="{52F572BA-23E3-4BE5-B7FE-C474D459E62D}" dt="2024-03-04T16:25:50.194" v="0" actId="47"/>
        <pc:sldMkLst>
          <pc:docMk/>
          <pc:sldMk cId="76884431" sldId="389"/>
        </pc:sldMkLst>
      </pc:sldChg>
      <pc:sldChg chg="del">
        <pc:chgData name="Melanie David-Feveck" userId="9e4d456e-893c-4367-b601-72fce04ebd6b" providerId="ADAL" clId="{52F572BA-23E3-4BE5-B7FE-C474D459E62D}" dt="2024-03-04T16:25:50.194" v="0" actId="47"/>
        <pc:sldMkLst>
          <pc:docMk/>
          <pc:sldMk cId="1693977819" sldId="391"/>
        </pc:sldMkLst>
      </pc:sldChg>
      <pc:sldChg chg="del">
        <pc:chgData name="Melanie David-Feveck" userId="9e4d456e-893c-4367-b601-72fce04ebd6b" providerId="ADAL" clId="{52F572BA-23E3-4BE5-B7FE-C474D459E62D}" dt="2024-03-04T16:25:50.194" v="0" actId="47"/>
        <pc:sldMkLst>
          <pc:docMk/>
          <pc:sldMk cId="441555424" sldId="392"/>
        </pc:sldMkLst>
      </pc:sldChg>
      <pc:sldChg chg="del">
        <pc:chgData name="Melanie David-Feveck" userId="9e4d456e-893c-4367-b601-72fce04ebd6b" providerId="ADAL" clId="{52F572BA-23E3-4BE5-B7FE-C474D459E62D}" dt="2024-03-04T16:25:50.194" v="0" actId="47"/>
        <pc:sldMkLst>
          <pc:docMk/>
          <pc:sldMk cId="360806" sldId="393"/>
        </pc:sldMkLst>
      </pc:sldChg>
      <pc:sldChg chg="del">
        <pc:chgData name="Melanie David-Feveck" userId="9e4d456e-893c-4367-b601-72fce04ebd6b" providerId="ADAL" clId="{52F572BA-23E3-4BE5-B7FE-C474D459E62D}" dt="2024-03-04T16:25:50.194" v="0" actId="47"/>
        <pc:sldMkLst>
          <pc:docMk/>
          <pc:sldMk cId="2619968914" sldId="394"/>
        </pc:sldMkLst>
      </pc:sldChg>
      <pc:sldChg chg="del">
        <pc:chgData name="Melanie David-Feveck" userId="9e4d456e-893c-4367-b601-72fce04ebd6b" providerId="ADAL" clId="{52F572BA-23E3-4BE5-B7FE-C474D459E62D}" dt="2024-03-04T16:25:50.194" v="0" actId="47"/>
        <pc:sldMkLst>
          <pc:docMk/>
          <pc:sldMk cId="775265358" sldId="395"/>
        </pc:sldMkLst>
      </pc:sldChg>
      <pc:sldChg chg="del">
        <pc:chgData name="Melanie David-Feveck" userId="9e4d456e-893c-4367-b601-72fce04ebd6b" providerId="ADAL" clId="{52F572BA-23E3-4BE5-B7FE-C474D459E62D}" dt="2024-03-04T16:25:50.194" v="0" actId="47"/>
        <pc:sldMkLst>
          <pc:docMk/>
          <pc:sldMk cId="2107756540" sldId="396"/>
        </pc:sldMkLst>
      </pc:sldChg>
      <pc:sldChg chg="del">
        <pc:chgData name="Melanie David-Feveck" userId="9e4d456e-893c-4367-b601-72fce04ebd6b" providerId="ADAL" clId="{52F572BA-23E3-4BE5-B7FE-C474D459E62D}" dt="2024-03-04T16:25:50.194" v="0" actId="47"/>
        <pc:sldMkLst>
          <pc:docMk/>
          <pc:sldMk cId="3388284942" sldId="397"/>
        </pc:sldMkLst>
      </pc:sldChg>
      <pc:sldChg chg="del">
        <pc:chgData name="Melanie David-Feveck" userId="9e4d456e-893c-4367-b601-72fce04ebd6b" providerId="ADAL" clId="{52F572BA-23E3-4BE5-B7FE-C474D459E62D}" dt="2024-03-04T16:25:50.194" v="0" actId="47"/>
        <pc:sldMkLst>
          <pc:docMk/>
          <pc:sldMk cId="2580212467" sldId="398"/>
        </pc:sldMkLst>
      </pc:sldChg>
      <pc:sldChg chg="del">
        <pc:chgData name="Melanie David-Feveck" userId="9e4d456e-893c-4367-b601-72fce04ebd6b" providerId="ADAL" clId="{52F572BA-23E3-4BE5-B7FE-C474D459E62D}" dt="2024-03-04T16:25:50.194" v="0" actId="47"/>
        <pc:sldMkLst>
          <pc:docMk/>
          <pc:sldMk cId="4033703934" sldId="400"/>
        </pc:sldMkLst>
      </pc:sldChg>
      <pc:sldChg chg="del">
        <pc:chgData name="Melanie David-Feveck" userId="9e4d456e-893c-4367-b601-72fce04ebd6b" providerId="ADAL" clId="{52F572BA-23E3-4BE5-B7FE-C474D459E62D}" dt="2024-03-04T16:25:50.194" v="0" actId="47"/>
        <pc:sldMkLst>
          <pc:docMk/>
          <pc:sldMk cId="757243504" sldId="401"/>
        </pc:sldMkLst>
      </pc:sldChg>
      <pc:sldChg chg="del">
        <pc:chgData name="Melanie David-Feveck" userId="9e4d456e-893c-4367-b601-72fce04ebd6b" providerId="ADAL" clId="{52F572BA-23E3-4BE5-B7FE-C474D459E62D}" dt="2024-03-04T16:25:50.194" v="0" actId="47"/>
        <pc:sldMkLst>
          <pc:docMk/>
          <pc:sldMk cId="3222120578" sldId="402"/>
        </pc:sldMkLst>
      </pc:sldChg>
      <pc:sldChg chg="del">
        <pc:chgData name="Melanie David-Feveck" userId="9e4d456e-893c-4367-b601-72fce04ebd6b" providerId="ADAL" clId="{52F572BA-23E3-4BE5-B7FE-C474D459E62D}" dt="2024-03-04T16:25:50.194" v="0" actId="47"/>
        <pc:sldMkLst>
          <pc:docMk/>
          <pc:sldMk cId="4092747308" sldId="403"/>
        </pc:sldMkLst>
      </pc:sldChg>
      <pc:sldChg chg="del">
        <pc:chgData name="Melanie David-Feveck" userId="9e4d456e-893c-4367-b601-72fce04ebd6b" providerId="ADAL" clId="{52F572BA-23E3-4BE5-B7FE-C474D459E62D}" dt="2024-03-04T16:25:50.194" v="0" actId="47"/>
        <pc:sldMkLst>
          <pc:docMk/>
          <pc:sldMk cId="1435041562" sldId="404"/>
        </pc:sldMkLst>
      </pc:sldChg>
      <pc:sldChg chg="del">
        <pc:chgData name="Melanie David-Feveck" userId="9e4d456e-893c-4367-b601-72fce04ebd6b" providerId="ADAL" clId="{52F572BA-23E3-4BE5-B7FE-C474D459E62D}" dt="2024-03-04T16:25:50.194" v="0" actId="47"/>
        <pc:sldMkLst>
          <pc:docMk/>
          <pc:sldMk cId="1953776874" sldId="405"/>
        </pc:sldMkLst>
      </pc:sldChg>
      <pc:sldChg chg="del">
        <pc:chgData name="Melanie David-Feveck" userId="9e4d456e-893c-4367-b601-72fce04ebd6b" providerId="ADAL" clId="{52F572BA-23E3-4BE5-B7FE-C474D459E62D}" dt="2024-03-04T16:25:50.194" v="0" actId="47"/>
        <pc:sldMkLst>
          <pc:docMk/>
          <pc:sldMk cId="850062160" sldId="406"/>
        </pc:sldMkLst>
      </pc:sldChg>
      <pc:sldChg chg="del">
        <pc:chgData name="Melanie David-Feveck" userId="9e4d456e-893c-4367-b601-72fce04ebd6b" providerId="ADAL" clId="{52F572BA-23E3-4BE5-B7FE-C474D459E62D}" dt="2024-03-04T16:25:50.194" v="0" actId="47"/>
        <pc:sldMkLst>
          <pc:docMk/>
          <pc:sldMk cId="3923400777" sldId="407"/>
        </pc:sldMkLst>
      </pc:sldChg>
      <pc:sldChg chg="del">
        <pc:chgData name="Melanie David-Feveck" userId="9e4d456e-893c-4367-b601-72fce04ebd6b" providerId="ADAL" clId="{52F572BA-23E3-4BE5-B7FE-C474D459E62D}" dt="2024-03-04T16:25:50.194" v="0" actId="47"/>
        <pc:sldMkLst>
          <pc:docMk/>
          <pc:sldMk cId="2541985933" sldId="408"/>
        </pc:sldMkLst>
      </pc:sldChg>
      <pc:sldChg chg="del">
        <pc:chgData name="Melanie David-Feveck" userId="9e4d456e-893c-4367-b601-72fce04ebd6b" providerId="ADAL" clId="{52F572BA-23E3-4BE5-B7FE-C474D459E62D}" dt="2024-03-04T16:25:50.194" v="0" actId="47"/>
        <pc:sldMkLst>
          <pc:docMk/>
          <pc:sldMk cId="3429231556" sldId="409"/>
        </pc:sldMkLst>
      </pc:sldChg>
      <pc:sldChg chg="del">
        <pc:chgData name="Melanie David-Feveck" userId="9e4d456e-893c-4367-b601-72fce04ebd6b" providerId="ADAL" clId="{52F572BA-23E3-4BE5-B7FE-C474D459E62D}" dt="2024-03-04T16:25:50.194" v="0" actId="47"/>
        <pc:sldMkLst>
          <pc:docMk/>
          <pc:sldMk cId="1852238695" sldId="412"/>
        </pc:sldMkLst>
      </pc:sldChg>
      <pc:sldChg chg="del">
        <pc:chgData name="Melanie David-Feveck" userId="9e4d456e-893c-4367-b601-72fce04ebd6b" providerId="ADAL" clId="{52F572BA-23E3-4BE5-B7FE-C474D459E62D}" dt="2024-03-04T16:25:50.194" v="0" actId="47"/>
        <pc:sldMkLst>
          <pc:docMk/>
          <pc:sldMk cId="3625257582" sldId="413"/>
        </pc:sldMkLst>
      </pc:sldChg>
      <pc:sldChg chg="del">
        <pc:chgData name="Melanie David-Feveck" userId="9e4d456e-893c-4367-b601-72fce04ebd6b" providerId="ADAL" clId="{52F572BA-23E3-4BE5-B7FE-C474D459E62D}" dt="2024-03-04T16:25:50.194" v="0" actId="47"/>
        <pc:sldMkLst>
          <pc:docMk/>
          <pc:sldMk cId="4248452479" sldId="414"/>
        </pc:sldMkLst>
      </pc:sldChg>
      <pc:sldChg chg="del">
        <pc:chgData name="Melanie David-Feveck" userId="9e4d456e-893c-4367-b601-72fce04ebd6b" providerId="ADAL" clId="{52F572BA-23E3-4BE5-B7FE-C474D459E62D}" dt="2024-03-04T16:25:50.194" v="0" actId="47"/>
        <pc:sldMkLst>
          <pc:docMk/>
          <pc:sldMk cId="2796021192" sldId="415"/>
        </pc:sldMkLst>
      </pc:sldChg>
      <pc:sldChg chg="del">
        <pc:chgData name="Melanie David-Feveck" userId="9e4d456e-893c-4367-b601-72fce04ebd6b" providerId="ADAL" clId="{52F572BA-23E3-4BE5-B7FE-C474D459E62D}" dt="2024-03-04T16:25:50.194" v="0" actId="47"/>
        <pc:sldMkLst>
          <pc:docMk/>
          <pc:sldMk cId="738911178" sldId="416"/>
        </pc:sldMkLst>
      </pc:sldChg>
      <pc:sldChg chg="del">
        <pc:chgData name="Melanie David-Feveck" userId="9e4d456e-893c-4367-b601-72fce04ebd6b" providerId="ADAL" clId="{52F572BA-23E3-4BE5-B7FE-C474D459E62D}" dt="2024-03-04T16:25:50.194" v="0" actId="47"/>
        <pc:sldMkLst>
          <pc:docMk/>
          <pc:sldMk cId="314188274" sldId="418"/>
        </pc:sldMkLst>
      </pc:sldChg>
      <pc:sldChg chg="del">
        <pc:chgData name="Melanie David-Feveck" userId="9e4d456e-893c-4367-b601-72fce04ebd6b" providerId="ADAL" clId="{52F572BA-23E3-4BE5-B7FE-C474D459E62D}" dt="2024-03-04T16:25:50.194" v="0" actId="47"/>
        <pc:sldMkLst>
          <pc:docMk/>
          <pc:sldMk cId="2683488589" sldId="419"/>
        </pc:sldMkLst>
      </pc:sldChg>
      <pc:sldChg chg="del">
        <pc:chgData name="Melanie David-Feveck" userId="9e4d456e-893c-4367-b601-72fce04ebd6b" providerId="ADAL" clId="{52F572BA-23E3-4BE5-B7FE-C474D459E62D}" dt="2024-03-04T16:25:50.194" v="0" actId="47"/>
        <pc:sldMkLst>
          <pc:docMk/>
          <pc:sldMk cId="3260923862" sldId="420"/>
        </pc:sldMkLst>
      </pc:sldChg>
      <pc:sldChg chg="del">
        <pc:chgData name="Melanie David-Feveck" userId="9e4d456e-893c-4367-b601-72fce04ebd6b" providerId="ADAL" clId="{52F572BA-23E3-4BE5-B7FE-C474D459E62D}" dt="2024-03-04T16:25:50.194" v="0" actId="47"/>
        <pc:sldMkLst>
          <pc:docMk/>
          <pc:sldMk cId="795708314" sldId="422"/>
        </pc:sldMkLst>
      </pc:sldChg>
      <pc:sldChg chg="del">
        <pc:chgData name="Melanie David-Feveck" userId="9e4d456e-893c-4367-b601-72fce04ebd6b" providerId="ADAL" clId="{52F572BA-23E3-4BE5-B7FE-C474D459E62D}" dt="2024-03-04T16:25:50.194" v="0" actId="47"/>
        <pc:sldMkLst>
          <pc:docMk/>
          <pc:sldMk cId="2056500664" sldId="423"/>
        </pc:sldMkLst>
      </pc:sldChg>
      <pc:sldChg chg="del">
        <pc:chgData name="Melanie David-Feveck" userId="9e4d456e-893c-4367-b601-72fce04ebd6b" providerId="ADAL" clId="{52F572BA-23E3-4BE5-B7FE-C474D459E62D}" dt="2024-03-04T16:25:50.194" v="0" actId="47"/>
        <pc:sldMkLst>
          <pc:docMk/>
          <pc:sldMk cId="2196677860" sldId="424"/>
        </pc:sldMkLst>
      </pc:sldChg>
      <pc:sldChg chg="del">
        <pc:chgData name="Melanie David-Feveck" userId="9e4d456e-893c-4367-b601-72fce04ebd6b" providerId="ADAL" clId="{52F572BA-23E3-4BE5-B7FE-C474D459E62D}" dt="2024-03-04T16:25:50.194" v="0" actId="47"/>
        <pc:sldMkLst>
          <pc:docMk/>
          <pc:sldMk cId="3874765618" sldId="425"/>
        </pc:sldMkLst>
      </pc:sldChg>
      <pc:sldChg chg="del">
        <pc:chgData name="Melanie David-Feveck" userId="9e4d456e-893c-4367-b601-72fce04ebd6b" providerId="ADAL" clId="{52F572BA-23E3-4BE5-B7FE-C474D459E62D}" dt="2024-03-04T16:25:50.194" v="0" actId="47"/>
        <pc:sldMkLst>
          <pc:docMk/>
          <pc:sldMk cId="4049363633" sldId="426"/>
        </pc:sldMkLst>
      </pc:sldChg>
      <pc:sldChg chg="del">
        <pc:chgData name="Melanie David-Feveck" userId="9e4d456e-893c-4367-b601-72fce04ebd6b" providerId="ADAL" clId="{52F572BA-23E3-4BE5-B7FE-C474D459E62D}" dt="2024-03-04T16:25:50.194" v="0" actId="47"/>
        <pc:sldMkLst>
          <pc:docMk/>
          <pc:sldMk cId="3308489339" sldId="427"/>
        </pc:sldMkLst>
      </pc:sldChg>
      <pc:sldChg chg="del">
        <pc:chgData name="Melanie David-Feveck" userId="9e4d456e-893c-4367-b601-72fce04ebd6b" providerId="ADAL" clId="{52F572BA-23E3-4BE5-B7FE-C474D459E62D}" dt="2024-03-04T16:25:50.194" v="0" actId="47"/>
        <pc:sldMkLst>
          <pc:docMk/>
          <pc:sldMk cId="3294098133" sldId="428"/>
        </pc:sldMkLst>
      </pc:sldChg>
      <pc:sldChg chg="del">
        <pc:chgData name="Melanie David-Feveck" userId="9e4d456e-893c-4367-b601-72fce04ebd6b" providerId="ADAL" clId="{52F572BA-23E3-4BE5-B7FE-C474D459E62D}" dt="2024-03-04T16:25:50.194" v="0" actId="47"/>
        <pc:sldMkLst>
          <pc:docMk/>
          <pc:sldMk cId="3318669567" sldId="429"/>
        </pc:sldMkLst>
      </pc:sldChg>
      <pc:sldChg chg="del">
        <pc:chgData name="Melanie David-Feveck" userId="9e4d456e-893c-4367-b601-72fce04ebd6b" providerId="ADAL" clId="{52F572BA-23E3-4BE5-B7FE-C474D459E62D}" dt="2024-03-04T16:25:50.194" v="0" actId="47"/>
        <pc:sldMkLst>
          <pc:docMk/>
          <pc:sldMk cId="3419854797" sldId="430"/>
        </pc:sldMkLst>
      </pc:sldChg>
      <pc:sldChg chg="del">
        <pc:chgData name="Melanie David-Feveck" userId="9e4d456e-893c-4367-b601-72fce04ebd6b" providerId="ADAL" clId="{52F572BA-23E3-4BE5-B7FE-C474D459E62D}" dt="2024-03-04T16:25:50.194" v="0" actId="47"/>
        <pc:sldMkLst>
          <pc:docMk/>
          <pc:sldMk cId="125439977" sldId="431"/>
        </pc:sldMkLst>
      </pc:sldChg>
      <pc:sldChg chg="del">
        <pc:chgData name="Melanie David-Feveck" userId="9e4d456e-893c-4367-b601-72fce04ebd6b" providerId="ADAL" clId="{52F572BA-23E3-4BE5-B7FE-C474D459E62D}" dt="2024-03-04T16:25:59.582" v="1" actId="47"/>
        <pc:sldMkLst>
          <pc:docMk/>
          <pc:sldMk cId="938175707" sldId="432"/>
        </pc:sldMkLst>
      </pc:sldChg>
      <pc:sldChg chg="del">
        <pc:chgData name="Melanie David-Feveck" userId="9e4d456e-893c-4367-b601-72fce04ebd6b" providerId="ADAL" clId="{52F572BA-23E3-4BE5-B7FE-C474D459E62D}" dt="2024-03-04T16:25:59.582" v="1" actId="47"/>
        <pc:sldMkLst>
          <pc:docMk/>
          <pc:sldMk cId="3890644080" sldId="433"/>
        </pc:sldMkLst>
      </pc:sldChg>
      <pc:sldChg chg="del">
        <pc:chgData name="Melanie David-Feveck" userId="9e4d456e-893c-4367-b601-72fce04ebd6b" providerId="ADAL" clId="{52F572BA-23E3-4BE5-B7FE-C474D459E62D}" dt="2024-03-04T16:25:50.194" v="0" actId="47"/>
        <pc:sldMkLst>
          <pc:docMk/>
          <pc:sldMk cId="2962534376" sldId="436"/>
        </pc:sldMkLst>
      </pc:sldChg>
      <pc:sldChg chg="del">
        <pc:chgData name="Melanie David-Feveck" userId="9e4d456e-893c-4367-b601-72fce04ebd6b" providerId="ADAL" clId="{52F572BA-23E3-4BE5-B7FE-C474D459E62D}" dt="2024-03-04T16:25:50.194" v="0" actId="47"/>
        <pc:sldMkLst>
          <pc:docMk/>
          <pc:sldMk cId="4292919957" sldId="437"/>
        </pc:sldMkLst>
      </pc:sldChg>
      <pc:sldChg chg="del">
        <pc:chgData name="Melanie David-Feveck" userId="9e4d456e-893c-4367-b601-72fce04ebd6b" providerId="ADAL" clId="{52F572BA-23E3-4BE5-B7FE-C474D459E62D}" dt="2024-03-04T16:25:50.194" v="0" actId="47"/>
        <pc:sldMkLst>
          <pc:docMk/>
          <pc:sldMk cId="3351046268" sldId="438"/>
        </pc:sldMkLst>
      </pc:sldChg>
      <pc:sldChg chg="del">
        <pc:chgData name="Melanie David-Feveck" userId="9e4d456e-893c-4367-b601-72fce04ebd6b" providerId="ADAL" clId="{52F572BA-23E3-4BE5-B7FE-C474D459E62D}" dt="2024-03-04T16:25:50.194" v="0" actId="47"/>
        <pc:sldMkLst>
          <pc:docMk/>
          <pc:sldMk cId="1445709222" sldId="439"/>
        </pc:sldMkLst>
      </pc:sldChg>
      <pc:sldChg chg="del">
        <pc:chgData name="Melanie David-Feveck" userId="9e4d456e-893c-4367-b601-72fce04ebd6b" providerId="ADAL" clId="{52F572BA-23E3-4BE5-B7FE-C474D459E62D}" dt="2024-03-04T16:25:50.194" v="0" actId="47"/>
        <pc:sldMkLst>
          <pc:docMk/>
          <pc:sldMk cId="1525323478" sldId="440"/>
        </pc:sldMkLst>
      </pc:sldChg>
      <pc:sldChg chg="del">
        <pc:chgData name="Melanie David-Feveck" userId="9e4d456e-893c-4367-b601-72fce04ebd6b" providerId="ADAL" clId="{52F572BA-23E3-4BE5-B7FE-C474D459E62D}" dt="2024-03-04T16:25:50.194" v="0" actId="47"/>
        <pc:sldMkLst>
          <pc:docMk/>
          <pc:sldMk cId="450357000" sldId="441"/>
        </pc:sldMkLst>
      </pc:sldChg>
      <pc:sldChg chg="del">
        <pc:chgData name="Melanie David-Feveck" userId="9e4d456e-893c-4367-b601-72fce04ebd6b" providerId="ADAL" clId="{52F572BA-23E3-4BE5-B7FE-C474D459E62D}" dt="2024-03-04T16:25:50.194" v="0" actId="47"/>
        <pc:sldMkLst>
          <pc:docMk/>
          <pc:sldMk cId="3069331202" sldId="442"/>
        </pc:sldMkLst>
      </pc:sldChg>
      <pc:sldChg chg="del">
        <pc:chgData name="Melanie David-Feveck" userId="9e4d456e-893c-4367-b601-72fce04ebd6b" providerId="ADAL" clId="{52F572BA-23E3-4BE5-B7FE-C474D459E62D}" dt="2024-03-04T16:25:50.194" v="0" actId="47"/>
        <pc:sldMkLst>
          <pc:docMk/>
          <pc:sldMk cId="3315078260" sldId="443"/>
        </pc:sldMkLst>
      </pc:sldChg>
      <pc:sldChg chg="del">
        <pc:chgData name="Melanie David-Feveck" userId="9e4d456e-893c-4367-b601-72fce04ebd6b" providerId="ADAL" clId="{52F572BA-23E3-4BE5-B7FE-C474D459E62D}" dt="2024-03-04T16:25:50.194" v="0" actId="47"/>
        <pc:sldMkLst>
          <pc:docMk/>
          <pc:sldMk cId="3860051648" sldId="444"/>
        </pc:sldMkLst>
      </pc:sldChg>
      <pc:sldChg chg="del">
        <pc:chgData name="Melanie David-Feveck" userId="9e4d456e-893c-4367-b601-72fce04ebd6b" providerId="ADAL" clId="{52F572BA-23E3-4BE5-B7FE-C474D459E62D}" dt="2024-03-04T16:25:50.194" v="0" actId="47"/>
        <pc:sldMkLst>
          <pc:docMk/>
          <pc:sldMk cId="963000563" sldId="445"/>
        </pc:sldMkLst>
      </pc:sldChg>
      <pc:sldChg chg="del">
        <pc:chgData name="Melanie David-Feveck" userId="9e4d456e-893c-4367-b601-72fce04ebd6b" providerId="ADAL" clId="{52F572BA-23E3-4BE5-B7FE-C474D459E62D}" dt="2024-03-04T16:25:50.194" v="0" actId="47"/>
        <pc:sldMkLst>
          <pc:docMk/>
          <pc:sldMk cId="2890435125" sldId="446"/>
        </pc:sldMkLst>
      </pc:sldChg>
      <pc:sldChg chg="del">
        <pc:chgData name="Melanie David-Feveck" userId="9e4d456e-893c-4367-b601-72fce04ebd6b" providerId="ADAL" clId="{52F572BA-23E3-4BE5-B7FE-C474D459E62D}" dt="2024-03-04T16:25:50.194" v="0" actId="47"/>
        <pc:sldMkLst>
          <pc:docMk/>
          <pc:sldMk cId="2542350368" sldId="447"/>
        </pc:sldMkLst>
      </pc:sldChg>
      <pc:sldChg chg="del">
        <pc:chgData name="Melanie David-Feveck" userId="9e4d456e-893c-4367-b601-72fce04ebd6b" providerId="ADAL" clId="{52F572BA-23E3-4BE5-B7FE-C474D459E62D}" dt="2024-03-04T16:25:50.194" v="0" actId="47"/>
        <pc:sldMkLst>
          <pc:docMk/>
          <pc:sldMk cId="3288439341" sldId="448"/>
        </pc:sldMkLst>
      </pc:sldChg>
      <pc:sldChg chg="del">
        <pc:chgData name="Melanie David-Feveck" userId="9e4d456e-893c-4367-b601-72fce04ebd6b" providerId="ADAL" clId="{52F572BA-23E3-4BE5-B7FE-C474D459E62D}" dt="2024-03-04T16:25:50.194" v="0" actId="47"/>
        <pc:sldMkLst>
          <pc:docMk/>
          <pc:sldMk cId="2186588987" sldId="450"/>
        </pc:sldMkLst>
      </pc:sldChg>
      <pc:sldChg chg="del">
        <pc:chgData name="Melanie David-Feveck" userId="9e4d456e-893c-4367-b601-72fce04ebd6b" providerId="ADAL" clId="{52F572BA-23E3-4BE5-B7FE-C474D459E62D}" dt="2024-03-04T16:25:50.194" v="0" actId="47"/>
        <pc:sldMkLst>
          <pc:docMk/>
          <pc:sldMk cId="271260616" sldId="451"/>
        </pc:sldMkLst>
      </pc:sldChg>
      <pc:sldChg chg="del">
        <pc:chgData name="Melanie David-Feveck" userId="9e4d456e-893c-4367-b601-72fce04ebd6b" providerId="ADAL" clId="{52F572BA-23E3-4BE5-B7FE-C474D459E62D}" dt="2024-03-04T16:25:50.194" v="0" actId="47"/>
        <pc:sldMkLst>
          <pc:docMk/>
          <pc:sldMk cId="915426161" sldId="452"/>
        </pc:sldMkLst>
      </pc:sldChg>
      <pc:sldChg chg="del">
        <pc:chgData name="Melanie David-Feveck" userId="9e4d456e-893c-4367-b601-72fce04ebd6b" providerId="ADAL" clId="{52F572BA-23E3-4BE5-B7FE-C474D459E62D}" dt="2024-03-04T16:25:50.194" v="0" actId="47"/>
        <pc:sldMkLst>
          <pc:docMk/>
          <pc:sldMk cId="1799724769" sldId="453"/>
        </pc:sldMkLst>
      </pc:sldChg>
      <pc:sldChg chg="del">
        <pc:chgData name="Melanie David-Feveck" userId="9e4d456e-893c-4367-b601-72fce04ebd6b" providerId="ADAL" clId="{52F572BA-23E3-4BE5-B7FE-C474D459E62D}" dt="2024-03-04T16:25:50.194" v="0" actId="47"/>
        <pc:sldMkLst>
          <pc:docMk/>
          <pc:sldMk cId="2066130604" sldId="466"/>
        </pc:sldMkLst>
      </pc:sldChg>
      <pc:sldChg chg="del">
        <pc:chgData name="Melanie David-Feveck" userId="9e4d456e-893c-4367-b601-72fce04ebd6b" providerId="ADAL" clId="{52F572BA-23E3-4BE5-B7FE-C474D459E62D}" dt="2024-03-04T16:25:50.194" v="0" actId="47"/>
        <pc:sldMkLst>
          <pc:docMk/>
          <pc:sldMk cId="697864790" sldId="467"/>
        </pc:sldMkLst>
      </pc:sldChg>
      <pc:sldChg chg="del">
        <pc:chgData name="Melanie David-Feveck" userId="9e4d456e-893c-4367-b601-72fce04ebd6b" providerId="ADAL" clId="{52F572BA-23E3-4BE5-B7FE-C474D459E62D}" dt="2024-03-04T16:25:50.194" v="0" actId="47"/>
        <pc:sldMkLst>
          <pc:docMk/>
          <pc:sldMk cId="1181254030" sldId="468"/>
        </pc:sldMkLst>
      </pc:sldChg>
      <pc:sldChg chg="del">
        <pc:chgData name="Melanie David-Feveck" userId="9e4d456e-893c-4367-b601-72fce04ebd6b" providerId="ADAL" clId="{52F572BA-23E3-4BE5-B7FE-C474D459E62D}" dt="2024-03-04T16:25:50.194" v="0" actId="47"/>
        <pc:sldMkLst>
          <pc:docMk/>
          <pc:sldMk cId="2294281372" sldId="469"/>
        </pc:sldMkLst>
      </pc:sldChg>
      <pc:sldChg chg="del">
        <pc:chgData name="Melanie David-Feveck" userId="9e4d456e-893c-4367-b601-72fce04ebd6b" providerId="ADAL" clId="{52F572BA-23E3-4BE5-B7FE-C474D459E62D}" dt="2024-03-04T16:25:50.194" v="0" actId="47"/>
        <pc:sldMkLst>
          <pc:docMk/>
          <pc:sldMk cId="3036752072" sldId="470"/>
        </pc:sldMkLst>
      </pc:sldChg>
      <pc:sldChg chg="del">
        <pc:chgData name="Melanie David-Feveck" userId="9e4d456e-893c-4367-b601-72fce04ebd6b" providerId="ADAL" clId="{52F572BA-23E3-4BE5-B7FE-C474D459E62D}" dt="2024-03-04T16:25:50.194" v="0" actId="47"/>
        <pc:sldMkLst>
          <pc:docMk/>
          <pc:sldMk cId="3507553518" sldId="471"/>
        </pc:sldMkLst>
      </pc:sldChg>
      <pc:sldChg chg="del">
        <pc:chgData name="Melanie David-Feveck" userId="9e4d456e-893c-4367-b601-72fce04ebd6b" providerId="ADAL" clId="{52F572BA-23E3-4BE5-B7FE-C474D459E62D}" dt="2024-03-04T16:25:50.194" v="0" actId="47"/>
        <pc:sldMkLst>
          <pc:docMk/>
          <pc:sldMk cId="3529474266" sldId="472"/>
        </pc:sldMkLst>
      </pc:sldChg>
      <pc:sldChg chg="del">
        <pc:chgData name="Melanie David-Feveck" userId="9e4d456e-893c-4367-b601-72fce04ebd6b" providerId="ADAL" clId="{52F572BA-23E3-4BE5-B7FE-C474D459E62D}" dt="2024-03-04T16:25:50.194" v="0" actId="47"/>
        <pc:sldMkLst>
          <pc:docMk/>
          <pc:sldMk cId="4043515187" sldId="473"/>
        </pc:sldMkLst>
      </pc:sldChg>
      <pc:sldChg chg="del">
        <pc:chgData name="Melanie David-Feveck" userId="9e4d456e-893c-4367-b601-72fce04ebd6b" providerId="ADAL" clId="{52F572BA-23E3-4BE5-B7FE-C474D459E62D}" dt="2024-03-04T16:25:50.194" v="0" actId="47"/>
        <pc:sldMkLst>
          <pc:docMk/>
          <pc:sldMk cId="3168520191" sldId="474"/>
        </pc:sldMkLst>
      </pc:sldChg>
      <pc:sldChg chg="del">
        <pc:chgData name="Melanie David-Feveck" userId="9e4d456e-893c-4367-b601-72fce04ebd6b" providerId="ADAL" clId="{52F572BA-23E3-4BE5-B7FE-C474D459E62D}" dt="2024-03-04T16:25:50.194" v="0" actId="47"/>
        <pc:sldMkLst>
          <pc:docMk/>
          <pc:sldMk cId="1239296923" sldId="475"/>
        </pc:sldMkLst>
      </pc:sldChg>
      <pc:sldChg chg="del">
        <pc:chgData name="Melanie David-Feveck" userId="9e4d456e-893c-4367-b601-72fce04ebd6b" providerId="ADAL" clId="{52F572BA-23E3-4BE5-B7FE-C474D459E62D}" dt="2024-03-04T16:25:50.194" v="0" actId="47"/>
        <pc:sldMkLst>
          <pc:docMk/>
          <pc:sldMk cId="2667654800" sldId="476"/>
        </pc:sldMkLst>
      </pc:sldChg>
      <pc:sldChg chg="del">
        <pc:chgData name="Melanie David-Feveck" userId="9e4d456e-893c-4367-b601-72fce04ebd6b" providerId="ADAL" clId="{52F572BA-23E3-4BE5-B7FE-C474D459E62D}" dt="2024-03-04T16:25:50.194" v="0" actId="47"/>
        <pc:sldMkLst>
          <pc:docMk/>
          <pc:sldMk cId="808406318" sldId="477"/>
        </pc:sldMkLst>
      </pc:sldChg>
      <pc:sldChg chg="del">
        <pc:chgData name="Melanie David-Feveck" userId="9e4d456e-893c-4367-b601-72fce04ebd6b" providerId="ADAL" clId="{52F572BA-23E3-4BE5-B7FE-C474D459E62D}" dt="2024-03-04T16:25:50.194" v="0" actId="47"/>
        <pc:sldMkLst>
          <pc:docMk/>
          <pc:sldMk cId="2941344757" sldId="478"/>
        </pc:sldMkLst>
      </pc:sldChg>
      <pc:sldChg chg="del">
        <pc:chgData name="Melanie David-Feveck" userId="9e4d456e-893c-4367-b601-72fce04ebd6b" providerId="ADAL" clId="{52F572BA-23E3-4BE5-B7FE-C474D459E62D}" dt="2024-03-04T16:25:50.194" v="0" actId="47"/>
        <pc:sldMkLst>
          <pc:docMk/>
          <pc:sldMk cId="268687695" sldId="479"/>
        </pc:sldMkLst>
      </pc:sldChg>
      <pc:sldChg chg="del">
        <pc:chgData name="Melanie David-Feveck" userId="9e4d456e-893c-4367-b601-72fce04ebd6b" providerId="ADAL" clId="{52F572BA-23E3-4BE5-B7FE-C474D459E62D}" dt="2024-03-04T16:25:50.194" v="0" actId="47"/>
        <pc:sldMkLst>
          <pc:docMk/>
          <pc:sldMk cId="1002946590" sldId="480"/>
        </pc:sldMkLst>
      </pc:sldChg>
      <pc:sldChg chg="del">
        <pc:chgData name="Melanie David-Feveck" userId="9e4d456e-893c-4367-b601-72fce04ebd6b" providerId="ADAL" clId="{52F572BA-23E3-4BE5-B7FE-C474D459E62D}" dt="2024-03-04T16:25:50.194" v="0" actId="47"/>
        <pc:sldMkLst>
          <pc:docMk/>
          <pc:sldMk cId="490712198" sldId="481"/>
        </pc:sldMkLst>
      </pc:sldChg>
      <pc:sldChg chg="del">
        <pc:chgData name="Melanie David-Feveck" userId="9e4d456e-893c-4367-b601-72fce04ebd6b" providerId="ADAL" clId="{52F572BA-23E3-4BE5-B7FE-C474D459E62D}" dt="2024-03-04T16:25:50.194" v="0" actId="47"/>
        <pc:sldMkLst>
          <pc:docMk/>
          <pc:sldMk cId="4083119633" sldId="482"/>
        </pc:sldMkLst>
      </pc:sldChg>
      <pc:sldChg chg="del">
        <pc:chgData name="Melanie David-Feveck" userId="9e4d456e-893c-4367-b601-72fce04ebd6b" providerId="ADAL" clId="{52F572BA-23E3-4BE5-B7FE-C474D459E62D}" dt="2024-03-04T16:25:50.194" v="0" actId="47"/>
        <pc:sldMkLst>
          <pc:docMk/>
          <pc:sldMk cId="723089563" sldId="483"/>
        </pc:sldMkLst>
      </pc:sldChg>
      <pc:sldChg chg="del">
        <pc:chgData name="Melanie David-Feveck" userId="9e4d456e-893c-4367-b601-72fce04ebd6b" providerId="ADAL" clId="{52F572BA-23E3-4BE5-B7FE-C474D459E62D}" dt="2024-03-04T16:25:50.194" v="0" actId="47"/>
        <pc:sldMkLst>
          <pc:docMk/>
          <pc:sldMk cId="700681731" sldId="484"/>
        </pc:sldMkLst>
      </pc:sldChg>
      <pc:sldChg chg="del">
        <pc:chgData name="Melanie David-Feveck" userId="9e4d456e-893c-4367-b601-72fce04ebd6b" providerId="ADAL" clId="{52F572BA-23E3-4BE5-B7FE-C474D459E62D}" dt="2024-03-04T16:25:50.194" v="0" actId="47"/>
        <pc:sldMkLst>
          <pc:docMk/>
          <pc:sldMk cId="3409563566" sldId="486"/>
        </pc:sldMkLst>
      </pc:sldChg>
      <pc:sldChg chg="del">
        <pc:chgData name="Melanie David-Feveck" userId="9e4d456e-893c-4367-b601-72fce04ebd6b" providerId="ADAL" clId="{52F572BA-23E3-4BE5-B7FE-C474D459E62D}" dt="2024-03-04T16:25:50.194" v="0" actId="47"/>
        <pc:sldMkLst>
          <pc:docMk/>
          <pc:sldMk cId="668264317" sldId="487"/>
        </pc:sldMkLst>
      </pc:sldChg>
      <pc:sldChg chg="del">
        <pc:chgData name="Melanie David-Feveck" userId="9e4d456e-893c-4367-b601-72fce04ebd6b" providerId="ADAL" clId="{52F572BA-23E3-4BE5-B7FE-C474D459E62D}" dt="2024-03-04T16:25:50.194" v="0" actId="47"/>
        <pc:sldMkLst>
          <pc:docMk/>
          <pc:sldMk cId="131314130" sldId="488"/>
        </pc:sldMkLst>
      </pc:sldChg>
      <pc:sldChg chg="del">
        <pc:chgData name="Melanie David-Feveck" userId="9e4d456e-893c-4367-b601-72fce04ebd6b" providerId="ADAL" clId="{52F572BA-23E3-4BE5-B7FE-C474D459E62D}" dt="2024-03-04T16:25:50.194" v="0" actId="47"/>
        <pc:sldMkLst>
          <pc:docMk/>
          <pc:sldMk cId="2472133182" sldId="489"/>
        </pc:sldMkLst>
      </pc:sldChg>
      <pc:sldChg chg="del">
        <pc:chgData name="Melanie David-Feveck" userId="9e4d456e-893c-4367-b601-72fce04ebd6b" providerId="ADAL" clId="{52F572BA-23E3-4BE5-B7FE-C474D459E62D}" dt="2024-03-04T16:25:50.194" v="0" actId="47"/>
        <pc:sldMkLst>
          <pc:docMk/>
          <pc:sldMk cId="1711767990" sldId="490"/>
        </pc:sldMkLst>
      </pc:sldChg>
      <pc:sldChg chg="del">
        <pc:chgData name="Melanie David-Feveck" userId="9e4d456e-893c-4367-b601-72fce04ebd6b" providerId="ADAL" clId="{52F572BA-23E3-4BE5-B7FE-C474D459E62D}" dt="2024-03-04T16:25:50.194" v="0" actId="47"/>
        <pc:sldMkLst>
          <pc:docMk/>
          <pc:sldMk cId="756053718" sldId="491"/>
        </pc:sldMkLst>
      </pc:sldChg>
      <pc:sldChg chg="del">
        <pc:chgData name="Melanie David-Feveck" userId="9e4d456e-893c-4367-b601-72fce04ebd6b" providerId="ADAL" clId="{52F572BA-23E3-4BE5-B7FE-C474D459E62D}" dt="2024-03-04T16:25:50.194" v="0" actId="47"/>
        <pc:sldMkLst>
          <pc:docMk/>
          <pc:sldMk cId="1875775254" sldId="492"/>
        </pc:sldMkLst>
      </pc:sldChg>
      <pc:sldChg chg="del">
        <pc:chgData name="Melanie David-Feveck" userId="9e4d456e-893c-4367-b601-72fce04ebd6b" providerId="ADAL" clId="{52F572BA-23E3-4BE5-B7FE-C474D459E62D}" dt="2024-03-04T16:25:50.194" v="0" actId="47"/>
        <pc:sldMkLst>
          <pc:docMk/>
          <pc:sldMk cId="3735325047" sldId="493"/>
        </pc:sldMkLst>
      </pc:sldChg>
      <pc:sldChg chg="del">
        <pc:chgData name="Melanie David-Feveck" userId="9e4d456e-893c-4367-b601-72fce04ebd6b" providerId="ADAL" clId="{52F572BA-23E3-4BE5-B7FE-C474D459E62D}" dt="2024-03-04T16:25:50.194" v="0" actId="47"/>
        <pc:sldMkLst>
          <pc:docMk/>
          <pc:sldMk cId="3949548102" sldId="494"/>
        </pc:sldMkLst>
      </pc:sldChg>
      <pc:sldChg chg="del">
        <pc:chgData name="Melanie David-Feveck" userId="9e4d456e-893c-4367-b601-72fce04ebd6b" providerId="ADAL" clId="{52F572BA-23E3-4BE5-B7FE-C474D459E62D}" dt="2024-03-04T16:25:50.194" v="0" actId="47"/>
        <pc:sldMkLst>
          <pc:docMk/>
          <pc:sldMk cId="3827792318" sldId="495"/>
        </pc:sldMkLst>
      </pc:sldChg>
      <pc:sldChg chg="del">
        <pc:chgData name="Melanie David-Feveck" userId="9e4d456e-893c-4367-b601-72fce04ebd6b" providerId="ADAL" clId="{52F572BA-23E3-4BE5-B7FE-C474D459E62D}" dt="2024-03-04T16:25:59.582" v="1" actId="47"/>
        <pc:sldMkLst>
          <pc:docMk/>
          <pc:sldMk cId="2331035921" sldId="497"/>
        </pc:sldMkLst>
      </pc:sldChg>
      <pc:sldMasterChg chg="del delSldLayout">
        <pc:chgData name="Melanie David-Feveck" userId="9e4d456e-893c-4367-b601-72fce04ebd6b" providerId="ADAL" clId="{52F572BA-23E3-4BE5-B7FE-C474D459E62D}" dt="2024-03-04T16:25:50.194" v="0" actId="47"/>
        <pc:sldMasterMkLst>
          <pc:docMk/>
          <pc:sldMasterMk cId="1926497552" sldId="2147483661"/>
        </pc:sldMasterMkLst>
        <pc:sldLayoutChg chg="del">
          <pc:chgData name="Melanie David-Feveck" userId="9e4d456e-893c-4367-b601-72fce04ebd6b" providerId="ADAL" clId="{52F572BA-23E3-4BE5-B7FE-C474D459E62D}" dt="2024-03-04T16:25:50.194" v="0" actId="47"/>
          <pc:sldLayoutMkLst>
            <pc:docMk/>
            <pc:sldMasterMk cId="1926497552" sldId="2147483661"/>
            <pc:sldLayoutMk cId="3509636175" sldId="2147483662"/>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1898099811" sldId="2147483663"/>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3255141331" sldId="2147483664"/>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2232822972" sldId="2147483665"/>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2343851447" sldId="2147483666"/>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3256557551" sldId="2147483667"/>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654735387" sldId="2147483668"/>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3834494304" sldId="2147483669"/>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2280983591" sldId="2147483670"/>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1157135564" sldId="2147483671"/>
          </pc:sldLayoutMkLst>
        </pc:sldLayoutChg>
        <pc:sldLayoutChg chg="del">
          <pc:chgData name="Melanie David-Feveck" userId="9e4d456e-893c-4367-b601-72fce04ebd6b" providerId="ADAL" clId="{52F572BA-23E3-4BE5-B7FE-C474D459E62D}" dt="2024-03-04T16:25:50.194" v="0" actId="47"/>
          <pc:sldLayoutMkLst>
            <pc:docMk/>
            <pc:sldMasterMk cId="1926497552" sldId="2147483661"/>
            <pc:sldLayoutMk cId="3281175091" sldId="21474836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394838926968331"/>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8.7808425144461716E-2"/>
          <c:y val="0.19770859234700924"/>
          <c:w val="0.85656466594370317"/>
          <c:h val="0.55117350462771098"/>
        </c:manualLayout>
      </c:layout>
      <c:barChart>
        <c:barDir val="col"/>
        <c:grouping val="clustered"/>
        <c:varyColors val="0"/>
        <c:ser>
          <c:idx val="0"/>
          <c:order val="0"/>
          <c:tx>
            <c:strRef>
              <c:f>'Pareto Chart with no % line'!$B$19</c:f>
              <c:strCache>
                <c:ptCount val="1"/>
                <c:pt idx="0">
                  <c:v>Topics patients wanted to discuss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'Pareto Chart with no % line'!$A$20:$A$34</c:f>
              <c:strCache>
                <c:ptCount val="13"/>
                <c:pt idx="0">
                  <c:v>Prescriptions</c:v>
                </c:pt>
                <c:pt idx="1">
                  <c:v>Medications</c:v>
                </c:pt>
                <c:pt idx="2">
                  <c:v>Sleep</c:v>
                </c:pt>
                <c:pt idx="3">
                  <c:v>Training</c:v>
                </c:pt>
                <c:pt idx="4">
                  <c:v>Safety</c:v>
                </c:pt>
                <c:pt idx="5">
                  <c:v>E&amp;MH</c:v>
                </c:pt>
                <c:pt idx="6">
                  <c:v>Diaries</c:v>
                </c:pt>
                <c:pt idx="7">
                  <c:v>Seizures</c:v>
                </c:pt>
                <c:pt idx="8">
                  <c:v>Videos</c:v>
                </c:pt>
                <c:pt idx="9">
                  <c:v>Behaviour</c:v>
                </c:pt>
                <c:pt idx="10">
                  <c:v>Test results</c:v>
                </c:pt>
                <c:pt idx="11">
                  <c:v>Education</c:v>
                </c:pt>
                <c:pt idx="12">
                  <c:v>Anything else</c:v>
                </c:pt>
              </c:strCache>
            </c:strRef>
          </c:cat>
          <c:val>
            <c:numRef>
              <c:f>'Pareto Chart with no % line'!$B$20:$B$34</c:f>
              <c:numCache>
                <c:formatCode>0</c:formatCode>
                <c:ptCount val="15"/>
                <c:pt idx="0">
                  <c:v>1</c:v>
                </c:pt>
                <c:pt idx="1">
                  <c:v>10</c:v>
                </c:pt>
                <c:pt idx="2">
                  <c:v>6</c:v>
                </c:pt>
                <c:pt idx="3">
                  <c:v>0</c:v>
                </c:pt>
                <c:pt idx="4">
                  <c:v>1</c:v>
                </c:pt>
                <c:pt idx="5">
                  <c:v>11</c:v>
                </c:pt>
                <c:pt idx="6">
                  <c:v>2</c:v>
                </c:pt>
                <c:pt idx="7">
                  <c:v>11</c:v>
                </c:pt>
                <c:pt idx="8">
                  <c:v>1</c:v>
                </c:pt>
                <c:pt idx="9">
                  <c:v>7</c:v>
                </c:pt>
                <c:pt idx="10" formatCode="General">
                  <c:v>5</c:v>
                </c:pt>
                <c:pt idx="11" formatCode="General">
                  <c:v>5</c:v>
                </c:pt>
                <c:pt idx="12" formatCode="General">
                  <c:v>5</c:v>
                </c:pt>
              </c:numCache>
            </c:numRef>
          </c:val>
          <c:extLst>
            <c:ext xmlns:c16="http://schemas.microsoft.com/office/drawing/2014/chart" uri="{C3380CC4-5D6E-409C-BE32-E72D297353CC}">
              <c16:uniqueId val="{00000000-2442-44DA-A3B7-54BB0058BC9B}"/>
            </c:ext>
          </c:extLst>
        </c:ser>
        <c:dLbls>
          <c:dLblPos val="inEnd"/>
          <c:showLegendKey val="0"/>
          <c:showVal val="1"/>
          <c:showCatName val="0"/>
          <c:showSerName val="0"/>
          <c:showPercent val="0"/>
          <c:showBubbleSize val="0"/>
        </c:dLbls>
        <c:gapWidth val="65"/>
        <c:axId val="83693568"/>
        <c:axId val="83696256"/>
      </c:barChart>
      <c:catAx>
        <c:axId val="836935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3696256"/>
        <c:crosses val="autoZero"/>
        <c:auto val="1"/>
        <c:lblAlgn val="ctr"/>
        <c:lblOffset val="100"/>
        <c:noMultiLvlLbl val="0"/>
      </c:catAx>
      <c:valAx>
        <c:axId val="836962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836935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05/03/2024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068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114173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493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05/03/2024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a:p>
        </p:txBody>
      </p:sp>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0681sXn4Xo&amp;list=PLnZ0WSeOKq5zYOo6UMRXrgt7QQJ3UNRJz&amp;t=6s" TargetMode="External"/><Relationship Id="rId2" Type="http://schemas.openxmlformats.org/officeDocument/2006/relationships/hyperlink" Target="https://eqip.rcpch.ac.uk/wp-content/uploads/sites/19/2022/02/southport_and_ormskirk_hospital_nhs_trust_eqip_team.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771550"/>
            <a:ext cx="8543536" cy="4320480"/>
          </a:xfrm>
        </p:spPr>
        <p:txBody>
          <a:bodyPr>
            <a:normAutofit/>
          </a:bodyPr>
          <a:lstStyle/>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2000" b="1" dirty="0">
                <a:solidFill>
                  <a:schemeClr val="accent1"/>
                </a:solidFill>
              </a:rPr>
              <a:t>Improving patient engagement</a:t>
            </a:r>
          </a:p>
          <a:p>
            <a:pPr marL="0" indent="0" algn="just">
              <a:lnSpc>
                <a:spcPct val="150000"/>
              </a:lnSpc>
              <a:buNone/>
            </a:pPr>
            <a:r>
              <a:rPr lang="en-GB" sz="1600" b="1" dirty="0">
                <a:solidFill>
                  <a:schemeClr val="tx1"/>
                </a:solidFill>
              </a:rPr>
              <a:t>Southport and Ormskirk Hospital NHS Trust</a:t>
            </a:r>
            <a:endParaRPr lang="en-GB" sz="16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Shyam </a:t>
            </a:r>
            <a:r>
              <a:rPr lang="en-GB" sz="1100" dirty="0" err="1">
                <a:solidFill>
                  <a:schemeClr val="tx1"/>
                </a:solidFill>
                <a:latin typeface="Montserrat" panose="00000500000000000000" pitchFamily="50" charset="0"/>
                <a:cs typeface="Arial" panose="020B0604020202020204" pitchFamily="34" charset="0"/>
              </a:rPr>
              <a:t>Mariguddi</a:t>
            </a:r>
            <a:r>
              <a:rPr lang="en-GB" sz="1100" dirty="0">
                <a:solidFill>
                  <a:schemeClr val="tx1"/>
                </a:solidFill>
                <a:latin typeface="Montserrat" panose="00000500000000000000" pitchFamily="50" charset="0"/>
                <a:cs typeface="Arial" panose="020B0604020202020204" pitchFamily="34" charset="0"/>
              </a:rPr>
              <a:t>, Paediatrician with specialist Epilepsy interest</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Usha Natarajan, A&amp;E Doctor / Epilepsy 12 audit participant</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Fiona Short, Paediatric Epilepsy Nurse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Andrew Bowness, Physician Associate </a:t>
            </a: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
        <p:nvSpPr>
          <p:cNvPr id="3" name="TextBox 2">
            <a:extLst>
              <a:ext uri="{FF2B5EF4-FFF2-40B4-BE49-F238E27FC236}">
                <a16:creationId xmlns:a16="http://schemas.microsoft.com/office/drawing/2014/main" id="{48B08893-C0C6-68B6-611E-41B1A99AE2AF}"/>
              </a:ext>
            </a:extLst>
          </p:cNvPr>
          <p:cNvSpPr txBox="1"/>
          <p:nvPr/>
        </p:nvSpPr>
        <p:spPr>
          <a:xfrm>
            <a:off x="251520" y="125219"/>
            <a:ext cx="842493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b="1" dirty="0">
                <a:solidFill>
                  <a:schemeClr val="accent1"/>
                </a:solidFill>
                <a:latin typeface="Montserrat" panose="00000500000000000000" pitchFamily="50" charset="0"/>
                <a:cs typeface="Arial" panose="020B0604020202020204" pitchFamily="34" charset="0"/>
              </a:rPr>
              <a:t>November 2019 – July 2020</a:t>
            </a:r>
            <a:endParaRPr lang="en-GB" dirty="0">
              <a:solidFill>
                <a:schemeClr val="accent1"/>
              </a:solidFill>
            </a:endParaRPr>
          </a:p>
        </p:txBody>
      </p:sp>
    </p:spTree>
    <p:extLst>
      <p:ext uri="{BB962C8B-B14F-4D97-AF65-F5344CB8AC3E}">
        <p14:creationId xmlns:p14="http://schemas.microsoft.com/office/powerpoint/2010/main" val="937782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843558"/>
            <a:ext cx="8543536" cy="4176464"/>
          </a:xfrm>
        </p:spPr>
        <p:txBody>
          <a:bodyPr>
            <a:normAutofit lnSpcReduction="10000"/>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In total 42 completed questionnaires received.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20 were posted out with stamp addressed envelopes – only 3 were returned</a:t>
            </a:r>
            <a:r>
              <a:rPr lang="en-GB" sz="700" dirty="0">
                <a:solidFill>
                  <a:schemeClr val="tx1"/>
                </a:solidFill>
                <a:latin typeface="Montserrat" panose="00000500000000000000" pitchFamily="50" charset="0"/>
                <a:cs typeface="Arial" panose="020B0604020202020204" pitchFamily="34" charset="0"/>
              </a:rPr>
              <a:t>.</a:t>
            </a:r>
          </a:p>
          <a:p>
            <a:pPr lvl="1" algn="just">
              <a:lnSpc>
                <a:spcPct val="150000"/>
              </a:lnSpc>
            </a:pPr>
            <a:endParaRPr lang="en-GB" sz="700" dirty="0">
              <a:solidFill>
                <a:schemeClr val="tx1"/>
              </a:solidFill>
              <a:latin typeface="Montserrat" panose="00000500000000000000" pitchFamily="50" charset="0"/>
              <a:cs typeface="Arial" panose="020B0604020202020204" pitchFamily="34" charset="0"/>
            </a:endParaRP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The overall theme from the feedback received was that the clinic times are “just right” with 2 comments of “it depends what for.”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30 out of 42 people preferred morning time slots.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7 preferred evening timeslots.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2 people ticked all 3 time slots.</a:t>
            </a:r>
          </a:p>
          <a:p>
            <a:pPr lvl="1" algn="just">
              <a:lnSpc>
                <a:spcPct val="150000"/>
              </a:lnSpc>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When asked about telephone and skype consultations.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18 respondents wanted telephone consultations,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4 wanted skype / video consultations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4 said both 2 people were unsure. </a:t>
            </a:r>
          </a:p>
          <a:p>
            <a:pPr lvl="1" algn="just">
              <a:lnSpc>
                <a:spcPct val="150000"/>
              </a:lnSpc>
            </a:pPr>
            <a:r>
              <a:rPr lang="en-GB" sz="1100" dirty="0">
                <a:solidFill>
                  <a:schemeClr val="tx1"/>
                </a:solidFill>
                <a:latin typeface="Montserrat" panose="00000500000000000000" pitchFamily="50" charset="0"/>
                <a:cs typeface="Arial" panose="020B0604020202020204" pitchFamily="34" charset="0"/>
              </a:rPr>
              <a:t>The rest did not complete this question as they did not turn the page.</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68709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pic>
        <p:nvPicPr>
          <p:cNvPr id="7" name="Content Placeholder 6">
            <a:extLst>
              <a:ext uri="{FF2B5EF4-FFF2-40B4-BE49-F238E27FC236}">
                <a16:creationId xmlns:a16="http://schemas.microsoft.com/office/drawing/2014/main" id="{427CE2ED-F9CD-C88D-C278-000C9D1B77A7}"/>
              </a:ext>
            </a:extLst>
          </p:cNvPr>
          <p:cNvPicPr>
            <a:picLocks noGrp="1" noChangeAspect="1"/>
          </p:cNvPicPr>
          <p:nvPr>
            <p:ph idx="1"/>
          </p:nvPr>
        </p:nvPicPr>
        <p:blipFill>
          <a:blip r:embed="rId2"/>
          <a:stretch>
            <a:fillRect/>
          </a:stretch>
        </p:blipFill>
        <p:spPr>
          <a:xfrm>
            <a:off x="319259" y="1275606"/>
            <a:ext cx="8362416" cy="3833018"/>
          </a:xfrm>
        </p:spPr>
      </p:pic>
      <p:sp>
        <p:nvSpPr>
          <p:cNvPr id="3" name="TextBox 2">
            <a:extLst>
              <a:ext uri="{FF2B5EF4-FFF2-40B4-BE49-F238E27FC236}">
                <a16:creationId xmlns:a16="http://schemas.microsoft.com/office/drawing/2014/main" id="{D4875673-57A8-F7DD-86E4-F8B1B241D44F}"/>
              </a:ext>
            </a:extLst>
          </p:cNvPr>
          <p:cNvSpPr txBox="1"/>
          <p:nvPr/>
        </p:nvSpPr>
        <p:spPr>
          <a:xfrm>
            <a:off x="319259" y="834828"/>
            <a:ext cx="3744416" cy="261610"/>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Patient questionnaire</a:t>
            </a:r>
          </a:p>
        </p:txBody>
      </p:sp>
    </p:spTree>
    <p:extLst>
      <p:ext uri="{BB962C8B-B14F-4D97-AF65-F5344CB8AC3E}">
        <p14:creationId xmlns:p14="http://schemas.microsoft.com/office/powerpoint/2010/main" val="202622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843558"/>
            <a:ext cx="8543536" cy="4176464"/>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Challenges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Developing and agreeing on suitable questions for the questionnaire was challenging.</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Staff annual leave and agreeing on a suitable date/time to meet as a team every week.</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It was difficult to obtain representation from families that were not due to attend clinic.</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Some families only filled out one side of the questionnaire until ‘PTO’ was added to the form.</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68953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00232" y="776907"/>
            <a:ext cx="8543536" cy="4176464"/>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Outcomes</a:t>
            </a:r>
          </a:p>
          <a:p>
            <a:pPr algn="just">
              <a:lnSpc>
                <a:spcPct val="150000"/>
              </a:lnSpc>
              <a:buFont typeface="Arial" panose="020B0604020202020204" pitchFamily="34" charset="0"/>
              <a:buChar char="•"/>
            </a:pPr>
            <a:r>
              <a:rPr lang="en-GB" sz="1100" dirty="0">
                <a:solidFill>
                  <a:schemeClr val="tx1"/>
                </a:solidFill>
              </a:rPr>
              <a:t>Increased engagement with patients and families who have been happy to have received the support.</a:t>
            </a:r>
          </a:p>
          <a:p>
            <a:pPr algn="just">
              <a:lnSpc>
                <a:spcPct val="150000"/>
              </a:lnSpc>
              <a:buFont typeface="Arial" panose="020B0604020202020204" pitchFamily="34" charset="0"/>
              <a:buChar char="•"/>
            </a:pPr>
            <a:r>
              <a:rPr lang="en-GB" sz="1100" dirty="0">
                <a:solidFill>
                  <a:schemeClr val="tx1"/>
                </a:solidFill>
              </a:rPr>
              <a:t>Overall, based on the feedback received, patients were happy with the service.</a:t>
            </a:r>
          </a:p>
          <a:p>
            <a:pPr algn="just">
              <a:lnSpc>
                <a:spcPct val="150000"/>
              </a:lnSpc>
              <a:buFont typeface="Arial" panose="020B0604020202020204" pitchFamily="34" charset="0"/>
              <a:buChar char="•"/>
            </a:pPr>
            <a:r>
              <a:rPr lang="en-GB" sz="1100" dirty="0">
                <a:solidFill>
                  <a:schemeClr val="tx1"/>
                </a:solidFill>
              </a:rPr>
              <a:t>Created and tested questionnaires that can be disseminated either electronically or by post prior to clinics.</a:t>
            </a:r>
          </a:p>
          <a:p>
            <a:pPr algn="just">
              <a:lnSpc>
                <a:spcPct val="150000"/>
              </a:lnSpc>
              <a:buFont typeface="Arial" panose="020B0604020202020204" pitchFamily="34" charset="0"/>
              <a:buChar char="•"/>
            </a:pPr>
            <a:r>
              <a:rPr lang="en-GB" sz="1100" dirty="0">
                <a:solidFill>
                  <a:schemeClr val="tx1"/>
                </a:solidFill>
              </a:rPr>
              <a:t>Created and tested an Agenda Settings document that can be disseminated either electronically or by post prior to clinics.</a:t>
            </a:r>
          </a:p>
          <a:p>
            <a:pPr algn="just">
              <a:lnSpc>
                <a:spcPct val="150000"/>
              </a:lnSpc>
              <a:buFont typeface="Arial" panose="020B0604020202020204" pitchFamily="34" charset="0"/>
              <a:buChar char="•"/>
            </a:pPr>
            <a:r>
              <a:rPr lang="en-GB" sz="1100" dirty="0">
                <a:solidFill>
                  <a:schemeClr val="tx1"/>
                </a:solidFill>
              </a:rPr>
              <a:t>Collated all the evidence from the questionnaires to better understand what improvements or changes may be needed, what can be offered in the “new” way of working.</a:t>
            </a:r>
          </a:p>
          <a:p>
            <a:pPr algn="just">
              <a:lnSpc>
                <a:spcPct val="150000"/>
              </a:lnSpc>
              <a:buFont typeface="Arial" panose="020B0604020202020204" pitchFamily="34" charset="0"/>
              <a:buChar char="•"/>
            </a:pPr>
            <a:r>
              <a:rPr lang="en-GB" sz="1100" dirty="0">
                <a:solidFill>
                  <a:schemeClr val="tx1"/>
                </a:solidFill>
              </a:rPr>
              <a:t>Compiled feedback from parents and families and created a “you said, we did” board or poster.</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93095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843557"/>
            <a:ext cx="8543536" cy="4299943"/>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Lesson learnt</a:t>
            </a:r>
          </a:p>
          <a:p>
            <a:pPr algn="just">
              <a:lnSpc>
                <a:spcPct val="150000"/>
              </a:lnSpc>
              <a:buFont typeface="Arial" panose="020B0604020202020204" pitchFamily="34" charset="0"/>
              <a:buChar char="•"/>
            </a:pPr>
            <a:r>
              <a:rPr lang="en-GB" sz="1100" dirty="0"/>
              <a:t>The team has learned to employ a risk sensible approach to individual cases and has had to think about different approaches to working with children and their families.</a:t>
            </a:r>
          </a:p>
          <a:p>
            <a:pPr algn="just">
              <a:lnSpc>
                <a:spcPct val="150000"/>
              </a:lnSpc>
              <a:buFont typeface="Arial" panose="020B0604020202020204" pitchFamily="34" charset="0"/>
              <a:buChar char="•"/>
            </a:pPr>
            <a:r>
              <a:rPr lang="en-GB" sz="1100" dirty="0"/>
              <a:t>As a team, communication is a lot more efficient. The team is acutely aware of the benefits of having good lines of communication and the importance of regular meetings and catch-ups.</a:t>
            </a:r>
          </a:p>
          <a:p>
            <a:pPr algn="just">
              <a:lnSpc>
                <a:spcPct val="150000"/>
              </a:lnSpc>
              <a:buFont typeface="Arial" panose="020B0604020202020204" pitchFamily="34" charset="0"/>
              <a:buChar char="•"/>
            </a:pPr>
            <a:r>
              <a:rPr lang="en-GB" sz="1100" dirty="0"/>
              <a:t>There are multiple ways to communicate with children and their families.</a:t>
            </a:r>
          </a:p>
          <a:p>
            <a:pPr algn="just">
              <a:lnSpc>
                <a:spcPct val="150000"/>
              </a:lnSpc>
              <a:buFont typeface="Arial" panose="020B0604020202020204" pitchFamily="34" charset="0"/>
              <a:buChar char="•"/>
            </a:pPr>
            <a:r>
              <a:rPr lang="en-GB" sz="1100" dirty="0"/>
              <a:t>Be risk sensible not risk-averse.</a:t>
            </a:r>
          </a:p>
          <a:p>
            <a:pPr algn="just">
              <a:lnSpc>
                <a:spcPct val="150000"/>
              </a:lnSpc>
              <a:buFont typeface="Arial" panose="020B0604020202020204" pitchFamily="34" charset="0"/>
              <a:buChar char="•"/>
            </a:pPr>
            <a:r>
              <a:rPr lang="en-GB" sz="1100" dirty="0"/>
              <a:t>The team has come a long way despite the ongoing pressures of the pandemic and participation in the EQIP process. However, the team has strived to continue improving in order to offer patients and families the best possible service with the resources and restrictions available.</a:t>
            </a:r>
          </a:p>
          <a:p>
            <a:pPr algn="just">
              <a:lnSpc>
                <a:spcPct val="150000"/>
              </a:lnSpc>
              <a:buFont typeface="Arial" panose="020B0604020202020204" pitchFamily="34" charset="0"/>
              <a:buChar char="•"/>
            </a:pPr>
            <a:r>
              <a:rPr lang="en-GB" sz="1100" dirty="0"/>
              <a:t>QI does not have to be complicated and does not involve a large objective. Make sure the project objectives are SMART but also seemingly “small” or “simple” ideas.</a:t>
            </a:r>
          </a:p>
          <a:p>
            <a:pPr algn="just">
              <a:lnSpc>
                <a:spcPct val="150000"/>
              </a:lnSpc>
            </a:pPr>
            <a:r>
              <a:rPr lang="en-GB" sz="1100" dirty="0"/>
              <a:t>It is particularly humbling to work with families and support them rather than lead them. Once you have built a good relationship with your patients and families, it is good to encourage them to lead discussions and consultations.</a:t>
            </a:r>
          </a:p>
          <a:p>
            <a:pPr marL="0" indent="0">
              <a:buNone/>
            </a:pPr>
            <a:endParaRPr lang="en-GB" sz="900" dirty="0"/>
          </a:p>
        </p:txBody>
      </p:sp>
    </p:spTree>
    <p:extLst>
      <p:ext uri="{BB962C8B-B14F-4D97-AF65-F5344CB8AC3E}">
        <p14:creationId xmlns:p14="http://schemas.microsoft.com/office/powerpoint/2010/main" val="107421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843557"/>
            <a:ext cx="8543536" cy="4299943"/>
          </a:xfrm>
        </p:spPr>
        <p:txBody>
          <a:bodyPr>
            <a:norm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Lesson learnt</a:t>
            </a:r>
          </a:p>
          <a:p>
            <a:pPr algn="just">
              <a:lnSpc>
                <a:spcPct val="150000"/>
              </a:lnSpc>
              <a:buFont typeface="Arial" panose="020B0604020202020204" pitchFamily="34" charset="0"/>
              <a:buChar char="•"/>
            </a:pPr>
            <a:r>
              <a:rPr lang="en-GB" sz="1100" dirty="0"/>
              <a:t>Only try to offer what is “in your gift” to offer. And if it’s not in “your gift,” why not? Could it be? How will you know unless you test it?</a:t>
            </a:r>
          </a:p>
          <a:p>
            <a:pPr algn="just">
              <a:lnSpc>
                <a:spcPct val="150000"/>
              </a:lnSpc>
              <a:buFont typeface="Arial" panose="020B0604020202020204" pitchFamily="34" charset="0"/>
              <a:buChar char="•"/>
            </a:pPr>
            <a:r>
              <a:rPr lang="en-GB" sz="1100" dirty="0"/>
              <a:t>Learn from others.</a:t>
            </a:r>
          </a:p>
          <a:p>
            <a:pPr algn="just">
              <a:lnSpc>
                <a:spcPct val="150000"/>
              </a:lnSpc>
              <a:buFont typeface="Arial" panose="020B0604020202020204" pitchFamily="34" charset="0"/>
              <a:buChar char="•"/>
            </a:pPr>
            <a:r>
              <a:rPr lang="en-GB" sz="1100" dirty="0"/>
              <a:t>You do not need to reinvent things if they already exist.</a:t>
            </a:r>
          </a:p>
          <a:p>
            <a:pPr algn="just">
              <a:lnSpc>
                <a:spcPct val="150000"/>
              </a:lnSpc>
              <a:buFont typeface="Arial" panose="020B0604020202020204" pitchFamily="34" charset="0"/>
              <a:buChar char="•"/>
            </a:pPr>
            <a:r>
              <a:rPr lang="en-GB" sz="1100" dirty="0"/>
              <a:t>Drawing on the experiences and knowledge of others keeps you informed and helps grow your service.</a:t>
            </a:r>
          </a:p>
          <a:p>
            <a:pPr algn="just">
              <a:lnSpc>
                <a:spcPct val="150000"/>
              </a:lnSpc>
              <a:buFont typeface="Arial" panose="020B0604020202020204" pitchFamily="34" charset="0"/>
              <a:buChar char="•"/>
            </a:pPr>
            <a:r>
              <a:rPr lang="en-GB" sz="1100" dirty="0"/>
              <a:t>Using data in conjunction with patient, family, and carer feedback feeds into continuous improvement to help adapt and meet the needs of our patients and families.</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gn="just">
              <a:buNone/>
            </a:pPr>
            <a:r>
              <a:rPr lang="en-GB" sz="1100" b="1" dirty="0">
                <a:solidFill>
                  <a:schemeClr val="tx1"/>
                </a:solidFill>
                <a:latin typeface="Montserrat" panose="00000500000000000000" pitchFamily="50" charset="0"/>
                <a:cs typeface="Arial" panose="020B0604020202020204" pitchFamily="34" charset="0"/>
              </a:rPr>
              <a:t>Visual presentation of team project intervention </a:t>
            </a:r>
            <a:endParaRPr lang="en-GB" sz="1100" b="1" dirty="0">
              <a:solidFill>
                <a:schemeClr val="tx1"/>
              </a:solidFill>
              <a:latin typeface="Montserrat" panose="00000500000000000000" pitchFamily="50"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hlinkClick r:id="rId3"/>
            </a:endParaRPr>
          </a:p>
          <a:p>
            <a:pPr marL="0" indent="0" algn="just">
              <a:buNone/>
            </a:pPr>
            <a:r>
              <a:rPr lang="en-GB" sz="1100" b="1" dirty="0">
                <a:solidFill>
                  <a:schemeClr val="tx1"/>
                </a:solidFill>
                <a:latin typeface="Montserrat" panose="00000500000000000000" pitchFamily="50" charset="0"/>
                <a:cs typeface="Arial" panose="020B0604020202020204" pitchFamily="34" charset="0"/>
                <a:hlinkClick r:id="rId3"/>
              </a:rPr>
              <a:t>Video presentations</a:t>
            </a:r>
            <a:endParaRPr lang="en-GB" sz="1100" b="1" dirty="0">
              <a:solidFill>
                <a:schemeClr val="tx1"/>
              </a:solidFill>
              <a:latin typeface="Montserrat" panose="00000500000000000000" pitchFamily="50"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gn="just">
              <a:buNone/>
            </a:pPr>
            <a:endParaRPr lang="en-GB" sz="1100" b="1" dirty="0">
              <a:solidFill>
                <a:schemeClr val="tx1"/>
              </a:solidFill>
              <a:latin typeface="Montserrat" panose="00000500000000000000" pitchFamily="50"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gn="just">
              <a:buNone/>
            </a:pPr>
            <a:r>
              <a:rPr lang="en-GB" sz="1100" b="1" dirty="0">
                <a:solidFill>
                  <a:schemeClr val="tx1"/>
                </a:solidFill>
                <a:latin typeface="Montserrat" panose="00000500000000000000" pitchFamily="50" charset="0"/>
                <a:cs typeface="Arial" panose="020B0604020202020204" pitchFamily="34" charset="0"/>
                <a:hlinkClick r:id="rId2">
                  <a:extLst>
                    <a:ext uri="{A12FA001-AC4F-418D-AE19-62706E023703}">
                      <ahyp:hlinkClr xmlns:ahyp="http://schemas.microsoft.com/office/drawing/2018/hyperlinkcolor" val="tx"/>
                    </a:ext>
                  </a:extLst>
                </a:hlinkClick>
              </a:rPr>
              <a:t>Team project poster</a:t>
            </a:r>
            <a:r>
              <a:rPr lang="en-GB" sz="1100" b="1" dirty="0">
                <a:solidFill>
                  <a:schemeClr val="tx1"/>
                </a:solidFill>
                <a:latin typeface="Montserrat" panose="00000500000000000000" pitchFamily="50" charset="0"/>
                <a:cs typeface="Arial" panose="020B0604020202020204" pitchFamily="34" charset="0"/>
              </a:rPr>
              <a:t>   </a:t>
            </a:r>
          </a:p>
        </p:txBody>
      </p:sp>
    </p:spTree>
    <p:extLst>
      <p:ext uri="{BB962C8B-B14F-4D97-AF65-F5344CB8AC3E}">
        <p14:creationId xmlns:p14="http://schemas.microsoft.com/office/powerpoint/2010/main" val="3510423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324397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patient engagement-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771550"/>
            <a:ext cx="8543536" cy="4320480"/>
          </a:xfrm>
        </p:spPr>
        <p:txBody>
          <a:bodyPr>
            <a:norm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Project aim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To develop feedback tool to obtain 50 pieces of feedback from children, young people and families by May 2020.</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Background:</a:t>
            </a:r>
          </a:p>
          <a:p>
            <a:pPr algn="just">
              <a:lnSpc>
                <a:spcPct val="150000"/>
              </a:lnSpc>
            </a:pPr>
            <a:r>
              <a:rPr lang="en-GB" sz="1100" dirty="0"/>
              <a:t>The initial and overarching aim was to develop a valid feedback tool and offer a service that is person-centred. The implementation of an efficient ongoing feedback loop that incorporates a feedback forum would be ideal. What matters most is being able to deliver a continuously improving service that is guided by and responsive to children, young people, and their families. The team felt that the clinic needed to reflect the needs and expectations of patients and their families.</a:t>
            </a:r>
          </a:p>
          <a:p>
            <a:pPr marL="0" indent="0" algn="just">
              <a:lnSpc>
                <a:spcPct val="150000"/>
              </a:lnSpc>
              <a:buNone/>
            </a:pPr>
            <a:endParaRPr lang="en-GB" sz="1100" b="1" dirty="0"/>
          </a:p>
          <a:p>
            <a:pPr marL="0" indent="0" algn="just">
              <a:lnSpc>
                <a:spcPct val="150000"/>
              </a:lnSpc>
              <a:buNone/>
            </a:pPr>
            <a:r>
              <a:rPr lang="en-GB" sz="1100" b="1" dirty="0"/>
              <a:t>Area of focus</a:t>
            </a:r>
            <a:endParaRPr lang="en-GB" sz="1100" dirty="0"/>
          </a:p>
          <a:p>
            <a:pPr algn="just">
              <a:lnSpc>
                <a:spcPct val="150000"/>
              </a:lnSpc>
            </a:pPr>
            <a:r>
              <a:rPr lang="en-GB" sz="1100" dirty="0"/>
              <a:t>The service team plans to reflect on the needs and expectations of their children and families by using effective engagement methods in collecting their feedback, reviewing responses, and acting upon what needs to be changed. There are a number of ideas to help improve the service, but it is important to first understand the needs of their patients.</a:t>
            </a:r>
          </a:p>
        </p:txBody>
      </p:sp>
    </p:spTree>
    <p:extLst>
      <p:ext uri="{BB962C8B-B14F-4D97-AF65-F5344CB8AC3E}">
        <p14:creationId xmlns:p14="http://schemas.microsoft.com/office/powerpoint/2010/main" val="36342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3533" y="776208"/>
            <a:ext cx="8543536" cy="417646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00" dirty="0"/>
              <a:t>Developed a questionnaire that was given to follow-up patients who would be attending clinic again.</a:t>
            </a:r>
          </a:p>
          <a:p>
            <a:pPr algn="just">
              <a:lnSpc>
                <a:spcPct val="150000"/>
              </a:lnSpc>
              <a:buFont typeface="Arial" panose="020B0604020202020204" pitchFamily="34" charset="0"/>
              <a:buChar char="•"/>
            </a:pPr>
            <a:r>
              <a:rPr lang="en-GB" sz="1100" dirty="0"/>
              <a:t>The following were excluded: New patients (not all of them had epilepsy), patients who were being discharged (and unlikely to be seen again).</a:t>
            </a:r>
          </a:p>
          <a:p>
            <a:pPr algn="just">
              <a:lnSpc>
                <a:spcPct val="150000"/>
              </a:lnSpc>
              <a:buFont typeface="Arial" panose="020B0604020202020204" pitchFamily="34" charset="0"/>
              <a:buChar char="•"/>
            </a:pPr>
            <a:r>
              <a:rPr lang="en-GB" sz="1100" dirty="0"/>
              <a:t>Patients and families that were offered follow-up appointments were asked if they were happy to take part in providing feedback. This was done on an individual basis after the clinic.</a:t>
            </a:r>
          </a:p>
          <a:p>
            <a:pPr algn="just">
              <a:lnSpc>
                <a:spcPct val="150000"/>
              </a:lnSpc>
              <a:buFont typeface="Arial" panose="020B0604020202020204" pitchFamily="34" charset="0"/>
              <a:buChar char="•"/>
            </a:pPr>
            <a:r>
              <a:rPr lang="en-GB" sz="1100" dirty="0"/>
              <a:t>The questionnaire was designed to be completed by parents/carers and young people over the age of 12 and was designed to look at the holistic aspects of the service and their experience attending clinics for patients and their families.</a:t>
            </a:r>
          </a:p>
          <a:p>
            <a:pPr algn="just">
              <a:lnSpc>
                <a:spcPct val="150000"/>
              </a:lnSpc>
              <a:buFont typeface="Arial" panose="020B0604020202020204" pitchFamily="34" charset="0"/>
              <a:buChar char="•"/>
            </a:pPr>
            <a:r>
              <a:rPr lang="en-GB" sz="1100" dirty="0"/>
              <a:t>Agenda setting sheets were given to patients and families prior to the clinic as an opportunity for them to highlight areas they would like to discuss for two weeks.</a:t>
            </a:r>
          </a:p>
          <a:p>
            <a:pPr algn="just">
              <a:lnSpc>
                <a:spcPct val="150000"/>
              </a:lnSpc>
              <a:buFont typeface="Arial" panose="020B0604020202020204" pitchFamily="34" charset="0"/>
              <a:buChar char="•"/>
            </a:pPr>
            <a:r>
              <a:rPr lang="en-GB" sz="1100" dirty="0"/>
              <a:t>The pandemic led to service changes such as staff using digital platforms such as ‘Attend Anywhere’ being installed and ready to use in all outpatient areas.</a:t>
            </a:r>
          </a:p>
          <a:p>
            <a:pPr algn="just">
              <a:lnSpc>
                <a:spcPct val="150000"/>
              </a:lnSpc>
              <a:buFont typeface="Arial" panose="020B0604020202020204" pitchFamily="34" charset="0"/>
              <a:buChar char="•"/>
            </a:pPr>
            <a:r>
              <a:rPr lang="en-GB" sz="1100" dirty="0"/>
              <a:t>Clinic appointments were offered either as a telephone appointment or using Attend Anywhere, giving patients and families a choice and flexibility.</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04401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3533" y="776208"/>
            <a:ext cx="8543536" cy="417646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00" dirty="0"/>
              <a:t>The team liaised with Emma Sparrow, Head of CYP Engagement, RCPCH&amp;US, which led to a number of iterations before agreeing on a final version of the questionnaire.</a:t>
            </a:r>
          </a:p>
          <a:p>
            <a:pPr algn="just">
              <a:lnSpc>
                <a:spcPct val="150000"/>
              </a:lnSpc>
              <a:buFont typeface="Arial" panose="020B0604020202020204" pitchFamily="34" charset="0"/>
              <a:buChar char="•"/>
            </a:pPr>
            <a:r>
              <a:rPr lang="en-GB" sz="1100" dirty="0"/>
              <a:t>The team engaged with their IT department to set up a team email, which encouraged team communication and ensured that messages were seen and dealt with contemporaneously.</a:t>
            </a:r>
          </a:p>
          <a:p>
            <a:pPr marL="0" indent="0" algn="just">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087989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pic>
        <p:nvPicPr>
          <p:cNvPr id="11" name="Picture 10">
            <a:extLst>
              <a:ext uri="{FF2B5EF4-FFF2-40B4-BE49-F238E27FC236}">
                <a16:creationId xmlns:a16="http://schemas.microsoft.com/office/drawing/2014/main" id="{69BED032-6387-2625-6D58-ECE2F4B8A9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64" t="30552" r="34258" b="22235"/>
          <a:stretch/>
        </p:blipFill>
        <p:spPr bwMode="auto">
          <a:xfrm>
            <a:off x="241239" y="1059582"/>
            <a:ext cx="7258704" cy="3976994"/>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6D68188C-27A7-27AF-0A29-E811396B3A65}"/>
              </a:ext>
            </a:extLst>
          </p:cNvPr>
          <p:cNvSpPr txBox="1"/>
          <p:nvPr/>
        </p:nvSpPr>
        <p:spPr>
          <a:xfrm>
            <a:off x="467544" y="771550"/>
            <a:ext cx="1893467" cy="261610"/>
          </a:xfrm>
          <a:prstGeom prst="rect">
            <a:avLst/>
          </a:prstGeom>
          <a:noFill/>
        </p:spPr>
        <p:txBody>
          <a:bodyPr wrap="none" rtlCol="0">
            <a:spAutoFit/>
          </a:bodyPr>
          <a:lstStyle/>
          <a:p>
            <a:r>
              <a:rPr lang="en-GB" sz="1100" b="1" dirty="0">
                <a:latin typeface="Montserrat" panose="00000500000000000000" pitchFamily="50" charset="0"/>
              </a:rPr>
              <a:t>Project Driver Diagram</a:t>
            </a:r>
          </a:p>
        </p:txBody>
      </p:sp>
    </p:spTree>
    <p:extLst>
      <p:ext uri="{BB962C8B-B14F-4D97-AF65-F5344CB8AC3E}">
        <p14:creationId xmlns:p14="http://schemas.microsoft.com/office/powerpoint/2010/main" val="393701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pic>
        <p:nvPicPr>
          <p:cNvPr id="4" name="Content Placeholder 3">
            <a:extLst>
              <a:ext uri="{FF2B5EF4-FFF2-40B4-BE49-F238E27FC236}">
                <a16:creationId xmlns:a16="http://schemas.microsoft.com/office/drawing/2014/main" id="{B6C0A981-1DD7-5288-2D7C-F42FA4620D72}"/>
              </a:ext>
            </a:extLst>
          </p:cNvPr>
          <p:cNvPicPr>
            <a:picLocks noGrp="1" noChangeAspect="1"/>
          </p:cNvPicPr>
          <p:nvPr>
            <p:ph idx="1"/>
          </p:nvPr>
        </p:nvPicPr>
        <p:blipFill>
          <a:blip r:embed="rId2"/>
          <a:stretch>
            <a:fillRect/>
          </a:stretch>
        </p:blipFill>
        <p:spPr>
          <a:xfrm>
            <a:off x="251520" y="915566"/>
            <a:ext cx="6382047" cy="3657738"/>
          </a:xfrm>
          <a:ln>
            <a:solidFill>
              <a:schemeClr val="accent6"/>
            </a:solidFill>
          </a:ln>
        </p:spPr>
      </p:pic>
      <p:sp>
        <p:nvSpPr>
          <p:cNvPr id="6" name="TextBox 5">
            <a:extLst>
              <a:ext uri="{FF2B5EF4-FFF2-40B4-BE49-F238E27FC236}">
                <a16:creationId xmlns:a16="http://schemas.microsoft.com/office/drawing/2014/main" id="{9865743E-00A8-EA05-4456-60207928F87C}"/>
              </a:ext>
            </a:extLst>
          </p:cNvPr>
          <p:cNvSpPr txBox="1"/>
          <p:nvPr/>
        </p:nvSpPr>
        <p:spPr>
          <a:xfrm>
            <a:off x="6804248" y="915566"/>
            <a:ext cx="1872208" cy="2292935"/>
          </a:xfrm>
          <a:prstGeom prst="rect">
            <a:avLst/>
          </a:prstGeom>
          <a:noFill/>
        </p:spPr>
        <p:txBody>
          <a:bodyPr wrap="square" rtlCol="0">
            <a:spAutoFit/>
          </a:bodyPr>
          <a:lstStyle/>
          <a:p>
            <a:pPr>
              <a:lnSpc>
                <a:spcPct val="150000"/>
              </a:lnSpc>
            </a:pPr>
            <a:r>
              <a:rPr lang="en-GB" sz="1100" dirty="0">
                <a:latin typeface="Montserrat" panose="00000500000000000000" pitchFamily="50" charset="0"/>
                <a:ea typeface="Calibri" panose="020F0502020204030204" pitchFamily="34" charset="0"/>
                <a:cs typeface="Arial" panose="020B0604020202020204" pitchFamily="34" charset="0"/>
              </a:rPr>
              <a:t>A</a:t>
            </a:r>
            <a:r>
              <a:rPr lang="en-GB" sz="1100" dirty="0">
                <a:effectLst/>
                <a:latin typeface="Montserrat" panose="00000500000000000000" pitchFamily="50" charset="0"/>
                <a:ea typeface="Calibri" panose="020F0502020204030204" pitchFamily="34" charset="0"/>
                <a:cs typeface="Arial" panose="020B0604020202020204" pitchFamily="34" charset="0"/>
              </a:rPr>
              <a:t>genda setting sheets were given to families as they arrived </a:t>
            </a:r>
            <a:r>
              <a:rPr lang="en-GB" sz="1100" dirty="0">
                <a:latin typeface="Montserrat" panose="00000500000000000000" pitchFamily="50" charset="0"/>
                <a:ea typeface="Calibri" panose="020F0502020204030204" pitchFamily="34" charset="0"/>
                <a:cs typeface="Arial" panose="020B0604020202020204" pitchFamily="34" charset="0"/>
              </a:rPr>
              <a:t>for their</a:t>
            </a:r>
            <a:r>
              <a:rPr lang="en-GB" sz="1100" dirty="0">
                <a:effectLst/>
                <a:latin typeface="Montserrat" panose="00000500000000000000" pitchFamily="50" charset="0"/>
                <a:ea typeface="Calibri" panose="020F0502020204030204" pitchFamily="34" charset="0"/>
                <a:cs typeface="Arial" panose="020B0604020202020204" pitchFamily="34" charset="0"/>
              </a:rPr>
              <a:t> outpatient appointment to be complete prior to their appointment in order to lead the discussion.</a:t>
            </a:r>
          </a:p>
          <a:p>
            <a:endParaRPr lang="en-GB" sz="1100" dirty="0">
              <a:latin typeface="Montserrat" panose="00000500000000000000" pitchFamily="50" charset="0"/>
            </a:endParaRPr>
          </a:p>
        </p:txBody>
      </p:sp>
    </p:spTree>
    <p:extLst>
      <p:ext uri="{BB962C8B-B14F-4D97-AF65-F5344CB8AC3E}">
        <p14:creationId xmlns:p14="http://schemas.microsoft.com/office/powerpoint/2010/main" val="113740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194328" y="771550"/>
            <a:ext cx="8762960" cy="4608512"/>
          </a:xfrm>
        </p:spPr>
        <p:txBody>
          <a:bodyPr>
            <a:normAutofit fontScale="92500" lnSpcReduction="20000"/>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Results</a:t>
            </a:r>
          </a:p>
          <a:p>
            <a:pPr algn="just">
              <a:lnSpc>
                <a:spcPct val="150000"/>
              </a:lnSpc>
            </a:pPr>
            <a:r>
              <a:rPr lang="en-GB" sz="1200" dirty="0">
                <a:solidFill>
                  <a:schemeClr val="tx1"/>
                </a:solidFill>
                <a:latin typeface="Montserrat" panose="00000500000000000000" pitchFamily="50" charset="0"/>
                <a:cs typeface="Arial" panose="020B0604020202020204" pitchFamily="34" charset="0"/>
              </a:rPr>
              <a:t>Distribution of questionnaires based on their caseload resulted in receiving 22 completed questionnaires by patients and families.</a:t>
            </a:r>
          </a:p>
          <a:p>
            <a:pPr algn="just">
              <a:lnSpc>
                <a:spcPct val="150000"/>
              </a:lnSpc>
            </a:pPr>
            <a:r>
              <a:rPr lang="en-GB" sz="1200" dirty="0">
                <a:solidFill>
                  <a:schemeClr val="tx1"/>
                </a:solidFill>
                <a:latin typeface="Montserrat" panose="00000500000000000000" pitchFamily="50" charset="0"/>
                <a:cs typeface="Arial" panose="020B0604020202020204" pitchFamily="34" charset="0"/>
              </a:rPr>
              <a:t>A number of the teenage population were asked if they would be willing to join a young person’s feedback group – response was good overall.</a:t>
            </a:r>
          </a:p>
          <a:p>
            <a:pPr algn="just">
              <a:lnSpc>
                <a:spcPct val="150000"/>
              </a:lnSpc>
            </a:pPr>
            <a:r>
              <a:rPr lang="en-GB" sz="1200" dirty="0">
                <a:solidFill>
                  <a:schemeClr val="tx1"/>
                </a:solidFill>
                <a:latin typeface="Montserrat" panose="00000500000000000000" pitchFamily="50" charset="0"/>
                <a:cs typeface="Arial" panose="020B0604020202020204" pitchFamily="34" charset="0"/>
              </a:rPr>
              <a:t>Clinic 1 – 7 patients scheduled, 6 attended, 1 x DNA. Of these, 1 patient was excluded because they had been given a general paediatric appointment incorrectly. </a:t>
            </a:r>
          </a:p>
          <a:p>
            <a:pPr lvl="1" algn="just">
              <a:lnSpc>
                <a:spcPct val="150000"/>
              </a:lnSpc>
            </a:pPr>
            <a:r>
              <a:rPr lang="en-GB" sz="1200" dirty="0">
                <a:solidFill>
                  <a:schemeClr val="tx1"/>
                </a:solidFill>
                <a:latin typeface="Montserrat" panose="00000500000000000000" pitchFamily="50" charset="0"/>
                <a:cs typeface="Arial" panose="020B0604020202020204" pitchFamily="34" charset="0"/>
              </a:rPr>
              <a:t>1 patient was excluded because they were under another hospital and was only seen by the team sporadically. </a:t>
            </a:r>
          </a:p>
          <a:p>
            <a:pPr lvl="1" algn="just">
              <a:lnSpc>
                <a:spcPct val="150000"/>
              </a:lnSpc>
            </a:pPr>
            <a:r>
              <a:rPr lang="en-GB" sz="1200" dirty="0">
                <a:solidFill>
                  <a:schemeClr val="tx1"/>
                </a:solidFill>
                <a:latin typeface="Montserrat" panose="00000500000000000000" pitchFamily="50" charset="0"/>
                <a:cs typeface="Arial" panose="020B0604020202020204" pitchFamily="34" charset="0"/>
              </a:rPr>
              <a:t>1 patient was excluded because they were a new patient. This meant 3 forms given out and 3 completed.</a:t>
            </a:r>
          </a:p>
          <a:p>
            <a:pPr marL="358775" lvl="1" algn="just">
              <a:lnSpc>
                <a:spcPct val="150000"/>
              </a:lnSpc>
              <a:buFont typeface="Arial" panose="020B0604020202020204" pitchFamily="34" charset="0"/>
              <a:buChar char="•"/>
            </a:pPr>
            <a:r>
              <a:rPr lang="en-GB" sz="1200" dirty="0">
                <a:solidFill>
                  <a:schemeClr val="tx1"/>
                </a:solidFill>
                <a:latin typeface="Montserrat" panose="00000500000000000000" pitchFamily="50" charset="0"/>
                <a:cs typeface="Arial" panose="020B0604020202020204" pitchFamily="34" charset="0"/>
              </a:rPr>
              <a:t>Clinic 2 – 8 patients scheduled, </a:t>
            </a:r>
          </a:p>
          <a:p>
            <a:pPr lvl="1" algn="just">
              <a:lnSpc>
                <a:spcPct val="150000"/>
              </a:lnSpc>
            </a:pPr>
            <a:r>
              <a:rPr lang="en-GB" sz="1200" dirty="0">
                <a:solidFill>
                  <a:schemeClr val="tx1"/>
                </a:solidFill>
                <a:latin typeface="Montserrat" panose="00000500000000000000" pitchFamily="50" charset="0"/>
                <a:cs typeface="Arial" panose="020B0604020202020204" pitchFamily="34" charset="0"/>
              </a:rPr>
              <a:t>1 x DNA 1x cancelled due to illness, 1 x new patient and 5 x follow up patients.</a:t>
            </a:r>
          </a:p>
          <a:p>
            <a:pPr marL="358775" lvl="1" algn="just">
              <a:lnSpc>
                <a:spcPct val="150000"/>
              </a:lnSpc>
              <a:buFont typeface="Arial" panose="020B0604020202020204" pitchFamily="34" charset="0"/>
              <a:buChar char="•"/>
            </a:pPr>
            <a:r>
              <a:rPr lang="en-GB" sz="1200" dirty="0">
                <a:solidFill>
                  <a:schemeClr val="tx1"/>
                </a:solidFill>
                <a:latin typeface="Montserrat" panose="00000500000000000000" pitchFamily="50" charset="0"/>
                <a:cs typeface="Arial" panose="020B0604020202020204" pitchFamily="34" charset="0"/>
              </a:rPr>
              <a:t>Clinic 3 – 8 patients scheduled, </a:t>
            </a:r>
          </a:p>
          <a:p>
            <a:pPr lvl="1" algn="just">
              <a:lnSpc>
                <a:spcPct val="150000"/>
              </a:lnSpc>
            </a:pPr>
            <a:r>
              <a:rPr lang="en-GB" sz="1200" dirty="0">
                <a:solidFill>
                  <a:schemeClr val="tx1"/>
                </a:solidFill>
                <a:latin typeface="Montserrat" panose="00000500000000000000" pitchFamily="50" charset="0"/>
                <a:cs typeface="Arial" panose="020B0604020202020204" pitchFamily="34" charset="0"/>
              </a:rPr>
              <a:t>1 x DNA 1x cancelled due to illness, 1 x new patient and 5 x follow up patients. Of these, only 5 children were included, all 5 families completed the forms.</a:t>
            </a:r>
          </a:p>
          <a:p>
            <a:pPr algn="just">
              <a:lnSpc>
                <a:spcPct val="150000"/>
              </a:lnSpc>
            </a:pPr>
            <a:r>
              <a:rPr lang="en-GB" sz="1200" dirty="0">
                <a:solidFill>
                  <a:schemeClr val="tx1"/>
                </a:solidFill>
                <a:latin typeface="Montserrat" panose="00000500000000000000" pitchFamily="50" charset="0"/>
                <a:cs typeface="Arial" panose="020B0604020202020204" pitchFamily="34" charset="0"/>
              </a:rPr>
              <a:t>Clinic 4 – 2 patients were booked, 2 patients attended both follow-up appointments. 2 x responses received.</a:t>
            </a:r>
          </a:p>
          <a:p>
            <a:pPr lvl="1" algn="just">
              <a:lnSpc>
                <a:spcPct val="150000"/>
              </a:lnSpc>
            </a:pPr>
            <a:r>
              <a:rPr lang="en-GB" sz="1200" dirty="0">
                <a:solidFill>
                  <a:schemeClr val="tx1"/>
                </a:solidFill>
                <a:latin typeface="Montserrat" panose="00000500000000000000" pitchFamily="50" charset="0"/>
                <a:cs typeface="Arial" panose="020B0604020202020204" pitchFamily="34" charset="0"/>
              </a:rPr>
              <a:t>2 inpatients at the time who were asked the question and agreed to be part of the feedback exercise.</a:t>
            </a:r>
          </a:p>
          <a:p>
            <a:pPr algn="just">
              <a:lnSpc>
                <a:spcPct val="150000"/>
              </a:lnSpc>
            </a:pPr>
            <a:r>
              <a:rPr lang="en-GB" sz="1200" dirty="0">
                <a:solidFill>
                  <a:schemeClr val="tx1"/>
                </a:solidFill>
                <a:latin typeface="Montserrat" panose="00000500000000000000" pitchFamily="50" charset="0"/>
                <a:cs typeface="Arial" panose="020B0604020202020204" pitchFamily="34" charset="0"/>
              </a:rPr>
              <a:t>Good results. Feedback over a 2-week period suggests that all families find the agenda setting sheet useful and feel that they are involved in the direction of discussion. </a:t>
            </a:r>
          </a:p>
          <a:p>
            <a:pPr algn="just">
              <a:lnSpc>
                <a:spcPct val="150000"/>
              </a:lnSpc>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5399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5364088" y="813446"/>
            <a:ext cx="3600400" cy="4176464"/>
          </a:xfrm>
        </p:spPr>
        <p:txBody>
          <a:bodyPr>
            <a:normAutofit lnSpcReduction="10000"/>
          </a:bodyPr>
          <a:lstStyle/>
          <a:p>
            <a:pPr>
              <a:lnSpc>
                <a:spcPct val="150000"/>
              </a:lnSpc>
            </a:pP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Feedback over a 2-week period suggests that all families find the agenda setting sheet useful and feel that they are involved in the direction of discussion. </a:t>
            </a:r>
          </a:p>
          <a:p>
            <a:pPr>
              <a:lnSpc>
                <a:spcPct val="150000"/>
              </a:lnSpc>
            </a:pP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Families accessing the agenda setting tool felt it acted as a prompt for them to remember things that they may have forgotten to ask previously. PDSA cycle completed.</a:t>
            </a:r>
          </a:p>
          <a:p>
            <a:pPr>
              <a:lnSpc>
                <a:spcPct val="150000"/>
              </a:lnSpc>
            </a:pPr>
            <a:r>
              <a:rPr lang="en-GB" sz="1100" dirty="0">
                <a:solidFill>
                  <a:schemeClr val="tx1"/>
                </a:solidFill>
                <a:latin typeface="Montserrat" panose="00000500000000000000" pitchFamily="50" charset="0"/>
                <a:ea typeface="Calibri" panose="020F0502020204030204" pitchFamily="34" charset="0"/>
                <a:cs typeface="Arial" panose="020B0604020202020204" pitchFamily="34" charset="0"/>
              </a:rPr>
              <a:t>V</a:t>
            </a: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erbal feedback from patients and families, revealed they were happy to use them and felt that it acted as a prompt in some cases to remind them of the questions they </a:t>
            </a:r>
            <a:r>
              <a:rPr lang="en-GB" sz="1100" dirty="0">
                <a:solidFill>
                  <a:schemeClr val="tx1"/>
                </a:solidFill>
                <a:latin typeface="Montserrat" panose="00000500000000000000" pitchFamily="50" charset="0"/>
                <a:ea typeface="Calibri" panose="020F0502020204030204" pitchFamily="34" charset="0"/>
                <a:cs typeface="Arial" panose="020B0604020202020204" pitchFamily="34" charset="0"/>
              </a:rPr>
              <a:t>may have had</a:t>
            </a: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 </a:t>
            </a:r>
          </a:p>
          <a:p>
            <a:pPr>
              <a:lnSpc>
                <a:spcPct val="150000"/>
              </a:lnSpc>
            </a:pP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The older </a:t>
            </a:r>
            <a:r>
              <a:rPr lang="en-GB" sz="1100" dirty="0">
                <a:solidFill>
                  <a:schemeClr val="tx1"/>
                </a:solidFill>
                <a:latin typeface="Montserrat" panose="00000500000000000000" pitchFamily="50" charset="0"/>
                <a:ea typeface="Calibri" panose="020F0502020204030204" pitchFamily="34" charset="0"/>
                <a:cs typeface="Arial" panose="020B0604020202020204" pitchFamily="34" charset="0"/>
              </a:rPr>
              <a:t>c</a:t>
            </a:r>
            <a:r>
              <a:rPr lang="en-GB" sz="1100" dirty="0">
                <a:solidFill>
                  <a:schemeClr val="tx1"/>
                </a:solidFill>
                <a:effectLst/>
                <a:latin typeface="Montserrat" panose="00000500000000000000" pitchFamily="50" charset="0"/>
                <a:ea typeface="Calibri" panose="020F0502020204030204" pitchFamily="34" charset="0"/>
                <a:cs typeface="Arial" panose="020B0604020202020204" pitchFamily="34" charset="0"/>
              </a:rPr>
              <a:t>hildren and young people  mostly helped their parents to fill them in.</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graphicFrame>
        <p:nvGraphicFramePr>
          <p:cNvPr id="4" name="Chart 3">
            <a:extLst>
              <a:ext uri="{FF2B5EF4-FFF2-40B4-BE49-F238E27FC236}">
                <a16:creationId xmlns:a16="http://schemas.microsoft.com/office/drawing/2014/main" id="{5947D389-C730-C258-EAD4-438D19A61486}"/>
              </a:ext>
            </a:extLst>
          </p:cNvPr>
          <p:cNvGraphicFramePr/>
          <p:nvPr>
            <p:extLst>
              <p:ext uri="{D42A27DB-BD31-4B8C-83A1-F6EECF244321}">
                <p14:modId xmlns:p14="http://schemas.microsoft.com/office/powerpoint/2010/main" val="4164370860"/>
              </p:ext>
            </p:extLst>
          </p:nvPr>
        </p:nvGraphicFramePr>
        <p:xfrm>
          <a:off x="228760" y="813446"/>
          <a:ext cx="4988110" cy="4032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459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p:txBody>
          <a:bodyPr>
            <a:noAutofit/>
          </a:bodyPr>
          <a:lstStyle/>
          <a:p>
            <a:r>
              <a:rPr lang="en-GB" sz="2000" dirty="0"/>
              <a:t>Improving the quality of EEG clinic- Southport and Ormskirk Hospital NHS Trust</a:t>
            </a:r>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9884" y="771549"/>
            <a:ext cx="8543536" cy="4176464"/>
          </a:xfrm>
        </p:spPr>
        <p:txBody>
          <a:bodyPr>
            <a:noAutofit/>
          </a:bodyPr>
          <a:lstStyle/>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Results</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The team learned that families perceive their clinic time slots to be just right, but they vary when it comes to preferred clinic times.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Some families forgot to do the other side of the questionnaire – included ‘PTO’ at the bottom of the form.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2 families mentioned the fact that Sefton is not covered by the epilepsy nurse.</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1 parent commented that they would like referrals for additional help to be made for them rather than asking school / GP.</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1 family wanted general health information on viruses.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1 family mentioned that although they have always felt included and respected the team, they would like to see more consideration and communication to help them engage.</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Skype / video consultations were popular with 3 families and telephone consultations with 2 families.</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Good results.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Distributed 11 questionnaires, all of which have been completed. </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77597828"/>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MediaLengthInSeconds xmlns="e7b00261-fff3-41e0-a06e-29be7bbb4b90" xsi:nil="true"/>
    <SharedWithUsers xmlns="19cfbb22-967d-441b-b2d0-56543b08ad7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B52ABB-3948-495F-8B80-D5F3B6115A4C}">
  <ds:schemaRefs>
    <ds:schemaRef ds:uri="19d55dec-64db-48ca-8a2a-bb7d318d4195"/>
    <ds:schemaRef ds:uri="5acc4cad-2aa3-4eb2-8220-20c2ac6d16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 ds:uri="19cfbb22-967d-441b-b2d0-56543b08ad7d"/>
    <ds:schemaRef ds:uri="e7b00261-fff3-41e0-a06e-29be7bbb4b90"/>
  </ds:schemaRefs>
</ds:datastoreItem>
</file>

<file path=customXml/itemProps2.xml><?xml version="1.0" encoding="utf-8"?>
<ds:datastoreItem xmlns:ds="http://schemas.openxmlformats.org/officeDocument/2006/customXml" ds:itemID="{30FA2067-290E-40B1-9BC8-CCD0CB98B20D}">
  <ds:schemaRefs>
    <ds:schemaRef ds:uri="http://schemas.microsoft.com/sharepoint/v3/contenttype/forms"/>
  </ds:schemaRefs>
</ds:datastoreItem>
</file>

<file path=customXml/itemProps3.xml><?xml version="1.0" encoding="utf-8"?>
<ds:datastoreItem xmlns:ds="http://schemas.openxmlformats.org/officeDocument/2006/customXml" ds:itemID="{DD672C6A-44AC-4491-B1A3-C704B32FD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47762</TotalTime>
  <Words>1863</Words>
  <Application>Microsoft Office PowerPoint</Application>
  <PresentationFormat>On-screen Show (16:9)</PresentationFormat>
  <Paragraphs>132</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Montserrat</vt:lpstr>
      <vt:lpstr>Arial</vt:lpstr>
      <vt:lpstr>Courier New</vt:lpstr>
      <vt:lpstr>Office Theme</vt:lpstr>
      <vt:lpstr>PowerPoint Presentation</vt:lpstr>
      <vt:lpstr>Improving patient engagement-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Improving the quality of EEG clinic- Southport and Ormskirk Hospital NHS Trust</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126</cp:revision>
  <dcterms:created xsi:type="dcterms:W3CDTF">2014-06-02T14:56:21Z</dcterms:created>
  <dcterms:modified xsi:type="dcterms:W3CDTF">2024-03-05T09:49:49Z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Business Activity">
    <vt:lpwstr/>
  </property>
  <property fmtid="{D5CDD505-2E9C-101B-9397-08002B2CF9AE}" pid="6" name="Business Function">
    <vt:lpwstr>2;#Quality Improvement|f929b268-8fc1-4432-9c8d-4653c804bdfc</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xd_Signature">
    <vt:lpwstr/>
  </property>
  <property fmtid="{D5CDD505-2E9C-101B-9397-08002B2CF9AE}" pid="17" name="ba13835014884b89bed364837ca9ec39">
    <vt:lpwstr>Audits|ae63694e-9999-473c-882e-084b09c6631d</vt:lpwstr>
  </property>
  <property fmtid="{D5CDD505-2E9C-101B-9397-08002B2CF9AE}" pid="18" name="TriggerFlowInfo">
    <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