
<file path=[Content_Types].xml><?xml version="1.0" encoding="utf-8"?>
<Types xmlns="http://schemas.openxmlformats.org/package/2006/content-types">
  <Default Extension="bin" ContentType="application/vnd.openxmlformats-officedocument.oleObject"/>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4"/>
  </p:sldMasterIdLst>
  <p:notesMasterIdLst>
    <p:notesMasterId r:id="rId17"/>
  </p:notesMasterIdLst>
  <p:sldIdLst>
    <p:sldId id="337" r:id="rId5"/>
    <p:sldId id="480" r:id="rId6"/>
    <p:sldId id="338" r:id="rId7"/>
    <p:sldId id="351" r:id="rId8"/>
    <p:sldId id="397" r:id="rId9"/>
    <p:sldId id="395" r:id="rId10"/>
    <p:sldId id="398" r:id="rId11"/>
    <p:sldId id="396" r:id="rId12"/>
    <p:sldId id="394" r:id="rId13"/>
    <p:sldId id="400" r:id="rId14"/>
    <p:sldId id="422" r:id="rId15"/>
    <p:sldId id="492" r:id="rId16"/>
  </p:sldIdLst>
  <p:sldSz cx="9144000" cy="5143500" type="screen16x9"/>
  <p:notesSz cx="6858000" cy="9144000"/>
  <p:embeddedFontLst>
    <p:embeddedFont>
      <p:font typeface="Montserrat" panose="00000500000000000000" pitchFamily="50" charset="0"/>
      <p:regular r:id="rId18"/>
      <p:bold r:id="rId19"/>
      <p:italic r:id="rId20"/>
      <p:boldItalic r:id="rId21"/>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67" userDrawn="1">
          <p15:clr>
            <a:srgbClr val="A4A3A4"/>
          </p15:clr>
        </p15:guide>
        <p15:guide id="2" pos="204"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D108E5A-D424-00D1-78EC-25CEB0C91121}" name="Amani Krayem" initials="AK" userId="S::Amani.Krayem@rcpch.ac.uk::3a362885-ad58-4e9d-8cde-f704dc3f94aa" providerId="AD"/>
  <p188:author id="{6CFBE966-9DE2-E16B-3164-560FF21C1940}" name="Melanie David-Feveck" initials="MDF" userId="S::Melanie.David-Feveck@rcpch.ac.uk::9e4d456e-893c-4367-b601-72fce04ebd6b" providerId="AD"/>
  <p188:author id="{0C0947D4-1CE5-6BAD-4A7B-69B9C71390CC}" name="Melanie David-Feveck" initials="MD" userId="S::melanie.david-feveck@rcpch.ac.uk::9e4d456e-893c-4367-b601-72fce04ebd6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D4D"/>
    <a:srgbClr val="21275B"/>
    <a:srgbClr val="009CCE"/>
    <a:srgbClr val="11A7F2"/>
    <a:srgbClr val="83D1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848" autoAdjust="0"/>
  </p:normalViewPr>
  <p:slideViewPr>
    <p:cSldViewPr>
      <p:cViewPr varScale="1">
        <p:scale>
          <a:sx n="135" d="100"/>
          <a:sy n="135" d="100"/>
        </p:scale>
        <p:origin x="846" y="96"/>
      </p:cViewPr>
      <p:guideLst>
        <p:guide orient="horz" pos="667"/>
        <p:guide pos="204"/>
      </p:guideLst>
    </p:cSldViewPr>
  </p:slideViewPr>
  <p:notesTextViewPr>
    <p:cViewPr>
      <p:scale>
        <a:sx n="1" d="1"/>
        <a:sy n="1" d="1"/>
      </p:scale>
      <p:origin x="0" y="0"/>
    </p:cViewPr>
  </p:notesTextViewPr>
  <p:sorterViewPr>
    <p:cViewPr varScale="1">
      <p:scale>
        <a:sx n="100" d="100"/>
        <a:sy n="100" d="100"/>
      </p:scale>
      <p:origin x="0" y="-1128"/>
    </p:cViewPr>
  </p:sorterViewPr>
  <p:notesViewPr>
    <p:cSldViewPr>
      <p:cViewPr varScale="1">
        <p:scale>
          <a:sx n="97" d="100"/>
          <a:sy n="97" d="100"/>
        </p:scale>
        <p:origin x="-60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font" Target="fonts/font1.fntdata"/><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font" Target="fonts/font4.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font" Target="fonts/font3.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font" Target="fonts/font2.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anie David-Feveck" userId="9e4d456e-893c-4367-b601-72fce04ebd6b" providerId="ADAL" clId="{F448F385-5848-4279-91AB-3C9E040A74A3}"/>
    <pc:docChg chg="delSld delMainMaster delSection modSection">
      <pc:chgData name="Melanie David-Feveck" userId="9e4d456e-893c-4367-b601-72fce04ebd6b" providerId="ADAL" clId="{F448F385-5848-4279-91AB-3C9E040A74A3}" dt="2024-03-04T16:15:02.603" v="2" actId="17853"/>
      <pc:docMkLst>
        <pc:docMk/>
      </pc:docMkLst>
      <pc:sldChg chg="del">
        <pc:chgData name="Melanie David-Feveck" userId="9e4d456e-893c-4367-b601-72fce04ebd6b" providerId="ADAL" clId="{F448F385-5848-4279-91AB-3C9E040A74A3}" dt="2024-03-04T16:14:43.440" v="0" actId="47"/>
        <pc:sldMkLst>
          <pc:docMk/>
          <pc:sldMk cId="303593017" sldId="258"/>
        </pc:sldMkLst>
      </pc:sldChg>
      <pc:sldChg chg="del">
        <pc:chgData name="Melanie David-Feveck" userId="9e4d456e-893c-4367-b601-72fce04ebd6b" providerId="ADAL" clId="{F448F385-5848-4279-91AB-3C9E040A74A3}" dt="2024-03-04T16:14:55.729" v="1" actId="47"/>
        <pc:sldMkLst>
          <pc:docMk/>
          <pc:sldMk cId="799324392" sldId="259"/>
        </pc:sldMkLst>
      </pc:sldChg>
      <pc:sldChg chg="del">
        <pc:chgData name="Melanie David-Feveck" userId="9e4d456e-893c-4367-b601-72fce04ebd6b" providerId="ADAL" clId="{F448F385-5848-4279-91AB-3C9E040A74A3}" dt="2024-03-04T16:14:43.440" v="0" actId="47"/>
        <pc:sldMkLst>
          <pc:docMk/>
          <pc:sldMk cId="714852886" sldId="272"/>
        </pc:sldMkLst>
      </pc:sldChg>
      <pc:sldChg chg="del">
        <pc:chgData name="Melanie David-Feveck" userId="9e4d456e-893c-4367-b601-72fce04ebd6b" providerId="ADAL" clId="{F448F385-5848-4279-91AB-3C9E040A74A3}" dt="2024-03-04T16:14:43.440" v="0" actId="47"/>
        <pc:sldMkLst>
          <pc:docMk/>
          <pc:sldMk cId="4210905463" sldId="273"/>
        </pc:sldMkLst>
      </pc:sldChg>
      <pc:sldChg chg="del">
        <pc:chgData name="Melanie David-Feveck" userId="9e4d456e-893c-4367-b601-72fce04ebd6b" providerId="ADAL" clId="{F448F385-5848-4279-91AB-3C9E040A74A3}" dt="2024-03-04T16:14:43.440" v="0" actId="47"/>
        <pc:sldMkLst>
          <pc:docMk/>
          <pc:sldMk cId="672201223" sldId="274"/>
        </pc:sldMkLst>
      </pc:sldChg>
      <pc:sldChg chg="del">
        <pc:chgData name="Melanie David-Feveck" userId="9e4d456e-893c-4367-b601-72fce04ebd6b" providerId="ADAL" clId="{F448F385-5848-4279-91AB-3C9E040A74A3}" dt="2024-03-04T16:14:43.440" v="0" actId="47"/>
        <pc:sldMkLst>
          <pc:docMk/>
          <pc:sldMk cId="2801206981" sldId="275"/>
        </pc:sldMkLst>
      </pc:sldChg>
      <pc:sldChg chg="del">
        <pc:chgData name="Melanie David-Feveck" userId="9e4d456e-893c-4367-b601-72fce04ebd6b" providerId="ADAL" clId="{F448F385-5848-4279-91AB-3C9E040A74A3}" dt="2024-03-04T16:14:43.440" v="0" actId="47"/>
        <pc:sldMkLst>
          <pc:docMk/>
          <pc:sldMk cId="3438942381" sldId="276"/>
        </pc:sldMkLst>
      </pc:sldChg>
      <pc:sldChg chg="del">
        <pc:chgData name="Melanie David-Feveck" userId="9e4d456e-893c-4367-b601-72fce04ebd6b" providerId="ADAL" clId="{F448F385-5848-4279-91AB-3C9E040A74A3}" dt="2024-03-04T16:14:43.440" v="0" actId="47"/>
        <pc:sldMkLst>
          <pc:docMk/>
          <pc:sldMk cId="901013441" sldId="277"/>
        </pc:sldMkLst>
      </pc:sldChg>
      <pc:sldChg chg="del">
        <pc:chgData name="Melanie David-Feveck" userId="9e4d456e-893c-4367-b601-72fce04ebd6b" providerId="ADAL" clId="{F448F385-5848-4279-91AB-3C9E040A74A3}" dt="2024-03-04T16:14:43.440" v="0" actId="47"/>
        <pc:sldMkLst>
          <pc:docMk/>
          <pc:sldMk cId="3947318008" sldId="278"/>
        </pc:sldMkLst>
      </pc:sldChg>
      <pc:sldChg chg="del">
        <pc:chgData name="Melanie David-Feveck" userId="9e4d456e-893c-4367-b601-72fce04ebd6b" providerId="ADAL" clId="{F448F385-5848-4279-91AB-3C9E040A74A3}" dt="2024-03-04T16:14:43.440" v="0" actId="47"/>
        <pc:sldMkLst>
          <pc:docMk/>
          <pc:sldMk cId="3239767682" sldId="279"/>
        </pc:sldMkLst>
      </pc:sldChg>
      <pc:sldChg chg="del">
        <pc:chgData name="Melanie David-Feveck" userId="9e4d456e-893c-4367-b601-72fce04ebd6b" providerId="ADAL" clId="{F448F385-5848-4279-91AB-3C9E040A74A3}" dt="2024-03-04T16:14:43.440" v="0" actId="47"/>
        <pc:sldMkLst>
          <pc:docMk/>
          <pc:sldMk cId="1238911677" sldId="281"/>
        </pc:sldMkLst>
      </pc:sldChg>
      <pc:sldChg chg="del">
        <pc:chgData name="Melanie David-Feveck" userId="9e4d456e-893c-4367-b601-72fce04ebd6b" providerId="ADAL" clId="{F448F385-5848-4279-91AB-3C9E040A74A3}" dt="2024-03-04T16:14:43.440" v="0" actId="47"/>
        <pc:sldMkLst>
          <pc:docMk/>
          <pc:sldMk cId="4014246823" sldId="283"/>
        </pc:sldMkLst>
      </pc:sldChg>
      <pc:sldChg chg="del">
        <pc:chgData name="Melanie David-Feveck" userId="9e4d456e-893c-4367-b601-72fce04ebd6b" providerId="ADAL" clId="{F448F385-5848-4279-91AB-3C9E040A74A3}" dt="2024-03-04T16:14:43.440" v="0" actId="47"/>
        <pc:sldMkLst>
          <pc:docMk/>
          <pc:sldMk cId="780549538" sldId="285"/>
        </pc:sldMkLst>
      </pc:sldChg>
      <pc:sldChg chg="del">
        <pc:chgData name="Melanie David-Feveck" userId="9e4d456e-893c-4367-b601-72fce04ebd6b" providerId="ADAL" clId="{F448F385-5848-4279-91AB-3C9E040A74A3}" dt="2024-03-04T16:14:43.440" v="0" actId="47"/>
        <pc:sldMkLst>
          <pc:docMk/>
          <pc:sldMk cId="2647118694" sldId="286"/>
        </pc:sldMkLst>
      </pc:sldChg>
      <pc:sldChg chg="del">
        <pc:chgData name="Melanie David-Feveck" userId="9e4d456e-893c-4367-b601-72fce04ebd6b" providerId="ADAL" clId="{F448F385-5848-4279-91AB-3C9E040A74A3}" dt="2024-03-04T16:14:43.440" v="0" actId="47"/>
        <pc:sldMkLst>
          <pc:docMk/>
          <pc:sldMk cId="2800746859" sldId="287"/>
        </pc:sldMkLst>
      </pc:sldChg>
      <pc:sldChg chg="del">
        <pc:chgData name="Melanie David-Feveck" userId="9e4d456e-893c-4367-b601-72fce04ebd6b" providerId="ADAL" clId="{F448F385-5848-4279-91AB-3C9E040A74A3}" dt="2024-03-04T16:14:43.440" v="0" actId="47"/>
        <pc:sldMkLst>
          <pc:docMk/>
          <pc:sldMk cId="2114802594" sldId="309"/>
        </pc:sldMkLst>
      </pc:sldChg>
      <pc:sldChg chg="del">
        <pc:chgData name="Melanie David-Feveck" userId="9e4d456e-893c-4367-b601-72fce04ebd6b" providerId="ADAL" clId="{F448F385-5848-4279-91AB-3C9E040A74A3}" dt="2024-03-04T16:14:43.440" v="0" actId="47"/>
        <pc:sldMkLst>
          <pc:docMk/>
          <pc:sldMk cId="688575964" sldId="310"/>
        </pc:sldMkLst>
      </pc:sldChg>
      <pc:sldChg chg="del">
        <pc:chgData name="Melanie David-Feveck" userId="9e4d456e-893c-4367-b601-72fce04ebd6b" providerId="ADAL" clId="{F448F385-5848-4279-91AB-3C9E040A74A3}" dt="2024-03-04T16:14:43.440" v="0" actId="47"/>
        <pc:sldMkLst>
          <pc:docMk/>
          <pc:sldMk cId="1576592309" sldId="311"/>
        </pc:sldMkLst>
      </pc:sldChg>
      <pc:sldChg chg="del">
        <pc:chgData name="Melanie David-Feveck" userId="9e4d456e-893c-4367-b601-72fce04ebd6b" providerId="ADAL" clId="{F448F385-5848-4279-91AB-3C9E040A74A3}" dt="2024-03-04T16:14:43.440" v="0" actId="47"/>
        <pc:sldMkLst>
          <pc:docMk/>
          <pc:sldMk cId="2187250009" sldId="312"/>
        </pc:sldMkLst>
      </pc:sldChg>
      <pc:sldChg chg="del">
        <pc:chgData name="Melanie David-Feveck" userId="9e4d456e-893c-4367-b601-72fce04ebd6b" providerId="ADAL" clId="{F448F385-5848-4279-91AB-3C9E040A74A3}" dt="2024-03-04T16:14:43.440" v="0" actId="47"/>
        <pc:sldMkLst>
          <pc:docMk/>
          <pc:sldMk cId="1741064527" sldId="313"/>
        </pc:sldMkLst>
      </pc:sldChg>
      <pc:sldChg chg="del">
        <pc:chgData name="Melanie David-Feveck" userId="9e4d456e-893c-4367-b601-72fce04ebd6b" providerId="ADAL" clId="{F448F385-5848-4279-91AB-3C9E040A74A3}" dt="2024-03-04T16:14:43.440" v="0" actId="47"/>
        <pc:sldMkLst>
          <pc:docMk/>
          <pc:sldMk cId="3275864882" sldId="314"/>
        </pc:sldMkLst>
      </pc:sldChg>
      <pc:sldChg chg="del">
        <pc:chgData name="Melanie David-Feveck" userId="9e4d456e-893c-4367-b601-72fce04ebd6b" providerId="ADAL" clId="{F448F385-5848-4279-91AB-3C9E040A74A3}" dt="2024-03-04T16:14:43.440" v="0" actId="47"/>
        <pc:sldMkLst>
          <pc:docMk/>
          <pc:sldMk cId="1117996879" sldId="315"/>
        </pc:sldMkLst>
      </pc:sldChg>
      <pc:sldChg chg="del">
        <pc:chgData name="Melanie David-Feveck" userId="9e4d456e-893c-4367-b601-72fce04ebd6b" providerId="ADAL" clId="{F448F385-5848-4279-91AB-3C9E040A74A3}" dt="2024-03-04T16:14:43.440" v="0" actId="47"/>
        <pc:sldMkLst>
          <pc:docMk/>
          <pc:sldMk cId="3741197636" sldId="316"/>
        </pc:sldMkLst>
      </pc:sldChg>
      <pc:sldChg chg="del">
        <pc:chgData name="Melanie David-Feveck" userId="9e4d456e-893c-4367-b601-72fce04ebd6b" providerId="ADAL" clId="{F448F385-5848-4279-91AB-3C9E040A74A3}" dt="2024-03-04T16:14:43.440" v="0" actId="47"/>
        <pc:sldMkLst>
          <pc:docMk/>
          <pc:sldMk cId="703211495" sldId="317"/>
        </pc:sldMkLst>
      </pc:sldChg>
      <pc:sldChg chg="del">
        <pc:chgData name="Melanie David-Feveck" userId="9e4d456e-893c-4367-b601-72fce04ebd6b" providerId="ADAL" clId="{F448F385-5848-4279-91AB-3C9E040A74A3}" dt="2024-03-04T16:14:43.440" v="0" actId="47"/>
        <pc:sldMkLst>
          <pc:docMk/>
          <pc:sldMk cId="2457434082" sldId="318"/>
        </pc:sldMkLst>
      </pc:sldChg>
      <pc:sldChg chg="del">
        <pc:chgData name="Melanie David-Feveck" userId="9e4d456e-893c-4367-b601-72fce04ebd6b" providerId="ADAL" clId="{F448F385-5848-4279-91AB-3C9E040A74A3}" dt="2024-03-04T16:14:43.440" v="0" actId="47"/>
        <pc:sldMkLst>
          <pc:docMk/>
          <pc:sldMk cId="2369293096" sldId="319"/>
        </pc:sldMkLst>
      </pc:sldChg>
      <pc:sldChg chg="del">
        <pc:chgData name="Melanie David-Feveck" userId="9e4d456e-893c-4367-b601-72fce04ebd6b" providerId="ADAL" clId="{F448F385-5848-4279-91AB-3C9E040A74A3}" dt="2024-03-04T16:14:43.440" v="0" actId="47"/>
        <pc:sldMkLst>
          <pc:docMk/>
          <pc:sldMk cId="3112293656" sldId="320"/>
        </pc:sldMkLst>
      </pc:sldChg>
      <pc:sldChg chg="del">
        <pc:chgData name="Melanie David-Feveck" userId="9e4d456e-893c-4367-b601-72fce04ebd6b" providerId="ADAL" clId="{F448F385-5848-4279-91AB-3C9E040A74A3}" dt="2024-03-04T16:14:43.440" v="0" actId="47"/>
        <pc:sldMkLst>
          <pc:docMk/>
          <pc:sldMk cId="1890341766" sldId="321"/>
        </pc:sldMkLst>
      </pc:sldChg>
      <pc:sldChg chg="del">
        <pc:chgData name="Melanie David-Feveck" userId="9e4d456e-893c-4367-b601-72fce04ebd6b" providerId="ADAL" clId="{F448F385-5848-4279-91AB-3C9E040A74A3}" dt="2024-03-04T16:14:43.440" v="0" actId="47"/>
        <pc:sldMkLst>
          <pc:docMk/>
          <pc:sldMk cId="3959921299" sldId="322"/>
        </pc:sldMkLst>
      </pc:sldChg>
      <pc:sldChg chg="del">
        <pc:chgData name="Melanie David-Feveck" userId="9e4d456e-893c-4367-b601-72fce04ebd6b" providerId="ADAL" clId="{F448F385-5848-4279-91AB-3C9E040A74A3}" dt="2024-03-04T16:14:43.440" v="0" actId="47"/>
        <pc:sldMkLst>
          <pc:docMk/>
          <pc:sldMk cId="3678095860" sldId="323"/>
        </pc:sldMkLst>
      </pc:sldChg>
      <pc:sldChg chg="del">
        <pc:chgData name="Melanie David-Feveck" userId="9e4d456e-893c-4367-b601-72fce04ebd6b" providerId="ADAL" clId="{F448F385-5848-4279-91AB-3C9E040A74A3}" dt="2024-03-04T16:14:43.440" v="0" actId="47"/>
        <pc:sldMkLst>
          <pc:docMk/>
          <pc:sldMk cId="1421176562" sldId="324"/>
        </pc:sldMkLst>
      </pc:sldChg>
      <pc:sldChg chg="del">
        <pc:chgData name="Melanie David-Feveck" userId="9e4d456e-893c-4367-b601-72fce04ebd6b" providerId="ADAL" clId="{F448F385-5848-4279-91AB-3C9E040A74A3}" dt="2024-03-04T16:14:43.440" v="0" actId="47"/>
        <pc:sldMkLst>
          <pc:docMk/>
          <pc:sldMk cId="356090061" sldId="325"/>
        </pc:sldMkLst>
      </pc:sldChg>
      <pc:sldChg chg="del">
        <pc:chgData name="Melanie David-Feveck" userId="9e4d456e-893c-4367-b601-72fce04ebd6b" providerId="ADAL" clId="{F448F385-5848-4279-91AB-3C9E040A74A3}" dt="2024-03-04T16:14:43.440" v="0" actId="47"/>
        <pc:sldMkLst>
          <pc:docMk/>
          <pc:sldMk cId="1448134963" sldId="326"/>
        </pc:sldMkLst>
      </pc:sldChg>
      <pc:sldChg chg="del">
        <pc:chgData name="Melanie David-Feveck" userId="9e4d456e-893c-4367-b601-72fce04ebd6b" providerId="ADAL" clId="{F448F385-5848-4279-91AB-3C9E040A74A3}" dt="2024-03-04T16:14:43.440" v="0" actId="47"/>
        <pc:sldMkLst>
          <pc:docMk/>
          <pc:sldMk cId="3562138926" sldId="327"/>
        </pc:sldMkLst>
      </pc:sldChg>
      <pc:sldChg chg="del">
        <pc:chgData name="Melanie David-Feveck" userId="9e4d456e-893c-4367-b601-72fce04ebd6b" providerId="ADAL" clId="{F448F385-5848-4279-91AB-3C9E040A74A3}" dt="2024-03-04T16:14:43.440" v="0" actId="47"/>
        <pc:sldMkLst>
          <pc:docMk/>
          <pc:sldMk cId="2446223704" sldId="328"/>
        </pc:sldMkLst>
      </pc:sldChg>
      <pc:sldChg chg="del">
        <pc:chgData name="Melanie David-Feveck" userId="9e4d456e-893c-4367-b601-72fce04ebd6b" providerId="ADAL" clId="{F448F385-5848-4279-91AB-3C9E040A74A3}" dt="2024-03-04T16:14:43.440" v="0" actId="47"/>
        <pc:sldMkLst>
          <pc:docMk/>
          <pc:sldMk cId="864478204" sldId="329"/>
        </pc:sldMkLst>
      </pc:sldChg>
      <pc:sldChg chg="del">
        <pc:chgData name="Melanie David-Feveck" userId="9e4d456e-893c-4367-b601-72fce04ebd6b" providerId="ADAL" clId="{F448F385-5848-4279-91AB-3C9E040A74A3}" dt="2024-03-04T16:14:43.440" v="0" actId="47"/>
        <pc:sldMkLst>
          <pc:docMk/>
          <pc:sldMk cId="2319686188" sldId="330"/>
        </pc:sldMkLst>
      </pc:sldChg>
      <pc:sldChg chg="del">
        <pc:chgData name="Melanie David-Feveck" userId="9e4d456e-893c-4367-b601-72fce04ebd6b" providerId="ADAL" clId="{F448F385-5848-4279-91AB-3C9E040A74A3}" dt="2024-03-04T16:14:43.440" v="0" actId="47"/>
        <pc:sldMkLst>
          <pc:docMk/>
          <pc:sldMk cId="4181250627" sldId="331"/>
        </pc:sldMkLst>
      </pc:sldChg>
      <pc:sldChg chg="del">
        <pc:chgData name="Melanie David-Feveck" userId="9e4d456e-893c-4367-b601-72fce04ebd6b" providerId="ADAL" clId="{F448F385-5848-4279-91AB-3C9E040A74A3}" dt="2024-03-04T16:14:43.440" v="0" actId="47"/>
        <pc:sldMkLst>
          <pc:docMk/>
          <pc:sldMk cId="777786251" sldId="332"/>
        </pc:sldMkLst>
      </pc:sldChg>
      <pc:sldChg chg="del">
        <pc:chgData name="Melanie David-Feveck" userId="9e4d456e-893c-4367-b601-72fce04ebd6b" providerId="ADAL" clId="{F448F385-5848-4279-91AB-3C9E040A74A3}" dt="2024-03-04T16:14:43.440" v="0" actId="47"/>
        <pc:sldMkLst>
          <pc:docMk/>
          <pc:sldMk cId="4202584737" sldId="333"/>
        </pc:sldMkLst>
      </pc:sldChg>
      <pc:sldChg chg="del">
        <pc:chgData name="Melanie David-Feveck" userId="9e4d456e-893c-4367-b601-72fce04ebd6b" providerId="ADAL" clId="{F448F385-5848-4279-91AB-3C9E040A74A3}" dt="2024-03-04T16:14:43.440" v="0" actId="47"/>
        <pc:sldMkLst>
          <pc:docMk/>
          <pc:sldMk cId="1724377018" sldId="334"/>
        </pc:sldMkLst>
      </pc:sldChg>
      <pc:sldChg chg="del">
        <pc:chgData name="Melanie David-Feveck" userId="9e4d456e-893c-4367-b601-72fce04ebd6b" providerId="ADAL" clId="{F448F385-5848-4279-91AB-3C9E040A74A3}" dt="2024-03-04T16:14:43.440" v="0" actId="47"/>
        <pc:sldMkLst>
          <pc:docMk/>
          <pc:sldMk cId="3994462069" sldId="335"/>
        </pc:sldMkLst>
      </pc:sldChg>
      <pc:sldChg chg="del">
        <pc:chgData name="Melanie David-Feveck" userId="9e4d456e-893c-4367-b601-72fce04ebd6b" providerId="ADAL" clId="{F448F385-5848-4279-91AB-3C9E040A74A3}" dt="2024-03-04T16:14:43.440" v="0" actId="47"/>
        <pc:sldMkLst>
          <pc:docMk/>
          <pc:sldMk cId="363076698" sldId="336"/>
        </pc:sldMkLst>
      </pc:sldChg>
      <pc:sldChg chg="del">
        <pc:chgData name="Melanie David-Feveck" userId="9e4d456e-893c-4367-b601-72fce04ebd6b" providerId="ADAL" clId="{F448F385-5848-4279-91AB-3C9E040A74A3}" dt="2024-03-04T16:14:55.729" v="1" actId="47"/>
        <pc:sldMkLst>
          <pc:docMk/>
          <pc:sldMk cId="3067546019" sldId="339"/>
        </pc:sldMkLst>
      </pc:sldChg>
      <pc:sldChg chg="del">
        <pc:chgData name="Melanie David-Feveck" userId="9e4d456e-893c-4367-b601-72fce04ebd6b" providerId="ADAL" clId="{F448F385-5848-4279-91AB-3C9E040A74A3}" dt="2024-03-04T16:14:55.729" v="1" actId="47"/>
        <pc:sldMkLst>
          <pc:docMk/>
          <pc:sldMk cId="586485687" sldId="340"/>
        </pc:sldMkLst>
      </pc:sldChg>
      <pc:sldChg chg="del">
        <pc:chgData name="Melanie David-Feveck" userId="9e4d456e-893c-4367-b601-72fce04ebd6b" providerId="ADAL" clId="{F448F385-5848-4279-91AB-3C9E040A74A3}" dt="2024-03-04T16:14:55.729" v="1" actId="47"/>
        <pc:sldMkLst>
          <pc:docMk/>
          <pc:sldMk cId="3744989211" sldId="341"/>
        </pc:sldMkLst>
      </pc:sldChg>
      <pc:sldChg chg="del">
        <pc:chgData name="Melanie David-Feveck" userId="9e4d456e-893c-4367-b601-72fce04ebd6b" providerId="ADAL" clId="{F448F385-5848-4279-91AB-3C9E040A74A3}" dt="2024-03-04T16:14:55.729" v="1" actId="47"/>
        <pc:sldMkLst>
          <pc:docMk/>
          <pc:sldMk cId="1938092505" sldId="342"/>
        </pc:sldMkLst>
      </pc:sldChg>
      <pc:sldChg chg="del">
        <pc:chgData name="Melanie David-Feveck" userId="9e4d456e-893c-4367-b601-72fce04ebd6b" providerId="ADAL" clId="{F448F385-5848-4279-91AB-3C9E040A74A3}" dt="2024-03-04T16:14:55.729" v="1" actId="47"/>
        <pc:sldMkLst>
          <pc:docMk/>
          <pc:sldMk cId="1845257044" sldId="343"/>
        </pc:sldMkLst>
      </pc:sldChg>
      <pc:sldChg chg="del">
        <pc:chgData name="Melanie David-Feveck" userId="9e4d456e-893c-4367-b601-72fce04ebd6b" providerId="ADAL" clId="{F448F385-5848-4279-91AB-3C9E040A74A3}" dt="2024-03-04T16:14:55.729" v="1" actId="47"/>
        <pc:sldMkLst>
          <pc:docMk/>
          <pc:sldMk cId="2033206711" sldId="344"/>
        </pc:sldMkLst>
      </pc:sldChg>
      <pc:sldChg chg="del">
        <pc:chgData name="Melanie David-Feveck" userId="9e4d456e-893c-4367-b601-72fce04ebd6b" providerId="ADAL" clId="{F448F385-5848-4279-91AB-3C9E040A74A3}" dt="2024-03-04T16:14:55.729" v="1" actId="47"/>
        <pc:sldMkLst>
          <pc:docMk/>
          <pc:sldMk cId="937782167" sldId="345"/>
        </pc:sldMkLst>
      </pc:sldChg>
      <pc:sldChg chg="del">
        <pc:chgData name="Melanie David-Feveck" userId="9e4d456e-893c-4367-b601-72fce04ebd6b" providerId="ADAL" clId="{F448F385-5848-4279-91AB-3C9E040A74A3}" dt="2024-03-04T16:14:55.729" v="1" actId="47"/>
        <pc:sldMkLst>
          <pc:docMk/>
          <pc:sldMk cId="3044016823" sldId="346"/>
        </pc:sldMkLst>
      </pc:sldChg>
      <pc:sldChg chg="del">
        <pc:chgData name="Melanie David-Feveck" userId="9e4d456e-893c-4367-b601-72fce04ebd6b" providerId="ADAL" clId="{F448F385-5848-4279-91AB-3C9E040A74A3}" dt="2024-03-04T16:14:55.729" v="1" actId="47"/>
        <pc:sldMkLst>
          <pc:docMk/>
          <pc:sldMk cId="1033585047" sldId="347"/>
        </pc:sldMkLst>
      </pc:sldChg>
      <pc:sldChg chg="del">
        <pc:chgData name="Melanie David-Feveck" userId="9e4d456e-893c-4367-b601-72fce04ebd6b" providerId="ADAL" clId="{F448F385-5848-4279-91AB-3C9E040A74A3}" dt="2024-03-04T16:14:55.729" v="1" actId="47"/>
        <pc:sldMkLst>
          <pc:docMk/>
          <pc:sldMk cId="123050639" sldId="348"/>
        </pc:sldMkLst>
      </pc:sldChg>
      <pc:sldChg chg="del">
        <pc:chgData name="Melanie David-Feveck" userId="9e4d456e-893c-4367-b601-72fce04ebd6b" providerId="ADAL" clId="{F448F385-5848-4279-91AB-3C9E040A74A3}" dt="2024-03-04T16:14:43.440" v="0" actId="47"/>
        <pc:sldMkLst>
          <pc:docMk/>
          <pc:sldMk cId="3492931305" sldId="349"/>
        </pc:sldMkLst>
      </pc:sldChg>
      <pc:sldChg chg="del">
        <pc:chgData name="Melanie David-Feveck" userId="9e4d456e-893c-4367-b601-72fce04ebd6b" providerId="ADAL" clId="{F448F385-5848-4279-91AB-3C9E040A74A3}" dt="2024-03-04T16:14:43.440" v="0" actId="47"/>
        <pc:sldMkLst>
          <pc:docMk/>
          <pc:sldMk cId="891830557" sldId="350"/>
        </pc:sldMkLst>
      </pc:sldChg>
      <pc:sldChg chg="del">
        <pc:chgData name="Melanie David-Feveck" userId="9e4d456e-893c-4367-b601-72fce04ebd6b" providerId="ADAL" clId="{F448F385-5848-4279-91AB-3C9E040A74A3}" dt="2024-03-04T16:14:55.729" v="1" actId="47"/>
        <pc:sldMkLst>
          <pc:docMk/>
          <pc:sldMk cId="2880871497" sldId="352"/>
        </pc:sldMkLst>
      </pc:sldChg>
      <pc:sldChg chg="del">
        <pc:chgData name="Melanie David-Feveck" userId="9e4d456e-893c-4367-b601-72fce04ebd6b" providerId="ADAL" clId="{F448F385-5848-4279-91AB-3C9E040A74A3}" dt="2024-03-04T16:14:55.729" v="1" actId="47"/>
        <pc:sldMkLst>
          <pc:docMk/>
          <pc:sldMk cId="4230812645" sldId="353"/>
        </pc:sldMkLst>
      </pc:sldChg>
      <pc:sldChg chg="del">
        <pc:chgData name="Melanie David-Feveck" userId="9e4d456e-893c-4367-b601-72fce04ebd6b" providerId="ADAL" clId="{F448F385-5848-4279-91AB-3C9E040A74A3}" dt="2024-03-04T16:14:55.729" v="1" actId="47"/>
        <pc:sldMkLst>
          <pc:docMk/>
          <pc:sldMk cId="3897557875" sldId="354"/>
        </pc:sldMkLst>
      </pc:sldChg>
      <pc:sldChg chg="del">
        <pc:chgData name="Melanie David-Feveck" userId="9e4d456e-893c-4367-b601-72fce04ebd6b" providerId="ADAL" clId="{F448F385-5848-4279-91AB-3C9E040A74A3}" dt="2024-03-04T16:14:55.729" v="1" actId="47"/>
        <pc:sldMkLst>
          <pc:docMk/>
          <pc:sldMk cId="1074214804" sldId="355"/>
        </pc:sldMkLst>
      </pc:sldChg>
      <pc:sldChg chg="del">
        <pc:chgData name="Melanie David-Feveck" userId="9e4d456e-893c-4367-b601-72fce04ebd6b" providerId="ADAL" clId="{F448F385-5848-4279-91AB-3C9E040A74A3}" dt="2024-03-04T16:14:43.440" v="0" actId="47"/>
        <pc:sldMkLst>
          <pc:docMk/>
          <pc:sldMk cId="1684246087" sldId="356"/>
        </pc:sldMkLst>
      </pc:sldChg>
      <pc:sldChg chg="del">
        <pc:chgData name="Melanie David-Feveck" userId="9e4d456e-893c-4367-b601-72fce04ebd6b" providerId="ADAL" clId="{F448F385-5848-4279-91AB-3C9E040A74A3}" dt="2024-03-04T16:14:43.440" v="0" actId="47"/>
        <pc:sldMkLst>
          <pc:docMk/>
          <pc:sldMk cId="3659033923" sldId="357"/>
        </pc:sldMkLst>
      </pc:sldChg>
      <pc:sldChg chg="del">
        <pc:chgData name="Melanie David-Feveck" userId="9e4d456e-893c-4367-b601-72fce04ebd6b" providerId="ADAL" clId="{F448F385-5848-4279-91AB-3C9E040A74A3}" dt="2024-03-04T16:14:43.440" v="0" actId="47"/>
        <pc:sldMkLst>
          <pc:docMk/>
          <pc:sldMk cId="3413100092" sldId="358"/>
        </pc:sldMkLst>
      </pc:sldChg>
      <pc:sldChg chg="del">
        <pc:chgData name="Melanie David-Feveck" userId="9e4d456e-893c-4367-b601-72fce04ebd6b" providerId="ADAL" clId="{F448F385-5848-4279-91AB-3C9E040A74A3}" dt="2024-03-04T16:14:43.440" v="0" actId="47"/>
        <pc:sldMkLst>
          <pc:docMk/>
          <pc:sldMk cId="2170354795" sldId="359"/>
        </pc:sldMkLst>
      </pc:sldChg>
      <pc:sldChg chg="del">
        <pc:chgData name="Melanie David-Feveck" userId="9e4d456e-893c-4367-b601-72fce04ebd6b" providerId="ADAL" clId="{F448F385-5848-4279-91AB-3C9E040A74A3}" dt="2024-03-04T16:14:43.440" v="0" actId="47"/>
        <pc:sldMkLst>
          <pc:docMk/>
          <pc:sldMk cId="3860233872" sldId="360"/>
        </pc:sldMkLst>
      </pc:sldChg>
      <pc:sldChg chg="del">
        <pc:chgData name="Melanie David-Feveck" userId="9e4d456e-893c-4367-b601-72fce04ebd6b" providerId="ADAL" clId="{F448F385-5848-4279-91AB-3C9E040A74A3}" dt="2024-03-04T16:14:55.729" v="1" actId="47"/>
        <pc:sldMkLst>
          <pc:docMk/>
          <pc:sldMk cId="2243942472" sldId="361"/>
        </pc:sldMkLst>
      </pc:sldChg>
      <pc:sldChg chg="del">
        <pc:chgData name="Melanie David-Feveck" userId="9e4d456e-893c-4367-b601-72fce04ebd6b" providerId="ADAL" clId="{F448F385-5848-4279-91AB-3C9E040A74A3}" dt="2024-03-04T16:14:55.729" v="1" actId="47"/>
        <pc:sldMkLst>
          <pc:docMk/>
          <pc:sldMk cId="1573447348" sldId="362"/>
        </pc:sldMkLst>
      </pc:sldChg>
      <pc:sldChg chg="del">
        <pc:chgData name="Melanie David-Feveck" userId="9e4d456e-893c-4367-b601-72fce04ebd6b" providerId="ADAL" clId="{F448F385-5848-4279-91AB-3C9E040A74A3}" dt="2024-03-04T16:14:55.729" v="1" actId="47"/>
        <pc:sldMkLst>
          <pc:docMk/>
          <pc:sldMk cId="866705017" sldId="363"/>
        </pc:sldMkLst>
      </pc:sldChg>
      <pc:sldChg chg="del">
        <pc:chgData name="Melanie David-Feveck" userId="9e4d456e-893c-4367-b601-72fce04ebd6b" providerId="ADAL" clId="{F448F385-5848-4279-91AB-3C9E040A74A3}" dt="2024-03-04T16:14:55.729" v="1" actId="47"/>
        <pc:sldMkLst>
          <pc:docMk/>
          <pc:sldMk cId="3278423779" sldId="364"/>
        </pc:sldMkLst>
      </pc:sldChg>
      <pc:sldChg chg="del">
        <pc:chgData name="Melanie David-Feveck" userId="9e4d456e-893c-4367-b601-72fce04ebd6b" providerId="ADAL" clId="{F448F385-5848-4279-91AB-3C9E040A74A3}" dt="2024-03-04T16:14:55.729" v="1" actId="47"/>
        <pc:sldMkLst>
          <pc:docMk/>
          <pc:sldMk cId="1682096862" sldId="365"/>
        </pc:sldMkLst>
      </pc:sldChg>
      <pc:sldChg chg="del">
        <pc:chgData name="Melanie David-Feveck" userId="9e4d456e-893c-4367-b601-72fce04ebd6b" providerId="ADAL" clId="{F448F385-5848-4279-91AB-3C9E040A74A3}" dt="2024-03-04T16:14:55.729" v="1" actId="47"/>
        <pc:sldMkLst>
          <pc:docMk/>
          <pc:sldMk cId="2271441602" sldId="366"/>
        </pc:sldMkLst>
      </pc:sldChg>
      <pc:sldChg chg="del">
        <pc:chgData name="Melanie David-Feveck" userId="9e4d456e-893c-4367-b601-72fce04ebd6b" providerId="ADAL" clId="{F448F385-5848-4279-91AB-3C9E040A74A3}" dt="2024-03-04T16:14:55.729" v="1" actId="47"/>
        <pc:sldMkLst>
          <pc:docMk/>
          <pc:sldMk cId="3369570512" sldId="367"/>
        </pc:sldMkLst>
      </pc:sldChg>
      <pc:sldChg chg="del">
        <pc:chgData name="Melanie David-Feveck" userId="9e4d456e-893c-4367-b601-72fce04ebd6b" providerId="ADAL" clId="{F448F385-5848-4279-91AB-3C9E040A74A3}" dt="2024-03-04T16:14:55.729" v="1" actId="47"/>
        <pc:sldMkLst>
          <pc:docMk/>
          <pc:sldMk cId="734564673" sldId="368"/>
        </pc:sldMkLst>
      </pc:sldChg>
      <pc:sldChg chg="del">
        <pc:chgData name="Melanie David-Feveck" userId="9e4d456e-893c-4367-b601-72fce04ebd6b" providerId="ADAL" clId="{F448F385-5848-4279-91AB-3C9E040A74A3}" dt="2024-03-04T16:14:55.729" v="1" actId="47"/>
        <pc:sldMkLst>
          <pc:docMk/>
          <pc:sldMk cId="3689536119" sldId="369"/>
        </pc:sldMkLst>
      </pc:sldChg>
      <pc:sldChg chg="del">
        <pc:chgData name="Melanie David-Feveck" userId="9e4d456e-893c-4367-b601-72fce04ebd6b" providerId="ADAL" clId="{F448F385-5848-4279-91AB-3C9E040A74A3}" dt="2024-03-04T16:14:55.729" v="1" actId="47"/>
        <pc:sldMkLst>
          <pc:docMk/>
          <pc:sldMk cId="474592644" sldId="371"/>
        </pc:sldMkLst>
      </pc:sldChg>
      <pc:sldChg chg="del">
        <pc:chgData name="Melanie David-Feveck" userId="9e4d456e-893c-4367-b601-72fce04ebd6b" providerId="ADAL" clId="{F448F385-5848-4279-91AB-3C9E040A74A3}" dt="2024-03-04T16:14:55.729" v="1" actId="47"/>
        <pc:sldMkLst>
          <pc:docMk/>
          <pc:sldMk cId="3937018332" sldId="372"/>
        </pc:sldMkLst>
      </pc:sldChg>
      <pc:sldChg chg="del">
        <pc:chgData name="Melanie David-Feveck" userId="9e4d456e-893c-4367-b601-72fce04ebd6b" providerId="ADAL" clId="{F448F385-5848-4279-91AB-3C9E040A74A3}" dt="2024-03-04T16:14:55.729" v="1" actId="47"/>
        <pc:sldMkLst>
          <pc:docMk/>
          <pc:sldMk cId="1687094951" sldId="373"/>
        </pc:sldMkLst>
      </pc:sldChg>
      <pc:sldChg chg="del">
        <pc:chgData name="Melanie David-Feveck" userId="9e4d456e-893c-4367-b601-72fce04ebd6b" providerId="ADAL" clId="{F448F385-5848-4279-91AB-3C9E040A74A3}" dt="2024-03-04T16:14:55.729" v="1" actId="47"/>
        <pc:sldMkLst>
          <pc:docMk/>
          <pc:sldMk cId="677597828" sldId="374"/>
        </pc:sldMkLst>
      </pc:sldChg>
      <pc:sldChg chg="del">
        <pc:chgData name="Melanie David-Feveck" userId="9e4d456e-893c-4367-b601-72fce04ebd6b" providerId="ADAL" clId="{F448F385-5848-4279-91AB-3C9E040A74A3}" dt="2024-03-04T16:14:55.729" v="1" actId="47"/>
        <pc:sldMkLst>
          <pc:docMk/>
          <pc:sldMk cId="3930954874" sldId="375"/>
        </pc:sldMkLst>
      </pc:sldChg>
      <pc:sldChg chg="del">
        <pc:chgData name="Melanie David-Feveck" userId="9e4d456e-893c-4367-b601-72fce04ebd6b" providerId="ADAL" clId="{F448F385-5848-4279-91AB-3C9E040A74A3}" dt="2024-03-04T16:14:55.729" v="1" actId="47"/>
        <pc:sldMkLst>
          <pc:docMk/>
          <pc:sldMk cId="2026227547" sldId="376"/>
        </pc:sldMkLst>
      </pc:sldChg>
      <pc:sldChg chg="del">
        <pc:chgData name="Melanie David-Feveck" userId="9e4d456e-893c-4367-b601-72fce04ebd6b" providerId="ADAL" clId="{F448F385-5848-4279-91AB-3C9E040A74A3}" dt="2024-03-04T16:14:55.729" v="1" actId="47"/>
        <pc:sldMkLst>
          <pc:docMk/>
          <pc:sldMk cId="4008842626" sldId="377"/>
        </pc:sldMkLst>
      </pc:sldChg>
      <pc:sldChg chg="del">
        <pc:chgData name="Melanie David-Feveck" userId="9e4d456e-893c-4367-b601-72fce04ebd6b" providerId="ADAL" clId="{F448F385-5848-4279-91AB-3C9E040A74A3}" dt="2024-03-04T16:14:55.729" v="1" actId="47"/>
        <pc:sldMkLst>
          <pc:docMk/>
          <pc:sldMk cId="3369681097" sldId="378"/>
        </pc:sldMkLst>
      </pc:sldChg>
      <pc:sldChg chg="del">
        <pc:chgData name="Melanie David-Feveck" userId="9e4d456e-893c-4367-b601-72fce04ebd6b" providerId="ADAL" clId="{F448F385-5848-4279-91AB-3C9E040A74A3}" dt="2024-03-04T16:14:55.729" v="1" actId="47"/>
        <pc:sldMkLst>
          <pc:docMk/>
          <pc:sldMk cId="464951369" sldId="379"/>
        </pc:sldMkLst>
      </pc:sldChg>
      <pc:sldChg chg="del">
        <pc:chgData name="Melanie David-Feveck" userId="9e4d456e-893c-4367-b601-72fce04ebd6b" providerId="ADAL" clId="{F448F385-5848-4279-91AB-3C9E040A74A3}" dt="2024-03-04T16:14:55.729" v="1" actId="47"/>
        <pc:sldMkLst>
          <pc:docMk/>
          <pc:sldMk cId="4170204607" sldId="380"/>
        </pc:sldMkLst>
      </pc:sldChg>
      <pc:sldChg chg="del">
        <pc:chgData name="Melanie David-Feveck" userId="9e4d456e-893c-4367-b601-72fce04ebd6b" providerId="ADAL" clId="{F448F385-5848-4279-91AB-3C9E040A74A3}" dt="2024-03-04T16:14:55.729" v="1" actId="47"/>
        <pc:sldMkLst>
          <pc:docMk/>
          <pc:sldMk cId="612932941" sldId="381"/>
        </pc:sldMkLst>
      </pc:sldChg>
      <pc:sldChg chg="del">
        <pc:chgData name="Melanie David-Feveck" userId="9e4d456e-893c-4367-b601-72fce04ebd6b" providerId="ADAL" clId="{F448F385-5848-4279-91AB-3C9E040A74A3}" dt="2024-03-04T16:14:55.729" v="1" actId="47"/>
        <pc:sldMkLst>
          <pc:docMk/>
          <pc:sldMk cId="2162584172" sldId="382"/>
        </pc:sldMkLst>
      </pc:sldChg>
      <pc:sldChg chg="del">
        <pc:chgData name="Melanie David-Feveck" userId="9e4d456e-893c-4367-b601-72fce04ebd6b" providerId="ADAL" clId="{F448F385-5848-4279-91AB-3C9E040A74A3}" dt="2024-03-04T16:14:55.729" v="1" actId="47"/>
        <pc:sldMkLst>
          <pc:docMk/>
          <pc:sldMk cId="3069923250" sldId="383"/>
        </pc:sldMkLst>
      </pc:sldChg>
      <pc:sldChg chg="del">
        <pc:chgData name="Melanie David-Feveck" userId="9e4d456e-893c-4367-b601-72fce04ebd6b" providerId="ADAL" clId="{F448F385-5848-4279-91AB-3C9E040A74A3}" dt="2024-03-04T16:14:55.729" v="1" actId="47"/>
        <pc:sldMkLst>
          <pc:docMk/>
          <pc:sldMk cId="1117279125" sldId="384"/>
        </pc:sldMkLst>
      </pc:sldChg>
      <pc:sldChg chg="del">
        <pc:chgData name="Melanie David-Feveck" userId="9e4d456e-893c-4367-b601-72fce04ebd6b" providerId="ADAL" clId="{F448F385-5848-4279-91AB-3C9E040A74A3}" dt="2024-03-04T16:14:55.729" v="1" actId="47"/>
        <pc:sldMkLst>
          <pc:docMk/>
          <pc:sldMk cId="3093855387" sldId="385"/>
        </pc:sldMkLst>
      </pc:sldChg>
      <pc:sldChg chg="del">
        <pc:chgData name="Melanie David-Feveck" userId="9e4d456e-893c-4367-b601-72fce04ebd6b" providerId="ADAL" clId="{F448F385-5848-4279-91AB-3C9E040A74A3}" dt="2024-03-04T16:14:55.729" v="1" actId="47"/>
        <pc:sldMkLst>
          <pc:docMk/>
          <pc:sldMk cId="1901009877" sldId="386"/>
        </pc:sldMkLst>
      </pc:sldChg>
      <pc:sldChg chg="del">
        <pc:chgData name="Melanie David-Feveck" userId="9e4d456e-893c-4367-b601-72fce04ebd6b" providerId="ADAL" clId="{F448F385-5848-4279-91AB-3C9E040A74A3}" dt="2024-03-04T16:14:55.729" v="1" actId="47"/>
        <pc:sldMkLst>
          <pc:docMk/>
          <pc:sldMk cId="4073772492" sldId="387"/>
        </pc:sldMkLst>
      </pc:sldChg>
      <pc:sldChg chg="del">
        <pc:chgData name="Melanie David-Feveck" userId="9e4d456e-893c-4367-b601-72fce04ebd6b" providerId="ADAL" clId="{F448F385-5848-4279-91AB-3C9E040A74A3}" dt="2024-03-04T16:14:55.729" v="1" actId="47"/>
        <pc:sldMkLst>
          <pc:docMk/>
          <pc:sldMk cId="1148748229" sldId="388"/>
        </pc:sldMkLst>
      </pc:sldChg>
      <pc:sldChg chg="del">
        <pc:chgData name="Melanie David-Feveck" userId="9e4d456e-893c-4367-b601-72fce04ebd6b" providerId="ADAL" clId="{F448F385-5848-4279-91AB-3C9E040A74A3}" dt="2024-03-04T16:14:55.729" v="1" actId="47"/>
        <pc:sldMkLst>
          <pc:docMk/>
          <pc:sldMk cId="76884431" sldId="389"/>
        </pc:sldMkLst>
      </pc:sldChg>
      <pc:sldChg chg="del">
        <pc:chgData name="Melanie David-Feveck" userId="9e4d456e-893c-4367-b601-72fce04ebd6b" providerId="ADAL" clId="{F448F385-5848-4279-91AB-3C9E040A74A3}" dt="2024-03-04T16:14:55.729" v="1" actId="47"/>
        <pc:sldMkLst>
          <pc:docMk/>
          <pc:sldMk cId="1693977819" sldId="391"/>
        </pc:sldMkLst>
      </pc:sldChg>
      <pc:sldChg chg="del">
        <pc:chgData name="Melanie David-Feveck" userId="9e4d456e-893c-4367-b601-72fce04ebd6b" providerId="ADAL" clId="{F448F385-5848-4279-91AB-3C9E040A74A3}" dt="2024-03-04T16:14:55.729" v="1" actId="47"/>
        <pc:sldMkLst>
          <pc:docMk/>
          <pc:sldMk cId="441555424" sldId="392"/>
        </pc:sldMkLst>
      </pc:sldChg>
      <pc:sldChg chg="del">
        <pc:chgData name="Melanie David-Feveck" userId="9e4d456e-893c-4367-b601-72fce04ebd6b" providerId="ADAL" clId="{F448F385-5848-4279-91AB-3C9E040A74A3}" dt="2024-03-04T16:14:55.729" v="1" actId="47"/>
        <pc:sldMkLst>
          <pc:docMk/>
          <pc:sldMk cId="360806" sldId="393"/>
        </pc:sldMkLst>
      </pc:sldChg>
      <pc:sldChg chg="del">
        <pc:chgData name="Melanie David-Feveck" userId="9e4d456e-893c-4367-b601-72fce04ebd6b" providerId="ADAL" clId="{F448F385-5848-4279-91AB-3C9E040A74A3}" dt="2024-03-04T16:14:43.440" v="0" actId="47"/>
        <pc:sldMkLst>
          <pc:docMk/>
          <pc:sldMk cId="757243504" sldId="401"/>
        </pc:sldMkLst>
      </pc:sldChg>
      <pc:sldChg chg="del">
        <pc:chgData name="Melanie David-Feveck" userId="9e4d456e-893c-4367-b601-72fce04ebd6b" providerId="ADAL" clId="{F448F385-5848-4279-91AB-3C9E040A74A3}" dt="2024-03-04T16:14:43.440" v="0" actId="47"/>
        <pc:sldMkLst>
          <pc:docMk/>
          <pc:sldMk cId="3222120578" sldId="402"/>
        </pc:sldMkLst>
      </pc:sldChg>
      <pc:sldChg chg="del">
        <pc:chgData name="Melanie David-Feveck" userId="9e4d456e-893c-4367-b601-72fce04ebd6b" providerId="ADAL" clId="{F448F385-5848-4279-91AB-3C9E040A74A3}" dt="2024-03-04T16:14:43.440" v="0" actId="47"/>
        <pc:sldMkLst>
          <pc:docMk/>
          <pc:sldMk cId="4092747308" sldId="403"/>
        </pc:sldMkLst>
      </pc:sldChg>
      <pc:sldChg chg="del">
        <pc:chgData name="Melanie David-Feveck" userId="9e4d456e-893c-4367-b601-72fce04ebd6b" providerId="ADAL" clId="{F448F385-5848-4279-91AB-3C9E040A74A3}" dt="2024-03-04T16:14:43.440" v="0" actId="47"/>
        <pc:sldMkLst>
          <pc:docMk/>
          <pc:sldMk cId="1435041562" sldId="404"/>
        </pc:sldMkLst>
      </pc:sldChg>
      <pc:sldChg chg="del">
        <pc:chgData name="Melanie David-Feveck" userId="9e4d456e-893c-4367-b601-72fce04ebd6b" providerId="ADAL" clId="{F448F385-5848-4279-91AB-3C9E040A74A3}" dt="2024-03-04T16:14:43.440" v="0" actId="47"/>
        <pc:sldMkLst>
          <pc:docMk/>
          <pc:sldMk cId="1953776874" sldId="405"/>
        </pc:sldMkLst>
      </pc:sldChg>
      <pc:sldChg chg="del">
        <pc:chgData name="Melanie David-Feveck" userId="9e4d456e-893c-4367-b601-72fce04ebd6b" providerId="ADAL" clId="{F448F385-5848-4279-91AB-3C9E040A74A3}" dt="2024-03-04T16:14:43.440" v="0" actId="47"/>
        <pc:sldMkLst>
          <pc:docMk/>
          <pc:sldMk cId="850062160" sldId="406"/>
        </pc:sldMkLst>
      </pc:sldChg>
      <pc:sldChg chg="del">
        <pc:chgData name="Melanie David-Feveck" userId="9e4d456e-893c-4367-b601-72fce04ebd6b" providerId="ADAL" clId="{F448F385-5848-4279-91AB-3C9E040A74A3}" dt="2024-03-04T16:14:43.440" v="0" actId="47"/>
        <pc:sldMkLst>
          <pc:docMk/>
          <pc:sldMk cId="3923400777" sldId="407"/>
        </pc:sldMkLst>
      </pc:sldChg>
      <pc:sldChg chg="del">
        <pc:chgData name="Melanie David-Feveck" userId="9e4d456e-893c-4367-b601-72fce04ebd6b" providerId="ADAL" clId="{F448F385-5848-4279-91AB-3C9E040A74A3}" dt="2024-03-04T16:14:43.440" v="0" actId="47"/>
        <pc:sldMkLst>
          <pc:docMk/>
          <pc:sldMk cId="2541985933" sldId="408"/>
        </pc:sldMkLst>
      </pc:sldChg>
      <pc:sldChg chg="del">
        <pc:chgData name="Melanie David-Feveck" userId="9e4d456e-893c-4367-b601-72fce04ebd6b" providerId="ADAL" clId="{F448F385-5848-4279-91AB-3C9E040A74A3}" dt="2024-03-04T16:14:43.440" v="0" actId="47"/>
        <pc:sldMkLst>
          <pc:docMk/>
          <pc:sldMk cId="3429231556" sldId="409"/>
        </pc:sldMkLst>
      </pc:sldChg>
      <pc:sldChg chg="del">
        <pc:chgData name="Melanie David-Feveck" userId="9e4d456e-893c-4367-b601-72fce04ebd6b" providerId="ADAL" clId="{F448F385-5848-4279-91AB-3C9E040A74A3}" dt="2024-03-04T16:14:43.440" v="0" actId="47"/>
        <pc:sldMkLst>
          <pc:docMk/>
          <pc:sldMk cId="1852238695" sldId="412"/>
        </pc:sldMkLst>
      </pc:sldChg>
      <pc:sldChg chg="del">
        <pc:chgData name="Melanie David-Feveck" userId="9e4d456e-893c-4367-b601-72fce04ebd6b" providerId="ADAL" clId="{F448F385-5848-4279-91AB-3C9E040A74A3}" dt="2024-03-04T16:14:43.440" v="0" actId="47"/>
        <pc:sldMkLst>
          <pc:docMk/>
          <pc:sldMk cId="3625257582" sldId="413"/>
        </pc:sldMkLst>
      </pc:sldChg>
      <pc:sldChg chg="del">
        <pc:chgData name="Melanie David-Feveck" userId="9e4d456e-893c-4367-b601-72fce04ebd6b" providerId="ADAL" clId="{F448F385-5848-4279-91AB-3C9E040A74A3}" dt="2024-03-04T16:14:43.440" v="0" actId="47"/>
        <pc:sldMkLst>
          <pc:docMk/>
          <pc:sldMk cId="4248452479" sldId="414"/>
        </pc:sldMkLst>
      </pc:sldChg>
      <pc:sldChg chg="del">
        <pc:chgData name="Melanie David-Feveck" userId="9e4d456e-893c-4367-b601-72fce04ebd6b" providerId="ADAL" clId="{F448F385-5848-4279-91AB-3C9E040A74A3}" dt="2024-03-04T16:14:43.440" v="0" actId="47"/>
        <pc:sldMkLst>
          <pc:docMk/>
          <pc:sldMk cId="2796021192" sldId="415"/>
        </pc:sldMkLst>
      </pc:sldChg>
      <pc:sldChg chg="del">
        <pc:chgData name="Melanie David-Feveck" userId="9e4d456e-893c-4367-b601-72fce04ebd6b" providerId="ADAL" clId="{F448F385-5848-4279-91AB-3C9E040A74A3}" dt="2024-03-04T16:14:43.440" v="0" actId="47"/>
        <pc:sldMkLst>
          <pc:docMk/>
          <pc:sldMk cId="738911178" sldId="416"/>
        </pc:sldMkLst>
      </pc:sldChg>
      <pc:sldChg chg="del">
        <pc:chgData name="Melanie David-Feveck" userId="9e4d456e-893c-4367-b601-72fce04ebd6b" providerId="ADAL" clId="{F448F385-5848-4279-91AB-3C9E040A74A3}" dt="2024-03-04T16:14:43.440" v="0" actId="47"/>
        <pc:sldMkLst>
          <pc:docMk/>
          <pc:sldMk cId="314188274" sldId="418"/>
        </pc:sldMkLst>
      </pc:sldChg>
      <pc:sldChg chg="del">
        <pc:chgData name="Melanie David-Feveck" userId="9e4d456e-893c-4367-b601-72fce04ebd6b" providerId="ADAL" clId="{F448F385-5848-4279-91AB-3C9E040A74A3}" dt="2024-03-04T16:14:43.440" v="0" actId="47"/>
        <pc:sldMkLst>
          <pc:docMk/>
          <pc:sldMk cId="2683488589" sldId="419"/>
        </pc:sldMkLst>
      </pc:sldChg>
      <pc:sldChg chg="del">
        <pc:chgData name="Melanie David-Feveck" userId="9e4d456e-893c-4367-b601-72fce04ebd6b" providerId="ADAL" clId="{F448F385-5848-4279-91AB-3C9E040A74A3}" dt="2024-03-04T16:14:43.440" v="0" actId="47"/>
        <pc:sldMkLst>
          <pc:docMk/>
          <pc:sldMk cId="3260923862" sldId="420"/>
        </pc:sldMkLst>
      </pc:sldChg>
      <pc:sldChg chg="del">
        <pc:chgData name="Melanie David-Feveck" userId="9e4d456e-893c-4367-b601-72fce04ebd6b" providerId="ADAL" clId="{F448F385-5848-4279-91AB-3C9E040A74A3}" dt="2024-03-04T16:14:55.729" v="1" actId="47"/>
        <pc:sldMkLst>
          <pc:docMk/>
          <pc:sldMk cId="2056500664" sldId="423"/>
        </pc:sldMkLst>
      </pc:sldChg>
      <pc:sldChg chg="del">
        <pc:chgData name="Melanie David-Feveck" userId="9e4d456e-893c-4367-b601-72fce04ebd6b" providerId="ADAL" clId="{F448F385-5848-4279-91AB-3C9E040A74A3}" dt="2024-03-04T16:14:55.729" v="1" actId="47"/>
        <pc:sldMkLst>
          <pc:docMk/>
          <pc:sldMk cId="2196677860" sldId="424"/>
        </pc:sldMkLst>
      </pc:sldChg>
      <pc:sldChg chg="del">
        <pc:chgData name="Melanie David-Feveck" userId="9e4d456e-893c-4367-b601-72fce04ebd6b" providerId="ADAL" clId="{F448F385-5848-4279-91AB-3C9E040A74A3}" dt="2024-03-04T16:14:55.729" v="1" actId="47"/>
        <pc:sldMkLst>
          <pc:docMk/>
          <pc:sldMk cId="3874765618" sldId="425"/>
        </pc:sldMkLst>
      </pc:sldChg>
      <pc:sldChg chg="del">
        <pc:chgData name="Melanie David-Feveck" userId="9e4d456e-893c-4367-b601-72fce04ebd6b" providerId="ADAL" clId="{F448F385-5848-4279-91AB-3C9E040A74A3}" dt="2024-03-04T16:14:55.729" v="1" actId="47"/>
        <pc:sldMkLst>
          <pc:docMk/>
          <pc:sldMk cId="4049363633" sldId="426"/>
        </pc:sldMkLst>
      </pc:sldChg>
      <pc:sldChg chg="del">
        <pc:chgData name="Melanie David-Feveck" userId="9e4d456e-893c-4367-b601-72fce04ebd6b" providerId="ADAL" clId="{F448F385-5848-4279-91AB-3C9E040A74A3}" dt="2024-03-04T16:14:55.729" v="1" actId="47"/>
        <pc:sldMkLst>
          <pc:docMk/>
          <pc:sldMk cId="3308489339" sldId="427"/>
        </pc:sldMkLst>
      </pc:sldChg>
      <pc:sldChg chg="del">
        <pc:chgData name="Melanie David-Feveck" userId="9e4d456e-893c-4367-b601-72fce04ebd6b" providerId="ADAL" clId="{F448F385-5848-4279-91AB-3C9E040A74A3}" dt="2024-03-04T16:14:55.729" v="1" actId="47"/>
        <pc:sldMkLst>
          <pc:docMk/>
          <pc:sldMk cId="3294098133" sldId="428"/>
        </pc:sldMkLst>
      </pc:sldChg>
      <pc:sldChg chg="del">
        <pc:chgData name="Melanie David-Feveck" userId="9e4d456e-893c-4367-b601-72fce04ebd6b" providerId="ADAL" clId="{F448F385-5848-4279-91AB-3C9E040A74A3}" dt="2024-03-04T16:14:55.729" v="1" actId="47"/>
        <pc:sldMkLst>
          <pc:docMk/>
          <pc:sldMk cId="3318669567" sldId="429"/>
        </pc:sldMkLst>
      </pc:sldChg>
      <pc:sldChg chg="del">
        <pc:chgData name="Melanie David-Feveck" userId="9e4d456e-893c-4367-b601-72fce04ebd6b" providerId="ADAL" clId="{F448F385-5848-4279-91AB-3C9E040A74A3}" dt="2024-03-04T16:14:55.729" v="1" actId="47"/>
        <pc:sldMkLst>
          <pc:docMk/>
          <pc:sldMk cId="3419854797" sldId="430"/>
        </pc:sldMkLst>
      </pc:sldChg>
      <pc:sldChg chg="del">
        <pc:chgData name="Melanie David-Feveck" userId="9e4d456e-893c-4367-b601-72fce04ebd6b" providerId="ADAL" clId="{F448F385-5848-4279-91AB-3C9E040A74A3}" dt="2024-03-04T16:14:55.729" v="1" actId="47"/>
        <pc:sldMkLst>
          <pc:docMk/>
          <pc:sldMk cId="125439977" sldId="431"/>
        </pc:sldMkLst>
      </pc:sldChg>
      <pc:sldChg chg="del">
        <pc:chgData name="Melanie David-Feveck" userId="9e4d456e-893c-4367-b601-72fce04ebd6b" providerId="ADAL" clId="{F448F385-5848-4279-91AB-3C9E040A74A3}" dt="2024-03-04T16:14:55.729" v="1" actId="47"/>
        <pc:sldMkLst>
          <pc:docMk/>
          <pc:sldMk cId="938175707" sldId="432"/>
        </pc:sldMkLst>
      </pc:sldChg>
      <pc:sldChg chg="del">
        <pc:chgData name="Melanie David-Feveck" userId="9e4d456e-893c-4367-b601-72fce04ebd6b" providerId="ADAL" clId="{F448F385-5848-4279-91AB-3C9E040A74A3}" dt="2024-03-04T16:14:55.729" v="1" actId="47"/>
        <pc:sldMkLst>
          <pc:docMk/>
          <pc:sldMk cId="3890644080" sldId="433"/>
        </pc:sldMkLst>
      </pc:sldChg>
      <pc:sldChg chg="del">
        <pc:chgData name="Melanie David-Feveck" userId="9e4d456e-893c-4367-b601-72fce04ebd6b" providerId="ADAL" clId="{F448F385-5848-4279-91AB-3C9E040A74A3}" dt="2024-03-04T16:14:55.729" v="1" actId="47"/>
        <pc:sldMkLst>
          <pc:docMk/>
          <pc:sldMk cId="153995507" sldId="434"/>
        </pc:sldMkLst>
      </pc:sldChg>
      <pc:sldChg chg="del">
        <pc:chgData name="Melanie David-Feveck" userId="9e4d456e-893c-4367-b601-72fce04ebd6b" providerId="ADAL" clId="{F448F385-5848-4279-91AB-3C9E040A74A3}" dt="2024-03-04T16:14:55.729" v="1" actId="47"/>
        <pc:sldMkLst>
          <pc:docMk/>
          <pc:sldMk cId="3510423669" sldId="435"/>
        </pc:sldMkLst>
      </pc:sldChg>
      <pc:sldChg chg="del">
        <pc:chgData name="Melanie David-Feveck" userId="9e4d456e-893c-4367-b601-72fce04ebd6b" providerId="ADAL" clId="{F448F385-5848-4279-91AB-3C9E040A74A3}" dt="2024-03-04T16:14:43.440" v="0" actId="47"/>
        <pc:sldMkLst>
          <pc:docMk/>
          <pc:sldMk cId="2962534376" sldId="436"/>
        </pc:sldMkLst>
      </pc:sldChg>
      <pc:sldChg chg="del">
        <pc:chgData name="Melanie David-Feveck" userId="9e4d456e-893c-4367-b601-72fce04ebd6b" providerId="ADAL" clId="{F448F385-5848-4279-91AB-3C9E040A74A3}" dt="2024-03-04T16:14:43.440" v="0" actId="47"/>
        <pc:sldMkLst>
          <pc:docMk/>
          <pc:sldMk cId="4292919957" sldId="437"/>
        </pc:sldMkLst>
      </pc:sldChg>
      <pc:sldChg chg="del">
        <pc:chgData name="Melanie David-Feveck" userId="9e4d456e-893c-4367-b601-72fce04ebd6b" providerId="ADAL" clId="{F448F385-5848-4279-91AB-3C9E040A74A3}" dt="2024-03-04T16:14:43.440" v="0" actId="47"/>
        <pc:sldMkLst>
          <pc:docMk/>
          <pc:sldMk cId="3351046268" sldId="438"/>
        </pc:sldMkLst>
      </pc:sldChg>
      <pc:sldChg chg="del">
        <pc:chgData name="Melanie David-Feveck" userId="9e4d456e-893c-4367-b601-72fce04ebd6b" providerId="ADAL" clId="{F448F385-5848-4279-91AB-3C9E040A74A3}" dt="2024-03-04T16:14:55.729" v="1" actId="47"/>
        <pc:sldMkLst>
          <pc:docMk/>
          <pc:sldMk cId="1445709222" sldId="439"/>
        </pc:sldMkLst>
      </pc:sldChg>
      <pc:sldChg chg="del">
        <pc:chgData name="Melanie David-Feveck" userId="9e4d456e-893c-4367-b601-72fce04ebd6b" providerId="ADAL" clId="{F448F385-5848-4279-91AB-3C9E040A74A3}" dt="2024-03-04T16:14:43.440" v="0" actId="47"/>
        <pc:sldMkLst>
          <pc:docMk/>
          <pc:sldMk cId="1525323478" sldId="440"/>
        </pc:sldMkLst>
      </pc:sldChg>
      <pc:sldChg chg="del">
        <pc:chgData name="Melanie David-Feveck" userId="9e4d456e-893c-4367-b601-72fce04ebd6b" providerId="ADAL" clId="{F448F385-5848-4279-91AB-3C9E040A74A3}" dt="2024-03-04T16:14:43.440" v="0" actId="47"/>
        <pc:sldMkLst>
          <pc:docMk/>
          <pc:sldMk cId="450357000" sldId="441"/>
        </pc:sldMkLst>
      </pc:sldChg>
      <pc:sldChg chg="del">
        <pc:chgData name="Melanie David-Feveck" userId="9e4d456e-893c-4367-b601-72fce04ebd6b" providerId="ADAL" clId="{F448F385-5848-4279-91AB-3C9E040A74A3}" dt="2024-03-04T16:14:43.440" v="0" actId="47"/>
        <pc:sldMkLst>
          <pc:docMk/>
          <pc:sldMk cId="3069331202" sldId="442"/>
        </pc:sldMkLst>
      </pc:sldChg>
      <pc:sldChg chg="del">
        <pc:chgData name="Melanie David-Feveck" userId="9e4d456e-893c-4367-b601-72fce04ebd6b" providerId="ADAL" clId="{F448F385-5848-4279-91AB-3C9E040A74A3}" dt="2024-03-04T16:14:43.440" v="0" actId="47"/>
        <pc:sldMkLst>
          <pc:docMk/>
          <pc:sldMk cId="3315078260" sldId="443"/>
        </pc:sldMkLst>
      </pc:sldChg>
      <pc:sldChg chg="del">
        <pc:chgData name="Melanie David-Feveck" userId="9e4d456e-893c-4367-b601-72fce04ebd6b" providerId="ADAL" clId="{F448F385-5848-4279-91AB-3C9E040A74A3}" dt="2024-03-04T16:14:55.729" v="1" actId="47"/>
        <pc:sldMkLst>
          <pc:docMk/>
          <pc:sldMk cId="3860051648" sldId="444"/>
        </pc:sldMkLst>
      </pc:sldChg>
      <pc:sldChg chg="del">
        <pc:chgData name="Melanie David-Feveck" userId="9e4d456e-893c-4367-b601-72fce04ebd6b" providerId="ADAL" clId="{F448F385-5848-4279-91AB-3C9E040A74A3}" dt="2024-03-04T16:14:55.729" v="1" actId="47"/>
        <pc:sldMkLst>
          <pc:docMk/>
          <pc:sldMk cId="963000563" sldId="445"/>
        </pc:sldMkLst>
      </pc:sldChg>
      <pc:sldChg chg="del">
        <pc:chgData name="Melanie David-Feveck" userId="9e4d456e-893c-4367-b601-72fce04ebd6b" providerId="ADAL" clId="{F448F385-5848-4279-91AB-3C9E040A74A3}" dt="2024-03-04T16:14:55.729" v="1" actId="47"/>
        <pc:sldMkLst>
          <pc:docMk/>
          <pc:sldMk cId="2890435125" sldId="446"/>
        </pc:sldMkLst>
      </pc:sldChg>
      <pc:sldChg chg="del">
        <pc:chgData name="Melanie David-Feveck" userId="9e4d456e-893c-4367-b601-72fce04ebd6b" providerId="ADAL" clId="{F448F385-5848-4279-91AB-3C9E040A74A3}" dt="2024-03-04T16:14:55.729" v="1" actId="47"/>
        <pc:sldMkLst>
          <pc:docMk/>
          <pc:sldMk cId="2542350368" sldId="447"/>
        </pc:sldMkLst>
      </pc:sldChg>
      <pc:sldChg chg="del">
        <pc:chgData name="Melanie David-Feveck" userId="9e4d456e-893c-4367-b601-72fce04ebd6b" providerId="ADAL" clId="{F448F385-5848-4279-91AB-3C9E040A74A3}" dt="2024-03-04T16:14:55.729" v="1" actId="47"/>
        <pc:sldMkLst>
          <pc:docMk/>
          <pc:sldMk cId="3288439341" sldId="448"/>
        </pc:sldMkLst>
      </pc:sldChg>
      <pc:sldChg chg="del">
        <pc:chgData name="Melanie David-Feveck" userId="9e4d456e-893c-4367-b601-72fce04ebd6b" providerId="ADAL" clId="{F448F385-5848-4279-91AB-3C9E040A74A3}" dt="2024-03-04T16:14:55.729" v="1" actId="47"/>
        <pc:sldMkLst>
          <pc:docMk/>
          <pc:sldMk cId="1137403775" sldId="449"/>
        </pc:sldMkLst>
      </pc:sldChg>
      <pc:sldChg chg="del">
        <pc:chgData name="Melanie David-Feveck" userId="9e4d456e-893c-4367-b601-72fce04ebd6b" providerId="ADAL" clId="{F448F385-5848-4279-91AB-3C9E040A74A3}" dt="2024-03-04T16:14:55.729" v="1" actId="47"/>
        <pc:sldMkLst>
          <pc:docMk/>
          <pc:sldMk cId="2186588987" sldId="450"/>
        </pc:sldMkLst>
      </pc:sldChg>
      <pc:sldChg chg="del">
        <pc:chgData name="Melanie David-Feveck" userId="9e4d456e-893c-4367-b601-72fce04ebd6b" providerId="ADAL" clId="{F448F385-5848-4279-91AB-3C9E040A74A3}" dt="2024-03-04T16:14:55.729" v="1" actId="47"/>
        <pc:sldMkLst>
          <pc:docMk/>
          <pc:sldMk cId="271260616" sldId="451"/>
        </pc:sldMkLst>
      </pc:sldChg>
      <pc:sldChg chg="del">
        <pc:chgData name="Melanie David-Feveck" userId="9e4d456e-893c-4367-b601-72fce04ebd6b" providerId="ADAL" clId="{F448F385-5848-4279-91AB-3C9E040A74A3}" dt="2024-03-04T16:14:55.729" v="1" actId="47"/>
        <pc:sldMkLst>
          <pc:docMk/>
          <pc:sldMk cId="915426161" sldId="452"/>
        </pc:sldMkLst>
      </pc:sldChg>
      <pc:sldChg chg="del">
        <pc:chgData name="Melanie David-Feveck" userId="9e4d456e-893c-4367-b601-72fce04ebd6b" providerId="ADAL" clId="{F448F385-5848-4279-91AB-3C9E040A74A3}" dt="2024-03-04T16:14:55.729" v="1" actId="47"/>
        <pc:sldMkLst>
          <pc:docMk/>
          <pc:sldMk cId="1799724769" sldId="453"/>
        </pc:sldMkLst>
      </pc:sldChg>
      <pc:sldChg chg="del">
        <pc:chgData name="Melanie David-Feveck" userId="9e4d456e-893c-4367-b601-72fce04ebd6b" providerId="ADAL" clId="{F448F385-5848-4279-91AB-3C9E040A74A3}" dt="2024-03-04T16:14:55.729" v="1" actId="47"/>
        <pc:sldMkLst>
          <pc:docMk/>
          <pc:sldMk cId="4087989055" sldId="454"/>
        </pc:sldMkLst>
      </pc:sldChg>
      <pc:sldChg chg="del">
        <pc:chgData name="Melanie David-Feveck" userId="9e4d456e-893c-4367-b601-72fce04ebd6b" providerId="ADAL" clId="{F448F385-5848-4279-91AB-3C9E040A74A3}" dt="2024-03-04T16:14:43.440" v="0" actId="47"/>
        <pc:sldMkLst>
          <pc:docMk/>
          <pc:sldMk cId="2066130604" sldId="466"/>
        </pc:sldMkLst>
      </pc:sldChg>
      <pc:sldChg chg="del">
        <pc:chgData name="Melanie David-Feveck" userId="9e4d456e-893c-4367-b601-72fce04ebd6b" providerId="ADAL" clId="{F448F385-5848-4279-91AB-3C9E040A74A3}" dt="2024-03-04T16:14:43.440" v="0" actId="47"/>
        <pc:sldMkLst>
          <pc:docMk/>
          <pc:sldMk cId="697864790" sldId="467"/>
        </pc:sldMkLst>
      </pc:sldChg>
      <pc:sldChg chg="del">
        <pc:chgData name="Melanie David-Feveck" userId="9e4d456e-893c-4367-b601-72fce04ebd6b" providerId="ADAL" clId="{F448F385-5848-4279-91AB-3C9E040A74A3}" dt="2024-03-04T16:14:43.440" v="0" actId="47"/>
        <pc:sldMkLst>
          <pc:docMk/>
          <pc:sldMk cId="1181254030" sldId="468"/>
        </pc:sldMkLst>
      </pc:sldChg>
      <pc:sldChg chg="del">
        <pc:chgData name="Melanie David-Feveck" userId="9e4d456e-893c-4367-b601-72fce04ebd6b" providerId="ADAL" clId="{F448F385-5848-4279-91AB-3C9E040A74A3}" dt="2024-03-04T16:14:43.440" v="0" actId="47"/>
        <pc:sldMkLst>
          <pc:docMk/>
          <pc:sldMk cId="2294281372" sldId="469"/>
        </pc:sldMkLst>
      </pc:sldChg>
      <pc:sldChg chg="del">
        <pc:chgData name="Melanie David-Feveck" userId="9e4d456e-893c-4367-b601-72fce04ebd6b" providerId="ADAL" clId="{F448F385-5848-4279-91AB-3C9E040A74A3}" dt="2024-03-04T16:14:43.440" v="0" actId="47"/>
        <pc:sldMkLst>
          <pc:docMk/>
          <pc:sldMk cId="3036752072" sldId="470"/>
        </pc:sldMkLst>
      </pc:sldChg>
      <pc:sldChg chg="del">
        <pc:chgData name="Melanie David-Feveck" userId="9e4d456e-893c-4367-b601-72fce04ebd6b" providerId="ADAL" clId="{F448F385-5848-4279-91AB-3C9E040A74A3}" dt="2024-03-04T16:14:43.440" v="0" actId="47"/>
        <pc:sldMkLst>
          <pc:docMk/>
          <pc:sldMk cId="3507553518" sldId="471"/>
        </pc:sldMkLst>
      </pc:sldChg>
      <pc:sldChg chg="del">
        <pc:chgData name="Melanie David-Feveck" userId="9e4d456e-893c-4367-b601-72fce04ebd6b" providerId="ADAL" clId="{F448F385-5848-4279-91AB-3C9E040A74A3}" dt="2024-03-04T16:14:43.440" v="0" actId="47"/>
        <pc:sldMkLst>
          <pc:docMk/>
          <pc:sldMk cId="3529474266" sldId="472"/>
        </pc:sldMkLst>
      </pc:sldChg>
      <pc:sldChg chg="del">
        <pc:chgData name="Melanie David-Feveck" userId="9e4d456e-893c-4367-b601-72fce04ebd6b" providerId="ADAL" clId="{F448F385-5848-4279-91AB-3C9E040A74A3}" dt="2024-03-04T16:14:43.440" v="0" actId="47"/>
        <pc:sldMkLst>
          <pc:docMk/>
          <pc:sldMk cId="4043515187" sldId="473"/>
        </pc:sldMkLst>
      </pc:sldChg>
      <pc:sldChg chg="del">
        <pc:chgData name="Melanie David-Feveck" userId="9e4d456e-893c-4367-b601-72fce04ebd6b" providerId="ADAL" clId="{F448F385-5848-4279-91AB-3C9E040A74A3}" dt="2024-03-04T16:14:43.440" v="0" actId="47"/>
        <pc:sldMkLst>
          <pc:docMk/>
          <pc:sldMk cId="3168520191" sldId="474"/>
        </pc:sldMkLst>
      </pc:sldChg>
      <pc:sldChg chg="del">
        <pc:chgData name="Melanie David-Feveck" userId="9e4d456e-893c-4367-b601-72fce04ebd6b" providerId="ADAL" clId="{F448F385-5848-4279-91AB-3C9E040A74A3}" dt="2024-03-04T16:14:43.440" v="0" actId="47"/>
        <pc:sldMkLst>
          <pc:docMk/>
          <pc:sldMk cId="1239296923" sldId="475"/>
        </pc:sldMkLst>
      </pc:sldChg>
      <pc:sldChg chg="del">
        <pc:chgData name="Melanie David-Feveck" userId="9e4d456e-893c-4367-b601-72fce04ebd6b" providerId="ADAL" clId="{F448F385-5848-4279-91AB-3C9E040A74A3}" dt="2024-03-04T16:14:43.440" v="0" actId="47"/>
        <pc:sldMkLst>
          <pc:docMk/>
          <pc:sldMk cId="2667654800" sldId="476"/>
        </pc:sldMkLst>
      </pc:sldChg>
      <pc:sldChg chg="del">
        <pc:chgData name="Melanie David-Feveck" userId="9e4d456e-893c-4367-b601-72fce04ebd6b" providerId="ADAL" clId="{F448F385-5848-4279-91AB-3C9E040A74A3}" dt="2024-03-04T16:14:43.440" v="0" actId="47"/>
        <pc:sldMkLst>
          <pc:docMk/>
          <pc:sldMk cId="808406318" sldId="477"/>
        </pc:sldMkLst>
      </pc:sldChg>
      <pc:sldChg chg="del">
        <pc:chgData name="Melanie David-Feveck" userId="9e4d456e-893c-4367-b601-72fce04ebd6b" providerId="ADAL" clId="{F448F385-5848-4279-91AB-3C9E040A74A3}" dt="2024-03-04T16:14:43.440" v="0" actId="47"/>
        <pc:sldMkLst>
          <pc:docMk/>
          <pc:sldMk cId="2941344757" sldId="478"/>
        </pc:sldMkLst>
      </pc:sldChg>
      <pc:sldChg chg="del">
        <pc:chgData name="Melanie David-Feveck" userId="9e4d456e-893c-4367-b601-72fce04ebd6b" providerId="ADAL" clId="{F448F385-5848-4279-91AB-3C9E040A74A3}" dt="2024-03-04T16:14:43.440" v="0" actId="47"/>
        <pc:sldMkLst>
          <pc:docMk/>
          <pc:sldMk cId="268687695" sldId="479"/>
        </pc:sldMkLst>
      </pc:sldChg>
      <pc:sldChg chg="del">
        <pc:chgData name="Melanie David-Feveck" userId="9e4d456e-893c-4367-b601-72fce04ebd6b" providerId="ADAL" clId="{F448F385-5848-4279-91AB-3C9E040A74A3}" dt="2024-03-04T16:14:55.729" v="1" actId="47"/>
        <pc:sldMkLst>
          <pc:docMk/>
          <pc:sldMk cId="490712198" sldId="481"/>
        </pc:sldMkLst>
      </pc:sldChg>
      <pc:sldChg chg="del">
        <pc:chgData name="Melanie David-Feveck" userId="9e4d456e-893c-4367-b601-72fce04ebd6b" providerId="ADAL" clId="{F448F385-5848-4279-91AB-3C9E040A74A3}" dt="2024-03-04T16:14:55.729" v="1" actId="47"/>
        <pc:sldMkLst>
          <pc:docMk/>
          <pc:sldMk cId="4083119633" sldId="482"/>
        </pc:sldMkLst>
      </pc:sldChg>
      <pc:sldChg chg="del">
        <pc:chgData name="Melanie David-Feveck" userId="9e4d456e-893c-4367-b601-72fce04ebd6b" providerId="ADAL" clId="{F448F385-5848-4279-91AB-3C9E040A74A3}" dt="2024-03-04T16:14:55.729" v="1" actId="47"/>
        <pc:sldMkLst>
          <pc:docMk/>
          <pc:sldMk cId="723089563" sldId="483"/>
        </pc:sldMkLst>
      </pc:sldChg>
      <pc:sldChg chg="del">
        <pc:chgData name="Melanie David-Feveck" userId="9e4d456e-893c-4367-b601-72fce04ebd6b" providerId="ADAL" clId="{F448F385-5848-4279-91AB-3C9E040A74A3}" dt="2024-03-04T16:14:55.729" v="1" actId="47"/>
        <pc:sldMkLst>
          <pc:docMk/>
          <pc:sldMk cId="700681731" sldId="484"/>
        </pc:sldMkLst>
      </pc:sldChg>
      <pc:sldChg chg="del">
        <pc:chgData name="Melanie David-Feveck" userId="9e4d456e-893c-4367-b601-72fce04ebd6b" providerId="ADAL" clId="{F448F385-5848-4279-91AB-3C9E040A74A3}" dt="2024-03-04T16:14:55.729" v="1" actId="47"/>
        <pc:sldMkLst>
          <pc:docMk/>
          <pc:sldMk cId="363428946" sldId="485"/>
        </pc:sldMkLst>
      </pc:sldChg>
      <pc:sldChg chg="del">
        <pc:chgData name="Melanie David-Feveck" userId="9e4d456e-893c-4367-b601-72fce04ebd6b" providerId="ADAL" clId="{F448F385-5848-4279-91AB-3C9E040A74A3}" dt="2024-03-04T16:14:43.440" v="0" actId="47"/>
        <pc:sldMkLst>
          <pc:docMk/>
          <pc:sldMk cId="3409563566" sldId="486"/>
        </pc:sldMkLst>
      </pc:sldChg>
      <pc:sldChg chg="del">
        <pc:chgData name="Melanie David-Feveck" userId="9e4d456e-893c-4367-b601-72fce04ebd6b" providerId="ADAL" clId="{F448F385-5848-4279-91AB-3C9E040A74A3}" dt="2024-03-04T16:14:43.440" v="0" actId="47"/>
        <pc:sldMkLst>
          <pc:docMk/>
          <pc:sldMk cId="668264317" sldId="487"/>
        </pc:sldMkLst>
      </pc:sldChg>
      <pc:sldChg chg="del">
        <pc:chgData name="Melanie David-Feveck" userId="9e4d456e-893c-4367-b601-72fce04ebd6b" providerId="ADAL" clId="{F448F385-5848-4279-91AB-3C9E040A74A3}" dt="2024-03-04T16:14:43.440" v="0" actId="47"/>
        <pc:sldMkLst>
          <pc:docMk/>
          <pc:sldMk cId="131314130" sldId="488"/>
        </pc:sldMkLst>
      </pc:sldChg>
      <pc:sldChg chg="del">
        <pc:chgData name="Melanie David-Feveck" userId="9e4d456e-893c-4367-b601-72fce04ebd6b" providerId="ADAL" clId="{F448F385-5848-4279-91AB-3C9E040A74A3}" dt="2024-03-04T16:14:43.440" v="0" actId="47"/>
        <pc:sldMkLst>
          <pc:docMk/>
          <pc:sldMk cId="2472133182" sldId="489"/>
        </pc:sldMkLst>
      </pc:sldChg>
      <pc:sldChg chg="del">
        <pc:chgData name="Melanie David-Feveck" userId="9e4d456e-893c-4367-b601-72fce04ebd6b" providerId="ADAL" clId="{F448F385-5848-4279-91AB-3C9E040A74A3}" dt="2024-03-04T16:14:43.440" v="0" actId="47"/>
        <pc:sldMkLst>
          <pc:docMk/>
          <pc:sldMk cId="1711767990" sldId="490"/>
        </pc:sldMkLst>
      </pc:sldChg>
      <pc:sldChg chg="del">
        <pc:chgData name="Melanie David-Feveck" userId="9e4d456e-893c-4367-b601-72fce04ebd6b" providerId="ADAL" clId="{F448F385-5848-4279-91AB-3C9E040A74A3}" dt="2024-03-04T16:14:43.440" v="0" actId="47"/>
        <pc:sldMkLst>
          <pc:docMk/>
          <pc:sldMk cId="756053718" sldId="491"/>
        </pc:sldMkLst>
      </pc:sldChg>
      <pc:sldChg chg="del">
        <pc:chgData name="Melanie David-Feveck" userId="9e4d456e-893c-4367-b601-72fce04ebd6b" providerId="ADAL" clId="{F448F385-5848-4279-91AB-3C9E040A74A3}" dt="2024-03-04T16:14:55.729" v="1" actId="47"/>
        <pc:sldMkLst>
          <pc:docMk/>
          <pc:sldMk cId="3735325047" sldId="493"/>
        </pc:sldMkLst>
      </pc:sldChg>
      <pc:sldChg chg="del">
        <pc:chgData name="Melanie David-Feveck" userId="9e4d456e-893c-4367-b601-72fce04ebd6b" providerId="ADAL" clId="{F448F385-5848-4279-91AB-3C9E040A74A3}" dt="2024-03-04T16:14:55.729" v="1" actId="47"/>
        <pc:sldMkLst>
          <pc:docMk/>
          <pc:sldMk cId="3949548102" sldId="494"/>
        </pc:sldMkLst>
      </pc:sldChg>
      <pc:sldChg chg="del">
        <pc:chgData name="Melanie David-Feveck" userId="9e4d456e-893c-4367-b601-72fce04ebd6b" providerId="ADAL" clId="{F448F385-5848-4279-91AB-3C9E040A74A3}" dt="2024-03-04T16:14:55.729" v="1" actId="47"/>
        <pc:sldMkLst>
          <pc:docMk/>
          <pc:sldMk cId="3827792318" sldId="495"/>
        </pc:sldMkLst>
      </pc:sldChg>
      <pc:sldChg chg="del">
        <pc:chgData name="Melanie David-Feveck" userId="9e4d456e-893c-4367-b601-72fce04ebd6b" providerId="ADAL" clId="{F448F385-5848-4279-91AB-3C9E040A74A3}" dt="2024-03-04T16:14:55.729" v="1" actId="47"/>
        <pc:sldMkLst>
          <pc:docMk/>
          <pc:sldMk cId="3243977985" sldId="496"/>
        </pc:sldMkLst>
      </pc:sldChg>
      <pc:sldChg chg="del">
        <pc:chgData name="Melanie David-Feveck" userId="9e4d456e-893c-4367-b601-72fce04ebd6b" providerId="ADAL" clId="{F448F385-5848-4279-91AB-3C9E040A74A3}" dt="2024-03-04T16:14:55.729" v="1" actId="47"/>
        <pc:sldMkLst>
          <pc:docMk/>
          <pc:sldMk cId="2331035921" sldId="497"/>
        </pc:sldMkLst>
      </pc:sldChg>
      <pc:sldMasterChg chg="del delSldLayout">
        <pc:chgData name="Melanie David-Feveck" userId="9e4d456e-893c-4367-b601-72fce04ebd6b" providerId="ADAL" clId="{F448F385-5848-4279-91AB-3C9E040A74A3}" dt="2024-03-04T16:14:43.440" v="0" actId="47"/>
        <pc:sldMasterMkLst>
          <pc:docMk/>
          <pc:sldMasterMk cId="1926497552" sldId="2147483661"/>
        </pc:sldMasterMkLst>
        <pc:sldLayoutChg chg="del">
          <pc:chgData name="Melanie David-Feveck" userId="9e4d456e-893c-4367-b601-72fce04ebd6b" providerId="ADAL" clId="{F448F385-5848-4279-91AB-3C9E040A74A3}" dt="2024-03-04T16:14:43.440" v="0" actId="47"/>
          <pc:sldLayoutMkLst>
            <pc:docMk/>
            <pc:sldMasterMk cId="1926497552" sldId="2147483661"/>
            <pc:sldLayoutMk cId="3509636175" sldId="2147483662"/>
          </pc:sldLayoutMkLst>
        </pc:sldLayoutChg>
        <pc:sldLayoutChg chg="del">
          <pc:chgData name="Melanie David-Feveck" userId="9e4d456e-893c-4367-b601-72fce04ebd6b" providerId="ADAL" clId="{F448F385-5848-4279-91AB-3C9E040A74A3}" dt="2024-03-04T16:14:43.440" v="0" actId="47"/>
          <pc:sldLayoutMkLst>
            <pc:docMk/>
            <pc:sldMasterMk cId="1926497552" sldId="2147483661"/>
            <pc:sldLayoutMk cId="1898099811" sldId="2147483663"/>
          </pc:sldLayoutMkLst>
        </pc:sldLayoutChg>
        <pc:sldLayoutChg chg="del">
          <pc:chgData name="Melanie David-Feveck" userId="9e4d456e-893c-4367-b601-72fce04ebd6b" providerId="ADAL" clId="{F448F385-5848-4279-91AB-3C9E040A74A3}" dt="2024-03-04T16:14:43.440" v="0" actId="47"/>
          <pc:sldLayoutMkLst>
            <pc:docMk/>
            <pc:sldMasterMk cId="1926497552" sldId="2147483661"/>
            <pc:sldLayoutMk cId="3255141331" sldId="2147483664"/>
          </pc:sldLayoutMkLst>
        </pc:sldLayoutChg>
        <pc:sldLayoutChg chg="del">
          <pc:chgData name="Melanie David-Feveck" userId="9e4d456e-893c-4367-b601-72fce04ebd6b" providerId="ADAL" clId="{F448F385-5848-4279-91AB-3C9E040A74A3}" dt="2024-03-04T16:14:43.440" v="0" actId="47"/>
          <pc:sldLayoutMkLst>
            <pc:docMk/>
            <pc:sldMasterMk cId="1926497552" sldId="2147483661"/>
            <pc:sldLayoutMk cId="2232822972" sldId="2147483665"/>
          </pc:sldLayoutMkLst>
        </pc:sldLayoutChg>
        <pc:sldLayoutChg chg="del">
          <pc:chgData name="Melanie David-Feveck" userId="9e4d456e-893c-4367-b601-72fce04ebd6b" providerId="ADAL" clId="{F448F385-5848-4279-91AB-3C9E040A74A3}" dt="2024-03-04T16:14:43.440" v="0" actId="47"/>
          <pc:sldLayoutMkLst>
            <pc:docMk/>
            <pc:sldMasterMk cId="1926497552" sldId="2147483661"/>
            <pc:sldLayoutMk cId="2343851447" sldId="2147483666"/>
          </pc:sldLayoutMkLst>
        </pc:sldLayoutChg>
        <pc:sldLayoutChg chg="del">
          <pc:chgData name="Melanie David-Feveck" userId="9e4d456e-893c-4367-b601-72fce04ebd6b" providerId="ADAL" clId="{F448F385-5848-4279-91AB-3C9E040A74A3}" dt="2024-03-04T16:14:43.440" v="0" actId="47"/>
          <pc:sldLayoutMkLst>
            <pc:docMk/>
            <pc:sldMasterMk cId="1926497552" sldId="2147483661"/>
            <pc:sldLayoutMk cId="3256557551" sldId="2147483667"/>
          </pc:sldLayoutMkLst>
        </pc:sldLayoutChg>
        <pc:sldLayoutChg chg="del">
          <pc:chgData name="Melanie David-Feveck" userId="9e4d456e-893c-4367-b601-72fce04ebd6b" providerId="ADAL" clId="{F448F385-5848-4279-91AB-3C9E040A74A3}" dt="2024-03-04T16:14:43.440" v="0" actId="47"/>
          <pc:sldLayoutMkLst>
            <pc:docMk/>
            <pc:sldMasterMk cId="1926497552" sldId="2147483661"/>
            <pc:sldLayoutMk cId="654735387" sldId="2147483668"/>
          </pc:sldLayoutMkLst>
        </pc:sldLayoutChg>
        <pc:sldLayoutChg chg="del">
          <pc:chgData name="Melanie David-Feveck" userId="9e4d456e-893c-4367-b601-72fce04ebd6b" providerId="ADAL" clId="{F448F385-5848-4279-91AB-3C9E040A74A3}" dt="2024-03-04T16:14:43.440" v="0" actId="47"/>
          <pc:sldLayoutMkLst>
            <pc:docMk/>
            <pc:sldMasterMk cId="1926497552" sldId="2147483661"/>
            <pc:sldLayoutMk cId="3834494304" sldId="2147483669"/>
          </pc:sldLayoutMkLst>
        </pc:sldLayoutChg>
        <pc:sldLayoutChg chg="del">
          <pc:chgData name="Melanie David-Feveck" userId="9e4d456e-893c-4367-b601-72fce04ebd6b" providerId="ADAL" clId="{F448F385-5848-4279-91AB-3C9E040A74A3}" dt="2024-03-04T16:14:43.440" v="0" actId="47"/>
          <pc:sldLayoutMkLst>
            <pc:docMk/>
            <pc:sldMasterMk cId="1926497552" sldId="2147483661"/>
            <pc:sldLayoutMk cId="2280983591" sldId="2147483670"/>
          </pc:sldLayoutMkLst>
        </pc:sldLayoutChg>
        <pc:sldLayoutChg chg="del">
          <pc:chgData name="Melanie David-Feveck" userId="9e4d456e-893c-4367-b601-72fce04ebd6b" providerId="ADAL" clId="{F448F385-5848-4279-91AB-3C9E040A74A3}" dt="2024-03-04T16:14:43.440" v="0" actId="47"/>
          <pc:sldLayoutMkLst>
            <pc:docMk/>
            <pc:sldMasterMk cId="1926497552" sldId="2147483661"/>
            <pc:sldLayoutMk cId="1157135564" sldId="2147483671"/>
          </pc:sldLayoutMkLst>
        </pc:sldLayoutChg>
        <pc:sldLayoutChg chg="del">
          <pc:chgData name="Melanie David-Feveck" userId="9e4d456e-893c-4367-b601-72fce04ebd6b" providerId="ADAL" clId="{F448F385-5848-4279-91AB-3C9E040A74A3}" dt="2024-03-04T16:14:43.440" v="0" actId="47"/>
          <pc:sldLayoutMkLst>
            <pc:docMk/>
            <pc:sldMasterMk cId="1926497552" sldId="2147483661"/>
            <pc:sldLayoutMk cId="3281175091" sldId="2147483672"/>
          </pc:sldLayoutMkLst>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gstt.local\Users\01\MLac\Documents\Epilepsy%20Survey%202.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gstt.local\Users\01\MLac\Documents\Epilepsy%20Survey%202.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1" i="0" u="none" strike="noStrike" kern="1200" baseline="0">
                <a:solidFill>
                  <a:schemeClr val="dk1">
                    <a:lumMod val="75000"/>
                    <a:lumOff val="25000"/>
                  </a:schemeClr>
                </a:solidFill>
                <a:latin typeface="Montserrat" panose="00000500000000000000" pitchFamily="50" charset="0"/>
                <a:ea typeface="+mn-ea"/>
                <a:cs typeface="+mn-cs"/>
              </a:defRPr>
            </a:pPr>
            <a:r>
              <a:rPr lang="en-GB" sz="1000"/>
              <a:t>Q2-How were you informed about your appointment, by...? (n=46 but 65 answers)</a:t>
            </a:r>
          </a:p>
        </c:rich>
      </c:tx>
      <c:layout>
        <c:manualLayout>
          <c:xMode val="edge"/>
          <c:yMode val="edge"/>
          <c:x val="0.12741666666666668"/>
          <c:y val="2.3148148148148147E-2"/>
        </c:manualLayout>
      </c:layout>
      <c:overlay val="0"/>
      <c:spPr>
        <a:noFill/>
        <a:ln>
          <a:noFill/>
        </a:ln>
        <a:effectLst/>
      </c:spPr>
      <c:txPr>
        <a:bodyPr rot="0" spcFirstLastPara="1" vertOverflow="ellipsis" vert="horz" wrap="square" anchor="ctr" anchorCtr="1"/>
        <a:lstStyle/>
        <a:p>
          <a:pPr>
            <a:defRPr sz="1000" b="1" i="0" u="none" strike="noStrike" kern="1200" baseline="0">
              <a:solidFill>
                <a:schemeClr val="dk1">
                  <a:lumMod val="75000"/>
                  <a:lumOff val="25000"/>
                </a:schemeClr>
              </a:solidFill>
              <a:latin typeface="Montserrat" panose="00000500000000000000" pitchFamily="50" charset="0"/>
              <a:ea typeface="+mn-ea"/>
              <a:cs typeface="+mn-cs"/>
            </a:defRPr>
          </a:pPr>
          <a:endParaRPr lang="en-US"/>
        </a:p>
      </c:txPr>
    </c:title>
    <c:autoTitleDeleted val="0"/>
    <c:plotArea>
      <c:layout/>
      <c:barChart>
        <c:barDir val="col"/>
        <c:grouping val="clustered"/>
        <c:varyColors val="0"/>
        <c:ser>
          <c:idx val="0"/>
          <c:order val="0"/>
          <c:spPr>
            <a:solidFill>
              <a:schemeClr val="accent1">
                <a:alpha val="85000"/>
              </a:schemeClr>
            </a:solidFill>
            <a:ln w="9525" cap="flat" cmpd="sng" algn="ctr">
              <a:solidFill>
                <a:schemeClr val="lt1">
                  <a:alpha val="50000"/>
                </a:schemeClr>
              </a:solidFill>
              <a:round/>
            </a:ln>
            <a:effectLst/>
          </c:spPr>
          <c:invertIfNegative val="0"/>
          <c:dLbls>
            <c:numFmt formatCode="#,##0" sourceLinked="0"/>
            <c:spPr>
              <a:noFill/>
              <a:ln>
                <a:noFill/>
              </a:ln>
              <a:effectLst/>
            </c:spPr>
            <c:txPr>
              <a:bodyPr rot="0" spcFirstLastPara="1" vertOverflow="ellipsis" vert="horz" wrap="square" anchor="ctr" anchorCtr="1"/>
              <a:lstStyle/>
              <a:p>
                <a:pPr>
                  <a:defRPr sz="800" b="1" i="0" u="none" strike="noStrike" kern="1200" baseline="0">
                    <a:solidFill>
                      <a:schemeClr val="lt1"/>
                    </a:solidFill>
                    <a:latin typeface="Montserrat" panose="00000500000000000000" pitchFamily="50"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Sheet3!$A$43:$A$46</c:f>
              <c:strCache>
                <c:ptCount val="4"/>
                <c:pt idx="0">
                  <c:v>Letter</c:v>
                </c:pt>
                <c:pt idx="1">
                  <c:v>Text</c:v>
                </c:pt>
                <c:pt idx="2">
                  <c:v>Phone</c:v>
                </c:pt>
                <c:pt idx="3">
                  <c:v>In Person</c:v>
                </c:pt>
              </c:strCache>
            </c:strRef>
          </c:cat>
          <c:val>
            <c:numRef>
              <c:f>Sheet3!$B$43:$B$46</c:f>
              <c:numCache>
                <c:formatCode>General</c:formatCode>
                <c:ptCount val="4"/>
                <c:pt idx="0">
                  <c:v>44.5</c:v>
                </c:pt>
                <c:pt idx="1">
                  <c:v>24.5</c:v>
                </c:pt>
                <c:pt idx="2">
                  <c:v>18.5</c:v>
                </c:pt>
                <c:pt idx="3">
                  <c:v>12.5</c:v>
                </c:pt>
              </c:numCache>
            </c:numRef>
          </c:val>
          <c:extLst>
            <c:ext xmlns:c16="http://schemas.microsoft.com/office/drawing/2014/chart" uri="{C3380CC4-5D6E-409C-BE32-E72D297353CC}">
              <c16:uniqueId val="{00000000-9A20-4A0F-97DC-510F612DF50F}"/>
            </c:ext>
          </c:extLst>
        </c:ser>
        <c:dLbls>
          <c:dLblPos val="inEnd"/>
          <c:showLegendKey val="0"/>
          <c:showVal val="1"/>
          <c:showCatName val="0"/>
          <c:showSerName val="0"/>
          <c:showPercent val="0"/>
          <c:showBubbleSize val="0"/>
        </c:dLbls>
        <c:gapWidth val="65"/>
        <c:axId val="350220408"/>
        <c:axId val="350222368"/>
      </c:barChart>
      <c:catAx>
        <c:axId val="350220408"/>
        <c:scaling>
          <c:orientation val="minMax"/>
        </c:scaling>
        <c:delete val="0"/>
        <c:axPos val="b"/>
        <c:title>
          <c:tx>
            <c:rich>
              <a:bodyPr rot="0" spcFirstLastPara="1" vertOverflow="ellipsis" vert="horz" wrap="square" anchor="ctr" anchorCtr="1"/>
              <a:lstStyle/>
              <a:p>
                <a:pPr>
                  <a:defRPr sz="900" b="1" i="0" u="none" strike="noStrike" kern="1200" baseline="0">
                    <a:solidFill>
                      <a:schemeClr val="dk1">
                        <a:lumMod val="75000"/>
                        <a:lumOff val="25000"/>
                      </a:schemeClr>
                    </a:solidFill>
                    <a:latin typeface="Montserrat" panose="00000500000000000000" pitchFamily="50" charset="0"/>
                    <a:ea typeface="+mn-ea"/>
                    <a:cs typeface="+mn-cs"/>
                  </a:defRPr>
                </a:pPr>
                <a:r>
                  <a:rPr lang="en-GB"/>
                  <a:t>Mode</a:t>
                </a:r>
              </a:p>
            </c:rich>
          </c:tx>
          <c:overlay val="0"/>
          <c:spPr>
            <a:noFill/>
            <a:ln>
              <a:noFill/>
            </a:ln>
            <a:effectLst/>
          </c:spPr>
          <c:txPr>
            <a:bodyPr rot="0" spcFirstLastPara="1" vertOverflow="ellipsis" vert="horz" wrap="square" anchor="ctr" anchorCtr="1"/>
            <a:lstStyle/>
            <a:p>
              <a:pPr>
                <a:defRPr sz="900" b="1" i="0" u="none" strike="noStrike" kern="1200" baseline="0">
                  <a:solidFill>
                    <a:schemeClr val="dk1">
                      <a:lumMod val="75000"/>
                      <a:lumOff val="25000"/>
                    </a:schemeClr>
                  </a:solidFill>
                  <a:latin typeface="Montserrat" panose="00000500000000000000" pitchFamily="50" charset="0"/>
                  <a:ea typeface="+mn-ea"/>
                  <a:cs typeface="+mn-cs"/>
                </a:defRPr>
              </a:pPr>
              <a:endParaRPr lang="en-US"/>
            </a:p>
          </c:txPr>
        </c:title>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ontserrat" panose="00000500000000000000" pitchFamily="50" charset="0"/>
                <a:ea typeface="+mn-ea"/>
                <a:cs typeface="+mn-cs"/>
              </a:defRPr>
            </a:pPr>
            <a:endParaRPr lang="en-US"/>
          </a:p>
        </c:txPr>
        <c:crossAx val="350222368"/>
        <c:crosses val="autoZero"/>
        <c:auto val="1"/>
        <c:lblAlgn val="ctr"/>
        <c:lblOffset val="100"/>
        <c:noMultiLvlLbl val="0"/>
      </c:catAx>
      <c:valAx>
        <c:axId val="35022236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tx>
            <c:rich>
              <a:bodyPr rot="-5400000" spcFirstLastPara="1" vertOverflow="ellipsis" vert="horz" wrap="square" anchor="ctr" anchorCtr="1"/>
              <a:lstStyle/>
              <a:p>
                <a:pPr>
                  <a:defRPr sz="900" b="1" i="0" u="none" strike="noStrike" kern="1200" baseline="0">
                    <a:solidFill>
                      <a:schemeClr val="dk1">
                        <a:lumMod val="75000"/>
                        <a:lumOff val="25000"/>
                      </a:schemeClr>
                    </a:solidFill>
                    <a:latin typeface="Montserrat" panose="00000500000000000000" pitchFamily="50" charset="0"/>
                    <a:ea typeface="+mn-ea"/>
                    <a:cs typeface="+mn-cs"/>
                  </a:defRPr>
                </a:pPr>
                <a:r>
                  <a:rPr lang="en-GB"/>
                  <a:t>Percentage %</a:t>
                </a:r>
              </a:p>
            </c:rich>
          </c:tx>
          <c:overlay val="0"/>
          <c:spPr>
            <a:noFill/>
            <a:ln>
              <a:noFill/>
            </a:ln>
            <a:effectLst/>
          </c:spPr>
          <c:txPr>
            <a:bodyPr rot="-5400000" spcFirstLastPara="1" vertOverflow="ellipsis" vert="horz" wrap="square" anchor="ctr" anchorCtr="1"/>
            <a:lstStyle/>
            <a:p>
              <a:pPr>
                <a:defRPr sz="900" b="1" i="0" u="none" strike="noStrike" kern="1200" baseline="0">
                  <a:solidFill>
                    <a:schemeClr val="dk1">
                      <a:lumMod val="75000"/>
                      <a:lumOff val="25000"/>
                    </a:schemeClr>
                  </a:solidFill>
                  <a:latin typeface="Montserrat" panose="00000500000000000000" pitchFamily="50" charset="0"/>
                  <a:ea typeface="+mn-ea"/>
                  <a:cs typeface="+mn-cs"/>
                </a:defRPr>
              </a:pPr>
              <a:endParaRPr lang="en-US"/>
            </a:p>
          </c:txPr>
        </c:title>
        <c:numFmt formatCode="General" sourceLinked="1"/>
        <c:majorTickMark val="none"/>
        <c:minorTickMark val="none"/>
        <c:tickLblPos val="nextTo"/>
        <c:crossAx val="350220408"/>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latin typeface="Montserrat" panose="00000500000000000000" pitchFamily="50"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1" i="0" u="none" strike="noStrike" kern="1200" baseline="0">
                <a:solidFill>
                  <a:schemeClr val="dk1">
                    <a:lumMod val="75000"/>
                    <a:lumOff val="25000"/>
                  </a:schemeClr>
                </a:solidFill>
                <a:latin typeface="Montserrat" panose="00000500000000000000" pitchFamily="50" charset="0"/>
                <a:ea typeface="+mn-ea"/>
                <a:cs typeface="+mn-cs"/>
              </a:defRPr>
            </a:pPr>
            <a:r>
              <a:rPr lang="en-US" sz="1000"/>
              <a:t>Q1-How much advance notice did you receive from us about your date of your clinic appointment? n=46</a:t>
            </a:r>
          </a:p>
        </c:rich>
      </c:tx>
      <c:layout>
        <c:manualLayout>
          <c:xMode val="edge"/>
          <c:yMode val="edge"/>
          <c:x val="0.14799848894121359"/>
          <c:y val="0"/>
        </c:manualLayout>
      </c:layout>
      <c:overlay val="0"/>
      <c:spPr>
        <a:noFill/>
        <a:ln>
          <a:noFill/>
        </a:ln>
        <a:effectLst/>
      </c:spPr>
      <c:txPr>
        <a:bodyPr rot="0" spcFirstLastPara="1" vertOverflow="ellipsis" vert="horz" wrap="square" anchor="ctr" anchorCtr="1"/>
        <a:lstStyle/>
        <a:p>
          <a:pPr>
            <a:defRPr sz="1000" b="1" i="0" u="none" strike="noStrike" kern="1200" baseline="0">
              <a:solidFill>
                <a:schemeClr val="dk1">
                  <a:lumMod val="75000"/>
                  <a:lumOff val="25000"/>
                </a:schemeClr>
              </a:solidFill>
              <a:latin typeface="Montserrat" panose="00000500000000000000" pitchFamily="50" charset="0"/>
              <a:ea typeface="+mn-ea"/>
              <a:cs typeface="+mn-cs"/>
            </a:defRPr>
          </a:pPr>
          <a:endParaRPr lang="en-US"/>
        </a:p>
      </c:txPr>
    </c:title>
    <c:autoTitleDeleted val="0"/>
    <c:plotArea>
      <c:layout/>
      <c:barChart>
        <c:barDir val="col"/>
        <c:grouping val="clustered"/>
        <c:varyColors val="0"/>
        <c:ser>
          <c:idx val="0"/>
          <c:order val="0"/>
          <c:spPr>
            <a:solidFill>
              <a:schemeClr val="accent1">
                <a:alpha val="85000"/>
              </a:schemeClr>
            </a:solidFill>
            <a:ln w="9525" cap="flat" cmpd="sng" algn="ctr">
              <a:solidFill>
                <a:schemeClr val="lt1">
                  <a:alpha val="50000"/>
                </a:schemeClr>
              </a:solidFill>
              <a:round/>
            </a:ln>
            <a:effectLst/>
          </c:spPr>
          <c:invertIfNegative val="0"/>
          <c:dLbls>
            <c:dLbl>
              <c:idx val="0"/>
              <c:numFmt formatCode="#,##0" sourceLinked="0"/>
              <c:spPr>
                <a:noFill/>
                <a:ln>
                  <a:noFill/>
                </a:ln>
                <a:effectLst/>
              </c:spPr>
              <c:txPr>
                <a:bodyPr rot="0" spcFirstLastPara="1" vertOverflow="ellipsis" vert="horz" wrap="square" anchor="ctr" anchorCtr="1"/>
                <a:lstStyle/>
                <a:p>
                  <a:pPr>
                    <a:defRPr sz="800" b="1" i="0" u="none" strike="noStrike" kern="1200" baseline="0">
                      <a:solidFill>
                        <a:schemeClr val="tx1"/>
                      </a:solidFill>
                      <a:latin typeface="Montserrat" panose="00000500000000000000" pitchFamily="50" charset="0"/>
                      <a:ea typeface="+mn-ea"/>
                      <a:cs typeface="+mn-cs"/>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0-22EB-4197-8F76-F9A14917B716}"/>
                </c:ext>
              </c:extLst>
            </c:dLbl>
            <c:dLbl>
              <c:idx val="5"/>
              <c:numFmt formatCode="#,##0" sourceLinked="0"/>
              <c:spPr>
                <a:noFill/>
                <a:ln>
                  <a:noFill/>
                </a:ln>
                <a:effectLst/>
              </c:spPr>
              <c:txPr>
                <a:bodyPr rot="0" spcFirstLastPara="1" vertOverflow="ellipsis" vert="horz" wrap="square" anchor="ctr" anchorCtr="1"/>
                <a:lstStyle/>
                <a:p>
                  <a:pPr>
                    <a:defRPr sz="800" b="1" i="0" u="none" strike="noStrike" kern="1200" baseline="0">
                      <a:solidFill>
                        <a:schemeClr val="tx1"/>
                      </a:solidFill>
                      <a:latin typeface="Montserrat" panose="00000500000000000000" pitchFamily="50" charset="0"/>
                      <a:ea typeface="+mn-ea"/>
                      <a:cs typeface="+mn-cs"/>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1-22EB-4197-8F76-F9A14917B716}"/>
                </c:ext>
              </c:extLst>
            </c:dLbl>
            <c:numFmt formatCode="#,##0" sourceLinked="0"/>
            <c:spPr>
              <a:noFill/>
              <a:ln>
                <a:noFill/>
              </a:ln>
              <a:effectLst/>
            </c:spPr>
            <c:txPr>
              <a:bodyPr rot="0" spcFirstLastPara="1" vertOverflow="ellipsis" vert="horz" wrap="square" anchor="ctr" anchorCtr="1"/>
              <a:lstStyle/>
              <a:p>
                <a:pPr>
                  <a:defRPr sz="800" b="1" i="0" u="none" strike="noStrike" kern="1200" baseline="0">
                    <a:solidFill>
                      <a:schemeClr val="lt1"/>
                    </a:solidFill>
                    <a:latin typeface="Montserrat" panose="00000500000000000000" pitchFamily="50"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Sheet3!$A$1:$A$6</c:f>
              <c:strCache>
                <c:ptCount val="6"/>
                <c:pt idx="0">
                  <c:v>&lt;1 wk</c:v>
                </c:pt>
                <c:pt idx="1">
                  <c:v>1 wk</c:v>
                </c:pt>
                <c:pt idx="2">
                  <c:v>1-2 wks</c:v>
                </c:pt>
                <c:pt idx="3">
                  <c:v>2-3 wks</c:v>
                </c:pt>
                <c:pt idx="4">
                  <c:v>&gt;3 wks</c:v>
                </c:pt>
                <c:pt idx="5">
                  <c:v>No answer </c:v>
                </c:pt>
              </c:strCache>
            </c:strRef>
          </c:cat>
          <c:val>
            <c:numRef>
              <c:f>Sheet3!$B$1:$B$6</c:f>
              <c:numCache>
                <c:formatCode>General</c:formatCode>
                <c:ptCount val="6"/>
                <c:pt idx="0">
                  <c:v>2.2000000000000002</c:v>
                </c:pt>
                <c:pt idx="1">
                  <c:v>13</c:v>
                </c:pt>
                <c:pt idx="2">
                  <c:v>13</c:v>
                </c:pt>
                <c:pt idx="3">
                  <c:v>17.5</c:v>
                </c:pt>
                <c:pt idx="4">
                  <c:v>52</c:v>
                </c:pt>
                <c:pt idx="5">
                  <c:v>2.2000000000000002</c:v>
                </c:pt>
              </c:numCache>
            </c:numRef>
          </c:val>
          <c:extLst>
            <c:ext xmlns:c16="http://schemas.microsoft.com/office/drawing/2014/chart" uri="{C3380CC4-5D6E-409C-BE32-E72D297353CC}">
              <c16:uniqueId val="{00000000-6F88-439B-A000-D0D65C148423}"/>
            </c:ext>
          </c:extLst>
        </c:ser>
        <c:dLbls>
          <c:dLblPos val="inEnd"/>
          <c:showLegendKey val="0"/>
          <c:showVal val="1"/>
          <c:showCatName val="0"/>
          <c:showSerName val="0"/>
          <c:showPercent val="0"/>
          <c:showBubbleSize val="0"/>
        </c:dLbls>
        <c:gapWidth val="65"/>
        <c:axId val="44873336"/>
        <c:axId val="350221584"/>
      </c:barChart>
      <c:catAx>
        <c:axId val="44873336"/>
        <c:scaling>
          <c:orientation val="minMax"/>
        </c:scaling>
        <c:delete val="0"/>
        <c:axPos val="b"/>
        <c:title>
          <c:tx>
            <c:rich>
              <a:bodyPr rot="0" spcFirstLastPara="1" vertOverflow="ellipsis" vert="horz" wrap="square" anchor="ctr" anchorCtr="1"/>
              <a:lstStyle/>
              <a:p>
                <a:pPr>
                  <a:defRPr sz="900" b="1" i="0" u="none" strike="noStrike" kern="1200" baseline="0">
                    <a:solidFill>
                      <a:schemeClr val="dk1">
                        <a:lumMod val="75000"/>
                        <a:lumOff val="25000"/>
                      </a:schemeClr>
                    </a:solidFill>
                    <a:latin typeface="Montserrat" panose="00000500000000000000" pitchFamily="50" charset="0"/>
                    <a:ea typeface="+mn-ea"/>
                    <a:cs typeface="+mn-cs"/>
                  </a:defRPr>
                </a:pPr>
                <a:r>
                  <a:rPr lang="en-GB"/>
                  <a:t>Time</a:t>
                </a:r>
              </a:p>
            </c:rich>
          </c:tx>
          <c:overlay val="0"/>
          <c:spPr>
            <a:noFill/>
            <a:ln>
              <a:noFill/>
            </a:ln>
            <a:effectLst/>
          </c:spPr>
          <c:txPr>
            <a:bodyPr rot="0" spcFirstLastPara="1" vertOverflow="ellipsis" vert="horz" wrap="square" anchor="ctr" anchorCtr="1"/>
            <a:lstStyle/>
            <a:p>
              <a:pPr>
                <a:defRPr sz="900" b="1" i="0" u="none" strike="noStrike" kern="1200" baseline="0">
                  <a:solidFill>
                    <a:schemeClr val="dk1">
                      <a:lumMod val="75000"/>
                      <a:lumOff val="25000"/>
                    </a:schemeClr>
                  </a:solidFill>
                  <a:latin typeface="Montserrat" panose="00000500000000000000" pitchFamily="50" charset="0"/>
                  <a:ea typeface="+mn-ea"/>
                  <a:cs typeface="+mn-cs"/>
                </a:defRPr>
              </a:pPr>
              <a:endParaRPr lang="en-US"/>
            </a:p>
          </c:txPr>
        </c:title>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ontserrat" panose="00000500000000000000" pitchFamily="50" charset="0"/>
                <a:ea typeface="+mn-ea"/>
                <a:cs typeface="+mn-cs"/>
              </a:defRPr>
            </a:pPr>
            <a:endParaRPr lang="en-US"/>
          </a:p>
        </c:txPr>
        <c:crossAx val="350221584"/>
        <c:crosses val="autoZero"/>
        <c:auto val="1"/>
        <c:lblAlgn val="ctr"/>
        <c:lblOffset val="100"/>
        <c:noMultiLvlLbl val="0"/>
      </c:catAx>
      <c:valAx>
        <c:axId val="35022158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tx>
            <c:rich>
              <a:bodyPr rot="-5400000" spcFirstLastPara="1" vertOverflow="ellipsis" vert="horz" wrap="square" anchor="ctr" anchorCtr="1"/>
              <a:lstStyle/>
              <a:p>
                <a:pPr>
                  <a:defRPr sz="900" b="1" i="0" u="none" strike="noStrike" kern="1200" baseline="0">
                    <a:solidFill>
                      <a:schemeClr val="dk1">
                        <a:lumMod val="75000"/>
                        <a:lumOff val="25000"/>
                      </a:schemeClr>
                    </a:solidFill>
                    <a:latin typeface="Montserrat" panose="00000500000000000000" pitchFamily="50" charset="0"/>
                    <a:ea typeface="+mn-ea"/>
                    <a:cs typeface="+mn-cs"/>
                  </a:defRPr>
                </a:pPr>
                <a:r>
                  <a:rPr lang="en-GB"/>
                  <a:t>Percentage %</a:t>
                </a:r>
              </a:p>
            </c:rich>
          </c:tx>
          <c:overlay val="0"/>
          <c:spPr>
            <a:noFill/>
            <a:ln>
              <a:noFill/>
            </a:ln>
            <a:effectLst/>
          </c:spPr>
          <c:txPr>
            <a:bodyPr rot="-5400000" spcFirstLastPara="1" vertOverflow="ellipsis" vert="horz" wrap="square" anchor="ctr" anchorCtr="1"/>
            <a:lstStyle/>
            <a:p>
              <a:pPr>
                <a:defRPr sz="900" b="1" i="0" u="none" strike="noStrike" kern="1200" baseline="0">
                  <a:solidFill>
                    <a:schemeClr val="dk1">
                      <a:lumMod val="75000"/>
                      <a:lumOff val="25000"/>
                    </a:schemeClr>
                  </a:solidFill>
                  <a:latin typeface="Montserrat" panose="00000500000000000000" pitchFamily="50" charset="0"/>
                  <a:ea typeface="+mn-ea"/>
                  <a:cs typeface="+mn-cs"/>
                </a:defRPr>
              </a:pPr>
              <a:endParaRPr lang="en-US"/>
            </a:p>
          </c:txPr>
        </c:title>
        <c:numFmt formatCode="General" sourceLinked="1"/>
        <c:majorTickMark val="none"/>
        <c:minorTickMark val="none"/>
        <c:tickLblPos val="nextTo"/>
        <c:crossAx val="44873336"/>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latin typeface="Montserrat" panose="00000500000000000000" pitchFamily="50"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1" i="0" u="none" strike="noStrike" kern="1200" baseline="0">
                <a:solidFill>
                  <a:schemeClr val="dk1">
                    <a:lumMod val="75000"/>
                    <a:lumOff val="25000"/>
                  </a:schemeClr>
                </a:solidFill>
                <a:latin typeface="Montserrat" panose="00000500000000000000" pitchFamily="50" charset="0"/>
                <a:ea typeface="+mn-ea"/>
                <a:cs typeface="Arial" panose="020B0604020202020204" pitchFamily="34" charset="0"/>
              </a:defRPr>
            </a:pPr>
            <a:r>
              <a:rPr lang="en-GB" sz="1000" dirty="0">
                <a:latin typeface="Montserrat" panose="00000500000000000000" pitchFamily="50" charset="0"/>
                <a:cs typeface="Arial" panose="020B0604020202020204" pitchFamily="34" charset="0"/>
              </a:rPr>
              <a:t>Q14-Overall how satisfied/dissatisfied are you with the current booking service? n=46</a:t>
            </a:r>
          </a:p>
        </c:rich>
      </c:tx>
      <c:overlay val="0"/>
      <c:spPr>
        <a:noFill/>
        <a:ln>
          <a:noFill/>
        </a:ln>
        <a:effectLst/>
      </c:spPr>
      <c:txPr>
        <a:bodyPr rot="0" spcFirstLastPara="1" vertOverflow="ellipsis" vert="horz" wrap="square" anchor="ctr" anchorCtr="1"/>
        <a:lstStyle/>
        <a:p>
          <a:pPr>
            <a:defRPr sz="1000" b="1" i="0" u="none" strike="noStrike" kern="1200" baseline="0">
              <a:solidFill>
                <a:schemeClr val="dk1">
                  <a:lumMod val="75000"/>
                  <a:lumOff val="25000"/>
                </a:schemeClr>
              </a:solidFill>
              <a:latin typeface="Montserrat" panose="00000500000000000000" pitchFamily="50" charset="0"/>
              <a:ea typeface="+mn-ea"/>
              <a:cs typeface="Arial" panose="020B0604020202020204" pitchFamily="34" charset="0"/>
            </a:defRPr>
          </a:pPr>
          <a:endParaRPr lang="en-US"/>
        </a:p>
      </c:txPr>
    </c:title>
    <c:autoTitleDeleted val="0"/>
    <c:plotArea>
      <c:layout/>
      <c:barChart>
        <c:barDir val="col"/>
        <c:grouping val="clustered"/>
        <c:varyColors val="0"/>
        <c:ser>
          <c:idx val="0"/>
          <c:order val="0"/>
          <c:spPr>
            <a:solidFill>
              <a:schemeClr val="accent1">
                <a:alpha val="85000"/>
              </a:schemeClr>
            </a:solidFill>
            <a:ln w="9525" cap="flat" cmpd="sng" algn="ctr">
              <a:solidFill>
                <a:schemeClr val="lt1">
                  <a:alpha val="50000"/>
                </a:schemeClr>
              </a:solidFill>
              <a:round/>
            </a:ln>
            <a:effectLst/>
          </c:spPr>
          <c:invertIfNegative val="0"/>
          <c:dLbls>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solidFill>
                      <a:latin typeface="Montserrat" panose="00000500000000000000" pitchFamily="50" charset="0"/>
                      <a:ea typeface="+mn-ea"/>
                      <a:cs typeface="+mn-cs"/>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0-50C1-42A7-8D7B-9FF2B1030A52}"/>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lt1"/>
                    </a:solidFill>
                    <a:latin typeface="Montserrat" panose="00000500000000000000" pitchFamily="50"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Sheet3!$A$107:$A$112</c:f>
              <c:strCache>
                <c:ptCount val="6"/>
                <c:pt idx="0">
                  <c:v>Very satisfied</c:v>
                </c:pt>
                <c:pt idx="1">
                  <c:v>Satisfied</c:v>
                </c:pt>
                <c:pt idx="2">
                  <c:v>Neutral</c:v>
                </c:pt>
                <c:pt idx="3">
                  <c:v>Dissatisfied</c:v>
                </c:pt>
                <c:pt idx="4">
                  <c:v>Very Dissatisfied</c:v>
                </c:pt>
                <c:pt idx="5">
                  <c:v>No answer</c:v>
                </c:pt>
              </c:strCache>
            </c:strRef>
          </c:cat>
          <c:val>
            <c:numRef>
              <c:f>Sheet3!$B$107:$B$112</c:f>
              <c:numCache>
                <c:formatCode>General</c:formatCode>
                <c:ptCount val="6"/>
                <c:pt idx="0">
                  <c:v>41.2</c:v>
                </c:pt>
                <c:pt idx="1">
                  <c:v>43.4</c:v>
                </c:pt>
                <c:pt idx="2">
                  <c:v>2.2999999999999998</c:v>
                </c:pt>
                <c:pt idx="3">
                  <c:v>8.6999999999999993</c:v>
                </c:pt>
                <c:pt idx="5">
                  <c:v>4.4000000000000004</c:v>
                </c:pt>
              </c:numCache>
            </c:numRef>
          </c:val>
          <c:extLst>
            <c:ext xmlns:c16="http://schemas.microsoft.com/office/drawing/2014/chart" uri="{C3380CC4-5D6E-409C-BE32-E72D297353CC}">
              <c16:uniqueId val="{00000000-2CE9-4676-877F-D76732F2E53E}"/>
            </c:ext>
          </c:extLst>
        </c:ser>
        <c:dLbls>
          <c:dLblPos val="inEnd"/>
          <c:showLegendKey val="0"/>
          <c:showVal val="1"/>
          <c:showCatName val="0"/>
          <c:showSerName val="0"/>
          <c:showPercent val="0"/>
          <c:showBubbleSize val="0"/>
        </c:dLbls>
        <c:gapWidth val="65"/>
        <c:axId val="44880392"/>
        <c:axId val="44877256"/>
      </c:barChart>
      <c:catAx>
        <c:axId val="4488039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ontserrat" panose="00000500000000000000" pitchFamily="50" charset="0"/>
                <a:ea typeface="+mn-ea"/>
                <a:cs typeface="Arial" panose="020B0604020202020204" pitchFamily="34" charset="0"/>
              </a:defRPr>
            </a:pPr>
            <a:endParaRPr lang="en-US"/>
          </a:p>
        </c:txPr>
        <c:crossAx val="44877256"/>
        <c:crosses val="autoZero"/>
        <c:auto val="1"/>
        <c:lblAlgn val="ctr"/>
        <c:lblOffset val="100"/>
        <c:noMultiLvlLbl val="0"/>
      </c:catAx>
      <c:valAx>
        <c:axId val="4487725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tx>
            <c:rich>
              <a:bodyPr rot="-5400000" spcFirstLastPara="1" vertOverflow="ellipsis" vert="horz" wrap="square" anchor="ctr" anchorCtr="1"/>
              <a:lstStyle/>
              <a:p>
                <a:pPr>
                  <a:defRPr sz="900" b="1" i="0" u="none" strike="noStrike" kern="1200" baseline="0">
                    <a:solidFill>
                      <a:schemeClr val="dk1">
                        <a:lumMod val="75000"/>
                        <a:lumOff val="25000"/>
                      </a:schemeClr>
                    </a:solidFill>
                    <a:latin typeface="Montserrat" panose="00000500000000000000" pitchFamily="50" charset="0"/>
                    <a:ea typeface="+mn-ea"/>
                    <a:cs typeface="Arial" panose="020B0604020202020204" pitchFamily="34" charset="0"/>
                  </a:defRPr>
                </a:pPr>
                <a:r>
                  <a:rPr lang="en-GB" dirty="0">
                    <a:latin typeface="Montserrat" panose="00000500000000000000" pitchFamily="50" charset="0"/>
                    <a:cs typeface="Arial" panose="020B0604020202020204" pitchFamily="34" charset="0"/>
                  </a:rPr>
                  <a:t>Percentage %</a:t>
                </a:r>
              </a:p>
            </c:rich>
          </c:tx>
          <c:overlay val="0"/>
          <c:spPr>
            <a:noFill/>
            <a:ln>
              <a:noFill/>
            </a:ln>
            <a:effectLst/>
          </c:spPr>
          <c:txPr>
            <a:bodyPr rot="-5400000" spcFirstLastPara="1" vertOverflow="ellipsis" vert="horz" wrap="square" anchor="ctr" anchorCtr="1"/>
            <a:lstStyle/>
            <a:p>
              <a:pPr>
                <a:defRPr sz="900" b="1" i="0" u="none" strike="noStrike" kern="1200" baseline="0">
                  <a:solidFill>
                    <a:schemeClr val="dk1">
                      <a:lumMod val="75000"/>
                      <a:lumOff val="25000"/>
                    </a:schemeClr>
                  </a:solidFill>
                  <a:latin typeface="Montserrat" panose="00000500000000000000" pitchFamily="50" charset="0"/>
                  <a:ea typeface="+mn-ea"/>
                  <a:cs typeface="Arial" panose="020B0604020202020204" pitchFamily="34" charset="0"/>
                </a:defRPr>
              </a:pPr>
              <a:endParaRPr lang="en-US"/>
            </a:p>
          </c:txPr>
        </c:title>
        <c:numFmt formatCode="General" sourceLinked="1"/>
        <c:majorTickMark val="none"/>
        <c:minorTickMark val="none"/>
        <c:tickLblPos val="nextTo"/>
        <c:crossAx val="44880392"/>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B75F26-17BA-4A3C-939A-A109702EB9D8}" type="datetimeFigureOut">
              <a:rPr lang="en-GB" smtClean="0"/>
              <a:t>04/03/2024</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0FFA89-5C59-4AAF-8009-79353D94AE1E}" type="slidenum">
              <a:rPr lang="en-GB" smtClean="0"/>
              <a:t>‹#›</a:t>
            </a:fld>
            <a:endParaRPr lang="en-GB"/>
          </a:p>
        </p:txBody>
      </p:sp>
    </p:spTree>
    <p:extLst>
      <p:ext uri="{BB962C8B-B14F-4D97-AF65-F5344CB8AC3E}">
        <p14:creationId xmlns:p14="http://schemas.microsoft.com/office/powerpoint/2010/main" val="512876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60FFA89-5C59-4AAF-8009-79353D94AE1E}" type="slidenum">
              <a:rPr lang="en-GB" smtClean="0"/>
              <a:t>6</a:t>
            </a:fld>
            <a:endParaRPr lang="en-GB"/>
          </a:p>
        </p:txBody>
      </p:sp>
    </p:spTree>
    <p:extLst>
      <p:ext uri="{BB962C8B-B14F-4D97-AF65-F5344CB8AC3E}">
        <p14:creationId xmlns:p14="http://schemas.microsoft.com/office/powerpoint/2010/main" val="36860396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60FFA89-5C59-4AAF-8009-79353D94AE1E}" type="slidenum">
              <a:rPr lang="en-GB" smtClean="0"/>
              <a:t>11</a:t>
            </a:fld>
            <a:endParaRPr lang="en-GB"/>
          </a:p>
        </p:txBody>
      </p:sp>
    </p:spTree>
    <p:extLst>
      <p:ext uri="{BB962C8B-B14F-4D97-AF65-F5344CB8AC3E}">
        <p14:creationId xmlns:p14="http://schemas.microsoft.com/office/powerpoint/2010/main" val="1257570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0FFA89-5C59-4AAF-8009-79353D94AE1E}"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8616109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duction 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67544" y="1707654"/>
            <a:ext cx="8229600" cy="857250"/>
          </a:xfrm>
        </p:spPr>
        <p:txBody>
          <a:bodyPr/>
          <a:lstStyle>
            <a:lvl1pPr algn="ctr">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04/03/2024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6563544" y="4752666"/>
            <a:ext cx="2133600" cy="273844"/>
          </a:xfrm>
        </p:spPr>
        <p:txBody>
          <a:bodyPr/>
          <a:lstStyle/>
          <a:p>
            <a:fld id="{DA961FC0-C120-4E7B-A0CC-400EC9584A2A}" type="slidenum">
              <a:rPr lang="en-GB" smtClean="0"/>
              <a:t>‹#›</a:t>
            </a:fld>
            <a:endParaRPr lang="en-GB" dirty="0"/>
          </a:p>
        </p:txBody>
      </p:sp>
      <p:cxnSp>
        <p:nvCxnSpPr>
          <p:cNvPr id="7" name="Straight Connector 6"/>
          <p:cNvCxnSpPr/>
          <p:nvPr userDrawn="1"/>
        </p:nvCxnSpPr>
        <p:spPr>
          <a:xfrm>
            <a:off x="611560" y="2571750"/>
            <a:ext cx="7992888" cy="0"/>
          </a:xfrm>
          <a:prstGeom prst="line">
            <a:avLst/>
          </a:prstGeom>
          <a:ln w="19050">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80041" y="4554457"/>
            <a:ext cx="1117103" cy="670262"/>
          </a:xfrm>
          <a:prstGeom prst="rect">
            <a:avLst/>
          </a:prstGeom>
        </p:spPr>
      </p:pic>
      <p:pic>
        <p:nvPicPr>
          <p:cNvPr id="6" name="Picture 5">
            <a:extLst>
              <a:ext uri="{FF2B5EF4-FFF2-40B4-BE49-F238E27FC236}">
                <a16:creationId xmlns:a16="http://schemas.microsoft.com/office/drawing/2014/main" id="{FE1EB696-6D7D-BC5C-47DF-C280FFF9305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23528" y="124492"/>
            <a:ext cx="2357315" cy="503489"/>
          </a:xfrm>
          <a:prstGeom prst="rect">
            <a:avLst/>
          </a:prstGeom>
          <a:noFill/>
        </p:spPr>
      </p:pic>
    </p:spTree>
    <p:extLst>
      <p:ext uri="{BB962C8B-B14F-4D97-AF65-F5344CB8AC3E}">
        <p14:creationId xmlns:p14="http://schemas.microsoft.com/office/powerpoint/2010/main" val="1141732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95487"/>
            <a:ext cx="8568952" cy="432048"/>
          </a:xfrm>
        </p:spPr>
        <p:txBody>
          <a:bodyPr>
            <a:noAutofit/>
          </a:bodyPr>
          <a:lstStyle>
            <a:lvl1pPr algn="l">
              <a:defRPr sz="3000" b="1">
                <a:solidFill>
                  <a:srgbClr val="11A7F2"/>
                </a:solidFill>
                <a:latin typeface="Montserrat" panose="02000505000000020004" pitchFamily="2" charset="0"/>
                <a:cs typeface="Arial" panose="020B0604020202020204" pitchFamily="34" charset="0"/>
              </a:defRPr>
            </a:lvl1pPr>
          </a:lstStyle>
          <a:p>
            <a:endParaRPr lang="en-GB" dirty="0"/>
          </a:p>
        </p:txBody>
      </p:sp>
      <p:sp>
        <p:nvSpPr>
          <p:cNvPr id="4" name="Date Placeholder 3"/>
          <p:cNvSpPr>
            <a:spLocks noGrp="1"/>
          </p:cNvSpPr>
          <p:nvPr>
            <p:ph type="dt" sz="half" idx="10"/>
          </p:nvPr>
        </p:nvSpPr>
        <p:spPr/>
        <p:txBody>
          <a:bodyPr/>
          <a:lstStyle/>
          <a:p>
            <a:fld id="{A8CC1BFE-7A9D-476F-853B-BE53F96D85CB}" type="datetimeFigureOut">
              <a:rPr lang="en-GB" smtClean="0"/>
              <a:t>04/03/2024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9" name="Straight Connector 8"/>
          <p:cNvCxnSpPr/>
          <p:nvPr userDrawn="1"/>
        </p:nvCxnSpPr>
        <p:spPr>
          <a:xfrm>
            <a:off x="323528" y="649304"/>
            <a:ext cx="8496944"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106855C0-297C-F0B4-F703-DE386921F8B8}"/>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2749348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760" y="195487"/>
            <a:ext cx="8229600" cy="475562"/>
          </a:xfrm>
        </p:spPr>
        <p:txBody>
          <a:bodyPr/>
          <a:lstStyle>
            <a:lvl1pPr algn="l">
              <a:defRPr/>
            </a:lvl1pPr>
          </a:lstStyle>
          <a:p>
            <a:r>
              <a:rPr lang="en-US" dirty="0"/>
              <a:t>Click to edit Master title style</a:t>
            </a:r>
            <a:endParaRPr lang="en-GB" dirty="0"/>
          </a:p>
        </p:txBody>
      </p:sp>
      <p:sp>
        <p:nvSpPr>
          <p:cNvPr id="3" name="Content Placeholder 2"/>
          <p:cNvSpPr>
            <a:spLocks noGrp="1"/>
          </p:cNvSpPr>
          <p:nvPr>
            <p:ph idx="1"/>
          </p:nvPr>
        </p:nvSpPr>
        <p:spPr>
          <a:xfrm>
            <a:off x="305776" y="1042903"/>
            <a:ext cx="8229600" cy="33944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CC1BFE-7A9D-476F-853B-BE53F96D85CB}" type="datetimeFigureOut">
              <a:rPr lang="en-GB" smtClean="0"/>
              <a:t>04/03/2024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F7599BC2-4F18-3FDA-044D-AEE2C5362E67}"/>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1456400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23528" y="87474"/>
            <a:ext cx="8373616" cy="594066"/>
          </a:xfrm>
        </p:spPr>
        <p:txBody>
          <a:bodyPr/>
          <a:lstStyle>
            <a:lvl1pPr algn="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04/03/2024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BC0BA503-8AEC-8D1B-558A-700172A6CA9A}"/>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2753879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5908" y="205979"/>
            <a:ext cx="8229600" cy="857250"/>
          </a:xfrm>
        </p:spPr>
        <p:txBody>
          <a:bodyPr/>
          <a:lstStyle/>
          <a:p>
            <a:r>
              <a:rPr lang="en-US"/>
              <a:t>Click to edit Master title style</a:t>
            </a:r>
            <a:endParaRPr lang="en-GB"/>
          </a:p>
        </p:txBody>
      </p:sp>
      <p:sp>
        <p:nvSpPr>
          <p:cNvPr id="3" name="Content Placeholder 2"/>
          <p:cNvSpPr>
            <a:spLocks noGrp="1"/>
          </p:cNvSpPr>
          <p:nvPr>
            <p:ph sz="half" idx="1"/>
          </p:nvPr>
        </p:nvSpPr>
        <p:spPr>
          <a:xfrm>
            <a:off x="465908"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CC1BFE-7A9D-476F-853B-BE53F96D85CB}" type="datetimeFigureOut">
              <a:rPr lang="en-GB" smtClean="0"/>
              <a:t>04/03/2024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cxnSp>
        <p:nvCxnSpPr>
          <p:cNvPr id="8" name="Straight Connector 7"/>
          <p:cNvCxnSpPr/>
          <p:nvPr userDrawn="1"/>
        </p:nvCxnSpPr>
        <p:spPr>
          <a:xfrm>
            <a:off x="467544" y="843558"/>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633A81B7-6CE4-538E-DF4E-4CF8A9826F77}"/>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3343813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4"/>
            <a:ext cx="4040188"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a:p>
          <a:p>
            <a:pPr lvl="0"/>
            <a:endParaRPr lang="en-US" dirty="0"/>
          </a:p>
          <a:p>
            <a:pPr lvl="0"/>
            <a:r>
              <a:rPr lang="en-US" dirty="0"/>
              <a:t>Click to edit Master text styles</a:t>
            </a:r>
          </a:p>
        </p:txBody>
      </p:sp>
      <p:sp>
        <p:nvSpPr>
          <p:cNvPr id="4" name="Content Placeholder 3"/>
          <p:cNvSpPr>
            <a:spLocks noGrp="1"/>
          </p:cNvSpPr>
          <p:nvPr>
            <p:ph sz="half" idx="2"/>
          </p:nvPr>
        </p:nvSpPr>
        <p:spPr>
          <a:xfrm>
            <a:off x="457200" y="2067694"/>
            <a:ext cx="4040188" cy="2526928"/>
          </a:xfrm>
        </p:spPr>
        <p:txBody>
          <a:bodyPr/>
          <a:lstStyle>
            <a:lvl1pPr>
              <a:defRPr sz="2000" b="1"/>
            </a:lvl1pPr>
            <a:lvl2pPr>
              <a:defRPr sz="1800"/>
            </a:lvl2pPr>
            <a:lvl3pPr>
              <a:defRPr sz="1600"/>
            </a:lvl3pPr>
            <a:lvl4pPr>
              <a:defRPr sz="14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4645028" y="1151334"/>
            <a:ext cx="4041775"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8" y="2067694"/>
            <a:ext cx="4041775" cy="252692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Date Placeholder 6"/>
          <p:cNvSpPr>
            <a:spLocks noGrp="1"/>
          </p:cNvSpPr>
          <p:nvPr>
            <p:ph type="dt" sz="half" idx="10"/>
          </p:nvPr>
        </p:nvSpPr>
        <p:spPr/>
        <p:txBody>
          <a:bodyPr/>
          <a:lstStyle/>
          <a:p>
            <a:fld id="{A8CC1BFE-7A9D-476F-853B-BE53F96D85CB}" type="datetimeFigureOut">
              <a:rPr lang="en-GB" smtClean="0"/>
              <a:t>04/03/2024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A961FC0-C120-4E7B-A0CC-400EC9584A2A}" type="slidenum">
              <a:rPr lang="en-GB" smtClean="0"/>
              <a:t>‹#›</a:t>
            </a:fld>
            <a:endParaRPr lang="en-GB"/>
          </a:p>
        </p:txBody>
      </p:sp>
      <p:cxnSp>
        <p:nvCxnSpPr>
          <p:cNvPr id="10" name="Straight Connector 9"/>
          <p:cNvCxnSpPr/>
          <p:nvPr userDrawn="1"/>
        </p:nvCxnSpPr>
        <p:spPr>
          <a:xfrm>
            <a:off x="467544" y="961450"/>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4854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C1BFE-7A9D-476F-853B-BE53F96D85CB}" type="datetimeFigureOut">
              <a:rPr lang="en-GB" smtClean="0"/>
              <a:t>04/03/2024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269518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2000"/>
            </a:lvl1pPr>
            <a:lvl2pPr>
              <a:defRPr sz="1800"/>
            </a:lvl2pPr>
            <a:lvl3pPr>
              <a:defRPr sz="1600"/>
            </a:lvl3pPr>
            <a:lvl4pPr>
              <a:defRPr sz="14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04/03/2024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2217973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04/03/2024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1843193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8CC1BFE-7A9D-476F-853B-BE53F96D85CB}" type="datetimeFigureOut">
              <a:rPr lang="en-GB" smtClean="0"/>
              <a:t>04/03/2024</a:t>
            </a:fld>
            <a:endParaRPr lang="en-GB"/>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A961FC0-C120-4E7B-A0CC-400EC9584A2A}" type="slidenum">
              <a:rPr lang="en-GB" smtClean="0"/>
              <a:t>‹#›</a:t>
            </a:fld>
            <a:endParaRPr lang="en-GB"/>
          </a:p>
        </p:txBody>
      </p:sp>
    </p:spTree>
    <p:extLst>
      <p:ext uri="{BB962C8B-B14F-4D97-AF65-F5344CB8AC3E}">
        <p14:creationId xmlns:p14="http://schemas.microsoft.com/office/powerpoint/2010/main" val="1369869086"/>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54" r:id="rId4"/>
    <p:sldLayoutId id="2147483652" r:id="rId5"/>
    <p:sldLayoutId id="2147483653" r:id="rId6"/>
    <p:sldLayoutId id="2147483655" r:id="rId7"/>
    <p:sldLayoutId id="2147483656" r:id="rId8"/>
    <p:sldLayoutId id="2147483657" r:id="rId9"/>
  </p:sldLayoutIdLst>
  <p:txStyles>
    <p:title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b="0" kern="1200">
          <a:solidFill>
            <a:srgbClr val="4D4D4D"/>
          </a:solidFill>
          <a:latin typeface="Montserrat" panose="02000505000000020004" pitchFamily="2" charset="0"/>
          <a:ea typeface="+mn-ea"/>
          <a:cs typeface="+mn-cs"/>
        </a:defRPr>
      </a:lvl1pPr>
      <a:lvl2pPr marL="742950" indent="-285750" algn="l" defTabSz="914400" rtl="0" eaLnBrk="1" latinLnBrk="0" hangingPunct="1">
        <a:spcBef>
          <a:spcPct val="20000"/>
        </a:spcBef>
        <a:buClr>
          <a:srgbClr val="4D4D4D"/>
        </a:buClr>
        <a:buSzPct val="80000"/>
        <a:buFont typeface="Courier New" panose="02070309020205020404" pitchFamily="49" charset="0"/>
        <a:buChar char="o"/>
        <a:defRPr sz="2400" b="0" kern="1200">
          <a:solidFill>
            <a:schemeClr val="tx1"/>
          </a:solidFill>
          <a:latin typeface="Montserrat" panose="02000505000000020004" pitchFamily="2" charset="0"/>
          <a:ea typeface="+mn-ea"/>
          <a:cs typeface="+mn-cs"/>
        </a:defRPr>
      </a:lvl2pPr>
      <a:lvl3pPr marL="1257300" indent="-342900" algn="l" defTabSz="914400" rtl="0" eaLnBrk="1" latinLnBrk="0" hangingPunct="1">
        <a:spcBef>
          <a:spcPct val="20000"/>
        </a:spcBef>
        <a:buFont typeface="Montserrat" panose="02000505000000020004" pitchFamily="2" charset="0"/>
        <a:buChar char="—"/>
        <a:defRPr sz="2000" kern="1200">
          <a:solidFill>
            <a:schemeClr val="tx1"/>
          </a:solidFill>
          <a:latin typeface="Montserrat" panose="02000505000000020004" pitchFamily="2"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ontserrat" panose="02000505000000020004" pitchFamily="2"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solidFill>
          <a:latin typeface="Montserrat" panose="02000505000000020004" pitchFamily="2"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eqip.rcpch.ac.uk/wp-content/uploads/sites/19/2022/02/guys_and_st_thomas_nhs_foundation_trust_eqip_team.pdf"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71297" y="756136"/>
            <a:ext cx="8663720" cy="4608514"/>
          </a:xfrm>
        </p:spPr>
        <p:txBody>
          <a:bodyPr>
            <a:normAutofit/>
          </a:bodyPr>
          <a:lstStyle/>
          <a:p>
            <a:pPr marL="0" indent="0" algn="just">
              <a:lnSpc>
                <a:spcPct val="150000"/>
              </a:lnSpc>
              <a:buNone/>
            </a:pPr>
            <a:r>
              <a:rPr lang="en-GB" sz="2000" b="1" dirty="0">
                <a:solidFill>
                  <a:schemeClr val="accent1"/>
                </a:solidFill>
              </a:rPr>
              <a:t>Improving clinic booking system</a:t>
            </a:r>
          </a:p>
          <a:p>
            <a:pPr marL="0" indent="0" algn="just">
              <a:lnSpc>
                <a:spcPct val="150000"/>
              </a:lnSpc>
              <a:buNone/>
            </a:pPr>
            <a:r>
              <a:rPr lang="en-GB" sz="1600" b="1" dirty="0">
                <a:solidFill>
                  <a:schemeClr val="tx1"/>
                </a:solidFill>
              </a:rPr>
              <a:t>Guy’s and St Thomas’ NHS Foundation Trust</a:t>
            </a:r>
            <a:endParaRPr lang="en-GB" sz="16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r>
              <a:rPr lang="en-GB" sz="1100" b="1" dirty="0">
                <a:solidFill>
                  <a:schemeClr val="tx1"/>
                </a:solidFill>
                <a:latin typeface="Montserrat" panose="00000500000000000000" pitchFamily="50" charset="0"/>
                <a:cs typeface="Arial" panose="020B0604020202020204" pitchFamily="34" charset="0"/>
              </a:rPr>
              <a:t>RCPCH Epilepsy Quality Improvement Programme project team:</a:t>
            </a: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Dr Ruth Williams, Consultant Paediatric Neurologist</a:t>
            </a: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Ms Amanda Tomalin, Epilepsy Nurse Specialist</a:t>
            </a: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Dr Shan Tang, Consultant Paediatric Neurologist</a:t>
            </a: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Mr Martin Smith, Epilepsy Nurse Specialist</a:t>
            </a:r>
          </a:p>
          <a:p>
            <a:pPr marL="0" indent="0" algn="just">
              <a:lnSpc>
                <a:spcPct val="150000"/>
              </a:lnSpc>
              <a:buNone/>
            </a:pPr>
            <a:endParaRPr lang="en-GB" sz="1100" dirty="0">
              <a:solidFill>
                <a:schemeClr val="tx1">
                  <a:lumMod val="50000"/>
                  <a:lumOff val="50000"/>
                </a:schemeClr>
              </a:solidFill>
              <a:latin typeface="Montserrat" panose="00000500000000000000" pitchFamily="50" charset="0"/>
              <a:cs typeface="Arial" panose="020B0604020202020204" pitchFamily="34" charset="0"/>
            </a:endParaRPr>
          </a:p>
          <a:p>
            <a:pPr marL="0" indent="0" algn="just">
              <a:lnSpc>
                <a:spcPct val="150000"/>
              </a:lnSpc>
              <a:buNone/>
            </a:pPr>
            <a:endParaRPr lang="en-GB" sz="1100" dirty="0">
              <a:solidFill>
                <a:schemeClr val="tx1">
                  <a:lumMod val="50000"/>
                  <a:lumOff val="50000"/>
                </a:schemeClr>
              </a:solidFill>
              <a:latin typeface="Montserrat" panose="00000500000000000000" pitchFamily="50" charset="0"/>
              <a:cs typeface="Arial" panose="020B0604020202020204" pitchFamily="34" charset="0"/>
            </a:endParaRPr>
          </a:p>
          <a:p>
            <a:pPr marL="0" indent="0" algn="just">
              <a:lnSpc>
                <a:spcPct val="150000"/>
              </a:lnSpc>
              <a:buNone/>
            </a:pPr>
            <a:r>
              <a:rPr lang="en-GB" sz="1100" dirty="0">
                <a:solidFill>
                  <a:schemeClr val="tx1">
                    <a:lumMod val="50000"/>
                    <a:lumOff val="50000"/>
                  </a:schemeClr>
                </a:solidFill>
                <a:latin typeface="Montserrat" panose="00000500000000000000" pitchFamily="50" charset="0"/>
                <a:cs typeface="Arial" panose="020B0604020202020204" pitchFamily="34" charset="0"/>
              </a:rPr>
              <a:t>National Audit results included within this case study acts as a guide only to performance standards. The service improvements made during the EQIP cannot be entirely attributed to the reported results. </a:t>
            </a:r>
          </a:p>
        </p:txBody>
      </p:sp>
      <p:sp>
        <p:nvSpPr>
          <p:cNvPr id="6" name="TextBox 5">
            <a:extLst>
              <a:ext uri="{FF2B5EF4-FFF2-40B4-BE49-F238E27FC236}">
                <a16:creationId xmlns:a16="http://schemas.microsoft.com/office/drawing/2014/main" id="{DAC97AD2-0574-78F9-5F64-A71DDD3A5B71}"/>
              </a:ext>
            </a:extLst>
          </p:cNvPr>
          <p:cNvSpPr txBox="1"/>
          <p:nvPr/>
        </p:nvSpPr>
        <p:spPr>
          <a:xfrm>
            <a:off x="251520" y="123478"/>
            <a:ext cx="6408712" cy="646331"/>
          </a:xfrm>
          <a:prstGeom prst="rect">
            <a:avLst/>
          </a:prstGeom>
          <a:noFill/>
        </p:spPr>
        <p:txBody>
          <a:bodyPr wrap="square" rtlCol="0">
            <a:spAutoFit/>
          </a:bodyPr>
          <a:lstStyle/>
          <a:p>
            <a:r>
              <a:rPr lang="en-GB" b="1" dirty="0">
                <a:solidFill>
                  <a:schemeClr val="accent1"/>
                </a:solidFill>
                <a:latin typeface="Montserrat" panose="00000500000000000000" pitchFamily="50" charset="0"/>
                <a:cs typeface="Arial" panose="020B0604020202020204" pitchFamily="34" charset="0"/>
              </a:rPr>
              <a:t>RCPCH Epilepsy Quality Improvement Programme </a:t>
            </a:r>
          </a:p>
          <a:p>
            <a:r>
              <a:rPr lang="en-GB" b="1" dirty="0">
                <a:solidFill>
                  <a:schemeClr val="accent1"/>
                </a:solidFill>
                <a:latin typeface="Montserrat" panose="00000500000000000000" pitchFamily="50" charset="0"/>
                <a:cs typeface="Arial" panose="020B0604020202020204" pitchFamily="34" charset="0"/>
              </a:rPr>
              <a:t>November 2019 – July 2020</a:t>
            </a:r>
            <a:endParaRPr lang="en-GB" dirty="0">
              <a:solidFill>
                <a:schemeClr val="accent1"/>
              </a:solidFill>
            </a:endParaRPr>
          </a:p>
        </p:txBody>
      </p:sp>
      <p:sp>
        <p:nvSpPr>
          <p:cNvPr id="7" name="TextBox 6">
            <a:extLst>
              <a:ext uri="{FF2B5EF4-FFF2-40B4-BE49-F238E27FC236}">
                <a16:creationId xmlns:a16="http://schemas.microsoft.com/office/drawing/2014/main" id="{CC0BAC97-4ECC-6BDB-638E-3A1E2F5A8781}"/>
              </a:ext>
            </a:extLst>
          </p:cNvPr>
          <p:cNvSpPr txBox="1"/>
          <p:nvPr/>
        </p:nvSpPr>
        <p:spPr>
          <a:xfrm>
            <a:off x="4067944" y="2211710"/>
            <a:ext cx="3481536" cy="1023357"/>
          </a:xfrm>
          <a:prstGeom prst="rect">
            <a:avLst/>
          </a:prstGeom>
          <a:noFill/>
        </p:spPr>
        <p:txBody>
          <a:bodyPr wrap="square" rtlCol="0">
            <a:spAutoFit/>
          </a:bodyPr>
          <a:lstStyle/>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Ms Peri </a:t>
            </a:r>
            <a:r>
              <a:rPr lang="en-GB" sz="1100" dirty="0" err="1">
                <a:solidFill>
                  <a:schemeClr val="tx1"/>
                </a:solidFill>
                <a:latin typeface="Montserrat" panose="00000500000000000000" pitchFamily="50" charset="0"/>
                <a:cs typeface="Arial" panose="020B0604020202020204" pitchFamily="34" charset="0"/>
              </a:rPr>
              <a:t>Gershoni</a:t>
            </a:r>
            <a:r>
              <a:rPr lang="en-GB" sz="1100" dirty="0">
                <a:solidFill>
                  <a:schemeClr val="tx1"/>
                </a:solidFill>
                <a:latin typeface="Montserrat" panose="00000500000000000000" pitchFamily="50" charset="0"/>
                <a:cs typeface="Arial" panose="020B0604020202020204" pitchFamily="34" charset="0"/>
              </a:rPr>
              <a:t>, Ketogenic Dietician</a:t>
            </a: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Dr My Lac, Paediatric Epilepsy Clinical Fellow</a:t>
            </a: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Mr Edward Harvey, Assistant Service Manager</a:t>
            </a:r>
          </a:p>
          <a:p>
            <a:endParaRPr lang="en-GB" sz="1100" dirty="0"/>
          </a:p>
        </p:txBody>
      </p:sp>
    </p:spTree>
    <p:extLst>
      <p:ext uri="{BB962C8B-B14F-4D97-AF65-F5344CB8AC3E}">
        <p14:creationId xmlns:p14="http://schemas.microsoft.com/office/powerpoint/2010/main" val="9366840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28760" y="123478"/>
            <a:ext cx="8229600" cy="475562"/>
          </a:xfrm>
        </p:spPr>
        <p:txBody>
          <a:bodyPr>
            <a:noAutofit/>
          </a:bodyPr>
          <a:lstStyle/>
          <a:p>
            <a:r>
              <a:rPr lang="en-GB" sz="2000" dirty="0"/>
              <a:t>Improving clinic booking system - Guy’s and St Thomas’ NHS Foundation Trust</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28760" y="843558"/>
            <a:ext cx="8543536" cy="4176464"/>
          </a:xfrm>
        </p:spPr>
        <p:txBody>
          <a:bodyPr>
            <a:normAutofit/>
          </a:bodyPr>
          <a:lstStyle/>
          <a:p>
            <a:pPr marL="0" indent="0" algn="just">
              <a:buNone/>
            </a:pPr>
            <a:r>
              <a:rPr lang="en-GB" sz="1100" b="1" dirty="0">
                <a:solidFill>
                  <a:schemeClr val="tx1"/>
                </a:solidFill>
                <a:latin typeface="Montserrat" panose="00000500000000000000" pitchFamily="50" charset="0"/>
                <a:cs typeface="Arial" panose="020B0604020202020204" pitchFamily="34" charset="0"/>
              </a:rPr>
              <a:t>Outcomes</a:t>
            </a:r>
          </a:p>
          <a:p>
            <a:pPr algn="just">
              <a:lnSpc>
                <a:spcPct val="150000"/>
              </a:lnSpc>
              <a:buFont typeface="Arial" panose="020B0604020202020204" pitchFamily="34" charset="0"/>
              <a:buChar char="•"/>
            </a:pPr>
            <a:r>
              <a:rPr lang="en-GB" sz="1100" dirty="0"/>
              <a:t>The results of the survey were shown to service managers, who informed the team that there is no official standard operating procedure (SOP) for the clinic booking process. The team was advised to continue to gather as much information about the current process from their clinic administrative team before supporting the implementation of a new pathway to address the issues identified from the survey results.</a:t>
            </a:r>
          </a:p>
          <a:p>
            <a:pPr algn="just">
              <a:lnSpc>
                <a:spcPct val="150000"/>
              </a:lnSpc>
              <a:buFont typeface="Arial" panose="020B0604020202020204" pitchFamily="34" charset="0"/>
              <a:buChar char="•"/>
            </a:pPr>
            <a:r>
              <a:rPr lang="en-GB" sz="1100" dirty="0"/>
              <a:t>The team experienced improved communication amongst the team through regular, short, but directed virtual meetings.</a:t>
            </a:r>
          </a:p>
          <a:p>
            <a:pPr algn="just">
              <a:lnSpc>
                <a:spcPct val="150000"/>
              </a:lnSpc>
              <a:buFont typeface="Arial" panose="020B0604020202020204" pitchFamily="34" charset="0"/>
              <a:buChar char="•"/>
            </a:pPr>
            <a:r>
              <a:rPr lang="en-GB" sz="1100" dirty="0"/>
              <a:t>Improved communication within neurosciences helped raise the epilepsy service profile within the Trust.</a:t>
            </a:r>
          </a:p>
          <a:p>
            <a:pPr algn="just">
              <a:lnSpc>
                <a:spcPct val="150000"/>
              </a:lnSpc>
              <a:buFont typeface="Arial" panose="020B0604020202020204" pitchFamily="34" charset="0"/>
              <a:buChar char="•"/>
            </a:pPr>
            <a:r>
              <a:rPr lang="en-GB" sz="1100" dirty="0"/>
              <a:t>Further discussion was required with managers and administrative staff to decide on how to implement specific interventions, which was delayed due to the pandemic.</a:t>
            </a:r>
          </a:p>
          <a:p>
            <a:pPr algn="just">
              <a:lnSpc>
                <a:spcPct val="150000"/>
              </a:lnSpc>
              <a:buFont typeface="Arial" panose="020B0604020202020204" pitchFamily="34" charset="0"/>
              <a:buChar char="•"/>
            </a:pPr>
            <a:r>
              <a:rPr lang="en-GB" sz="1100" dirty="0"/>
              <a:t>The team aims to provide patients and their families with increased notice before their appointment (&gt; 3 weeks).</a:t>
            </a:r>
          </a:p>
          <a:p>
            <a:pPr algn="just">
              <a:lnSpc>
                <a:spcPct val="150000"/>
              </a:lnSpc>
              <a:buFont typeface="Arial" panose="020B0604020202020204" pitchFamily="34" charset="0"/>
              <a:buChar char="•"/>
            </a:pPr>
            <a:r>
              <a:rPr lang="en-GB" sz="1100" dirty="0"/>
              <a:t>The team also plans to standardise the methods of how appointments are confirmed and how patients and their families are informed.</a:t>
            </a:r>
          </a:p>
          <a:p>
            <a:pPr marL="0" indent="0" algn="just">
              <a:lnSpc>
                <a:spcPct val="150000"/>
              </a:lnSpc>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4033703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28760" y="123478"/>
            <a:ext cx="8229600" cy="475562"/>
          </a:xfrm>
        </p:spPr>
        <p:txBody>
          <a:bodyPr>
            <a:noAutofit/>
          </a:bodyPr>
          <a:lstStyle/>
          <a:p>
            <a:r>
              <a:rPr lang="en-GB" sz="2000" dirty="0"/>
              <a:t>Improving clinic booking system - Guy’s and St Thomas’ NHS Foundation Trust</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04928" y="843558"/>
            <a:ext cx="8543536" cy="4176464"/>
          </a:xfrm>
        </p:spPr>
        <p:txBody>
          <a:bodyPr>
            <a:normAutofit/>
          </a:bodyPr>
          <a:lstStyle/>
          <a:p>
            <a:pPr marL="0" indent="0" algn="just">
              <a:lnSpc>
                <a:spcPct val="150000"/>
              </a:lnSpc>
              <a:buNone/>
            </a:pPr>
            <a:r>
              <a:rPr lang="en-GB" sz="1100" b="1" dirty="0">
                <a:solidFill>
                  <a:schemeClr val="tx1"/>
                </a:solidFill>
                <a:latin typeface="Montserrat" panose="00000500000000000000" pitchFamily="50" charset="0"/>
                <a:cs typeface="Arial" panose="020B0604020202020204" pitchFamily="34" charset="0"/>
              </a:rPr>
              <a:t>Lesson learnt</a:t>
            </a:r>
          </a:p>
          <a:p>
            <a:pPr algn="just">
              <a:lnSpc>
                <a:spcPct val="150000"/>
              </a:lnSpc>
              <a:buFont typeface="Arial" panose="020B0604020202020204" pitchFamily="34" charset="0"/>
              <a:buChar char="•"/>
            </a:pPr>
            <a:r>
              <a:rPr lang="en-GB" sz="1100" dirty="0"/>
              <a:t>There were more teaching and meeting opportunities made available using virtual platforms within the Trust, e.g., weekly neurology consultant teaching and journal club meetings. Outside the Trust e.g., London School of Paediatrics, BPNA webinars, virtual epilepsy surgery meetings at Great Ormond Street Hospital.</a:t>
            </a:r>
          </a:p>
          <a:p>
            <a:pPr algn="just">
              <a:lnSpc>
                <a:spcPct val="150000"/>
              </a:lnSpc>
              <a:buFont typeface="Arial" panose="020B0604020202020204" pitchFamily="34" charset="0"/>
              <a:buChar char="•"/>
            </a:pPr>
            <a:r>
              <a:rPr lang="en-GB" sz="1100" dirty="0"/>
              <a:t>Ability for more multi-disciplinary working, allowing the team to ‘dip’ in and out of clinics and when patients were being seen.</a:t>
            </a:r>
          </a:p>
          <a:p>
            <a:pPr algn="just">
              <a:lnSpc>
                <a:spcPct val="150000"/>
              </a:lnSpc>
              <a:buFont typeface="Arial" panose="020B0604020202020204" pitchFamily="34" charset="0"/>
              <a:buChar char="•"/>
            </a:pPr>
            <a:r>
              <a:rPr lang="en-GB" sz="1100" dirty="0"/>
              <a:t>Epilepsy CNS were able to increase their attendance in clinics with different clinicians in a more purposeful manner (improved discussions with the lead consultant in the clinic).</a:t>
            </a:r>
          </a:p>
          <a:p>
            <a:pPr algn="just">
              <a:lnSpc>
                <a:spcPct val="150000"/>
              </a:lnSpc>
              <a:buFont typeface="Arial" panose="020B0604020202020204" pitchFamily="34" charset="0"/>
              <a:buChar char="•"/>
            </a:pPr>
            <a:r>
              <a:rPr lang="en-GB" sz="1100" dirty="0"/>
              <a:t>The team increased regular communication within the team and MDT discussions involving admins, managers, and neuroscience leads, which is important when planning service improvement.</a:t>
            </a:r>
          </a:p>
          <a:p>
            <a:pPr algn="just">
              <a:lnSpc>
                <a:spcPct val="150000"/>
              </a:lnSpc>
              <a:buFont typeface="Arial" panose="020B0604020202020204" pitchFamily="34" charset="0"/>
              <a:buChar char="•"/>
            </a:pPr>
            <a:r>
              <a:rPr lang="en-GB" sz="1100" dirty="0"/>
              <a:t>It is also important to have good clinical leadership within the team and for all team members to embrace flexible working.</a:t>
            </a:r>
          </a:p>
          <a:p>
            <a:pPr marL="0" indent="0" algn="just">
              <a:lnSpc>
                <a:spcPct val="150000"/>
              </a:lnSpc>
              <a:buNone/>
            </a:pPr>
            <a:endParaRPr lang="en-GB" sz="1100" b="1" dirty="0">
              <a:solidFill>
                <a:schemeClr val="tx1"/>
              </a:solidFill>
              <a:latin typeface="Montserrat" panose="00000500000000000000" pitchFamily="50" charset="0"/>
              <a:cs typeface="Arial" panose="020B0604020202020204" pitchFamily="34" charset="0"/>
              <a:hlinkClick r:id="rId3"/>
            </a:endParaRPr>
          </a:p>
          <a:p>
            <a:pPr marL="0" indent="0" algn="just">
              <a:lnSpc>
                <a:spcPct val="150000"/>
              </a:lnSpc>
              <a:buNone/>
            </a:pPr>
            <a:r>
              <a:rPr lang="en-GB" sz="1100" b="1" dirty="0">
                <a:solidFill>
                  <a:schemeClr val="tx1"/>
                </a:solidFill>
                <a:latin typeface="Montserrat" panose="00000500000000000000" pitchFamily="50" charset="0"/>
                <a:cs typeface="Arial" panose="020B0604020202020204" pitchFamily="34" charset="0"/>
              </a:rPr>
              <a:t>Visual presentation of team project intervention </a:t>
            </a:r>
            <a:endParaRPr lang="en-GB" sz="1100" b="1" dirty="0">
              <a:solidFill>
                <a:schemeClr val="tx1"/>
              </a:solidFill>
              <a:latin typeface="Montserrat" panose="00000500000000000000" pitchFamily="50" charset="0"/>
              <a:cs typeface="Arial" panose="020B0604020202020204" pitchFamily="34" charset="0"/>
              <a:hlinkClick r:id="rId3"/>
            </a:endParaRPr>
          </a:p>
          <a:p>
            <a:pPr marL="0" indent="0" algn="just">
              <a:lnSpc>
                <a:spcPct val="150000"/>
              </a:lnSpc>
              <a:buNone/>
            </a:pPr>
            <a:r>
              <a:rPr lang="en-GB" sz="1100" b="1" dirty="0">
                <a:solidFill>
                  <a:schemeClr val="tx1"/>
                </a:solidFill>
                <a:latin typeface="Montserrat" panose="00000500000000000000" pitchFamily="50" charset="0"/>
                <a:cs typeface="Arial" panose="020B0604020202020204" pitchFamily="34" charset="0"/>
                <a:hlinkClick r:id="rId3"/>
              </a:rPr>
              <a:t>Team poster</a:t>
            </a:r>
            <a:endParaRPr lang="en-GB" sz="1100" b="1"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7957083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1647FB1-529E-44C1-8D0A-3A7AC22A53D2}"/>
              </a:ext>
            </a:extLst>
          </p:cNvPr>
          <p:cNvSpPr>
            <a:spLocks noGrp="1"/>
          </p:cNvSpPr>
          <p:nvPr>
            <p:ph type="title"/>
          </p:nvPr>
        </p:nvSpPr>
        <p:spPr/>
        <p:txBody>
          <a:bodyPr/>
          <a:lstStyle/>
          <a:p>
            <a:r>
              <a:rPr lang="en-GB" dirty="0"/>
              <a:t> https://eqip.rcpch.ac.uk</a:t>
            </a:r>
          </a:p>
        </p:txBody>
      </p:sp>
      <p:sp>
        <p:nvSpPr>
          <p:cNvPr id="6" name="Title 4">
            <a:extLst>
              <a:ext uri="{FF2B5EF4-FFF2-40B4-BE49-F238E27FC236}">
                <a16:creationId xmlns:a16="http://schemas.microsoft.com/office/drawing/2014/main" id="{3AB3A9E1-E79D-46DF-A4FC-3E6B942782F5}"/>
              </a:ext>
            </a:extLst>
          </p:cNvPr>
          <p:cNvSpPr txBox="1">
            <a:spLocks/>
          </p:cNvSpPr>
          <p:nvPr/>
        </p:nvSpPr>
        <p:spPr>
          <a:xfrm>
            <a:off x="539552" y="3386648"/>
            <a:ext cx="8229600" cy="8572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0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@RCPCHEQIP</a:t>
            </a:r>
          </a:p>
        </p:txBody>
      </p:sp>
      <p:pic>
        <p:nvPicPr>
          <p:cNvPr id="1032" name="Picture 8" descr="Who Made That Twitter Bird? - The New York Times">
            <a:extLst>
              <a:ext uri="{FF2B5EF4-FFF2-40B4-BE49-F238E27FC236}">
                <a16:creationId xmlns:a16="http://schemas.microsoft.com/office/drawing/2014/main" id="{63274F3C-D6C4-48A8-B2D5-E07426174CB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83768" y="3536982"/>
            <a:ext cx="793219" cy="576064"/>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4">
            <a:extLst>
              <a:ext uri="{FF2B5EF4-FFF2-40B4-BE49-F238E27FC236}">
                <a16:creationId xmlns:a16="http://schemas.microsoft.com/office/drawing/2014/main" id="{E106F2C0-4576-49BD-A74C-325DAA248F37}"/>
              </a:ext>
            </a:extLst>
          </p:cNvPr>
          <p:cNvSpPr txBox="1">
            <a:spLocks/>
          </p:cNvSpPr>
          <p:nvPr/>
        </p:nvSpPr>
        <p:spPr>
          <a:xfrm>
            <a:off x="467544" y="2548880"/>
            <a:ext cx="8229600" cy="8572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0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eqip@rcpch.ac.uk</a:t>
            </a:r>
          </a:p>
        </p:txBody>
      </p:sp>
      <p:pic>
        <p:nvPicPr>
          <p:cNvPr id="2" name="Picture 1" descr="A picture containing text, clipart&#10;&#10;Description automatically generated">
            <a:extLst>
              <a:ext uri="{FF2B5EF4-FFF2-40B4-BE49-F238E27FC236}">
                <a16:creationId xmlns:a16="http://schemas.microsoft.com/office/drawing/2014/main" id="{9317DDE4-C3BF-1D70-E774-5A84519F47A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5536" y="4659982"/>
            <a:ext cx="1024533" cy="219796"/>
          </a:xfrm>
          <a:prstGeom prst="rect">
            <a:avLst/>
          </a:prstGeom>
        </p:spPr>
      </p:pic>
    </p:spTree>
    <p:extLst>
      <p:ext uri="{BB962C8B-B14F-4D97-AF65-F5344CB8AC3E}">
        <p14:creationId xmlns:p14="http://schemas.microsoft.com/office/powerpoint/2010/main" val="1875775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p:txBody>
          <a:bodyPr>
            <a:noAutofit/>
          </a:bodyPr>
          <a:lstStyle/>
          <a:p>
            <a:r>
              <a:rPr lang="en-GB" sz="2000" dirty="0"/>
              <a:t>Improving clinic booking system - Guy’s and St Thomas’ NHS Foundation Trust</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300232" y="771550"/>
            <a:ext cx="8543536" cy="3744418"/>
          </a:xfrm>
        </p:spPr>
        <p:txBody>
          <a:bodyPr>
            <a:noAutofit/>
          </a:bodyPr>
          <a:lstStyle/>
          <a:p>
            <a:pPr marL="0" indent="0" algn="just">
              <a:lnSpc>
                <a:spcPct val="150000"/>
              </a:lnSpc>
              <a:buNone/>
            </a:pPr>
            <a:r>
              <a:rPr lang="en-GB" sz="1100" b="1" dirty="0">
                <a:solidFill>
                  <a:schemeClr val="tx1"/>
                </a:solidFill>
                <a:latin typeface="Montserrat" panose="00000500000000000000" pitchFamily="50" charset="0"/>
                <a:cs typeface="Arial" panose="020B0604020202020204" pitchFamily="34" charset="0"/>
              </a:rPr>
              <a:t>Project aim </a:t>
            </a: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To obtain feedback from 50% of patient/families seen in tertiary epilepsy clinic regarding their perceived appropriateness of the time interval between follow up appointments by March 2020 . </a:t>
            </a:r>
            <a:endParaRPr lang="en-GB" sz="11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r>
              <a:rPr lang="en-GB" sz="1100" b="1" dirty="0">
                <a:solidFill>
                  <a:schemeClr val="tx1"/>
                </a:solidFill>
                <a:latin typeface="Montserrat" panose="00000500000000000000" pitchFamily="50" charset="0"/>
                <a:cs typeface="Arial" panose="020B0604020202020204" pitchFamily="34" charset="0"/>
              </a:rPr>
              <a:t>Background:</a:t>
            </a: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There was a perception within the team that the current booking system was inefficient. Clinics were </a:t>
            </a:r>
            <a:r>
              <a:rPr lang="en-GB" sz="1100" dirty="0" err="1">
                <a:solidFill>
                  <a:schemeClr val="tx1"/>
                </a:solidFill>
                <a:latin typeface="Montserrat" panose="00000500000000000000" pitchFamily="50" charset="0"/>
                <a:cs typeface="Arial" panose="020B0604020202020204" pitchFamily="34" charset="0"/>
              </a:rPr>
              <a:t>underbooked</a:t>
            </a:r>
            <a:r>
              <a:rPr lang="en-GB" sz="1100" dirty="0">
                <a:solidFill>
                  <a:schemeClr val="tx1"/>
                </a:solidFill>
                <a:latin typeface="Montserrat" panose="00000500000000000000" pitchFamily="50" charset="0"/>
                <a:cs typeface="Arial" panose="020B0604020202020204" pitchFamily="34" charset="0"/>
              </a:rPr>
              <a:t> and encountered late cancellations. Parents/carers were contacting the hospital to chase appointments (as they were not being made within the correct time intervals). This project will provide baseline data to identify any current problems within clinic booking services and implement standardised processes for improvement. Additionally, the team plans to incorporate the views of the patient and parent/carer regarding the possibility of patient-led initiatives to improve follow-up appointments (time and date of next clinic appointment) and allow more patient involvement and increased flexibility.</a:t>
            </a:r>
          </a:p>
          <a:p>
            <a:pPr marL="0" indent="0" algn="just">
              <a:lnSpc>
                <a:spcPct val="150000"/>
              </a:lnSpc>
              <a:buNone/>
            </a:pPr>
            <a:r>
              <a:rPr lang="en-GB" sz="1100" b="1" dirty="0">
                <a:solidFill>
                  <a:schemeClr val="tx1"/>
                </a:solidFill>
                <a:latin typeface="Montserrat" panose="00000500000000000000" pitchFamily="50" charset="0"/>
                <a:cs typeface="Arial" panose="020B0604020202020204" pitchFamily="34" charset="0"/>
              </a:rPr>
              <a:t>Area of focus</a:t>
            </a: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Increase engagement with patients and families by collating feedback that will feed into identifying and mapping the current problems of the clinic booking service and making the necessary improvements when issuing follow-up appointments.</a:t>
            </a:r>
          </a:p>
        </p:txBody>
      </p:sp>
    </p:spTree>
    <p:extLst>
      <p:ext uri="{BB962C8B-B14F-4D97-AF65-F5344CB8AC3E}">
        <p14:creationId xmlns:p14="http://schemas.microsoft.com/office/powerpoint/2010/main" val="1002946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p:txBody>
          <a:bodyPr>
            <a:noAutofit/>
          </a:bodyPr>
          <a:lstStyle/>
          <a:p>
            <a:r>
              <a:rPr lang="en-GB" sz="2000" dirty="0"/>
              <a:t>Improving clinic booking system - Guy’s and St Thomas’ NHS Foundation Trust</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28760" y="771550"/>
            <a:ext cx="8543536" cy="4248472"/>
          </a:xfrm>
        </p:spPr>
        <p:txBody>
          <a:bodyPr>
            <a:noAutofit/>
          </a:bodyPr>
          <a:lstStyle/>
          <a:p>
            <a:pPr marL="0" indent="0" algn="just">
              <a:buNone/>
            </a:pPr>
            <a:r>
              <a:rPr lang="en-GB" sz="1100" b="1" dirty="0">
                <a:solidFill>
                  <a:schemeClr val="tx1"/>
                </a:solidFill>
                <a:latin typeface="Montserrat" panose="00000500000000000000" pitchFamily="50" charset="0"/>
                <a:cs typeface="Arial" panose="020B0604020202020204" pitchFamily="34" charset="0"/>
              </a:rPr>
              <a:t>Changes</a:t>
            </a:r>
          </a:p>
          <a:p>
            <a:pPr algn="just">
              <a:lnSpc>
                <a:spcPct val="150000"/>
              </a:lnSpc>
            </a:pPr>
            <a:r>
              <a:rPr lang="en-GB" sz="1100" dirty="0">
                <a:solidFill>
                  <a:schemeClr val="tx1"/>
                </a:solidFill>
                <a:latin typeface="Montserrat" panose="00000500000000000000" pitchFamily="50" charset="0"/>
                <a:cs typeface="Arial" panose="020B0604020202020204" pitchFamily="34" charset="0"/>
              </a:rPr>
              <a:t>In March, due to the COVID-19 pandemic, all epilepsy clinic appointments were changed from in-person to virtual video clinics or telephone consultations. This impacted the dissemination and completion of feedback surveys. </a:t>
            </a:r>
          </a:p>
          <a:p>
            <a:pPr algn="just">
              <a:lnSpc>
                <a:spcPct val="150000"/>
              </a:lnSpc>
            </a:pPr>
            <a:r>
              <a:rPr lang="en-GB" sz="1100" dirty="0">
                <a:solidFill>
                  <a:schemeClr val="tx1"/>
                </a:solidFill>
                <a:latin typeface="Montserrat" panose="00000500000000000000" pitchFamily="50" charset="0"/>
                <a:cs typeface="Arial" panose="020B0604020202020204" pitchFamily="34" charset="0"/>
              </a:rPr>
              <a:t>The team experienced new ways of working and training using virtual platforms in a digital environment for virtual consultations and team meetings (e.g. Attend Anywhere, Microsoft Teams, Blue Jeans, etc). </a:t>
            </a:r>
          </a:p>
          <a:p>
            <a:pPr marL="0" indent="0" algn="just">
              <a:lnSpc>
                <a:spcPct val="150000"/>
              </a:lnSpc>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buNone/>
            </a:pPr>
            <a:r>
              <a:rPr lang="en-GB" sz="1100" b="1" dirty="0">
                <a:solidFill>
                  <a:schemeClr val="tx1"/>
                </a:solidFill>
                <a:latin typeface="Montserrat" panose="00000500000000000000" pitchFamily="50" charset="0"/>
                <a:cs typeface="Arial" panose="020B0604020202020204" pitchFamily="34" charset="0"/>
              </a:rPr>
              <a:t>Results</a:t>
            </a:r>
          </a:p>
          <a:p>
            <a:pPr marL="342900" lvl="0" indent="-342900">
              <a:spcAft>
                <a:spcPts val="800"/>
              </a:spcAft>
              <a:buFont typeface="Arial" panose="020B0604020202020204" pitchFamily="34" charset="0"/>
              <a:buChar char="•"/>
              <a:tabLst>
                <a:tab pos="457200" algn="l"/>
              </a:tabLst>
            </a:pPr>
            <a:r>
              <a:rPr lang="en-GB" sz="1100" kern="100" dirty="0">
                <a:solidFill>
                  <a:schemeClr val="tx1"/>
                </a:solidFill>
                <a:effectLst/>
                <a:latin typeface="Montserrat" panose="00000500000000000000" pitchFamily="50" charset="0"/>
                <a:ea typeface="Calibri" panose="020F0502020204030204" pitchFamily="34" charset="0"/>
                <a:cs typeface="Times New Roman" panose="02020603050405020304" pitchFamily="18" charset="0"/>
              </a:rPr>
              <a:t>Dec 19 - drafted a survey of 10 questions regarding the appropriateness of questions which were tested with two families.</a:t>
            </a:r>
          </a:p>
          <a:p>
            <a:pPr marL="342900" lvl="0" indent="-342900">
              <a:lnSpc>
                <a:spcPct val="150000"/>
              </a:lnSpc>
              <a:spcAft>
                <a:spcPts val="800"/>
              </a:spcAft>
              <a:buFont typeface="Arial" panose="020B0604020202020204" pitchFamily="34" charset="0"/>
              <a:buChar char="•"/>
              <a:tabLst>
                <a:tab pos="457200" algn="l"/>
              </a:tabLst>
            </a:pPr>
            <a:r>
              <a:rPr lang="en-GB" sz="1100" kern="100" dirty="0">
                <a:solidFill>
                  <a:schemeClr val="tx1"/>
                </a:solidFill>
                <a:effectLst/>
                <a:latin typeface="Montserrat" panose="00000500000000000000" pitchFamily="50" charset="0"/>
                <a:ea typeface="Calibri" panose="020F0502020204030204" pitchFamily="34" charset="0"/>
                <a:cs typeface="Times New Roman" panose="02020603050405020304" pitchFamily="18" charset="0"/>
              </a:rPr>
              <a:t>The survey was approved and distributed to patients and families that attended follow-up appointments for epilepsy clinics at the Evelina Children’s Hospital (ELCH). The trial period was a two-week period: 22 January until 4 February. The number of surveys completed was </a:t>
            </a:r>
            <a:r>
              <a:rPr lang="en-GB" sz="1100" b="1" kern="100" dirty="0">
                <a:solidFill>
                  <a:schemeClr val="tx1"/>
                </a:solidFill>
                <a:effectLst/>
                <a:latin typeface="Montserrat" panose="00000500000000000000" pitchFamily="50" charset="0"/>
                <a:ea typeface="Calibri" panose="020F0502020204030204" pitchFamily="34" charset="0"/>
                <a:cs typeface="Times New Roman" panose="02020603050405020304" pitchFamily="18" charset="0"/>
              </a:rPr>
              <a:t>15</a:t>
            </a:r>
            <a:r>
              <a:rPr lang="en-GB" sz="1100" kern="100" dirty="0">
                <a:solidFill>
                  <a:schemeClr val="tx1"/>
                </a:solidFill>
                <a:effectLst/>
                <a:latin typeface="Montserrat" panose="00000500000000000000" pitchFamily="50" charset="0"/>
                <a:ea typeface="Calibri" panose="020F0502020204030204" pitchFamily="34" charset="0"/>
                <a:cs typeface="Times New Roman" panose="02020603050405020304" pitchFamily="18" charset="0"/>
              </a:rPr>
              <a:t>. </a:t>
            </a:r>
          </a:p>
          <a:p>
            <a:pPr marL="342900" lvl="0" indent="-342900">
              <a:spcAft>
                <a:spcPts val="800"/>
              </a:spcAft>
              <a:buFont typeface="Arial" panose="020B0604020202020204" pitchFamily="34" charset="0"/>
              <a:buChar char="•"/>
              <a:tabLst>
                <a:tab pos="457200" algn="l"/>
              </a:tabLst>
            </a:pPr>
            <a:r>
              <a:rPr lang="en-GB" sz="1100" kern="100" dirty="0">
                <a:solidFill>
                  <a:schemeClr val="tx1"/>
                </a:solidFill>
                <a:effectLst/>
                <a:latin typeface="Montserrat" panose="00000500000000000000" pitchFamily="50" charset="0"/>
                <a:ea typeface="Calibri" panose="020F0502020204030204" pitchFamily="34" charset="0"/>
                <a:cs typeface="Times New Roman" panose="02020603050405020304" pitchFamily="18" charset="0"/>
              </a:rPr>
              <a:t>Surveys completed over a total seven-week period, offered face to face epilepsy clinic appointments at ELCH.</a:t>
            </a:r>
          </a:p>
          <a:p>
            <a:pPr marL="342900" lvl="0" indent="-342900">
              <a:spcAft>
                <a:spcPts val="800"/>
              </a:spcAft>
              <a:buFont typeface="Arial" panose="020B0604020202020204" pitchFamily="34" charset="0"/>
              <a:buChar char="•"/>
              <a:tabLst>
                <a:tab pos="457200" algn="l"/>
              </a:tabLst>
            </a:pPr>
            <a:r>
              <a:rPr lang="en-GB" sz="1100" kern="100" dirty="0">
                <a:solidFill>
                  <a:schemeClr val="tx1"/>
                </a:solidFill>
                <a:effectLst/>
                <a:latin typeface="Montserrat" panose="00000500000000000000" pitchFamily="50" charset="0"/>
                <a:ea typeface="Calibri" panose="020F0502020204030204" pitchFamily="34" charset="0"/>
                <a:cs typeface="Times New Roman" panose="02020603050405020304" pitchFamily="18" charset="0"/>
              </a:rPr>
              <a:t>Dates: Pilot 22 January until 4 February (n=</a:t>
            </a:r>
            <a:r>
              <a:rPr lang="en-GB" sz="1100" b="1" kern="100" dirty="0">
                <a:solidFill>
                  <a:schemeClr val="tx1"/>
                </a:solidFill>
                <a:effectLst/>
                <a:latin typeface="Montserrat" panose="00000500000000000000" pitchFamily="50" charset="0"/>
                <a:ea typeface="Calibri" panose="020F0502020204030204" pitchFamily="34" charset="0"/>
                <a:cs typeface="Times New Roman" panose="02020603050405020304" pitchFamily="18" charset="0"/>
              </a:rPr>
              <a:t>15</a:t>
            </a:r>
            <a:r>
              <a:rPr lang="en-GB" sz="1100" kern="100" dirty="0">
                <a:solidFill>
                  <a:schemeClr val="tx1"/>
                </a:solidFill>
                <a:effectLst/>
                <a:latin typeface="Montserrat" panose="00000500000000000000" pitchFamily="50" charset="0"/>
                <a:ea typeface="Calibri" panose="020F0502020204030204" pitchFamily="34" charset="0"/>
                <a:cs typeface="Times New Roman" panose="02020603050405020304" pitchFamily="18" charset="0"/>
              </a:rPr>
              <a:t>), 10th February until 15th March (n=</a:t>
            </a:r>
            <a:r>
              <a:rPr lang="en-GB" sz="1100" b="1" kern="100" dirty="0">
                <a:solidFill>
                  <a:schemeClr val="tx1"/>
                </a:solidFill>
                <a:effectLst/>
                <a:latin typeface="Montserrat" panose="00000500000000000000" pitchFamily="50" charset="0"/>
                <a:ea typeface="Calibri" panose="020F0502020204030204" pitchFamily="34" charset="0"/>
                <a:cs typeface="Times New Roman" panose="02020603050405020304" pitchFamily="18" charset="0"/>
              </a:rPr>
              <a:t>31</a:t>
            </a:r>
            <a:r>
              <a:rPr lang="en-GB" sz="1100" kern="100" dirty="0">
                <a:solidFill>
                  <a:schemeClr val="tx1"/>
                </a:solidFill>
                <a:effectLst/>
                <a:latin typeface="Montserrat" panose="00000500000000000000" pitchFamily="50" charset="0"/>
                <a:ea typeface="Calibri" panose="020F0502020204030204" pitchFamily="34" charset="0"/>
                <a:cs typeface="Times New Roman" panose="02020603050405020304" pitchFamily="18" charset="0"/>
              </a:rPr>
              <a:t>). </a:t>
            </a:r>
          </a:p>
          <a:p>
            <a:pPr marL="342900" lvl="0" indent="-342900">
              <a:spcAft>
                <a:spcPts val="800"/>
              </a:spcAft>
              <a:buFont typeface="Arial" panose="020B0604020202020204" pitchFamily="34" charset="0"/>
              <a:buChar char="•"/>
              <a:tabLst>
                <a:tab pos="457200" algn="l"/>
              </a:tabLst>
            </a:pPr>
            <a:r>
              <a:rPr lang="en-GB" sz="1100" kern="100" dirty="0">
                <a:solidFill>
                  <a:schemeClr val="tx1"/>
                </a:solidFill>
                <a:effectLst/>
                <a:latin typeface="Montserrat" panose="00000500000000000000" pitchFamily="50" charset="0"/>
                <a:ea typeface="Calibri" panose="020F0502020204030204" pitchFamily="34" charset="0"/>
                <a:cs typeface="Times New Roman" panose="02020603050405020304" pitchFamily="18" charset="0"/>
              </a:rPr>
              <a:t>Total number of surveys completed was </a:t>
            </a:r>
            <a:r>
              <a:rPr lang="en-GB" sz="1100" b="1" kern="100" dirty="0">
                <a:solidFill>
                  <a:schemeClr val="tx1"/>
                </a:solidFill>
                <a:effectLst/>
                <a:latin typeface="Montserrat" panose="00000500000000000000" pitchFamily="50" charset="0"/>
                <a:ea typeface="Calibri" panose="020F0502020204030204" pitchFamily="34" charset="0"/>
                <a:cs typeface="Times New Roman" panose="02020603050405020304" pitchFamily="18" charset="0"/>
              </a:rPr>
              <a:t>46</a:t>
            </a:r>
            <a:r>
              <a:rPr lang="en-GB" sz="1100" kern="100" dirty="0">
                <a:solidFill>
                  <a:schemeClr val="tx1"/>
                </a:solidFill>
                <a:effectLst/>
                <a:latin typeface="Montserrat" panose="00000500000000000000" pitchFamily="50" charset="0"/>
                <a:ea typeface="Calibri" panose="020F0502020204030204" pitchFamily="34" charset="0"/>
                <a:cs typeface="Times New Roman" panose="02020603050405020304" pitchFamily="18" charset="0"/>
              </a:rPr>
              <a:t>.</a:t>
            </a:r>
          </a:p>
          <a:p>
            <a:pPr algn="just"/>
            <a:endParaRPr lang="en-GB" sz="1100" dirty="0">
              <a:solidFill>
                <a:schemeClr val="tx1"/>
              </a:solidFill>
              <a:latin typeface="Montserrat" panose="00000500000000000000" pitchFamily="50" charset="0"/>
              <a:cs typeface="Arial" panose="020B0604020202020204" pitchFamily="34" charset="0"/>
            </a:endParaRP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3105523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p:txBody>
          <a:bodyPr>
            <a:noAutofit/>
          </a:bodyPr>
          <a:lstStyle/>
          <a:p>
            <a:r>
              <a:rPr lang="en-GB" sz="2000" dirty="0"/>
              <a:t>Improving clinic booking system - Guy’s and St Thomas’ NHS Foundation Trust</a:t>
            </a:r>
          </a:p>
        </p:txBody>
      </p:sp>
      <p:pic>
        <p:nvPicPr>
          <p:cNvPr id="3" name="Picture 2">
            <a:extLst>
              <a:ext uri="{FF2B5EF4-FFF2-40B4-BE49-F238E27FC236}">
                <a16:creationId xmlns:a16="http://schemas.microsoft.com/office/drawing/2014/main" id="{5140CE5F-FAFB-A08E-4FCA-800BA9B7D49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974569"/>
            <a:ext cx="8706486" cy="1194361"/>
          </a:xfrm>
          <a:prstGeom prst="rect">
            <a:avLst/>
          </a:prstGeom>
          <a:noFill/>
        </p:spPr>
      </p:pic>
      <p:sp>
        <p:nvSpPr>
          <p:cNvPr id="4" name="TextBox 3">
            <a:extLst>
              <a:ext uri="{FF2B5EF4-FFF2-40B4-BE49-F238E27FC236}">
                <a16:creationId xmlns:a16="http://schemas.microsoft.com/office/drawing/2014/main" id="{D6DC6DEA-8C79-24BE-F2CD-281CDC10EB2A}"/>
              </a:ext>
            </a:extLst>
          </p:cNvPr>
          <p:cNvSpPr txBox="1"/>
          <p:nvPr/>
        </p:nvSpPr>
        <p:spPr>
          <a:xfrm>
            <a:off x="197768" y="879278"/>
            <a:ext cx="8490462" cy="261610"/>
          </a:xfrm>
          <a:prstGeom prst="rect">
            <a:avLst/>
          </a:prstGeom>
          <a:noFill/>
        </p:spPr>
        <p:txBody>
          <a:bodyPr wrap="square" rtlCol="0">
            <a:spAutoFit/>
          </a:bodyPr>
          <a:lstStyle/>
          <a:p>
            <a:r>
              <a:rPr lang="en-GB" sz="1100" b="1" dirty="0">
                <a:effectLst/>
                <a:latin typeface="Montserrat" panose="00000500000000000000" pitchFamily="50" charset="0"/>
                <a:ea typeface="Calibri" panose="020F0502020204030204" pitchFamily="34" charset="0"/>
                <a:cs typeface="Arial" panose="020B0604020202020204" pitchFamily="34" charset="0"/>
              </a:rPr>
              <a:t>Process Map of the clinic booking system pathway pre-</a:t>
            </a:r>
            <a:r>
              <a:rPr lang="en-GB" sz="1100" b="1" dirty="0">
                <a:latin typeface="Montserrat" panose="00000500000000000000" pitchFamily="50" charset="0"/>
                <a:ea typeface="Calibri" panose="020F0502020204030204" pitchFamily="34" charset="0"/>
                <a:cs typeface="Arial" panose="020B0604020202020204" pitchFamily="34" charset="0"/>
              </a:rPr>
              <a:t>pandemic </a:t>
            </a:r>
            <a:r>
              <a:rPr lang="en-GB" sz="1100" b="1" dirty="0">
                <a:effectLst/>
                <a:latin typeface="Montserrat" panose="00000500000000000000" pitchFamily="50" charset="0"/>
                <a:ea typeface="Calibri" panose="020F0502020204030204" pitchFamily="34" charset="0"/>
                <a:cs typeface="Arial" panose="020B0604020202020204" pitchFamily="34" charset="0"/>
              </a:rPr>
              <a:t>in detail:</a:t>
            </a:r>
          </a:p>
        </p:txBody>
      </p:sp>
    </p:spTree>
    <p:extLst>
      <p:ext uri="{BB962C8B-B14F-4D97-AF65-F5344CB8AC3E}">
        <p14:creationId xmlns:p14="http://schemas.microsoft.com/office/powerpoint/2010/main" val="1172859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457200" y="56222"/>
            <a:ext cx="8229600" cy="857250"/>
          </a:xfrm>
        </p:spPr>
        <p:txBody>
          <a:bodyPr anchor="ctr">
            <a:normAutofit/>
          </a:bodyPr>
          <a:lstStyle/>
          <a:p>
            <a:r>
              <a:rPr lang="en-GB" sz="2000" dirty="0"/>
              <a:t>Improving clinic booking system - Guy’s and St Thomas’ NHS Foundation Trust</a:t>
            </a:r>
          </a:p>
        </p:txBody>
      </p:sp>
      <p:pic>
        <p:nvPicPr>
          <p:cNvPr id="64" name="Picture 63">
            <a:extLst>
              <a:ext uri="{FF2B5EF4-FFF2-40B4-BE49-F238E27FC236}">
                <a16:creationId xmlns:a16="http://schemas.microsoft.com/office/drawing/2014/main" id="{0B017E23-9AE8-BFB3-DCEF-4B2EB9584850}"/>
              </a:ext>
            </a:extLst>
          </p:cNvPr>
          <p:cNvPicPr>
            <a:picLocks noChangeAspect="1"/>
          </p:cNvPicPr>
          <p:nvPr/>
        </p:nvPicPr>
        <p:blipFill rotWithShape="1">
          <a:blip r:embed="rId2"/>
          <a:srcRect b="3970"/>
          <a:stretch/>
        </p:blipFill>
        <p:spPr>
          <a:xfrm>
            <a:off x="539552" y="1282651"/>
            <a:ext cx="4118389" cy="3737371"/>
          </a:xfrm>
          <a:prstGeom prst="rect">
            <a:avLst/>
          </a:prstGeom>
          <a:noFill/>
        </p:spPr>
      </p:pic>
      <p:pic>
        <p:nvPicPr>
          <p:cNvPr id="66" name="Picture 65">
            <a:extLst>
              <a:ext uri="{FF2B5EF4-FFF2-40B4-BE49-F238E27FC236}">
                <a16:creationId xmlns:a16="http://schemas.microsoft.com/office/drawing/2014/main" id="{A1EFE423-6446-1A0C-28C3-72D753CD9D97}"/>
              </a:ext>
            </a:extLst>
          </p:cNvPr>
          <p:cNvPicPr>
            <a:picLocks noChangeAspect="1"/>
          </p:cNvPicPr>
          <p:nvPr/>
        </p:nvPicPr>
        <p:blipFill>
          <a:blip r:embed="rId3"/>
          <a:stretch>
            <a:fillRect/>
          </a:stretch>
        </p:blipFill>
        <p:spPr>
          <a:xfrm>
            <a:off x="6110687" y="1423020"/>
            <a:ext cx="2088232" cy="3186700"/>
          </a:xfrm>
          <a:prstGeom prst="rect">
            <a:avLst/>
          </a:prstGeom>
        </p:spPr>
      </p:pic>
      <p:sp>
        <p:nvSpPr>
          <p:cNvPr id="67" name="Arrow: Right 66">
            <a:extLst>
              <a:ext uri="{FF2B5EF4-FFF2-40B4-BE49-F238E27FC236}">
                <a16:creationId xmlns:a16="http://schemas.microsoft.com/office/drawing/2014/main" id="{52A0F2F5-9BAD-CE75-297D-8B348B9D4EDB}"/>
              </a:ext>
            </a:extLst>
          </p:cNvPr>
          <p:cNvSpPr/>
          <p:nvPr/>
        </p:nvSpPr>
        <p:spPr>
          <a:xfrm rot="18355075">
            <a:off x="4510065" y="3285913"/>
            <a:ext cx="1275829" cy="857250"/>
          </a:xfrm>
          <a:prstGeom prst="right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901C61A8-DB12-E880-81CB-291A5C2621D0}"/>
              </a:ext>
            </a:extLst>
          </p:cNvPr>
          <p:cNvSpPr txBox="1"/>
          <p:nvPr/>
        </p:nvSpPr>
        <p:spPr>
          <a:xfrm>
            <a:off x="457200" y="857920"/>
            <a:ext cx="8229600" cy="261610"/>
          </a:xfrm>
          <a:prstGeom prst="rect">
            <a:avLst/>
          </a:prstGeom>
          <a:noFill/>
        </p:spPr>
        <p:txBody>
          <a:bodyPr wrap="square" rtlCol="0">
            <a:spAutoFit/>
          </a:bodyPr>
          <a:lstStyle/>
          <a:p>
            <a:r>
              <a:rPr lang="en-GB" sz="1100" b="1" dirty="0">
                <a:effectLst/>
                <a:latin typeface="Montserrat" panose="00000500000000000000" pitchFamily="50" charset="0"/>
                <a:ea typeface="Calibri" panose="020F0502020204030204" pitchFamily="34" charset="0"/>
                <a:cs typeface="Arial" panose="020B0604020202020204" pitchFamily="34" charset="0"/>
              </a:rPr>
              <a:t>Process Map of the clinic booking system pathway post-</a:t>
            </a:r>
            <a:r>
              <a:rPr lang="en-GB" sz="1100" b="1" dirty="0">
                <a:latin typeface="Montserrat" panose="00000500000000000000" pitchFamily="50" charset="0"/>
                <a:ea typeface="Calibri" panose="020F0502020204030204" pitchFamily="34" charset="0"/>
                <a:cs typeface="Arial" panose="020B0604020202020204" pitchFamily="34" charset="0"/>
              </a:rPr>
              <a:t>pandemic </a:t>
            </a:r>
            <a:r>
              <a:rPr lang="en-GB" sz="1100" b="1" dirty="0">
                <a:effectLst/>
                <a:latin typeface="Montserrat" panose="00000500000000000000" pitchFamily="50" charset="0"/>
                <a:ea typeface="Calibri" panose="020F0502020204030204" pitchFamily="34" charset="0"/>
                <a:cs typeface="Arial" panose="020B0604020202020204" pitchFamily="34" charset="0"/>
              </a:rPr>
              <a:t>in detail:</a:t>
            </a:r>
          </a:p>
        </p:txBody>
      </p:sp>
    </p:spTree>
    <p:extLst>
      <p:ext uri="{BB962C8B-B14F-4D97-AF65-F5344CB8AC3E}">
        <p14:creationId xmlns:p14="http://schemas.microsoft.com/office/powerpoint/2010/main" val="3388284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p:txBody>
          <a:bodyPr>
            <a:noAutofit/>
          </a:bodyPr>
          <a:lstStyle/>
          <a:p>
            <a:r>
              <a:rPr lang="en-GB" sz="2000" dirty="0"/>
              <a:t>Improving clinic booking system - Guy’s and St Thomas’ NHS Foundation Trust</a:t>
            </a:r>
          </a:p>
        </p:txBody>
      </p:sp>
      <p:pic>
        <p:nvPicPr>
          <p:cNvPr id="6" name="Content Placeholder 5">
            <a:extLst>
              <a:ext uri="{FF2B5EF4-FFF2-40B4-BE49-F238E27FC236}">
                <a16:creationId xmlns:a16="http://schemas.microsoft.com/office/drawing/2014/main" id="{A7C97D52-88F8-DC08-9064-5496BD994612}"/>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07504" y="786506"/>
            <a:ext cx="4248471" cy="2553603"/>
          </a:xfrm>
          <a:prstGeom prst="rect">
            <a:avLst/>
          </a:prstGeom>
          <a:noFill/>
        </p:spPr>
      </p:pic>
      <p:pic>
        <p:nvPicPr>
          <p:cNvPr id="7" name="Picture 6">
            <a:extLst>
              <a:ext uri="{FF2B5EF4-FFF2-40B4-BE49-F238E27FC236}">
                <a16:creationId xmlns:a16="http://schemas.microsoft.com/office/drawing/2014/main" id="{9E4D47F4-347F-DB44-2977-B304719D8101}"/>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588907" y="771550"/>
            <a:ext cx="4414970" cy="2554988"/>
          </a:xfrm>
          <a:prstGeom prst="rect">
            <a:avLst/>
          </a:prstGeom>
          <a:noFill/>
        </p:spPr>
      </p:pic>
      <p:sp>
        <p:nvSpPr>
          <p:cNvPr id="8" name="TextBox 7">
            <a:extLst>
              <a:ext uri="{FF2B5EF4-FFF2-40B4-BE49-F238E27FC236}">
                <a16:creationId xmlns:a16="http://schemas.microsoft.com/office/drawing/2014/main" id="{AD7CD6BC-A2D7-1773-46B8-8313D2E5EB3A}"/>
              </a:ext>
            </a:extLst>
          </p:cNvPr>
          <p:cNvSpPr txBox="1"/>
          <p:nvPr/>
        </p:nvSpPr>
        <p:spPr>
          <a:xfrm>
            <a:off x="107503" y="3363838"/>
            <a:ext cx="8896373" cy="1517595"/>
          </a:xfrm>
          <a:prstGeom prst="rect">
            <a:avLst/>
          </a:prstGeom>
          <a:noFill/>
        </p:spPr>
        <p:txBody>
          <a:bodyPr wrap="square" rtlCol="0">
            <a:spAutoFit/>
          </a:bodyPr>
          <a:lstStyle/>
          <a:p>
            <a:pPr marL="171450" indent="-171450" algn="just">
              <a:lnSpc>
                <a:spcPct val="150000"/>
              </a:lnSpc>
              <a:buFont typeface="Arial" panose="020B0604020202020204" pitchFamily="34" charset="0"/>
              <a:buChar char="•"/>
            </a:pPr>
            <a:r>
              <a:rPr lang="en-GB" sz="1050" dirty="0">
                <a:effectLst/>
                <a:latin typeface="Montserrat" panose="00000500000000000000" pitchFamily="50" charset="0"/>
                <a:ea typeface="Calibri" panose="020F0502020204030204" pitchFamily="34" charset="0"/>
                <a:cs typeface="Arial" panose="020B0604020202020204" pitchFamily="34" charset="0"/>
              </a:rPr>
              <a:t>The two-week trial period : 22 January until 4 February. The number of surveys completed was 15. The survey received a 100% response rate during the trial period, but it was not offered to all follow-up patients due to the survey being forgotten during busy clinics. The data was collected and analysed during the trial period, and the main findings revealed that patients and their families were generally satisfied with the clinic booking service, but that the majority of patients and their families did not receive enough notice before the clinic appointment. However, there was also a discrepancy in the method by which people were informed about their appointment (e.g., by letter, text, or phone call).</a:t>
            </a:r>
          </a:p>
        </p:txBody>
      </p:sp>
    </p:spTree>
    <p:extLst>
      <p:ext uri="{BB962C8B-B14F-4D97-AF65-F5344CB8AC3E}">
        <p14:creationId xmlns:p14="http://schemas.microsoft.com/office/powerpoint/2010/main" val="775265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465908" y="51470"/>
            <a:ext cx="8229600" cy="857250"/>
          </a:xfrm>
        </p:spPr>
        <p:txBody>
          <a:bodyPr anchor="ctr">
            <a:normAutofit/>
          </a:bodyPr>
          <a:lstStyle/>
          <a:p>
            <a:r>
              <a:rPr lang="en-GB" sz="2000" dirty="0"/>
              <a:t>Improving clinic booking system - Guy’s and St Thomas’ NHS Foundation Trust</a:t>
            </a:r>
          </a:p>
        </p:txBody>
      </p:sp>
      <p:graphicFrame>
        <p:nvGraphicFramePr>
          <p:cNvPr id="3" name="Chart 2">
            <a:extLst>
              <a:ext uri="{FF2B5EF4-FFF2-40B4-BE49-F238E27FC236}">
                <a16:creationId xmlns:a16="http://schemas.microsoft.com/office/drawing/2014/main" id="{C61A6213-2457-0EC5-F8ED-E0AC3A407D1B}"/>
              </a:ext>
            </a:extLst>
          </p:cNvPr>
          <p:cNvGraphicFramePr/>
          <p:nvPr>
            <p:extLst>
              <p:ext uri="{D42A27DB-BD31-4B8C-83A1-F6EECF244321}">
                <p14:modId xmlns:p14="http://schemas.microsoft.com/office/powerpoint/2010/main" val="1812596753"/>
              </p:ext>
            </p:extLst>
          </p:nvPr>
        </p:nvGraphicFramePr>
        <p:xfrm>
          <a:off x="4932040" y="1488183"/>
          <a:ext cx="3674044" cy="302778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a:extLst>
              <a:ext uri="{FF2B5EF4-FFF2-40B4-BE49-F238E27FC236}">
                <a16:creationId xmlns:a16="http://schemas.microsoft.com/office/drawing/2014/main" id="{E47A8BE6-83F8-5A40-71B8-A4563A4F0D5B}"/>
              </a:ext>
            </a:extLst>
          </p:cNvPr>
          <p:cNvGraphicFramePr/>
          <p:nvPr>
            <p:extLst>
              <p:ext uri="{D42A27DB-BD31-4B8C-83A1-F6EECF244321}">
                <p14:modId xmlns:p14="http://schemas.microsoft.com/office/powerpoint/2010/main" val="3745071345"/>
              </p:ext>
            </p:extLst>
          </p:nvPr>
        </p:nvGraphicFramePr>
        <p:xfrm>
          <a:off x="465908" y="1482646"/>
          <a:ext cx="3926008" cy="3027783"/>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82AEF81F-56D7-24B0-E3D0-5D9A78B13D24}"/>
              </a:ext>
            </a:extLst>
          </p:cNvPr>
          <p:cNvSpPr txBox="1"/>
          <p:nvPr/>
        </p:nvSpPr>
        <p:spPr>
          <a:xfrm>
            <a:off x="386560" y="934073"/>
            <a:ext cx="4523995" cy="261610"/>
          </a:xfrm>
          <a:prstGeom prst="rect">
            <a:avLst/>
          </a:prstGeom>
          <a:noFill/>
        </p:spPr>
        <p:txBody>
          <a:bodyPr wrap="none" rtlCol="0">
            <a:spAutoFit/>
          </a:bodyPr>
          <a:lstStyle/>
          <a:p>
            <a:pPr algn="just">
              <a:tabLst>
                <a:tab pos="1464945" algn="l"/>
              </a:tabLst>
            </a:pPr>
            <a:r>
              <a:rPr lang="en-GB" sz="1100" b="1" dirty="0">
                <a:latin typeface="Montserrat" panose="00000500000000000000" pitchFamily="50" charset="0"/>
              </a:rPr>
              <a:t>Examples of </a:t>
            </a:r>
            <a:r>
              <a:rPr lang="en-GB" sz="1100" b="1" dirty="0">
                <a:effectLst/>
                <a:latin typeface="Montserrat" panose="00000500000000000000" pitchFamily="50" charset="0"/>
                <a:ea typeface="Calibri" panose="020F0502020204030204" pitchFamily="34" charset="0"/>
                <a:cs typeface="Arial" panose="020B0604020202020204" pitchFamily="34" charset="0"/>
              </a:rPr>
              <a:t>April 2020</a:t>
            </a:r>
            <a:r>
              <a:rPr lang="en-GB" sz="1100" b="1" dirty="0">
                <a:latin typeface="Montserrat" panose="00000500000000000000" pitchFamily="50" charset="0"/>
                <a:ea typeface="Calibri" panose="020F0502020204030204" pitchFamily="34" charset="0"/>
                <a:cs typeface="Arial" panose="020B0604020202020204" pitchFamily="34" charset="0"/>
              </a:rPr>
              <a:t> patient engagement </a:t>
            </a:r>
            <a:r>
              <a:rPr lang="en-GB" sz="1100" b="1" dirty="0">
                <a:effectLst/>
                <a:latin typeface="Montserrat" panose="00000500000000000000" pitchFamily="50" charset="0"/>
                <a:ea typeface="Calibri" panose="020F0502020204030204" pitchFamily="34" charset="0"/>
                <a:cs typeface="Arial" panose="020B0604020202020204" pitchFamily="34" charset="0"/>
              </a:rPr>
              <a:t>survey results</a:t>
            </a:r>
            <a:endParaRPr lang="en-GB" sz="1100" b="1" dirty="0">
              <a:latin typeface="Montserrat" panose="00000500000000000000" pitchFamily="50" charset="0"/>
            </a:endParaRPr>
          </a:p>
        </p:txBody>
      </p:sp>
    </p:spTree>
    <p:extLst>
      <p:ext uri="{BB962C8B-B14F-4D97-AF65-F5344CB8AC3E}">
        <p14:creationId xmlns:p14="http://schemas.microsoft.com/office/powerpoint/2010/main" val="2580212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28760" y="195487"/>
            <a:ext cx="8229600" cy="475562"/>
          </a:xfrm>
        </p:spPr>
        <p:txBody>
          <a:bodyPr anchor="ctr">
            <a:noAutofit/>
          </a:bodyPr>
          <a:lstStyle/>
          <a:p>
            <a:pPr>
              <a:lnSpc>
                <a:spcPct val="90000"/>
              </a:lnSpc>
            </a:pPr>
            <a:r>
              <a:rPr lang="en-GB" sz="2000" dirty="0"/>
              <a:t>Improving clinic booking system - Guy’s and St Thomas’ NHS Foundation Trust</a:t>
            </a:r>
          </a:p>
        </p:txBody>
      </p:sp>
      <p:graphicFrame>
        <p:nvGraphicFramePr>
          <p:cNvPr id="6" name="Content Placeholder 5">
            <a:extLst>
              <a:ext uri="{FF2B5EF4-FFF2-40B4-BE49-F238E27FC236}">
                <a16:creationId xmlns:a16="http://schemas.microsoft.com/office/drawing/2014/main" id="{FDDD0B2B-185E-0D3D-AA58-2317A1255D9D}"/>
              </a:ext>
            </a:extLst>
          </p:cNvPr>
          <p:cNvGraphicFramePr>
            <a:graphicFrameLocks noGrp="1"/>
          </p:cNvGraphicFramePr>
          <p:nvPr>
            <p:ph idx="1"/>
            <p:extLst>
              <p:ext uri="{D42A27DB-BD31-4B8C-83A1-F6EECF244321}">
                <p14:modId xmlns:p14="http://schemas.microsoft.com/office/powerpoint/2010/main" val="1409254946"/>
              </p:ext>
            </p:extLst>
          </p:nvPr>
        </p:nvGraphicFramePr>
        <p:xfrm>
          <a:off x="323528" y="868871"/>
          <a:ext cx="4076700" cy="3394075"/>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a:extLst>
              <a:ext uri="{FF2B5EF4-FFF2-40B4-BE49-F238E27FC236}">
                <a16:creationId xmlns:a16="http://schemas.microsoft.com/office/drawing/2014/main" id="{DF384BAC-E775-6805-B6EF-EDB9D5ADDE25}"/>
              </a:ext>
            </a:extLst>
          </p:cNvPr>
          <p:cNvSpPr txBox="1"/>
          <p:nvPr/>
        </p:nvSpPr>
        <p:spPr>
          <a:xfrm>
            <a:off x="4456718" y="814170"/>
            <a:ext cx="4363754" cy="4324261"/>
          </a:xfrm>
          <a:prstGeom prst="rect">
            <a:avLst/>
          </a:prstGeom>
          <a:noFill/>
        </p:spPr>
        <p:txBody>
          <a:bodyPr wrap="square" rtlCol="0">
            <a:spAutoFit/>
          </a:bodyPr>
          <a:lstStyle/>
          <a:p>
            <a:pPr algn="just">
              <a:tabLst>
                <a:tab pos="1464945" algn="l"/>
              </a:tabLst>
            </a:pPr>
            <a:r>
              <a:rPr lang="en-GB" sz="1100" u="sng" dirty="0">
                <a:effectLst/>
                <a:latin typeface="Montserrat" panose="00000500000000000000" pitchFamily="50" charset="0"/>
                <a:ea typeface="Calibri" panose="020F0502020204030204" pitchFamily="34" charset="0"/>
                <a:cs typeface="Arial" panose="020B0604020202020204" pitchFamily="34" charset="0"/>
              </a:rPr>
              <a:t>April 2020</a:t>
            </a:r>
            <a:endParaRPr lang="en-GB" sz="1100" dirty="0">
              <a:effectLst/>
              <a:latin typeface="Montserrat" panose="00000500000000000000" pitchFamily="50" charset="0"/>
              <a:ea typeface="Calibri" panose="020F0502020204030204" pitchFamily="34" charset="0"/>
              <a:cs typeface="Arial" panose="020B0604020202020204" pitchFamily="34" charset="0"/>
            </a:endParaRPr>
          </a:p>
          <a:p>
            <a:pPr marL="171450" indent="-171450" algn="just">
              <a:buFont typeface="Arial" panose="020B0604020202020204" pitchFamily="34" charset="0"/>
              <a:buChar char="•"/>
            </a:pPr>
            <a:r>
              <a:rPr lang="en-GB" sz="1100" b="1" dirty="0">
                <a:effectLst/>
                <a:latin typeface="Montserrat" panose="00000500000000000000" pitchFamily="50" charset="0"/>
                <a:ea typeface="Calibri" panose="020F0502020204030204" pitchFamily="34" charset="0"/>
                <a:cs typeface="Arial" panose="020B0604020202020204" pitchFamily="34" charset="0"/>
              </a:rPr>
              <a:t>Survey Results:</a:t>
            </a:r>
            <a:r>
              <a:rPr lang="en-GB" sz="1100" b="1" dirty="0">
                <a:latin typeface="Montserrat" panose="00000500000000000000" pitchFamily="50" charset="0"/>
                <a:ea typeface="Calibri" panose="020F0502020204030204" pitchFamily="34" charset="0"/>
                <a:cs typeface="Arial" panose="020B0604020202020204" pitchFamily="34" charset="0"/>
              </a:rPr>
              <a:t> </a:t>
            </a:r>
            <a:r>
              <a:rPr lang="en-GB" sz="1100" dirty="0">
                <a:effectLst/>
                <a:latin typeface="Montserrat" panose="00000500000000000000" pitchFamily="50" charset="0"/>
                <a:ea typeface="Calibri" panose="020F0502020204030204" pitchFamily="34" charset="0"/>
                <a:cs typeface="Arial" panose="020B0604020202020204" pitchFamily="34" charset="0"/>
              </a:rPr>
              <a:t>Overall satisfaction with the clinic booking service was good - </a:t>
            </a:r>
            <a:r>
              <a:rPr lang="en-GB" sz="1100" b="1" dirty="0">
                <a:effectLst/>
                <a:latin typeface="Montserrat" panose="00000500000000000000" pitchFamily="50" charset="0"/>
                <a:ea typeface="Calibri" panose="020F0502020204030204" pitchFamily="34" charset="0"/>
                <a:cs typeface="Arial" panose="020B0604020202020204" pitchFamily="34" charset="0"/>
              </a:rPr>
              <a:t>84</a:t>
            </a:r>
            <a:r>
              <a:rPr lang="en-GB" sz="1100" dirty="0">
                <a:effectLst/>
                <a:latin typeface="Montserrat" panose="00000500000000000000" pitchFamily="50" charset="0"/>
                <a:ea typeface="Calibri" panose="020F0502020204030204" pitchFamily="34" charset="0"/>
                <a:cs typeface="Arial" panose="020B0604020202020204" pitchFamily="34" charset="0"/>
              </a:rPr>
              <a:t>% very satisfied or satisfied.</a:t>
            </a:r>
          </a:p>
          <a:p>
            <a:pPr marL="171450" indent="-171450" algn="just">
              <a:buFont typeface="Arial" panose="020B0604020202020204" pitchFamily="34" charset="0"/>
              <a:buChar char="•"/>
            </a:pPr>
            <a:endParaRPr lang="en-GB" sz="1100" dirty="0">
              <a:effectLst/>
              <a:latin typeface="Montserrat" panose="00000500000000000000" pitchFamily="50" charset="0"/>
              <a:ea typeface="Calibri" panose="020F0502020204030204" pitchFamily="34" charset="0"/>
              <a:cs typeface="Arial" panose="020B0604020202020204" pitchFamily="34" charset="0"/>
            </a:endParaRPr>
          </a:p>
          <a:p>
            <a:pPr algn="just"/>
            <a:r>
              <a:rPr lang="en-GB" sz="1100" b="1" dirty="0">
                <a:effectLst/>
                <a:latin typeface="Montserrat" panose="00000500000000000000" pitchFamily="50" charset="0"/>
                <a:ea typeface="Calibri" panose="020F0502020204030204" pitchFamily="34" charset="0"/>
                <a:cs typeface="Arial" panose="020B0604020202020204" pitchFamily="34" charset="0"/>
              </a:rPr>
              <a:t>Causes of dissatisfaction</a:t>
            </a:r>
            <a:r>
              <a:rPr lang="en-GB" sz="1100" dirty="0">
                <a:effectLst/>
                <a:latin typeface="Montserrat" panose="00000500000000000000" pitchFamily="50" charset="0"/>
                <a:ea typeface="Calibri" panose="020F0502020204030204" pitchFamily="34" charset="0"/>
                <a:cs typeface="Arial" panose="020B0604020202020204" pitchFamily="34" charset="0"/>
              </a:rPr>
              <a:t>: </a:t>
            </a:r>
          </a:p>
          <a:p>
            <a:pPr marL="171450" indent="-171450" algn="just">
              <a:buFont typeface="Arial" panose="020B0604020202020204" pitchFamily="34" charset="0"/>
              <a:buChar char="•"/>
            </a:pPr>
            <a:r>
              <a:rPr lang="en-GB" sz="1100" dirty="0">
                <a:effectLst/>
                <a:latin typeface="Montserrat" panose="00000500000000000000" pitchFamily="50" charset="0"/>
                <a:ea typeface="Calibri" panose="020F0502020204030204" pitchFamily="34" charset="0"/>
                <a:cs typeface="Arial" panose="020B0604020202020204" pitchFamily="34" charset="0"/>
              </a:rPr>
              <a:t>Difficulty contacting appointments team to chase and change appointments</a:t>
            </a:r>
          </a:p>
          <a:p>
            <a:pPr marL="171450" indent="-171450" algn="just">
              <a:buFont typeface="Arial" panose="020B0604020202020204" pitchFamily="34" charset="0"/>
              <a:buChar char="•"/>
            </a:pPr>
            <a:r>
              <a:rPr lang="en-GB" sz="1100" dirty="0">
                <a:effectLst/>
                <a:latin typeface="Montserrat" panose="00000500000000000000" pitchFamily="50" charset="0"/>
                <a:ea typeface="Calibri" panose="020F0502020204030204" pitchFamily="34" charset="0"/>
                <a:cs typeface="Arial" panose="020B0604020202020204" pitchFamily="34" charset="0"/>
              </a:rPr>
              <a:t>Not enough notice before clinic appointment (only </a:t>
            </a:r>
            <a:r>
              <a:rPr lang="en-GB" sz="1100" b="1" dirty="0">
                <a:effectLst/>
                <a:latin typeface="Montserrat" panose="00000500000000000000" pitchFamily="50" charset="0"/>
                <a:ea typeface="Calibri" panose="020F0502020204030204" pitchFamily="34" charset="0"/>
                <a:cs typeface="Arial" panose="020B0604020202020204" pitchFamily="34" charset="0"/>
              </a:rPr>
              <a:t>52</a:t>
            </a:r>
            <a:r>
              <a:rPr lang="en-GB" sz="1100" dirty="0">
                <a:effectLst/>
                <a:latin typeface="Montserrat" panose="00000500000000000000" pitchFamily="50" charset="0"/>
                <a:ea typeface="Calibri" panose="020F0502020204030204" pitchFamily="34" charset="0"/>
                <a:cs typeface="Arial" panose="020B0604020202020204" pitchFamily="34" charset="0"/>
              </a:rPr>
              <a:t>% &gt;3 week-notice before clinic date)</a:t>
            </a:r>
          </a:p>
          <a:p>
            <a:pPr marL="171450" indent="-171450" algn="just">
              <a:buFont typeface="Arial" panose="020B0604020202020204" pitchFamily="34" charset="0"/>
              <a:buChar char="•"/>
            </a:pPr>
            <a:r>
              <a:rPr lang="en-GB" sz="1100" b="1" dirty="0">
                <a:effectLst/>
                <a:latin typeface="Montserrat" panose="00000500000000000000" pitchFamily="50" charset="0"/>
                <a:ea typeface="Calibri" panose="020F0502020204030204" pitchFamily="34" charset="0"/>
                <a:cs typeface="Arial" panose="020B0604020202020204" pitchFamily="34" charset="0"/>
              </a:rPr>
              <a:t>15</a:t>
            </a:r>
            <a:r>
              <a:rPr lang="en-GB" sz="1100" dirty="0">
                <a:effectLst/>
                <a:latin typeface="Montserrat" panose="00000500000000000000" pitchFamily="50" charset="0"/>
                <a:ea typeface="Calibri" panose="020F0502020204030204" pitchFamily="34" charset="0"/>
                <a:cs typeface="Arial" panose="020B0604020202020204" pitchFamily="34" charset="0"/>
              </a:rPr>
              <a:t>% had to contact the hospital themselves</a:t>
            </a:r>
          </a:p>
          <a:p>
            <a:pPr marL="171450" indent="-171450" algn="just">
              <a:buFont typeface="Arial" panose="020B0604020202020204" pitchFamily="34" charset="0"/>
              <a:buChar char="•"/>
            </a:pPr>
            <a:endParaRPr lang="en-GB" sz="1100" dirty="0">
              <a:effectLst/>
              <a:latin typeface="Montserrat" panose="00000500000000000000" pitchFamily="50" charset="0"/>
              <a:ea typeface="Calibri" panose="020F0502020204030204" pitchFamily="34" charset="0"/>
              <a:cs typeface="Arial" panose="020B0604020202020204" pitchFamily="34" charset="0"/>
            </a:endParaRPr>
          </a:p>
          <a:p>
            <a:pPr marL="171450" indent="-171450" algn="just">
              <a:buFont typeface="Arial" panose="020B0604020202020204" pitchFamily="34" charset="0"/>
              <a:buChar char="•"/>
            </a:pPr>
            <a:r>
              <a:rPr lang="en-GB" sz="1100" dirty="0">
                <a:solidFill>
                  <a:schemeClr val="tx1"/>
                </a:solidFill>
                <a:latin typeface="Montserrat" panose="00000500000000000000" pitchFamily="50" charset="0"/>
                <a:cs typeface="Arial" panose="020B0604020202020204" pitchFamily="34" charset="0"/>
              </a:rPr>
              <a:t>The perceived appropriateness of the time interval between follow up appointments was reasonable, (</a:t>
            </a:r>
            <a:r>
              <a:rPr lang="en-GB" sz="1100" b="1" dirty="0">
                <a:solidFill>
                  <a:schemeClr val="tx1"/>
                </a:solidFill>
                <a:latin typeface="Montserrat" panose="00000500000000000000" pitchFamily="50" charset="0"/>
                <a:cs typeface="Arial" panose="020B0604020202020204" pitchFamily="34" charset="0"/>
              </a:rPr>
              <a:t>80%</a:t>
            </a:r>
            <a:r>
              <a:rPr lang="en-GB" sz="1100" dirty="0">
                <a:solidFill>
                  <a:schemeClr val="tx1"/>
                </a:solidFill>
                <a:latin typeface="Montserrat" panose="00000500000000000000" pitchFamily="50" charset="0"/>
                <a:cs typeface="Arial" panose="020B0604020202020204" pitchFamily="34" charset="0"/>
              </a:rPr>
              <a:t>) but there is room to improve. It showed that there are inconsistences in the way that patients and their families are informed of the appointment and re-confirming appointments.</a:t>
            </a:r>
          </a:p>
          <a:p>
            <a:pPr algn="just"/>
            <a:endParaRPr lang="en-GB" sz="1100" dirty="0">
              <a:effectLst/>
              <a:latin typeface="Montserrat" panose="00000500000000000000" pitchFamily="50" charset="0"/>
              <a:ea typeface="Calibri" panose="020F0502020204030204" pitchFamily="34" charset="0"/>
              <a:cs typeface="Arial" panose="020B0604020202020204" pitchFamily="34" charset="0"/>
            </a:endParaRPr>
          </a:p>
          <a:p>
            <a:pPr marL="171450" indent="-171450" algn="just">
              <a:buFont typeface="Arial" panose="020B0604020202020204" pitchFamily="34" charset="0"/>
              <a:buChar char="•"/>
            </a:pPr>
            <a:r>
              <a:rPr lang="en-GB" sz="1100" dirty="0">
                <a:effectLst/>
                <a:latin typeface="Montserrat" panose="00000500000000000000" pitchFamily="50" charset="0"/>
                <a:ea typeface="Calibri" panose="020F0502020204030204" pitchFamily="34" charset="0"/>
                <a:cs typeface="Arial" panose="020B0604020202020204" pitchFamily="34" charset="0"/>
              </a:rPr>
              <a:t>It shows that some patient and families wish to have a personal choice when booking date/time of next appointment (</a:t>
            </a:r>
            <a:r>
              <a:rPr lang="en-GB" sz="1100" b="1" dirty="0">
                <a:effectLst/>
                <a:latin typeface="Montserrat" panose="00000500000000000000" pitchFamily="50" charset="0"/>
                <a:ea typeface="Calibri" panose="020F0502020204030204" pitchFamily="34" charset="0"/>
                <a:cs typeface="Arial" panose="020B0604020202020204" pitchFamily="34" charset="0"/>
              </a:rPr>
              <a:t>58</a:t>
            </a:r>
            <a:r>
              <a:rPr lang="en-GB" sz="1100" dirty="0">
                <a:effectLst/>
                <a:latin typeface="Montserrat" panose="00000500000000000000" pitchFamily="50" charset="0"/>
                <a:ea typeface="Calibri" panose="020F0502020204030204" pitchFamily="34" charset="0"/>
                <a:cs typeface="Arial" panose="020B0604020202020204" pitchFamily="34" charset="0"/>
              </a:rPr>
              <a:t>%) and wish to verbally agree and book provisionally next appointment with clinician in clinic (</a:t>
            </a:r>
            <a:r>
              <a:rPr lang="en-GB" sz="1100" b="1" dirty="0">
                <a:effectLst/>
                <a:latin typeface="Montserrat" panose="00000500000000000000" pitchFamily="50" charset="0"/>
                <a:ea typeface="Calibri" panose="020F0502020204030204" pitchFamily="34" charset="0"/>
                <a:cs typeface="Arial" panose="020B0604020202020204" pitchFamily="34" charset="0"/>
              </a:rPr>
              <a:t>36</a:t>
            </a:r>
            <a:r>
              <a:rPr lang="en-GB" sz="1100" dirty="0">
                <a:effectLst/>
                <a:latin typeface="Montserrat" panose="00000500000000000000" pitchFamily="50" charset="0"/>
                <a:ea typeface="Calibri" panose="020F0502020204030204" pitchFamily="34" charset="0"/>
                <a:cs typeface="Arial" panose="020B0604020202020204" pitchFamily="34" charset="0"/>
              </a:rPr>
              <a:t>%).</a:t>
            </a:r>
          </a:p>
          <a:p>
            <a:pPr marL="171450" indent="-171450" algn="just">
              <a:buFont typeface="Arial" panose="020B0604020202020204" pitchFamily="34" charset="0"/>
              <a:buChar char="•"/>
            </a:pPr>
            <a:endParaRPr lang="en-GB" sz="1100" dirty="0">
              <a:effectLst/>
              <a:latin typeface="Montserrat" panose="00000500000000000000" pitchFamily="50"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07756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p:txBody>
          <a:bodyPr>
            <a:noAutofit/>
          </a:bodyPr>
          <a:lstStyle/>
          <a:p>
            <a:r>
              <a:rPr lang="en-GB" sz="2000" dirty="0"/>
              <a:t>Improving clinic booking system - Guy’s and St Thomas’ NHS Foundation Trust</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323528" y="843558"/>
            <a:ext cx="8424936" cy="4176464"/>
          </a:xfrm>
        </p:spPr>
        <p:txBody>
          <a:bodyPr>
            <a:normAutofit lnSpcReduction="10000"/>
          </a:bodyPr>
          <a:lstStyle/>
          <a:p>
            <a:pPr marL="0" indent="0" algn="just">
              <a:lnSpc>
                <a:spcPct val="150000"/>
              </a:lnSpc>
              <a:buNone/>
            </a:pPr>
            <a:r>
              <a:rPr lang="en-GB" sz="1100" b="1" dirty="0">
                <a:solidFill>
                  <a:schemeClr val="tx1"/>
                </a:solidFill>
                <a:latin typeface="Montserrat" panose="00000500000000000000" pitchFamily="50" charset="0"/>
                <a:cs typeface="Arial" panose="020B0604020202020204" pitchFamily="34" charset="0"/>
              </a:rPr>
              <a:t>Challenges</a:t>
            </a:r>
          </a:p>
          <a:p>
            <a:pPr marL="0" indent="0">
              <a:buNone/>
            </a:pPr>
            <a:endParaRPr lang="en-GB" sz="900" dirty="0"/>
          </a:p>
          <a:p>
            <a:pPr algn="just">
              <a:lnSpc>
                <a:spcPct val="150000"/>
              </a:lnSpc>
              <a:buFont typeface="Arial" panose="020B0604020202020204" pitchFamily="34" charset="0"/>
              <a:buChar char="•"/>
            </a:pPr>
            <a:r>
              <a:rPr lang="en-GB" sz="1100" dirty="0"/>
              <a:t>Strategies were discussed as a team on how to increase engagement with the survey by mentioning it at the beginning of consultations, but it continued to remain a challenge.</a:t>
            </a:r>
          </a:p>
          <a:p>
            <a:pPr algn="just">
              <a:lnSpc>
                <a:spcPct val="150000"/>
              </a:lnSpc>
              <a:buFont typeface="Arial" panose="020B0604020202020204" pitchFamily="34" charset="0"/>
              <a:buChar char="•"/>
            </a:pPr>
            <a:r>
              <a:rPr lang="en-GB" sz="1100" dirty="0"/>
              <a:t>Patients and their families had a reluctance to attend hospital and A&amp;E out of fear of contracting the Coronavirus.</a:t>
            </a:r>
          </a:p>
          <a:p>
            <a:pPr algn="just">
              <a:lnSpc>
                <a:spcPct val="150000"/>
              </a:lnSpc>
              <a:buFont typeface="Arial" panose="020B0604020202020204" pitchFamily="34" charset="0"/>
              <a:buChar char="•"/>
            </a:pPr>
            <a:r>
              <a:rPr lang="en-GB" sz="1100" dirty="0"/>
              <a:t>The teams EQIP champion was re-deployed from 30 March until 8 June to a different role (to cover acute service-Paediatric Specialities) which meant they were no longer working with the Complex Epilepsy Team during this time.</a:t>
            </a:r>
          </a:p>
          <a:p>
            <a:pPr algn="just">
              <a:lnSpc>
                <a:spcPct val="150000"/>
              </a:lnSpc>
              <a:buFont typeface="Arial" panose="020B0604020202020204" pitchFamily="34" charset="0"/>
              <a:buChar char="•"/>
            </a:pPr>
            <a:r>
              <a:rPr lang="en-GB" sz="1100" dirty="0"/>
              <a:t>Keeping open communication with the epilepsy team via virtual meetings became difficult due to changes in shift work patterns.</a:t>
            </a:r>
          </a:p>
          <a:p>
            <a:pPr algn="just">
              <a:lnSpc>
                <a:spcPct val="150000"/>
              </a:lnSpc>
              <a:buFont typeface="Arial" panose="020B0604020202020204" pitchFamily="34" charset="0"/>
              <a:buChar char="•"/>
            </a:pPr>
            <a:r>
              <a:rPr lang="en-GB" sz="1100" dirty="0"/>
              <a:t>Feb 20 - Due to the delays in preparing the survey, the data collection period was amended (initially was supposed to be January and February 2020) to a 6-week period extending until the 31st March.</a:t>
            </a:r>
          </a:p>
          <a:p>
            <a:pPr algn="just">
              <a:lnSpc>
                <a:spcPct val="150000"/>
              </a:lnSpc>
              <a:buFont typeface="Arial" panose="020B0604020202020204" pitchFamily="34" charset="0"/>
              <a:buChar char="•"/>
            </a:pPr>
            <a:r>
              <a:rPr lang="en-GB" sz="1100" dirty="0"/>
              <a:t>March 20 – Unable to offer surveys in March because all face-to-face epilepsy clinics were replaced with telephone or virtual clinics due to the impact of the pandemic.</a:t>
            </a:r>
          </a:p>
          <a:p>
            <a:pPr algn="just">
              <a:lnSpc>
                <a:spcPct val="150000"/>
              </a:lnSpc>
              <a:buFont typeface="Arial" panose="020B0604020202020204" pitchFamily="34" charset="0"/>
              <a:buChar char="•"/>
            </a:pPr>
            <a:r>
              <a:rPr lang="en-GB" sz="1100" dirty="0"/>
              <a:t> </a:t>
            </a:r>
          </a:p>
          <a:p>
            <a:pPr algn="just">
              <a:lnSpc>
                <a:spcPct val="150000"/>
              </a:lnSpc>
            </a:pPr>
            <a:endParaRPr lang="en-GB" sz="11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00" b="1"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2619968914"/>
      </p:ext>
    </p:extLst>
  </p:cSld>
  <p:clrMapOvr>
    <a:masterClrMapping/>
  </p:clrMapOvr>
</p:sld>
</file>

<file path=ppt/theme/theme1.xml><?xml version="1.0" encoding="utf-8"?>
<a:theme xmlns:a="http://schemas.openxmlformats.org/drawingml/2006/main" name="Office Theme">
  <a:themeElements>
    <a:clrScheme name="RCPCH Colours">
      <a:dk1>
        <a:sysClr val="windowText" lastClr="000000"/>
      </a:dk1>
      <a:lt1>
        <a:sysClr val="window" lastClr="FFFFFF"/>
      </a:lt1>
      <a:dk2>
        <a:srgbClr val="0D0D58"/>
      </a:dk2>
      <a:lt2>
        <a:srgbClr val="FFFFFF"/>
      </a:lt2>
      <a:accent1>
        <a:srgbClr val="11A7F2"/>
      </a:accent1>
      <a:accent2>
        <a:srgbClr val="3366CC"/>
      </a:accent2>
      <a:accent3>
        <a:srgbClr val="E00087"/>
      </a:accent3>
      <a:accent4>
        <a:srgbClr val="66CC33"/>
      </a:accent4>
      <a:accent5>
        <a:srgbClr val="E60700"/>
      </a:accent5>
      <a:accent6>
        <a:srgbClr val="FF8000"/>
      </a:accent6>
      <a:hlink>
        <a:srgbClr val="E0008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Source xmlns="http://schemas.microsoft.com/sharepoint/v3/fields" xsi:nil="true"/>
    <TaxCatchAll xmlns="19cfbb22-967d-441b-b2d0-56543b08ad7d">
      <Value>2</Value>
      <Value>1</Value>
    </TaxCatchAll>
    <lcf76f155ced4ddcb4097134ff3c332f xmlns="e7b00261-fff3-41e0-a06e-29be7bbb4b90">
      <Terms xmlns="http://schemas.microsoft.com/office/infopath/2007/PartnerControls"/>
    </lcf76f155ced4ddcb4097134ff3c332f>
    <i17683cc25004393bf5e7a85079a67d2 xmlns="19cfbb22-967d-441b-b2d0-56543b08ad7d">
      <Terms xmlns="http://schemas.microsoft.com/office/infopath/2007/PartnerControls"/>
    </i17683cc25004393bf5e7a85079a67d2>
    <pbf2f93df8dd4eb080efdd315b87a374 xmlns="19cfbb22-967d-441b-b2d0-56543b08ad7d">
      <Terms xmlns="http://schemas.microsoft.com/office/infopath/2007/PartnerControls">
        <TermInfo xmlns="http://schemas.microsoft.com/office/infopath/2007/PartnerControls">
          <TermName xmlns="http://schemas.microsoft.com/office/infopath/2007/PartnerControls">Quality Improvement</TermName>
          <TermId xmlns="http://schemas.microsoft.com/office/infopath/2007/PartnerControls">f929b268-8fc1-4432-9c8d-4653c804bdfc</TermId>
        </TermInfo>
      </Terms>
    </pbf2f93df8dd4eb080efdd315b87a374>
    <nf553947567e4e08a7a428dd067c6ddf xmlns="19cfbb22-967d-441b-b2d0-56543b08ad7d">
      <Terms xmlns="http://schemas.microsoft.com/office/infopath/2007/PartnerControls"/>
    </nf553947567e4e08a7a428dd067c6ddf>
    <Project_x002f__x0020_contract_x0020_end_x0020_date xmlns="19cfbb22-967d-441b-b2d0-56543b08ad7d" xsi:nil="true"/>
    <mc9a21fcd6b24904b2be8748004271cc xmlns="19cfbb22-967d-441b-b2d0-56543b08ad7d">
      <Terms xmlns="http://schemas.microsoft.com/office/infopath/2007/PartnerControls">
        <TermInfo xmlns="http://schemas.microsoft.com/office/infopath/2007/PartnerControls">
          <TermName xmlns="http://schemas.microsoft.com/office/infopath/2007/PartnerControls">Research ＆ Quality Improvement</TermName>
          <TermId xmlns="http://schemas.microsoft.com/office/infopath/2007/PartnerControls">40ffecb9-eb64-4eb4-bbcd-9ff92017558e</TermId>
        </TermInfo>
      </Terms>
    </mc9a21fcd6b24904b2be8748004271cc>
    <fdb3048ee4f64c2ab103fa5c08134177 xmlns="19cfbb22-967d-441b-b2d0-56543b08ad7d">
      <Terms xmlns="http://schemas.microsoft.com/office/infopath/2007/PartnerControls"/>
    </fdb3048ee4f64c2ab103fa5c08134177>
    <n63e5b34d79144c59fc93a19d30f3a0b xmlns="19cfbb22-967d-441b-b2d0-56543b08ad7d">
      <Terms xmlns="http://schemas.microsoft.com/office/infopath/2007/PartnerControls"/>
    </n63e5b34d79144c59fc93a19d30f3a0b>
    <MediaLengthInSeconds xmlns="e7b00261-fff3-41e0-a06e-29be7bbb4b90" xsi:nil="true"/>
    <SharedWithUsers xmlns="19cfbb22-967d-441b-b2d0-56543b08ad7d">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73892B6BD4C814D864FE852C6B62926" ma:contentTypeVersion="32" ma:contentTypeDescription="Create a new document." ma:contentTypeScope="" ma:versionID="43a092e388befc42c59aa7a5e68b34ef">
  <xsd:schema xmlns:xsd="http://www.w3.org/2001/XMLSchema" xmlns:xs="http://www.w3.org/2001/XMLSchema" xmlns:p="http://schemas.microsoft.com/office/2006/metadata/properties" xmlns:ns2="19cfbb22-967d-441b-b2d0-56543b08ad7d" xmlns:ns3="http://schemas.microsoft.com/sharepoint/v3/fields" xmlns:ns4="e7b00261-fff3-41e0-a06e-29be7bbb4b90" targetNamespace="http://schemas.microsoft.com/office/2006/metadata/properties" ma:root="true" ma:fieldsID="224c33fb47e9347930edbe9cd0369c4b" ns2:_="" ns3:_="" ns4:_="">
    <xsd:import namespace="19cfbb22-967d-441b-b2d0-56543b08ad7d"/>
    <xsd:import namespace="http://schemas.microsoft.com/sharepoint/v3/fields"/>
    <xsd:import namespace="e7b00261-fff3-41e0-a06e-29be7bbb4b90"/>
    <xsd:element name="properties">
      <xsd:complexType>
        <xsd:sequence>
          <xsd:element name="documentManagement">
            <xsd:complexType>
              <xsd:all>
                <xsd:element ref="ns2:nf553947567e4e08a7a428dd067c6ddf" minOccurs="0"/>
                <xsd:element ref="ns2:TaxCatchAll" minOccurs="0"/>
                <xsd:element ref="ns2:pbf2f93df8dd4eb080efdd315b87a374" minOccurs="0"/>
                <xsd:element ref="ns2:mc9a21fcd6b24904b2be8748004271cc" minOccurs="0"/>
                <xsd:element ref="ns2:fdb3048ee4f64c2ab103fa5c08134177" minOccurs="0"/>
                <xsd:element ref="ns2:i17683cc25004393bf5e7a85079a67d2" minOccurs="0"/>
                <xsd:element ref="ns2:Project_x002f__x0020_contract_x0020_end_x0020_date" minOccurs="0"/>
                <xsd:element ref="ns2:n63e5b34d79144c59fc93a19d30f3a0b" minOccurs="0"/>
                <xsd:element ref="ns3:_Source" minOccurs="0"/>
                <xsd:element ref="ns4:MediaServiceMetadata" minOccurs="0"/>
                <xsd:element ref="ns4:MediaServiceFastMetadata" minOccurs="0"/>
                <xsd:element ref="ns4:MediaServiceDateTaken" minOccurs="0"/>
                <xsd:element ref="ns4:MediaServiceAutoTags" minOccurs="0"/>
                <xsd:element ref="ns4:MediaLengthInSeconds" minOccurs="0"/>
                <xsd:element ref="ns4:MediaServiceAutoKeyPoints" minOccurs="0"/>
                <xsd:element ref="ns4:MediaServiceKeyPoints" minOccurs="0"/>
                <xsd:element ref="ns4:MediaServiceGenerationTime" minOccurs="0"/>
                <xsd:element ref="ns4:MediaServiceEventHashCode" minOccurs="0"/>
                <xsd:element ref="ns4:MediaServiceOCR" minOccurs="0"/>
                <xsd:element ref="ns4:lcf76f155ced4ddcb4097134ff3c332f" minOccurs="0"/>
                <xsd:element ref="ns2:SharedWithUsers" minOccurs="0"/>
                <xsd:element ref="ns2:SharedWithDetails" minOccurs="0"/>
                <xsd:element ref="ns4:MediaServiceObjectDetectorVersions" minOccurs="0"/>
                <xsd:element ref="ns4:MediaServiceSearchPropertie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cfbb22-967d-441b-b2d0-56543b08ad7d" elementFormDefault="qualified">
    <xsd:import namespace="http://schemas.microsoft.com/office/2006/documentManagement/types"/>
    <xsd:import namespace="http://schemas.microsoft.com/office/infopath/2007/PartnerControls"/>
    <xsd:element name="nf553947567e4e08a7a428dd067c6ddf" ma:index="9" nillable="true" ma:taxonomy="true" ma:internalName="nf553947567e4e08a7a428dd067c6ddf" ma:taxonomyFieldName="Business_x0020_Activity" ma:displayName="Business Activity" ma:default="" ma:fieldId="{7f553947-567e-4e08-a7a4-28dd067c6ddf}" ma:sspId="72c748ba-2422-442a-8da0-8c3a11393106" ma:termSetId="281f97d3-173f-40b8-9fc1-2bb96af60e0e"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c84e03c9-4683-4d6d-9e6e-c6fa35f1947e}" ma:internalName="TaxCatchAll" ma:showField="CatchAllData" ma:web="19cfbb22-967d-441b-b2d0-56543b08ad7d">
      <xsd:complexType>
        <xsd:complexContent>
          <xsd:extension base="dms:MultiChoiceLookup">
            <xsd:sequence>
              <xsd:element name="Value" type="dms:Lookup" maxOccurs="unbounded" minOccurs="0" nillable="true"/>
            </xsd:sequence>
          </xsd:extension>
        </xsd:complexContent>
      </xsd:complexType>
    </xsd:element>
    <xsd:element name="pbf2f93df8dd4eb080efdd315b87a374" ma:index="12" nillable="true" ma:taxonomy="true" ma:internalName="pbf2f93df8dd4eb080efdd315b87a374" ma:taxonomyFieldName="Business_x0020_Function" ma:displayName="Business Function" ma:default="2;#Quality Improvement|f929b268-8fc1-4432-9c8d-4653c804bdfc" ma:fieldId="{9bf2f93d-f8dd-4eb0-80ef-dd315b87a374}" ma:sspId="72c748ba-2422-442a-8da0-8c3a11393106" ma:termSetId="1a054ad0-931e-4bb0-a70b-dc33d2e19bcb" ma:anchorId="c788aced-109f-432d-9368-116094370ebc" ma:open="false" ma:isKeyword="false">
      <xsd:complexType>
        <xsd:sequence>
          <xsd:element ref="pc:Terms" minOccurs="0" maxOccurs="1"/>
        </xsd:sequence>
      </xsd:complexType>
    </xsd:element>
    <xsd:element name="mc9a21fcd6b24904b2be8748004271cc" ma:index="14" nillable="true" ma:taxonomy="true" ma:internalName="mc9a21fcd6b24904b2be8748004271cc" ma:taxonomyFieldName="Division" ma:displayName="Division" ma:default="1;#Research ＆ Quality Improvement|40ffecb9-eb64-4eb4-bbcd-9ff92017558e" ma:fieldId="{6c9a21fc-d6b2-4904-b2be-8748004271cc}" ma:sspId="72c748ba-2422-442a-8da0-8c3a11393106" ma:termSetId="854525bc-11e5-4801-9a2e-02bd235a7eec" ma:anchorId="00000000-0000-0000-0000-000000000000" ma:open="false" ma:isKeyword="false">
      <xsd:complexType>
        <xsd:sequence>
          <xsd:element ref="pc:Terms" minOccurs="0" maxOccurs="1"/>
        </xsd:sequence>
      </xsd:complexType>
    </xsd:element>
    <xsd:element name="fdb3048ee4f64c2ab103fa5c08134177" ma:index="16" nillable="true" ma:taxonomy="true" ma:internalName="fdb3048ee4f64c2ab103fa5c08134177" ma:taxonomyFieldName="Document_x0020_status" ma:displayName="Document status" ma:default="" ma:fieldId="{fdb3048e-e4f6-4c2a-b103-fa5c08134177}" ma:sspId="72c748ba-2422-442a-8da0-8c3a11393106" ma:termSetId="81537ae4-bb63-4a0b-b036-a59c8bb24956" ma:anchorId="00000000-0000-0000-0000-000000000000" ma:open="false" ma:isKeyword="false">
      <xsd:complexType>
        <xsd:sequence>
          <xsd:element ref="pc:Terms" minOccurs="0" maxOccurs="1"/>
        </xsd:sequence>
      </xsd:complexType>
    </xsd:element>
    <xsd:element name="i17683cc25004393bf5e7a85079a67d2" ma:index="18" nillable="true" ma:taxonomy="true" ma:internalName="i17683cc25004393bf5e7a85079a67d2" ma:taxonomyFieldName="Information_x0020_type" ma:displayName="Information type" ma:default="" ma:fieldId="{217683cc-2500-4393-bf5e-7a85079a67d2}" ma:sspId="72c748ba-2422-442a-8da0-8c3a11393106" ma:termSetId="7c5dc89c-5a38-404b-b798-27b2a4c32a36" ma:anchorId="00000000-0000-0000-0000-000000000000" ma:open="false" ma:isKeyword="false">
      <xsd:complexType>
        <xsd:sequence>
          <xsd:element ref="pc:Terms" minOccurs="0" maxOccurs="1"/>
        </xsd:sequence>
      </xsd:complexType>
    </xsd:element>
    <xsd:element name="Project_x002f__x0020_contract_x0020_end_x0020_date" ma:index="19" nillable="true" ma:displayName="Project/ contract end date" ma:format="DateOnly" ma:internalName="Project_x002F__x0020_contract_x0020_end_x0020_date">
      <xsd:simpleType>
        <xsd:restriction base="dms:DateTime"/>
      </xsd:simpleType>
    </xsd:element>
    <xsd:element name="n63e5b34d79144c59fc93a19d30f3a0b" ma:index="21" nillable="true" ma:taxonomy="true" ma:internalName="n63e5b34d79144c59fc93a19d30f3a0b" ma:taxonomyFieldName="Project_x002F__x0020_contract_x0020_status" ma:displayName="Project/ contract status" ma:default="" ma:fieldId="{763e5b34-d791-44c5-9fc9-3a19d30f3a0b}" ma:sspId="72c748ba-2422-442a-8da0-8c3a11393106" ma:termSetId="6fb53340-93dd-45ae-88d8-d63e0eb70bfd" ma:anchorId="00000000-0000-0000-0000-000000000000" ma:open="false" ma:isKeyword="false">
      <xsd:complexType>
        <xsd:sequence>
          <xsd:element ref="pc:Terms" minOccurs="0" maxOccurs="1"/>
        </xsd:sequence>
      </xsd:complexType>
    </xsd:element>
    <xsd:element name="SharedWithUsers" ma:index="3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ource" ma:index="22" nillable="true" ma:displayName="Source filepath" ma:description="References to resources from which this resource was derived. This is the filepath that was lifted from the Q Drive" ma:internalName="_Sourc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7b00261-fff3-41e0-a06e-29be7bbb4b90" elementFormDefault="qualified">
    <xsd:import namespace="http://schemas.microsoft.com/office/2006/documentManagement/types"/>
    <xsd:import namespace="http://schemas.microsoft.com/office/infopath/2007/PartnerControls"/>
    <xsd:element name="MediaServiceMetadata" ma:index="23" nillable="true" ma:displayName="MediaServiceMetadata" ma:hidden="true" ma:internalName="MediaServiceMetadata" ma:readOnly="true">
      <xsd:simpleType>
        <xsd:restriction base="dms:Note"/>
      </xsd:simpleType>
    </xsd:element>
    <xsd:element name="MediaServiceFastMetadata" ma:index="24" nillable="true" ma:displayName="MediaServiceFastMetadata" ma:hidden="true" ma:internalName="MediaServiceFastMetadata" ma:readOnly="true">
      <xsd:simpleType>
        <xsd:restriction base="dms:Note"/>
      </xsd:simpleType>
    </xsd:element>
    <xsd:element name="MediaServiceDateTaken" ma:index="25" nillable="true" ma:displayName="MediaServiceDateTaken" ma:hidden="true" ma:internalName="MediaServiceDateTaken" ma:readOnly="true">
      <xsd:simpleType>
        <xsd:restriction base="dms:Text"/>
      </xsd:simpleType>
    </xsd:element>
    <xsd:element name="MediaServiceAutoTags" ma:index="26" nillable="true" ma:displayName="Tags" ma:internalName="MediaServiceAutoTags"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MediaServiceAutoKeyPoints" ma:index="28" nillable="true" ma:displayName="MediaServiceAutoKeyPoints" ma:hidden="true" ma:internalName="MediaServiceAutoKeyPoints" ma:readOnly="true">
      <xsd:simpleType>
        <xsd:restriction base="dms:Note"/>
      </xsd:simpleType>
    </xsd:element>
    <xsd:element name="MediaServiceKeyPoints" ma:index="29" nillable="true" ma:displayName="KeyPoints" ma:internalName="MediaServiceKeyPoints" ma:readOnly="true">
      <xsd:simpleType>
        <xsd:restriction base="dms:Note">
          <xsd:maxLength value="255"/>
        </xsd:restriction>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EventHashCode" ma:index="31" nillable="true" ma:displayName="MediaServiceEventHashCode" ma:hidden="true" ma:internalName="MediaServiceEventHashCode" ma:readOnly="true">
      <xsd:simpleType>
        <xsd:restriction base="dms:Text"/>
      </xsd:simpleType>
    </xsd:element>
    <xsd:element name="MediaServiceOCR" ma:index="32" nillable="true" ma:displayName="Extracted Text" ma:internalName="MediaServiceOCR" ma:readOnly="true">
      <xsd:simpleType>
        <xsd:restriction base="dms:Note">
          <xsd:maxLength value="255"/>
        </xsd:restriction>
      </xsd:simpleType>
    </xsd:element>
    <xsd:element name="lcf76f155ced4ddcb4097134ff3c332f" ma:index="34" nillable="true" ma:taxonomy="true" ma:internalName="lcf76f155ced4ddcb4097134ff3c332f" ma:taxonomyFieldName="MediaServiceImageTags" ma:displayName="Image Tags" ma:readOnly="false" ma:fieldId="{5cf76f15-5ced-4ddc-b409-7134ff3c332f}" ma:taxonomyMulti="true" ma:sspId="72c748ba-2422-442a-8da0-8c3a1139310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38" nillable="true" ma:displayName="MediaServiceSearchProperties" ma:hidden="true" ma:internalName="MediaServiceSearchProperties" ma:readOnly="true">
      <xsd:simpleType>
        <xsd:restriction base="dms:Note"/>
      </xsd:simpleType>
    </xsd:element>
    <xsd:element name="MediaServiceLocation" ma:index="39" nillable="true" ma:displayName="Location" ma:descrip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0B52ABB-3948-495F-8B80-D5F3B6115A4C}">
  <ds:schemaRefs>
    <ds:schemaRef ds:uri="19d55dec-64db-48ca-8a2a-bb7d318d4195"/>
    <ds:schemaRef ds:uri="5acc4cad-2aa3-4eb2-8220-20c2ac6d16f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fields"/>
    <ds:schemaRef ds:uri="http://schemas.openxmlformats.org/package/2006/metadata/core-properties"/>
    <ds:schemaRef ds:uri="http://www.w3.org/XML/1998/namespace"/>
    <ds:schemaRef ds:uri="19cfbb22-967d-441b-b2d0-56543b08ad7d"/>
    <ds:schemaRef ds:uri="e7b00261-fff3-41e0-a06e-29be7bbb4b90"/>
  </ds:schemaRefs>
</ds:datastoreItem>
</file>

<file path=customXml/itemProps2.xml><?xml version="1.0" encoding="utf-8"?>
<ds:datastoreItem xmlns:ds="http://schemas.openxmlformats.org/officeDocument/2006/customXml" ds:itemID="{DD672C6A-44AC-4491-B1A3-C704B32FD9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cfbb22-967d-441b-b2d0-56543b08ad7d"/>
    <ds:schemaRef ds:uri="http://schemas.microsoft.com/sharepoint/v3/fields"/>
    <ds:schemaRef ds:uri="e7b00261-fff3-41e0-a06e-29be7bbb4b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0FA2067-290E-40B1-9BC8-CCD0CB98B20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47761</TotalTime>
  <Words>1534</Words>
  <Application>Microsoft Office PowerPoint</Application>
  <PresentationFormat>On-screen Show (16:9)</PresentationFormat>
  <Paragraphs>98</Paragraphs>
  <Slides>12</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Calibri</vt:lpstr>
      <vt:lpstr>Montserrat</vt:lpstr>
      <vt:lpstr>Arial</vt:lpstr>
      <vt:lpstr>Courier New</vt:lpstr>
      <vt:lpstr>Office Theme</vt:lpstr>
      <vt:lpstr>PowerPoint Presentation</vt:lpstr>
      <vt:lpstr>Improving clinic booking system - Guy’s and St Thomas’ NHS Foundation Trust</vt:lpstr>
      <vt:lpstr>Improving clinic booking system - Guy’s and St Thomas’ NHS Foundation Trust</vt:lpstr>
      <vt:lpstr>Improving clinic booking system - Guy’s and St Thomas’ NHS Foundation Trust</vt:lpstr>
      <vt:lpstr>Improving clinic booking system - Guy’s and St Thomas’ NHS Foundation Trust</vt:lpstr>
      <vt:lpstr>Improving clinic booking system - Guy’s and St Thomas’ NHS Foundation Trust</vt:lpstr>
      <vt:lpstr>Improving clinic booking system - Guy’s and St Thomas’ NHS Foundation Trust</vt:lpstr>
      <vt:lpstr>Improving clinic booking system - Guy’s and St Thomas’ NHS Foundation Trust</vt:lpstr>
      <vt:lpstr>Improving clinic booking system - Guy’s and St Thomas’ NHS Foundation Trust</vt:lpstr>
      <vt:lpstr>Improving clinic booking system - Guy’s and St Thomas’ NHS Foundation Trust</vt:lpstr>
      <vt:lpstr>Improving clinic booking system - Guy’s and St Thomas’ NHS Foundation Trust</vt:lpstr>
      <vt:lpstr> https://eqip.rcpch.ac.uk</vt:lpstr>
    </vt:vector>
  </TitlesOfParts>
  <Company>RCPCH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 Ball</dc:creator>
  <cp:lastModifiedBy>Melanie David-Feveck</cp:lastModifiedBy>
  <cp:revision>126</cp:revision>
  <dcterms:created xsi:type="dcterms:W3CDTF">2014-06-02T14:56:21Z</dcterms:created>
  <dcterms:modified xsi:type="dcterms:W3CDTF">2024-03-04T16:15:06Z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0x010100F73892B6BD4C814D864FE852C6B62926</vt:lpwstr>
  </property>
  <property fmtid="{D5CDD505-2E9C-101B-9397-08002B2CF9AE}" pid="3" name="Archive">
    <vt:lpwstr/>
  </property>
  <property fmtid="{D5CDD505-2E9C-101B-9397-08002B2CF9AE}" pid="4" name="Document status">
    <vt:lpwstr/>
  </property>
  <property fmtid="{D5CDD505-2E9C-101B-9397-08002B2CF9AE}" pid="5" name="Business Activity">
    <vt:lpwstr/>
  </property>
  <property fmtid="{D5CDD505-2E9C-101B-9397-08002B2CF9AE}" pid="6" name="Business Function">
    <vt:lpwstr>2;#Quality Improvement|f929b268-8fc1-4432-9c8d-4653c804bdfc</vt:lpwstr>
  </property>
  <property fmtid="{D5CDD505-2E9C-101B-9397-08002B2CF9AE}" pid="7" name="Project/ contract status">
    <vt:lpwstr/>
  </property>
  <property fmtid="{D5CDD505-2E9C-101B-9397-08002B2CF9AE}" pid="8" name="Division">
    <vt:lpwstr>1;#Research ＆ Quality Improvement|40ffecb9-eb64-4eb4-bbcd-9ff92017558e</vt:lpwstr>
  </property>
  <property fmtid="{D5CDD505-2E9C-101B-9397-08002B2CF9AE}" pid="9" name="Information type">
    <vt:lpwstr/>
  </property>
  <property fmtid="{D5CDD505-2E9C-101B-9397-08002B2CF9AE}" pid="10" name="MediaServiceImageTags">
    <vt:lpwstr/>
  </property>
  <property fmtid="{D5CDD505-2E9C-101B-9397-08002B2CF9AE}" pid="11" name="xd_ProgID">
    <vt:lpwstr/>
  </property>
  <property fmtid="{D5CDD505-2E9C-101B-9397-08002B2CF9AE}" pid="12" name="ComplianceAssetId">
    <vt:lpwstr/>
  </property>
  <property fmtid="{D5CDD505-2E9C-101B-9397-08002B2CF9AE}" pid="13" name="TemplateUrl">
    <vt:lpwstr/>
  </property>
  <property fmtid="{D5CDD505-2E9C-101B-9397-08002B2CF9AE}" pid="14" name="l9151f26d9d24fb2bafecc2135ce3309">
    <vt:lpwstr>Research ＆ Quality Improvement|c788aced-109f-432d-9368-116094370ebc</vt:lpwstr>
  </property>
  <property fmtid="{D5CDD505-2E9C-101B-9397-08002B2CF9AE}" pid="15" name="_ExtendedDescription">
    <vt:lpwstr/>
  </property>
  <property fmtid="{D5CDD505-2E9C-101B-9397-08002B2CF9AE}" pid="16" name="xd_Signature">
    <vt:lpwstr/>
  </property>
  <property fmtid="{D5CDD505-2E9C-101B-9397-08002B2CF9AE}" pid="17" name="ba13835014884b89bed364837ca9ec39">
    <vt:lpwstr>Audits|ae63694e-9999-473c-882e-084b09c6631d</vt:lpwstr>
  </property>
  <property fmtid="{D5CDD505-2E9C-101B-9397-08002B2CF9AE}" pid="18" name="TriggerFlowInfo">
    <vt:lpwstr/>
  </property>
  <property fmtid="{D5CDD505-2E9C-101B-9397-08002B2CF9AE}" pid="19" name="Document_x0020_status">
    <vt:lpwstr/>
  </property>
  <property fmtid="{D5CDD505-2E9C-101B-9397-08002B2CF9AE}" pid="20" name="Business_x0020_Activity">
    <vt:lpwstr/>
  </property>
  <property fmtid="{D5CDD505-2E9C-101B-9397-08002B2CF9AE}" pid="21" name="Project_x002F__x0020_contract_x0020_status">
    <vt:lpwstr/>
  </property>
  <property fmtid="{D5CDD505-2E9C-101B-9397-08002B2CF9AE}" pid="22" name="Information_x0020_type">
    <vt:lpwstr/>
  </property>
</Properties>
</file>