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39" r:id="rId5"/>
    <p:sldId id="481" r:id="rId6"/>
    <p:sldId id="423" r:id="rId7"/>
    <p:sldId id="444" r:id="rId8"/>
    <p:sldId id="424" r:id="rId9"/>
    <p:sldId id="425" r:id="rId10"/>
    <p:sldId id="450" r:id="rId11"/>
    <p:sldId id="426" r:id="rId12"/>
    <p:sldId id="427" r:id="rId13"/>
    <p:sldId id="428" r:id="rId14"/>
    <p:sldId id="340" r:id="rId15"/>
    <p:sldId id="439" r:id="rId16"/>
    <p:sldId id="429" r:id="rId17"/>
    <p:sldId id="352" r:id="rId18"/>
    <p:sldId id="451" r:id="rId19"/>
    <p:sldId id="493" r:id="rId20"/>
  </p:sldIdLst>
  <p:sldSz cx="9144000" cy="5143500" type="screen16x9"/>
  <p:notesSz cx="6858000" cy="9144000"/>
  <p:embeddedFontLst>
    <p:embeddedFont>
      <p:font typeface="Montserrat" panose="00000500000000000000" pitchFamily="50"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p:cViewPr varScale="1">
        <p:scale>
          <a:sx n="135" d="100"/>
          <a:sy n="135" d="100"/>
        </p:scale>
        <p:origin x="846" y="114"/>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219C75A4-8537-48C2-8708-2813299DEDBF}"/>
    <pc:docChg chg="delSld delMainMaster delSection modSection">
      <pc:chgData name="Melanie David-Feveck" userId="9e4d456e-893c-4367-b601-72fce04ebd6b" providerId="ADAL" clId="{219C75A4-8537-48C2-8708-2813299DEDBF}" dt="2024-03-04T16:28:51.388" v="2" actId="17853"/>
      <pc:docMkLst>
        <pc:docMk/>
      </pc:docMkLst>
      <pc:sldChg chg="del">
        <pc:chgData name="Melanie David-Feveck" userId="9e4d456e-893c-4367-b601-72fce04ebd6b" providerId="ADAL" clId="{219C75A4-8537-48C2-8708-2813299DEDBF}" dt="2024-03-04T16:28:34.155" v="0" actId="47"/>
        <pc:sldMkLst>
          <pc:docMk/>
          <pc:sldMk cId="303593017" sldId="258"/>
        </pc:sldMkLst>
      </pc:sldChg>
      <pc:sldChg chg="del">
        <pc:chgData name="Melanie David-Feveck" userId="9e4d456e-893c-4367-b601-72fce04ebd6b" providerId="ADAL" clId="{219C75A4-8537-48C2-8708-2813299DEDBF}" dt="2024-03-04T16:28:47.357" v="1" actId="47"/>
        <pc:sldMkLst>
          <pc:docMk/>
          <pc:sldMk cId="799324392" sldId="259"/>
        </pc:sldMkLst>
      </pc:sldChg>
      <pc:sldChg chg="del">
        <pc:chgData name="Melanie David-Feveck" userId="9e4d456e-893c-4367-b601-72fce04ebd6b" providerId="ADAL" clId="{219C75A4-8537-48C2-8708-2813299DEDBF}" dt="2024-03-04T16:28:34.155" v="0" actId="47"/>
        <pc:sldMkLst>
          <pc:docMk/>
          <pc:sldMk cId="714852886" sldId="272"/>
        </pc:sldMkLst>
      </pc:sldChg>
      <pc:sldChg chg="del">
        <pc:chgData name="Melanie David-Feveck" userId="9e4d456e-893c-4367-b601-72fce04ebd6b" providerId="ADAL" clId="{219C75A4-8537-48C2-8708-2813299DEDBF}" dt="2024-03-04T16:28:34.155" v="0" actId="47"/>
        <pc:sldMkLst>
          <pc:docMk/>
          <pc:sldMk cId="4210905463" sldId="273"/>
        </pc:sldMkLst>
      </pc:sldChg>
      <pc:sldChg chg="del">
        <pc:chgData name="Melanie David-Feveck" userId="9e4d456e-893c-4367-b601-72fce04ebd6b" providerId="ADAL" clId="{219C75A4-8537-48C2-8708-2813299DEDBF}" dt="2024-03-04T16:28:34.155" v="0" actId="47"/>
        <pc:sldMkLst>
          <pc:docMk/>
          <pc:sldMk cId="672201223" sldId="274"/>
        </pc:sldMkLst>
      </pc:sldChg>
      <pc:sldChg chg="del">
        <pc:chgData name="Melanie David-Feveck" userId="9e4d456e-893c-4367-b601-72fce04ebd6b" providerId="ADAL" clId="{219C75A4-8537-48C2-8708-2813299DEDBF}" dt="2024-03-04T16:28:34.155" v="0" actId="47"/>
        <pc:sldMkLst>
          <pc:docMk/>
          <pc:sldMk cId="2801206981" sldId="275"/>
        </pc:sldMkLst>
      </pc:sldChg>
      <pc:sldChg chg="del">
        <pc:chgData name="Melanie David-Feveck" userId="9e4d456e-893c-4367-b601-72fce04ebd6b" providerId="ADAL" clId="{219C75A4-8537-48C2-8708-2813299DEDBF}" dt="2024-03-04T16:28:34.155" v="0" actId="47"/>
        <pc:sldMkLst>
          <pc:docMk/>
          <pc:sldMk cId="3438942381" sldId="276"/>
        </pc:sldMkLst>
      </pc:sldChg>
      <pc:sldChg chg="del">
        <pc:chgData name="Melanie David-Feveck" userId="9e4d456e-893c-4367-b601-72fce04ebd6b" providerId="ADAL" clId="{219C75A4-8537-48C2-8708-2813299DEDBF}" dt="2024-03-04T16:28:34.155" v="0" actId="47"/>
        <pc:sldMkLst>
          <pc:docMk/>
          <pc:sldMk cId="901013441" sldId="277"/>
        </pc:sldMkLst>
      </pc:sldChg>
      <pc:sldChg chg="del">
        <pc:chgData name="Melanie David-Feveck" userId="9e4d456e-893c-4367-b601-72fce04ebd6b" providerId="ADAL" clId="{219C75A4-8537-48C2-8708-2813299DEDBF}" dt="2024-03-04T16:28:34.155" v="0" actId="47"/>
        <pc:sldMkLst>
          <pc:docMk/>
          <pc:sldMk cId="3947318008" sldId="278"/>
        </pc:sldMkLst>
      </pc:sldChg>
      <pc:sldChg chg="del">
        <pc:chgData name="Melanie David-Feveck" userId="9e4d456e-893c-4367-b601-72fce04ebd6b" providerId="ADAL" clId="{219C75A4-8537-48C2-8708-2813299DEDBF}" dt="2024-03-04T16:28:34.155" v="0" actId="47"/>
        <pc:sldMkLst>
          <pc:docMk/>
          <pc:sldMk cId="3239767682" sldId="279"/>
        </pc:sldMkLst>
      </pc:sldChg>
      <pc:sldChg chg="del">
        <pc:chgData name="Melanie David-Feveck" userId="9e4d456e-893c-4367-b601-72fce04ebd6b" providerId="ADAL" clId="{219C75A4-8537-48C2-8708-2813299DEDBF}" dt="2024-03-04T16:28:34.155" v="0" actId="47"/>
        <pc:sldMkLst>
          <pc:docMk/>
          <pc:sldMk cId="1238911677" sldId="281"/>
        </pc:sldMkLst>
      </pc:sldChg>
      <pc:sldChg chg="del">
        <pc:chgData name="Melanie David-Feveck" userId="9e4d456e-893c-4367-b601-72fce04ebd6b" providerId="ADAL" clId="{219C75A4-8537-48C2-8708-2813299DEDBF}" dt="2024-03-04T16:28:34.155" v="0" actId="47"/>
        <pc:sldMkLst>
          <pc:docMk/>
          <pc:sldMk cId="4014246823" sldId="283"/>
        </pc:sldMkLst>
      </pc:sldChg>
      <pc:sldChg chg="del">
        <pc:chgData name="Melanie David-Feveck" userId="9e4d456e-893c-4367-b601-72fce04ebd6b" providerId="ADAL" clId="{219C75A4-8537-48C2-8708-2813299DEDBF}" dt="2024-03-04T16:28:34.155" v="0" actId="47"/>
        <pc:sldMkLst>
          <pc:docMk/>
          <pc:sldMk cId="780549538" sldId="285"/>
        </pc:sldMkLst>
      </pc:sldChg>
      <pc:sldChg chg="del">
        <pc:chgData name="Melanie David-Feveck" userId="9e4d456e-893c-4367-b601-72fce04ebd6b" providerId="ADAL" clId="{219C75A4-8537-48C2-8708-2813299DEDBF}" dt="2024-03-04T16:28:34.155" v="0" actId="47"/>
        <pc:sldMkLst>
          <pc:docMk/>
          <pc:sldMk cId="2647118694" sldId="286"/>
        </pc:sldMkLst>
      </pc:sldChg>
      <pc:sldChg chg="del">
        <pc:chgData name="Melanie David-Feveck" userId="9e4d456e-893c-4367-b601-72fce04ebd6b" providerId="ADAL" clId="{219C75A4-8537-48C2-8708-2813299DEDBF}" dt="2024-03-04T16:28:34.155" v="0" actId="47"/>
        <pc:sldMkLst>
          <pc:docMk/>
          <pc:sldMk cId="2800746859" sldId="287"/>
        </pc:sldMkLst>
      </pc:sldChg>
      <pc:sldChg chg="del">
        <pc:chgData name="Melanie David-Feveck" userId="9e4d456e-893c-4367-b601-72fce04ebd6b" providerId="ADAL" clId="{219C75A4-8537-48C2-8708-2813299DEDBF}" dt="2024-03-04T16:28:34.155" v="0" actId="47"/>
        <pc:sldMkLst>
          <pc:docMk/>
          <pc:sldMk cId="2114802594" sldId="309"/>
        </pc:sldMkLst>
      </pc:sldChg>
      <pc:sldChg chg="del">
        <pc:chgData name="Melanie David-Feveck" userId="9e4d456e-893c-4367-b601-72fce04ebd6b" providerId="ADAL" clId="{219C75A4-8537-48C2-8708-2813299DEDBF}" dt="2024-03-04T16:28:34.155" v="0" actId="47"/>
        <pc:sldMkLst>
          <pc:docMk/>
          <pc:sldMk cId="688575964" sldId="310"/>
        </pc:sldMkLst>
      </pc:sldChg>
      <pc:sldChg chg="del">
        <pc:chgData name="Melanie David-Feveck" userId="9e4d456e-893c-4367-b601-72fce04ebd6b" providerId="ADAL" clId="{219C75A4-8537-48C2-8708-2813299DEDBF}" dt="2024-03-04T16:28:34.155" v="0" actId="47"/>
        <pc:sldMkLst>
          <pc:docMk/>
          <pc:sldMk cId="1576592309" sldId="311"/>
        </pc:sldMkLst>
      </pc:sldChg>
      <pc:sldChg chg="del">
        <pc:chgData name="Melanie David-Feveck" userId="9e4d456e-893c-4367-b601-72fce04ebd6b" providerId="ADAL" clId="{219C75A4-8537-48C2-8708-2813299DEDBF}" dt="2024-03-04T16:28:34.155" v="0" actId="47"/>
        <pc:sldMkLst>
          <pc:docMk/>
          <pc:sldMk cId="2187250009" sldId="312"/>
        </pc:sldMkLst>
      </pc:sldChg>
      <pc:sldChg chg="del">
        <pc:chgData name="Melanie David-Feveck" userId="9e4d456e-893c-4367-b601-72fce04ebd6b" providerId="ADAL" clId="{219C75A4-8537-48C2-8708-2813299DEDBF}" dt="2024-03-04T16:28:34.155" v="0" actId="47"/>
        <pc:sldMkLst>
          <pc:docMk/>
          <pc:sldMk cId="1741064527" sldId="313"/>
        </pc:sldMkLst>
      </pc:sldChg>
      <pc:sldChg chg="del">
        <pc:chgData name="Melanie David-Feveck" userId="9e4d456e-893c-4367-b601-72fce04ebd6b" providerId="ADAL" clId="{219C75A4-8537-48C2-8708-2813299DEDBF}" dt="2024-03-04T16:28:34.155" v="0" actId="47"/>
        <pc:sldMkLst>
          <pc:docMk/>
          <pc:sldMk cId="3275864882" sldId="314"/>
        </pc:sldMkLst>
      </pc:sldChg>
      <pc:sldChg chg="del">
        <pc:chgData name="Melanie David-Feveck" userId="9e4d456e-893c-4367-b601-72fce04ebd6b" providerId="ADAL" clId="{219C75A4-8537-48C2-8708-2813299DEDBF}" dt="2024-03-04T16:28:34.155" v="0" actId="47"/>
        <pc:sldMkLst>
          <pc:docMk/>
          <pc:sldMk cId="1117996879" sldId="315"/>
        </pc:sldMkLst>
      </pc:sldChg>
      <pc:sldChg chg="del">
        <pc:chgData name="Melanie David-Feveck" userId="9e4d456e-893c-4367-b601-72fce04ebd6b" providerId="ADAL" clId="{219C75A4-8537-48C2-8708-2813299DEDBF}" dt="2024-03-04T16:28:34.155" v="0" actId="47"/>
        <pc:sldMkLst>
          <pc:docMk/>
          <pc:sldMk cId="3741197636" sldId="316"/>
        </pc:sldMkLst>
      </pc:sldChg>
      <pc:sldChg chg="del">
        <pc:chgData name="Melanie David-Feveck" userId="9e4d456e-893c-4367-b601-72fce04ebd6b" providerId="ADAL" clId="{219C75A4-8537-48C2-8708-2813299DEDBF}" dt="2024-03-04T16:28:34.155" v="0" actId="47"/>
        <pc:sldMkLst>
          <pc:docMk/>
          <pc:sldMk cId="703211495" sldId="317"/>
        </pc:sldMkLst>
      </pc:sldChg>
      <pc:sldChg chg="del">
        <pc:chgData name="Melanie David-Feveck" userId="9e4d456e-893c-4367-b601-72fce04ebd6b" providerId="ADAL" clId="{219C75A4-8537-48C2-8708-2813299DEDBF}" dt="2024-03-04T16:28:34.155" v="0" actId="47"/>
        <pc:sldMkLst>
          <pc:docMk/>
          <pc:sldMk cId="2457434082" sldId="318"/>
        </pc:sldMkLst>
      </pc:sldChg>
      <pc:sldChg chg="del">
        <pc:chgData name="Melanie David-Feveck" userId="9e4d456e-893c-4367-b601-72fce04ebd6b" providerId="ADAL" clId="{219C75A4-8537-48C2-8708-2813299DEDBF}" dt="2024-03-04T16:28:34.155" v="0" actId="47"/>
        <pc:sldMkLst>
          <pc:docMk/>
          <pc:sldMk cId="2369293096" sldId="319"/>
        </pc:sldMkLst>
      </pc:sldChg>
      <pc:sldChg chg="del">
        <pc:chgData name="Melanie David-Feveck" userId="9e4d456e-893c-4367-b601-72fce04ebd6b" providerId="ADAL" clId="{219C75A4-8537-48C2-8708-2813299DEDBF}" dt="2024-03-04T16:28:34.155" v="0" actId="47"/>
        <pc:sldMkLst>
          <pc:docMk/>
          <pc:sldMk cId="3112293656" sldId="320"/>
        </pc:sldMkLst>
      </pc:sldChg>
      <pc:sldChg chg="del">
        <pc:chgData name="Melanie David-Feveck" userId="9e4d456e-893c-4367-b601-72fce04ebd6b" providerId="ADAL" clId="{219C75A4-8537-48C2-8708-2813299DEDBF}" dt="2024-03-04T16:28:34.155" v="0" actId="47"/>
        <pc:sldMkLst>
          <pc:docMk/>
          <pc:sldMk cId="1890341766" sldId="321"/>
        </pc:sldMkLst>
      </pc:sldChg>
      <pc:sldChg chg="del">
        <pc:chgData name="Melanie David-Feveck" userId="9e4d456e-893c-4367-b601-72fce04ebd6b" providerId="ADAL" clId="{219C75A4-8537-48C2-8708-2813299DEDBF}" dt="2024-03-04T16:28:34.155" v="0" actId="47"/>
        <pc:sldMkLst>
          <pc:docMk/>
          <pc:sldMk cId="3959921299" sldId="322"/>
        </pc:sldMkLst>
      </pc:sldChg>
      <pc:sldChg chg="del">
        <pc:chgData name="Melanie David-Feveck" userId="9e4d456e-893c-4367-b601-72fce04ebd6b" providerId="ADAL" clId="{219C75A4-8537-48C2-8708-2813299DEDBF}" dt="2024-03-04T16:28:34.155" v="0" actId="47"/>
        <pc:sldMkLst>
          <pc:docMk/>
          <pc:sldMk cId="3678095860" sldId="323"/>
        </pc:sldMkLst>
      </pc:sldChg>
      <pc:sldChg chg="del">
        <pc:chgData name="Melanie David-Feveck" userId="9e4d456e-893c-4367-b601-72fce04ebd6b" providerId="ADAL" clId="{219C75A4-8537-48C2-8708-2813299DEDBF}" dt="2024-03-04T16:28:34.155" v="0" actId="47"/>
        <pc:sldMkLst>
          <pc:docMk/>
          <pc:sldMk cId="1421176562" sldId="324"/>
        </pc:sldMkLst>
      </pc:sldChg>
      <pc:sldChg chg="del">
        <pc:chgData name="Melanie David-Feveck" userId="9e4d456e-893c-4367-b601-72fce04ebd6b" providerId="ADAL" clId="{219C75A4-8537-48C2-8708-2813299DEDBF}" dt="2024-03-04T16:28:34.155" v="0" actId="47"/>
        <pc:sldMkLst>
          <pc:docMk/>
          <pc:sldMk cId="356090061" sldId="325"/>
        </pc:sldMkLst>
      </pc:sldChg>
      <pc:sldChg chg="del">
        <pc:chgData name="Melanie David-Feveck" userId="9e4d456e-893c-4367-b601-72fce04ebd6b" providerId="ADAL" clId="{219C75A4-8537-48C2-8708-2813299DEDBF}" dt="2024-03-04T16:28:34.155" v="0" actId="47"/>
        <pc:sldMkLst>
          <pc:docMk/>
          <pc:sldMk cId="1448134963" sldId="326"/>
        </pc:sldMkLst>
      </pc:sldChg>
      <pc:sldChg chg="del">
        <pc:chgData name="Melanie David-Feveck" userId="9e4d456e-893c-4367-b601-72fce04ebd6b" providerId="ADAL" clId="{219C75A4-8537-48C2-8708-2813299DEDBF}" dt="2024-03-04T16:28:34.155" v="0" actId="47"/>
        <pc:sldMkLst>
          <pc:docMk/>
          <pc:sldMk cId="3562138926" sldId="327"/>
        </pc:sldMkLst>
      </pc:sldChg>
      <pc:sldChg chg="del">
        <pc:chgData name="Melanie David-Feveck" userId="9e4d456e-893c-4367-b601-72fce04ebd6b" providerId="ADAL" clId="{219C75A4-8537-48C2-8708-2813299DEDBF}" dt="2024-03-04T16:28:34.155" v="0" actId="47"/>
        <pc:sldMkLst>
          <pc:docMk/>
          <pc:sldMk cId="2446223704" sldId="328"/>
        </pc:sldMkLst>
      </pc:sldChg>
      <pc:sldChg chg="del">
        <pc:chgData name="Melanie David-Feveck" userId="9e4d456e-893c-4367-b601-72fce04ebd6b" providerId="ADAL" clId="{219C75A4-8537-48C2-8708-2813299DEDBF}" dt="2024-03-04T16:28:34.155" v="0" actId="47"/>
        <pc:sldMkLst>
          <pc:docMk/>
          <pc:sldMk cId="864478204" sldId="329"/>
        </pc:sldMkLst>
      </pc:sldChg>
      <pc:sldChg chg="del">
        <pc:chgData name="Melanie David-Feveck" userId="9e4d456e-893c-4367-b601-72fce04ebd6b" providerId="ADAL" clId="{219C75A4-8537-48C2-8708-2813299DEDBF}" dt="2024-03-04T16:28:34.155" v="0" actId="47"/>
        <pc:sldMkLst>
          <pc:docMk/>
          <pc:sldMk cId="2319686188" sldId="330"/>
        </pc:sldMkLst>
      </pc:sldChg>
      <pc:sldChg chg="del">
        <pc:chgData name="Melanie David-Feveck" userId="9e4d456e-893c-4367-b601-72fce04ebd6b" providerId="ADAL" clId="{219C75A4-8537-48C2-8708-2813299DEDBF}" dt="2024-03-04T16:28:34.155" v="0" actId="47"/>
        <pc:sldMkLst>
          <pc:docMk/>
          <pc:sldMk cId="4181250627" sldId="331"/>
        </pc:sldMkLst>
      </pc:sldChg>
      <pc:sldChg chg="del">
        <pc:chgData name="Melanie David-Feveck" userId="9e4d456e-893c-4367-b601-72fce04ebd6b" providerId="ADAL" clId="{219C75A4-8537-48C2-8708-2813299DEDBF}" dt="2024-03-04T16:28:34.155" v="0" actId="47"/>
        <pc:sldMkLst>
          <pc:docMk/>
          <pc:sldMk cId="777786251" sldId="332"/>
        </pc:sldMkLst>
      </pc:sldChg>
      <pc:sldChg chg="del">
        <pc:chgData name="Melanie David-Feveck" userId="9e4d456e-893c-4367-b601-72fce04ebd6b" providerId="ADAL" clId="{219C75A4-8537-48C2-8708-2813299DEDBF}" dt="2024-03-04T16:28:34.155" v="0" actId="47"/>
        <pc:sldMkLst>
          <pc:docMk/>
          <pc:sldMk cId="4202584737" sldId="333"/>
        </pc:sldMkLst>
      </pc:sldChg>
      <pc:sldChg chg="del">
        <pc:chgData name="Melanie David-Feveck" userId="9e4d456e-893c-4367-b601-72fce04ebd6b" providerId="ADAL" clId="{219C75A4-8537-48C2-8708-2813299DEDBF}" dt="2024-03-04T16:28:34.155" v="0" actId="47"/>
        <pc:sldMkLst>
          <pc:docMk/>
          <pc:sldMk cId="1724377018" sldId="334"/>
        </pc:sldMkLst>
      </pc:sldChg>
      <pc:sldChg chg="del">
        <pc:chgData name="Melanie David-Feveck" userId="9e4d456e-893c-4367-b601-72fce04ebd6b" providerId="ADAL" clId="{219C75A4-8537-48C2-8708-2813299DEDBF}" dt="2024-03-04T16:28:34.155" v="0" actId="47"/>
        <pc:sldMkLst>
          <pc:docMk/>
          <pc:sldMk cId="3994462069" sldId="335"/>
        </pc:sldMkLst>
      </pc:sldChg>
      <pc:sldChg chg="del">
        <pc:chgData name="Melanie David-Feveck" userId="9e4d456e-893c-4367-b601-72fce04ebd6b" providerId="ADAL" clId="{219C75A4-8537-48C2-8708-2813299DEDBF}" dt="2024-03-04T16:28:34.155" v="0" actId="47"/>
        <pc:sldMkLst>
          <pc:docMk/>
          <pc:sldMk cId="363076698" sldId="336"/>
        </pc:sldMkLst>
      </pc:sldChg>
      <pc:sldChg chg="del">
        <pc:chgData name="Melanie David-Feveck" userId="9e4d456e-893c-4367-b601-72fce04ebd6b" providerId="ADAL" clId="{219C75A4-8537-48C2-8708-2813299DEDBF}" dt="2024-03-04T16:28:34.155" v="0" actId="47"/>
        <pc:sldMkLst>
          <pc:docMk/>
          <pc:sldMk cId="936684007" sldId="337"/>
        </pc:sldMkLst>
      </pc:sldChg>
      <pc:sldChg chg="del">
        <pc:chgData name="Melanie David-Feveck" userId="9e4d456e-893c-4367-b601-72fce04ebd6b" providerId="ADAL" clId="{219C75A4-8537-48C2-8708-2813299DEDBF}" dt="2024-03-04T16:28:34.155" v="0" actId="47"/>
        <pc:sldMkLst>
          <pc:docMk/>
          <pc:sldMk cId="3105523467" sldId="338"/>
        </pc:sldMkLst>
      </pc:sldChg>
      <pc:sldChg chg="del">
        <pc:chgData name="Melanie David-Feveck" userId="9e4d456e-893c-4367-b601-72fce04ebd6b" providerId="ADAL" clId="{219C75A4-8537-48C2-8708-2813299DEDBF}" dt="2024-03-04T16:28:47.357" v="1" actId="47"/>
        <pc:sldMkLst>
          <pc:docMk/>
          <pc:sldMk cId="3744989211" sldId="341"/>
        </pc:sldMkLst>
      </pc:sldChg>
      <pc:sldChg chg="del">
        <pc:chgData name="Melanie David-Feveck" userId="9e4d456e-893c-4367-b601-72fce04ebd6b" providerId="ADAL" clId="{219C75A4-8537-48C2-8708-2813299DEDBF}" dt="2024-03-04T16:28:47.357" v="1" actId="47"/>
        <pc:sldMkLst>
          <pc:docMk/>
          <pc:sldMk cId="1938092505" sldId="342"/>
        </pc:sldMkLst>
      </pc:sldChg>
      <pc:sldChg chg="del">
        <pc:chgData name="Melanie David-Feveck" userId="9e4d456e-893c-4367-b601-72fce04ebd6b" providerId="ADAL" clId="{219C75A4-8537-48C2-8708-2813299DEDBF}" dt="2024-03-04T16:28:47.357" v="1" actId="47"/>
        <pc:sldMkLst>
          <pc:docMk/>
          <pc:sldMk cId="1845257044" sldId="343"/>
        </pc:sldMkLst>
      </pc:sldChg>
      <pc:sldChg chg="del">
        <pc:chgData name="Melanie David-Feveck" userId="9e4d456e-893c-4367-b601-72fce04ebd6b" providerId="ADAL" clId="{219C75A4-8537-48C2-8708-2813299DEDBF}" dt="2024-03-04T16:28:47.357" v="1" actId="47"/>
        <pc:sldMkLst>
          <pc:docMk/>
          <pc:sldMk cId="2033206711" sldId="344"/>
        </pc:sldMkLst>
      </pc:sldChg>
      <pc:sldChg chg="del">
        <pc:chgData name="Melanie David-Feveck" userId="9e4d456e-893c-4367-b601-72fce04ebd6b" providerId="ADAL" clId="{219C75A4-8537-48C2-8708-2813299DEDBF}" dt="2024-03-04T16:28:47.357" v="1" actId="47"/>
        <pc:sldMkLst>
          <pc:docMk/>
          <pc:sldMk cId="937782167" sldId="345"/>
        </pc:sldMkLst>
      </pc:sldChg>
      <pc:sldChg chg="del">
        <pc:chgData name="Melanie David-Feveck" userId="9e4d456e-893c-4367-b601-72fce04ebd6b" providerId="ADAL" clId="{219C75A4-8537-48C2-8708-2813299DEDBF}" dt="2024-03-04T16:28:47.357" v="1" actId="47"/>
        <pc:sldMkLst>
          <pc:docMk/>
          <pc:sldMk cId="3044016823" sldId="346"/>
        </pc:sldMkLst>
      </pc:sldChg>
      <pc:sldChg chg="del">
        <pc:chgData name="Melanie David-Feveck" userId="9e4d456e-893c-4367-b601-72fce04ebd6b" providerId="ADAL" clId="{219C75A4-8537-48C2-8708-2813299DEDBF}" dt="2024-03-04T16:28:47.357" v="1" actId="47"/>
        <pc:sldMkLst>
          <pc:docMk/>
          <pc:sldMk cId="1033585047" sldId="347"/>
        </pc:sldMkLst>
      </pc:sldChg>
      <pc:sldChg chg="del">
        <pc:chgData name="Melanie David-Feveck" userId="9e4d456e-893c-4367-b601-72fce04ebd6b" providerId="ADAL" clId="{219C75A4-8537-48C2-8708-2813299DEDBF}" dt="2024-03-04T16:28:47.357" v="1" actId="47"/>
        <pc:sldMkLst>
          <pc:docMk/>
          <pc:sldMk cId="123050639" sldId="348"/>
        </pc:sldMkLst>
      </pc:sldChg>
      <pc:sldChg chg="del">
        <pc:chgData name="Melanie David-Feveck" userId="9e4d456e-893c-4367-b601-72fce04ebd6b" providerId="ADAL" clId="{219C75A4-8537-48C2-8708-2813299DEDBF}" dt="2024-03-04T16:28:34.155" v="0" actId="47"/>
        <pc:sldMkLst>
          <pc:docMk/>
          <pc:sldMk cId="3492931305" sldId="349"/>
        </pc:sldMkLst>
      </pc:sldChg>
      <pc:sldChg chg="del">
        <pc:chgData name="Melanie David-Feveck" userId="9e4d456e-893c-4367-b601-72fce04ebd6b" providerId="ADAL" clId="{219C75A4-8537-48C2-8708-2813299DEDBF}" dt="2024-03-04T16:28:34.155" v="0" actId="47"/>
        <pc:sldMkLst>
          <pc:docMk/>
          <pc:sldMk cId="891830557" sldId="350"/>
        </pc:sldMkLst>
      </pc:sldChg>
      <pc:sldChg chg="del">
        <pc:chgData name="Melanie David-Feveck" userId="9e4d456e-893c-4367-b601-72fce04ebd6b" providerId="ADAL" clId="{219C75A4-8537-48C2-8708-2813299DEDBF}" dt="2024-03-04T16:28:34.155" v="0" actId="47"/>
        <pc:sldMkLst>
          <pc:docMk/>
          <pc:sldMk cId="1172859723" sldId="351"/>
        </pc:sldMkLst>
      </pc:sldChg>
      <pc:sldChg chg="del">
        <pc:chgData name="Melanie David-Feveck" userId="9e4d456e-893c-4367-b601-72fce04ebd6b" providerId="ADAL" clId="{219C75A4-8537-48C2-8708-2813299DEDBF}" dt="2024-03-04T16:28:47.357" v="1" actId="47"/>
        <pc:sldMkLst>
          <pc:docMk/>
          <pc:sldMk cId="4230812645" sldId="353"/>
        </pc:sldMkLst>
      </pc:sldChg>
      <pc:sldChg chg="del">
        <pc:chgData name="Melanie David-Feveck" userId="9e4d456e-893c-4367-b601-72fce04ebd6b" providerId="ADAL" clId="{219C75A4-8537-48C2-8708-2813299DEDBF}" dt="2024-03-04T16:28:47.357" v="1" actId="47"/>
        <pc:sldMkLst>
          <pc:docMk/>
          <pc:sldMk cId="3897557875" sldId="354"/>
        </pc:sldMkLst>
      </pc:sldChg>
      <pc:sldChg chg="del">
        <pc:chgData name="Melanie David-Feveck" userId="9e4d456e-893c-4367-b601-72fce04ebd6b" providerId="ADAL" clId="{219C75A4-8537-48C2-8708-2813299DEDBF}" dt="2024-03-04T16:28:47.357" v="1" actId="47"/>
        <pc:sldMkLst>
          <pc:docMk/>
          <pc:sldMk cId="1074214804" sldId="355"/>
        </pc:sldMkLst>
      </pc:sldChg>
      <pc:sldChg chg="del">
        <pc:chgData name="Melanie David-Feveck" userId="9e4d456e-893c-4367-b601-72fce04ebd6b" providerId="ADAL" clId="{219C75A4-8537-48C2-8708-2813299DEDBF}" dt="2024-03-04T16:28:34.155" v="0" actId="47"/>
        <pc:sldMkLst>
          <pc:docMk/>
          <pc:sldMk cId="1684246087" sldId="356"/>
        </pc:sldMkLst>
      </pc:sldChg>
      <pc:sldChg chg="del">
        <pc:chgData name="Melanie David-Feveck" userId="9e4d456e-893c-4367-b601-72fce04ebd6b" providerId="ADAL" clId="{219C75A4-8537-48C2-8708-2813299DEDBF}" dt="2024-03-04T16:28:34.155" v="0" actId="47"/>
        <pc:sldMkLst>
          <pc:docMk/>
          <pc:sldMk cId="3659033923" sldId="357"/>
        </pc:sldMkLst>
      </pc:sldChg>
      <pc:sldChg chg="del">
        <pc:chgData name="Melanie David-Feveck" userId="9e4d456e-893c-4367-b601-72fce04ebd6b" providerId="ADAL" clId="{219C75A4-8537-48C2-8708-2813299DEDBF}" dt="2024-03-04T16:28:34.155" v="0" actId="47"/>
        <pc:sldMkLst>
          <pc:docMk/>
          <pc:sldMk cId="3413100092" sldId="358"/>
        </pc:sldMkLst>
      </pc:sldChg>
      <pc:sldChg chg="del">
        <pc:chgData name="Melanie David-Feveck" userId="9e4d456e-893c-4367-b601-72fce04ebd6b" providerId="ADAL" clId="{219C75A4-8537-48C2-8708-2813299DEDBF}" dt="2024-03-04T16:28:34.155" v="0" actId="47"/>
        <pc:sldMkLst>
          <pc:docMk/>
          <pc:sldMk cId="2170354795" sldId="359"/>
        </pc:sldMkLst>
      </pc:sldChg>
      <pc:sldChg chg="del">
        <pc:chgData name="Melanie David-Feveck" userId="9e4d456e-893c-4367-b601-72fce04ebd6b" providerId="ADAL" clId="{219C75A4-8537-48C2-8708-2813299DEDBF}" dt="2024-03-04T16:28:34.155" v="0" actId="47"/>
        <pc:sldMkLst>
          <pc:docMk/>
          <pc:sldMk cId="3860233872" sldId="360"/>
        </pc:sldMkLst>
      </pc:sldChg>
      <pc:sldChg chg="del">
        <pc:chgData name="Melanie David-Feveck" userId="9e4d456e-893c-4367-b601-72fce04ebd6b" providerId="ADAL" clId="{219C75A4-8537-48C2-8708-2813299DEDBF}" dt="2024-03-04T16:28:47.357" v="1" actId="47"/>
        <pc:sldMkLst>
          <pc:docMk/>
          <pc:sldMk cId="2243942472" sldId="361"/>
        </pc:sldMkLst>
      </pc:sldChg>
      <pc:sldChg chg="del">
        <pc:chgData name="Melanie David-Feveck" userId="9e4d456e-893c-4367-b601-72fce04ebd6b" providerId="ADAL" clId="{219C75A4-8537-48C2-8708-2813299DEDBF}" dt="2024-03-04T16:28:47.357" v="1" actId="47"/>
        <pc:sldMkLst>
          <pc:docMk/>
          <pc:sldMk cId="1573447348" sldId="362"/>
        </pc:sldMkLst>
      </pc:sldChg>
      <pc:sldChg chg="del">
        <pc:chgData name="Melanie David-Feveck" userId="9e4d456e-893c-4367-b601-72fce04ebd6b" providerId="ADAL" clId="{219C75A4-8537-48C2-8708-2813299DEDBF}" dt="2024-03-04T16:28:47.357" v="1" actId="47"/>
        <pc:sldMkLst>
          <pc:docMk/>
          <pc:sldMk cId="866705017" sldId="363"/>
        </pc:sldMkLst>
      </pc:sldChg>
      <pc:sldChg chg="del">
        <pc:chgData name="Melanie David-Feveck" userId="9e4d456e-893c-4367-b601-72fce04ebd6b" providerId="ADAL" clId="{219C75A4-8537-48C2-8708-2813299DEDBF}" dt="2024-03-04T16:28:47.357" v="1" actId="47"/>
        <pc:sldMkLst>
          <pc:docMk/>
          <pc:sldMk cId="3278423779" sldId="364"/>
        </pc:sldMkLst>
      </pc:sldChg>
      <pc:sldChg chg="del">
        <pc:chgData name="Melanie David-Feveck" userId="9e4d456e-893c-4367-b601-72fce04ebd6b" providerId="ADAL" clId="{219C75A4-8537-48C2-8708-2813299DEDBF}" dt="2024-03-04T16:28:47.357" v="1" actId="47"/>
        <pc:sldMkLst>
          <pc:docMk/>
          <pc:sldMk cId="1682096862" sldId="365"/>
        </pc:sldMkLst>
      </pc:sldChg>
      <pc:sldChg chg="del">
        <pc:chgData name="Melanie David-Feveck" userId="9e4d456e-893c-4367-b601-72fce04ebd6b" providerId="ADAL" clId="{219C75A4-8537-48C2-8708-2813299DEDBF}" dt="2024-03-04T16:28:47.357" v="1" actId="47"/>
        <pc:sldMkLst>
          <pc:docMk/>
          <pc:sldMk cId="2271441602" sldId="366"/>
        </pc:sldMkLst>
      </pc:sldChg>
      <pc:sldChg chg="del">
        <pc:chgData name="Melanie David-Feveck" userId="9e4d456e-893c-4367-b601-72fce04ebd6b" providerId="ADAL" clId="{219C75A4-8537-48C2-8708-2813299DEDBF}" dt="2024-03-04T16:28:47.357" v="1" actId="47"/>
        <pc:sldMkLst>
          <pc:docMk/>
          <pc:sldMk cId="3369570512" sldId="367"/>
        </pc:sldMkLst>
      </pc:sldChg>
      <pc:sldChg chg="del">
        <pc:chgData name="Melanie David-Feveck" userId="9e4d456e-893c-4367-b601-72fce04ebd6b" providerId="ADAL" clId="{219C75A4-8537-48C2-8708-2813299DEDBF}" dt="2024-03-04T16:28:47.357" v="1" actId="47"/>
        <pc:sldMkLst>
          <pc:docMk/>
          <pc:sldMk cId="734564673" sldId="368"/>
        </pc:sldMkLst>
      </pc:sldChg>
      <pc:sldChg chg="del">
        <pc:chgData name="Melanie David-Feveck" userId="9e4d456e-893c-4367-b601-72fce04ebd6b" providerId="ADAL" clId="{219C75A4-8537-48C2-8708-2813299DEDBF}" dt="2024-03-04T16:28:47.357" v="1" actId="47"/>
        <pc:sldMkLst>
          <pc:docMk/>
          <pc:sldMk cId="3689536119" sldId="369"/>
        </pc:sldMkLst>
      </pc:sldChg>
      <pc:sldChg chg="del">
        <pc:chgData name="Melanie David-Feveck" userId="9e4d456e-893c-4367-b601-72fce04ebd6b" providerId="ADAL" clId="{219C75A4-8537-48C2-8708-2813299DEDBF}" dt="2024-03-04T16:28:47.357" v="1" actId="47"/>
        <pc:sldMkLst>
          <pc:docMk/>
          <pc:sldMk cId="474592644" sldId="371"/>
        </pc:sldMkLst>
      </pc:sldChg>
      <pc:sldChg chg="del">
        <pc:chgData name="Melanie David-Feveck" userId="9e4d456e-893c-4367-b601-72fce04ebd6b" providerId="ADAL" clId="{219C75A4-8537-48C2-8708-2813299DEDBF}" dt="2024-03-04T16:28:47.357" v="1" actId="47"/>
        <pc:sldMkLst>
          <pc:docMk/>
          <pc:sldMk cId="3937018332" sldId="372"/>
        </pc:sldMkLst>
      </pc:sldChg>
      <pc:sldChg chg="del">
        <pc:chgData name="Melanie David-Feveck" userId="9e4d456e-893c-4367-b601-72fce04ebd6b" providerId="ADAL" clId="{219C75A4-8537-48C2-8708-2813299DEDBF}" dt="2024-03-04T16:28:47.357" v="1" actId="47"/>
        <pc:sldMkLst>
          <pc:docMk/>
          <pc:sldMk cId="1687094951" sldId="373"/>
        </pc:sldMkLst>
      </pc:sldChg>
      <pc:sldChg chg="del">
        <pc:chgData name="Melanie David-Feveck" userId="9e4d456e-893c-4367-b601-72fce04ebd6b" providerId="ADAL" clId="{219C75A4-8537-48C2-8708-2813299DEDBF}" dt="2024-03-04T16:28:47.357" v="1" actId="47"/>
        <pc:sldMkLst>
          <pc:docMk/>
          <pc:sldMk cId="677597828" sldId="374"/>
        </pc:sldMkLst>
      </pc:sldChg>
      <pc:sldChg chg="del">
        <pc:chgData name="Melanie David-Feveck" userId="9e4d456e-893c-4367-b601-72fce04ebd6b" providerId="ADAL" clId="{219C75A4-8537-48C2-8708-2813299DEDBF}" dt="2024-03-04T16:28:47.357" v="1" actId="47"/>
        <pc:sldMkLst>
          <pc:docMk/>
          <pc:sldMk cId="3930954874" sldId="375"/>
        </pc:sldMkLst>
      </pc:sldChg>
      <pc:sldChg chg="del">
        <pc:chgData name="Melanie David-Feveck" userId="9e4d456e-893c-4367-b601-72fce04ebd6b" providerId="ADAL" clId="{219C75A4-8537-48C2-8708-2813299DEDBF}" dt="2024-03-04T16:28:47.357" v="1" actId="47"/>
        <pc:sldMkLst>
          <pc:docMk/>
          <pc:sldMk cId="2026227547" sldId="376"/>
        </pc:sldMkLst>
      </pc:sldChg>
      <pc:sldChg chg="del">
        <pc:chgData name="Melanie David-Feveck" userId="9e4d456e-893c-4367-b601-72fce04ebd6b" providerId="ADAL" clId="{219C75A4-8537-48C2-8708-2813299DEDBF}" dt="2024-03-04T16:28:47.357" v="1" actId="47"/>
        <pc:sldMkLst>
          <pc:docMk/>
          <pc:sldMk cId="4008842626" sldId="377"/>
        </pc:sldMkLst>
      </pc:sldChg>
      <pc:sldChg chg="del">
        <pc:chgData name="Melanie David-Feveck" userId="9e4d456e-893c-4367-b601-72fce04ebd6b" providerId="ADAL" clId="{219C75A4-8537-48C2-8708-2813299DEDBF}" dt="2024-03-04T16:28:47.357" v="1" actId="47"/>
        <pc:sldMkLst>
          <pc:docMk/>
          <pc:sldMk cId="3369681097" sldId="378"/>
        </pc:sldMkLst>
      </pc:sldChg>
      <pc:sldChg chg="del">
        <pc:chgData name="Melanie David-Feveck" userId="9e4d456e-893c-4367-b601-72fce04ebd6b" providerId="ADAL" clId="{219C75A4-8537-48C2-8708-2813299DEDBF}" dt="2024-03-04T16:28:47.357" v="1" actId="47"/>
        <pc:sldMkLst>
          <pc:docMk/>
          <pc:sldMk cId="464951369" sldId="379"/>
        </pc:sldMkLst>
      </pc:sldChg>
      <pc:sldChg chg="del">
        <pc:chgData name="Melanie David-Feveck" userId="9e4d456e-893c-4367-b601-72fce04ebd6b" providerId="ADAL" clId="{219C75A4-8537-48C2-8708-2813299DEDBF}" dt="2024-03-04T16:28:47.357" v="1" actId="47"/>
        <pc:sldMkLst>
          <pc:docMk/>
          <pc:sldMk cId="4170204607" sldId="380"/>
        </pc:sldMkLst>
      </pc:sldChg>
      <pc:sldChg chg="del">
        <pc:chgData name="Melanie David-Feveck" userId="9e4d456e-893c-4367-b601-72fce04ebd6b" providerId="ADAL" clId="{219C75A4-8537-48C2-8708-2813299DEDBF}" dt="2024-03-04T16:28:47.357" v="1" actId="47"/>
        <pc:sldMkLst>
          <pc:docMk/>
          <pc:sldMk cId="612932941" sldId="381"/>
        </pc:sldMkLst>
      </pc:sldChg>
      <pc:sldChg chg="del">
        <pc:chgData name="Melanie David-Feveck" userId="9e4d456e-893c-4367-b601-72fce04ebd6b" providerId="ADAL" clId="{219C75A4-8537-48C2-8708-2813299DEDBF}" dt="2024-03-04T16:28:47.357" v="1" actId="47"/>
        <pc:sldMkLst>
          <pc:docMk/>
          <pc:sldMk cId="2162584172" sldId="382"/>
        </pc:sldMkLst>
      </pc:sldChg>
      <pc:sldChg chg="del">
        <pc:chgData name="Melanie David-Feveck" userId="9e4d456e-893c-4367-b601-72fce04ebd6b" providerId="ADAL" clId="{219C75A4-8537-48C2-8708-2813299DEDBF}" dt="2024-03-04T16:28:47.357" v="1" actId="47"/>
        <pc:sldMkLst>
          <pc:docMk/>
          <pc:sldMk cId="3069923250" sldId="383"/>
        </pc:sldMkLst>
      </pc:sldChg>
      <pc:sldChg chg="del">
        <pc:chgData name="Melanie David-Feveck" userId="9e4d456e-893c-4367-b601-72fce04ebd6b" providerId="ADAL" clId="{219C75A4-8537-48C2-8708-2813299DEDBF}" dt="2024-03-04T16:28:47.357" v="1" actId="47"/>
        <pc:sldMkLst>
          <pc:docMk/>
          <pc:sldMk cId="1117279125" sldId="384"/>
        </pc:sldMkLst>
      </pc:sldChg>
      <pc:sldChg chg="del">
        <pc:chgData name="Melanie David-Feveck" userId="9e4d456e-893c-4367-b601-72fce04ebd6b" providerId="ADAL" clId="{219C75A4-8537-48C2-8708-2813299DEDBF}" dt="2024-03-04T16:28:47.357" v="1" actId="47"/>
        <pc:sldMkLst>
          <pc:docMk/>
          <pc:sldMk cId="3093855387" sldId="385"/>
        </pc:sldMkLst>
      </pc:sldChg>
      <pc:sldChg chg="del">
        <pc:chgData name="Melanie David-Feveck" userId="9e4d456e-893c-4367-b601-72fce04ebd6b" providerId="ADAL" clId="{219C75A4-8537-48C2-8708-2813299DEDBF}" dt="2024-03-04T16:28:47.357" v="1" actId="47"/>
        <pc:sldMkLst>
          <pc:docMk/>
          <pc:sldMk cId="1901009877" sldId="386"/>
        </pc:sldMkLst>
      </pc:sldChg>
      <pc:sldChg chg="del">
        <pc:chgData name="Melanie David-Feveck" userId="9e4d456e-893c-4367-b601-72fce04ebd6b" providerId="ADAL" clId="{219C75A4-8537-48C2-8708-2813299DEDBF}" dt="2024-03-04T16:28:47.357" v="1" actId="47"/>
        <pc:sldMkLst>
          <pc:docMk/>
          <pc:sldMk cId="4073772492" sldId="387"/>
        </pc:sldMkLst>
      </pc:sldChg>
      <pc:sldChg chg="del">
        <pc:chgData name="Melanie David-Feveck" userId="9e4d456e-893c-4367-b601-72fce04ebd6b" providerId="ADAL" clId="{219C75A4-8537-48C2-8708-2813299DEDBF}" dt="2024-03-04T16:28:47.357" v="1" actId="47"/>
        <pc:sldMkLst>
          <pc:docMk/>
          <pc:sldMk cId="1148748229" sldId="388"/>
        </pc:sldMkLst>
      </pc:sldChg>
      <pc:sldChg chg="del">
        <pc:chgData name="Melanie David-Feveck" userId="9e4d456e-893c-4367-b601-72fce04ebd6b" providerId="ADAL" clId="{219C75A4-8537-48C2-8708-2813299DEDBF}" dt="2024-03-04T16:28:47.357" v="1" actId="47"/>
        <pc:sldMkLst>
          <pc:docMk/>
          <pc:sldMk cId="76884431" sldId="389"/>
        </pc:sldMkLst>
      </pc:sldChg>
      <pc:sldChg chg="del">
        <pc:chgData name="Melanie David-Feveck" userId="9e4d456e-893c-4367-b601-72fce04ebd6b" providerId="ADAL" clId="{219C75A4-8537-48C2-8708-2813299DEDBF}" dt="2024-03-04T16:28:47.357" v="1" actId="47"/>
        <pc:sldMkLst>
          <pc:docMk/>
          <pc:sldMk cId="1693977819" sldId="391"/>
        </pc:sldMkLst>
      </pc:sldChg>
      <pc:sldChg chg="del">
        <pc:chgData name="Melanie David-Feveck" userId="9e4d456e-893c-4367-b601-72fce04ebd6b" providerId="ADAL" clId="{219C75A4-8537-48C2-8708-2813299DEDBF}" dt="2024-03-04T16:28:47.357" v="1" actId="47"/>
        <pc:sldMkLst>
          <pc:docMk/>
          <pc:sldMk cId="441555424" sldId="392"/>
        </pc:sldMkLst>
      </pc:sldChg>
      <pc:sldChg chg="del">
        <pc:chgData name="Melanie David-Feveck" userId="9e4d456e-893c-4367-b601-72fce04ebd6b" providerId="ADAL" clId="{219C75A4-8537-48C2-8708-2813299DEDBF}" dt="2024-03-04T16:28:47.357" v="1" actId="47"/>
        <pc:sldMkLst>
          <pc:docMk/>
          <pc:sldMk cId="360806" sldId="393"/>
        </pc:sldMkLst>
      </pc:sldChg>
      <pc:sldChg chg="del">
        <pc:chgData name="Melanie David-Feveck" userId="9e4d456e-893c-4367-b601-72fce04ebd6b" providerId="ADAL" clId="{219C75A4-8537-48C2-8708-2813299DEDBF}" dt="2024-03-04T16:28:34.155" v="0" actId="47"/>
        <pc:sldMkLst>
          <pc:docMk/>
          <pc:sldMk cId="2619968914" sldId="394"/>
        </pc:sldMkLst>
      </pc:sldChg>
      <pc:sldChg chg="del">
        <pc:chgData name="Melanie David-Feveck" userId="9e4d456e-893c-4367-b601-72fce04ebd6b" providerId="ADAL" clId="{219C75A4-8537-48C2-8708-2813299DEDBF}" dt="2024-03-04T16:28:34.155" v="0" actId="47"/>
        <pc:sldMkLst>
          <pc:docMk/>
          <pc:sldMk cId="775265358" sldId="395"/>
        </pc:sldMkLst>
      </pc:sldChg>
      <pc:sldChg chg="del">
        <pc:chgData name="Melanie David-Feveck" userId="9e4d456e-893c-4367-b601-72fce04ebd6b" providerId="ADAL" clId="{219C75A4-8537-48C2-8708-2813299DEDBF}" dt="2024-03-04T16:28:34.155" v="0" actId="47"/>
        <pc:sldMkLst>
          <pc:docMk/>
          <pc:sldMk cId="2107756540" sldId="396"/>
        </pc:sldMkLst>
      </pc:sldChg>
      <pc:sldChg chg="del">
        <pc:chgData name="Melanie David-Feveck" userId="9e4d456e-893c-4367-b601-72fce04ebd6b" providerId="ADAL" clId="{219C75A4-8537-48C2-8708-2813299DEDBF}" dt="2024-03-04T16:28:34.155" v="0" actId="47"/>
        <pc:sldMkLst>
          <pc:docMk/>
          <pc:sldMk cId="3388284942" sldId="397"/>
        </pc:sldMkLst>
      </pc:sldChg>
      <pc:sldChg chg="del">
        <pc:chgData name="Melanie David-Feveck" userId="9e4d456e-893c-4367-b601-72fce04ebd6b" providerId="ADAL" clId="{219C75A4-8537-48C2-8708-2813299DEDBF}" dt="2024-03-04T16:28:34.155" v="0" actId="47"/>
        <pc:sldMkLst>
          <pc:docMk/>
          <pc:sldMk cId="2580212467" sldId="398"/>
        </pc:sldMkLst>
      </pc:sldChg>
      <pc:sldChg chg="del">
        <pc:chgData name="Melanie David-Feveck" userId="9e4d456e-893c-4367-b601-72fce04ebd6b" providerId="ADAL" clId="{219C75A4-8537-48C2-8708-2813299DEDBF}" dt="2024-03-04T16:28:34.155" v="0" actId="47"/>
        <pc:sldMkLst>
          <pc:docMk/>
          <pc:sldMk cId="4033703934" sldId="400"/>
        </pc:sldMkLst>
      </pc:sldChg>
      <pc:sldChg chg="del">
        <pc:chgData name="Melanie David-Feveck" userId="9e4d456e-893c-4367-b601-72fce04ebd6b" providerId="ADAL" clId="{219C75A4-8537-48C2-8708-2813299DEDBF}" dt="2024-03-04T16:28:34.155" v="0" actId="47"/>
        <pc:sldMkLst>
          <pc:docMk/>
          <pc:sldMk cId="757243504" sldId="401"/>
        </pc:sldMkLst>
      </pc:sldChg>
      <pc:sldChg chg="del">
        <pc:chgData name="Melanie David-Feveck" userId="9e4d456e-893c-4367-b601-72fce04ebd6b" providerId="ADAL" clId="{219C75A4-8537-48C2-8708-2813299DEDBF}" dt="2024-03-04T16:28:34.155" v="0" actId="47"/>
        <pc:sldMkLst>
          <pc:docMk/>
          <pc:sldMk cId="3222120578" sldId="402"/>
        </pc:sldMkLst>
      </pc:sldChg>
      <pc:sldChg chg="del">
        <pc:chgData name="Melanie David-Feveck" userId="9e4d456e-893c-4367-b601-72fce04ebd6b" providerId="ADAL" clId="{219C75A4-8537-48C2-8708-2813299DEDBF}" dt="2024-03-04T16:28:34.155" v="0" actId="47"/>
        <pc:sldMkLst>
          <pc:docMk/>
          <pc:sldMk cId="4092747308" sldId="403"/>
        </pc:sldMkLst>
      </pc:sldChg>
      <pc:sldChg chg="del">
        <pc:chgData name="Melanie David-Feveck" userId="9e4d456e-893c-4367-b601-72fce04ebd6b" providerId="ADAL" clId="{219C75A4-8537-48C2-8708-2813299DEDBF}" dt="2024-03-04T16:28:34.155" v="0" actId="47"/>
        <pc:sldMkLst>
          <pc:docMk/>
          <pc:sldMk cId="1435041562" sldId="404"/>
        </pc:sldMkLst>
      </pc:sldChg>
      <pc:sldChg chg="del">
        <pc:chgData name="Melanie David-Feveck" userId="9e4d456e-893c-4367-b601-72fce04ebd6b" providerId="ADAL" clId="{219C75A4-8537-48C2-8708-2813299DEDBF}" dt="2024-03-04T16:28:34.155" v="0" actId="47"/>
        <pc:sldMkLst>
          <pc:docMk/>
          <pc:sldMk cId="1953776874" sldId="405"/>
        </pc:sldMkLst>
      </pc:sldChg>
      <pc:sldChg chg="del">
        <pc:chgData name="Melanie David-Feveck" userId="9e4d456e-893c-4367-b601-72fce04ebd6b" providerId="ADAL" clId="{219C75A4-8537-48C2-8708-2813299DEDBF}" dt="2024-03-04T16:28:34.155" v="0" actId="47"/>
        <pc:sldMkLst>
          <pc:docMk/>
          <pc:sldMk cId="850062160" sldId="406"/>
        </pc:sldMkLst>
      </pc:sldChg>
      <pc:sldChg chg="del">
        <pc:chgData name="Melanie David-Feveck" userId="9e4d456e-893c-4367-b601-72fce04ebd6b" providerId="ADAL" clId="{219C75A4-8537-48C2-8708-2813299DEDBF}" dt="2024-03-04T16:28:34.155" v="0" actId="47"/>
        <pc:sldMkLst>
          <pc:docMk/>
          <pc:sldMk cId="3923400777" sldId="407"/>
        </pc:sldMkLst>
      </pc:sldChg>
      <pc:sldChg chg="del">
        <pc:chgData name="Melanie David-Feveck" userId="9e4d456e-893c-4367-b601-72fce04ebd6b" providerId="ADAL" clId="{219C75A4-8537-48C2-8708-2813299DEDBF}" dt="2024-03-04T16:28:34.155" v="0" actId="47"/>
        <pc:sldMkLst>
          <pc:docMk/>
          <pc:sldMk cId="2541985933" sldId="408"/>
        </pc:sldMkLst>
      </pc:sldChg>
      <pc:sldChg chg="del">
        <pc:chgData name="Melanie David-Feveck" userId="9e4d456e-893c-4367-b601-72fce04ebd6b" providerId="ADAL" clId="{219C75A4-8537-48C2-8708-2813299DEDBF}" dt="2024-03-04T16:28:34.155" v="0" actId="47"/>
        <pc:sldMkLst>
          <pc:docMk/>
          <pc:sldMk cId="3429231556" sldId="409"/>
        </pc:sldMkLst>
      </pc:sldChg>
      <pc:sldChg chg="del">
        <pc:chgData name="Melanie David-Feveck" userId="9e4d456e-893c-4367-b601-72fce04ebd6b" providerId="ADAL" clId="{219C75A4-8537-48C2-8708-2813299DEDBF}" dt="2024-03-04T16:28:34.155" v="0" actId="47"/>
        <pc:sldMkLst>
          <pc:docMk/>
          <pc:sldMk cId="1852238695" sldId="412"/>
        </pc:sldMkLst>
      </pc:sldChg>
      <pc:sldChg chg="del">
        <pc:chgData name="Melanie David-Feveck" userId="9e4d456e-893c-4367-b601-72fce04ebd6b" providerId="ADAL" clId="{219C75A4-8537-48C2-8708-2813299DEDBF}" dt="2024-03-04T16:28:34.155" v="0" actId="47"/>
        <pc:sldMkLst>
          <pc:docMk/>
          <pc:sldMk cId="3625257582" sldId="413"/>
        </pc:sldMkLst>
      </pc:sldChg>
      <pc:sldChg chg="del">
        <pc:chgData name="Melanie David-Feveck" userId="9e4d456e-893c-4367-b601-72fce04ebd6b" providerId="ADAL" clId="{219C75A4-8537-48C2-8708-2813299DEDBF}" dt="2024-03-04T16:28:34.155" v="0" actId="47"/>
        <pc:sldMkLst>
          <pc:docMk/>
          <pc:sldMk cId="4248452479" sldId="414"/>
        </pc:sldMkLst>
      </pc:sldChg>
      <pc:sldChg chg="del">
        <pc:chgData name="Melanie David-Feveck" userId="9e4d456e-893c-4367-b601-72fce04ebd6b" providerId="ADAL" clId="{219C75A4-8537-48C2-8708-2813299DEDBF}" dt="2024-03-04T16:28:34.155" v="0" actId="47"/>
        <pc:sldMkLst>
          <pc:docMk/>
          <pc:sldMk cId="2796021192" sldId="415"/>
        </pc:sldMkLst>
      </pc:sldChg>
      <pc:sldChg chg="del">
        <pc:chgData name="Melanie David-Feveck" userId="9e4d456e-893c-4367-b601-72fce04ebd6b" providerId="ADAL" clId="{219C75A4-8537-48C2-8708-2813299DEDBF}" dt="2024-03-04T16:28:34.155" v="0" actId="47"/>
        <pc:sldMkLst>
          <pc:docMk/>
          <pc:sldMk cId="738911178" sldId="416"/>
        </pc:sldMkLst>
      </pc:sldChg>
      <pc:sldChg chg="del">
        <pc:chgData name="Melanie David-Feveck" userId="9e4d456e-893c-4367-b601-72fce04ebd6b" providerId="ADAL" clId="{219C75A4-8537-48C2-8708-2813299DEDBF}" dt="2024-03-04T16:28:34.155" v="0" actId="47"/>
        <pc:sldMkLst>
          <pc:docMk/>
          <pc:sldMk cId="314188274" sldId="418"/>
        </pc:sldMkLst>
      </pc:sldChg>
      <pc:sldChg chg="del">
        <pc:chgData name="Melanie David-Feveck" userId="9e4d456e-893c-4367-b601-72fce04ebd6b" providerId="ADAL" clId="{219C75A4-8537-48C2-8708-2813299DEDBF}" dt="2024-03-04T16:28:34.155" v="0" actId="47"/>
        <pc:sldMkLst>
          <pc:docMk/>
          <pc:sldMk cId="2683488589" sldId="419"/>
        </pc:sldMkLst>
      </pc:sldChg>
      <pc:sldChg chg="del">
        <pc:chgData name="Melanie David-Feveck" userId="9e4d456e-893c-4367-b601-72fce04ebd6b" providerId="ADAL" clId="{219C75A4-8537-48C2-8708-2813299DEDBF}" dt="2024-03-04T16:28:34.155" v="0" actId="47"/>
        <pc:sldMkLst>
          <pc:docMk/>
          <pc:sldMk cId="3260923862" sldId="420"/>
        </pc:sldMkLst>
      </pc:sldChg>
      <pc:sldChg chg="del">
        <pc:chgData name="Melanie David-Feveck" userId="9e4d456e-893c-4367-b601-72fce04ebd6b" providerId="ADAL" clId="{219C75A4-8537-48C2-8708-2813299DEDBF}" dt="2024-03-04T16:28:34.155" v="0" actId="47"/>
        <pc:sldMkLst>
          <pc:docMk/>
          <pc:sldMk cId="795708314" sldId="422"/>
        </pc:sldMkLst>
      </pc:sldChg>
      <pc:sldChg chg="del">
        <pc:chgData name="Melanie David-Feveck" userId="9e4d456e-893c-4367-b601-72fce04ebd6b" providerId="ADAL" clId="{219C75A4-8537-48C2-8708-2813299DEDBF}" dt="2024-03-04T16:28:47.357" v="1" actId="47"/>
        <pc:sldMkLst>
          <pc:docMk/>
          <pc:sldMk cId="3419854797" sldId="430"/>
        </pc:sldMkLst>
      </pc:sldChg>
      <pc:sldChg chg="del">
        <pc:chgData name="Melanie David-Feveck" userId="9e4d456e-893c-4367-b601-72fce04ebd6b" providerId="ADAL" clId="{219C75A4-8537-48C2-8708-2813299DEDBF}" dt="2024-03-04T16:28:47.357" v="1" actId="47"/>
        <pc:sldMkLst>
          <pc:docMk/>
          <pc:sldMk cId="125439977" sldId="431"/>
        </pc:sldMkLst>
      </pc:sldChg>
      <pc:sldChg chg="del">
        <pc:chgData name="Melanie David-Feveck" userId="9e4d456e-893c-4367-b601-72fce04ebd6b" providerId="ADAL" clId="{219C75A4-8537-48C2-8708-2813299DEDBF}" dt="2024-03-04T16:28:47.357" v="1" actId="47"/>
        <pc:sldMkLst>
          <pc:docMk/>
          <pc:sldMk cId="938175707" sldId="432"/>
        </pc:sldMkLst>
      </pc:sldChg>
      <pc:sldChg chg="del">
        <pc:chgData name="Melanie David-Feveck" userId="9e4d456e-893c-4367-b601-72fce04ebd6b" providerId="ADAL" clId="{219C75A4-8537-48C2-8708-2813299DEDBF}" dt="2024-03-04T16:28:47.357" v="1" actId="47"/>
        <pc:sldMkLst>
          <pc:docMk/>
          <pc:sldMk cId="3890644080" sldId="433"/>
        </pc:sldMkLst>
      </pc:sldChg>
      <pc:sldChg chg="del">
        <pc:chgData name="Melanie David-Feveck" userId="9e4d456e-893c-4367-b601-72fce04ebd6b" providerId="ADAL" clId="{219C75A4-8537-48C2-8708-2813299DEDBF}" dt="2024-03-04T16:28:47.357" v="1" actId="47"/>
        <pc:sldMkLst>
          <pc:docMk/>
          <pc:sldMk cId="153995507" sldId="434"/>
        </pc:sldMkLst>
      </pc:sldChg>
      <pc:sldChg chg="del">
        <pc:chgData name="Melanie David-Feveck" userId="9e4d456e-893c-4367-b601-72fce04ebd6b" providerId="ADAL" clId="{219C75A4-8537-48C2-8708-2813299DEDBF}" dt="2024-03-04T16:28:47.357" v="1" actId="47"/>
        <pc:sldMkLst>
          <pc:docMk/>
          <pc:sldMk cId="3510423669" sldId="435"/>
        </pc:sldMkLst>
      </pc:sldChg>
      <pc:sldChg chg="del">
        <pc:chgData name="Melanie David-Feveck" userId="9e4d456e-893c-4367-b601-72fce04ebd6b" providerId="ADAL" clId="{219C75A4-8537-48C2-8708-2813299DEDBF}" dt="2024-03-04T16:28:34.155" v="0" actId="47"/>
        <pc:sldMkLst>
          <pc:docMk/>
          <pc:sldMk cId="2962534376" sldId="436"/>
        </pc:sldMkLst>
      </pc:sldChg>
      <pc:sldChg chg="del">
        <pc:chgData name="Melanie David-Feveck" userId="9e4d456e-893c-4367-b601-72fce04ebd6b" providerId="ADAL" clId="{219C75A4-8537-48C2-8708-2813299DEDBF}" dt="2024-03-04T16:28:34.155" v="0" actId="47"/>
        <pc:sldMkLst>
          <pc:docMk/>
          <pc:sldMk cId="4292919957" sldId="437"/>
        </pc:sldMkLst>
      </pc:sldChg>
      <pc:sldChg chg="del">
        <pc:chgData name="Melanie David-Feveck" userId="9e4d456e-893c-4367-b601-72fce04ebd6b" providerId="ADAL" clId="{219C75A4-8537-48C2-8708-2813299DEDBF}" dt="2024-03-04T16:28:34.155" v="0" actId="47"/>
        <pc:sldMkLst>
          <pc:docMk/>
          <pc:sldMk cId="3351046268" sldId="438"/>
        </pc:sldMkLst>
      </pc:sldChg>
      <pc:sldChg chg="del">
        <pc:chgData name="Melanie David-Feveck" userId="9e4d456e-893c-4367-b601-72fce04ebd6b" providerId="ADAL" clId="{219C75A4-8537-48C2-8708-2813299DEDBF}" dt="2024-03-04T16:28:34.155" v="0" actId="47"/>
        <pc:sldMkLst>
          <pc:docMk/>
          <pc:sldMk cId="1525323478" sldId="440"/>
        </pc:sldMkLst>
      </pc:sldChg>
      <pc:sldChg chg="del">
        <pc:chgData name="Melanie David-Feveck" userId="9e4d456e-893c-4367-b601-72fce04ebd6b" providerId="ADAL" clId="{219C75A4-8537-48C2-8708-2813299DEDBF}" dt="2024-03-04T16:28:34.155" v="0" actId="47"/>
        <pc:sldMkLst>
          <pc:docMk/>
          <pc:sldMk cId="450357000" sldId="441"/>
        </pc:sldMkLst>
      </pc:sldChg>
      <pc:sldChg chg="del">
        <pc:chgData name="Melanie David-Feveck" userId="9e4d456e-893c-4367-b601-72fce04ebd6b" providerId="ADAL" clId="{219C75A4-8537-48C2-8708-2813299DEDBF}" dt="2024-03-04T16:28:34.155" v="0" actId="47"/>
        <pc:sldMkLst>
          <pc:docMk/>
          <pc:sldMk cId="3069331202" sldId="442"/>
        </pc:sldMkLst>
      </pc:sldChg>
      <pc:sldChg chg="del">
        <pc:chgData name="Melanie David-Feveck" userId="9e4d456e-893c-4367-b601-72fce04ebd6b" providerId="ADAL" clId="{219C75A4-8537-48C2-8708-2813299DEDBF}" dt="2024-03-04T16:28:34.155" v="0" actId="47"/>
        <pc:sldMkLst>
          <pc:docMk/>
          <pc:sldMk cId="3315078260" sldId="443"/>
        </pc:sldMkLst>
      </pc:sldChg>
      <pc:sldChg chg="del">
        <pc:chgData name="Melanie David-Feveck" userId="9e4d456e-893c-4367-b601-72fce04ebd6b" providerId="ADAL" clId="{219C75A4-8537-48C2-8708-2813299DEDBF}" dt="2024-03-04T16:28:47.357" v="1" actId="47"/>
        <pc:sldMkLst>
          <pc:docMk/>
          <pc:sldMk cId="963000563" sldId="445"/>
        </pc:sldMkLst>
      </pc:sldChg>
      <pc:sldChg chg="del">
        <pc:chgData name="Melanie David-Feveck" userId="9e4d456e-893c-4367-b601-72fce04ebd6b" providerId="ADAL" clId="{219C75A4-8537-48C2-8708-2813299DEDBF}" dt="2024-03-04T16:28:47.357" v="1" actId="47"/>
        <pc:sldMkLst>
          <pc:docMk/>
          <pc:sldMk cId="2890435125" sldId="446"/>
        </pc:sldMkLst>
      </pc:sldChg>
      <pc:sldChg chg="del">
        <pc:chgData name="Melanie David-Feveck" userId="9e4d456e-893c-4367-b601-72fce04ebd6b" providerId="ADAL" clId="{219C75A4-8537-48C2-8708-2813299DEDBF}" dt="2024-03-04T16:28:47.357" v="1" actId="47"/>
        <pc:sldMkLst>
          <pc:docMk/>
          <pc:sldMk cId="2542350368" sldId="447"/>
        </pc:sldMkLst>
      </pc:sldChg>
      <pc:sldChg chg="del">
        <pc:chgData name="Melanie David-Feveck" userId="9e4d456e-893c-4367-b601-72fce04ebd6b" providerId="ADAL" clId="{219C75A4-8537-48C2-8708-2813299DEDBF}" dt="2024-03-04T16:28:47.357" v="1" actId="47"/>
        <pc:sldMkLst>
          <pc:docMk/>
          <pc:sldMk cId="3288439341" sldId="448"/>
        </pc:sldMkLst>
      </pc:sldChg>
      <pc:sldChg chg="del">
        <pc:chgData name="Melanie David-Feveck" userId="9e4d456e-893c-4367-b601-72fce04ebd6b" providerId="ADAL" clId="{219C75A4-8537-48C2-8708-2813299DEDBF}" dt="2024-03-04T16:28:47.357" v="1" actId="47"/>
        <pc:sldMkLst>
          <pc:docMk/>
          <pc:sldMk cId="1137403775" sldId="449"/>
        </pc:sldMkLst>
      </pc:sldChg>
      <pc:sldChg chg="del">
        <pc:chgData name="Melanie David-Feveck" userId="9e4d456e-893c-4367-b601-72fce04ebd6b" providerId="ADAL" clId="{219C75A4-8537-48C2-8708-2813299DEDBF}" dt="2024-03-04T16:28:47.357" v="1" actId="47"/>
        <pc:sldMkLst>
          <pc:docMk/>
          <pc:sldMk cId="915426161" sldId="452"/>
        </pc:sldMkLst>
      </pc:sldChg>
      <pc:sldChg chg="del">
        <pc:chgData name="Melanie David-Feveck" userId="9e4d456e-893c-4367-b601-72fce04ebd6b" providerId="ADAL" clId="{219C75A4-8537-48C2-8708-2813299DEDBF}" dt="2024-03-04T16:28:47.357" v="1" actId="47"/>
        <pc:sldMkLst>
          <pc:docMk/>
          <pc:sldMk cId="1799724769" sldId="453"/>
        </pc:sldMkLst>
      </pc:sldChg>
      <pc:sldChg chg="del">
        <pc:chgData name="Melanie David-Feveck" userId="9e4d456e-893c-4367-b601-72fce04ebd6b" providerId="ADAL" clId="{219C75A4-8537-48C2-8708-2813299DEDBF}" dt="2024-03-04T16:28:47.357" v="1" actId="47"/>
        <pc:sldMkLst>
          <pc:docMk/>
          <pc:sldMk cId="4087989055" sldId="454"/>
        </pc:sldMkLst>
      </pc:sldChg>
      <pc:sldChg chg="del">
        <pc:chgData name="Melanie David-Feveck" userId="9e4d456e-893c-4367-b601-72fce04ebd6b" providerId="ADAL" clId="{219C75A4-8537-48C2-8708-2813299DEDBF}" dt="2024-03-04T16:28:34.155" v="0" actId="47"/>
        <pc:sldMkLst>
          <pc:docMk/>
          <pc:sldMk cId="2066130604" sldId="466"/>
        </pc:sldMkLst>
      </pc:sldChg>
      <pc:sldChg chg="del">
        <pc:chgData name="Melanie David-Feveck" userId="9e4d456e-893c-4367-b601-72fce04ebd6b" providerId="ADAL" clId="{219C75A4-8537-48C2-8708-2813299DEDBF}" dt="2024-03-04T16:28:34.155" v="0" actId="47"/>
        <pc:sldMkLst>
          <pc:docMk/>
          <pc:sldMk cId="697864790" sldId="467"/>
        </pc:sldMkLst>
      </pc:sldChg>
      <pc:sldChg chg="del">
        <pc:chgData name="Melanie David-Feveck" userId="9e4d456e-893c-4367-b601-72fce04ebd6b" providerId="ADAL" clId="{219C75A4-8537-48C2-8708-2813299DEDBF}" dt="2024-03-04T16:28:34.155" v="0" actId="47"/>
        <pc:sldMkLst>
          <pc:docMk/>
          <pc:sldMk cId="1181254030" sldId="468"/>
        </pc:sldMkLst>
      </pc:sldChg>
      <pc:sldChg chg="del">
        <pc:chgData name="Melanie David-Feveck" userId="9e4d456e-893c-4367-b601-72fce04ebd6b" providerId="ADAL" clId="{219C75A4-8537-48C2-8708-2813299DEDBF}" dt="2024-03-04T16:28:34.155" v="0" actId="47"/>
        <pc:sldMkLst>
          <pc:docMk/>
          <pc:sldMk cId="2294281372" sldId="469"/>
        </pc:sldMkLst>
      </pc:sldChg>
      <pc:sldChg chg="del">
        <pc:chgData name="Melanie David-Feveck" userId="9e4d456e-893c-4367-b601-72fce04ebd6b" providerId="ADAL" clId="{219C75A4-8537-48C2-8708-2813299DEDBF}" dt="2024-03-04T16:28:34.155" v="0" actId="47"/>
        <pc:sldMkLst>
          <pc:docMk/>
          <pc:sldMk cId="3036752072" sldId="470"/>
        </pc:sldMkLst>
      </pc:sldChg>
      <pc:sldChg chg="del">
        <pc:chgData name="Melanie David-Feveck" userId="9e4d456e-893c-4367-b601-72fce04ebd6b" providerId="ADAL" clId="{219C75A4-8537-48C2-8708-2813299DEDBF}" dt="2024-03-04T16:28:34.155" v="0" actId="47"/>
        <pc:sldMkLst>
          <pc:docMk/>
          <pc:sldMk cId="3507553518" sldId="471"/>
        </pc:sldMkLst>
      </pc:sldChg>
      <pc:sldChg chg="del">
        <pc:chgData name="Melanie David-Feveck" userId="9e4d456e-893c-4367-b601-72fce04ebd6b" providerId="ADAL" clId="{219C75A4-8537-48C2-8708-2813299DEDBF}" dt="2024-03-04T16:28:34.155" v="0" actId="47"/>
        <pc:sldMkLst>
          <pc:docMk/>
          <pc:sldMk cId="3529474266" sldId="472"/>
        </pc:sldMkLst>
      </pc:sldChg>
      <pc:sldChg chg="del">
        <pc:chgData name="Melanie David-Feveck" userId="9e4d456e-893c-4367-b601-72fce04ebd6b" providerId="ADAL" clId="{219C75A4-8537-48C2-8708-2813299DEDBF}" dt="2024-03-04T16:28:34.155" v="0" actId="47"/>
        <pc:sldMkLst>
          <pc:docMk/>
          <pc:sldMk cId="4043515187" sldId="473"/>
        </pc:sldMkLst>
      </pc:sldChg>
      <pc:sldChg chg="del">
        <pc:chgData name="Melanie David-Feveck" userId="9e4d456e-893c-4367-b601-72fce04ebd6b" providerId="ADAL" clId="{219C75A4-8537-48C2-8708-2813299DEDBF}" dt="2024-03-04T16:28:34.155" v="0" actId="47"/>
        <pc:sldMkLst>
          <pc:docMk/>
          <pc:sldMk cId="3168520191" sldId="474"/>
        </pc:sldMkLst>
      </pc:sldChg>
      <pc:sldChg chg="del">
        <pc:chgData name="Melanie David-Feveck" userId="9e4d456e-893c-4367-b601-72fce04ebd6b" providerId="ADAL" clId="{219C75A4-8537-48C2-8708-2813299DEDBF}" dt="2024-03-04T16:28:34.155" v="0" actId="47"/>
        <pc:sldMkLst>
          <pc:docMk/>
          <pc:sldMk cId="1239296923" sldId="475"/>
        </pc:sldMkLst>
      </pc:sldChg>
      <pc:sldChg chg="del">
        <pc:chgData name="Melanie David-Feveck" userId="9e4d456e-893c-4367-b601-72fce04ebd6b" providerId="ADAL" clId="{219C75A4-8537-48C2-8708-2813299DEDBF}" dt="2024-03-04T16:28:34.155" v="0" actId="47"/>
        <pc:sldMkLst>
          <pc:docMk/>
          <pc:sldMk cId="2667654800" sldId="476"/>
        </pc:sldMkLst>
      </pc:sldChg>
      <pc:sldChg chg="del">
        <pc:chgData name="Melanie David-Feveck" userId="9e4d456e-893c-4367-b601-72fce04ebd6b" providerId="ADAL" clId="{219C75A4-8537-48C2-8708-2813299DEDBF}" dt="2024-03-04T16:28:34.155" v="0" actId="47"/>
        <pc:sldMkLst>
          <pc:docMk/>
          <pc:sldMk cId="808406318" sldId="477"/>
        </pc:sldMkLst>
      </pc:sldChg>
      <pc:sldChg chg="del">
        <pc:chgData name="Melanie David-Feveck" userId="9e4d456e-893c-4367-b601-72fce04ebd6b" providerId="ADAL" clId="{219C75A4-8537-48C2-8708-2813299DEDBF}" dt="2024-03-04T16:28:34.155" v="0" actId="47"/>
        <pc:sldMkLst>
          <pc:docMk/>
          <pc:sldMk cId="2941344757" sldId="478"/>
        </pc:sldMkLst>
      </pc:sldChg>
      <pc:sldChg chg="del">
        <pc:chgData name="Melanie David-Feveck" userId="9e4d456e-893c-4367-b601-72fce04ebd6b" providerId="ADAL" clId="{219C75A4-8537-48C2-8708-2813299DEDBF}" dt="2024-03-04T16:28:34.155" v="0" actId="47"/>
        <pc:sldMkLst>
          <pc:docMk/>
          <pc:sldMk cId="268687695" sldId="479"/>
        </pc:sldMkLst>
      </pc:sldChg>
      <pc:sldChg chg="del">
        <pc:chgData name="Melanie David-Feveck" userId="9e4d456e-893c-4367-b601-72fce04ebd6b" providerId="ADAL" clId="{219C75A4-8537-48C2-8708-2813299DEDBF}" dt="2024-03-04T16:28:34.155" v="0" actId="47"/>
        <pc:sldMkLst>
          <pc:docMk/>
          <pc:sldMk cId="1002946590" sldId="480"/>
        </pc:sldMkLst>
      </pc:sldChg>
      <pc:sldChg chg="del">
        <pc:chgData name="Melanie David-Feveck" userId="9e4d456e-893c-4367-b601-72fce04ebd6b" providerId="ADAL" clId="{219C75A4-8537-48C2-8708-2813299DEDBF}" dt="2024-03-04T16:28:47.357" v="1" actId="47"/>
        <pc:sldMkLst>
          <pc:docMk/>
          <pc:sldMk cId="4083119633" sldId="482"/>
        </pc:sldMkLst>
      </pc:sldChg>
      <pc:sldChg chg="del">
        <pc:chgData name="Melanie David-Feveck" userId="9e4d456e-893c-4367-b601-72fce04ebd6b" providerId="ADAL" clId="{219C75A4-8537-48C2-8708-2813299DEDBF}" dt="2024-03-04T16:28:47.357" v="1" actId="47"/>
        <pc:sldMkLst>
          <pc:docMk/>
          <pc:sldMk cId="723089563" sldId="483"/>
        </pc:sldMkLst>
      </pc:sldChg>
      <pc:sldChg chg="del">
        <pc:chgData name="Melanie David-Feveck" userId="9e4d456e-893c-4367-b601-72fce04ebd6b" providerId="ADAL" clId="{219C75A4-8537-48C2-8708-2813299DEDBF}" dt="2024-03-04T16:28:47.357" v="1" actId="47"/>
        <pc:sldMkLst>
          <pc:docMk/>
          <pc:sldMk cId="700681731" sldId="484"/>
        </pc:sldMkLst>
      </pc:sldChg>
      <pc:sldChg chg="del">
        <pc:chgData name="Melanie David-Feveck" userId="9e4d456e-893c-4367-b601-72fce04ebd6b" providerId="ADAL" clId="{219C75A4-8537-48C2-8708-2813299DEDBF}" dt="2024-03-04T16:28:47.357" v="1" actId="47"/>
        <pc:sldMkLst>
          <pc:docMk/>
          <pc:sldMk cId="363428946" sldId="485"/>
        </pc:sldMkLst>
      </pc:sldChg>
      <pc:sldChg chg="del">
        <pc:chgData name="Melanie David-Feveck" userId="9e4d456e-893c-4367-b601-72fce04ebd6b" providerId="ADAL" clId="{219C75A4-8537-48C2-8708-2813299DEDBF}" dt="2024-03-04T16:28:34.155" v="0" actId="47"/>
        <pc:sldMkLst>
          <pc:docMk/>
          <pc:sldMk cId="3409563566" sldId="486"/>
        </pc:sldMkLst>
      </pc:sldChg>
      <pc:sldChg chg="del">
        <pc:chgData name="Melanie David-Feveck" userId="9e4d456e-893c-4367-b601-72fce04ebd6b" providerId="ADAL" clId="{219C75A4-8537-48C2-8708-2813299DEDBF}" dt="2024-03-04T16:28:34.155" v="0" actId="47"/>
        <pc:sldMkLst>
          <pc:docMk/>
          <pc:sldMk cId="668264317" sldId="487"/>
        </pc:sldMkLst>
      </pc:sldChg>
      <pc:sldChg chg="del">
        <pc:chgData name="Melanie David-Feveck" userId="9e4d456e-893c-4367-b601-72fce04ebd6b" providerId="ADAL" clId="{219C75A4-8537-48C2-8708-2813299DEDBF}" dt="2024-03-04T16:28:34.155" v="0" actId="47"/>
        <pc:sldMkLst>
          <pc:docMk/>
          <pc:sldMk cId="131314130" sldId="488"/>
        </pc:sldMkLst>
      </pc:sldChg>
      <pc:sldChg chg="del">
        <pc:chgData name="Melanie David-Feveck" userId="9e4d456e-893c-4367-b601-72fce04ebd6b" providerId="ADAL" clId="{219C75A4-8537-48C2-8708-2813299DEDBF}" dt="2024-03-04T16:28:34.155" v="0" actId="47"/>
        <pc:sldMkLst>
          <pc:docMk/>
          <pc:sldMk cId="2472133182" sldId="489"/>
        </pc:sldMkLst>
      </pc:sldChg>
      <pc:sldChg chg="del">
        <pc:chgData name="Melanie David-Feveck" userId="9e4d456e-893c-4367-b601-72fce04ebd6b" providerId="ADAL" clId="{219C75A4-8537-48C2-8708-2813299DEDBF}" dt="2024-03-04T16:28:34.155" v="0" actId="47"/>
        <pc:sldMkLst>
          <pc:docMk/>
          <pc:sldMk cId="1711767990" sldId="490"/>
        </pc:sldMkLst>
      </pc:sldChg>
      <pc:sldChg chg="del">
        <pc:chgData name="Melanie David-Feveck" userId="9e4d456e-893c-4367-b601-72fce04ebd6b" providerId="ADAL" clId="{219C75A4-8537-48C2-8708-2813299DEDBF}" dt="2024-03-04T16:28:34.155" v="0" actId="47"/>
        <pc:sldMkLst>
          <pc:docMk/>
          <pc:sldMk cId="756053718" sldId="491"/>
        </pc:sldMkLst>
      </pc:sldChg>
      <pc:sldChg chg="del">
        <pc:chgData name="Melanie David-Feveck" userId="9e4d456e-893c-4367-b601-72fce04ebd6b" providerId="ADAL" clId="{219C75A4-8537-48C2-8708-2813299DEDBF}" dt="2024-03-04T16:28:34.155" v="0" actId="47"/>
        <pc:sldMkLst>
          <pc:docMk/>
          <pc:sldMk cId="1875775254" sldId="492"/>
        </pc:sldMkLst>
      </pc:sldChg>
      <pc:sldChg chg="del">
        <pc:chgData name="Melanie David-Feveck" userId="9e4d456e-893c-4367-b601-72fce04ebd6b" providerId="ADAL" clId="{219C75A4-8537-48C2-8708-2813299DEDBF}" dt="2024-03-04T16:28:47.357" v="1" actId="47"/>
        <pc:sldMkLst>
          <pc:docMk/>
          <pc:sldMk cId="3949548102" sldId="494"/>
        </pc:sldMkLst>
      </pc:sldChg>
      <pc:sldChg chg="del">
        <pc:chgData name="Melanie David-Feveck" userId="9e4d456e-893c-4367-b601-72fce04ebd6b" providerId="ADAL" clId="{219C75A4-8537-48C2-8708-2813299DEDBF}" dt="2024-03-04T16:28:47.357" v="1" actId="47"/>
        <pc:sldMkLst>
          <pc:docMk/>
          <pc:sldMk cId="3827792318" sldId="495"/>
        </pc:sldMkLst>
      </pc:sldChg>
      <pc:sldChg chg="del">
        <pc:chgData name="Melanie David-Feveck" userId="9e4d456e-893c-4367-b601-72fce04ebd6b" providerId="ADAL" clId="{219C75A4-8537-48C2-8708-2813299DEDBF}" dt="2024-03-04T16:28:47.357" v="1" actId="47"/>
        <pc:sldMkLst>
          <pc:docMk/>
          <pc:sldMk cId="3243977985" sldId="496"/>
        </pc:sldMkLst>
      </pc:sldChg>
      <pc:sldChg chg="del">
        <pc:chgData name="Melanie David-Feveck" userId="9e4d456e-893c-4367-b601-72fce04ebd6b" providerId="ADAL" clId="{219C75A4-8537-48C2-8708-2813299DEDBF}" dt="2024-03-04T16:28:47.357" v="1" actId="47"/>
        <pc:sldMkLst>
          <pc:docMk/>
          <pc:sldMk cId="2331035921" sldId="497"/>
        </pc:sldMkLst>
      </pc:sldChg>
      <pc:sldMasterChg chg="del delSldLayout">
        <pc:chgData name="Melanie David-Feveck" userId="9e4d456e-893c-4367-b601-72fce04ebd6b" providerId="ADAL" clId="{219C75A4-8537-48C2-8708-2813299DEDBF}" dt="2024-03-04T16:28:34.155" v="0" actId="47"/>
        <pc:sldMasterMkLst>
          <pc:docMk/>
          <pc:sldMasterMk cId="1926497552" sldId="2147483661"/>
        </pc:sldMasterMkLst>
        <pc:sldLayoutChg chg="del">
          <pc:chgData name="Melanie David-Feveck" userId="9e4d456e-893c-4367-b601-72fce04ebd6b" providerId="ADAL" clId="{219C75A4-8537-48C2-8708-2813299DEDBF}" dt="2024-03-04T16:28:34.155" v="0" actId="47"/>
          <pc:sldLayoutMkLst>
            <pc:docMk/>
            <pc:sldMasterMk cId="1926497552" sldId="2147483661"/>
            <pc:sldLayoutMk cId="3509636175" sldId="2147483662"/>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1898099811" sldId="2147483663"/>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55141331" sldId="2147483664"/>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232822972" sldId="2147483665"/>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343851447" sldId="2147483666"/>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56557551" sldId="2147483667"/>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654735387" sldId="2147483668"/>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834494304" sldId="2147483669"/>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2280983591" sldId="2147483670"/>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1157135564" sldId="2147483671"/>
          </pc:sldLayoutMkLst>
        </pc:sldLayoutChg>
        <pc:sldLayoutChg chg="del">
          <pc:chgData name="Melanie David-Feveck" userId="9e4d456e-893c-4367-b601-72fce04ebd6b" providerId="ADAL" clId="{219C75A4-8537-48C2-8708-2813299DEDBF}" dt="2024-03-04T16:28:34.155" v="0" actId="47"/>
          <pc:sldLayoutMkLst>
            <pc:docMk/>
            <pc:sldMasterMk cId="1926497552" sldId="2147483661"/>
            <pc:sldLayoutMk cId="3281175091"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A93BF-5355-493D-869F-44AE46201CD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463C667-898B-4607-8F97-5785BB513680}">
      <dgm:prSet phldrT="[Text]"/>
      <dgm:spPr/>
      <dgm:t>
        <a:bodyPr/>
        <a:lstStyle/>
        <a:p>
          <a:r>
            <a:rPr lang="en-GB" dirty="0"/>
            <a:t>Idea</a:t>
          </a:r>
        </a:p>
      </dgm:t>
    </dgm:pt>
    <dgm:pt modelId="{FE5621D7-BD20-479E-88A5-623DCF4111A4}" type="parTrans" cxnId="{AF174E9D-FCA6-4DAF-9DAE-39101705CDEC}">
      <dgm:prSet/>
      <dgm:spPr/>
      <dgm:t>
        <a:bodyPr/>
        <a:lstStyle/>
        <a:p>
          <a:endParaRPr lang="en-GB"/>
        </a:p>
      </dgm:t>
    </dgm:pt>
    <dgm:pt modelId="{02653632-E593-4FBB-BCB6-EC16A8125A3E}" type="sibTrans" cxnId="{AF174E9D-FCA6-4DAF-9DAE-39101705CDEC}">
      <dgm:prSet/>
      <dgm:spPr/>
      <dgm:t>
        <a:bodyPr/>
        <a:lstStyle/>
        <a:p>
          <a:endParaRPr lang="en-GB"/>
        </a:p>
      </dgm:t>
    </dgm:pt>
    <dgm:pt modelId="{CFC3322D-A77C-4B79-B9B1-F2FF19B09A89}">
      <dgm:prSet phldrT="[Text]"/>
      <dgm:spPr/>
      <dgm:t>
        <a:bodyPr/>
        <a:lstStyle/>
        <a:p>
          <a:r>
            <a:rPr lang="en-GB" dirty="0"/>
            <a:t>Initial Survey</a:t>
          </a:r>
        </a:p>
      </dgm:t>
    </dgm:pt>
    <dgm:pt modelId="{7EC3D568-D40F-4C2A-8F1F-B844C4A0DF26}" type="parTrans" cxnId="{727A654D-6148-49D6-A990-EFEAA8587D7B}">
      <dgm:prSet/>
      <dgm:spPr/>
      <dgm:t>
        <a:bodyPr/>
        <a:lstStyle/>
        <a:p>
          <a:endParaRPr lang="en-GB"/>
        </a:p>
      </dgm:t>
    </dgm:pt>
    <dgm:pt modelId="{DA6701D9-242D-4C12-BD1B-888AE84283F6}" type="sibTrans" cxnId="{727A654D-6148-49D6-A990-EFEAA8587D7B}">
      <dgm:prSet/>
      <dgm:spPr/>
      <dgm:t>
        <a:bodyPr/>
        <a:lstStyle/>
        <a:p>
          <a:endParaRPr lang="en-GB"/>
        </a:p>
      </dgm:t>
    </dgm:pt>
    <dgm:pt modelId="{9129A667-EDE1-4CB2-A580-2B71F7C449F5}">
      <dgm:prSet phldrT="[Text]"/>
      <dgm:spPr/>
      <dgm:t>
        <a:bodyPr/>
        <a:lstStyle/>
        <a:p>
          <a:r>
            <a:rPr lang="en-GB" dirty="0"/>
            <a:t>History and examination</a:t>
          </a:r>
        </a:p>
      </dgm:t>
    </dgm:pt>
    <dgm:pt modelId="{FE09A824-EA00-4C32-8994-E4F04A755AE7}" type="parTrans" cxnId="{5260FE79-6549-4DF9-BC6F-A6D70CAFE53E}">
      <dgm:prSet/>
      <dgm:spPr/>
      <dgm:t>
        <a:bodyPr/>
        <a:lstStyle/>
        <a:p>
          <a:endParaRPr lang="en-GB"/>
        </a:p>
      </dgm:t>
    </dgm:pt>
    <dgm:pt modelId="{5A448475-A340-460B-9F5F-89D986E2328D}" type="sibTrans" cxnId="{5260FE79-6549-4DF9-BC6F-A6D70CAFE53E}">
      <dgm:prSet/>
      <dgm:spPr/>
      <dgm:t>
        <a:bodyPr/>
        <a:lstStyle/>
        <a:p>
          <a:endParaRPr lang="en-GB"/>
        </a:p>
      </dgm:t>
    </dgm:pt>
    <dgm:pt modelId="{E63DEA7B-80FF-4D63-BF34-09B0AE7E3586}">
      <dgm:prSet phldrT="[Text]"/>
      <dgm:spPr/>
      <dgm:t>
        <a:bodyPr/>
        <a:lstStyle/>
        <a:p>
          <a:r>
            <a:rPr lang="en-GB" dirty="0"/>
            <a:t>Flow chart</a:t>
          </a:r>
        </a:p>
      </dgm:t>
    </dgm:pt>
    <dgm:pt modelId="{0E49CA87-4AFB-418D-8BFF-63AADF71E693}" type="parTrans" cxnId="{535D9147-D2FE-4003-B5EA-318D0AE172FF}">
      <dgm:prSet/>
      <dgm:spPr/>
      <dgm:t>
        <a:bodyPr/>
        <a:lstStyle/>
        <a:p>
          <a:endParaRPr lang="en-GB"/>
        </a:p>
      </dgm:t>
    </dgm:pt>
    <dgm:pt modelId="{4DB0CDCA-F060-4A25-9EB4-90DBC849D03D}" type="sibTrans" cxnId="{535D9147-D2FE-4003-B5EA-318D0AE172FF}">
      <dgm:prSet/>
      <dgm:spPr/>
      <dgm:t>
        <a:bodyPr/>
        <a:lstStyle/>
        <a:p>
          <a:endParaRPr lang="en-GB"/>
        </a:p>
      </dgm:t>
    </dgm:pt>
    <dgm:pt modelId="{06DD3FD4-59F4-4A99-9100-99E7E87ABB40}">
      <dgm:prSet phldrT="[Text]"/>
      <dgm:spPr/>
      <dgm:t>
        <a:bodyPr/>
        <a:lstStyle/>
        <a:p>
          <a:r>
            <a:rPr lang="en-GB" dirty="0"/>
            <a:t>Discharge check list</a:t>
          </a:r>
        </a:p>
      </dgm:t>
    </dgm:pt>
    <dgm:pt modelId="{9FFB7035-3B78-43A7-9A6C-FA750A06604C}" type="parTrans" cxnId="{A0909B3C-0788-4F88-A0A2-6EC32ABBBB99}">
      <dgm:prSet/>
      <dgm:spPr/>
      <dgm:t>
        <a:bodyPr/>
        <a:lstStyle/>
        <a:p>
          <a:endParaRPr lang="en-GB"/>
        </a:p>
      </dgm:t>
    </dgm:pt>
    <dgm:pt modelId="{3F613485-E1BE-46B1-ADA7-793A9004F998}" type="sibTrans" cxnId="{A0909B3C-0788-4F88-A0A2-6EC32ABBBB99}">
      <dgm:prSet/>
      <dgm:spPr/>
      <dgm:t>
        <a:bodyPr/>
        <a:lstStyle/>
        <a:p>
          <a:endParaRPr lang="en-GB"/>
        </a:p>
      </dgm:t>
    </dgm:pt>
    <dgm:pt modelId="{5BC8063F-4680-48A9-9B7D-AB65885307B9}">
      <dgm:prSet phldrT="[Text]"/>
      <dgm:spPr/>
      <dgm:t>
        <a:bodyPr/>
        <a:lstStyle/>
        <a:p>
          <a:r>
            <a:rPr lang="en-GB" dirty="0"/>
            <a:t>The whole pathway  ready</a:t>
          </a:r>
        </a:p>
      </dgm:t>
    </dgm:pt>
    <dgm:pt modelId="{D7CE2F32-8BDB-43D5-9CA4-A818D8B386DF}" type="parTrans" cxnId="{8083BFCE-A28F-4592-AAAB-9EF2A17D52A6}">
      <dgm:prSet/>
      <dgm:spPr/>
      <dgm:t>
        <a:bodyPr/>
        <a:lstStyle/>
        <a:p>
          <a:endParaRPr lang="en-GB"/>
        </a:p>
      </dgm:t>
    </dgm:pt>
    <dgm:pt modelId="{B7292C50-C548-42D7-96F7-AE7609532BAE}" type="sibTrans" cxnId="{8083BFCE-A28F-4592-AAAB-9EF2A17D52A6}">
      <dgm:prSet/>
      <dgm:spPr/>
      <dgm:t>
        <a:bodyPr/>
        <a:lstStyle/>
        <a:p>
          <a:endParaRPr lang="en-GB"/>
        </a:p>
      </dgm:t>
    </dgm:pt>
    <dgm:pt modelId="{728F3644-FC56-41B3-B288-1BFAF3E8932E}" type="pres">
      <dgm:prSet presAssocID="{BF1A93BF-5355-493D-869F-44AE46201CDB}" presName="CompostProcess" presStyleCnt="0">
        <dgm:presLayoutVars>
          <dgm:dir/>
          <dgm:resizeHandles val="exact"/>
        </dgm:presLayoutVars>
      </dgm:prSet>
      <dgm:spPr/>
    </dgm:pt>
    <dgm:pt modelId="{B7C1D7AF-1CD5-4AEE-AE1B-2B041980B909}" type="pres">
      <dgm:prSet presAssocID="{BF1A93BF-5355-493D-869F-44AE46201CDB}" presName="arrow" presStyleLbl="bgShp" presStyleIdx="0" presStyleCnt="1"/>
      <dgm:spPr/>
    </dgm:pt>
    <dgm:pt modelId="{B877601E-AA00-4706-989E-B0BB13255489}" type="pres">
      <dgm:prSet presAssocID="{BF1A93BF-5355-493D-869F-44AE46201CDB}" presName="linearProcess" presStyleCnt="0"/>
      <dgm:spPr/>
    </dgm:pt>
    <dgm:pt modelId="{09F7F30C-C841-42E7-9F7B-3B1A2019B63F}" type="pres">
      <dgm:prSet presAssocID="{8463C667-898B-4607-8F97-5785BB513680}" presName="textNode" presStyleLbl="node1" presStyleIdx="0" presStyleCnt="6">
        <dgm:presLayoutVars>
          <dgm:bulletEnabled val="1"/>
        </dgm:presLayoutVars>
      </dgm:prSet>
      <dgm:spPr/>
    </dgm:pt>
    <dgm:pt modelId="{9BB42F36-1DCD-4B07-913C-6FD929A7AA93}" type="pres">
      <dgm:prSet presAssocID="{02653632-E593-4FBB-BCB6-EC16A8125A3E}" presName="sibTrans" presStyleCnt="0"/>
      <dgm:spPr/>
    </dgm:pt>
    <dgm:pt modelId="{AFE5879E-DBBB-4766-939D-DAAF05E252F2}" type="pres">
      <dgm:prSet presAssocID="{CFC3322D-A77C-4B79-B9B1-F2FF19B09A89}" presName="textNode" presStyleLbl="node1" presStyleIdx="1" presStyleCnt="6">
        <dgm:presLayoutVars>
          <dgm:bulletEnabled val="1"/>
        </dgm:presLayoutVars>
      </dgm:prSet>
      <dgm:spPr/>
    </dgm:pt>
    <dgm:pt modelId="{8A4F7133-C825-4765-B084-77E17FC93410}" type="pres">
      <dgm:prSet presAssocID="{DA6701D9-242D-4C12-BD1B-888AE84283F6}" presName="sibTrans" presStyleCnt="0"/>
      <dgm:spPr/>
    </dgm:pt>
    <dgm:pt modelId="{3C38C1F9-CE17-43FB-AABE-D70BB0EF788D}" type="pres">
      <dgm:prSet presAssocID="{9129A667-EDE1-4CB2-A580-2B71F7C449F5}" presName="textNode" presStyleLbl="node1" presStyleIdx="2" presStyleCnt="6">
        <dgm:presLayoutVars>
          <dgm:bulletEnabled val="1"/>
        </dgm:presLayoutVars>
      </dgm:prSet>
      <dgm:spPr/>
    </dgm:pt>
    <dgm:pt modelId="{5FA3A58B-EC9D-499F-A7C7-C7B076B20E5D}" type="pres">
      <dgm:prSet presAssocID="{5A448475-A340-460B-9F5F-89D986E2328D}" presName="sibTrans" presStyleCnt="0"/>
      <dgm:spPr/>
    </dgm:pt>
    <dgm:pt modelId="{EAEFB0F5-3507-4526-B3B0-454A3F4EBFA3}" type="pres">
      <dgm:prSet presAssocID="{06DD3FD4-59F4-4A99-9100-99E7E87ABB40}" presName="textNode" presStyleLbl="node1" presStyleIdx="3" presStyleCnt="6">
        <dgm:presLayoutVars>
          <dgm:bulletEnabled val="1"/>
        </dgm:presLayoutVars>
      </dgm:prSet>
      <dgm:spPr/>
    </dgm:pt>
    <dgm:pt modelId="{A2D9D45A-A431-457C-8D1F-4E0281E99BF9}" type="pres">
      <dgm:prSet presAssocID="{3F613485-E1BE-46B1-ADA7-793A9004F998}" presName="sibTrans" presStyleCnt="0"/>
      <dgm:spPr/>
    </dgm:pt>
    <dgm:pt modelId="{3AE73B66-FD9D-49A2-B323-A9C454B53288}" type="pres">
      <dgm:prSet presAssocID="{E63DEA7B-80FF-4D63-BF34-09B0AE7E3586}" presName="textNode" presStyleLbl="node1" presStyleIdx="4" presStyleCnt="6">
        <dgm:presLayoutVars>
          <dgm:bulletEnabled val="1"/>
        </dgm:presLayoutVars>
      </dgm:prSet>
      <dgm:spPr/>
    </dgm:pt>
    <dgm:pt modelId="{997AAD69-0FD5-49F2-838D-5EAA820A7ACE}" type="pres">
      <dgm:prSet presAssocID="{4DB0CDCA-F060-4A25-9EB4-90DBC849D03D}" presName="sibTrans" presStyleCnt="0"/>
      <dgm:spPr/>
    </dgm:pt>
    <dgm:pt modelId="{6E2FF933-F85B-49DA-A487-DBAC27209F6F}" type="pres">
      <dgm:prSet presAssocID="{5BC8063F-4680-48A9-9B7D-AB65885307B9}" presName="textNode" presStyleLbl="node1" presStyleIdx="5" presStyleCnt="6">
        <dgm:presLayoutVars>
          <dgm:bulletEnabled val="1"/>
        </dgm:presLayoutVars>
      </dgm:prSet>
      <dgm:spPr/>
    </dgm:pt>
  </dgm:ptLst>
  <dgm:cxnLst>
    <dgm:cxn modelId="{70158A0E-9010-488F-A01D-A92619EDF472}" type="presOf" srcId="{8463C667-898B-4607-8F97-5785BB513680}" destId="{09F7F30C-C841-42E7-9F7B-3B1A2019B63F}" srcOrd="0" destOrd="0" presId="urn:microsoft.com/office/officeart/2005/8/layout/hProcess9"/>
    <dgm:cxn modelId="{A0909B3C-0788-4F88-A0A2-6EC32ABBBB99}" srcId="{BF1A93BF-5355-493D-869F-44AE46201CDB}" destId="{06DD3FD4-59F4-4A99-9100-99E7E87ABB40}" srcOrd="3" destOrd="0" parTransId="{9FFB7035-3B78-43A7-9A6C-FA750A06604C}" sibTransId="{3F613485-E1BE-46B1-ADA7-793A9004F998}"/>
    <dgm:cxn modelId="{535D9147-D2FE-4003-B5EA-318D0AE172FF}" srcId="{BF1A93BF-5355-493D-869F-44AE46201CDB}" destId="{E63DEA7B-80FF-4D63-BF34-09B0AE7E3586}" srcOrd="4" destOrd="0" parTransId="{0E49CA87-4AFB-418D-8BFF-63AADF71E693}" sibTransId="{4DB0CDCA-F060-4A25-9EB4-90DBC849D03D}"/>
    <dgm:cxn modelId="{727A654D-6148-49D6-A990-EFEAA8587D7B}" srcId="{BF1A93BF-5355-493D-869F-44AE46201CDB}" destId="{CFC3322D-A77C-4B79-B9B1-F2FF19B09A89}" srcOrd="1" destOrd="0" parTransId="{7EC3D568-D40F-4C2A-8F1F-B844C4A0DF26}" sibTransId="{DA6701D9-242D-4C12-BD1B-888AE84283F6}"/>
    <dgm:cxn modelId="{5260FE79-6549-4DF9-BC6F-A6D70CAFE53E}" srcId="{BF1A93BF-5355-493D-869F-44AE46201CDB}" destId="{9129A667-EDE1-4CB2-A580-2B71F7C449F5}" srcOrd="2" destOrd="0" parTransId="{FE09A824-EA00-4C32-8994-E4F04A755AE7}" sibTransId="{5A448475-A340-460B-9F5F-89D986E2328D}"/>
    <dgm:cxn modelId="{8A13FD7B-55F4-4821-B11F-1B857CF7A281}" type="presOf" srcId="{5BC8063F-4680-48A9-9B7D-AB65885307B9}" destId="{6E2FF933-F85B-49DA-A487-DBAC27209F6F}" srcOrd="0" destOrd="0" presId="urn:microsoft.com/office/officeart/2005/8/layout/hProcess9"/>
    <dgm:cxn modelId="{0D0BDE8C-E0F4-43B3-91EF-B85B62C9308C}" type="presOf" srcId="{BF1A93BF-5355-493D-869F-44AE46201CDB}" destId="{728F3644-FC56-41B3-B288-1BFAF3E8932E}" srcOrd="0" destOrd="0" presId="urn:microsoft.com/office/officeart/2005/8/layout/hProcess9"/>
    <dgm:cxn modelId="{7A2F8297-598F-42B6-9987-09626397B335}" type="presOf" srcId="{CFC3322D-A77C-4B79-B9B1-F2FF19B09A89}" destId="{AFE5879E-DBBB-4766-939D-DAAF05E252F2}" srcOrd="0" destOrd="0" presId="urn:microsoft.com/office/officeart/2005/8/layout/hProcess9"/>
    <dgm:cxn modelId="{AF174E9D-FCA6-4DAF-9DAE-39101705CDEC}" srcId="{BF1A93BF-5355-493D-869F-44AE46201CDB}" destId="{8463C667-898B-4607-8F97-5785BB513680}" srcOrd="0" destOrd="0" parTransId="{FE5621D7-BD20-479E-88A5-623DCF4111A4}" sibTransId="{02653632-E593-4FBB-BCB6-EC16A8125A3E}"/>
    <dgm:cxn modelId="{7D4282BB-A14D-4110-B529-33FA24E130B1}" type="presOf" srcId="{06DD3FD4-59F4-4A99-9100-99E7E87ABB40}" destId="{EAEFB0F5-3507-4526-B3B0-454A3F4EBFA3}" srcOrd="0" destOrd="0" presId="urn:microsoft.com/office/officeart/2005/8/layout/hProcess9"/>
    <dgm:cxn modelId="{8083BFCE-A28F-4592-AAAB-9EF2A17D52A6}" srcId="{BF1A93BF-5355-493D-869F-44AE46201CDB}" destId="{5BC8063F-4680-48A9-9B7D-AB65885307B9}" srcOrd="5" destOrd="0" parTransId="{D7CE2F32-8BDB-43D5-9CA4-A818D8B386DF}" sibTransId="{B7292C50-C548-42D7-96F7-AE7609532BAE}"/>
    <dgm:cxn modelId="{596EA6D5-02E9-453F-9163-3F560FDBB27C}" type="presOf" srcId="{9129A667-EDE1-4CB2-A580-2B71F7C449F5}" destId="{3C38C1F9-CE17-43FB-AABE-D70BB0EF788D}" srcOrd="0" destOrd="0" presId="urn:microsoft.com/office/officeart/2005/8/layout/hProcess9"/>
    <dgm:cxn modelId="{FF3E10F7-D4A0-42C4-A9F7-8B4FD2243930}" type="presOf" srcId="{E63DEA7B-80FF-4D63-BF34-09B0AE7E3586}" destId="{3AE73B66-FD9D-49A2-B323-A9C454B53288}" srcOrd="0" destOrd="0" presId="urn:microsoft.com/office/officeart/2005/8/layout/hProcess9"/>
    <dgm:cxn modelId="{A0176A1E-D836-4922-A477-1F93D54FD413}" type="presParOf" srcId="{728F3644-FC56-41B3-B288-1BFAF3E8932E}" destId="{B7C1D7AF-1CD5-4AEE-AE1B-2B041980B909}" srcOrd="0" destOrd="0" presId="urn:microsoft.com/office/officeart/2005/8/layout/hProcess9"/>
    <dgm:cxn modelId="{4AE14345-3B13-4DAB-B0C7-89E4DBD826B3}" type="presParOf" srcId="{728F3644-FC56-41B3-B288-1BFAF3E8932E}" destId="{B877601E-AA00-4706-989E-B0BB13255489}" srcOrd="1" destOrd="0" presId="urn:microsoft.com/office/officeart/2005/8/layout/hProcess9"/>
    <dgm:cxn modelId="{4173021F-8B62-4C19-BF1E-324551BEFD52}" type="presParOf" srcId="{B877601E-AA00-4706-989E-B0BB13255489}" destId="{09F7F30C-C841-42E7-9F7B-3B1A2019B63F}" srcOrd="0" destOrd="0" presId="urn:microsoft.com/office/officeart/2005/8/layout/hProcess9"/>
    <dgm:cxn modelId="{973FB2FC-4F6A-405A-8682-DABCCD367339}" type="presParOf" srcId="{B877601E-AA00-4706-989E-B0BB13255489}" destId="{9BB42F36-1DCD-4B07-913C-6FD929A7AA93}" srcOrd="1" destOrd="0" presId="urn:microsoft.com/office/officeart/2005/8/layout/hProcess9"/>
    <dgm:cxn modelId="{C139EF27-8699-47ED-844C-1E1F6DB4D4F0}" type="presParOf" srcId="{B877601E-AA00-4706-989E-B0BB13255489}" destId="{AFE5879E-DBBB-4766-939D-DAAF05E252F2}" srcOrd="2" destOrd="0" presId="urn:microsoft.com/office/officeart/2005/8/layout/hProcess9"/>
    <dgm:cxn modelId="{97505D60-0526-442B-82D4-D8CA21EB259E}" type="presParOf" srcId="{B877601E-AA00-4706-989E-B0BB13255489}" destId="{8A4F7133-C825-4765-B084-77E17FC93410}" srcOrd="3" destOrd="0" presId="urn:microsoft.com/office/officeart/2005/8/layout/hProcess9"/>
    <dgm:cxn modelId="{439FFB99-FEA9-4724-877C-3C7BB780A73F}" type="presParOf" srcId="{B877601E-AA00-4706-989E-B0BB13255489}" destId="{3C38C1F9-CE17-43FB-AABE-D70BB0EF788D}" srcOrd="4" destOrd="0" presId="urn:microsoft.com/office/officeart/2005/8/layout/hProcess9"/>
    <dgm:cxn modelId="{485BE691-7419-440B-9FFF-999E5B5036A4}" type="presParOf" srcId="{B877601E-AA00-4706-989E-B0BB13255489}" destId="{5FA3A58B-EC9D-499F-A7C7-C7B076B20E5D}" srcOrd="5" destOrd="0" presId="urn:microsoft.com/office/officeart/2005/8/layout/hProcess9"/>
    <dgm:cxn modelId="{1122003F-4E47-47D7-84E3-17E7377A3FE1}" type="presParOf" srcId="{B877601E-AA00-4706-989E-B0BB13255489}" destId="{EAEFB0F5-3507-4526-B3B0-454A3F4EBFA3}" srcOrd="6" destOrd="0" presId="urn:microsoft.com/office/officeart/2005/8/layout/hProcess9"/>
    <dgm:cxn modelId="{41501D8A-D6BC-4F0F-A0B2-E2DCE5ED3526}" type="presParOf" srcId="{B877601E-AA00-4706-989E-B0BB13255489}" destId="{A2D9D45A-A431-457C-8D1F-4E0281E99BF9}" srcOrd="7" destOrd="0" presId="urn:microsoft.com/office/officeart/2005/8/layout/hProcess9"/>
    <dgm:cxn modelId="{B9A1B048-8768-4247-A25E-43C69837F4BF}" type="presParOf" srcId="{B877601E-AA00-4706-989E-B0BB13255489}" destId="{3AE73B66-FD9D-49A2-B323-A9C454B53288}" srcOrd="8" destOrd="0" presId="urn:microsoft.com/office/officeart/2005/8/layout/hProcess9"/>
    <dgm:cxn modelId="{78C7C62E-A5A3-40EB-9B3A-DDDDB59BF206}" type="presParOf" srcId="{B877601E-AA00-4706-989E-B0BB13255489}" destId="{997AAD69-0FD5-49F2-838D-5EAA820A7ACE}" srcOrd="9" destOrd="0" presId="urn:microsoft.com/office/officeart/2005/8/layout/hProcess9"/>
    <dgm:cxn modelId="{104A1CA4-E0BB-4879-8594-CC2C28E42BFF}" type="presParOf" srcId="{B877601E-AA00-4706-989E-B0BB13255489}" destId="{6E2FF933-F85B-49DA-A487-DBAC27209F6F}" srcOrd="10"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ED74F-1D04-4A1B-AE52-342B4689C0C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269DCD7-BEDB-4415-BB44-B85C557946BD}">
      <dgm:prSet phldrT="[Text]"/>
      <dgm:spPr>
        <a:solidFill>
          <a:schemeClr val="accent2"/>
        </a:solidFill>
      </dgm:spPr>
      <dgm:t>
        <a:bodyPr/>
        <a:lstStyle/>
        <a:p>
          <a:r>
            <a:rPr lang="en-GB" dirty="0"/>
            <a:t>Plan</a:t>
          </a:r>
        </a:p>
      </dgm:t>
    </dgm:pt>
    <dgm:pt modelId="{E2157286-366B-497A-AB79-454B6125244E}" type="parTrans" cxnId="{436F6A43-C39D-4649-B37E-99275F460775}">
      <dgm:prSet/>
      <dgm:spPr/>
      <dgm:t>
        <a:bodyPr/>
        <a:lstStyle/>
        <a:p>
          <a:endParaRPr lang="en-GB"/>
        </a:p>
      </dgm:t>
    </dgm:pt>
    <dgm:pt modelId="{C296EF56-9877-46D2-B53E-F11293DD2760}" type="sibTrans" cxnId="{436F6A43-C39D-4649-B37E-99275F460775}">
      <dgm:prSet/>
      <dgm:spPr/>
      <dgm:t>
        <a:bodyPr/>
        <a:lstStyle/>
        <a:p>
          <a:endParaRPr lang="en-GB"/>
        </a:p>
      </dgm:t>
    </dgm:pt>
    <dgm:pt modelId="{0EAD4158-88DA-43AB-A386-769DE22E2C83}">
      <dgm:prSet phldrT="[Text]"/>
      <dgm:spPr>
        <a:solidFill>
          <a:schemeClr val="accent2"/>
        </a:solidFill>
      </dgm:spPr>
      <dgm:t>
        <a:bodyPr/>
        <a:lstStyle/>
        <a:p>
          <a:r>
            <a:rPr lang="en-GB" dirty="0"/>
            <a:t>Do</a:t>
          </a:r>
        </a:p>
      </dgm:t>
    </dgm:pt>
    <dgm:pt modelId="{AE6B5D61-FD80-4A8C-B472-FBBF81CDB5CA}" type="parTrans" cxnId="{FFEB133E-CA23-45D8-B262-93826D1290D2}">
      <dgm:prSet/>
      <dgm:spPr/>
      <dgm:t>
        <a:bodyPr/>
        <a:lstStyle/>
        <a:p>
          <a:endParaRPr lang="en-GB"/>
        </a:p>
      </dgm:t>
    </dgm:pt>
    <dgm:pt modelId="{14875BDF-9EBF-4A33-B713-401AA545E5A6}" type="sibTrans" cxnId="{FFEB133E-CA23-45D8-B262-93826D1290D2}">
      <dgm:prSet/>
      <dgm:spPr/>
      <dgm:t>
        <a:bodyPr/>
        <a:lstStyle/>
        <a:p>
          <a:endParaRPr lang="en-GB"/>
        </a:p>
      </dgm:t>
    </dgm:pt>
    <dgm:pt modelId="{888DB632-3915-4AC4-B09E-449E6E6D9CD2}">
      <dgm:prSet phldrT="[Text]"/>
      <dgm:spPr>
        <a:solidFill>
          <a:schemeClr val="accent2"/>
        </a:solidFill>
      </dgm:spPr>
      <dgm:t>
        <a:bodyPr/>
        <a:lstStyle/>
        <a:p>
          <a:r>
            <a:rPr lang="en-GB" dirty="0"/>
            <a:t>Study</a:t>
          </a:r>
        </a:p>
      </dgm:t>
    </dgm:pt>
    <dgm:pt modelId="{C13E3E4D-6428-4A4B-B2A4-991D365FE97E}" type="parTrans" cxnId="{EF8F9032-955B-4952-A3D3-01A3F4263FC0}">
      <dgm:prSet/>
      <dgm:spPr/>
      <dgm:t>
        <a:bodyPr/>
        <a:lstStyle/>
        <a:p>
          <a:endParaRPr lang="en-GB"/>
        </a:p>
      </dgm:t>
    </dgm:pt>
    <dgm:pt modelId="{9CF39D3E-646F-4526-8D43-30BD072C29C7}" type="sibTrans" cxnId="{EF8F9032-955B-4952-A3D3-01A3F4263FC0}">
      <dgm:prSet/>
      <dgm:spPr/>
      <dgm:t>
        <a:bodyPr/>
        <a:lstStyle/>
        <a:p>
          <a:endParaRPr lang="en-GB"/>
        </a:p>
      </dgm:t>
    </dgm:pt>
    <dgm:pt modelId="{14DD045C-C13B-45F1-9479-5068A6245DB9}">
      <dgm:prSet phldrT="[Text]"/>
      <dgm:spPr>
        <a:solidFill>
          <a:schemeClr val="accent2"/>
        </a:solidFill>
      </dgm:spPr>
      <dgm:t>
        <a:bodyPr/>
        <a:lstStyle/>
        <a:p>
          <a:r>
            <a:rPr lang="en-GB" dirty="0"/>
            <a:t>Act</a:t>
          </a:r>
        </a:p>
      </dgm:t>
    </dgm:pt>
    <dgm:pt modelId="{8699EF1B-13DA-43C6-B3CD-88FA22CB5C1B}" type="parTrans" cxnId="{4C9129FD-658D-46B4-A119-ADDDDE6041B7}">
      <dgm:prSet/>
      <dgm:spPr/>
      <dgm:t>
        <a:bodyPr/>
        <a:lstStyle/>
        <a:p>
          <a:endParaRPr lang="en-GB"/>
        </a:p>
      </dgm:t>
    </dgm:pt>
    <dgm:pt modelId="{A5904EB4-88ED-4C35-8583-B64A8019771B}" type="sibTrans" cxnId="{4C9129FD-658D-46B4-A119-ADDDDE6041B7}">
      <dgm:prSet/>
      <dgm:spPr/>
      <dgm:t>
        <a:bodyPr/>
        <a:lstStyle/>
        <a:p>
          <a:endParaRPr lang="en-GB"/>
        </a:p>
      </dgm:t>
    </dgm:pt>
    <dgm:pt modelId="{2069224F-682E-417C-9B59-7A4CAEA6E388}" type="pres">
      <dgm:prSet presAssocID="{8F1ED74F-1D04-4A1B-AE52-342B4689C0C7}" presName="cycle" presStyleCnt="0">
        <dgm:presLayoutVars>
          <dgm:dir/>
          <dgm:resizeHandles val="exact"/>
        </dgm:presLayoutVars>
      </dgm:prSet>
      <dgm:spPr/>
    </dgm:pt>
    <dgm:pt modelId="{966D1505-C370-46A9-97FF-F94980DDE045}" type="pres">
      <dgm:prSet presAssocID="{A269DCD7-BEDB-4415-BB44-B85C557946BD}" presName="node" presStyleLbl="node1" presStyleIdx="0" presStyleCnt="4" custScaleX="35856" custScaleY="38840">
        <dgm:presLayoutVars>
          <dgm:bulletEnabled val="1"/>
        </dgm:presLayoutVars>
      </dgm:prSet>
      <dgm:spPr/>
    </dgm:pt>
    <dgm:pt modelId="{240A07F7-9C39-4F18-8E0C-4AB5ACA712D3}" type="pres">
      <dgm:prSet presAssocID="{A269DCD7-BEDB-4415-BB44-B85C557946BD}" presName="spNode" presStyleCnt="0"/>
      <dgm:spPr/>
    </dgm:pt>
    <dgm:pt modelId="{84B845E6-70F5-46B5-93E5-6C34278D31F1}" type="pres">
      <dgm:prSet presAssocID="{C296EF56-9877-46D2-B53E-F11293DD2760}" presName="sibTrans" presStyleLbl="sibTrans1D1" presStyleIdx="0" presStyleCnt="4"/>
      <dgm:spPr/>
    </dgm:pt>
    <dgm:pt modelId="{BCB865B8-0EB8-4E1C-9B0F-967283620D4B}" type="pres">
      <dgm:prSet presAssocID="{0EAD4158-88DA-43AB-A386-769DE22E2C83}" presName="node" presStyleLbl="node1" presStyleIdx="1" presStyleCnt="4" custScaleX="36413" custScaleY="40676">
        <dgm:presLayoutVars>
          <dgm:bulletEnabled val="1"/>
        </dgm:presLayoutVars>
      </dgm:prSet>
      <dgm:spPr/>
    </dgm:pt>
    <dgm:pt modelId="{D8881DB1-5D19-4587-9BFF-E3FA51E2B882}" type="pres">
      <dgm:prSet presAssocID="{0EAD4158-88DA-43AB-A386-769DE22E2C83}" presName="spNode" presStyleCnt="0"/>
      <dgm:spPr/>
    </dgm:pt>
    <dgm:pt modelId="{F44C9B8D-6E4E-41DC-990F-8FB2E5793315}" type="pres">
      <dgm:prSet presAssocID="{14875BDF-9EBF-4A33-B713-401AA545E5A6}" presName="sibTrans" presStyleLbl="sibTrans1D1" presStyleIdx="1" presStyleCnt="4"/>
      <dgm:spPr/>
    </dgm:pt>
    <dgm:pt modelId="{85FFF99F-500B-4EE7-87D7-5C690BFDE6FF}" type="pres">
      <dgm:prSet presAssocID="{888DB632-3915-4AC4-B09E-449E6E6D9CD2}" presName="node" presStyleLbl="node1" presStyleIdx="2" presStyleCnt="4" custScaleX="34304" custScaleY="45668" custRadScaleRad="75008" custRadScaleInc="3117">
        <dgm:presLayoutVars>
          <dgm:bulletEnabled val="1"/>
        </dgm:presLayoutVars>
      </dgm:prSet>
      <dgm:spPr/>
    </dgm:pt>
    <dgm:pt modelId="{9B689BFC-3DF4-4935-869B-556D83811021}" type="pres">
      <dgm:prSet presAssocID="{888DB632-3915-4AC4-B09E-449E6E6D9CD2}" presName="spNode" presStyleCnt="0"/>
      <dgm:spPr/>
    </dgm:pt>
    <dgm:pt modelId="{9CC5AE53-53C3-4211-8E2D-1FA608216911}" type="pres">
      <dgm:prSet presAssocID="{9CF39D3E-646F-4526-8D43-30BD072C29C7}" presName="sibTrans" presStyleLbl="sibTrans1D1" presStyleIdx="2" presStyleCnt="4"/>
      <dgm:spPr/>
    </dgm:pt>
    <dgm:pt modelId="{746342B7-8428-462C-A148-03659D508E20}" type="pres">
      <dgm:prSet presAssocID="{14DD045C-C13B-45F1-9479-5068A6245DB9}" presName="node" presStyleLbl="node1" presStyleIdx="3" presStyleCnt="4" custScaleX="27837" custScaleY="54185">
        <dgm:presLayoutVars>
          <dgm:bulletEnabled val="1"/>
        </dgm:presLayoutVars>
      </dgm:prSet>
      <dgm:spPr/>
    </dgm:pt>
    <dgm:pt modelId="{13781713-E656-4D26-8266-254F67153C04}" type="pres">
      <dgm:prSet presAssocID="{14DD045C-C13B-45F1-9479-5068A6245DB9}" presName="spNode" presStyleCnt="0"/>
      <dgm:spPr/>
    </dgm:pt>
    <dgm:pt modelId="{9C004482-8D17-4714-974D-BBECA2BEED5E}" type="pres">
      <dgm:prSet presAssocID="{A5904EB4-88ED-4C35-8583-B64A8019771B}" presName="sibTrans" presStyleLbl="sibTrans1D1" presStyleIdx="3" presStyleCnt="4"/>
      <dgm:spPr/>
    </dgm:pt>
  </dgm:ptLst>
  <dgm:cxnLst>
    <dgm:cxn modelId="{097D982E-F22C-48D1-9376-6873E7DE3445}" type="presOf" srcId="{8F1ED74F-1D04-4A1B-AE52-342B4689C0C7}" destId="{2069224F-682E-417C-9B59-7A4CAEA6E388}" srcOrd="0" destOrd="0" presId="urn:microsoft.com/office/officeart/2005/8/layout/cycle5"/>
    <dgm:cxn modelId="{E24D7E2F-5305-436C-8979-CF8E29FC6FCF}" type="presOf" srcId="{A5904EB4-88ED-4C35-8583-B64A8019771B}" destId="{9C004482-8D17-4714-974D-BBECA2BEED5E}" srcOrd="0" destOrd="0" presId="urn:microsoft.com/office/officeart/2005/8/layout/cycle5"/>
    <dgm:cxn modelId="{EF8F9032-955B-4952-A3D3-01A3F4263FC0}" srcId="{8F1ED74F-1D04-4A1B-AE52-342B4689C0C7}" destId="{888DB632-3915-4AC4-B09E-449E6E6D9CD2}" srcOrd="2" destOrd="0" parTransId="{C13E3E4D-6428-4A4B-B2A4-991D365FE97E}" sibTransId="{9CF39D3E-646F-4526-8D43-30BD072C29C7}"/>
    <dgm:cxn modelId="{FFEB133E-CA23-45D8-B262-93826D1290D2}" srcId="{8F1ED74F-1D04-4A1B-AE52-342B4689C0C7}" destId="{0EAD4158-88DA-43AB-A386-769DE22E2C83}" srcOrd="1" destOrd="0" parTransId="{AE6B5D61-FD80-4A8C-B472-FBBF81CDB5CA}" sibTransId="{14875BDF-9EBF-4A33-B713-401AA545E5A6}"/>
    <dgm:cxn modelId="{436F6A43-C39D-4649-B37E-99275F460775}" srcId="{8F1ED74F-1D04-4A1B-AE52-342B4689C0C7}" destId="{A269DCD7-BEDB-4415-BB44-B85C557946BD}" srcOrd="0" destOrd="0" parTransId="{E2157286-366B-497A-AB79-454B6125244E}" sibTransId="{C296EF56-9877-46D2-B53E-F11293DD2760}"/>
    <dgm:cxn modelId="{119D7D98-1AF8-4B09-B999-B759DC61D03D}" type="presOf" srcId="{888DB632-3915-4AC4-B09E-449E6E6D9CD2}" destId="{85FFF99F-500B-4EE7-87D7-5C690BFDE6FF}" srcOrd="0" destOrd="0" presId="urn:microsoft.com/office/officeart/2005/8/layout/cycle5"/>
    <dgm:cxn modelId="{5EB584A5-5E59-4547-9BC9-2925724A9CC4}" type="presOf" srcId="{14875BDF-9EBF-4A33-B713-401AA545E5A6}" destId="{F44C9B8D-6E4E-41DC-990F-8FB2E5793315}" srcOrd="0" destOrd="0" presId="urn:microsoft.com/office/officeart/2005/8/layout/cycle5"/>
    <dgm:cxn modelId="{6C3B87AB-1CFB-459A-AC45-ABA72394F46A}" type="presOf" srcId="{A269DCD7-BEDB-4415-BB44-B85C557946BD}" destId="{966D1505-C370-46A9-97FF-F94980DDE045}" srcOrd="0" destOrd="0" presId="urn:microsoft.com/office/officeart/2005/8/layout/cycle5"/>
    <dgm:cxn modelId="{AA4B3FB1-9C80-45EE-83AF-782AD0B22BC0}" type="presOf" srcId="{0EAD4158-88DA-43AB-A386-769DE22E2C83}" destId="{BCB865B8-0EB8-4E1C-9B0F-967283620D4B}" srcOrd="0" destOrd="0" presId="urn:microsoft.com/office/officeart/2005/8/layout/cycle5"/>
    <dgm:cxn modelId="{86EEF8C9-39E9-40D0-9D65-D79C75C1AFD3}" type="presOf" srcId="{14DD045C-C13B-45F1-9479-5068A6245DB9}" destId="{746342B7-8428-462C-A148-03659D508E20}" srcOrd="0" destOrd="0" presId="urn:microsoft.com/office/officeart/2005/8/layout/cycle5"/>
    <dgm:cxn modelId="{C35369E7-40A7-4E11-8017-71F0AD8F996F}" type="presOf" srcId="{9CF39D3E-646F-4526-8D43-30BD072C29C7}" destId="{9CC5AE53-53C3-4211-8E2D-1FA608216911}" srcOrd="0" destOrd="0" presId="urn:microsoft.com/office/officeart/2005/8/layout/cycle5"/>
    <dgm:cxn modelId="{E2A169F0-51AC-4DA7-8C41-9CC85CEDC4E4}" type="presOf" srcId="{C296EF56-9877-46D2-B53E-F11293DD2760}" destId="{84B845E6-70F5-46B5-93E5-6C34278D31F1}" srcOrd="0" destOrd="0" presId="urn:microsoft.com/office/officeart/2005/8/layout/cycle5"/>
    <dgm:cxn modelId="{4C9129FD-658D-46B4-A119-ADDDDE6041B7}" srcId="{8F1ED74F-1D04-4A1B-AE52-342B4689C0C7}" destId="{14DD045C-C13B-45F1-9479-5068A6245DB9}" srcOrd="3" destOrd="0" parTransId="{8699EF1B-13DA-43C6-B3CD-88FA22CB5C1B}" sibTransId="{A5904EB4-88ED-4C35-8583-B64A8019771B}"/>
    <dgm:cxn modelId="{2E7E5F71-5EBD-4737-8C89-D770C731CBD1}" type="presParOf" srcId="{2069224F-682E-417C-9B59-7A4CAEA6E388}" destId="{966D1505-C370-46A9-97FF-F94980DDE045}" srcOrd="0" destOrd="0" presId="urn:microsoft.com/office/officeart/2005/8/layout/cycle5"/>
    <dgm:cxn modelId="{D5022832-7FFC-4BB0-8EE7-8B117243F842}" type="presParOf" srcId="{2069224F-682E-417C-9B59-7A4CAEA6E388}" destId="{240A07F7-9C39-4F18-8E0C-4AB5ACA712D3}" srcOrd="1" destOrd="0" presId="urn:microsoft.com/office/officeart/2005/8/layout/cycle5"/>
    <dgm:cxn modelId="{3A65E97D-BA01-4674-8DDA-3BCBC7937A2C}" type="presParOf" srcId="{2069224F-682E-417C-9B59-7A4CAEA6E388}" destId="{84B845E6-70F5-46B5-93E5-6C34278D31F1}" srcOrd="2" destOrd="0" presId="urn:microsoft.com/office/officeart/2005/8/layout/cycle5"/>
    <dgm:cxn modelId="{BFBBFE95-1F20-4C43-B9C3-A1BD82BA5B7A}" type="presParOf" srcId="{2069224F-682E-417C-9B59-7A4CAEA6E388}" destId="{BCB865B8-0EB8-4E1C-9B0F-967283620D4B}" srcOrd="3" destOrd="0" presId="urn:microsoft.com/office/officeart/2005/8/layout/cycle5"/>
    <dgm:cxn modelId="{27786B14-52CF-4F5F-9FB1-2FE0D49E05FF}" type="presParOf" srcId="{2069224F-682E-417C-9B59-7A4CAEA6E388}" destId="{D8881DB1-5D19-4587-9BFF-E3FA51E2B882}" srcOrd="4" destOrd="0" presId="urn:microsoft.com/office/officeart/2005/8/layout/cycle5"/>
    <dgm:cxn modelId="{228C1206-CF0D-466A-98E5-0328ADD0CE83}" type="presParOf" srcId="{2069224F-682E-417C-9B59-7A4CAEA6E388}" destId="{F44C9B8D-6E4E-41DC-990F-8FB2E5793315}" srcOrd="5" destOrd="0" presId="urn:microsoft.com/office/officeart/2005/8/layout/cycle5"/>
    <dgm:cxn modelId="{5FDECDC6-4044-43A1-82E2-FA4E5681B552}" type="presParOf" srcId="{2069224F-682E-417C-9B59-7A4CAEA6E388}" destId="{85FFF99F-500B-4EE7-87D7-5C690BFDE6FF}" srcOrd="6" destOrd="0" presId="urn:microsoft.com/office/officeart/2005/8/layout/cycle5"/>
    <dgm:cxn modelId="{E04826F8-41D5-45BC-ADC7-67C755248BD5}" type="presParOf" srcId="{2069224F-682E-417C-9B59-7A4CAEA6E388}" destId="{9B689BFC-3DF4-4935-869B-556D83811021}" srcOrd="7" destOrd="0" presId="urn:microsoft.com/office/officeart/2005/8/layout/cycle5"/>
    <dgm:cxn modelId="{C839F11D-9D23-4130-8D9B-46579151C2D7}" type="presParOf" srcId="{2069224F-682E-417C-9B59-7A4CAEA6E388}" destId="{9CC5AE53-53C3-4211-8E2D-1FA608216911}" srcOrd="8" destOrd="0" presId="urn:microsoft.com/office/officeart/2005/8/layout/cycle5"/>
    <dgm:cxn modelId="{F257740F-0701-4890-AEEC-EF5EB54F2814}" type="presParOf" srcId="{2069224F-682E-417C-9B59-7A4CAEA6E388}" destId="{746342B7-8428-462C-A148-03659D508E20}" srcOrd="9" destOrd="0" presId="urn:microsoft.com/office/officeart/2005/8/layout/cycle5"/>
    <dgm:cxn modelId="{97428601-4B87-44D1-BE2F-7CD8119B9986}" type="presParOf" srcId="{2069224F-682E-417C-9B59-7A4CAEA6E388}" destId="{13781713-E656-4D26-8266-254F67153C04}" srcOrd="10" destOrd="0" presId="urn:microsoft.com/office/officeart/2005/8/layout/cycle5"/>
    <dgm:cxn modelId="{DDB4B6A1-034A-4CE3-8BDA-082EF40BF34D}" type="presParOf" srcId="{2069224F-682E-417C-9B59-7A4CAEA6E388}" destId="{9C004482-8D17-4714-974D-BBECA2BEED5E}"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dgm:spPr>
        <a:solidFill>
          <a:schemeClr val="accent6"/>
        </a:solidFill>
      </dgm:spPr>
      <dgm:t>
        <a:bodyPr/>
        <a:lstStyle/>
        <a:p>
          <a:r>
            <a:rPr lang="en-GB" dirty="0"/>
            <a:t>Discharge check list</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700" dirty="0"/>
            <a:t>Feedback – too generic, include a patient check list, update format</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700" dirty="0"/>
            <a:t>Implementable changes incorporated and cycle 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custT="1"/>
      <dgm:spPr>
        <a:solidFill>
          <a:schemeClr val="accent5"/>
        </a:solidFill>
      </dgm:spPr>
      <dgm:t>
        <a:bodyPr/>
        <a:lstStyle/>
        <a:p>
          <a:r>
            <a:rPr lang="en-GB" sz="1400" dirty="0"/>
            <a:t>Seizure flow chart</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700" dirty="0"/>
            <a:t>Feedback – congested format, reduce text, user friendly</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600" dirty="0"/>
            <a:t>Implementable changes incorporated and cycle </a:t>
          </a:r>
          <a:r>
            <a:rPr lang="en-GB" sz="700" dirty="0"/>
            <a:t>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E5089-B898-4EC7-B08B-731F6FB21C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4A2EA1E-0992-44AB-87FC-B184FC9A50A8}">
      <dgm:prSet phldrT="[Text]"/>
      <dgm:spPr>
        <a:solidFill>
          <a:schemeClr val="accent4"/>
        </a:solidFill>
      </dgm:spPr>
      <dgm:t>
        <a:bodyPr/>
        <a:lstStyle/>
        <a:p>
          <a:r>
            <a:rPr lang="en-GB" dirty="0"/>
            <a:t>History and examination section of the pathway</a:t>
          </a:r>
        </a:p>
      </dgm:t>
    </dgm:pt>
    <dgm:pt modelId="{61FFCE7D-8E58-4930-B7B5-B4D465C49A90}" type="parTrans" cxnId="{88B310EA-5C56-4A7E-8245-300AB5C2C64C}">
      <dgm:prSet/>
      <dgm:spPr/>
      <dgm:t>
        <a:bodyPr/>
        <a:lstStyle/>
        <a:p>
          <a:endParaRPr lang="en-GB"/>
        </a:p>
      </dgm:t>
    </dgm:pt>
    <dgm:pt modelId="{C0D36724-B39D-4FB9-9FE6-62B576B7367C}" type="sibTrans" cxnId="{88B310EA-5C56-4A7E-8245-300AB5C2C64C}">
      <dgm:prSet/>
      <dgm:spPr/>
      <dgm:t>
        <a:bodyPr/>
        <a:lstStyle/>
        <a:p>
          <a:endParaRPr lang="en-GB"/>
        </a:p>
      </dgm:t>
    </dgm:pt>
    <dgm:pt modelId="{37E9D63C-48D0-4B9C-835C-DCEDD9A0B706}">
      <dgm:prSet phldrT="[Text]" custT="1"/>
      <dgm:spPr/>
      <dgm:t>
        <a:bodyPr/>
        <a:lstStyle/>
        <a:p>
          <a:r>
            <a:rPr lang="en-GB" sz="1000" dirty="0"/>
            <a:t>Initial</a:t>
          </a:r>
          <a:r>
            <a:rPr lang="en-GB" sz="1100" dirty="0"/>
            <a:t> draft</a:t>
          </a:r>
        </a:p>
      </dgm:t>
    </dgm:pt>
    <dgm:pt modelId="{5D5EFC4C-AC25-438D-8C85-A29DD01BFEC4}" type="parTrans" cxnId="{2B8FF1A2-A860-46D4-A359-432A8AB76ABC}">
      <dgm:prSet/>
      <dgm:spPr/>
      <dgm:t>
        <a:bodyPr/>
        <a:lstStyle/>
        <a:p>
          <a:endParaRPr lang="en-GB"/>
        </a:p>
      </dgm:t>
    </dgm:pt>
    <dgm:pt modelId="{08BA6E4A-DA6C-4013-99F3-F7FE0F7BE0A2}" type="sibTrans" cxnId="{2B8FF1A2-A860-46D4-A359-432A8AB76ABC}">
      <dgm:prSet/>
      <dgm:spPr/>
      <dgm:t>
        <a:bodyPr/>
        <a:lstStyle/>
        <a:p>
          <a:endParaRPr lang="en-GB"/>
        </a:p>
      </dgm:t>
    </dgm:pt>
    <dgm:pt modelId="{C010D3C5-DC5F-4A19-95DA-14F797ABE56F}">
      <dgm:prSet phldrT="[Text]" custT="1"/>
      <dgm:spPr/>
      <dgm:t>
        <a:bodyPr/>
        <a:lstStyle/>
        <a:p>
          <a:r>
            <a:rPr lang="en-GB" sz="1000" dirty="0"/>
            <a:t>Testing in the PAU</a:t>
          </a:r>
        </a:p>
      </dgm:t>
    </dgm:pt>
    <dgm:pt modelId="{AC11C714-3728-4690-8368-0E913D099CBA}" type="parTrans" cxnId="{F55FD229-557E-4106-A441-FE8741AA0632}">
      <dgm:prSet/>
      <dgm:spPr/>
      <dgm:t>
        <a:bodyPr/>
        <a:lstStyle/>
        <a:p>
          <a:endParaRPr lang="en-GB"/>
        </a:p>
      </dgm:t>
    </dgm:pt>
    <dgm:pt modelId="{BEBD248F-9784-4EFE-A91F-CEA213968F20}" type="sibTrans" cxnId="{F55FD229-557E-4106-A441-FE8741AA0632}">
      <dgm:prSet/>
      <dgm:spPr>
        <a:solidFill>
          <a:schemeClr val="tx2">
            <a:lumMod val="10000"/>
            <a:lumOff val="90000"/>
          </a:schemeClr>
        </a:solidFill>
      </dgm:spPr>
      <dgm:t>
        <a:bodyPr/>
        <a:lstStyle/>
        <a:p>
          <a:endParaRPr lang="en-GB"/>
        </a:p>
      </dgm:t>
    </dgm:pt>
    <dgm:pt modelId="{4D17C694-383A-4A81-B550-28E41A006E72}">
      <dgm:prSet phldrT="[Text]" custT="1"/>
      <dgm:spPr/>
      <dgm:t>
        <a:bodyPr/>
        <a:lstStyle/>
        <a:p>
          <a:r>
            <a:rPr lang="en-GB" sz="600" dirty="0"/>
            <a:t>Feedback – History taking prompts useful but need to reduce text and change  the layout</a:t>
          </a:r>
        </a:p>
      </dgm:t>
    </dgm:pt>
    <dgm:pt modelId="{EAE59410-12AA-45CD-B2AE-EFCD6F1D0FB8}" type="parTrans" cxnId="{B61858E6-E01F-411C-B93C-75EB0C4609A8}">
      <dgm:prSet/>
      <dgm:spPr/>
      <dgm:t>
        <a:bodyPr/>
        <a:lstStyle/>
        <a:p>
          <a:endParaRPr lang="en-GB"/>
        </a:p>
      </dgm:t>
    </dgm:pt>
    <dgm:pt modelId="{0D243997-1DDB-4A4C-A57F-1404D9965C64}" type="sibTrans" cxnId="{B61858E6-E01F-411C-B93C-75EB0C4609A8}">
      <dgm:prSet/>
      <dgm:spPr/>
      <dgm:t>
        <a:bodyPr/>
        <a:lstStyle/>
        <a:p>
          <a:endParaRPr lang="en-GB"/>
        </a:p>
      </dgm:t>
    </dgm:pt>
    <dgm:pt modelId="{596DB977-10D9-474C-ACE4-1569477B874E}">
      <dgm:prSet phldrT="[Text]" custT="1"/>
      <dgm:spPr/>
      <dgm:t>
        <a:bodyPr/>
        <a:lstStyle/>
        <a:p>
          <a:r>
            <a:rPr lang="en-GB" sz="700" dirty="0"/>
            <a:t>Implementable changes incorporated and cycle repeated</a:t>
          </a:r>
        </a:p>
      </dgm:t>
    </dgm:pt>
    <dgm:pt modelId="{41A9D656-3E68-46CF-866F-377FB49B0E51}" type="parTrans" cxnId="{A9927C22-6FD7-4909-96A4-43489158D19C}">
      <dgm:prSet/>
      <dgm:spPr/>
      <dgm:t>
        <a:bodyPr/>
        <a:lstStyle/>
        <a:p>
          <a:endParaRPr lang="en-GB"/>
        </a:p>
      </dgm:t>
    </dgm:pt>
    <dgm:pt modelId="{26975883-2E84-4CDA-A74A-5D337A161292}" type="sibTrans" cxnId="{A9927C22-6FD7-4909-96A4-43489158D19C}">
      <dgm:prSet/>
      <dgm:spPr>
        <a:solidFill>
          <a:schemeClr val="tx2">
            <a:lumMod val="10000"/>
            <a:lumOff val="90000"/>
          </a:schemeClr>
        </a:solidFill>
      </dgm:spPr>
      <dgm:t>
        <a:bodyPr/>
        <a:lstStyle/>
        <a:p>
          <a:endParaRPr lang="en-GB"/>
        </a:p>
      </dgm:t>
    </dgm:pt>
    <dgm:pt modelId="{03DC0D55-57A9-407A-B0B0-9909A1C52C8C}" type="pres">
      <dgm:prSet presAssocID="{9DAE5089-B898-4EC7-B08B-731F6FB21C8F}" presName="Name0" presStyleCnt="0">
        <dgm:presLayoutVars>
          <dgm:chMax val="1"/>
          <dgm:dir/>
          <dgm:animLvl val="ctr"/>
          <dgm:resizeHandles val="exact"/>
        </dgm:presLayoutVars>
      </dgm:prSet>
      <dgm:spPr/>
    </dgm:pt>
    <dgm:pt modelId="{F0F0B51A-DE45-4869-87CE-A79608FB521D}" type="pres">
      <dgm:prSet presAssocID="{04A2EA1E-0992-44AB-87FC-B184FC9A50A8}" presName="centerShape" presStyleLbl="node0" presStyleIdx="0" presStyleCnt="1"/>
      <dgm:spPr/>
    </dgm:pt>
    <dgm:pt modelId="{B21EAC28-5659-4CEB-9628-AD29760336F7}" type="pres">
      <dgm:prSet presAssocID="{37E9D63C-48D0-4B9C-835C-DCEDD9A0B706}" presName="node" presStyleLbl="node1" presStyleIdx="0" presStyleCnt="4">
        <dgm:presLayoutVars>
          <dgm:bulletEnabled val="1"/>
        </dgm:presLayoutVars>
      </dgm:prSet>
      <dgm:spPr/>
    </dgm:pt>
    <dgm:pt modelId="{529795DC-616D-4C10-82E0-1B7B79FD46B9}" type="pres">
      <dgm:prSet presAssocID="{37E9D63C-48D0-4B9C-835C-DCEDD9A0B706}" presName="dummy" presStyleCnt="0"/>
      <dgm:spPr/>
    </dgm:pt>
    <dgm:pt modelId="{D9B5A069-6A8F-4406-992E-610EE134D62C}" type="pres">
      <dgm:prSet presAssocID="{08BA6E4A-DA6C-4013-99F3-F7FE0F7BE0A2}" presName="sibTrans" presStyleLbl="sibTrans2D1" presStyleIdx="0" presStyleCnt="4"/>
      <dgm:spPr/>
    </dgm:pt>
    <dgm:pt modelId="{36D38D05-BAB3-4069-8C45-B4A7E0CD38F5}" type="pres">
      <dgm:prSet presAssocID="{C010D3C5-DC5F-4A19-95DA-14F797ABE56F}" presName="node" presStyleLbl="node1" presStyleIdx="1" presStyleCnt="4">
        <dgm:presLayoutVars>
          <dgm:bulletEnabled val="1"/>
        </dgm:presLayoutVars>
      </dgm:prSet>
      <dgm:spPr/>
    </dgm:pt>
    <dgm:pt modelId="{C4A1C492-BC3B-4459-993F-53AA1E8CE2CB}" type="pres">
      <dgm:prSet presAssocID="{C010D3C5-DC5F-4A19-95DA-14F797ABE56F}" presName="dummy" presStyleCnt="0"/>
      <dgm:spPr/>
    </dgm:pt>
    <dgm:pt modelId="{4E17C53C-BE97-47E2-9721-BA1A0348013F}" type="pres">
      <dgm:prSet presAssocID="{BEBD248F-9784-4EFE-A91F-CEA213968F20}" presName="sibTrans" presStyleLbl="sibTrans2D1" presStyleIdx="1" presStyleCnt="4"/>
      <dgm:spPr/>
    </dgm:pt>
    <dgm:pt modelId="{D6B78B89-8EF4-449D-96A7-FBFFBAF7E82F}" type="pres">
      <dgm:prSet presAssocID="{4D17C694-383A-4A81-B550-28E41A006E72}" presName="node" presStyleLbl="node1" presStyleIdx="2" presStyleCnt="4">
        <dgm:presLayoutVars>
          <dgm:bulletEnabled val="1"/>
        </dgm:presLayoutVars>
      </dgm:prSet>
      <dgm:spPr/>
    </dgm:pt>
    <dgm:pt modelId="{F60A9394-C1BE-4DF2-A68F-742803111D08}" type="pres">
      <dgm:prSet presAssocID="{4D17C694-383A-4A81-B550-28E41A006E72}" presName="dummy" presStyleCnt="0"/>
      <dgm:spPr/>
    </dgm:pt>
    <dgm:pt modelId="{7DF3D1E1-37A3-4A1B-9601-5FBAF104E3A7}" type="pres">
      <dgm:prSet presAssocID="{0D243997-1DDB-4A4C-A57F-1404D9965C64}" presName="sibTrans" presStyleLbl="sibTrans2D1" presStyleIdx="2" presStyleCnt="4"/>
      <dgm:spPr/>
    </dgm:pt>
    <dgm:pt modelId="{178A2525-A933-40DA-93C6-96B1375A5A2F}" type="pres">
      <dgm:prSet presAssocID="{596DB977-10D9-474C-ACE4-1569477B874E}" presName="node" presStyleLbl="node1" presStyleIdx="3" presStyleCnt="4">
        <dgm:presLayoutVars>
          <dgm:bulletEnabled val="1"/>
        </dgm:presLayoutVars>
      </dgm:prSet>
      <dgm:spPr/>
    </dgm:pt>
    <dgm:pt modelId="{1EB903D9-663F-42C2-8840-B53157BE58E7}" type="pres">
      <dgm:prSet presAssocID="{596DB977-10D9-474C-ACE4-1569477B874E}" presName="dummy" presStyleCnt="0"/>
      <dgm:spPr/>
    </dgm:pt>
    <dgm:pt modelId="{C3108DA3-B88E-4E2F-B43B-EBB007AE8FA4}" type="pres">
      <dgm:prSet presAssocID="{26975883-2E84-4CDA-A74A-5D337A161292}" presName="sibTrans" presStyleLbl="sibTrans2D1" presStyleIdx="3" presStyleCnt="4"/>
      <dgm:spPr/>
    </dgm:pt>
  </dgm:ptLst>
  <dgm:cxnLst>
    <dgm:cxn modelId="{303A0D12-F4CA-4DA1-9475-9715436696E4}" type="presOf" srcId="{04A2EA1E-0992-44AB-87FC-B184FC9A50A8}" destId="{F0F0B51A-DE45-4869-87CE-A79608FB521D}" srcOrd="0" destOrd="0" presId="urn:microsoft.com/office/officeart/2005/8/layout/radial6"/>
    <dgm:cxn modelId="{E5A7FD1E-7B4C-479B-81E2-8B6E06F8F27E}" type="presOf" srcId="{BEBD248F-9784-4EFE-A91F-CEA213968F20}" destId="{4E17C53C-BE97-47E2-9721-BA1A0348013F}" srcOrd="0" destOrd="0" presId="urn:microsoft.com/office/officeart/2005/8/layout/radial6"/>
    <dgm:cxn modelId="{A9927C22-6FD7-4909-96A4-43489158D19C}" srcId="{04A2EA1E-0992-44AB-87FC-B184FC9A50A8}" destId="{596DB977-10D9-474C-ACE4-1569477B874E}" srcOrd="3" destOrd="0" parTransId="{41A9D656-3E68-46CF-866F-377FB49B0E51}" sibTransId="{26975883-2E84-4CDA-A74A-5D337A161292}"/>
    <dgm:cxn modelId="{F55FD229-557E-4106-A441-FE8741AA0632}" srcId="{04A2EA1E-0992-44AB-87FC-B184FC9A50A8}" destId="{C010D3C5-DC5F-4A19-95DA-14F797ABE56F}" srcOrd="1" destOrd="0" parTransId="{AC11C714-3728-4690-8368-0E913D099CBA}" sibTransId="{BEBD248F-9784-4EFE-A91F-CEA213968F20}"/>
    <dgm:cxn modelId="{DBDD0B47-AD84-4D33-811D-288ECC6CFC14}" type="presOf" srcId="{C010D3C5-DC5F-4A19-95DA-14F797ABE56F}" destId="{36D38D05-BAB3-4069-8C45-B4A7E0CD38F5}" srcOrd="0" destOrd="0" presId="urn:microsoft.com/office/officeart/2005/8/layout/radial6"/>
    <dgm:cxn modelId="{8D40124E-DB72-4837-82E0-6E6729EC052B}" type="presOf" srcId="{08BA6E4A-DA6C-4013-99F3-F7FE0F7BE0A2}" destId="{D9B5A069-6A8F-4406-992E-610EE134D62C}" srcOrd="0" destOrd="0" presId="urn:microsoft.com/office/officeart/2005/8/layout/radial6"/>
    <dgm:cxn modelId="{87A3534E-79FA-41CD-B4E8-ED5E6825294E}" type="presOf" srcId="{0D243997-1DDB-4A4C-A57F-1404D9965C64}" destId="{7DF3D1E1-37A3-4A1B-9601-5FBAF104E3A7}" srcOrd="0" destOrd="0" presId="urn:microsoft.com/office/officeart/2005/8/layout/radial6"/>
    <dgm:cxn modelId="{9C5FF98D-2059-4817-B01B-3E0651B68601}" type="presOf" srcId="{9DAE5089-B898-4EC7-B08B-731F6FB21C8F}" destId="{03DC0D55-57A9-407A-B0B0-9909A1C52C8C}" srcOrd="0" destOrd="0" presId="urn:microsoft.com/office/officeart/2005/8/layout/radial6"/>
    <dgm:cxn modelId="{98E35B93-C8CA-40EC-9D0C-0F14AA91539A}" type="presOf" srcId="{4D17C694-383A-4A81-B550-28E41A006E72}" destId="{D6B78B89-8EF4-449D-96A7-FBFFBAF7E82F}" srcOrd="0" destOrd="0" presId="urn:microsoft.com/office/officeart/2005/8/layout/radial6"/>
    <dgm:cxn modelId="{26E95B9A-311C-48FA-86B5-47BEF24C9727}" type="presOf" srcId="{596DB977-10D9-474C-ACE4-1569477B874E}" destId="{178A2525-A933-40DA-93C6-96B1375A5A2F}" srcOrd="0" destOrd="0" presId="urn:microsoft.com/office/officeart/2005/8/layout/radial6"/>
    <dgm:cxn modelId="{2B8FF1A2-A860-46D4-A359-432A8AB76ABC}" srcId="{04A2EA1E-0992-44AB-87FC-B184FC9A50A8}" destId="{37E9D63C-48D0-4B9C-835C-DCEDD9A0B706}" srcOrd="0" destOrd="0" parTransId="{5D5EFC4C-AC25-438D-8C85-A29DD01BFEC4}" sibTransId="{08BA6E4A-DA6C-4013-99F3-F7FE0F7BE0A2}"/>
    <dgm:cxn modelId="{B61858E6-E01F-411C-B93C-75EB0C4609A8}" srcId="{04A2EA1E-0992-44AB-87FC-B184FC9A50A8}" destId="{4D17C694-383A-4A81-B550-28E41A006E72}" srcOrd="2" destOrd="0" parTransId="{EAE59410-12AA-45CD-B2AE-EFCD6F1D0FB8}" sibTransId="{0D243997-1DDB-4A4C-A57F-1404D9965C64}"/>
    <dgm:cxn modelId="{88B310EA-5C56-4A7E-8245-300AB5C2C64C}" srcId="{9DAE5089-B898-4EC7-B08B-731F6FB21C8F}" destId="{04A2EA1E-0992-44AB-87FC-B184FC9A50A8}" srcOrd="0" destOrd="0" parTransId="{61FFCE7D-8E58-4930-B7B5-B4D465C49A90}" sibTransId="{C0D36724-B39D-4FB9-9FE6-62B576B7367C}"/>
    <dgm:cxn modelId="{ADC435F6-40F8-48E1-84DA-6D8EE8976742}" type="presOf" srcId="{37E9D63C-48D0-4B9C-835C-DCEDD9A0B706}" destId="{B21EAC28-5659-4CEB-9628-AD29760336F7}" srcOrd="0" destOrd="0" presId="urn:microsoft.com/office/officeart/2005/8/layout/radial6"/>
    <dgm:cxn modelId="{FE5B53FC-AB3A-4CD6-857A-69E587E423DF}" type="presOf" srcId="{26975883-2E84-4CDA-A74A-5D337A161292}" destId="{C3108DA3-B88E-4E2F-B43B-EBB007AE8FA4}" srcOrd="0" destOrd="0" presId="urn:microsoft.com/office/officeart/2005/8/layout/radial6"/>
    <dgm:cxn modelId="{A3E25F93-D957-400B-A9B3-A49C5DD28DD8}" type="presParOf" srcId="{03DC0D55-57A9-407A-B0B0-9909A1C52C8C}" destId="{F0F0B51A-DE45-4869-87CE-A79608FB521D}" srcOrd="0" destOrd="0" presId="urn:microsoft.com/office/officeart/2005/8/layout/radial6"/>
    <dgm:cxn modelId="{310F650C-CB3E-4600-8358-F7242A0B2466}" type="presParOf" srcId="{03DC0D55-57A9-407A-B0B0-9909A1C52C8C}" destId="{B21EAC28-5659-4CEB-9628-AD29760336F7}" srcOrd="1" destOrd="0" presId="urn:microsoft.com/office/officeart/2005/8/layout/radial6"/>
    <dgm:cxn modelId="{B85966D6-15FD-4282-9510-BA200B4C0B84}" type="presParOf" srcId="{03DC0D55-57A9-407A-B0B0-9909A1C52C8C}" destId="{529795DC-616D-4C10-82E0-1B7B79FD46B9}" srcOrd="2" destOrd="0" presId="urn:microsoft.com/office/officeart/2005/8/layout/radial6"/>
    <dgm:cxn modelId="{0F5A40C2-9323-4B9D-9974-5D5AA4B6C901}" type="presParOf" srcId="{03DC0D55-57A9-407A-B0B0-9909A1C52C8C}" destId="{D9B5A069-6A8F-4406-992E-610EE134D62C}" srcOrd="3" destOrd="0" presId="urn:microsoft.com/office/officeart/2005/8/layout/radial6"/>
    <dgm:cxn modelId="{FB2B8F46-9E83-47CE-A8B8-2BA190FE7711}" type="presParOf" srcId="{03DC0D55-57A9-407A-B0B0-9909A1C52C8C}" destId="{36D38D05-BAB3-4069-8C45-B4A7E0CD38F5}" srcOrd="4" destOrd="0" presId="urn:microsoft.com/office/officeart/2005/8/layout/radial6"/>
    <dgm:cxn modelId="{5D24554F-B733-4D11-8A7A-575938BC6B64}" type="presParOf" srcId="{03DC0D55-57A9-407A-B0B0-9909A1C52C8C}" destId="{C4A1C492-BC3B-4459-993F-53AA1E8CE2CB}" srcOrd="5" destOrd="0" presId="urn:microsoft.com/office/officeart/2005/8/layout/radial6"/>
    <dgm:cxn modelId="{FB054D4F-E7CF-401F-B34D-6C9BA7E8A6E1}" type="presParOf" srcId="{03DC0D55-57A9-407A-B0B0-9909A1C52C8C}" destId="{4E17C53C-BE97-47E2-9721-BA1A0348013F}" srcOrd="6" destOrd="0" presId="urn:microsoft.com/office/officeart/2005/8/layout/radial6"/>
    <dgm:cxn modelId="{61217979-B4A9-408B-8797-D777930CE54A}" type="presParOf" srcId="{03DC0D55-57A9-407A-B0B0-9909A1C52C8C}" destId="{D6B78B89-8EF4-449D-96A7-FBFFBAF7E82F}" srcOrd="7" destOrd="0" presId="urn:microsoft.com/office/officeart/2005/8/layout/radial6"/>
    <dgm:cxn modelId="{FF592750-3ED2-4C3B-A3BF-0608D11A75DE}" type="presParOf" srcId="{03DC0D55-57A9-407A-B0B0-9909A1C52C8C}" destId="{F60A9394-C1BE-4DF2-A68F-742803111D08}" srcOrd="8" destOrd="0" presId="urn:microsoft.com/office/officeart/2005/8/layout/radial6"/>
    <dgm:cxn modelId="{FAD8D7A4-BA7F-455E-8588-97DAD7CA17B4}" type="presParOf" srcId="{03DC0D55-57A9-407A-B0B0-9909A1C52C8C}" destId="{7DF3D1E1-37A3-4A1B-9601-5FBAF104E3A7}" srcOrd="9" destOrd="0" presId="urn:microsoft.com/office/officeart/2005/8/layout/radial6"/>
    <dgm:cxn modelId="{DD67C015-9579-4542-8F14-2D62DA7C097A}" type="presParOf" srcId="{03DC0D55-57A9-407A-B0B0-9909A1C52C8C}" destId="{178A2525-A933-40DA-93C6-96B1375A5A2F}" srcOrd="10" destOrd="0" presId="urn:microsoft.com/office/officeart/2005/8/layout/radial6"/>
    <dgm:cxn modelId="{D6242B63-6C5A-4507-8786-5EA33A7D9D8D}" type="presParOf" srcId="{03DC0D55-57A9-407A-B0B0-9909A1C52C8C}" destId="{1EB903D9-663F-42C2-8840-B53157BE58E7}" srcOrd="11" destOrd="0" presId="urn:microsoft.com/office/officeart/2005/8/layout/radial6"/>
    <dgm:cxn modelId="{D59961C8-95B1-4885-9540-80E62561E53B}" type="presParOf" srcId="{03DC0D55-57A9-407A-B0B0-9909A1C52C8C}" destId="{C3108DA3-B88E-4E2F-B43B-EBB007AE8FA4}" srcOrd="12"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1D7AF-1CD5-4AEE-AE1B-2B041980B909}">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7F30C-C841-42E7-9F7B-3B1A2019B63F}">
      <dsp:nvSpPr>
        <dsp:cNvPr id="0" name=""/>
        <dsp:cNvSpPr/>
      </dsp:nvSpPr>
      <dsp:spPr>
        <a:xfrm>
          <a:off x="335"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Idea</a:t>
          </a:r>
        </a:p>
      </dsp:txBody>
      <dsp:txXfrm>
        <a:off x="64584" y="1082471"/>
        <a:ext cx="1187654" cy="1229132"/>
      </dsp:txXfrm>
    </dsp:sp>
    <dsp:sp modelId="{AFE5879E-DBBB-4766-939D-DAAF05E252F2}">
      <dsp:nvSpPr>
        <dsp:cNvPr id="0" name=""/>
        <dsp:cNvSpPr/>
      </dsp:nvSpPr>
      <dsp:spPr>
        <a:xfrm>
          <a:off x="1382890"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Initial Survey</a:t>
          </a:r>
        </a:p>
      </dsp:txBody>
      <dsp:txXfrm>
        <a:off x="1447139" y="1082471"/>
        <a:ext cx="1187654" cy="1229132"/>
      </dsp:txXfrm>
    </dsp:sp>
    <dsp:sp modelId="{3C38C1F9-CE17-43FB-AABE-D70BB0EF788D}">
      <dsp:nvSpPr>
        <dsp:cNvPr id="0" name=""/>
        <dsp:cNvSpPr/>
      </dsp:nvSpPr>
      <dsp:spPr>
        <a:xfrm>
          <a:off x="2765446"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History and examination</a:t>
          </a:r>
        </a:p>
      </dsp:txBody>
      <dsp:txXfrm>
        <a:off x="2829695" y="1082471"/>
        <a:ext cx="1187654" cy="1229132"/>
      </dsp:txXfrm>
    </dsp:sp>
    <dsp:sp modelId="{EAEFB0F5-3507-4526-B3B0-454A3F4EBFA3}">
      <dsp:nvSpPr>
        <dsp:cNvPr id="0" name=""/>
        <dsp:cNvSpPr/>
      </dsp:nvSpPr>
      <dsp:spPr>
        <a:xfrm>
          <a:off x="4148001"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Discharge check list</a:t>
          </a:r>
        </a:p>
      </dsp:txBody>
      <dsp:txXfrm>
        <a:off x="4212250" y="1082471"/>
        <a:ext cx="1187654" cy="1229132"/>
      </dsp:txXfrm>
    </dsp:sp>
    <dsp:sp modelId="{3AE73B66-FD9D-49A2-B323-A9C454B53288}">
      <dsp:nvSpPr>
        <dsp:cNvPr id="0" name=""/>
        <dsp:cNvSpPr/>
      </dsp:nvSpPr>
      <dsp:spPr>
        <a:xfrm>
          <a:off x="5530557"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Flow chart</a:t>
          </a:r>
        </a:p>
      </dsp:txBody>
      <dsp:txXfrm>
        <a:off x="5594806" y="1082471"/>
        <a:ext cx="1187654" cy="1229132"/>
      </dsp:txXfrm>
    </dsp:sp>
    <dsp:sp modelId="{6E2FF933-F85B-49DA-A487-DBAC27209F6F}">
      <dsp:nvSpPr>
        <dsp:cNvPr id="0" name=""/>
        <dsp:cNvSpPr/>
      </dsp:nvSpPr>
      <dsp:spPr>
        <a:xfrm>
          <a:off x="6913112" y="1018222"/>
          <a:ext cx="131615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whole pathway  ready</a:t>
          </a:r>
        </a:p>
      </dsp:txBody>
      <dsp:txXfrm>
        <a:off x="6977361" y="1082471"/>
        <a:ext cx="1187654" cy="1229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1505-C370-46A9-97FF-F94980DDE045}">
      <dsp:nvSpPr>
        <dsp:cNvPr id="0" name=""/>
        <dsp:cNvSpPr/>
      </dsp:nvSpPr>
      <dsp:spPr>
        <a:xfrm>
          <a:off x="3027425" y="302044"/>
          <a:ext cx="573329" cy="40367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Plan</a:t>
          </a:r>
        </a:p>
      </dsp:txBody>
      <dsp:txXfrm>
        <a:off x="3047131" y="321750"/>
        <a:ext cx="533917" cy="364266"/>
      </dsp:txXfrm>
    </dsp:sp>
    <dsp:sp modelId="{84B845E6-70F5-46B5-93E5-6C34278D31F1}">
      <dsp:nvSpPr>
        <dsp:cNvPr id="0" name=""/>
        <dsp:cNvSpPr/>
      </dsp:nvSpPr>
      <dsp:spPr>
        <a:xfrm>
          <a:off x="1598372" y="503883"/>
          <a:ext cx="3431434" cy="3431434"/>
        </a:xfrm>
        <a:custGeom>
          <a:avLst/>
          <a:gdLst/>
          <a:ahLst/>
          <a:cxnLst/>
          <a:rect l="0" t="0" r="0" b="0"/>
          <a:pathLst>
            <a:path>
              <a:moveTo>
                <a:pt x="2394347" y="139916"/>
              </a:moveTo>
              <a:arcTo wR="1715717" hR="1715717" stAng="17597969" swAng="27565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B865B8-0EB8-4E1C-9B0F-967283620D4B}">
      <dsp:nvSpPr>
        <dsp:cNvPr id="0" name=""/>
        <dsp:cNvSpPr/>
      </dsp:nvSpPr>
      <dsp:spPr>
        <a:xfrm>
          <a:off x="4738688" y="2008220"/>
          <a:ext cx="582236" cy="422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Do</a:t>
          </a:r>
        </a:p>
      </dsp:txBody>
      <dsp:txXfrm>
        <a:off x="4759325" y="2028857"/>
        <a:ext cx="540962" cy="381486"/>
      </dsp:txXfrm>
    </dsp:sp>
    <dsp:sp modelId="{F44C9B8D-6E4E-41DC-990F-8FB2E5793315}">
      <dsp:nvSpPr>
        <dsp:cNvPr id="0" name=""/>
        <dsp:cNvSpPr/>
      </dsp:nvSpPr>
      <dsp:spPr>
        <a:xfrm>
          <a:off x="1717356" y="55188"/>
          <a:ext cx="3431434" cy="3431434"/>
        </a:xfrm>
        <a:custGeom>
          <a:avLst/>
          <a:gdLst/>
          <a:ahLst/>
          <a:cxnLst/>
          <a:rect l="0" t="0" r="0" b="0"/>
          <a:pathLst>
            <a:path>
              <a:moveTo>
                <a:pt x="3128297" y="2689524"/>
              </a:moveTo>
              <a:arcTo wR="1715717" hR="1715717" stAng="2074901" swAng="23384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FFF99F-500B-4EE7-87D7-5C690BFDE6FF}">
      <dsp:nvSpPr>
        <dsp:cNvPr id="0" name=""/>
        <dsp:cNvSpPr/>
      </dsp:nvSpPr>
      <dsp:spPr>
        <a:xfrm>
          <a:off x="3018830" y="3269032"/>
          <a:ext cx="548513" cy="47464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Study</a:t>
          </a:r>
        </a:p>
      </dsp:txBody>
      <dsp:txXfrm>
        <a:off x="3042000" y="3292202"/>
        <a:ext cx="502173" cy="428303"/>
      </dsp:txXfrm>
    </dsp:sp>
    <dsp:sp modelId="{9CC5AE53-53C3-4211-8E2D-1FA608216911}">
      <dsp:nvSpPr>
        <dsp:cNvPr id="0" name=""/>
        <dsp:cNvSpPr/>
      </dsp:nvSpPr>
      <dsp:spPr>
        <a:xfrm>
          <a:off x="1454811" y="47482"/>
          <a:ext cx="3431434" cy="3431434"/>
        </a:xfrm>
        <a:custGeom>
          <a:avLst/>
          <a:gdLst/>
          <a:ahLst/>
          <a:cxnLst/>
          <a:rect l="0" t="0" r="0" b="0"/>
          <a:pathLst>
            <a:path>
              <a:moveTo>
                <a:pt x="1230248" y="3361318"/>
              </a:moveTo>
              <a:arcTo wR="1715717" hR="1715717" stAng="6386194" swAng="220341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6342B7-8428-462C-A148-03659D508E20}">
      <dsp:nvSpPr>
        <dsp:cNvPr id="0" name=""/>
        <dsp:cNvSpPr/>
      </dsp:nvSpPr>
      <dsp:spPr>
        <a:xfrm>
          <a:off x="1375819" y="1938018"/>
          <a:ext cx="445107" cy="5631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Act</a:t>
          </a:r>
        </a:p>
      </dsp:txBody>
      <dsp:txXfrm>
        <a:off x="1397547" y="1959746"/>
        <a:ext cx="401651" cy="519708"/>
      </dsp:txXfrm>
    </dsp:sp>
    <dsp:sp modelId="{9C004482-8D17-4714-974D-BBECA2BEED5E}">
      <dsp:nvSpPr>
        <dsp:cNvPr id="0" name=""/>
        <dsp:cNvSpPr/>
      </dsp:nvSpPr>
      <dsp:spPr>
        <a:xfrm>
          <a:off x="1598372" y="503883"/>
          <a:ext cx="3431434" cy="3431434"/>
        </a:xfrm>
        <a:custGeom>
          <a:avLst/>
          <a:gdLst/>
          <a:ahLst/>
          <a:cxnLst/>
          <a:rect l="0" t="0" r="0" b="0"/>
          <a:pathLst>
            <a:path>
              <a:moveTo>
                <a:pt x="133415" y="1052386"/>
              </a:moveTo>
              <a:arcTo wR="1715717" hR="1715717" stAng="12164660" swAng="26603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062279" y="350393"/>
          <a:ext cx="2339937" cy="2339937"/>
        </a:xfrm>
        <a:prstGeom prst="blockArc">
          <a:avLst>
            <a:gd name="adj1" fmla="val 10800000"/>
            <a:gd name="adj2" fmla="val 16200000"/>
            <a:gd name="adj3" fmla="val 4639"/>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062279" y="350393"/>
          <a:ext cx="2339937" cy="2339937"/>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062279" y="350393"/>
          <a:ext cx="2339937" cy="2339937"/>
        </a:xfrm>
        <a:prstGeom prst="blockArc">
          <a:avLst>
            <a:gd name="adj1" fmla="val 0"/>
            <a:gd name="adj2" fmla="val 5400000"/>
            <a:gd name="adj3" fmla="val 4639"/>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062279" y="350393"/>
          <a:ext cx="2339937" cy="2339937"/>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693805" y="981919"/>
          <a:ext cx="1076885" cy="1076885"/>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Discharge check list</a:t>
          </a:r>
        </a:p>
      </dsp:txBody>
      <dsp:txXfrm>
        <a:off x="1851511" y="1139625"/>
        <a:ext cx="761473" cy="761473"/>
      </dsp:txXfrm>
    </dsp:sp>
    <dsp:sp modelId="{B21EAC28-5659-4CEB-9628-AD29760336F7}">
      <dsp:nvSpPr>
        <dsp:cNvPr id="0" name=""/>
        <dsp:cNvSpPr/>
      </dsp:nvSpPr>
      <dsp:spPr>
        <a:xfrm>
          <a:off x="1855338" y="621"/>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 draft</a:t>
          </a:r>
        </a:p>
      </dsp:txBody>
      <dsp:txXfrm>
        <a:off x="1965732" y="111015"/>
        <a:ext cx="533031" cy="533031"/>
      </dsp:txXfrm>
    </dsp:sp>
    <dsp:sp modelId="{36D38D05-BAB3-4069-8C45-B4A7E0CD38F5}">
      <dsp:nvSpPr>
        <dsp:cNvPr id="0" name=""/>
        <dsp:cNvSpPr/>
      </dsp:nvSpPr>
      <dsp:spPr>
        <a:xfrm>
          <a:off x="2998169" y="1143452"/>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108563" y="1253846"/>
        <a:ext cx="533031" cy="533031"/>
      </dsp:txXfrm>
    </dsp:sp>
    <dsp:sp modelId="{D6B78B89-8EF4-449D-96A7-FBFFBAF7E82F}">
      <dsp:nvSpPr>
        <dsp:cNvPr id="0" name=""/>
        <dsp:cNvSpPr/>
      </dsp:nvSpPr>
      <dsp:spPr>
        <a:xfrm>
          <a:off x="1855338" y="2286283"/>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Feedback – too generic, include a patient check list, update format</a:t>
          </a:r>
        </a:p>
      </dsp:txBody>
      <dsp:txXfrm>
        <a:off x="1965732" y="2396677"/>
        <a:ext cx="533031" cy="533031"/>
      </dsp:txXfrm>
    </dsp:sp>
    <dsp:sp modelId="{178A2525-A933-40DA-93C6-96B1375A5A2F}">
      <dsp:nvSpPr>
        <dsp:cNvPr id="0" name=""/>
        <dsp:cNvSpPr/>
      </dsp:nvSpPr>
      <dsp:spPr>
        <a:xfrm>
          <a:off x="712506" y="1143452"/>
          <a:ext cx="753819" cy="753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Implementable changes incorporated and cycle repeated</a:t>
          </a:r>
        </a:p>
      </dsp:txBody>
      <dsp:txXfrm>
        <a:off x="822900" y="1253846"/>
        <a:ext cx="533031" cy="533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306271" y="341745"/>
          <a:ext cx="2284000" cy="2284000"/>
        </a:xfrm>
        <a:prstGeom prst="blockArc">
          <a:avLst>
            <a:gd name="adj1" fmla="val 10800000"/>
            <a:gd name="adj2" fmla="val 16200000"/>
            <a:gd name="adj3" fmla="val 4643"/>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306271" y="341745"/>
          <a:ext cx="2284000" cy="2284000"/>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306271" y="341745"/>
          <a:ext cx="2284000" cy="2284000"/>
        </a:xfrm>
        <a:prstGeom prst="blockArc">
          <a:avLst>
            <a:gd name="adj1" fmla="val 0"/>
            <a:gd name="adj2" fmla="val 5400000"/>
            <a:gd name="adj3" fmla="val 4643"/>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306271" y="341745"/>
          <a:ext cx="2284000" cy="2284000"/>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922276" y="957749"/>
          <a:ext cx="1051991" cy="105199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Seizure flow chart</a:t>
          </a:r>
        </a:p>
      </dsp:txBody>
      <dsp:txXfrm>
        <a:off x="2076337" y="1111810"/>
        <a:ext cx="743869" cy="743869"/>
      </dsp:txXfrm>
    </dsp:sp>
    <dsp:sp modelId="{B21EAC28-5659-4CEB-9628-AD29760336F7}">
      <dsp:nvSpPr>
        <dsp:cNvPr id="0" name=""/>
        <dsp:cNvSpPr/>
      </dsp:nvSpPr>
      <dsp:spPr>
        <a:xfrm>
          <a:off x="2080074" y="5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 draft</a:t>
          </a:r>
        </a:p>
      </dsp:txBody>
      <dsp:txXfrm>
        <a:off x="2187916" y="107900"/>
        <a:ext cx="520710" cy="520710"/>
      </dsp:txXfrm>
    </dsp:sp>
    <dsp:sp modelId="{36D38D05-BAB3-4069-8C45-B4A7E0CD38F5}">
      <dsp:nvSpPr>
        <dsp:cNvPr id="0" name=""/>
        <dsp:cNvSpPr/>
      </dsp:nvSpPr>
      <dsp:spPr>
        <a:xfrm>
          <a:off x="3195564" y="111554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303406" y="1223390"/>
        <a:ext cx="520710" cy="520710"/>
      </dsp:txXfrm>
    </dsp:sp>
    <dsp:sp modelId="{D6B78B89-8EF4-449D-96A7-FBFFBAF7E82F}">
      <dsp:nvSpPr>
        <dsp:cNvPr id="0" name=""/>
        <dsp:cNvSpPr/>
      </dsp:nvSpPr>
      <dsp:spPr>
        <a:xfrm>
          <a:off x="2080074" y="223103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Feedback – congested format, reduce text, user friendly</a:t>
          </a:r>
        </a:p>
      </dsp:txBody>
      <dsp:txXfrm>
        <a:off x="2187916" y="2338880"/>
        <a:ext cx="520710" cy="520710"/>
      </dsp:txXfrm>
    </dsp:sp>
    <dsp:sp modelId="{178A2525-A933-40DA-93C6-96B1375A5A2F}">
      <dsp:nvSpPr>
        <dsp:cNvPr id="0" name=""/>
        <dsp:cNvSpPr/>
      </dsp:nvSpPr>
      <dsp:spPr>
        <a:xfrm>
          <a:off x="964584" y="1115548"/>
          <a:ext cx="736394" cy="736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Implementable changes incorporated and cycle </a:t>
          </a:r>
          <a:r>
            <a:rPr lang="en-GB" sz="700" kern="1200" dirty="0"/>
            <a:t>repeated</a:t>
          </a:r>
        </a:p>
      </dsp:txBody>
      <dsp:txXfrm>
        <a:off x="1072426" y="1223390"/>
        <a:ext cx="520710" cy="520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8DA3-B88E-4E2F-B43B-EBB007AE8FA4}">
      <dsp:nvSpPr>
        <dsp:cNvPr id="0" name=""/>
        <dsp:cNvSpPr/>
      </dsp:nvSpPr>
      <dsp:spPr>
        <a:xfrm>
          <a:off x="1226134" y="344898"/>
          <a:ext cx="2300258" cy="2300258"/>
        </a:xfrm>
        <a:prstGeom prst="blockArc">
          <a:avLst>
            <a:gd name="adj1" fmla="val 10800000"/>
            <a:gd name="adj2" fmla="val 16200000"/>
            <a:gd name="adj3" fmla="val 4642"/>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7DF3D1E1-37A3-4A1B-9601-5FBAF104E3A7}">
      <dsp:nvSpPr>
        <dsp:cNvPr id="0" name=""/>
        <dsp:cNvSpPr/>
      </dsp:nvSpPr>
      <dsp:spPr>
        <a:xfrm>
          <a:off x="1226134" y="344898"/>
          <a:ext cx="2300258" cy="230025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17C53C-BE97-47E2-9721-BA1A0348013F}">
      <dsp:nvSpPr>
        <dsp:cNvPr id="0" name=""/>
        <dsp:cNvSpPr/>
      </dsp:nvSpPr>
      <dsp:spPr>
        <a:xfrm>
          <a:off x="1226134" y="344898"/>
          <a:ext cx="2300258" cy="2300258"/>
        </a:xfrm>
        <a:prstGeom prst="blockArc">
          <a:avLst>
            <a:gd name="adj1" fmla="val 0"/>
            <a:gd name="adj2" fmla="val 5400000"/>
            <a:gd name="adj3" fmla="val 4642"/>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a:schemeClr val="lt1"/>
        </a:fontRef>
      </dsp:style>
    </dsp:sp>
    <dsp:sp modelId="{D9B5A069-6A8F-4406-992E-610EE134D62C}">
      <dsp:nvSpPr>
        <dsp:cNvPr id="0" name=""/>
        <dsp:cNvSpPr/>
      </dsp:nvSpPr>
      <dsp:spPr>
        <a:xfrm>
          <a:off x="1226134" y="344898"/>
          <a:ext cx="2300258" cy="230025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B51A-DE45-4869-87CE-A79608FB521D}">
      <dsp:nvSpPr>
        <dsp:cNvPr id="0" name=""/>
        <dsp:cNvSpPr/>
      </dsp:nvSpPr>
      <dsp:spPr>
        <a:xfrm>
          <a:off x="1846593" y="965357"/>
          <a:ext cx="1059340" cy="105934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History and examination section of the pathway</a:t>
          </a:r>
        </a:p>
      </dsp:txBody>
      <dsp:txXfrm>
        <a:off x="2001730" y="1120494"/>
        <a:ext cx="749066" cy="749066"/>
      </dsp:txXfrm>
    </dsp:sp>
    <dsp:sp modelId="{B21EAC28-5659-4CEB-9628-AD29760336F7}">
      <dsp:nvSpPr>
        <dsp:cNvPr id="0" name=""/>
        <dsp:cNvSpPr/>
      </dsp:nvSpPr>
      <dsp:spPr>
        <a:xfrm>
          <a:off x="2005494" y="824"/>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Initial</a:t>
          </a:r>
          <a:r>
            <a:rPr lang="en-GB" sz="1100" kern="1200" dirty="0"/>
            <a:t> draft</a:t>
          </a:r>
        </a:p>
      </dsp:txBody>
      <dsp:txXfrm>
        <a:off x="2114090" y="109420"/>
        <a:ext cx="524346" cy="524346"/>
      </dsp:txXfrm>
    </dsp:sp>
    <dsp:sp modelId="{36D38D05-BAB3-4069-8C45-B4A7E0CD38F5}">
      <dsp:nvSpPr>
        <dsp:cNvPr id="0" name=""/>
        <dsp:cNvSpPr/>
      </dsp:nvSpPr>
      <dsp:spPr>
        <a:xfrm>
          <a:off x="3128928" y="1124258"/>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Testing in the PAU</a:t>
          </a:r>
        </a:p>
      </dsp:txBody>
      <dsp:txXfrm>
        <a:off x="3237524" y="1232854"/>
        <a:ext cx="524346" cy="524346"/>
      </dsp:txXfrm>
    </dsp:sp>
    <dsp:sp modelId="{D6B78B89-8EF4-449D-96A7-FBFFBAF7E82F}">
      <dsp:nvSpPr>
        <dsp:cNvPr id="0" name=""/>
        <dsp:cNvSpPr/>
      </dsp:nvSpPr>
      <dsp:spPr>
        <a:xfrm>
          <a:off x="2005494" y="2247692"/>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Feedback – History taking prompts useful but need to reduce text and change  the layout</a:t>
          </a:r>
        </a:p>
      </dsp:txBody>
      <dsp:txXfrm>
        <a:off x="2114090" y="2356288"/>
        <a:ext cx="524346" cy="524346"/>
      </dsp:txXfrm>
    </dsp:sp>
    <dsp:sp modelId="{178A2525-A933-40DA-93C6-96B1375A5A2F}">
      <dsp:nvSpPr>
        <dsp:cNvPr id="0" name=""/>
        <dsp:cNvSpPr/>
      </dsp:nvSpPr>
      <dsp:spPr>
        <a:xfrm>
          <a:off x="882060" y="1124258"/>
          <a:ext cx="741538" cy="741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Implementable changes incorporated and cycle repeated</a:t>
          </a:r>
        </a:p>
      </dsp:txBody>
      <dsp:txXfrm>
        <a:off x="990656" y="1232854"/>
        <a:ext cx="524346" cy="5243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04/03/2024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436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04/03/2024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693640088/477e47a48d?share=copy" TargetMode="External"/><Relationship Id="rId2" Type="http://schemas.openxmlformats.org/officeDocument/2006/relationships/hyperlink" Target="https://www.youtube.com/watch?v=1SNBZaD4RGg&amp;list=PLnZ0WSeOKq5zYOo6UMRXrgt7QQJ3UNRJz" TargetMode="External"/><Relationship Id="rId1" Type="http://schemas.openxmlformats.org/officeDocument/2006/relationships/slideLayout" Target="../slideLayouts/slideLayout3.xml"/><Relationship Id="rId4" Type="http://schemas.openxmlformats.org/officeDocument/2006/relationships/hyperlink" Target="https://eqip.rcpch.ac.uk/wp-content/uploads/sites/19/2022/02/luton_and_dunstable_university_hospital_nhs_foundation_trust_eqip_team.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48"/>
            <a:ext cx="8543536" cy="4032450"/>
          </a:xfrm>
        </p:spPr>
        <p:txBody>
          <a:bodyPr>
            <a:normAutofit fontScale="77500" lnSpcReduction="20000"/>
          </a:bodyPr>
          <a:lstStyle/>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2900" b="1" dirty="0">
                <a:solidFill>
                  <a:schemeClr val="accent1"/>
                </a:solidFill>
              </a:rPr>
              <a:t>Implement integrated care pathway</a:t>
            </a:r>
          </a:p>
          <a:p>
            <a:pPr marL="0" indent="0" algn="just">
              <a:lnSpc>
                <a:spcPct val="150000"/>
              </a:lnSpc>
              <a:buNone/>
            </a:pPr>
            <a:r>
              <a:rPr lang="en-GB" sz="2100" b="1" dirty="0">
                <a:solidFill>
                  <a:schemeClr val="tx1"/>
                </a:solidFill>
              </a:rPr>
              <a:t>Luton and Dunstable University Hospital</a:t>
            </a:r>
            <a:endParaRPr lang="en-GB" sz="2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4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Dr </a:t>
            </a:r>
            <a:r>
              <a:rPr lang="en-GB" sz="1400" dirty="0" err="1">
                <a:solidFill>
                  <a:schemeClr val="tx1"/>
                </a:solidFill>
                <a:latin typeface="Montserrat" panose="00000500000000000000" pitchFamily="50" charset="0"/>
                <a:cs typeface="Arial" panose="020B0604020202020204" pitchFamily="34" charset="0"/>
              </a:rPr>
              <a:t>Tekki</a:t>
            </a:r>
            <a:r>
              <a:rPr lang="en-GB" sz="1400" dirty="0">
                <a:solidFill>
                  <a:schemeClr val="tx1"/>
                </a:solidFill>
                <a:latin typeface="Montserrat" panose="00000500000000000000" pitchFamily="50" charset="0"/>
                <a:cs typeface="Arial" panose="020B0604020202020204" pitchFamily="34" charset="0"/>
              </a:rPr>
              <a:t> Rao, Consultant </a:t>
            </a:r>
            <a:r>
              <a:rPr lang="en-GB" sz="1400" dirty="0" err="1">
                <a:solidFill>
                  <a:schemeClr val="tx1"/>
                </a:solidFill>
                <a:latin typeface="Montserrat" panose="00000500000000000000" pitchFamily="50" charset="0"/>
                <a:cs typeface="Arial" panose="020B0604020202020204" pitchFamily="34" charset="0"/>
              </a:rPr>
              <a:t>paedtiatrician</a:t>
            </a:r>
            <a:r>
              <a:rPr lang="en-GB" sz="1400" dirty="0">
                <a:solidFill>
                  <a:schemeClr val="tx1"/>
                </a:solidFill>
                <a:latin typeface="Montserrat" panose="00000500000000000000" pitchFamily="50" charset="0"/>
                <a:cs typeface="Arial" panose="020B0604020202020204" pitchFamily="34" charset="0"/>
              </a:rPr>
              <a:t>, Clinical lead</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Dr Vipin Tyagi, Consultant </a:t>
            </a:r>
            <a:r>
              <a:rPr lang="en-GB" sz="1400" dirty="0" err="1">
                <a:solidFill>
                  <a:schemeClr val="tx1"/>
                </a:solidFill>
                <a:latin typeface="Montserrat" panose="00000500000000000000" pitchFamily="50" charset="0"/>
                <a:cs typeface="Arial" panose="020B0604020202020204" pitchFamily="34" charset="0"/>
              </a:rPr>
              <a:t>paedtiatrician</a:t>
            </a:r>
            <a:r>
              <a:rPr lang="en-GB" sz="1400" dirty="0">
                <a:solidFill>
                  <a:schemeClr val="tx1"/>
                </a:solidFill>
                <a:latin typeface="Montserrat" panose="00000500000000000000" pitchFamily="50" charset="0"/>
                <a:cs typeface="Arial" panose="020B0604020202020204" pitchFamily="34" charset="0"/>
              </a:rPr>
              <a:t>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A. Joshi, Consultant </a:t>
            </a:r>
            <a:r>
              <a:rPr lang="en-GB" sz="1400" dirty="0" err="1">
                <a:solidFill>
                  <a:schemeClr val="tx1"/>
                </a:solidFill>
                <a:latin typeface="Montserrat" panose="00000500000000000000" pitchFamily="50" charset="0"/>
                <a:cs typeface="Arial" panose="020B0604020202020204" pitchFamily="34" charset="0"/>
              </a:rPr>
              <a:t>paedtiatrician</a:t>
            </a:r>
            <a:r>
              <a:rPr lang="en-GB" sz="1400" dirty="0">
                <a:solidFill>
                  <a:schemeClr val="tx1"/>
                </a:solidFill>
                <a:latin typeface="Montserrat" panose="00000500000000000000" pitchFamily="50" charset="0"/>
                <a:cs typeface="Arial" panose="020B0604020202020204" pitchFamily="34" charset="0"/>
              </a:rPr>
              <a:t>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Liz Stevens, Epilepsy Specialist nurse</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Vandna Gandhi, Consultant </a:t>
            </a:r>
            <a:r>
              <a:rPr lang="en-GB" sz="1400" dirty="0" err="1">
                <a:solidFill>
                  <a:schemeClr val="tx1"/>
                </a:solidFill>
                <a:latin typeface="Montserrat" panose="00000500000000000000" pitchFamily="50" charset="0"/>
                <a:cs typeface="Arial" panose="020B0604020202020204" pitchFamily="34" charset="0"/>
              </a:rPr>
              <a:t>paedtiatrician</a:t>
            </a:r>
            <a:r>
              <a:rPr lang="en-GB" sz="1400" dirty="0">
                <a:solidFill>
                  <a:schemeClr val="tx1"/>
                </a:solidFill>
                <a:latin typeface="Montserrat" panose="00000500000000000000" pitchFamily="50" charset="0"/>
                <a:cs typeface="Arial" panose="020B0604020202020204" pitchFamily="34" charset="0"/>
              </a:rPr>
              <a:t> with interest in epilepsy</a:t>
            </a:r>
          </a:p>
          <a:p>
            <a:pPr marL="0" indent="0" algn="just">
              <a:lnSpc>
                <a:spcPct val="150000"/>
              </a:lnSpc>
              <a:buNone/>
            </a:pPr>
            <a:r>
              <a:rPr lang="en-GB" sz="1400" dirty="0">
                <a:solidFill>
                  <a:schemeClr val="tx1"/>
                </a:solidFill>
                <a:latin typeface="Montserrat" panose="00000500000000000000" pitchFamily="50" charset="0"/>
                <a:cs typeface="Arial" panose="020B0604020202020204" pitchFamily="34" charset="0"/>
              </a:rPr>
              <a:t>Hannah Goodge, Epilepsy Specialist nurse</a:t>
            </a:r>
          </a:p>
          <a:p>
            <a:pPr marL="0" indent="0" algn="just">
              <a:lnSpc>
                <a:spcPct val="150000"/>
              </a:lnSpc>
              <a:buNone/>
            </a:pPr>
            <a:endParaRPr lang="en-GB" sz="14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4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a:t>
            </a:r>
          </a:p>
          <a:p>
            <a:pPr marL="0" indent="0" algn="just">
              <a:lnSpc>
                <a:spcPct val="150000"/>
              </a:lnSpc>
              <a:buNone/>
            </a:pPr>
            <a:endParaRPr lang="en-GB" sz="14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7CA33A0C-7024-F6B0-4825-3470F2A6E1E0}"/>
              </a:ext>
            </a:extLst>
          </p:cNvPr>
          <p:cNvSpPr txBox="1"/>
          <p:nvPr/>
        </p:nvSpPr>
        <p:spPr>
          <a:xfrm>
            <a:off x="251520" y="123478"/>
            <a:ext cx="66247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306754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pic>
        <p:nvPicPr>
          <p:cNvPr id="6" name="Picture 5">
            <a:extLst>
              <a:ext uri="{FF2B5EF4-FFF2-40B4-BE49-F238E27FC236}">
                <a16:creationId xmlns:a16="http://schemas.microsoft.com/office/drawing/2014/main" id="{87B25D07-437F-7EF3-84D5-9869F1220F52}"/>
              </a:ext>
            </a:extLst>
          </p:cNvPr>
          <p:cNvPicPr>
            <a:picLocks noChangeAspect="1"/>
          </p:cNvPicPr>
          <p:nvPr/>
        </p:nvPicPr>
        <p:blipFill>
          <a:blip r:embed="rId2"/>
          <a:stretch>
            <a:fillRect/>
          </a:stretch>
        </p:blipFill>
        <p:spPr>
          <a:xfrm>
            <a:off x="323528" y="959883"/>
            <a:ext cx="6018550" cy="3988129"/>
          </a:xfrm>
          <a:prstGeom prst="rect">
            <a:avLst/>
          </a:prstGeom>
          <a:ln>
            <a:solidFill>
              <a:schemeClr val="accent6"/>
            </a:solidFill>
          </a:ln>
        </p:spPr>
      </p:pic>
      <p:sp>
        <p:nvSpPr>
          <p:cNvPr id="7" name="TextBox 6">
            <a:extLst>
              <a:ext uri="{FF2B5EF4-FFF2-40B4-BE49-F238E27FC236}">
                <a16:creationId xmlns:a16="http://schemas.microsoft.com/office/drawing/2014/main" id="{591370FD-5C22-4CD2-F8A5-71F83076FA64}"/>
              </a:ext>
            </a:extLst>
          </p:cNvPr>
          <p:cNvSpPr txBox="1"/>
          <p:nvPr/>
        </p:nvSpPr>
        <p:spPr>
          <a:xfrm>
            <a:off x="6444208" y="915566"/>
            <a:ext cx="2435993" cy="430887"/>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Example of discharge check list for safe discharge</a:t>
            </a:r>
          </a:p>
        </p:txBody>
      </p:sp>
    </p:spTree>
    <p:extLst>
      <p:ext uri="{BB962C8B-B14F-4D97-AF65-F5344CB8AC3E}">
        <p14:creationId xmlns:p14="http://schemas.microsoft.com/office/powerpoint/2010/main" val="329409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Performance indicators - Luton and Dunstable University Hospital </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48755C85-6B2B-A4F9-923E-7FA664244E22}"/>
              </a:ext>
            </a:extLst>
          </p:cNvPr>
          <p:cNvSpPr>
            <a:spLocks noGrp="1"/>
          </p:cNvSpPr>
          <p:nvPr>
            <p:ph idx="1"/>
          </p:nvPr>
        </p:nvSpPr>
        <p:spPr>
          <a:xfrm>
            <a:off x="349724" y="915566"/>
            <a:ext cx="8229600" cy="648072"/>
          </a:xfrm>
          <a:solidFill>
            <a:schemeClr val="accent1">
              <a:lumMod val="20000"/>
              <a:lumOff val="80000"/>
            </a:schemeClr>
          </a:solidFill>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In 2021, Luton and Dunstable University Hospital increased the percentage of children and young people receiving an appropriate paediatric assessment (63%), achieving above regional average and equalling national average results.</a:t>
            </a:r>
          </a:p>
        </p:txBody>
      </p:sp>
      <p:graphicFrame>
        <p:nvGraphicFramePr>
          <p:cNvPr id="4" name="Table 3">
            <a:extLst>
              <a:ext uri="{FF2B5EF4-FFF2-40B4-BE49-F238E27FC236}">
                <a16:creationId xmlns:a16="http://schemas.microsoft.com/office/drawing/2014/main" id="{752BC258-6977-03BC-1AE1-01652E1953A9}"/>
              </a:ext>
            </a:extLst>
          </p:cNvPr>
          <p:cNvGraphicFramePr>
            <a:graphicFrameLocks noGrp="1"/>
          </p:cNvGraphicFramePr>
          <p:nvPr>
            <p:extLst>
              <p:ext uri="{D42A27DB-BD31-4B8C-83A1-F6EECF244321}">
                <p14:modId xmlns:p14="http://schemas.microsoft.com/office/powerpoint/2010/main" val="2038315535"/>
              </p:ext>
            </p:extLst>
          </p:nvPr>
        </p:nvGraphicFramePr>
        <p:xfrm>
          <a:off x="349724" y="1770886"/>
          <a:ext cx="8352928" cy="9448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235953392"/>
                    </a:ext>
                  </a:extLst>
                </a:gridCol>
                <a:gridCol w="965335">
                  <a:extLst>
                    <a:ext uri="{9D8B030D-6E8A-4147-A177-3AD203B41FA5}">
                      <a16:colId xmlns:a16="http://schemas.microsoft.com/office/drawing/2014/main" val="2181391892"/>
                    </a:ext>
                  </a:extLst>
                </a:gridCol>
                <a:gridCol w="1157831">
                  <a:extLst>
                    <a:ext uri="{9D8B030D-6E8A-4147-A177-3AD203B41FA5}">
                      <a16:colId xmlns:a16="http://schemas.microsoft.com/office/drawing/2014/main" val="382250428"/>
                    </a:ext>
                  </a:extLst>
                </a:gridCol>
                <a:gridCol w="1075129">
                  <a:extLst>
                    <a:ext uri="{9D8B030D-6E8A-4147-A177-3AD203B41FA5}">
                      <a16:colId xmlns:a16="http://schemas.microsoft.com/office/drawing/2014/main" val="4289037260"/>
                    </a:ext>
                  </a:extLst>
                </a:gridCol>
                <a:gridCol w="992427">
                  <a:extLst>
                    <a:ext uri="{9D8B030D-6E8A-4147-A177-3AD203B41FA5}">
                      <a16:colId xmlns:a16="http://schemas.microsoft.com/office/drawing/2014/main" val="2263557073"/>
                    </a:ext>
                  </a:extLst>
                </a:gridCol>
                <a:gridCol w="1281886">
                  <a:extLst>
                    <a:ext uri="{9D8B030D-6E8A-4147-A177-3AD203B41FA5}">
                      <a16:colId xmlns:a16="http://schemas.microsoft.com/office/drawing/2014/main" val="3773275962"/>
                    </a:ext>
                  </a:extLst>
                </a:gridCol>
              </a:tblGrid>
              <a:tr h="371232">
                <a:tc>
                  <a:txBody>
                    <a:bodyPr/>
                    <a:lstStyle/>
                    <a:p>
                      <a:r>
                        <a:rPr lang="en-GB" sz="1000" dirty="0">
                          <a:latin typeface="Montserrat" panose="00000500000000000000" pitchFamily="50" charset="0"/>
                          <a:cs typeface="Arial" panose="020B0604020202020204" pitchFamily="34" charset="0"/>
                        </a:rPr>
                        <a:t>Performance indicators</a:t>
                      </a:r>
                    </a:p>
                  </a:txBody>
                  <a:tcPr/>
                </a:tc>
                <a:tc>
                  <a:txBody>
                    <a:bodyPr/>
                    <a:lstStyle/>
                    <a:p>
                      <a:r>
                        <a:rPr lang="en-GB" sz="1000" dirty="0">
                          <a:latin typeface="Montserrat" panose="00000500000000000000" pitchFamily="50" charset="0"/>
                          <a:cs typeface="Arial" panose="020B0604020202020204" pitchFamily="34" charset="0"/>
                        </a:rPr>
                        <a:t>2019</a:t>
                      </a:r>
                    </a:p>
                  </a:txBody>
                  <a:tcPr/>
                </a:tc>
                <a:tc>
                  <a:txBody>
                    <a:bodyPr/>
                    <a:lstStyle/>
                    <a:p>
                      <a:r>
                        <a:rPr lang="en-GB" sz="1000" dirty="0">
                          <a:latin typeface="Montserrat" panose="00000500000000000000" pitchFamily="50" charset="0"/>
                          <a:cs typeface="Arial" panose="020B0604020202020204" pitchFamily="34" charset="0"/>
                        </a:rPr>
                        <a:t>2020</a:t>
                      </a:r>
                    </a:p>
                  </a:txBody>
                  <a:tcPr/>
                </a:tc>
                <a:tc>
                  <a:txBody>
                    <a:bodyPr/>
                    <a:lstStyle/>
                    <a:p>
                      <a:r>
                        <a:rPr lang="en-GB" sz="1000" dirty="0">
                          <a:latin typeface="Montserrat" panose="00000500000000000000" pitchFamily="50" charset="0"/>
                          <a:cs typeface="Arial" panose="020B0604020202020204" pitchFamily="34" charset="0"/>
                        </a:rPr>
                        <a:t>2021</a:t>
                      </a:r>
                    </a:p>
                  </a:txBody>
                  <a:tcPr/>
                </a:tc>
                <a:tc>
                  <a:txBody>
                    <a:bodyPr/>
                    <a:lstStyle/>
                    <a:p>
                      <a:r>
                        <a:rPr lang="en-GB" sz="1000" dirty="0">
                          <a:latin typeface="Montserrat" panose="00000500000000000000" pitchFamily="50" charset="0"/>
                          <a:cs typeface="Arial" panose="020B0604020202020204" pitchFamily="34" charset="0"/>
                        </a:rPr>
                        <a:t>Regional network - EPEN</a:t>
                      </a:r>
                    </a:p>
                  </a:txBody>
                  <a:tcPr/>
                </a:tc>
                <a:tc>
                  <a:txBody>
                    <a:bodyPr/>
                    <a:lstStyle/>
                    <a:p>
                      <a:r>
                        <a:rPr lang="en-GB" sz="1000" dirty="0">
                          <a:latin typeface="Montserrat" panose="00000500000000000000" pitchFamily="50" charset="0"/>
                          <a:cs typeface="Arial" panose="020B0604020202020204" pitchFamily="34" charset="0"/>
                        </a:rPr>
                        <a:t>Overall England &amp; Wales</a:t>
                      </a:r>
                    </a:p>
                  </a:txBody>
                  <a:tcPr/>
                </a:tc>
                <a:extLst>
                  <a:ext uri="{0D108BD9-81ED-4DB2-BD59-A6C34878D82A}">
                    <a16:rowId xmlns:a16="http://schemas.microsoft.com/office/drawing/2014/main" val="2008606149"/>
                  </a:ext>
                </a:extLst>
              </a:tr>
              <a:tr h="370840">
                <a:tc>
                  <a:txBody>
                    <a:bodyPr/>
                    <a:lstStyle/>
                    <a:p>
                      <a:r>
                        <a:rPr lang="en-GB" sz="1000" dirty="0">
                          <a:latin typeface="Montserrat" panose="00000500000000000000" pitchFamily="50" charset="0"/>
                          <a:cs typeface="Arial" panose="020B0604020202020204" pitchFamily="34" charset="0"/>
                        </a:rPr>
                        <a:t>4. Appropriate first paediatric assessment</a:t>
                      </a:r>
                    </a:p>
                  </a:txBody>
                  <a:tcPr/>
                </a:tc>
                <a:tc>
                  <a:txBody>
                    <a:bodyPr/>
                    <a:lstStyle/>
                    <a:p>
                      <a:pPr algn="r"/>
                      <a:r>
                        <a:rPr lang="en-GB" sz="1000" dirty="0">
                          <a:latin typeface="Montserrat" panose="00000500000000000000" pitchFamily="50"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cs typeface="Arial" panose="020B0604020202020204" pitchFamily="34" charset="0"/>
                        </a:rPr>
                        <a:t>54% </a:t>
                      </a:r>
                    </a:p>
                    <a:p>
                      <a:pPr algn="l"/>
                      <a:endParaRPr lang="en-GB" sz="10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ontserrat" panose="00000500000000000000" pitchFamily="50" charset="0"/>
                          <a:cs typeface="Arial" panose="020B0604020202020204" pitchFamily="34" charset="0"/>
                        </a:rPr>
                        <a:t>63%</a:t>
                      </a:r>
                    </a:p>
                    <a:p>
                      <a:pPr algn="l"/>
                      <a:endParaRPr lang="en-GB" sz="1000" dirty="0">
                        <a:latin typeface="Montserrat" panose="00000500000000000000" pitchFamily="50" charset="0"/>
                        <a:cs typeface="Arial" panose="020B0604020202020204" pitchFamily="34" charset="0"/>
                      </a:endParaRPr>
                    </a:p>
                  </a:txBody>
                  <a:tcPr/>
                </a:tc>
                <a:tc>
                  <a:txBody>
                    <a:bodyPr/>
                    <a:lstStyle/>
                    <a:p>
                      <a:pPr algn="l"/>
                      <a:r>
                        <a:rPr lang="en-GB" sz="1000" b="1" dirty="0">
                          <a:solidFill>
                            <a:schemeClr val="bg1"/>
                          </a:solidFill>
                          <a:latin typeface="Montserrat" panose="00000500000000000000" pitchFamily="50" charset="0"/>
                          <a:cs typeface="Arial" panose="020B0604020202020204" pitchFamily="34" charset="0"/>
                        </a:rPr>
                        <a:t> 61% </a:t>
                      </a:r>
                    </a:p>
                    <a:p>
                      <a:pPr algn="l"/>
                      <a:endParaRPr lang="en-GB" sz="10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1000" b="1" dirty="0">
                          <a:solidFill>
                            <a:schemeClr val="bg1"/>
                          </a:solidFill>
                          <a:latin typeface="Montserrat" panose="00000500000000000000" pitchFamily="50" charset="0"/>
                          <a:cs typeface="Arial" panose="020B0604020202020204" pitchFamily="34" charset="0"/>
                        </a:rPr>
                        <a:t>63% </a:t>
                      </a:r>
                    </a:p>
                  </a:txBody>
                  <a:tcPr>
                    <a:solidFill>
                      <a:schemeClr val="accent1"/>
                    </a:solidFill>
                  </a:tcPr>
                </a:tc>
                <a:extLst>
                  <a:ext uri="{0D108BD9-81ED-4DB2-BD59-A6C34878D82A}">
                    <a16:rowId xmlns:a16="http://schemas.microsoft.com/office/drawing/2014/main" val="3349417038"/>
                  </a:ext>
                </a:extLst>
              </a:tr>
            </a:tbl>
          </a:graphicData>
        </a:graphic>
      </p:graphicFrame>
    </p:spTree>
    <p:extLst>
      <p:ext uri="{BB962C8B-B14F-4D97-AF65-F5344CB8AC3E}">
        <p14:creationId xmlns:p14="http://schemas.microsoft.com/office/powerpoint/2010/main" val="58648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Performance indicators - Luton and Dunstable University Hospital </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C235C1C7-1D5E-DB26-49D0-0CD892B0CC3C}"/>
              </a:ext>
            </a:extLst>
          </p:cNvPr>
          <p:cNvGraphicFramePr>
            <a:graphicFrameLocks noGrp="1"/>
          </p:cNvGraphicFramePr>
          <p:nvPr>
            <p:extLst>
              <p:ext uri="{D42A27DB-BD31-4B8C-83A1-F6EECF244321}">
                <p14:modId xmlns:p14="http://schemas.microsoft.com/office/powerpoint/2010/main" val="1469291370"/>
              </p:ext>
            </p:extLst>
          </p:nvPr>
        </p:nvGraphicFramePr>
        <p:xfrm>
          <a:off x="371704" y="1682070"/>
          <a:ext cx="8352928" cy="3337952"/>
        </p:xfrm>
        <a:graphic>
          <a:graphicData uri="http://schemas.openxmlformats.org/drawingml/2006/table">
            <a:tbl>
              <a:tblPr firstRow="1" bandRow="1">
                <a:tableStyleId>{5C22544A-7EE6-4342-B048-85BDC9FD1C3A}</a:tableStyleId>
              </a:tblPr>
              <a:tblGrid>
                <a:gridCol w="4500633">
                  <a:extLst>
                    <a:ext uri="{9D8B030D-6E8A-4147-A177-3AD203B41FA5}">
                      <a16:colId xmlns:a16="http://schemas.microsoft.com/office/drawing/2014/main" val="2235953392"/>
                    </a:ext>
                  </a:extLst>
                </a:gridCol>
                <a:gridCol w="576064">
                  <a:extLst>
                    <a:ext uri="{9D8B030D-6E8A-4147-A177-3AD203B41FA5}">
                      <a16:colId xmlns:a16="http://schemas.microsoft.com/office/drawing/2014/main" val="2181391892"/>
                    </a:ext>
                  </a:extLst>
                </a:gridCol>
                <a:gridCol w="531280">
                  <a:extLst>
                    <a:ext uri="{9D8B030D-6E8A-4147-A177-3AD203B41FA5}">
                      <a16:colId xmlns:a16="http://schemas.microsoft.com/office/drawing/2014/main" val="382250428"/>
                    </a:ext>
                  </a:extLst>
                </a:gridCol>
                <a:gridCol w="576064">
                  <a:extLst>
                    <a:ext uri="{9D8B030D-6E8A-4147-A177-3AD203B41FA5}">
                      <a16:colId xmlns:a16="http://schemas.microsoft.com/office/drawing/2014/main" val="4289037260"/>
                    </a:ext>
                  </a:extLst>
                </a:gridCol>
                <a:gridCol w="1196912">
                  <a:extLst>
                    <a:ext uri="{9D8B030D-6E8A-4147-A177-3AD203B41FA5}">
                      <a16:colId xmlns:a16="http://schemas.microsoft.com/office/drawing/2014/main" val="2263557073"/>
                    </a:ext>
                  </a:extLst>
                </a:gridCol>
                <a:gridCol w="971975">
                  <a:extLst>
                    <a:ext uri="{9D8B030D-6E8A-4147-A177-3AD203B41FA5}">
                      <a16:colId xmlns:a16="http://schemas.microsoft.com/office/drawing/2014/main" val="3773275962"/>
                    </a:ext>
                  </a:extLst>
                </a:gridCol>
              </a:tblGrid>
              <a:tr h="371232">
                <a:tc>
                  <a:txBody>
                    <a:bodyPr/>
                    <a:lstStyle/>
                    <a:p>
                      <a:r>
                        <a:rPr lang="en-GB" sz="900" dirty="0">
                          <a:latin typeface="Montserrat" panose="00000500000000000000" pitchFamily="50" charset="0"/>
                          <a:cs typeface="Arial" panose="020B0604020202020204" pitchFamily="34" charset="0"/>
                        </a:rPr>
                        <a:t>Performance indicators</a:t>
                      </a:r>
                    </a:p>
                  </a:txBody>
                  <a:tcPr/>
                </a:tc>
                <a:tc>
                  <a:txBody>
                    <a:bodyPr/>
                    <a:lstStyle/>
                    <a:p>
                      <a:r>
                        <a:rPr lang="en-GB" sz="900" dirty="0">
                          <a:latin typeface="Montserrat" panose="00000500000000000000" pitchFamily="50" charset="0"/>
                          <a:cs typeface="Arial" panose="020B0604020202020204" pitchFamily="34" charset="0"/>
                        </a:rPr>
                        <a:t>2019</a:t>
                      </a:r>
                    </a:p>
                  </a:txBody>
                  <a:tcPr/>
                </a:tc>
                <a:tc>
                  <a:txBody>
                    <a:bodyPr/>
                    <a:lstStyle/>
                    <a:p>
                      <a:r>
                        <a:rPr lang="en-GB" sz="900" dirty="0">
                          <a:latin typeface="Montserrat" panose="00000500000000000000" pitchFamily="50" charset="0"/>
                          <a:cs typeface="Arial" panose="020B0604020202020204" pitchFamily="34" charset="0"/>
                        </a:rPr>
                        <a:t>2020</a:t>
                      </a:r>
                    </a:p>
                  </a:txBody>
                  <a:tcPr/>
                </a:tc>
                <a:tc>
                  <a:txBody>
                    <a:bodyPr/>
                    <a:lstStyle/>
                    <a:p>
                      <a:r>
                        <a:rPr lang="en-GB" sz="900" dirty="0">
                          <a:latin typeface="Montserrat" panose="00000500000000000000" pitchFamily="50" charset="0"/>
                          <a:cs typeface="Arial" panose="020B0604020202020204" pitchFamily="34" charset="0"/>
                        </a:rPr>
                        <a:t>2021</a:t>
                      </a:r>
                    </a:p>
                  </a:txBody>
                  <a:tcPr/>
                </a:tc>
                <a:tc>
                  <a:txBody>
                    <a:bodyPr/>
                    <a:lstStyle/>
                    <a:p>
                      <a:r>
                        <a:rPr lang="en-GB" sz="900" dirty="0">
                          <a:latin typeface="Montserrat" panose="00000500000000000000" pitchFamily="50" charset="0"/>
                          <a:cs typeface="Arial" panose="020B0604020202020204" pitchFamily="34" charset="0"/>
                        </a:rPr>
                        <a:t>Regional network - EPEN</a:t>
                      </a:r>
                    </a:p>
                  </a:txBody>
                  <a:tcPr/>
                </a:tc>
                <a:tc>
                  <a:txBody>
                    <a:bodyPr/>
                    <a:lstStyle/>
                    <a:p>
                      <a:r>
                        <a:rPr lang="en-GB" sz="900" dirty="0">
                          <a:latin typeface="Montserrat" panose="00000500000000000000" pitchFamily="50" charset="0"/>
                          <a:cs typeface="Arial" panose="020B0604020202020204" pitchFamily="34" charset="0"/>
                        </a:rPr>
                        <a:t>England &amp; Wales</a:t>
                      </a:r>
                    </a:p>
                  </a:txBody>
                  <a:tcPr/>
                </a:tc>
                <a:extLst>
                  <a:ext uri="{0D108BD9-81ED-4DB2-BD59-A6C34878D82A}">
                    <a16:rowId xmlns:a16="http://schemas.microsoft.com/office/drawing/2014/main" val="2008606149"/>
                  </a:ext>
                </a:extLst>
              </a:tr>
              <a:tr h="370840">
                <a:tc>
                  <a:txBody>
                    <a:bodyPr/>
                    <a:lstStyle/>
                    <a:p>
                      <a:r>
                        <a:rPr lang="en-GB" sz="900" dirty="0">
                          <a:latin typeface="Montserrat" panose="00000500000000000000" pitchFamily="50" charset="0"/>
                          <a:cs typeface="Arial" panose="020B0604020202020204" pitchFamily="34" charset="0"/>
                        </a:rPr>
                        <a:t>% of all children and young people with evidence of appropriate first paediatric clinical assessment</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54%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63%</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61%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63% </a:t>
                      </a:r>
                    </a:p>
                  </a:txBody>
                  <a:tcPr>
                    <a:solidFill>
                      <a:schemeClr val="accent1"/>
                    </a:solidFill>
                  </a:tcPr>
                </a:tc>
                <a:extLst>
                  <a:ext uri="{0D108BD9-81ED-4DB2-BD59-A6C34878D82A}">
                    <a16:rowId xmlns:a16="http://schemas.microsoft.com/office/drawing/2014/main" val="33494170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children and young people with evidence of descriptions of episode</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 96%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100%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99% </a:t>
                      </a: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99%</a:t>
                      </a:r>
                    </a:p>
                  </a:txBody>
                  <a:tcPr>
                    <a:solidFill>
                      <a:schemeClr val="accent1"/>
                    </a:solidFill>
                  </a:tcPr>
                </a:tc>
                <a:extLst>
                  <a:ext uri="{0D108BD9-81ED-4DB2-BD59-A6C34878D82A}">
                    <a16:rowId xmlns:a16="http://schemas.microsoft.com/office/drawing/2014/main" val="646502049"/>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age of child//timing of the first episode</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81%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93%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87%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83%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4009248665"/>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frequency</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92%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91%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90%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95%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412847017"/>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general examination</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96%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95%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93%</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92%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1293026817"/>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descriptions of neurological examination</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88% </a:t>
                      </a:r>
                    </a:p>
                    <a:p>
                      <a:pPr algn="l"/>
                      <a:r>
                        <a:rPr lang="en-GB" sz="900" dirty="0">
                          <a:latin typeface="Montserrat" panose="00000500000000000000" pitchFamily="50" charset="0"/>
                          <a:cs typeface="Arial" panose="020B0604020202020204" pitchFamily="34" charset="0"/>
                        </a:rPr>
                        <a:t>  </a:t>
                      </a:r>
                    </a:p>
                  </a:txBody>
                  <a:tcPr/>
                </a:tc>
                <a:tc>
                  <a:txBody>
                    <a:bodyPr/>
                    <a:lstStyle/>
                    <a:p>
                      <a:pPr algn="l"/>
                      <a:r>
                        <a:rPr lang="en-GB" sz="900" dirty="0">
                          <a:latin typeface="Montserrat" panose="00000500000000000000" pitchFamily="50" charset="0"/>
                          <a:cs typeface="Arial" panose="020B0604020202020204" pitchFamily="34" charset="0"/>
                        </a:rPr>
                        <a:t>91%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90%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89%</a:t>
                      </a:r>
                    </a:p>
                  </a:txBody>
                  <a:tcPr>
                    <a:solidFill>
                      <a:schemeClr val="accent1"/>
                    </a:solidFill>
                  </a:tcPr>
                </a:tc>
                <a:extLst>
                  <a:ext uri="{0D108BD9-81ED-4DB2-BD59-A6C34878D82A}">
                    <a16:rowId xmlns:a16="http://schemas.microsoft.com/office/drawing/2014/main" val="1527282076"/>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 of developmental, learning or schooling progress</a:t>
                      </a:r>
                    </a:p>
                  </a:txBody>
                  <a:tcPr/>
                </a:tc>
                <a:tc>
                  <a:txBody>
                    <a:bodyPr/>
                    <a:lstStyle/>
                    <a:p>
                      <a:pPr algn="l"/>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77%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 79% </a:t>
                      </a:r>
                    </a:p>
                    <a:p>
                      <a:pPr algn="l"/>
                      <a:endParaRPr lang="en-GB" sz="900" dirty="0">
                        <a:latin typeface="Montserrat" panose="00000500000000000000" pitchFamily="50" charset="0"/>
                        <a:cs typeface="Arial" panose="020B0604020202020204" pitchFamily="34" charset="0"/>
                      </a:endParaRPr>
                    </a:p>
                  </a:txBody>
                  <a:tcPr/>
                </a:tc>
                <a:tc>
                  <a:txBody>
                    <a:bodyPr/>
                    <a:lstStyle/>
                    <a:p>
                      <a:pPr algn="l"/>
                      <a:r>
                        <a:rPr lang="en-GB" sz="900" b="1" dirty="0">
                          <a:solidFill>
                            <a:schemeClr val="bg1"/>
                          </a:solidFill>
                          <a:latin typeface="Montserrat" panose="00000500000000000000" pitchFamily="50" charset="0"/>
                          <a:cs typeface="Arial" panose="020B0604020202020204" pitchFamily="34" charset="0"/>
                        </a:rPr>
                        <a:t> 77%</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85%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extLst>
                  <a:ext uri="{0D108BD9-81ED-4DB2-BD59-A6C34878D82A}">
                    <a16:rowId xmlns:a16="http://schemas.microsoft.com/office/drawing/2014/main" val="988093762"/>
                  </a:ext>
                </a:extLst>
              </a:tr>
              <a:tr h="370840">
                <a:tc>
                  <a:txBody>
                    <a:bodyPr/>
                    <a:lstStyle/>
                    <a:p>
                      <a:r>
                        <a:rPr lang="en-GB" sz="900" dirty="0">
                          <a:latin typeface="Montserrat" panose="00000500000000000000" pitchFamily="50" charset="0"/>
                          <a:cs typeface="Arial" panose="020B0604020202020204" pitchFamily="34" charset="0"/>
                        </a:rPr>
                        <a:t>% children and young people with evidence of description of developmental, learning or schooling progress</a:t>
                      </a:r>
                    </a:p>
                  </a:txBody>
                  <a:tcPr/>
                </a:tc>
                <a:tc>
                  <a:txBody>
                    <a:bodyPr/>
                    <a:lstStyle/>
                    <a:p>
                      <a:pPr algn="r"/>
                      <a:r>
                        <a:rPr lang="en-GB" sz="900" dirty="0">
                          <a:latin typeface="Montserrat" panose="00000500000000000000" pitchFamily="50" charset="0"/>
                          <a:cs typeface="Arial" panose="020B0604020202020204" pitchFamily="34" charset="0"/>
                        </a:rPr>
                        <a:t>-</a:t>
                      </a:r>
                    </a:p>
                  </a:txBody>
                  <a:tcPr/>
                </a:tc>
                <a:tc>
                  <a:txBody>
                    <a:bodyPr/>
                    <a:lstStyle/>
                    <a:p>
                      <a:pPr algn="l"/>
                      <a:r>
                        <a:rPr lang="en-GB" sz="900" dirty="0">
                          <a:latin typeface="Montserrat" panose="00000500000000000000" pitchFamily="50" charset="0"/>
                          <a:cs typeface="Arial" panose="020B0604020202020204" pitchFamily="34" charset="0"/>
                        </a:rPr>
                        <a:t>58%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ontserrat" panose="00000500000000000000" pitchFamily="50" charset="0"/>
                          <a:cs typeface="Arial" panose="020B0604020202020204" pitchFamily="34" charset="0"/>
                        </a:rPr>
                        <a:t>60% </a:t>
                      </a:r>
                    </a:p>
                    <a:p>
                      <a:pPr algn="l"/>
                      <a:endParaRPr lang="en-GB" sz="900" dirty="0">
                        <a:latin typeface="Montserrat" panose="00000500000000000000" pitchFamily="50"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Montserrat" panose="00000500000000000000" pitchFamily="50" charset="0"/>
                          <a:cs typeface="Arial" panose="020B0604020202020204" pitchFamily="34" charset="0"/>
                        </a:rPr>
                        <a:t> 61% </a:t>
                      </a:r>
                    </a:p>
                    <a:p>
                      <a:pPr algn="l"/>
                      <a:endParaRPr lang="en-GB" sz="900" b="1" dirty="0">
                        <a:solidFill>
                          <a:schemeClr val="bg1"/>
                        </a:solidFill>
                        <a:latin typeface="Montserrat" panose="00000500000000000000" pitchFamily="50" charset="0"/>
                        <a:cs typeface="Arial" panose="020B0604020202020204" pitchFamily="34" charset="0"/>
                      </a:endParaRPr>
                    </a:p>
                  </a:txBody>
                  <a:tcPr>
                    <a:solidFill>
                      <a:schemeClr val="accent1"/>
                    </a:solidFill>
                  </a:tcPr>
                </a:tc>
                <a:tc>
                  <a:txBody>
                    <a:bodyPr/>
                    <a:lstStyle/>
                    <a:p>
                      <a:pPr algn="l"/>
                      <a:r>
                        <a:rPr lang="en-GB" sz="900" b="1" dirty="0">
                          <a:solidFill>
                            <a:schemeClr val="bg1"/>
                          </a:solidFill>
                          <a:latin typeface="Montserrat" panose="00000500000000000000" pitchFamily="50" charset="0"/>
                          <a:cs typeface="Arial" panose="020B0604020202020204" pitchFamily="34" charset="0"/>
                        </a:rPr>
                        <a:t>73%</a:t>
                      </a:r>
                    </a:p>
                  </a:txBody>
                  <a:tcPr>
                    <a:solidFill>
                      <a:schemeClr val="accent1"/>
                    </a:solidFill>
                  </a:tcPr>
                </a:tc>
                <a:extLst>
                  <a:ext uri="{0D108BD9-81ED-4DB2-BD59-A6C34878D82A}">
                    <a16:rowId xmlns:a16="http://schemas.microsoft.com/office/drawing/2014/main" val="2693922196"/>
                  </a:ext>
                </a:extLst>
              </a:tr>
            </a:tbl>
          </a:graphicData>
        </a:graphic>
      </p:graphicFrame>
      <p:sp>
        <p:nvSpPr>
          <p:cNvPr id="4" name="Content Placeholder 5">
            <a:extLst>
              <a:ext uri="{FF2B5EF4-FFF2-40B4-BE49-F238E27FC236}">
                <a16:creationId xmlns:a16="http://schemas.microsoft.com/office/drawing/2014/main" id="{14016BA1-FEE0-0807-CE2B-5BBEB122914E}"/>
              </a:ext>
            </a:extLst>
          </p:cNvPr>
          <p:cNvSpPr>
            <a:spLocks noGrp="1"/>
          </p:cNvSpPr>
          <p:nvPr>
            <p:ph idx="1"/>
          </p:nvPr>
        </p:nvSpPr>
        <p:spPr>
          <a:xfrm>
            <a:off x="404183" y="789812"/>
            <a:ext cx="8229600" cy="760570"/>
          </a:xfrm>
          <a:solidFill>
            <a:schemeClr val="accent1">
              <a:lumMod val="20000"/>
              <a:lumOff val="80000"/>
            </a:schemeClr>
          </a:solidFill>
        </p:spPr>
        <p:txBody>
          <a:bodyPr>
            <a:noAutofit/>
          </a:bodyPr>
          <a:lstStyle/>
          <a:p>
            <a:pPr marL="0" indent="0">
              <a:buNone/>
            </a:pPr>
            <a:r>
              <a:rPr lang="en-GB" sz="1100" b="1" dirty="0">
                <a:latin typeface="Arial" panose="020B0604020202020204" pitchFamily="34" charset="0"/>
                <a:cs typeface="Arial" panose="020B0604020202020204" pitchFamily="34" charset="0"/>
              </a:rPr>
              <a:t>In 2021, Luton and Dunstable University Hospital increased the percentage of children and young people with evidence of description of episodes (100%), description of age and timing of first episode (93%), description of neurological examination (91%), description of developmental, learning or schooling, achieving above regional and national average results.</a:t>
            </a:r>
          </a:p>
        </p:txBody>
      </p:sp>
    </p:spTree>
    <p:extLst>
      <p:ext uri="{BB962C8B-B14F-4D97-AF65-F5344CB8AC3E}">
        <p14:creationId xmlns:p14="http://schemas.microsoft.com/office/powerpoint/2010/main" val="14457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3" name="Rectangle 2">
            <a:extLst>
              <a:ext uri="{FF2B5EF4-FFF2-40B4-BE49-F238E27FC236}">
                <a16:creationId xmlns:a16="http://schemas.microsoft.com/office/drawing/2014/main" id="{D25044B0-66D1-3D05-C6B6-7C55E4CDE248}"/>
              </a:ext>
            </a:extLst>
          </p:cNvPr>
          <p:cNvSpPr/>
          <p:nvPr/>
        </p:nvSpPr>
        <p:spPr>
          <a:xfrm>
            <a:off x="7524328" y="4587974"/>
            <a:ext cx="1247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57857"/>
            <a:ext cx="8543536" cy="4550198"/>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00" dirty="0"/>
              <a:t>Developing a whole pathway document was time-consuming, but through the support provided on the EQIP programme, the team used the advice to break the tasks into small parts, developing and testing them individually rather than waiting for the whole document to be developed before testing it, which was a game-changing suggestion.</a:t>
            </a:r>
          </a:p>
          <a:p>
            <a:pPr algn="just">
              <a:lnSpc>
                <a:spcPct val="150000"/>
              </a:lnSpc>
              <a:buFont typeface="Arial" panose="020B0604020202020204" pitchFamily="34" charset="0"/>
              <a:buChar char="•"/>
            </a:pPr>
            <a:r>
              <a:rPr lang="en-GB" sz="1100" dirty="0"/>
              <a:t>It has been a challenge to adapt to a new way of working under the pressures of the pandemic, but the team worked well together. Most of the patients and their families have been understanding of the sudden changes.</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3186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699542"/>
            <a:ext cx="8543536" cy="4392488"/>
          </a:xfrm>
        </p:spPr>
        <p:txBody>
          <a:bodyPr>
            <a:normAutofit/>
          </a:bodyPr>
          <a:lstStyle/>
          <a:p>
            <a:pPr marL="0" indent="0" algn="just">
              <a:lnSpc>
                <a:spcPct val="150000"/>
              </a:lnSpc>
              <a:buNone/>
            </a:pPr>
            <a:r>
              <a:rPr lang="en-GB" sz="1150" b="1" dirty="0">
                <a:solidFill>
                  <a:schemeClr val="tx1"/>
                </a:solidFill>
                <a:latin typeface="Arial" panose="020B0604020202020204" pitchFamily="34" charset="0"/>
                <a:cs typeface="Arial" panose="020B0604020202020204" pitchFamily="34" charset="0"/>
              </a:rPr>
              <a:t>Outcomes</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Achieved project aim to develop a standardised integrated pathway in the form of a document that has been tested with NHS colleagues. </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Changes are being incorporated as feedback is received on the new documentation and embedded in the processes within the acute paediatric assessment unit.</a:t>
            </a:r>
          </a:p>
          <a:p>
            <a:pPr marL="342900" lvl="0" indent="-342900">
              <a:lnSpc>
                <a:spcPct val="150000"/>
              </a:lnSpc>
              <a:spcAft>
                <a:spcPts val="800"/>
              </a:spcAft>
              <a:buFont typeface="Arial" panose="020B0604020202020204" pitchFamily="34" charset="0"/>
              <a:buChar char="•"/>
              <a:tabLst>
                <a:tab pos="457200" algn="l"/>
              </a:tabLst>
            </a:pP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National audit results revealed that in 2021, Luton and Dunstable University Hospital increased the percentage of children and young people receiving an appropriate paediatric assessment (</a:t>
            </a:r>
            <a:r>
              <a:rPr lang="en-GB" sz="1100" b="1"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63</a:t>
            </a:r>
            <a:r>
              <a:rPr lang="en-GB" sz="1100" kern="100" dirty="0">
                <a:solidFill>
                  <a:schemeClr val="tx1"/>
                </a:solidFill>
                <a:effectLst/>
                <a:latin typeface="Montserrat" panose="00000500000000000000" pitchFamily="50" charset="0"/>
                <a:ea typeface="Calibri" panose="020F0502020204030204" pitchFamily="34" charset="0"/>
                <a:cs typeface="Times New Roman" panose="02020603050405020304" pitchFamily="18" charset="0"/>
              </a:rPr>
              <a:t>%), achieving above regional average and equalling national average results.</a:t>
            </a:r>
          </a:p>
          <a:p>
            <a:pPr marL="742950" lvl="1" indent="-285750">
              <a:lnSpc>
                <a:spcPct val="150000"/>
              </a:lnSpc>
              <a:spcAft>
                <a:spcPts val="800"/>
              </a:spcAft>
              <a:buFont typeface="Courier New" panose="02070309020205020404" pitchFamily="49" charset="0"/>
              <a:buChar char="o"/>
              <a:tabLst>
                <a:tab pos="914400" algn="l"/>
              </a:tabLst>
            </a:pP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Increased the percentage of children and young people with evidence of description of episodes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100</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age and timing of first episode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93</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neurological examination (</a:t>
            </a:r>
            <a:r>
              <a:rPr lang="en-GB" sz="1100" b="1" kern="100" dirty="0">
                <a:effectLst/>
                <a:latin typeface="Montserrat" panose="00000500000000000000" pitchFamily="50" charset="0"/>
                <a:ea typeface="Calibri" panose="020F0502020204030204" pitchFamily="34" charset="0"/>
                <a:cs typeface="Times New Roman" panose="02020603050405020304" pitchFamily="18" charset="0"/>
              </a:rPr>
              <a:t>91</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description of developmental, learning or schooling, achieving above regional and national average results.</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88087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699542"/>
            <a:ext cx="8543536" cy="4392488"/>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Lesson learnt</a:t>
            </a:r>
          </a:p>
          <a:p>
            <a:pPr algn="just">
              <a:lnSpc>
                <a:spcPct val="150000"/>
              </a:lnSpc>
              <a:buFont typeface="Arial" panose="020B0604020202020204" pitchFamily="34" charset="0"/>
              <a:buChar char="•"/>
            </a:pPr>
            <a:r>
              <a:rPr lang="en-GB" sz="1100" dirty="0"/>
              <a:t>To avoid feeling overwhelmed, divide tasks into smaller parts. Develop and test the individual small parts to improve efficiency and expedite the process.</a:t>
            </a:r>
          </a:p>
          <a:p>
            <a:pPr algn="just">
              <a:lnSpc>
                <a:spcPct val="150000"/>
              </a:lnSpc>
              <a:buFont typeface="Arial" panose="020B0604020202020204" pitchFamily="34" charset="0"/>
              <a:buChar char="•"/>
            </a:pPr>
            <a:r>
              <a:rPr lang="en-GB" sz="1100" dirty="0"/>
              <a:t>Taking small steps at a time and setting deadlines or milestones increases the chances of achieving improvements on a large-scale project.</a:t>
            </a:r>
          </a:p>
          <a:p>
            <a:pPr algn="just">
              <a:lnSpc>
                <a:spcPct val="150000"/>
              </a:lnSpc>
              <a:buFont typeface="Arial" panose="020B0604020202020204" pitchFamily="34" charset="0"/>
              <a:buChar char="•"/>
            </a:pPr>
            <a:r>
              <a:rPr lang="en-GB" sz="1100" dirty="0"/>
              <a:t>Organising team members to meet to work on the project was a challenge due to the various other commitments team members may have; however, the use of virtual meetings has helped with this issue.</a:t>
            </a:r>
          </a:p>
          <a:p>
            <a:pPr algn="just">
              <a:lnSpc>
                <a:spcPct val="150000"/>
              </a:lnSpc>
              <a:buFont typeface="Arial" panose="020B0604020202020204" pitchFamily="34" charset="0"/>
              <a:buChar char="•"/>
            </a:pPr>
            <a:r>
              <a:rPr lang="en-GB" sz="1100" dirty="0"/>
              <a:t>Making small changes at a time, continuously testing those changes, collecting feedback, and incorporating them into service improvement is crucial to making sustainable change.</a:t>
            </a:r>
          </a:p>
          <a:p>
            <a:pPr algn="just">
              <a:lnSpc>
                <a:spcPct val="150000"/>
              </a:lnSpc>
              <a:buFont typeface="Arial" panose="020B0604020202020204" pitchFamily="34" charset="0"/>
              <a:buChar char="•"/>
            </a:pPr>
            <a:r>
              <a:rPr lang="en-GB" sz="1100" dirty="0"/>
              <a:t>The whole team felt their EQIP experience had been a great journey because they were able to conceive an idea and then witness it take physical shape, which was a very satisfying experience that cannot be described in words.</a:t>
            </a:r>
          </a:p>
          <a:p>
            <a:pPr algn="just">
              <a:lnSpc>
                <a:spcPct val="150000"/>
              </a:lnSpc>
              <a:buFont typeface="Arial" panose="020B0604020202020204" pitchFamily="34" charset="0"/>
              <a:buChar char="•"/>
            </a:pPr>
            <a:r>
              <a:rPr lang="en-GB" sz="1100" dirty="0"/>
              <a:t>This project provided great team building and helped the team members get to know one another.</a:t>
            </a:r>
          </a:p>
          <a:p>
            <a:pPr algn="just">
              <a:lnSpc>
                <a:spcPct val="150000"/>
              </a:lnSpc>
              <a:buFont typeface="Arial" panose="020B0604020202020204" pitchFamily="34" charset="0"/>
              <a:buChar char="•"/>
            </a:pPr>
            <a:r>
              <a:rPr lang="en-GB" sz="1100" dirty="0"/>
              <a:t>The biggest challenge while participating in the programme has been the COVID-19 pandemic, which had a very disruptive effect on the project, the effects of which are still being felt.</a:t>
            </a: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hlinkClick r:id="rId2"/>
              </a:rPr>
              <a:t>Video presentation       </a:t>
            </a:r>
            <a:r>
              <a:rPr lang="en-GB" sz="1100" b="1" dirty="0">
                <a:solidFill>
                  <a:schemeClr val="tx1"/>
                </a:solidFill>
                <a:latin typeface="Montserrat" panose="00000500000000000000" pitchFamily="50" charset="0"/>
                <a:cs typeface="Arial" panose="020B0604020202020204" pitchFamily="34" charset="0"/>
                <a:hlinkClick r:id="rId3"/>
              </a:rPr>
              <a:t>Video presentations 2</a:t>
            </a:r>
            <a:r>
              <a:rPr lang="en-GB" sz="1100" b="1" dirty="0">
                <a:solidFill>
                  <a:schemeClr val="tx1"/>
                </a:solidFill>
                <a:latin typeface="Montserrat" panose="00000500000000000000" pitchFamily="50" charset="0"/>
                <a:cs typeface="Arial" panose="020B0604020202020204" pitchFamily="34" charset="0"/>
              </a:rPr>
              <a:t>      </a:t>
            </a:r>
            <a:r>
              <a:rPr lang="en-GB" sz="1100" b="1" dirty="0">
                <a:solidFill>
                  <a:schemeClr val="tx1"/>
                </a:solidFill>
                <a:latin typeface="Montserrat" panose="00000500000000000000" pitchFamily="50" charset="0"/>
                <a:cs typeface="Arial" panose="020B0604020202020204" pitchFamily="34" charset="0"/>
                <a:hlinkClick r:id="rId4"/>
              </a:rPr>
              <a:t>Team poster</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7126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73532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49"/>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and implement an integrated care pathway for children admitted to hospital with seizures in 6 months.</a:t>
            </a: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observed a lack of uniformity in the acute care received by children admitted with suspected epileptic seizures to the paediatric ward, particularly outside of normal working hours. The areas that particularly required improvement were history-taking, arranging appropriate investigations, safety advice for parents/carers and patients Confirming the need for an integrated care pathway that provides children and young people and their carers with a standardised approach to providing high-quality care.</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Area of focus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Prior to developing the pathway, the team engaged parents/carers with a survey to obtain feedback on how they felt about the care received during hospital admission. As expected, the response suggested inconsistency in the quality of care. Similarly, a survey taken by staff nurses and junior doctors suggested that an integrated care pathway for seizures would be beneficial in providing a high level of consistent care.</a:t>
            </a:r>
          </a:p>
        </p:txBody>
      </p:sp>
    </p:spTree>
    <p:extLst>
      <p:ext uri="{BB962C8B-B14F-4D97-AF65-F5344CB8AC3E}">
        <p14:creationId xmlns:p14="http://schemas.microsoft.com/office/powerpoint/2010/main" val="49071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Updated the template for a document that is kept in the same place as the acute admission document in the acute paediatric assessment unit with modifications and additions specific to seizures in children.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Hot clinics were introduced once a week to see patients who were required to be seen in person.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introduction of virtual clinics was useful for straight-forward new and follow-up patients.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Virtual MDT meetings increased team members participation.</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 found some of the new practices adopted during the pandemic were useful and efficient and will be continued post-pandemic (e.g., virtual meetings, working from home with IT-enabled services).</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05650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14" name="TextBox 13">
            <a:extLst>
              <a:ext uri="{FF2B5EF4-FFF2-40B4-BE49-F238E27FC236}">
                <a16:creationId xmlns:a16="http://schemas.microsoft.com/office/drawing/2014/main" id="{BC2D91CE-484A-574C-46FA-9E2707909AB1}"/>
              </a:ext>
            </a:extLst>
          </p:cNvPr>
          <p:cNvSpPr txBox="1"/>
          <p:nvPr/>
        </p:nvSpPr>
        <p:spPr>
          <a:xfrm>
            <a:off x="228760" y="770992"/>
            <a:ext cx="2821904" cy="269304"/>
          </a:xfrm>
          <a:prstGeom prst="rect">
            <a:avLst/>
          </a:prstGeom>
          <a:noFill/>
        </p:spPr>
        <p:txBody>
          <a:bodyPr wrap="square" rtlCol="0">
            <a:spAutoFit/>
          </a:bodyPr>
          <a:lstStyle/>
          <a:p>
            <a:r>
              <a:rPr lang="en-GB" sz="1100" b="1" dirty="0">
                <a:solidFill>
                  <a:srgbClr val="000000"/>
                </a:solidFill>
                <a:latin typeface="Montserrat" panose="00000500000000000000" pitchFamily="50" charset="0"/>
                <a:cs typeface="Arial" panose="020B0604020202020204" pitchFamily="34" charset="0"/>
              </a:rPr>
              <a:t>Project Driver diagram</a:t>
            </a:r>
            <a:r>
              <a:rPr lang="en-GB" sz="1100" b="1" i="0" dirty="0">
                <a:solidFill>
                  <a:srgbClr val="000000"/>
                </a:solidFill>
                <a:effectLst/>
                <a:latin typeface="Montserrat" panose="00000500000000000000" pitchFamily="50" charset="0"/>
                <a:cs typeface="Arial" panose="020B0604020202020204" pitchFamily="34" charset="0"/>
              </a:rPr>
              <a:t>​</a:t>
            </a:r>
            <a:endParaRPr lang="en-GB" sz="1100" b="1" dirty="0">
              <a:latin typeface="Montserrat" panose="00000500000000000000" pitchFamily="50" charset="0"/>
              <a:cs typeface="Arial" panose="020B0604020202020204" pitchFamily="34" charset="0"/>
            </a:endParaRPr>
          </a:p>
        </p:txBody>
      </p:sp>
      <p:pic>
        <p:nvPicPr>
          <p:cNvPr id="5" name="Graphic 4">
            <a:extLst>
              <a:ext uri="{FF2B5EF4-FFF2-40B4-BE49-F238E27FC236}">
                <a16:creationId xmlns:a16="http://schemas.microsoft.com/office/drawing/2014/main" id="{355E5017-22D8-0D9B-AC81-D955ED526196}"/>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155" r="14425"/>
          <a:stretch/>
        </p:blipFill>
        <p:spPr>
          <a:xfrm>
            <a:off x="2195736" y="900584"/>
            <a:ext cx="5255114" cy="3985782"/>
          </a:xfrm>
          <a:prstGeom prst="rect">
            <a:avLst/>
          </a:prstGeom>
        </p:spPr>
      </p:pic>
    </p:spTree>
    <p:extLst>
      <p:ext uri="{BB962C8B-B14F-4D97-AF65-F5344CB8AC3E}">
        <p14:creationId xmlns:p14="http://schemas.microsoft.com/office/powerpoint/2010/main" val="386005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graphicFrame>
        <p:nvGraphicFramePr>
          <p:cNvPr id="9" name="Content Placeholder 34">
            <a:extLst>
              <a:ext uri="{FF2B5EF4-FFF2-40B4-BE49-F238E27FC236}">
                <a16:creationId xmlns:a16="http://schemas.microsoft.com/office/drawing/2014/main" id="{C042B0F0-65CD-E9AF-792D-D65F1129F9A1}"/>
              </a:ext>
            </a:extLst>
          </p:cNvPr>
          <p:cNvGraphicFramePr>
            <a:graphicFrameLocks noGrp="1"/>
          </p:cNvGraphicFramePr>
          <p:nvPr>
            <p:ph idx="1"/>
            <p:extLst>
              <p:ext uri="{D42A27DB-BD31-4B8C-83A1-F6EECF244321}">
                <p14:modId xmlns:p14="http://schemas.microsoft.com/office/powerpoint/2010/main" val="125821301"/>
              </p:ext>
            </p:extLst>
          </p:nvPr>
        </p:nvGraphicFramePr>
        <p:xfrm>
          <a:off x="306388" y="1042988"/>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31F3845-04B5-4C4D-B6C0-CBD2D0DC6F83}"/>
              </a:ext>
            </a:extLst>
          </p:cNvPr>
          <p:cNvSpPr txBox="1"/>
          <p:nvPr/>
        </p:nvSpPr>
        <p:spPr>
          <a:xfrm>
            <a:off x="386966" y="1635646"/>
            <a:ext cx="8068444" cy="369332"/>
          </a:xfrm>
          <a:prstGeom prst="rect">
            <a:avLst/>
          </a:prstGeom>
          <a:noFill/>
        </p:spPr>
        <p:txBody>
          <a:bodyPr wrap="square" rtlCol="0">
            <a:spAutoFit/>
          </a:bodyPr>
          <a:lstStyle/>
          <a:p>
            <a:r>
              <a:rPr lang="en-GB" dirty="0"/>
              <a:t>Nov 2019         Nov 2019          Dec 2019           Jan 2020           Mar 2020        Apr 2020</a:t>
            </a:r>
          </a:p>
        </p:txBody>
      </p:sp>
      <p:graphicFrame>
        <p:nvGraphicFramePr>
          <p:cNvPr id="10" name="Diagram 9">
            <a:extLst>
              <a:ext uri="{FF2B5EF4-FFF2-40B4-BE49-F238E27FC236}">
                <a16:creationId xmlns:a16="http://schemas.microsoft.com/office/drawing/2014/main" id="{ABF1ABFC-8EAF-080C-A72A-4AED29B0F8D5}"/>
              </a:ext>
            </a:extLst>
          </p:cNvPr>
          <p:cNvGraphicFramePr/>
          <p:nvPr>
            <p:extLst>
              <p:ext uri="{D42A27DB-BD31-4B8C-83A1-F6EECF244321}">
                <p14:modId xmlns:p14="http://schemas.microsoft.com/office/powerpoint/2010/main" val="143166108"/>
              </p:ext>
            </p:extLst>
          </p:nvPr>
        </p:nvGraphicFramePr>
        <p:xfrm>
          <a:off x="1907704" y="1131590"/>
          <a:ext cx="6696744" cy="4474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BC2D91CE-484A-574C-46FA-9E2707909AB1}"/>
              </a:ext>
            </a:extLst>
          </p:cNvPr>
          <p:cNvSpPr txBox="1"/>
          <p:nvPr/>
        </p:nvSpPr>
        <p:spPr>
          <a:xfrm>
            <a:off x="261056" y="886322"/>
            <a:ext cx="2821904" cy="269304"/>
          </a:xfrm>
          <a:prstGeom prst="rect">
            <a:avLst/>
          </a:prstGeom>
          <a:noFill/>
          <a:ln>
            <a:noFill/>
          </a:ln>
        </p:spPr>
        <p:txBody>
          <a:bodyPr wrap="square" rtlCol="0">
            <a:spAutoFit/>
          </a:bodyPr>
          <a:lstStyle/>
          <a:p>
            <a:r>
              <a:rPr lang="en-GB" sz="1100" b="1" dirty="0">
                <a:solidFill>
                  <a:srgbClr val="000000"/>
                </a:solidFill>
                <a:latin typeface="Montserrat" panose="00000500000000000000" pitchFamily="50" charset="0"/>
                <a:cs typeface="Arial" panose="020B0604020202020204" pitchFamily="34" charset="0"/>
              </a:rPr>
              <a:t>Team</a:t>
            </a:r>
            <a:r>
              <a:rPr lang="en-GB" sz="1100" b="1" i="0" u="none" strike="noStrike" dirty="0">
                <a:solidFill>
                  <a:srgbClr val="000000"/>
                </a:solidFill>
                <a:effectLst/>
                <a:latin typeface="Montserrat" panose="00000500000000000000" pitchFamily="50" charset="0"/>
                <a:cs typeface="Arial" panose="020B0604020202020204" pitchFamily="34" charset="0"/>
              </a:rPr>
              <a:t> improvement journey </a:t>
            </a:r>
            <a:r>
              <a:rPr lang="en-GB" sz="1100" b="1" i="0" dirty="0">
                <a:solidFill>
                  <a:srgbClr val="000000"/>
                </a:solidFill>
                <a:effectLst/>
                <a:latin typeface="Montserrat" panose="00000500000000000000" pitchFamily="50" charset="0"/>
                <a:cs typeface="Arial" panose="020B0604020202020204" pitchFamily="34" charset="0"/>
              </a:rPr>
              <a:t>​</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9667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graphicFrame>
        <p:nvGraphicFramePr>
          <p:cNvPr id="5" name="Diagram 4">
            <a:extLst>
              <a:ext uri="{FF2B5EF4-FFF2-40B4-BE49-F238E27FC236}">
                <a16:creationId xmlns:a16="http://schemas.microsoft.com/office/drawing/2014/main" id="{954191B9-7F7C-9F27-E998-CE387C5F61B6}"/>
              </a:ext>
            </a:extLst>
          </p:cNvPr>
          <p:cNvGraphicFramePr/>
          <p:nvPr>
            <p:extLst>
              <p:ext uri="{D42A27DB-BD31-4B8C-83A1-F6EECF244321}">
                <p14:modId xmlns:p14="http://schemas.microsoft.com/office/powerpoint/2010/main" val="4006569163"/>
              </p:ext>
            </p:extLst>
          </p:nvPr>
        </p:nvGraphicFramePr>
        <p:xfrm>
          <a:off x="5436096" y="1328755"/>
          <a:ext cx="4464496" cy="304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392814B-B010-24E9-03BD-377CA59BC040}"/>
              </a:ext>
            </a:extLst>
          </p:cNvPr>
          <p:cNvGraphicFramePr/>
          <p:nvPr>
            <p:extLst>
              <p:ext uri="{D42A27DB-BD31-4B8C-83A1-F6EECF244321}">
                <p14:modId xmlns:p14="http://schemas.microsoft.com/office/powerpoint/2010/main" val="2823548306"/>
              </p:ext>
            </p:extLst>
          </p:nvPr>
        </p:nvGraphicFramePr>
        <p:xfrm>
          <a:off x="2123728" y="1379424"/>
          <a:ext cx="4896544" cy="2967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BB991046-4A30-BA34-1873-B1A02AEC37DD}"/>
              </a:ext>
            </a:extLst>
          </p:cNvPr>
          <p:cNvGraphicFramePr/>
          <p:nvPr>
            <p:extLst>
              <p:ext uri="{D42A27DB-BD31-4B8C-83A1-F6EECF244321}">
                <p14:modId xmlns:p14="http://schemas.microsoft.com/office/powerpoint/2010/main" val="3818365065"/>
              </p:ext>
            </p:extLst>
          </p:nvPr>
        </p:nvGraphicFramePr>
        <p:xfrm>
          <a:off x="-846112" y="1351189"/>
          <a:ext cx="4752528" cy="29900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a:extLst>
              <a:ext uri="{FF2B5EF4-FFF2-40B4-BE49-F238E27FC236}">
                <a16:creationId xmlns:a16="http://schemas.microsoft.com/office/drawing/2014/main" id="{D803603B-9CFA-21AD-E3F6-619F32102A3F}"/>
              </a:ext>
            </a:extLst>
          </p:cNvPr>
          <p:cNvSpPr txBox="1"/>
          <p:nvPr/>
        </p:nvSpPr>
        <p:spPr>
          <a:xfrm>
            <a:off x="261056" y="886322"/>
            <a:ext cx="6903232" cy="261610"/>
          </a:xfrm>
          <a:prstGeom prst="rect">
            <a:avLst/>
          </a:prstGeom>
          <a:noFill/>
        </p:spPr>
        <p:txBody>
          <a:bodyPr wrap="square" rtlCol="0">
            <a:spAutoFit/>
          </a:bodyPr>
          <a:lstStyle/>
          <a:p>
            <a:r>
              <a:rPr lang="en-GB" sz="1100" b="1" i="0" dirty="0">
                <a:solidFill>
                  <a:srgbClr val="000000"/>
                </a:solidFill>
                <a:effectLst/>
                <a:latin typeface="Montserrat" panose="00000500000000000000" pitchFamily="50" charset="0"/>
                <a:cs typeface="Arial" panose="020B0604020202020204" pitchFamily="34" charset="0"/>
              </a:rPr>
              <a:t>PDSA process​ of testing, measuring and making changes to the PAU documentation </a:t>
            </a:r>
            <a:endParaRPr lang="en-GB" sz="1100" b="1"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87476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543536" cy="4320480"/>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t>The team agreed to divide the document into three broad sections to be tested:</a:t>
            </a:r>
          </a:p>
          <a:p>
            <a:pPr lvl="1" algn="just">
              <a:lnSpc>
                <a:spcPct val="150000"/>
              </a:lnSpc>
            </a:pPr>
            <a:r>
              <a:rPr lang="en-GB" sz="1100" dirty="0"/>
              <a:t>History and examination</a:t>
            </a:r>
          </a:p>
          <a:p>
            <a:pPr algn="just">
              <a:lnSpc>
                <a:spcPct val="150000"/>
              </a:lnSpc>
              <a:buFont typeface="Arial" panose="020B0604020202020204" pitchFamily="34" charset="0"/>
              <a:buChar char="•"/>
            </a:pPr>
            <a:r>
              <a:rPr lang="en-GB" sz="1100" dirty="0"/>
              <a:t>An initial draft was prepared, which included prompts for the history taker to use the document to cover important points in a good seizure history. This was tested with junior doctors in the acute admission unit. Feedback on improvements consisted of reducing text for the prompts in a user-friendly format and applying a uniform colour. The document went through several PDSA cycles until the changes were approved.</a:t>
            </a:r>
          </a:p>
          <a:p>
            <a:pPr lvl="1" algn="just">
              <a:lnSpc>
                <a:spcPct val="150000"/>
              </a:lnSpc>
            </a:pPr>
            <a:r>
              <a:rPr lang="en-GB" sz="1100" dirty="0"/>
              <a:t>Flow chart for different types of seizures to guide doctors</a:t>
            </a:r>
          </a:p>
          <a:p>
            <a:pPr algn="just">
              <a:lnSpc>
                <a:spcPct val="150000"/>
              </a:lnSpc>
              <a:buFont typeface="Arial" panose="020B0604020202020204" pitchFamily="34" charset="0"/>
              <a:buChar char="•"/>
            </a:pPr>
            <a:r>
              <a:rPr lang="en-GB" sz="1100" dirty="0"/>
              <a:t>An initial draft was prepared for children and young people admitted with different types of seizures. This was tested again by junior doctors on patients admitted with seizures. Constructive feedback received consisted of reducing the volume of text and redesigning a user-friendly layout.</a:t>
            </a:r>
          </a:p>
          <a:p>
            <a:pPr lvl="1" algn="just">
              <a:lnSpc>
                <a:spcPct val="150000"/>
              </a:lnSpc>
            </a:pPr>
            <a:r>
              <a:rPr lang="en-GB" sz="1100" dirty="0"/>
              <a:t>Discharge check list for safe discharge</a:t>
            </a:r>
          </a:p>
          <a:p>
            <a:pPr algn="just">
              <a:lnSpc>
                <a:spcPct val="150000"/>
              </a:lnSpc>
              <a:buFont typeface="Arial" panose="020B0604020202020204" pitchFamily="34" charset="0"/>
              <a:buChar char="•"/>
            </a:pPr>
            <a:r>
              <a:rPr lang="en-GB" sz="1100" dirty="0"/>
              <a:t>The initial draft for the discharge check list was prepared and tested before the flow chart. This chart is generic for all types of seizures. Feedback received consisted of changes to content and a more user-friendly format, e.g., incorporating a patient discharge checklist to ensure parents are happy with the information and training provided. The form was then re-tested until the changes were approved.</a:t>
            </a:r>
          </a:p>
          <a:p>
            <a:pPr marL="431800" lvl="1" indent="0" algn="just">
              <a:lnSpc>
                <a:spcPct val="150000"/>
              </a:lnSpc>
              <a:buNone/>
            </a:pPr>
            <a:endParaRPr lang="en-GB" sz="11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8658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pic>
        <p:nvPicPr>
          <p:cNvPr id="5" name="Picture 4">
            <a:extLst>
              <a:ext uri="{FF2B5EF4-FFF2-40B4-BE49-F238E27FC236}">
                <a16:creationId xmlns:a16="http://schemas.microsoft.com/office/drawing/2014/main" id="{3E99F53D-06F7-C64D-5A21-94053D303857}"/>
              </a:ext>
            </a:extLst>
          </p:cNvPr>
          <p:cNvPicPr>
            <a:picLocks noChangeAspect="1"/>
          </p:cNvPicPr>
          <p:nvPr/>
        </p:nvPicPr>
        <p:blipFill>
          <a:blip r:embed="rId2"/>
          <a:stretch>
            <a:fillRect/>
          </a:stretch>
        </p:blipFill>
        <p:spPr>
          <a:xfrm>
            <a:off x="228759" y="1473201"/>
            <a:ext cx="5257149" cy="3514612"/>
          </a:xfrm>
          <a:prstGeom prst="rect">
            <a:avLst/>
          </a:prstGeom>
          <a:ln>
            <a:solidFill>
              <a:schemeClr val="accent6"/>
            </a:solidFill>
          </a:ln>
        </p:spPr>
      </p:pic>
      <p:pic>
        <p:nvPicPr>
          <p:cNvPr id="6" name="Picture 5">
            <a:extLst>
              <a:ext uri="{FF2B5EF4-FFF2-40B4-BE49-F238E27FC236}">
                <a16:creationId xmlns:a16="http://schemas.microsoft.com/office/drawing/2014/main" id="{CEC20350-E62D-0CAC-9563-74704FB53F95}"/>
              </a:ext>
            </a:extLst>
          </p:cNvPr>
          <p:cNvPicPr>
            <a:picLocks noChangeAspect="1"/>
          </p:cNvPicPr>
          <p:nvPr/>
        </p:nvPicPr>
        <p:blipFill>
          <a:blip r:embed="rId3"/>
          <a:stretch>
            <a:fillRect/>
          </a:stretch>
        </p:blipFill>
        <p:spPr>
          <a:xfrm>
            <a:off x="5832304" y="1101484"/>
            <a:ext cx="2843120" cy="1895413"/>
          </a:xfrm>
          <a:prstGeom prst="rect">
            <a:avLst/>
          </a:prstGeom>
          <a:ln>
            <a:solidFill>
              <a:schemeClr val="accent6"/>
            </a:solidFill>
          </a:ln>
        </p:spPr>
      </p:pic>
      <p:pic>
        <p:nvPicPr>
          <p:cNvPr id="8" name="Picture 7">
            <a:extLst>
              <a:ext uri="{FF2B5EF4-FFF2-40B4-BE49-F238E27FC236}">
                <a16:creationId xmlns:a16="http://schemas.microsoft.com/office/drawing/2014/main" id="{AD462C78-9FE2-405D-0644-F95A2FF90F73}"/>
              </a:ext>
            </a:extLst>
          </p:cNvPr>
          <p:cNvPicPr>
            <a:picLocks noChangeAspect="1"/>
          </p:cNvPicPr>
          <p:nvPr/>
        </p:nvPicPr>
        <p:blipFill>
          <a:blip r:embed="rId4"/>
          <a:stretch>
            <a:fillRect/>
          </a:stretch>
        </p:blipFill>
        <p:spPr>
          <a:xfrm>
            <a:off x="5847420" y="3092400"/>
            <a:ext cx="2853826" cy="1895412"/>
          </a:xfrm>
          <a:prstGeom prst="rect">
            <a:avLst/>
          </a:prstGeom>
          <a:ln>
            <a:solidFill>
              <a:schemeClr val="accent6"/>
            </a:solidFill>
          </a:ln>
        </p:spPr>
      </p:pic>
      <p:sp>
        <p:nvSpPr>
          <p:cNvPr id="10" name="TextBox 9">
            <a:extLst>
              <a:ext uri="{FF2B5EF4-FFF2-40B4-BE49-F238E27FC236}">
                <a16:creationId xmlns:a16="http://schemas.microsoft.com/office/drawing/2014/main" id="{3F2A433B-648B-4AC8-2042-A50BE83B3DD4}"/>
              </a:ext>
            </a:extLst>
          </p:cNvPr>
          <p:cNvSpPr txBox="1"/>
          <p:nvPr/>
        </p:nvSpPr>
        <p:spPr>
          <a:xfrm>
            <a:off x="228759" y="915566"/>
            <a:ext cx="5257149"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Example of history and examination document</a:t>
            </a:r>
          </a:p>
        </p:txBody>
      </p:sp>
    </p:spTree>
    <p:extLst>
      <p:ext uri="{BB962C8B-B14F-4D97-AF65-F5344CB8AC3E}">
        <p14:creationId xmlns:p14="http://schemas.microsoft.com/office/powerpoint/2010/main" val="404936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Implement integrated care pathway- Luton and Dunstable University Hospital</a:t>
            </a:r>
          </a:p>
        </p:txBody>
      </p:sp>
      <p:pic>
        <p:nvPicPr>
          <p:cNvPr id="4" name="Picture 3">
            <a:extLst>
              <a:ext uri="{FF2B5EF4-FFF2-40B4-BE49-F238E27FC236}">
                <a16:creationId xmlns:a16="http://schemas.microsoft.com/office/drawing/2014/main" id="{C6BDB693-D790-747F-B837-90268F5E2289}"/>
              </a:ext>
            </a:extLst>
          </p:cNvPr>
          <p:cNvPicPr>
            <a:picLocks noChangeAspect="1"/>
          </p:cNvPicPr>
          <p:nvPr/>
        </p:nvPicPr>
        <p:blipFill>
          <a:blip r:embed="rId2"/>
          <a:stretch>
            <a:fillRect/>
          </a:stretch>
        </p:blipFill>
        <p:spPr>
          <a:xfrm>
            <a:off x="260882" y="990963"/>
            <a:ext cx="5949459" cy="3962606"/>
          </a:xfrm>
          <a:prstGeom prst="rect">
            <a:avLst/>
          </a:prstGeom>
          <a:ln>
            <a:solidFill>
              <a:schemeClr val="accent6"/>
            </a:solidFill>
          </a:ln>
        </p:spPr>
      </p:pic>
      <p:sp>
        <p:nvSpPr>
          <p:cNvPr id="5" name="TextBox 4">
            <a:extLst>
              <a:ext uri="{FF2B5EF4-FFF2-40B4-BE49-F238E27FC236}">
                <a16:creationId xmlns:a16="http://schemas.microsoft.com/office/drawing/2014/main" id="{4292244C-064D-3F72-B208-CDC43B8CF1B8}"/>
              </a:ext>
            </a:extLst>
          </p:cNvPr>
          <p:cNvSpPr txBox="1"/>
          <p:nvPr/>
        </p:nvSpPr>
        <p:spPr>
          <a:xfrm>
            <a:off x="6344325" y="915566"/>
            <a:ext cx="2538123" cy="600164"/>
          </a:xfrm>
          <a:prstGeom prst="rect">
            <a:avLst/>
          </a:prstGeom>
          <a:noFill/>
        </p:spPr>
        <p:txBody>
          <a:bodyPr wrap="square" rtlCol="0">
            <a:spAutoFit/>
          </a:bodyPr>
          <a:lstStyle/>
          <a:p>
            <a:pPr marL="171450" indent="-171450" algn="just">
              <a:buFont typeface="Arial" panose="020B0604020202020204" pitchFamily="34" charset="0"/>
              <a:buChar char="•"/>
            </a:pPr>
            <a:r>
              <a:rPr lang="en-GB" sz="1100" b="1" dirty="0">
                <a:latin typeface="Montserrat" panose="00000500000000000000" pitchFamily="50" charset="0"/>
                <a:cs typeface="Arial" panose="020B0604020202020204" pitchFamily="34" charset="0"/>
              </a:rPr>
              <a:t>Example of flow chart document for different type of seizures to guide doctors</a:t>
            </a:r>
          </a:p>
        </p:txBody>
      </p:sp>
    </p:spTree>
    <p:extLst>
      <p:ext uri="{BB962C8B-B14F-4D97-AF65-F5344CB8AC3E}">
        <p14:creationId xmlns:p14="http://schemas.microsoft.com/office/powerpoint/2010/main" val="3308489339"/>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Props1.xml><?xml version="1.0" encoding="utf-8"?>
<ds:datastoreItem xmlns:ds="http://schemas.openxmlformats.org/officeDocument/2006/customXml" ds:itemID="{DD672C6A-44AC-4491-B1A3-C704B32FD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A2067-290E-40B1-9BC8-CCD0CB98B20D}">
  <ds:schemaRefs>
    <ds:schemaRef ds:uri="http://schemas.microsoft.com/sharepoint/v3/contenttype/forms"/>
  </ds:schemaRefs>
</ds:datastoreItem>
</file>

<file path=customXml/itemProps3.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s>
</ds:datastoreItem>
</file>

<file path=docProps/app.xml><?xml version="1.0" encoding="utf-8"?>
<Properties xmlns="http://schemas.openxmlformats.org/officeDocument/2006/extended-properties" xmlns:vt="http://schemas.openxmlformats.org/officeDocument/2006/docPropsVTypes">
  <TotalTime>47762</TotalTime>
  <Words>1741</Words>
  <Application>Microsoft Office PowerPoint</Application>
  <PresentationFormat>On-screen Show (16:9)</PresentationFormat>
  <Paragraphs>174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Montserrat</vt:lpstr>
      <vt:lpstr>Arial</vt:lpstr>
      <vt:lpstr>Courier New</vt:lpstr>
      <vt:lpstr>Office Theme</vt:lpstr>
      <vt:lpstr>PowerPoint Presentation</vt:lpstr>
      <vt:lpstr>Implement integrated care pathway -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Implement integrated care pathway- Luton and Dunstable University Hospital</vt:lpstr>
      <vt:lpstr>Audit results for cohort 3 - Performance indicators - Luton and Dunstable University Hospital </vt:lpstr>
      <vt:lpstr>Audit results for cohort 3 - Performance indicators - Luton and Dunstable University Hospital </vt:lpstr>
      <vt:lpstr>Implement integrated care pathway- Luton and Dunstable University Hospital</vt:lpstr>
      <vt:lpstr>Implement integrated care pathway- Luton and Dunstable University Hospital</vt:lpstr>
      <vt:lpstr>Implement integrated care pathway- Luton and Dunstable University Hospital</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126</cp:revision>
  <dcterms:created xsi:type="dcterms:W3CDTF">2014-06-02T14:56:21Z</dcterms:created>
  <dcterms:modified xsi:type="dcterms:W3CDTF">2024-03-04T16:28:54Z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