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477" r:id="rId5"/>
    <p:sldId id="335" r:id="rId6"/>
    <p:sldId id="336" r:id="rId7"/>
    <p:sldId id="443" r:id="rId8"/>
    <p:sldId id="416" r:id="rId9"/>
    <p:sldId id="349" r:id="rId10"/>
    <p:sldId id="413" r:id="rId11"/>
    <p:sldId id="478" r:id="rId12"/>
    <p:sldId id="415" r:id="rId13"/>
    <p:sldId id="479" r:id="rId14"/>
    <p:sldId id="414" r:id="rId15"/>
    <p:sldId id="412" r:id="rId16"/>
    <p:sldId id="438" r:id="rId17"/>
    <p:sldId id="419" r:id="rId18"/>
    <p:sldId id="350" r:id="rId19"/>
    <p:sldId id="418" r:id="rId20"/>
    <p:sldId id="491" r:id="rId21"/>
  </p:sldIdLst>
  <p:sldSz cx="9144000" cy="5143500" type="screen16x9"/>
  <p:notesSz cx="6858000" cy="9144000"/>
  <p:embeddedFontLst>
    <p:embeddedFont>
      <p:font typeface="Montserrat" panose="00000500000000000000" pitchFamily="50"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p:cViewPr varScale="1">
        <p:scale>
          <a:sx n="135" d="100"/>
          <a:sy n="135" d="100"/>
        </p:scale>
        <p:origin x="846" y="114"/>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EE90DD3A-8B07-4C05-A70D-4AA1DA493633}"/>
    <pc:docChg chg="delSld delMainMaster delSection modSection">
      <pc:chgData name="Melanie David-Feveck" userId="9e4d456e-893c-4367-b601-72fce04ebd6b" providerId="ADAL" clId="{EE90DD3A-8B07-4C05-A70D-4AA1DA493633}" dt="2024-03-04T16:12:00.838" v="2" actId="17853"/>
      <pc:docMkLst>
        <pc:docMk/>
      </pc:docMkLst>
      <pc:sldChg chg="del">
        <pc:chgData name="Melanie David-Feveck" userId="9e4d456e-893c-4367-b601-72fce04ebd6b" providerId="ADAL" clId="{EE90DD3A-8B07-4C05-A70D-4AA1DA493633}" dt="2024-03-04T16:11:36.468" v="0" actId="47"/>
        <pc:sldMkLst>
          <pc:docMk/>
          <pc:sldMk cId="303593017" sldId="258"/>
        </pc:sldMkLst>
      </pc:sldChg>
      <pc:sldChg chg="del">
        <pc:chgData name="Melanie David-Feveck" userId="9e4d456e-893c-4367-b601-72fce04ebd6b" providerId="ADAL" clId="{EE90DD3A-8B07-4C05-A70D-4AA1DA493633}" dt="2024-03-04T16:11:53.177" v="1" actId="47"/>
        <pc:sldMkLst>
          <pc:docMk/>
          <pc:sldMk cId="799324392" sldId="259"/>
        </pc:sldMkLst>
      </pc:sldChg>
      <pc:sldChg chg="del">
        <pc:chgData name="Melanie David-Feveck" userId="9e4d456e-893c-4367-b601-72fce04ebd6b" providerId="ADAL" clId="{EE90DD3A-8B07-4C05-A70D-4AA1DA493633}" dt="2024-03-04T16:11:36.468" v="0" actId="47"/>
        <pc:sldMkLst>
          <pc:docMk/>
          <pc:sldMk cId="714852886" sldId="272"/>
        </pc:sldMkLst>
      </pc:sldChg>
      <pc:sldChg chg="del">
        <pc:chgData name="Melanie David-Feveck" userId="9e4d456e-893c-4367-b601-72fce04ebd6b" providerId="ADAL" clId="{EE90DD3A-8B07-4C05-A70D-4AA1DA493633}" dt="2024-03-04T16:11:36.468" v="0" actId="47"/>
        <pc:sldMkLst>
          <pc:docMk/>
          <pc:sldMk cId="4210905463" sldId="273"/>
        </pc:sldMkLst>
      </pc:sldChg>
      <pc:sldChg chg="del">
        <pc:chgData name="Melanie David-Feveck" userId="9e4d456e-893c-4367-b601-72fce04ebd6b" providerId="ADAL" clId="{EE90DD3A-8B07-4C05-A70D-4AA1DA493633}" dt="2024-03-04T16:11:36.468" v="0" actId="47"/>
        <pc:sldMkLst>
          <pc:docMk/>
          <pc:sldMk cId="672201223" sldId="274"/>
        </pc:sldMkLst>
      </pc:sldChg>
      <pc:sldChg chg="del">
        <pc:chgData name="Melanie David-Feveck" userId="9e4d456e-893c-4367-b601-72fce04ebd6b" providerId="ADAL" clId="{EE90DD3A-8B07-4C05-A70D-4AA1DA493633}" dt="2024-03-04T16:11:36.468" v="0" actId="47"/>
        <pc:sldMkLst>
          <pc:docMk/>
          <pc:sldMk cId="2801206981" sldId="275"/>
        </pc:sldMkLst>
      </pc:sldChg>
      <pc:sldChg chg="del">
        <pc:chgData name="Melanie David-Feveck" userId="9e4d456e-893c-4367-b601-72fce04ebd6b" providerId="ADAL" clId="{EE90DD3A-8B07-4C05-A70D-4AA1DA493633}" dt="2024-03-04T16:11:36.468" v="0" actId="47"/>
        <pc:sldMkLst>
          <pc:docMk/>
          <pc:sldMk cId="3438942381" sldId="276"/>
        </pc:sldMkLst>
      </pc:sldChg>
      <pc:sldChg chg="del">
        <pc:chgData name="Melanie David-Feveck" userId="9e4d456e-893c-4367-b601-72fce04ebd6b" providerId="ADAL" clId="{EE90DD3A-8B07-4C05-A70D-4AA1DA493633}" dt="2024-03-04T16:11:36.468" v="0" actId="47"/>
        <pc:sldMkLst>
          <pc:docMk/>
          <pc:sldMk cId="901013441" sldId="277"/>
        </pc:sldMkLst>
      </pc:sldChg>
      <pc:sldChg chg="del">
        <pc:chgData name="Melanie David-Feveck" userId="9e4d456e-893c-4367-b601-72fce04ebd6b" providerId="ADAL" clId="{EE90DD3A-8B07-4C05-A70D-4AA1DA493633}" dt="2024-03-04T16:11:36.468" v="0" actId="47"/>
        <pc:sldMkLst>
          <pc:docMk/>
          <pc:sldMk cId="3947318008" sldId="278"/>
        </pc:sldMkLst>
      </pc:sldChg>
      <pc:sldChg chg="del">
        <pc:chgData name="Melanie David-Feveck" userId="9e4d456e-893c-4367-b601-72fce04ebd6b" providerId="ADAL" clId="{EE90DD3A-8B07-4C05-A70D-4AA1DA493633}" dt="2024-03-04T16:11:36.468" v="0" actId="47"/>
        <pc:sldMkLst>
          <pc:docMk/>
          <pc:sldMk cId="3239767682" sldId="279"/>
        </pc:sldMkLst>
      </pc:sldChg>
      <pc:sldChg chg="del">
        <pc:chgData name="Melanie David-Feveck" userId="9e4d456e-893c-4367-b601-72fce04ebd6b" providerId="ADAL" clId="{EE90DD3A-8B07-4C05-A70D-4AA1DA493633}" dt="2024-03-04T16:11:36.468" v="0" actId="47"/>
        <pc:sldMkLst>
          <pc:docMk/>
          <pc:sldMk cId="1238911677" sldId="281"/>
        </pc:sldMkLst>
      </pc:sldChg>
      <pc:sldChg chg="del">
        <pc:chgData name="Melanie David-Feveck" userId="9e4d456e-893c-4367-b601-72fce04ebd6b" providerId="ADAL" clId="{EE90DD3A-8B07-4C05-A70D-4AA1DA493633}" dt="2024-03-04T16:11:36.468" v="0" actId="47"/>
        <pc:sldMkLst>
          <pc:docMk/>
          <pc:sldMk cId="4014246823" sldId="283"/>
        </pc:sldMkLst>
      </pc:sldChg>
      <pc:sldChg chg="del">
        <pc:chgData name="Melanie David-Feveck" userId="9e4d456e-893c-4367-b601-72fce04ebd6b" providerId="ADAL" clId="{EE90DD3A-8B07-4C05-A70D-4AA1DA493633}" dt="2024-03-04T16:11:36.468" v="0" actId="47"/>
        <pc:sldMkLst>
          <pc:docMk/>
          <pc:sldMk cId="780549538" sldId="285"/>
        </pc:sldMkLst>
      </pc:sldChg>
      <pc:sldChg chg="del">
        <pc:chgData name="Melanie David-Feveck" userId="9e4d456e-893c-4367-b601-72fce04ebd6b" providerId="ADAL" clId="{EE90DD3A-8B07-4C05-A70D-4AA1DA493633}" dt="2024-03-04T16:11:36.468" v="0" actId="47"/>
        <pc:sldMkLst>
          <pc:docMk/>
          <pc:sldMk cId="2647118694" sldId="286"/>
        </pc:sldMkLst>
      </pc:sldChg>
      <pc:sldChg chg="del">
        <pc:chgData name="Melanie David-Feveck" userId="9e4d456e-893c-4367-b601-72fce04ebd6b" providerId="ADAL" clId="{EE90DD3A-8B07-4C05-A70D-4AA1DA493633}" dt="2024-03-04T16:11:36.468" v="0" actId="47"/>
        <pc:sldMkLst>
          <pc:docMk/>
          <pc:sldMk cId="2800746859" sldId="287"/>
        </pc:sldMkLst>
      </pc:sldChg>
      <pc:sldChg chg="del">
        <pc:chgData name="Melanie David-Feveck" userId="9e4d456e-893c-4367-b601-72fce04ebd6b" providerId="ADAL" clId="{EE90DD3A-8B07-4C05-A70D-4AA1DA493633}" dt="2024-03-04T16:11:36.468" v="0" actId="47"/>
        <pc:sldMkLst>
          <pc:docMk/>
          <pc:sldMk cId="2114802594" sldId="309"/>
        </pc:sldMkLst>
      </pc:sldChg>
      <pc:sldChg chg="del">
        <pc:chgData name="Melanie David-Feveck" userId="9e4d456e-893c-4367-b601-72fce04ebd6b" providerId="ADAL" clId="{EE90DD3A-8B07-4C05-A70D-4AA1DA493633}" dt="2024-03-04T16:11:36.468" v="0" actId="47"/>
        <pc:sldMkLst>
          <pc:docMk/>
          <pc:sldMk cId="688575964" sldId="310"/>
        </pc:sldMkLst>
      </pc:sldChg>
      <pc:sldChg chg="del">
        <pc:chgData name="Melanie David-Feveck" userId="9e4d456e-893c-4367-b601-72fce04ebd6b" providerId="ADAL" clId="{EE90DD3A-8B07-4C05-A70D-4AA1DA493633}" dt="2024-03-04T16:11:36.468" v="0" actId="47"/>
        <pc:sldMkLst>
          <pc:docMk/>
          <pc:sldMk cId="1576592309" sldId="311"/>
        </pc:sldMkLst>
      </pc:sldChg>
      <pc:sldChg chg="del">
        <pc:chgData name="Melanie David-Feveck" userId="9e4d456e-893c-4367-b601-72fce04ebd6b" providerId="ADAL" clId="{EE90DD3A-8B07-4C05-A70D-4AA1DA493633}" dt="2024-03-04T16:11:36.468" v="0" actId="47"/>
        <pc:sldMkLst>
          <pc:docMk/>
          <pc:sldMk cId="2187250009" sldId="312"/>
        </pc:sldMkLst>
      </pc:sldChg>
      <pc:sldChg chg="del">
        <pc:chgData name="Melanie David-Feveck" userId="9e4d456e-893c-4367-b601-72fce04ebd6b" providerId="ADAL" clId="{EE90DD3A-8B07-4C05-A70D-4AA1DA493633}" dt="2024-03-04T16:11:36.468" v="0" actId="47"/>
        <pc:sldMkLst>
          <pc:docMk/>
          <pc:sldMk cId="1741064527" sldId="313"/>
        </pc:sldMkLst>
      </pc:sldChg>
      <pc:sldChg chg="del">
        <pc:chgData name="Melanie David-Feveck" userId="9e4d456e-893c-4367-b601-72fce04ebd6b" providerId="ADAL" clId="{EE90DD3A-8B07-4C05-A70D-4AA1DA493633}" dt="2024-03-04T16:11:36.468" v="0" actId="47"/>
        <pc:sldMkLst>
          <pc:docMk/>
          <pc:sldMk cId="3275864882" sldId="314"/>
        </pc:sldMkLst>
      </pc:sldChg>
      <pc:sldChg chg="del">
        <pc:chgData name="Melanie David-Feveck" userId="9e4d456e-893c-4367-b601-72fce04ebd6b" providerId="ADAL" clId="{EE90DD3A-8B07-4C05-A70D-4AA1DA493633}" dt="2024-03-04T16:11:36.468" v="0" actId="47"/>
        <pc:sldMkLst>
          <pc:docMk/>
          <pc:sldMk cId="1117996879" sldId="315"/>
        </pc:sldMkLst>
      </pc:sldChg>
      <pc:sldChg chg="del">
        <pc:chgData name="Melanie David-Feveck" userId="9e4d456e-893c-4367-b601-72fce04ebd6b" providerId="ADAL" clId="{EE90DD3A-8B07-4C05-A70D-4AA1DA493633}" dt="2024-03-04T16:11:36.468" v="0" actId="47"/>
        <pc:sldMkLst>
          <pc:docMk/>
          <pc:sldMk cId="3741197636" sldId="316"/>
        </pc:sldMkLst>
      </pc:sldChg>
      <pc:sldChg chg="del">
        <pc:chgData name="Melanie David-Feveck" userId="9e4d456e-893c-4367-b601-72fce04ebd6b" providerId="ADAL" clId="{EE90DD3A-8B07-4C05-A70D-4AA1DA493633}" dt="2024-03-04T16:11:36.468" v="0" actId="47"/>
        <pc:sldMkLst>
          <pc:docMk/>
          <pc:sldMk cId="703211495" sldId="317"/>
        </pc:sldMkLst>
      </pc:sldChg>
      <pc:sldChg chg="del">
        <pc:chgData name="Melanie David-Feveck" userId="9e4d456e-893c-4367-b601-72fce04ebd6b" providerId="ADAL" clId="{EE90DD3A-8B07-4C05-A70D-4AA1DA493633}" dt="2024-03-04T16:11:36.468" v="0" actId="47"/>
        <pc:sldMkLst>
          <pc:docMk/>
          <pc:sldMk cId="2457434082" sldId="318"/>
        </pc:sldMkLst>
      </pc:sldChg>
      <pc:sldChg chg="del">
        <pc:chgData name="Melanie David-Feveck" userId="9e4d456e-893c-4367-b601-72fce04ebd6b" providerId="ADAL" clId="{EE90DD3A-8B07-4C05-A70D-4AA1DA493633}" dt="2024-03-04T16:11:36.468" v="0" actId="47"/>
        <pc:sldMkLst>
          <pc:docMk/>
          <pc:sldMk cId="2369293096" sldId="319"/>
        </pc:sldMkLst>
      </pc:sldChg>
      <pc:sldChg chg="del">
        <pc:chgData name="Melanie David-Feveck" userId="9e4d456e-893c-4367-b601-72fce04ebd6b" providerId="ADAL" clId="{EE90DD3A-8B07-4C05-A70D-4AA1DA493633}" dt="2024-03-04T16:11:36.468" v="0" actId="47"/>
        <pc:sldMkLst>
          <pc:docMk/>
          <pc:sldMk cId="3112293656" sldId="320"/>
        </pc:sldMkLst>
      </pc:sldChg>
      <pc:sldChg chg="del">
        <pc:chgData name="Melanie David-Feveck" userId="9e4d456e-893c-4367-b601-72fce04ebd6b" providerId="ADAL" clId="{EE90DD3A-8B07-4C05-A70D-4AA1DA493633}" dt="2024-03-04T16:11:36.468" v="0" actId="47"/>
        <pc:sldMkLst>
          <pc:docMk/>
          <pc:sldMk cId="1890341766" sldId="321"/>
        </pc:sldMkLst>
      </pc:sldChg>
      <pc:sldChg chg="del">
        <pc:chgData name="Melanie David-Feveck" userId="9e4d456e-893c-4367-b601-72fce04ebd6b" providerId="ADAL" clId="{EE90DD3A-8B07-4C05-A70D-4AA1DA493633}" dt="2024-03-04T16:11:36.468" v="0" actId="47"/>
        <pc:sldMkLst>
          <pc:docMk/>
          <pc:sldMk cId="3959921299" sldId="322"/>
        </pc:sldMkLst>
      </pc:sldChg>
      <pc:sldChg chg="del">
        <pc:chgData name="Melanie David-Feveck" userId="9e4d456e-893c-4367-b601-72fce04ebd6b" providerId="ADAL" clId="{EE90DD3A-8B07-4C05-A70D-4AA1DA493633}" dt="2024-03-04T16:11:36.468" v="0" actId="47"/>
        <pc:sldMkLst>
          <pc:docMk/>
          <pc:sldMk cId="3678095860" sldId="323"/>
        </pc:sldMkLst>
      </pc:sldChg>
      <pc:sldChg chg="del">
        <pc:chgData name="Melanie David-Feveck" userId="9e4d456e-893c-4367-b601-72fce04ebd6b" providerId="ADAL" clId="{EE90DD3A-8B07-4C05-A70D-4AA1DA493633}" dt="2024-03-04T16:11:36.468" v="0" actId="47"/>
        <pc:sldMkLst>
          <pc:docMk/>
          <pc:sldMk cId="1421176562" sldId="324"/>
        </pc:sldMkLst>
      </pc:sldChg>
      <pc:sldChg chg="del">
        <pc:chgData name="Melanie David-Feveck" userId="9e4d456e-893c-4367-b601-72fce04ebd6b" providerId="ADAL" clId="{EE90DD3A-8B07-4C05-A70D-4AA1DA493633}" dt="2024-03-04T16:11:36.468" v="0" actId="47"/>
        <pc:sldMkLst>
          <pc:docMk/>
          <pc:sldMk cId="356090061" sldId="325"/>
        </pc:sldMkLst>
      </pc:sldChg>
      <pc:sldChg chg="del">
        <pc:chgData name="Melanie David-Feveck" userId="9e4d456e-893c-4367-b601-72fce04ebd6b" providerId="ADAL" clId="{EE90DD3A-8B07-4C05-A70D-4AA1DA493633}" dt="2024-03-04T16:11:36.468" v="0" actId="47"/>
        <pc:sldMkLst>
          <pc:docMk/>
          <pc:sldMk cId="1448134963" sldId="326"/>
        </pc:sldMkLst>
      </pc:sldChg>
      <pc:sldChg chg="del">
        <pc:chgData name="Melanie David-Feveck" userId="9e4d456e-893c-4367-b601-72fce04ebd6b" providerId="ADAL" clId="{EE90DD3A-8B07-4C05-A70D-4AA1DA493633}" dt="2024-03-04T16:11:36.468" v="0" actId="47"/>
        <pc:sldMkLst>
          <pc:docMk/>
          <pc:sldMk cId="3562138926" sldId="327"/>
        </pc:sldMkLst>
      </pc:sldChg>
      <pc:sldChg chg="del">
        <pc:chgData name="Melanie David-Feveck" userId="9e4d456e-893c-4367-b601-72fce04ebd6b" providerId="ADAL" clId="{EE90DD3A-8B07-4C05-A70D-4AA1DA493633}" dt="2024-03-04T16:11:36.468" v="0" actId="47"/>
        <pc:sldMkLst>
          <pc:docMk/>
          <pc:sldMk cId="2446223704" sldId="328"/>
        </pc:sldMkLst>
      </pc:sldChg>
      <pc:sldChg chg="del">
        <pc:chgData name="Melanie David-Feveck" userId="9e4d456e-893c-4367-b601-72fce04ebd6b" providerId="ADAL" clId="{EE90DD3A-8B07-4C05-A70D-4AA1DA493633}" dt="2024-03-04T16:11:36.468" v="0" actId="47"/>
        <pc:sldMkLst>
          <pc:docMk/>
          <pc:sldMk cId="864478204" sldId="329"/>
        </pc:sldMkLst>
      </pc:sldChg>
      <pc:sldChg chg="del">
        <pc:chgData name="Melanie David-Feveck" userId="9e4d456e-893c-4367-b601-72fce04ebd6b" providerId="ADAL" clId="{EE90DD3A-8B07-4C05-A70D-4AA1DA493633}" dt="2024-03-04T16:11:36.468" v="0" actId="47"/>
        <pc:sldMkLst>
          <pc:docMk/>
          <pc:sldMk cId="2319686188" sldId="330"/>
        </pc:sldMkLst>
      </pc:sldChg>
      <pc:sldChg chg="del">
        <pc:chgData name="Melanie David-Feveck" userId="9e4d456e-893c-4367-b601-72fce04ebd6b" providerId="ADAL" clId="{EE90DD3A-8B07-4C05-A70D-4AA1DA493633}" dt="2024-03-04T16:11:36.468" v="0" actId="47"/>
        <pc:sldMkLst>
          <pc:docMk/>
          <pc:sldMk cId="4181250627" sldId="331"/>
        </pc:sldMkLst>
      </pc:sldChg>
      <pc:sldChg chg="del">
        <pc:chgData name="Melanie David-Feveck" userId="9e4d456e-893c-4367-b601-72fce04ebd6b" providerId="ADAL" clId="{EE90DD3A-8B07-4C05-A70D-4AA1DA493633}" dt="2024-03-04T16:11:36.468" v="0" actId="47"/>
        <pc:sldMkLst>
          <pc:docMk/>
          <pc:sldMk cId="777786251" sldId="332"/>
        </pc:sldMkLst>
      </pc:sldChg>
      <pc:sldChg chg="del">
        <pc:chgData name="Melanie David-Feveck" userId="9e4d456e-893c-4367-b601-72fce04ebd6b" providerId="ADAL" clId="{EE90DD3A-8B07-4C05-A70D-4AA1DA493633}" dt="2024-03-04T16:11:36.468" v="0" actId="47"/>
        <pc:sldMkLst>
          <pc:docMk/>
          <pc:sldMk cId="4202584737" sldId="333"/>
        </pc:sldMkLst>
      </pc:sldChg>
      <pc:sldChg chg="del">
        <pc:chgData name="Melanie David-Feveck" userId="9e4d456e-893c-4367-b601-72fce04ebd6b" providerId="ADAL" clId="{EE90DD3A-8B07-4C05-A70D-4AA1DA493633}" dt="2024-03-04T16:11:36.468" v="0" actId="47"/>
        <pc:sldMkLst>
          <pc:docMk/>
          <pc:sldMk cId="1724377018" sldId="334"/>
        </pc:sldMkLst>
      </pc:sldChg>
      <pc:sldChg chg="del">
        <pc:chgData name="Melanie David-Feveck" userId="9e4d456e-893c-4367-b601-72fce04ebd6b" providerId="ADAL" clId="{EE90DD3A-8B07-4C05-A70D-4AA1DA493633}" dt="2024-03-04T16:11:53.177" v="1" actId="47"/>
        <pc:sldMkLst>
          <pc:docMk/>
          <pc:sldMk cId="936684007" sldId="337"/>
        </pc:sldMkLst>
      </pc:sldChg>
      <pc:sldChg chg="del">
        <pc:chgData name="Melanie David-Feveck" userId="9e4d456e-893c-4367-b601-72fce04ebd6b" providerId="ADAL" clId="{EE90DD3A-8B07-4C05-A70D-4AA1DA493633}" dt="2024-03-04T16:11:53.177" v="1" actId="47"/>
        <pc:sldMkLst>
          <pc:docMk/>
          <pc:sldMk cId="3105523467" sldId="338"/>
        </pc:sldMkLst>
      </pc:sldChg>
      <pc:sldChg chg="del">
        <pc:chgData name="Melanie David-Feveck" userId="9e4d456e-893c-4367-b601-72fce04ebd6b" providerId="ADAL" clId="{EE90DD3A-8B07-4C05-A70D-4AA1DA493633}" dt="2024-03-04T16:11:53.177" v="1" actId="47"/>
        <pc:sldMkLst>
          <pc:docMk/>
          <pc:sldMk cId="3067546019" sldId="339"/>
        </pc:sldMkLst>
      </pc:sldChg>
      <pc:sldChg chg="del">
        <pc:chgData name="Melanie David-Feveck" userId="9e4d456e-893c-4367-b601-72fce04ebd6b" providerId="ADAL" clId="{EE90DD3A-8B07-4C05-A70D-4AA1DA493633}" dt="2024-03-04T16:11:53.177" v="1" actId="47"/>
        <pc:sldMkLst>
          <pc:docMk/>
          <pc:sldMk cId="586485687" sldId="340"/>
        </pc:sldMkLst>
      </pc:sldChg>
      <pc:sldChg chg="del">
        <pc:chgData name="Melanie David-Feveck" userId="9e4d456e-893c-4367-b601-72fce04ebd6b" providerId="ADAL" clId="{EE90DD3A-8B07-4C05-A70D-4AA1DA493633}" dt="2024-03-04T16:11:53.177" v="1" actId="47"/>
        <pc:sldMkLst>
          <pc:docMk/>
          <pc:sldMk cId="3744989211" sldId="341"/>
        </pc:sldMkLst>
      </pc:sldChg>
      <pc:sldChg chg="del">
        <pc:chgData name="Melanie David-Feveck" userId="9e4d456e-893c-4367-b601-72fce04ebd6b" providerId="ADAL" clId="{EE90DD3A-8B07-4C05-A70D-4AA1DA493633}" dt="2024-03-04T16:11:53.177" v="1" actId="47"/>
        <pc:sldMkLst>
          <pc:docMk/>
          <pc:sldMk cId="1938092505" sldId="342"/>
        </pc:sldMkLst>
      </pc:sldChg>
      <pc:sldChg chg="del">
        <pc:chgData name="Melanie David-Feveck" userId="9e4d456e-893c-4367-b601-72fce04ebd6b" providerId="ADAL" clId="{EE90DD3A-8B07-4C05-A70D-4AA1DA493633}" dt="2024-03-04T16:11:53.177" v="1" actId="47"/>
        <pc:sldMkLst>
          <pc:docMk/>
          <pc:sldMk cId="1845257044" sldId="343"/>
        </pc:sldMkLst>
      </pc:sldChg>
      <pc:sldChg chg="del">
        <pc:chgData name="Melanie David-Feveck" userId="9e4d456e-893c-4367-b601-72fce04ebd6b" providerId="ADAL" clId="{EE90DD3A-8B07-4C05-A70D-4AA1DA493633}" dt="2024-03-04T16:11:53.177" v="1" actId="47"/>
        <pc:sldMkLst>
          <pc:docMk/>
          <pc:sldMk cId="2033206711" sldId="344"/>
        </pc:sldMkLst>
      </pc:sldChg>
      <pc:sldChg chg="del">
        <pc:chgData name="Melanie David-Feveck" userId="9e4d456e-893c-4367-b601-72fce04ebd6b" providerId="ADAL" clId="{EE90DD3A-8B07-4C05-A70D-4AA1DA493633}" dt="2024-03-04T16:11:53.177" v="1" actId="47"/>
        <pc:sldMkLst>
          <pc:docMk/>
          <pc:sldMk cId="937782167" sldId="345"/>
        </pc:sldMkLst>
      </pc:sldChg>
      <pc:sldChg chg="del">
        <pc:chgData name="Melanie David-Feveck" userId="9e4d456e-893c-4367-b601-72fce04ebd6b" providerId="ADAL" clId="{EE90DD3A-8B07-4C05-A70D-4AA1DA493633}" dt="2024-03-04T16:11:53.177" v="1" actId="47"/>
        <pc:sldMkLst>
          <pc:docMk/>
          <pc:sldMk cId="3044016823" sldId="346"/>
        </pc:sldMkLst>
      </pc:sldChg>
      <pc:sldChg chg="del">
        <pc:chgData name="Melanie David-Feveck" userId="9e4d456e-893c-4367-b601-72fce04ebd6b" providerId="ADAL" clId="{EE90DD3A-8B07-4C05-A70D-4AA1DA493633}" dt="2024-03-04T16:11:53.177" v="1" actId="47"/>
        <pc:sldMkLst>
          <pc:docMk/>
          <pc:sldMk cId="1033585047" sldId="347"/>
        </pc:sldMkLst>
      </pc:sldChg>
      <pc:sldChg chg="del">
        <pc:chgData name="Melanie David-Feveck" userId="9e4d456e-893c-4367-b601-72fce04ebd6b" providerId="ADAL" clId="{EE90DD3A-8B07-4C05-A70D-4AA1DA493633}" dt="2024-03-04T16:11:53.177" v="1" actId="47"/>
        <pc:sldMkLst>
          <pc:docMk/>
          <pc:sldMk cId="123050639" sldId="348"/>
        </pc:sldMkLst>
      </pc:sldChg>
      <pc:sldChg chg="del">
        <pc:chgData name="Melanie David-Feveck" userId="9e4d456e-893c-4367-b601-72fce04ebd6b" providerId="ADAL" clId="{EE90DD3A-8B07-4C05-A70D-4AA1DA493633}" dt="2024-03-04T16:11:53.177" v="1" actId="47"/>
        <pc:sldMkLst>
          <pc:docMk/>
          <pc:sldMk cId="1172859723" sldId="351"/>
        </pc:sldMkLst>
      </pc:sldChg>
      <pc:sldChg chg="del">
        <pc:chgData name="Melanie David-Feveck" userId="9e4d456e-893c-4367-b601-72fce04ebd6b" providerId="ADAL" clId="{EE90DD3A-8B07-4C05-A70D-4AA1DA493633}" dt="2024-03-04T16:11:53.177" v="1" actId="47"/>
        <pc:sldMkLst>
          <pc:docMk/>
          <pc:sldMk cId="2880871497" sldId="352"/>
        </pc:sldMkLst>
      </pc:sldChg>
      <pc:sldChg chg="del">
        <pc:chgData name="Melanie David-Feveck" userId="9e4d456e-893c-4367-b601-72fce04ebd6b" providerId="ADAL" clId="{EE90DD3A-8B07-4C05-A70D-4AA1DA493633}" dt="2024-03-04T16:11:53.177" v="1" actId="47"/>
        <pc:sldMkLst>
          <pc:docMk/>
          <pc:sldMk cId="4230812645" sldId="353"/>
        </pc:sldMkLst>
      </pc:sldChg>
      <pc:sldChg chg="del">
        <pc:chgData name="Melanie David-Feveck" userId="9e4d456e-893c-4367-b601-72fce04ebd6b" providerId="ADAL" clId="{EE90DD3A-8B07-4C05-A70D-4AA1DA493633}" dt="2024-03-04T16:11:53.177" v="1" actId="47"/>
        <pc:sldMkLst>
          <pc:docMk/>
          <pc:sldMk cId="3897557875" sldId="354"/>
        </pc:sldMkLst>
      </pc:sldChg>
      <pc:sldChg chg="del">
        <pc:chgData name="Melanie David-Feveck" userId="9e4d456e-893c-4367-b601-72fce04ebd6b" providerId="ADAL" clId="{EE90DD3A-8B07-4C05-A70D-4AA1DA493633}" dt="2024-03-04T16:11:53.177" v="1" actId="47"/>
        <pc:sldMkLst>
          <pc:docMk/>
          <pc:sldMk cId="1074214804" sldId="355"/>
        </pc:sldMkLst>
      </pc:sldChg>
      <pc:sldChg chg="del">
        <pc:chgData name="Melanie David-Feveck" userId="9e4d456e-893c-4367-b601-72fce04ebd6b" providerId="ADAL" clId="{EE90DD3A-8B07-4C05-A70D-4AA1DA493633}" dt="2024-03-04T16:11:36.468" v="0" actId="47"/>
        <pc:sldMkLst>
          <pc:docMk/>
          <pc:sldMk cId="1684246087" sldId="356"/>
        </pc:sldMkLst>
      </pc:sldChg>
      <pc:sldChg chg="del">
        <pc:chgData name="Melanie David-Feveck" userId="9e4d456e-893c-4367-b601-72fce04ebd6b" providerId="ADAL" clId="{EE90DD3A-8B07-4C05-A70D-4AA1DA493633}" dt="2024-03-04T16:11:36.468" v="0" actId="47"/>
        <pc:sldMkLst>
          <pc:docMk/>
          <pc:sldMk cId="3659033923" sldId="357"/>
        </pc:sldMkLst>
      </pc:sldChg>
      <pc:sldChg chg="del">
        <pc:chgData name="Melanie David-Feveck" userId="9e4d456e-893c-4367-b601-72fce04ebd6b" providerId="ADAL" clId="{EE90DD3A-8B07-4C05-A70D-4AA1DA493633}" dt="2024-03-04T16:11:36.468" v="0" actId="47"/>
        <pc:sldMkLst>
          <pc:docMk/>
          <pc:sldMk cId="3413100092" sldId="358"/>
        </pc:sldMkLst>
      </pc:sldChg>
      <pc:sldChg chg="del">
        <pc:chgData name="Melanie David-Feveck" userId="9e4d456e-893c-4367-b601-72fce04ebd6b" providerId="ADAL" clId="{EE90DD3A-8B07-4C05-A70D-4AA1DA493633}" dt="2024-03-04T16:11:36.468" v="0" actId="47"/>
        <pc:sldMkLst>
          <pc:docMk/>
          <pc:sldMk cId="2170354795" sldId="359"/>
        </pc:sldMkLst>
      </pc:sldChg>
      <pc:sldChg chg="del">
        <pc:chgData name="Melanie David-Feveck" userId="9e4d456e-893c-4367-b601-72fce04ebd6b" providerId="ADAL" clId="{EE90DD3A-8B07-4C05-A70D-4AA1DA493633}" dt="2024-03-04T16:11:36.468" v="0" actId="47"/>
        <pc:sldMkLst>
          <pc:docMk/>
          <pc:sldMk cId="3860233872" sldId="360"/>
        </pc:sldMkLst>
      </pc:sldChg>
      <pc:sldChg chg="del">
        <pc:chgData name="Melanie David-Feveck" userId="9e4d456e-893c-4367-b601-72fce04ebd6b" providerId="ADAL" clId="{EE90DD3A-8B07-4C05-A70D-4AA1DA493633}" dt="2024-03-04T16:11:53.177" v="1" actId="47"/>
        <pc:sldMkLst>
          <pc:docMk/>
          <pc:sldMk cId="2243942472" sldId="361"/>
        </pc:sldMkLst>
      </pc:sldChg>
      <pc:sldChg chg="del">
        <pc:chgData name="Melanie David-Feveck" userId="9e4d456e-893c-4367-b601-72fce04ebd6b" providerId="ADAL" clId="{EE90DD3A-8B07-4C05-A70D-4AA1DA493633}" dt="2024-03-04T16:11:53.177" v="1" actId="47"/>
        <pc:sldMkLst>
          <pc:docMk/>
          <pc:sldMk cId="1573447348" sldId="362"/>
        </pc:sldMkLst>
      </pc:sldChg>
      <pc:sldChg chg="del">
        <pc:chgData name="Melanie David-Feveck" userId="9e4d456e-893c-4367-b601-72fce04ebd6b" providerId="ADAL" clId="{EE90DD3A-8B07-4C05-A70D-4AA1DA493633}" dt="2024-03-04T16:11:53.177" v="1" actId="47"/>
        <pc:sldMkLst>
          <pc:docMk/>
          <pc:sldMk cId="866705017" sldId="363"/>
        </pc:sldMkLst>
      </pc:sldChg>
      <pc:sldChg chg="del">
        <pc:chgData name="Melanie David-Feveck" userId="9e4d456e-893c-4367-b601-72fce04ebd6b" providerId="ADAL" clId="{EE90DD3A-8B07-4C05-A70D-4AA1DA493633}" dt="2024-03-04T16:11:53.177" v="1" actId="47"/>
        <pc:sldMkLst>
          <pc:docMk/>
          <pc:sldMk cId="3278423779" sldId="364"/>
        </pc:sldMkLst>
      </pc:sldChg>
      <pc:sldChg chg="del">
        <pc:chgData name="Melanie David-Feveck" userId="9e4d456e-893c-4367-b601-72fce04ebd6b" providerId="ADAL" clId="{EE90DD3A-8B07-4C05-A70D-4AA1DA493633}" dt="2024-03-04T16:11:53.177" v="1" actId="47"/>
        <pc:sldMkLst>
          <pc:docMk/>
          <pc:sldMk cId="1682096862" sldId="365"/>
        </pc:sldMkLst>
      </pc:sldChg>
      <pc:sldChg chg="del">
        <pc:chgData name="Melanie David-Feveck" userId="9e4d456e-893c-4367-b601-72fce04ebd6b" providerId="ADAL" clId="{EE90DD3A-8B07-4C05-A70D-4AA1DA493633}" dt="2024-03-04T16:11:53.177" v="1" actId="47"/>
        <pc:sldMkLst>
          <pc:docMk/>
          <pc:sldMk cId="2271441602" sldId="366"/>
        </pc:sldMkLst>
      </pc:sldChg>
      <pc:sldChg chg="del">
        <pc:chgData name="Melanie David-Feveck" userId="9e4d456e-893c-4367-b601-72fce04ebd6b" providerId="ADAL" clId="{EE90DD3A-8B07-4C05-A70D-4AA1DA493633}" dt="2024-03-04T16:11:53.177" v="1" actId="47"/>
        <pc:sldMkLst>
          <pc:docMk/>
          <pc:sldMk cId="3369570512" sldId="367"/>
        </pc:sldMkLst>
      </pc:sldChg>
      <pc:sldChg chg="del">
        <pc:chgData name="Melanie David-Feveck" userId="9e4d456e-893c-4367-b601-72fce04ebd6b" providerId="ADAL" clId="{EE90DD3A-8B07-4C05-A70D-4AA1DA493633}" dt="2024-03-04T16:11:53.177" v="1" actId="47"/>
        <pc:sldMkLst>
          <pc:docMk/>
          <pc:sldMk cId="734564673" sldId="368"/>
        </pc:sldMkLst>
      </pc:sldChg>
      <pc:sldChg chg="del">
        <pc:chgData name="Melanie David-Feveck" userId="9e4d456e-893c-4367-b601-72fce04ebd6b" providerId="ADAL" clId="{EE90DD3A-8B07-4C05-A70D-4AA1DA493633}" dt="2024-03-04T16:11:53.177" v="1" actId="47"/>
        <pc:sldMkLst>
          <pc:docMk/>
          <pc:sldMk cId="3689536119" sldId="369"/>
        </pc:sldMkLst>
      </pc:sldChg>
      <pc:sldChg chg="del">
        <pc:chgData name="Melanie David-Feveck" userId="9e4d456e-893c-4367-b601-72fce04ebd6b" providerId="ADAL" clId="{EE90DD3A-8B07-4C05-A70D-4AA1DA493633}" dt="2024-03-04T16:11:53.177" v="1" actId="47"/>
        <pc:sldMkLst>
          <pc:docMk/>
          <pc:sldMk cId="474592644" sldId="371"/>
        </pc:sldMkLst>
      </pc:sldChg>
      <pc:sldChg chg="del">
        <pc:chgData name="Melanie David-Feveck" userId="9e4d456e-893c-4367-b601-72fce04ebd6b" providerId="ADAL" clId="{EE90DD3A-8B07-4C05-A70D-4AA1DA493633}" dt="2024-03-04T16:11:53.177" v="1" actId="47"/>
        <pc:sldMkLst>
          <pc:docMk/>
          <pc:sldMk cId="3937018332" sldId="372"/>
        </pc:sldMkLst>
      </pc:sldChg>
      <pc:sldChg chg="del">
        <pc:chgData name="Melanie David-Feveck" userId="9e4d456e-893c-4367-b601-72fce04ebd6b" providerId="ADAL" clId="{EE90DD3A-8B07-4C05-A70D-4AA1DA493633}" dt="2024-03-04T16:11:53.177" v="1" actId="47"/>
        <pc:sldMkLst>
          <pc:docMk/>
          <pc:sldMk cId="1687094951" sldId="373"/>
        </pc:sldMkLst>
      </pc:sldChg>
      <pc:sldChg chg="del">
        <pc:chgData name="Melanie David-Feveck" userId="9e4d456e-893c-4367-b601-72fce04ebd6b" providerId="ADAL" clId="{EE90DD3A-8B07-4C05-A70D-4AA1DA493633}" dt="2024-03-04T16:11:53.177" v="1" actId="47"/>
        <pc:sldMkLst>
          <pc:docMk/>
          <pc:sldMk cId="677597828" sldId="374"/>
        </pc:sldMkLst>
      </pc:sldChg>
      <pc:sldChg chg="del">
        <pc:chgData name="Melanie David-Feveck" userId="9e4d456e-893c-4367-b601-72fce04ebd6b" providerId="ADAL" clId="{EE90DD3A-8B07-4C05-A70D-4AA1DA493633}" dt="2024-03-04T16:11:53.177" v="1" actId="47"/>
        <pc:sldMkLst>
          <pc:docMk/>
          <pc:sldMk cId="3930954874" sldId="375"/>
        </pc:sldMkLst>
      </pc:sldChg>
      <pc:sldChg chg="del">
        <pc:chgData name="Melanie David-Feveck" userId="9e4d456e-893c-4367-b601-72fce04ebd6b" providerId="ADAL" clId="{EE90DD3A-8B07-4C05-A70D-4AA1DA493633}" dt="2024-03-04T16:11:53.177" v="1" actId="47"/>
        <pc:sldMkLst>
          <pc:docMk/>
          <pc:sldMk cId="2026227547" sldId="376"/>
        </pc:sldMkLst>
      </pc:sldChg>
      <pc:sldChg chg="del">
        <pc:chgData name="Melanie David-Feveck" userId="9e4d456e-893c-4367-b601-72fce04ebd6b" providerId="ADAL" clId="{EE90DD3A-8B07-4C05-A70D-4AA1DA493633}" dt="2024-03-04T16:11:53.177" v="1" actId="47"/>
        <pc:sldMkLst>
          <pc:docMk/>
          <pc:sldMk cId="4008842626" sldId="377"/>
        </pc:sldMkLst>
      </pc:sldChg>
      <pc:sldChg chg="del">
        <pc:chgData name="Melanie David-Feveck" userId="9e4d456e-893c-4367-b601-72fce04ebd6b" providerId="ADAL" clId="{EE90DD3A-8B07-4C05-A70D-4AA1DA493633}" dt="2024-03-04T16:11:53.177" v="1" actId="47"/>
        <pc:sldMkLst>
          <pc:docMk/>
          <pc:sldMk cId="3369681097" sldId="378"/>
        </pc:sldMkLst>
      </pc:sldChg>
      <pc:sldChg chg="del">
        <pc:chgData name="Melanie David-Feveck" userId="9e4d456e-893c-4367-b601-72fce04ebd6b" providerId="ADAL" clId="{EE90DD3A-8B07-4C05-A70D-4AA1DA493633}" dt="2024-03-04T16:11:53.177" v="1" actId="47"/>
        <pc:sldMkLst>
          <pc:docMk/>
          <pc:sldMk cId="464951369" sldId="379"/>
        </pc:sldMkLst>
      </pc:sldChg>
      <pc:sldChg chg="del">
        <pc:chgData name="Melanie David-Feveck" userId="9e4d456e-893c-4367-b601-72fce04ebd6b" providerId="ADAL" clId="{EE90DD3A-8B07-4C05-A70D-4AA1DA493633}" dt="2024-03-04T16:11:53.177" v="1" actId="47"/>
        <pc:sldMkLst>
          <pc:docMk/>
          <pc:sldMk cId="4170204607" sldId="380"/>
        </pc:sldMkLst>
      </pc:sldChg>
      <pc:sldChg chg="del">
        <pc:chgData name="Melanie David-Feveck" userId="9e4d456e-893c-4367-b601-72fce04ebd6b" providerId="ADAL" clId="{EE90DD3A-8B07-4C05-A70D-4AA1DA493633}" dt="2024-03-04T16:11:53.177" v="1" actId="47"/>
        <pc:sldMkLst>
          <pc:docMk/>
          <pc:sldMk cId="612932941" sldId="381"/>
        </pc:sldMkLst>
      </pc:sldChg>
      <pc:sldChg chg="del">
        <pc:chgData name="Melanie David-Feveck" userId="9e4d456e-893c-4367-b601-72fce04ebd6b" providerId="ADAL" clId="{EE90DD3A-8B07-4C05-A70D-4AA1DA493633}" dt="2024-03-04T16:11:53.177" v="1" actId="47"/>
        <pc:sldMkLst>
          <pc:docMk/>
          <pc:sldMk cId="2162584172" sldId="382"/>
        </pc:sldMkLst>
      </pc:sldChg>
      <pc:sldChg chg="del">
        <pc:chgData name="Melanie David-Feveck" userId="9e4d456e-893c-4367-b601-72fce04ebd6b" providerId="ADAL" clId="{EE90DD3A-8B07-4C05-A70D-4AA1DA493633}" dt="2024-03-04T16:11:53.177" v="1" actId="47"/>
        <pc:sldMkLst>
          <pc:docMk/>
          <pc:sldMk cId="3069923250" sldId="383"/>
        </pc:sldMkLst>
      </pc:sldChg>
      <pc:sldChg chg="del">
        <pc:chgData name="Melanie David-Feveck" userId="9e4d456e-893c-4367-b601-72fce04ebd6b" providerId="ADAL" clId="{EE90DD3A-8B07-4C05-A70D-4AA1DA493633}" dt="2024-03-04T16:11:53.177" v="1" actId="47"/>
        <pc:sldMkLst>
          <pc:docMk/>
          <pc:sldMk cId="1117279125" sldId="384"/>
        </pc:sldMkLst>
      </pc:sldChg>
      <pc:sldChg chg="del">
        <pc:chgData name="Melanie David-Feveck" userId="9e4d456e-893c-4367-b601-72fce04ebd6b" providerId="ADAL" clId="{EE90DD3A-8B07-4C05-A70D-4AA1DA493633}" dt="2024-03-04T16:11:53.177" v="1" actId="47"/>
        <pc:sldMkLst>
          <pc:docMk/>
          <pc:sldMk cId="3093855387" sldId="385"/>
        </pc:sldMkLst>
      </pc:sldChg>
      <pc:sldChg chg="del">
        <pc:chgData name="Melanie David-Feveck" userId="9e4d456e-893c-4367-b601-72fce04ebd6b" providerId="ADAL" clId="{EE90DD3A-8B07-4C05-A70D-4AA1DA493633}" dt="2024-03-04T16:11:53.177" v="1" actId="47"/>
        <pc:sldMkLst>
          <pc:docMk/>
          <pc:sldMk cId="1901009877" sldId="386"/>
        </pc:sldMkLst>
      </pc:sldChg>
      <pc:sldChg chg="del">
        <pc:chgData name="Melanie David-Feveck" userId="9e4d456e-893c-4367-b601-72fce04ebd6b" providerId="ADAL" clId="{EE90DD3A-8B07-4C05-A70D-4AA1DA493633}" dt="2024-03-04T16:11:53.177" v="1" actId="47"/>
        <pc:sldMkLst>
          <pc:docMk/>
          <pc:sldMk cId="4073772492" sldId="387"/>
        </pc:sldMkLst>
      </pc:sldChg>
      <pc:sldChg chg="del">
        <pc:chgData name="Melanie David-Feveck" userId="9e4d456e-893c-4367-b601-72fce04ebd6b" providerId="ADAL" clId="{EE90DD3A-8B07-4C05-A70D-4AA1DA493633}" dt="2024-03-04T16:11:53.177" v="1" actId="47"/>
        <pc:sldMkLst>
          <pc:docMk/>
          <pc:sldMk cId="1148748229" sldId="388"/>
        </pc:sldMkLst>
      </pc:sldChg>
      <pc:sldChg chg="del">
        <pc:chgData name="Melanie David-Feveck" userId="9e4d456e-893c-4367-b601-72fce04ebd6b" providerId="ADAL" clId="{EE90DD3A-8B07-4C05-A70D-4AA1DA493633}" dt="2024-03-04T16:11:53.177" v="1" actId="47"/>
        <pc:sldMkLst>
          <pc:docMk/>
          <pc:sldMk cId="76884431" sldId="389"/>
        </pc:sldMkLst>
      </pc:sldChg>
      <pc:sldChg chg="del">
        <pc:chgData name="Melanie David-Feveck" userId="9e4d456e-893c-4367-b601-72fce04ebd6b" providerId="ADAL" clId="{EE90DD3A-8B07-4C05-A70D-4AA1DA493633}" dt="2024-03-04T16:11:53.177" v="1" actId="47"/>
        <pc:sldMkLst>
          <pc:docMk/>
          <pc:sldMk cId="1693977819" sldId="391"/>
        </pc:sldMkLst>
      </pc:sldChg>
      <pc:sldChg chg="del">
        <pc:chgData name="Melanie David-Feveck" userId="9e4d456e-893c-4367-b601-72fce04ebd6b" providerId="ADAL" clId="{EE90DD3A-8B07-4C05-A70D-4AA1DA493633}" dt="2024-03-04T16:11:53.177" v="1" actId="47"/>
        <pc:sldMkLst>
          <pc:docMk/>
          <pc:sldMk cId="441555424" sldId="392"/>
        </pc:sldMkLst>
      </pc:sldChg>
      <pc:sldChg chg="del">
        <pc:chgData name="Melanie David-Feveck" userId="9e4d456e-893c-4367-b601-72fce04ebd6b" providerId="ADAL" clId="{EE90DD3A-8B07-4C05-A70D-4AA1DA493633}" dt="2024-03-04T16:11:53.177" v="1" actId="47"/>
        <pc:sldMkLst>
          <pc:docMk/>
          <pc:sldMk cId="360806" sldId="393"/>
        </pc:sldMkLst>
      </pc:sldChg>
      <pc:sldChg chg="del">
        <pc:chgData name="Melanie David-Feveck" userId="9e4d456e-893c-4367-b601-72fce04ebd6b" providerId="ADAL" clId="{EE90DD3A-8B07-4C05-A70D-4AA1DA493633}" dt="2024-03-04T16:11:53.177" v="1" actId="47"/>
        <pc:sldMkLst>
          <pc:docMk/>
          <pc:sldMk cId="2619968914" sldId="394"/>
        </pc:sldMkLst>
      </pc:sldChg>
      <pc:sldChg chg="del">
        <pc:chgData name="Melanie David-Feveck" userId="9e4d456e-893c-4367-b601-72fce04ebd6b" providerId="ADAL" clId="{EE90DD3A-8B07-4C05-A70D-4AA1DA493633}" dt="2024-03-04T16:11:53.177" v="1" actId="47"/>
        <pc:sldMkLst>
          <pc:docMk/>
          <pc:sldMk cId="775265358" sldId="395"/>
        </pc:sldMkLst>
      </pc:sldChg>
      <pc:sldChg chg="del">
        <pc:chgData name="Melanie David-Feveck" userId="9e4d456e-893c-4367-b601-72fce04ebd6b" providerId="ADAL" clId="{EE90DD3A-8B07-4C05-A70D-4AA1DA493633}" dt="2024-03-04T16:11:53.177" v="1" actId="47"/>
        <pc:sldMkLst>
          <pc:docMk/>
          <pc:sldMk cId="2107756540" sldId="396"/>
        </pc:sldMkLst>
      </pc:sldChg>
      <pc:sldChg chg="del">
        <pc:chgData name="Melanie David-Feveck" userId="9e4d456e-893c-4367-b601-72fce04ebd6b" providerId="ADAL" clId="{EE90DD3A-8B07-4C05-A70D-4AA1DA493633}" dt="2024-03-04T16:11:53.177" v="1" actId="47"/>
        <pc:sldMkLst>
          <pc:docMk/>
          <pc:sldMk cId="3388284942" sldId="397"/>
        </pc:sldMkLst>
      </pc:sldChg>
      <pc:sldChg chg="del">
        <pc:chgData name="Melanie David-Feveck" userId="9e4d456e-893c-4367-b601-72fce04ebd6b" providerId="ADAL" clId="{EE90DD3A-8B07-4C05-A70D-4AA1DA493633}" dt="2024-03-04T16:11:53.177" v="1" actId="47"/>
        <pc:sldMkLst>
          <pc:docMk/>
          <pc:sldMk cId="2580212467" sldId="398"/>
        </pc:sldMkLst>
      </pc:sldChg>
      <pc:sldChg chg="del">
        <pc:chgData name="Melanie David-Feveck" userId="9e4d456e-893c-4367-b601-72fce04ebd6b" providerId="ADAL" clId="{EE90DD3A-8B07-4C05-A70D-4AA1DA493633}" dt="2024-03-04T16:11:53.177" v="1" actId="47"/>
        <pc:sldMkLst>
          <pc:docMk/>
          <pc:sldMk cId="4033703934" sldId="400"/>
        </pc:sldMkLst>
      </pc:sldChg>
      <pc:sldChg chg="del">
        <pc:chgData name="Melanie David-Feveck" userId="9e4d456e-893c-4367-b601-72fce04ebd6b" providerId="ADAL" clId="{EE90DD3A-8B07-4C05-A70D-4AA1DA493633}" dt="2024-03-04T16:11:36.468" v="0" actId="47"/>
        <pc:sldMkLst>
          <pc:docMk/>
          <pc:sldMk cId="757243504" sldId="401"/>
        </pc:sldMkLst>
      </pc:sldChg>
      <pc:sldChg chg="del">
        <pc:chgData name="Melanie David-Feveck" userId="9e4d456e-893c-4367-b601-72fce04ebd6b" providerId="ADAL" clId="{EE90DD3A-8B07-4C05-A70D-4AA1DA493633}" dt="2024-03-04T16:11:36.468" v="0" actId="47"/>
        <pc:sldMkLst>
          <pc:docMk/>
          <pc:sldMk cId="3222120578" sldId="402"/>
        </pc:sldMkLst>
      </pc:sldChg>
      <pc:sldChg chg="del">
        <pc:chgData name="Melanie David-Feveck" userId="9e4d456e-893c-4367-b601-72fce04ebd6b" providerId="ADAL" clId="{EE90DD3A-8B07-4C05-A70D-4AA1DA493633}" dt="2024-03-04T16:11:36.468" v="0" actId="47"/>
        <pc:sldMkLst>
          <pc:docMk/>
          <pc:sldMk cId="4092747308" sldId="403"/>
        </pc:sldMkLst>
      </pc:sldChg>
      <pc:sldChg chg="del">
        <pc:chgData name="Melanie David-Feveck" userId="9e4d456e-893c-4367-b601-72fce04ebd6b" providerId="ADAL" clId="{EE90DD3A-8B07-4C05-A70D-4AA1DA493633}" dt="2024-03-04T16:11:36.468" v="0" actId="47"/>
        <pc:sldMkLst>
          <pc:docMk/>
          <pc:sldMk cId="1435041562" sldId="404"/>
        </pc:sldMkLst>
      </pc:sldChg>
      <pc:sldChg chg="del">
        <pc:chgData name="Melanie David-Feveck" userId="9e4d456e-893c-4367-b601-72fce04ebd6b" providerId="ADAL" clId="{EE90DD3A-8B07-4C05-A70D-4AA1DA493633}" dt="2024-03-04T16:11:36.468" v="0" actId="47"/>
        <pc:sldMkLst>
          <pc:docMk/>
          <pc:sldMk cId="1953776874" sldId="405"/>
        </pc:sldMkLst>
      </pc:sldChg>
      <pc:sldChg chg="del">
        <pc:chgData name="Melanie David-Feveck" userId="9e4d456e-893c-4367-b601-72fce04ebd6b" providerId="ADAL" clId="{EE90DD3A-8B07-4C05-A70D-4AA1DA493633}" dt="2024-03-04T16:11:36.468" v="0" actId="47"/>
        <pc:sldMkLst>
          <pc:docMk/>
          <pc:sldMk cId="850062160" sldId="406"/>
        </pc:sldMkLst>
      </pc:sldChg>
      <pc:sldChg chg="del">
        <pc:chgData name="Melanie David-Feveck" userId="9e4d456e-893c-4367-b601-72fce04ebd6b" providerId="ADAL" clId="{EE90DD3A-8B07-4C05-A70D-4AA1DA493633}" dt="2024-03-04T16:11:36.468" v="0" actId="47"/>
        <pc:sldMkLst>
          <pc:docMk/>
          <pc:sldMk cId="3923400777" sldId="407"/>
        </pc:sldMkLst>
      </pc:sldChg>
      <pc:sldChg chg="del">
        <pc:chgData name="Melanie David-Feveck" userId="9e4d456e-893c-4367-b601-72fce04ebd6b" providerId="ADAL" clId="{EE90DD3A-8B07-4C05-A70D-4AA1DA493633}" dt="2024-03-04T16:11:36.468" v="0" actId="47"/>
        <pc:sldMkLst>
          <pc:docMk/>
          <pc:sldMk cId="2541985933" sldId="408"/>
        </pc:sldMkLst>
      </pc:sldChg>
      <pc:sldChg chg="del">
        <pc:chgData name="Melanie David-Feveck" userId="9e4d456e-893c-4367-b601-72fce04ebd6b" providerId="ADAL" clId="{EE90DD3A-8B07-4C05-A70D-4AA1DA493633}" dt="2024-03-04T16:11:36.468" v="0" actId="47"/>
        <pc:sldMkLst>
          <pc:docMk/>
          <pc:sldMk cId="3429231556" sldId="409"/>
        </pc:sldMkLst>
      </pc:sldChg>
      <pc:sldChg chg="del">
        <pc:chgData name="Melanie David-Feveck" userId="9e4d456e-893c-4367-b601-72fce04ebd6b" providerId="ADAL" clId="{EE90DD3A-8B07-4C05-A70D-4AA1DA493633}" dt="2024-03-04T16:11:36.468" v="0" actId="47"/>
        <pc:sldMkLst>
          <pc:docMk/>
          <pc:sldMk cId="3260923862" sldId="420"/>
        </pc:sldMkLst>
      </pc:sldChg>
      <pc:sldChg chg="del">
        <pc:chgData name="Melanie David-Feveck" userId="9e4d456e-893c-4367-b601-72fce04ebd6b" providerId="ADAL" clId="{EE90DD3A-8B07-4C05-A70D-4AA1DA493633}" dt="2024-03-04T16:11:53.177" v="1" actId="47"/>
        <pc:sldMkLst>
          <pc:docMk/>
          <pc:sldMk cId="795708314" sldId="422"/>
        </pc:sldMkLst>
      </pc:sldChg>
      <pc:sldChg chg="del">
        <pc:chgData name="Melanie David-Feveck" userId="9e4d456e-893c-4367-b601-72fce04ebd6b" providerId="ADAL" clId="{EE90DD3A-8B07-4C05-A70D-4AA1DA493633}" dt="2024-03-04T16:11:53.177" v="1" actId="47"/>
        <pc:sldMkLst>
          <pc:docMk/>
          <pc:sldMk cId="2056500664" sldId="423"/>
        </pc:sldMkLst>
      </pc:sldChg>
      <pc:sldChg chg="del">
        <pc:chgData name="Melanie David-Feveck" userId="9e4d456e-893c-4367-b601-72fce04ebd6b" providerId="ADAL" clId="{EE90DD3A-8B07-4C05-A70D-4AA1DA493633}" dt="2024-03-04T16:11:53.177" v="1" actId="47"/>
        <pc:sldMkLst>
          <pc:docMk/>
          <pc:sldMk cId="2196677860" sldId="424"/>
        </pc:sldMkLst>
      </pc:sldChg>
      <pc:sldChg chg="del">
        <pc:chgData name="Melanie David-Feveck" userId="9e4d456e-893c-4367-b601-72fce04ebd6b" providerId="ADAL" clId="{EE90DD3A-8B07-4C05-A70D-4AA1DA493633}" dt="2024-03-04T16:11:53.177" v="1" actId="47"/>
        <pc:sldMkLst>
          <pc:docMk/>
          <pc:sldMk cId="3874765618" sldId="425"/>
        </pc:sldMkLst>
      </pc:sldChg>
      <pc:sldChg chg="del">
        <pc:chgData name="Melanie David-Feveck" userId="9e4d456e-893c-4367-b601-72fce04ebd6b" providerId="ADAL" clId="{EE90DD3A-8B07-4C05-A70D-4AA1DA493633}" dt="2024-03-04T16:11:53.177" v="1" actId="47"/>
        <pc:sldMkLst>
          <pc:docMk/>
          <pc:sldMk cId="4049363633" sldId="426"/>
        </pc:sldMkLst>
      </pc:sldChg>
      <pc:sldChg chg="del">
        <pc:chgData name="Melanie David-Feveck" userId="9e4d456e-893c-4367-b601-72fce04ebd6b" providerId="ADAL" clId="{EE90DD3A-8B07-4C05-A70D-4AA1DA493633}" dt="2024-03-04T16:11:53.177" v="1" actId="47"/>
        <pc:sldMkLst>
          <pc:docMk/>
          <pc:sldMk cId="3308489339" sldId="427"/>
        </pc:sldMkLst>
      </pc:sldChg>
      <pc:sldChg chg="del">
        <pc:chgData name="Melanie David-Feveck" userId="9e4d456e-893c-4367-b601-72fce04ebd6b" providerId="ADAL" clId="{EE90DD3A-8B07-4C05-A70D-4AA1DA493633}" dt="2024-03-04T16:11:53.177" v="1" actId="47"/>
        <pc:sldMkLst>
          <pc:docMk/>
          <pc:sldMk cId="3294098133" sldId="428"/>
        </pc:sldMkLst>
      </pc:sldChg>
      <pc:sldChg chg="del">
        <pc:chgData name="Melanie David-Feveck" userId="9e4d456e-893c-4367-b601-72fce04ebd6b" providerId="ADAL" clId="{EE90DD3A-8B07-4C05-A70D-4AA1DA493633}" dt="2024-03-04T16:11:53.177" v="1" actId="47"/>
        <pc:sldMkLst>
          <pc:docMk/>
          <pc:sldMk cId="3318669567" sldId="429"/>
        </pc:sldMkLst>
      </pc:sldChg>
      <pc:sldChg chg="del">
        <pc:chgData name="Melanie David-Feveck" userId="9e4d456e-893c-4367-b601-72fce04ebd6b" providerId="ADAL" clId="{EE90DD3A-8B07-4C05-A70D-4AA1DA493633}" dt="2024-03-04T16:11:53.177" v="1" actId="47"/>
        <pc:sldMkLst>
          <pc:docMk/>
          <pc:sldMk cId="3419854797" sldId="430"/>
        </pc:sldMkLst>
      </pc:sldChg>
      <pc:sldChg chg="del">
        <pc:chgData name="Melanie David-Feveck" userId="9e4d456e-893c-4367-b601-72fce04ebd6b" providerId="ADAL" clId="{EE90DD3A-8B07-4C05-A70D-4AA1DA493633}" dt="2024-03-04T16:11:53.177" v="1" actId="47"/>
        <pc:sldMkLst>
          <pc:docMk/>
          <pc:sldMk cId="125439977" sldId="431"/>
        </pc:sldMkLst>
      </pc:sldChg>
      <pc:sldChg chg="del">
        <pc:chgData name="Melanie David-Feveck" userId="9e4d456e-893c-4367-b601-72fce04ebd6b" providerId="ADAL" clId="{EE90DD3A-8B07-4C05-A70D-4AA1DA493633}" dt="2024-03-04T16:11:53.177" v="1" actId="47"/>
        <pc:sldMkLst>
          <pc:docMk/>
          <pc:sldMk cId="938175707" sldId="432"/>
        </pc:sldMkLst>
      </pc:sldChg>
      <pc:sldChg chg="del">
        <pc:chgData name="Melanie David-Feveck" userId="9e4d456e-893c-4367-b601-72fce04ebd6b" providerId="ADAL" clId="{EE90DD3A-8B07-4C05-A70D-4AA1DA493633}" dt="2024-03-04T16:11:53.177" v="1" actId="47"/>
        <pc:sldMkLst>
          <pc:docMk/>
          <pc:sldMk cId="3890644080" sldId="433"/>
        </pc:sldMkLst>
      </pc:sldChg>
      <pc:sldChg chg="del">
        <pc:chgData name="Melanie David-Feveck" userId="9e4d456e-893c-4367-b601-72fce04ebd6b" providerId="ADAL" clId="{EE90DD3A-8B07-4C05-A70D-4AA1DA493633}" dt="2024-03-04T16:11:53.177" v="1" actId="47"/>
        <pc:sldMkLst>
          <pc:docMk/>
          <pc:sldMk cId="153995507" sldId="434"/>
        </pc:sldMkLst>
      </pc:sldChg>
      <pc:sldChg chg="del">
        <pc:chgData name="Melanie David-Feveck" userId="9e4d456e-893c-4367-b601-72fce04ebd6b" providerId="ADAL" clId="{EE90DD3A-8B07-4C05-A70D-4AA1DA493633}" dt="2024-03-04T16:11:53.177" v="1" actId="47"/>
        <pc:sldMkLst>
          <pc:docMk/>
          <pc:sldMk cId="3510423669" sldId="435"/>
        </pc:sldMkLst>
      </pc:sldChg>
      <pc:sldChg chg="del">
        <pc:chgData name="Melanie David-Feveck" userId="9e4d456e-893c-4367-b601-72fce04ebd6b" providerId="ADAL" clId="{EE90DD3A-8B07-4C05-A70D-4AA1DA493633}" dt="2024-03-04T16:11:36.468" v="0" actId="47"/>
        <pc:sldMkLst>
          <pc:docMk/>
          <pc:sldMk cId="2962534376" sldId="436"/>
        </pc:sldMkLst>
      </pc:sldChg>
      <pc:sldChg chg="del">
        <pc:chgData name="Melanie David-Feveck" userId="9e4d456e-893c-4367-b601-72fce04ebd6b" providerId="ADAL" clId="{EE90DD3A-8B07-4C05-A70D-4AA1DA493633}" dt="2024-03-04T16:11:36.468" v="0" actId="47"/>
        <pc:sldMkLst>
          <pc:docMk/>
          <pc:sldMk cId="4292919957" sldId="437"/>
        </pc:sldMkLst>
      </pc:sldChg>
      <pc:sldChg chg="del">
        <pc:chgData name="Melanie David-Feveck" userId="9e4d456e-893c-4367-b601-72fce04ebd6b" providerId="ADAL" clId="{EE90DD3A-8B07-4C05-A70D-4AA1DA493633}" dt="2024-03-04T16:11:53.177" v="1" actId="47"/>
        <pc:sldMkLst>
          <pc:docMk/>
          <pc:sldMk cId="1445709222" sldId="439"/>
        </pc:sldMkLst>
      </pc:sldChg>
      <pc:sldChg chg="del">
        <pc:chgData name="Melanie David-Feveck" userId="9e4d456e-893c-4367-b601-72fce04ebd6b" providerId="ADAL" clId="{EE90DD3A-8B07-4C05-A70D-4AA1DA493633}" dt="2024-03-04T16:11:36.468" v="0" actId="47"/>
        <pc:sldMkLst>
          <pc:docMk/>
          <pc:sldMk cId="1525323478" sldId="440"/>
        </pc:sldMkLst>
      </pc:sldChg>
      <pc:sldChg chg="del">
        <pc:chgData name="Melanie David-Feveck" userId="9e4d456e-893c-4367-b601-72fce04ebd6b" providerId="ADAL" clId="{EE90DD3A-8B07-4C05-A70D-4AA1DA493633}" dt="2024-03-04T16:11:36.468" v="0" actId="47"/>
        <pc:sldMkLst>
          <pc:docMk/>
          <pc:sldMk cId="450357000" sldId="441"/>
        </pc:sldMkLst>
      </pc:sldChg>
      <pc:sldChg chg="del">
        <pc:chgData name="Melanie David-Feveck" userId="9e4d456e-893c-4367-b601-72fce04ebd6b" providerId="ADAL" clId="{EE90DD3A-8B07-4C05-A70D-4AA1DA493633}" dt="2024-03-04T16:11:36.468" v="0" actId="47"/>
        <pc:sldMkLst>
          <pc:docMk/>
          <pc:sldMk cId="3069331202" sldId="442"/>
        </pc:sldMkLst>
      </pc:sldChg>
      <pc:sldChg chg="del">
        <pc:chgData name="Melanie David-Feveck" userId="9e4d456e-893c-4367-b601-72fce04ebd6b" providerId="ADAL" clId="{EE90DD3A-8B07-4C05-A70D-4AA1DA493633}" dt="2024-03-04T16:11:53.177" v="1" actId="47"/>
        <pc:sldMkLst>
          <pc:docMk/>
          <pc:sldMk cId="3860051648" sldId="444"/>
        </pc:sldMkLst>
      </pc:sldChg>
      <pc:sldChg chg="del">
        <pc:chgData name="Melanie David-Feveck" userId="9e4d456e-893c-4367-b601-72fce04ebd6b" providerId="ADAL" clId="{EE90DD3A-8B07-4C05-A70D-4AA1DA493633}" dt="2024-03-04T16:11:53.177" v="1" actId="47"/>
        <pc:sldMkLst>
          <pc:docMk/>
          <pc:sldMk cId="963000563" sldId="445"/>
        </pc:sldMkLst>
      </pc:sldChg>
      <pc:sldChg chg="del">
        <pc:chgData name="Melanie David-Feveck" userId="9e4d456e-893c-4367-b601-72fce04ebd6b" providerId="ADAL" clId="{EE90DD3A-8B07-4C05-A70D-4AA1DA493633}" dt="2024-03-04T16:11:53.177" v="1" actId="47"/>
        <pc:sldMkLst>
          <pc:docMk/>
          <pc:sldMk cId="2890435125" sldId="446"/>
        </pc:sldMkLst>
      </pc:sldChg>
      <pc:sldChg chg="del">
        <pc:chgData name="Melanie David-Feveck" userId="9e4d456e-893c-4367-b601-72fce04ebd6b" providerId="ADAL" clId="{EE90DD3A-8B07-4C05-A70D-4AA1DA493633}" dt="2024-03-04T16:11:53.177" v="1" actId="47"/>
        <pc:sldMkLst>
          <pc:docMk/>
          <pc:sldMk cId="2542350368" sldId="447"/>
        </pc:sldMkLst>
      </pc:sldChg>
      <pc:sldChg chg="del">
        <pc:chgData name="Melanie David-Feveck" userId="9e4d456e-893c-4367-b601-72fce04ebd6b" providerId="ADAL" clId="{EE90DD3A-8B07-4C05-A70D-4AA1DA493633}" dt="2024-03-04T16:11:53.177" v="1" actId="47"/>
        <pc:sldMkLst>
          <pc:docMk/>
          <pc:sldMk cId="3288439341" sldId="448"/>
        </pc:sldMkLst>
      </pc:sldChg>
      <pc:sldChg chg="del">
        <pc:chgData name="Melanie David-Feveck" userId="9e4d456e-893c-4367-b601-72fce04ebd6b" providerId="ADAL" clId="{EE90DD3A-8B07-4C05-A70D-4AA1DA493633}" dt="2024-03-04T16:11:53.177" v="1" actId="47"/>
        <pc:sldMkLst>
          <pc:docMk/>
          <pc:sldMk cId="1137403775" sldId="449"/>
        </pc:sldMkLst>
      </pc:sldChg>
      <pc:sldChg chg="del">
        <pc:chgData name="Melanie David-Feveck" userId="9e4d456e-893c-4367-b601-72fce04ebd6b" providerId="ADAL" clId="{EE90DD3A-8B07-4C05-A70D-4AA1DA493633}" dt="2024-03-04T16:11:53.177" v="1" actId="47"/>
        <pc:sldMkLst>
          <pc:docMk/>
          <pc:sldMk cId="2186588987" sldId="450"/>
        </pc:sldMkLst>
      </pc:sldChg>
      <pc:sldChg chg="del">
        <pc:chgData name="Melanie David-Feveck" userId="9e4d456e-893c-4367-b601-72fce04ebd6b" providerId="ADAL" clId="{EE90DD3A-8B07-4C05-A70D-4AA1DA493633}" dt="2024-03-04T16:11:53.177" v="1" actId="47"/>
        <pc:sldMkLst>
          <pc:docMk/>
          <pc:sldMk cId="271260616" sldId="451"/>
        </pc:sldMkLst>
      </pc:sldChg>
      <pc:sldChg chg="del">
        <pc:chgData name="Melanie David-Feveck" userId="9e4d456e-893c-4367-b601-72fce04ebd6b" providerId="ADAL" clId="{EE90DD3A-8B07-4C05-A70D-4AA1DA493633}" dt="2024-03-04T16:11:53.177" v="1" actId="47"/>
        <pc:sldMkLst>
          <pc:docMk/>
          <pc:sldMk cId="915426161" sldId="452"/>
        </pc:sldMkLst>
      </pc:sldChg>
      <pc:sldChg chg="del">
        <pc:chgData name="Melanie David-Feveck" userId="9e4d456e-893c-4367-b601-72fce04ebd6b" providerId="ADAL" clId="{EE90DD3A-8B07-4C05-A70D-4AA1DA493633}" dt="2024-03-04T16:11:53.177" v="1" actId="47"/>
        <pc:sldMkLst>
          <pc:docMk/>
          <pc:sldMk cId="1799724769" sldId="453"/>
        </pc:sldMkLst>
      </pc:sldChg>
      <pc:sldChg chg="del">
        <pc:chgData name="Melanie David-Feveck" userId="9e4d456e-893c-4367-b601-72fce04ebd6b" providerId="ADAL" clId="{EE90DD3A-8B07-4C05-A70D-4AA1DA493633}" dt="2024-03-04T16:11:53.177" v="1" actId="47"/>
        <pc:sldMkLst>
          <pc:docMk/>
          <pc:sldMk cId="4087989055" sldId="454"/>
        </pc:sldMkLst>
      </pc:sldChg>
      <pc:sldChg chg="del">
        <pc:chgData name="Melanie David-Feveck" userId="9e4d456e-893c-4367-b601-72fce04ebd6b" providerId="ADAL" clId="{EE90DD3A-8B07-4C05-A70D-4AA1DA493633}" dt="2024-03-04T16:11:36.468" v="0" actId="47"/>
        <pc:sldMkLst>
          <pc:docMk/>
          <pc:sldMk cId="2066130604" sldId="466"/>
        </pc:sldMkLst>
      </pc:sldChg>
      <pc:sldChg chg="del">
        <pc:chgData name="Melanie David-Feveck" userId="9e4d456e-893c-4367-b601-72fce04ebd6b" providerId="ADAL" clId="{EE90DD3A-8B07-4C05-A70D-4AA1DA493633}" dt="2024-03-04T16:11:36.468" v="0" actId="47"/>
        <pc:sldMkLst>
          <pc:docMk/>
          <pc:sldMk cId="697864790" sldId="467"/>
        </pc:sldMkLst>
      </pc:sldChg>
      <pc:sldChg chg="del">
        <pc:chgData name="Melanie David-Feveck" userId="9e4d456e-893c-4367-b601-72fce04ebd6b" providerId="ADAL" clId="{EE90DD3A-8B07-4C05-A70D-4AA1DA493633}" dt="2024-03-04T16:11:36.468" v="0" actId="47"/>
        <pc:sldMkLst>
          <pc:docMk/>
          <pc:sldMk cId="1181254030" sldId="468"/>
        </pc:sldMkLst>
      </pc:sldChg>
      <pc:sldChg chg="del">
        <pc:chgData name="Melanie David-Feveck" userId="9e4d456e-893c-4367-b601-72fce04ebd6b" providerId="ADAL" clId="{EE90DD3A-8B07-4C05-A70D-4AA1DA493633}" dt="2024-03-04T16:11:36.468" v="0" actId="47"/>
        <pc:sldMkLst>
          <pc:docMk/>
          <pc:sldMk cId="2294281372" sldId="469"/>
        </pc:sldMkLst>
      </pc:sldChg>
      <pc:sldChg chg="del">
        <pc:chgData name="Melanie David-Feveck" userId="9e4d456e-893c-4367-b601-72fce04ebd6b" providerId="ADAL" clId="{EE90DD3A-8B07-4C05-A70D-4AA1DA493633}" dt="2024-03-04T16:11:36.468" v="0" actId="47"/>
        <pc:sldMkLst>
          <pc:docMk/>
          <pc:sldMk cId="3036752072" sldId="470"/>
        </pc:sldMkLst>
      </pc:sldChg>
      <pc:sldChg chg="del">
        <pc:chgData name="Melanie David-Feveck" userId="9e4d456e-893c-4367-b601-72fce04ebd6b" providerId="ADAL" clId="{EE90DD3A-8B07-4C05-A70D-4AA1DA493633}" dt="2024-03-04T16:11:36.468" v="0" actId="47"/>
        <pc:sldMkLst>
          <pc:docMk/>
          <pc:sldMk cId="3507553518" sldId="471"/>
        </pc:sldMkLst>
      </pc:sldChg>
      <pc:sldChg chg="del">
        <pc:chgData name="Melanie David-Feveck" userId="9e4d456e-893c-4367-b601-72fce04ebd6b" providerId="ADAL" clId="{EE90DD3A-8B07-4C05-A70D-4AA1DA493633}" dt="2024-03-04T16:11:36.468" v="0" actId="47"/>
        <pc:sldMkLst>
          <pc:docMk/>
          <pc:sldMk cId="3529474266" sldId="472"/>
        </pc:sldMkLst>
      </pc:sldChg>
      <pc:sldChg chg="del">
        <pc:chgData name="Melanie David-Feveck" userId="9e4d456e-893c-4367-b601-72fce04ebd6b" providerId="ADAL" clId="{EE90DD3A-8B07-4C05-A70D-4AA1DA493633}" dt="2024-03-04T16:11:36.468" v="0" actId="47"/>
        <pc:sldMkLst>
          <pc:docMk/>
          <pc:sldMk cId="4043515187" sldId="473"/>
        </pc:sldMkLst>
      </pc:sldChg>
      <pc:sldChg chg="del">
        <pc:chgData name="Melanie David-Feveck" userId="9e4d456e-893c-4367-b601-72fce04ebd6b" providerId="ADAL" clId="{EE90DD3A-8B07-4C05-A70D-4AA1DA493633}" dt="2024-03-04T16:11:36.468" v="0" actId="47"/>
        <pc:sldMkLst>
          <pc:docMk/>
          <pc:sldMk cId="3168520191" sldId="474"/>
        </pc:sldMkLst>
      </pc:sldChg>
      <pc:sldChg chg="del">
        <pc:chgData name="Melanie David-Feveck" userId="9e4d456e-893c-4367-b601-72fce04ebd6b" providerId="ADAL" clId="{EE90DD3A-8B07-4C05-A70D-4AA1DA493633}" dt="2024-03-04T16:11:36.468" v="0" actId="47"/>
        <pc:sldMkLst>
          <pc:docMk/>
          <pc:sldMk cId="1239296923" sldId="475"/>
        </pc:sldMkLst>
      </pc:sldChg>
      <pc:sldChg chg="del">
        <pc:chgData name="Melanie David-Feveck" userId="9e4d456e-893c-4367-b601-72fce04ebd6b" providerId="ADAL" clId="{EE90DD3A-8B07-4C05-A70D-4AA1DA493633}" dt="2024-03-04T16:11:36.468" v="0" actId="47"/>
        <pc:sldMkLst>
          <pc:docMk/>
          <pc:sldMk cId="2667654800" sldId="476"/>
        </pc:sldMkLst>
      </pc:sldChg>
      <pc:sldChg chg="del">
        <pc:chgData name="Melanie David-Feveck" userId="9e4d456e-893c-4367-b601-72fce04ebd6b" providerId="ADAL" clId="{EE90DD3A-8B07-4C05-A70D-4AA1DA493633}" dt="2024-03-04T16:11:53.177" v="1" actId="47"/>
        <pc:sldMkLst>
          <pc:docMk/>
          <pc:sldMk cId="1002946590" sldId="480"/>
        </pc:sldMkLst>
      </pc:sldChg>
      <pc:sldChg chg="del">
        <pc:chgData name="Melanie David-Feveck" userId="9e4d456e-893c-4367-b601-72fce04ebd6b" providerId="ADAL" clId="{EE90DD3A-8B07-4C05-A70D-4AA1DA493633}" dt="2024-03-04T16:11:53.177" v="1" actId="47"/>
        <pc:sldMkLst>
          <pc:docMk/>
          <pc:sldMk cId="490712198" sldId="481"/>
        </pc:sldMkLst>
      </pc:sldChg>
      <pc:sldChg chg="del">
        <pc:chgData name="Melanie David-Feveck" userId="9e4d456e-893c-4367-b601-72fce04ebd6b" providerId="ADAL" clId="{EE90DD3A-8B07-4C05-A70D-4AA1DA493633}" dt="2024-03-04T16:11:53.177" v="1" actId="47"/>
        <pc:sldMkLst>
          <pc:docMk/>
          <pc:sldMk cId="4083119633" sldId="482"/>
        </pc:sldMkLst>
      </pc:sldChg>
      <pc:sldChg chg="del">
        <pc:chgData name="Melanie David-Feveck" userId="9e4d456e-893c-4367-b601-72fce04ebd6b" providerId="ADAL" clId="{EE90DD3A-8B07-4C05-A70D-4AA1DA493633}" dt="2024-03-04T16:11:53.177" v="1" actId="47"/>
        <pc:sldMkLst>
          <pc:docMk/>
          <pc:sldMk cId="723089563" sldId="483"/>
        </pc:sldMkLst>
      </pc:sldChg>
      <pc:sldChg chg="del">
        <pc:chgData name="Melanie David-Feveck" userId="9e4d456e-893c-4367-b601-72fce04ebd6b" providerId="ADAL" clId="{EE90DD3A-8B07-4C05-A70D-4AA1DA493633}" dt="2024-03-04T16:11:53.177" v="1" actId="47"/>
        <pc:sldMkLst>
          <pc:docMk/>
          <pc:sldMk cId="700681731" sldId="484"/>
        </pc:sldMkLst>
      </pc:sldChg>
      <pc:sldChg chg="del">
        <pc:chgData name="Melanie David-Feveck" userId="9e4d456e-893c-4367-b601-72fce04ebd6b" providerId="ADAL" clId="{EE90DD3A-8B07-4C05-A70D-4AA1DA493633}" dt="2024-03-04T16:11:53.177" v="1" actId="47"/>
        <pc:sldMkLst>
          <pc:docMk/>
          <pc:sldMk cId="363428946" sldId="485"/>
        </pc:sldMkLst>
      </pc:sldChg>
      <pc:sldChg chg="del">
        <pc:chgData name="Melanie David-Feveck" userId="9e4d456e-893c-4367-b601-72fce04ebd6b" providerId="ADAL" clId="{EE90DD3A-8B07-4C05-A70D-4AA1DA493633}" dt="2024-03-04T16:11:36.468" v="0" actId="47"/>
        <pc:sldMkLst>
          <pc:docMk/>
          <pc:sldMk cId="3409563566" sldId="486"/>
        </pc:sldMkLst>
      </pc:sldChg>
      <pc:sldChg chg="del">
        <pc:chgData name="Melanie David-Feveck" userId="9e4d456e-893c-4367-b601-72fce04ebd6b" providerId="ADAL" clId="{EE90DD3A-8B07-4C05-A70D-4AA1DA493633}" dt="2024-03-04T16:11:36.468" v="0" actId="47"/>
        <pc:sldMkLst>
          <pc:docMk/>
          <pc:sldMk cId="668264317" sldId="487"/>
        </pc:sldMkLst>
      </pc:sldChg>
      <pc:sldChg chg="del">
        <pc:chgData name="Melanie David-Feveck" userId="9e4d456e-893c-4367-b601-72fce04ebd6b" providerId="ADAL" clId="{EE90DD3A-8B07-4C05-A70D-4AA1DA493633}" dt="2024-03-04T16:11:36.468" v="0" actId="47"/>
        <pc:sldMkLst>
          <pc:docMk/>
          <pc:sldMk cId="131314130" sldId="488"/>
        </pc:sldMkLst>
      </pc:sldChg>
      <pc:sldChg chg="del">
        <pc:chgData name="Melanie David-Feveck" userId="9e4d456e-893c-4367-b601-72fce04ebd6b" providerId="ADAL" clId="{EE90DD3A-8B07-4C05-A70D-4AA1DA493633}" dt="2024-03-04T16:11:36.468" v="0" actId="47"/>
        <pc:sldMkLst>
          <pc:docMk/>
          <pc:sldMk cId="2472133182" sldId="489"/>
        </pc:sldMkLst>
      </pc:sldChg>
      <pc:sldChg chg="del">
        <pc:chgData name="Melanie David-Feveck" userId="9e4d456e-893c-4367-b601-72fce04ebd6b" providerId="ADAL" clId="{EE90DD3A-8B07-4C05-A70D-4AA1DA493633}" dt="2024-03-04T16:11:36.468" v="0" actId="47"/>
        <pc:sldMkLst>
          <pc:docMk/>
          <pc:sldMk cId="1711767990" sldId="490"/>
        </pc:sldMkLst>
      </pc:sldChg>
      <pc:sldChg chg="del">
        <pc:chgData name="Melanie David-Feveck" userId="9e4d456e-893c-4367-b601-72fce04ebd6b" providerId="ADAL" clId="{EE90DD3A-8B07-4C05-A70D-4AA1DA493633}" dt="2024-03-04T16:11:53.177" v="1" actId="47"/>
        <pc:sldMkLst>
          <pc:docMk/>
          <pc:sldMk cId="1875775254" sldId="492"/>
        </pc:sldMkLst>
      </pc:sldChg>
      <pc:sldChg chg="del">
        <pc:chgData name="Melanie David-Feveck" userId="9e4d456e-893c-4367-b601-72fce04ebd6b" providerId="ADAL" clId="{EE90DD3A-8B07-4C05-A70D-4AA1DA493633}" dt="2024-03-04T16:11:53.177" v="1" actId="47"/>
        <pc:sldMkLst>
          <pc:docMk/>
          <pc:sldMk cId="3735325047" sldId="493"/>
        </pc:sldMkLst>
      </pc:sldChg>
      <pc:sldChg chg="del">
        <pc:chgData name="Melanie David-Feveck" userId="9e4d456e-893c-4367-b601-72fce04ebd6b" providerId="ADAL" clId="{EE90DD3A-8B07-4C05-A70D-4AA1DA493633}" dt="2024-03-04T16:11:53.177" v="1" actId="47"/>
        <pc:sldMkLst>
          <pc:docMk/>
          <pc:sldMk cId="3949548102" sldId="494"/>
        </pc:sldMkLst>
      </pc:sldChg>
      <pc:sldChg chg="del">
        <pc:chgData name="Melanie David-Feveck" userId="9e4d456e-893c-4367-b601-72fce04ebd6b" providerId="ADAL" clId="{EE90DD3A-8B07-4C05-A70D-4AA1DA493633}" dt="2024-03-04T16:11:53.177" v="1" actId="47"/>
        <pc:sldMkLst>
          <pc:docMk/>
          <pc:sldMk cId="3827792318" sldId="495"/>
        </pc:sldMkLst>
      </pc:sldChg>
      <pc:sldChg chg="del">
        <pc:chgData name="Melanie David-Feveck" userId="9e4d456e-893c-4367-b601-72fce04ebd6b" providerId="ADAL" clId="{EE90DD3A-8B07-4C05-A70D-4AA1DA493633}" dt="2024-03-04T16:11:53.177" v="1" actId="47"/>
        <pc:sldMkLst>
          <pc:docMk/>
          <pc:sldMk cId="3243977985" sldId="496"/>
        </pc:sldMkLst>
      </pc:sldChg>
      <pc:sldChg chg="del">
        <pc:chgData name="Melanie David-Feveck" userId="9e4d456e-893c-4367-b601-72fce04ebd6b" providerId="ADAL" clId="{EE90DD3A-8B07-4C05-A70D-4AA1DA493633}" dt="2024-03-04T16:11:53.177" v="1" actId="47"/>
        <pc:sldMkLst>
          <pc:docMk/>
          <pc:sldMk cId="2331035921" sldId="497"/>
        </pc:sldMkLst>
      </pc:sldChg>
      <pc:sldMasterChg chg="del delSldLayout">
        <pc:chgData name="Melanie David-Feveck" userId="9e4d456e-893c-4367-b601-72fce04ebd6b" providerId="ADAL" clId="{EE90DD3A-8B07-4C05-A70D-4AA1DA493633}" dt="2024-03-04T16:11:36.468" v="0" actId="47"/>
        <pc:sldMasterMkLst>
          <pc:docMk/>
          <pc:sldMasterMk cId="1926497552" sldId="2147483661"/>
        </pc:sldMasterMkLst>
        <pc:sldLayoutChg chg="del">
          <pc:chgData name="Melanie David-Feveck" userId="9e4d456e-893c-4367-b601-72fce04ebd6b" providerId="ADAL" clId="{EE90DD3A-8B07-4C05-A70D-4AA1DA493633}" dt="2024-03-04T16:11:36.468" v="0" actId="47"/>
          <pc:sldLayoutMkLst>
            <pc:docMk/>
            <pc:sldMasterMk cId="1926497552" sldId="2147483661"/>
            <pc:sldLayoutMk cId="3509636175" sldId="2147483662"/>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1898099811" sldId="2147483663"/>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3255141331" sldId="2147483664"/>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2232822972" sldId="2147483665"/>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2343851447" sldId="2147483666"/>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3256557551" sldId="2147483667"/>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654735387" sldId="2147483668"/>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3834494304" sldId="2147483669"/>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2280983591" sldId="2147483670"/>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1157135564" sldId="2147483671"/>
          </pc:sldLayoutMkLst>
        </pc:sldLayoutChg>
        <pc:sldLayoutChg chg="del">
          <pc:chgData name="Melanie David-Feveck" userId="9e4d456e-893c-4367-b601-72fce04ebd6b" providerId="ADAL" clId="{EE90DD3A-8B07-4C05-A70D-4AA1DA493633}" dt="2024-03-04T16:11:36.468" v="0" actId="47"/>
          <pc:sldLayoutMkLst>
            <pc:docMk/>
            <pc:sldMasterMk cId="1926497552" sldId="2147483661"/>
            <pc:sldLayoutMk cId="3281175091"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ontserrat" panose="00000500000000000000" pitchFamily="50" charset="0"/>
                <a:ea typeface="+mn-ea"/>
                <a:cs typeface="+mn-cs"/>
              </a:defRPr>
            </a:pPr>
            <a:r>
              <a:rPr lang="en-GB" sz="1000" b="1">
                <a:latin typeface="Montserrat" panose="00000500000000000000" pitchFamily="50" charset="0"/>
              </a:rPr>
              <a:t>Percentage of CYP with documented evidence of communication regarding core elements of care planning</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barChart>
        <c:barDir val="col"/>
        <c:grouping val="clustered"/>
        <c:varyColors val="0"/>
        <c:ser>
          <c:idx val="0"/>
          <c:order val="0"/>
          <c:tx>
            <c:strRef>
              <c:f>Sheet1!$A$29</c:f>
              <c:strCache>
                <c:ptCount val="1"/>
                <c:pt idx="0">
                  <c:v>Prolonged seizures </c:v>
                </c:pt>
              </c:strCache>
            </c:strRef>
          </c:tx>
          <c:spPr>
            <a:solidFill>
              <a:schemeClr val="accent1"/>
            </a:solidFill>
            <a:ln>
              <a:noFill/>
            </a:ln>
            <a:effectLst/>
          </c:spPr>
          <c:invertIfNegative val="0"/>
          <c:cat>
            <c:numRef>
              <c:f>Sheet1!$B$28:$D$28</c:f>
              <c:numCache>
                <c:formatCode>General</c:formatCode>
                <c:ptCount val="3"/>
                <c:pt idx="0">
                  <c:v>2019</c:v>
                </c:pt>
                <c:pt idx="1">
                  <c:v>2020</c:v>
                </c:pt>
                <c:pt idx="2">
                  <c:v>2021</c:v>
                </c:pt>
              </c:numCache>
            </c:numRef>
          </c:cat>
          <c:val>
            <c:numRef>
              <c:f>Sheet1!$B$29:$D$29</c:f>
              <c:numCache>
                <c:formatCode>0%</c:formatCode>
                <c:ptCount val="3"/>
                <c:pt idx="0">
                  <c:v>1</c:v>
                </c:pt>
                <c:pt idx="1">
                  <c:v>1</c:v>
                </c:pt>
                <c:pt idx="2">
                  <c:v>1</c:v>
                </c:pt>
              </c:numCache>
            </c:numRef>
          </c:val>
          <c:extLst>
            <c:ext xmlns:c16="http://schemas.microsoft.com/office/drawing/2014/chart" uri="{C3380CC4-5D6E-409C-BE32-E72D297353CC}">
              <c16:uniqueId val="{00000000-783C-4A71-8981-B087AE68F9DE}"/>
            </c:ext>
          </c:extLst>
        </c:ser>
        <c:ser>
          <c:idx val="1"/>
          <c:order val="1"/>
          <c:tx>
            <c:strRef>
              <c:f>Sheet1!$A$30</c:f>
              <c:strCache>
                <c:ptCount val="1"/>
                <c:pt idx="0">
                  <c:v>General participation and risk</c:v>
                </c:pt>
              </c:strCache>
            </c:strRef>
          </c:tx>
          <c:spPr>
            <a:solidFill>
              <a:schemeClr val="accent2"/>
            </a:solidFill>
            <a:ln>
              <a:noFill/>
            </a:ln>
            <a:effectLst/>
          </c:spPr>
          <c:invertIfNegative val="0"/>
          <c:cat>
            <c:numRef>
              <c:f>Sheet1!$B$28:$D$28</c:f>
              <c:numCache>
                <c:formatCode>General</c:formatCode>
                <c:ptCount val="3"/>
                <c:pt idx="0">
                  <c:v>2019</c:v>
                </c:pt>
                <c:pt idx="1">
                  <c:v>2020</c:v>
                </c:pt>
                <c:pt idx="2">
                  <c:v>2021</c:v>
                </c:pt>
              </c:numCache>
            </c:numRef>
          </c:cat>
          <c:val>
            <c:numRef>
              <c:f>Sheet1!$B$30:$D$30</c:f>
              <c:numCache>
                <c:formatCode>0%</c:formatCode>
                <c:ptCount val="3"/>
                <c:pt idx="0">
                  <c:v>0.93</c:v>
                </c:pt>
                <c:pt idx="1">
                  <c:v>0.95</c:v>
                </c:pt>
                <c:pt idx="2">
                  <c:v>0.94</c:v>
                </c:pt>
              </c:numCache>
            </c:numRef>
          </c:val>
          <c:extLst>
            <c:ext xmlns:c16="http://schemas.microsoft.com/office/drawing/2014/chart" uri="{C3380CC4-5D6E-409C-BE32-E72D297353CC}">
              <c16:uniqueId val="{00000001-783C-4A71-8981-B087AE68F9DE}"/>
            </c:ext>
          </c:extLst>
        </c:ser>
        <c:ser>
          <c:idx val="2"/>
          <c:order val="2"/>
          <c:tx>
            <c:strRef>
              <c:f>Sheet1!$A$31</c:f>
              <c:strCache>
                <c:ptCount val="1"/>
                <c:pt idx="0">
                  <c:v>First aid</c:v>
                </c:pt>
              </c:strCache>
            </c:strRef>
          </c:tx>
          <c:spPr>
            <a:solidFill>
              <a:schemeClr val="accent3"/>
            </a:solidFill>
            <a:ln>
              <a:noFill/>
            </a:ln>
            <a:effectLst/>
          </c:spPr>
          <c:invertIfNegative val="0"/>
          <c:cat>
            <c:numRef>
              <c:f>Sheet1!$B$28:$D$28</c:f>
              <c:numCache>
                <c:formatCode>General</c:formatCode>
                <c:ptCount val="3"/>
                <c:pt idx="0">
                  <c:v>2019</c:v>
                </c:pt>
                <c:pt idx="1">
                  <c:v>2020</c:v>
                </c:pt>
                <c:pt idx="2">
                  <c:v>2021</c:v>
                </c:pt>
              </c:numCache>
            </c:numRef>
          </c:cat>
          <c:val>
            <c:numRef>
              <c:f>Sheet1!$B$31:$D$31</c:f>
              <c:numCache>
                <c:formatCode>0%</c:formatCode>
                <c:ptCount val="3"/>
                <c:pt idx="0">
                  <c:v>0.93</c:v>
                </c:pt>
                <c:pt idx="1">
                  <c:v>0.95</c:v>
                </c:pt>
                <c:pt idx="2">
                  <c:v>1</c:v>
                </c:pt>
              </c:numCache>
            </c:numRef>
          </c:val>
          <c:extLst>
            <c:ext xmlns:c16="http://schemas.microsoft.com/office/drawing/2014/chart" uri="{C3380CC4-5D6E-409C-BE32-E72D297353CC}">
              <c16:uniqueId val="{00000002-783C-4A71-8981-B087AE68F9DE}"/>
            </c:ext>
          </c:extLst>
        </c:ser>
        <c:ser>
          <c:idx val="3"/>
          <c:order val="3"/>
          <c:tx>
            <c:strRef>
              <c:f>Sheet1!$A$32</c:f>
              <c:strCache>
                <c:ptCount val="1"/>
                <c:pt idx="0">
                  <c:v>Water safety</c:v>
                </c:pt>
              </c:strCache>
            </c:strRef>
          </c:tx>
          <c:spPr>
            <a:solidFill>
              <a:schemeClr val="accent4"/>
            </a:solidFill>
            <a:ln>
              <a:noFill/>
            </a:ln>
            <a:effectLst/>
          </c:spPr>
          <c:invertIfNegative val="0"/>
          <c:cat>
            <c:numRef>
              <c:f>Sheet1!$B$28:$D$28</c:f>
              <c:numCache>
                <c:formatCode>General</c:formatCode>
                <c:ptCount val="3"/>
                <c:pt idx="0">
                  <c:v>2019</c:v>
                </c:pt>
                <c:pt idx="1">
                  <c:v>2020</c:v>
                </c:pt>
                <c:pt idx="2">
                  <c:v>2021</c:v>
                </c:pt>
              </c:numCache>
            </c:numRef>
          </c:cat>
          <c:val>
            <c:numRef>
              <c:f>Sheet1!$B$32:$D$32</c:f>
              <c:numCache>
                <c:formatCode>0%</c:formatCode>
                <c:ptCount val="3"/>
                <c:pt idx="0">
                  <c:v>0.93</c:v>
                </c:pt>
                <c:pt idx="1">
                  <c:v>0.82</c:v>
                </c:pt>
                <c:pt idx="2">
                  <c:v>0.97</c:v>
                </c:pt>
              </c:numCache>
            </c:numRef>
          </c:val>
          <c:extLst>
            <c:ext xmlns:c16="http://schemas.microsoft.com/office/drawing/2014/chart" uri="{C3380CC4-5D6E-409C-BE32-E72D297353CC}">
              <c16:uniqueId val="{00000003-783C-4A71-8981-B087AE68F9DE}"/>
            </c:ext>
          </c:extLst>
        </c:ser>
        <c:ser>
          <c:idx val="4"/>
          <c:order val="4"/>
          <c:tx>
            <c:strRef>
              <c:f>Sheet1!$A$33</c:f>
              <c:strCache>
                <c:ptCount val="1"/>
                <c:pt idx="0">
                  <c:v>Service contact details</c:v>
                </c:pt>
              </c:strCache>
            </c:strRef>
          </c:tx>
          <c:spPr>
            <a:solidFill>
              <a:schemeClr val="accent5"/>
            </a:solidFill>
            <a:ln>
              <a:noFill/>
            </a:ln>
            <a:effectLst/>
          </c:spPr>
          <c:invertIfNegative val="0"/>
          <c:cat>
            <c:numRef>
              <c:f>Sheet1!$B$28:$D$28</c:f>
              <c:numCache>
                <c:formatCode>General</c:formatCode>
                <c:ptCount val="3"/>
                <c:pt idx="0">
                  <c:v>2019</c:v>
                </c:pt>
                <c:pt idx="1">
                  <c:v>2020</c:v>
                </c:pt>
                <c:pt idx="2">
                  <c:v>2021</c:v>
                </c:pt>
              </c:numCache>
            </c:numRef>
          </c:cat>
          <c:val>
            <c:numRef>
              <c:f>Sheet1!$B$33:$D$33</c:f>
              <c:numCache>
                <c:formatCode>0%</c:formatCode>
                <c:ptCount val="3"/>
                <c:pt idx="0">
                  <c:v>0.93</c:v>
                </c:pt>
                <c:pt idx="1">
                  <c:v>0.95</c:v>
                </c:pt>
                <c:pt idx="2">
                  <c:v>1</c:v>
                </c:pt>
              </c:numCache>
            </c:numRef>
          </c:val>
          <c:extLst>
            <c:ext xmlns:c16="http://schemas.microsoft.com/office/drawing/2014/chart" uri="{C3380CC4-5D6E-409C-BE32-E72D297353CC}">
              <c16:uniqueId val="{00000004-783C-4A71-8981-B087AE68F9DE}"/>
            </c:ext>
          </c:extLst>
        </c:ser>
        <c:dLbls>
          <c:showLegendKey val="0"/>
          <c:showVal val="0"/>
          <c:showCatName val="0"/>
          <c:showSerName val="0"/>
          <c:showPercent val="0"/>
          <c:showBubbleSize val="0"/>
        </c:dLbls>
        <c:gapWidth val="219"/>
        <c:overlap val="-27"/>
        <c:axId val="1375447471"/>
        <c:axId val="1375437871"/>
      </c:barChart>
      <c:catAx>
        <c:axId val="137544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437871"/>
        <c:crosses val="autoZero"/>
        <c:auto val="1"/>
        <c:lblAlgn val="ctr"/>
        <c:lblOffset val="100"/>
        <c:noMultiLvlLbl val="0"/>
      </c:catAx>
      <c:valAx>
        <c:axId val="13754378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447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ontserrat" panose="00000500000000000000" pitchFamily="50" charset="0"/>
                <a:ea typeface="+mn-ea"/>
                <a:cs typeface="+mn-cs"/>
              </a:defRPr>
            </a:pPr>
            <a:r>
              <a:rPr lang="en-GB" sz="1000" b="1">
                <a:latin typeface="Montserrat" panose="00000500000000000000" pitchFamily="50" charset="0"/>
              </a:rPr>
              <a:t>Percentage of CYP with documented evidence of communication regarding core elements of care planning</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barChart>
        <c:barDir val="col"/>
        <c:grouping val="clustered"/>
        <c:varyColors val="0"/>
        <c:ser>
          <c:idx val="0"/>
          <c:order val="0"/>
          <c:tx>
            <c:strRef>
              <c:f>Sheet1!$A$37</c:f>
              <c:strCache>
                <c:ptCount val="1"/>
                <c:pt idx="0">
                  <c:v>Core elements </c:v>
                </c:pt>
              </c:strCache>
            </c:strRef>
          </c:tx>
          <c:spPr>
            <a:solidFill>
              <a:schemeClr val="accent1"/>
            </a:solidFill>
            <a:ln>
              <a:noFill/>
            </a:ln>
            <a:effectLst/>
          </c:spPr>
          <c:invertIfNegative val="0"/>
          <c:cat>
            <c:strRef>
              <c:f>Sheet1!$B$36:$F$36</c:f>
              <c:strCache>
                <c:ptCount val="5"/>
                <c:pt idx="0">
                  <c:v>2019</c:v>
                </c:pt>
                <c:pt idx="1">
                  <c:v>2020</c:v>
                </c:pt>
                <c:pt idx="2">
                  <c:v>2021</c:v>
                </c:pt>
                <c:pt idx="3">
                  <c:v>2021 Regional network - ORENG</c:v>
                </c:pt>
                <c:pt idx="4">
                  <c:v>2021 England &amp; Wales</c:v>
                </c:pt>
              </c:strCache>
            </c:strRef>
          </c:cat>
          <c:val>
            <c:numRef>
              <c:f>Sheet1!$B$37:$F$37</c:f>
              <c:numCache>
                <c:formatCode>0%</c:formatCode>
                <c:ptCount val="5"/>
                <c:pt idx="0">
                  <c:v>0.93</c:v>
                </c:pt>
                <c:pt idx="1">
                  <c:v>0.82</c:v>
                </c:pt>
                <c:pt idx="2">
                  <c:v>0.91</c:v>
                </c:pt>
                <c:pt idx="3">
                  <c:v>0.88</c:v>
                </c:pt>
                <c:pt idx="4">
                  <c:v>0.75</c:v>
                </c:pt>
              </c:numCache>
            </c:numRef>
          </c:val>
          <c:extLst>
            <c:ext xmlns:c16="http://schemas.microsoft.com/office/drawing/2014/chart" uri="{C3380CC4-5D6E-409C-BE32-E72D297353CC}">
              <c16:uniqueId val="{00000000-9FBE-40F4-BD8B-AA2E1F9A0670}"/>
            </c:ext>
          </c:extLst>
        </c:ser>
        <c:dLbls>
          <c:showLegendKey val="0"/>
          <c:showVal val="0"/>
          <c:showCatName val="0"/>
          <c:showSerName val="0"/>
          <c:showPercent val="0"/>
          <c:showBubbleSize val="0"/>
        </c:dLbls>
        <c:gapWidth val="219"/>
        <c:overlap val="-27"/>
        <c:axId val="1375440271"/>
        <c:axId val="1375455151"/>
      </c:barChart>
      <c:catAx>
        <c:axId val="137544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1375455151"/>
        <c:crosses val="autoZero"/>
        <c:auto val="1"/>
        <c:lblAlgn val="ctr"/>
        <c:lblOffset val="100"/>
        <c:noMultiLvlLbl val="0"/>
      </c:catAx>
      <c:valAx>
        <c:axId val="13754551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1375440271"/>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04/03/2024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1</a:t>
            </a:fld>
            <a:endParaRPr lang="en-GB"/>
          </a:p>
        </p:txBody>
      </p:sp>
    </p:spTree>
    <p:extLst>
      <p:ext uri="{BB962C8B-B14F-4D97-AF65-F5344CB8AC3E}">
        <p14:creationId xmlns:p14="http://schemas.microsoft.com/office/powerpoint/2010/main" val="341803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2</a:t>
            </a:fld>
            <a:endParaRPr lang="en-GB"/>
          </a:p>
        </p:txBody>
      </p:sp>
    </p:spTree>
    <p:extLst>
      <p:ext uri="{BB962C8B-B14F-4D97-AF65-F5344CB8AC3E}">
        <p14:creationId xmlns:p14="http://schemas.microsoft.com/office/powerpoint/2010/main" val="8062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727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04/03/2024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eqip.rcpch.ac.uk/wp-content/uploads/sites/19/2022/02/doncaster_and_bassetlaw_teaching_hospitals_nhs_foundation_trust_eqip_team.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49947" y="756136"/>
            <a:ext cx="8543536" cy="4387364"/>
          </a:xfrm>
        </p:spPr>
        <p:txBody>
          <a:bodyPr>
            <a:normAutofit fontScale="77500" lnSpcReduction="20000"/>
          </a:bodyPr>
          <a:lstStyle/>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2600" b="1" dirty="0">
                <a:solidFill>
                  <a:schemeClr val="accent1"/>
                </a:solidFill>
              </a:rPr>
              <a:t>Development of signposted information pack</a:t>
            </a:r>
          </a:p>
          <a:p>
            <a:pPr marL="0" indent="0" algn="just">
              <a:buNone/>
            </a:pPr>
            <a:endParaRPr lang="en-GB" sz="2600" b="1" dirty="0">
              <a:solidFill>
                <a:schemeClr val="accent1"/>
              </a:solidFill>
            </a:endParaRPr>
          </a:p>
          <a:p>
            <a:pPr marL="0" indent="0" algn="just">
              <a:buNone/>
            </a:pPr>
            <a:r>
              <a:rPr lang="en-GB" sz="1900" b="1" dirty="0">
                <a:solidFill>
                  <a:schemeClr val="tx1"/>
                </a:solidFill>
              </a:rPr>
              <a:t>Doncaster and Bassetlaw Teaching Hospitals NHS Foundation Trust</a:t>
            </a:r>
            <a:endParaRPr lang="en-GB" sz="19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4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buNone/>
            </a:pPr>
            <a:endParaRPr lang="en-GB" sz="1400" b="1" dirty="0">
              <a:solidFill>
                <a:schemeClr val="tx1"/>
              </a:solidFill>
              <a:latin typeface="Montserrat" panose="00000500000000000000" pitchFamily="50" charset="0"/>
              <a:cs typeface="Arial" panose="020B0604020202020204" pitchFamily="34" charset="0"/>
            </a:endParaRP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Dr Vivek Desai, Consultant paediatrician special interest in epilepsy, Doncaster</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Dr Suhail Habib, Consultant paediatrician special interest in epilepsy, Doncaster</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Dr Bhupendra Singh, Consultant paediatrician special interest in epilepsy, Bassetlaw</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John Monaghan, Epilepsy specialist nurse, Doncaster</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Carys Amies, Epilepsy specialist nurse, </a:t>
            </a:r>
            <a:r>
              <a:rPr lang="en-GB" sz="1400" dirty="0" err="1">
                <a:solidFill>
                  <a:schemeClr val="tx1"/>
                </a:solidFill>
                <a:latin typeface="Montserrat" panose="00000500000000000000" pitchFamily="50" charset="0"/>
                <a:cs typeface="Arial" panose="020B0604020202020204" pitchFamily="34" charset="0"/>
              </a:rPr>
              <a:t>Bassettlaw</a:t>
            </a:r>
            <a:endParaRPr lang="en-GB" sz="1400" dirty="0">
              <a:solidFill>
                <a:schemeClr val="tx1"/>
              </a:solidFill>
              <a:latin typeface="Montserrat" panose="00000500000000000000" pitchFamily="50" charset="0"/>
              <a:cs typeface="Arial" panose="020B0604020202020204" pitchFamily="34" charset="0"/>
            </a:endParaRP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Jeanette Goodwin, Secretary Admin/Support for epilepsy</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Natasha Lloyd, Dietician, Doncaster</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Gemma Wilson, Physiotherapy, Doncaster</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Emma Cribb, Dietician Bassetlaw</a:t>
            </a:r>
          </a:p>
          <a:p>
            <a:pPr marL="0" indent="0" algn="just">
              <a:lnSpc>
                <a:spcPct val="120000"/>
              </a:lnSpc>
              <a:buNone/>
            </a:pPr>
            <a:r>
              <a:rPr lang="en-GB" sz="1400" dirty="0">
                <a:solidFill>
                  <a:schemeClr val="tx1"/>
                </a:solidFill>
                <a:latin typeface="Montserrat" panose="00000500000000000000" pitchFamily="50" charset="0"/>
                <a:cs typeface="Arial" panose="020B0604020202020204" pitchFamily="34" charset="0"/>
              </a:rPr>
              <a:t>Kerry Jackson, Occupational Therapy, Doncaster</a:t>
            </a:r>
          </a:p>
          <a:p>
            <a:pPr marL="0" indent="0" algn="just">
              <a:buNone/>
            </a:pPr>
            <a:endParaRPr lang="en-GB" sz="1600" dirty="0">
              <a:solidFill>
                <a:schemeClr val="tx1"/>
              </a:solidFill>
              <a:latin typeface="Montserrat" panose="00000500000000000000" pitchFamily="50" charset="0"/>
              <a:cs typeface="Arial" panose="020B0604020202020204" pitchFamily="34" charset="0"/>
            </a:endParaRPr>
          </a:p>
          <a:p>
            <a:pPr marL="0" indent="0" algn="just">
              <a:buNone/>
            </a:pPr>
            <a:endParaRPr lang="en-GB" sz="1400" dirty="0">
              <a:solidFill>
                <a:schemeClr val="tx1"/>
              </a:solidFill>
              <a:latin typeface="Montserrat" panose="00000500000000000000" pitchFamily="50" charset="0"/>
              <a:cs typeface="Arial" panose="020B0604020202020204" pitchFamily="34" charset="0"/>
            </a:endParaRPr>
          </a:p>
          <a:p>
            <a:pPr marL="0" indent="0" algn="just">
              <a:buNone/>
            </a:pPr>
            <a:r>
              <a:rPr lang="en-GB" sz="14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a:t>
            </a:r>
          </a:p>
          <a:p>
            <a:pPr marL="0" indent="0" algn="just">
              <a:buNone/>
            </a:pPr>
            <a:endParaRPr lang="en-GB" sz="12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D9BDCC9F-63E5-8D1F-D710-AE1CCB87B31D}"/>
              </a:ext>
            </a:extLst>
          </p:cNvPr>
          <p:cNvSpPr txBox="1"/>
          <p:nvPr/>
        </p:nvSpPr>
        <p:spPr>
          <a:xfrm>
            <a:off x="251520" y="123478"/>
            <a:ext cx="6480720"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80840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4" name="Content Placeholder 3">
            <a:extLst>
              <a:ext uri="{FF2B5EF4-FFF2-40B4-BE49-F238E27FC236}">
                <a16:creationId xmlns:a16="http://schemas.microsoft.com/office/drawing/2014/main" id="{B55DA54E-D955-5A40-1EDD-1EC96926936D}"/>
              </a:ext>
            </a:extLst>
          </p:cNvPr>
          <p:cNvSpPr>
            <a:spLocks noGrp="1"/>
          </p:cNvSpPr>
          <p:nvPr>
            <p:ph idx="1"/>
          </p:nvPr>
        </p:nvSpPr>
        <p:spPr>
          <a:xfrm>
            <a:off x="5794065" y="1059582"/>
            <a:ext cx="2664295" cy="3387824"/>
          </a:xfrm>
        </p:spPr>
        <p:txBody>
          <a:bodyPr>
            <a:noAutofit/>
          </a:bodyPr>
          <a:lstStyle/>
          <a:p>
            <a:pPr marL="0" indent="0" algn="just">
              <a:buNone/>
            </a:pPr>
            <a:r>
              <a:rPr lang="en-GB" sz="1100" dirty="0">
                <a:solidFill>
                  <a:schemeClr val="tx1"/>
                </a:solidFill>
                <a:latin typeface="Montserrat" panose="00000500000000000000" pitchFamily="50" charset="0"/>
                <a:cs typeface="Arial" panose="020B0604020202020204" pitchFamily="34" charset="0"/>
              </a:rPr>
              <a:t>Page two of leaflet for schools. </a:t>
            </a:r>
          </a:p>
        </p:txBody>
      </p:sp>
      <p:pic>
        <p:nvPicPr>
          <p:cNvPr id="8" name="Picture 7">
            <a:extLst>
              <a:ext uri="{FF2B5EF4-FFF2-40B4-BE49-F238E27FC236}">
                <a16:creationId xmlns:a16="http://schemas.microsoft.com/office/drawing/2014/main" id="{2F35EAA0-188C-389C-54C4-9C730548FCB5}"/>
              </a:ext>
            </a:extLst>
          </p:cNvPr>
          <p:cNvPicPr>
            <a:picLocks noChangeAspect="1"/>
          </p:cNvPicPr>
          <p:nvPr/>
        </p:nvPicPr>
        <p:blipFill>
          <a:blip r:embed="rId2"/>
          <a:stretch>
            <a:fillRect/>
          </a:stretch>
        </p:blipFill>
        <p:spPr>
          <a:xfrm>
            <a:off x="685640" y="1059582"/>
            <a:ext cx="4763848" cy="3280463"/>
          </a:xfrm>
          <a:prstGeom prst="rect">
            <a:avLst/>
          </a:prstGeom>
          <a:ln>
            <a:solidFill>
              <a:srgbClr val="7030A0"/>
            </a:solidFill>
          </a:ln>
        </p:spPr>
      </p:pic>
    </p:spTree>
    <p:extLst>
      <p:ext uri="{BB962C8B-B14F-4D97-AF65-F5344CB8AC3E}">
        <p14:creationId xmlns:p14="http://schemas.microsoft.com/office/powerpoint/2010/main" val="26868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graphicFrame>
        <p:nvGraphicFramePr>
          <p:cNvPr id="6" name="Content Placeholder 5">
            <a:extLst>
              <a:ext uri="{FF2B5EF4-FFF2-40B4-BE49-F238E27FC236}">
                <a16:creationId xmlns:a16="http://schemas.microsoft.com/office/drawing/2014/main" id="{CC6B545C-196C-2150-E999-EA23B1DF673F}"/>
              </a:ext>
            </a:extLst>
          </p:cNvPr>
          <p:cNvGraphicFramePr>
            <a:graphicFrameLocks noGrp="1"/>
          </p:cNvGraphicFramePr>
          <p:nvPr>
            <p:ph idx="1"/>
            <p:extLst>
              <p:ext uri="{D42A27DB-BD31-4B8C-83A1-F6EECF244321}">
                <p14:modId xmlns:p14="http://schemas.microsoft.com/office/powerpoint/2010/main" val="3492474131"/>
              </p:ext>
            </p:extLst>
          </p:nvPr>
        </p:nvGraphicFramePr>
        <p:xfrm>
          <a:off x="6372200" y="824793"/>
          <a:ext cx="2304255" cy="2561560"/>
        </p:xfrm>
        <a:graphic>
          <a:graphicData uri="http://schemas.openxmlformats.org/drawingml/2006/table">
            <a:tbl>
              <a:tblPr/>
              <a:tblGrid>
                <a:gridCol w="1152128">
                  <a:extLst>
                    <a:ext uri="{9D8B030D-6E8A-4147-A177-3AD203B41FA5}">
                      <a16:colId xmlns:a16="http://schemas.microsoft.com/office/drawing/2014/main" val="42182447"/>
                    </a:ext>
                  </a:extLst>
                </a:gridCol>
                <a:gridCol w="1152127">
                  <a:extLst>
                    <a:ext uri="{9D8B030D-6E8A-4147-A177-3AD203B41FA5}">
                      <a16:colId xmlns:a16="http://schemas.microsoft.com/office/drawing/2014/main" val="3991278581"/>
                    </a:ext>
                  </a:extLst>
                </a:gridCol>
              </a:tblGrid>
              <a:tr h="196205">
                <a:tc gridSpan="2">
                  <a:txBody>
                    <a:bodyPr/>
                    <a:lstStyle/>
                    <a:p>
                      <a:pPr algn="ctr" rtl="0" fontAlgn="base"/>
                      <a:r>
                        <a:rPr lang="en-GB" sz="900" b="0" i="0" dirty="0">
                          <a:effectLst/>
                          <a:latin typeface="Montserrat" panose="00000500000000000000" pitchFamily="50" charset="0"/>
                          <a:cs typeface="Arial" panose="020B0604020202020204" pitchFamily="34" charset="0"/>
                        </a:rPr>
                        <a:t>Patients voting results </a:t>
                      </a: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92568737"/>
                  </a:ext>
                </a:extLst>
              </a:tr>
              <a:tr h="558920">
                <a:tc>
                  <a:txBody>
                    <a:bodyPr/>
                    <a:lstStyle/>
                    <a:p>
                      <a:pPr algn="l" rtl="0" fontAlgn="base"/>
                      <a:r>
                        <a:rPr lang="en-GB" sz="900" b="0" i="0" dirty="0">
                          <a:effectLst/>
                          <a:latin typeface="Montserrat" panose="00000500000000000000" pitchFamily="50" charset="0"/>
                          <a:cs typeface="Arial" panose="020B0604020202020204" pitchFamily="34" charset="0"/>
                        </a:rPr>
                        <a:t>What is Epilepsy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10</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Clinic location and environment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4</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226084"/>
                  </a:ext>
                </a:extLst>
              </a:tr>
              <a:tr h="576064">
                <a:tc>
                  <a:txBody>
                    <a:bodyPr/>
                    <a:lstStyle/>
                    <a:p>
                      <a:pPr algn="l" rtl="0" fontAlgn="base"/>
                      <a:r>
                        <a:rPr lang="en-GB" sz="900" b="0" i="0" dirty="0">
                          <a:effectLst/>
                          <a:latin typeface="Montserrat" panose="00000500000000000000" pitchFamily="50" charset="0"/>
                          <a:cs typeface="Arial" panose="020B0604020202020204" pitchFamily="34" charset="0"/>
                        </a:rPr>
                        <a:t>Contact details of the team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0</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First aid training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8</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376216"/>
                  </a:ext>
                </a:extLst>
              </a:tr>
              <a:tr h="576064">
                <a:tc>
                  <a:txBody>
                    <a:bodyPr/>
                    <a:lstStyle/>
                    <a:p>
                      <a:pPr algn="l" rtl="0" fontAlgn="base"/>
                      <a:r>
                        <a:rPr lang="en-GB" sz="900" b="0" i="0" dirty="0">
                          <a:effectLst/>
                          <a:latin typeface="Montserrat" panose="00000500000000000000" pitchFamily="50" charset="0"/>
                          <a:cs typeface="Arial" panose="020B0604020202020204" pitchFamily="34" charset="0"/>
                        </a:rPr>
                        <a:t>Signposted websites details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3</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Safety measures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6</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08702"/>
                  </a:ext>
                </a:extLst>
              </a:tr>
              <a:tr h="576064">
                <a:tc>
                  <a:txBody>
                    <a:bodyPr/>
                    <a:lstStyle/>
                    <a:p>
                      <a:pPr algn="l" rtl="0" fontAlgn="base"/>
                      <a:r>
                        <a:rPr lang="en-GB" sz="900" b="0" i="0" dirty="0">
                          <a:effectLst/>
                          <a:latin typeface="Montserrat" panose="00000500000000000000" pitchFamily="50" charset="0"/>
                          <a:cs typeface="Arial" panose="020B0604020202020204" pitchFamily="34" charset="0"/>
                        </a:rPr>
                        <a:t>Details of support groups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8</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How to inform school  </a:t>
                      </a:r>
                    </a:p>
                    <a:p>
                      <a:pPr algn="l" rtl="0" fontAlgn="base"/>
                      <a:r>
                        <a:rPr lang="en-GB" sz="900" b="1" i="0" dirty="0">
                          <a:solidFill>
                            <a:srgbClr val="FF0000"/>
                          </a:solidFill>
                          <a:effectLst/>
                          <a:latin typeface="Montserrat" panose="00000500000000000000" pitchFamily="50" charset="0"/>
                          <a:cs typeface="Arial" panose="020B0604020202020204" pitchFamily="34" charset="0"/>
                        </a:rPr>
                        <a:t>9</a:t>
                      </a:r>
                      <a:r>
                        <a:rPr lang="en-GB" sz="900" b="0" i="0" dirty="0">
                          <a:solidFill>
                            <a:srgbClr val="FF000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3784" marR="73784" marT="36892" marB="368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41720"/>
                  </a:ext>
                </a:extLst>
              </a:tr>
            </a:tbl>
          </a:graphicData>
        </a:graphic>
      </p:graphicFrame>
      <p:pic>
        <p:nvPicPr>
          <p:cNvPr id="2050" name="Picture 2" descr="A picture containing food&#10;&#10;Description automatically generated">
            <a:extLst>
              <a:ext uri="{FF2B5EF4-FFF2-40B4-BE49-F238E27FC236}">
                <a16:creationId xmlns:a16="http://schemas.microsoft.com/office/drawing/2014/main" id="{F402314E-901D-4D2D-5A19-F020207C6DF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67942" y="824793"/>
            <a:ext cx="2778813" cy="1852542"/>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2052" name="Picture 4" descr="A picture containing text&#10;&#10;Description automatically generated">
            <a:extLst>
              <a:ext uri="{FF2B5EF4-FFF2-40B4-BE49-F238E27FC236}">
                <a16:creationId xmlns:a16="http://schemas.microsoft.com/office/drawing/2014/main" id="{762C2123-CA57-73E1-432A-EE5945FDD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942" y="2953122"/>
            <a:ext cx="2778813" cy="1984867"/>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40B9A12B-336F-A1C6-378C-27C629775B2D}"/>
              </a:ext>
            </a:extLst>
          </p:cNvPr>
          <p:cNvGraphicFramePr>
            <a:graphicFrameLocks noGrp="1"/>
          </p:cNvGraphicFramePr>
          <p:nvPr>
            <p:extLst>
              <p:ext uri="{D42A27DB-BD31-4B8C-83A1-F6EECF244321}">
                <p14:modId xmlns:p14="http://schemas.microsoft.com/office/powerpoint/2010/main" val="3313146656"/>
              </p:ext>
            </p:extLst>
          </p:nvPr>
        </p:nvGraphicFramePr>
        <p:xfrm>
          <a:off x="277074" y="2575692"/>
          <a:ext cx="2380074" cy="2448272"/>
        </p:xfrm>
        <a:graphic>
          <a:graphicData uri="http://schemas.openxmlformats.org/drawingml/2006/table">
            <a:tbl>
              <a:tblPr/>
              <a:tblGrid>
                <a:gridCol w="1181627">
                  <a:extLst>
                    <a:ext uri="{9D8B030D-6E8A-4147-A177-3AD203B41FA5}">
                      <a16:colId xmlns:a16="http://schemas.microsoft.com/office/drawing/2014/main" val="1574427397"/>
                    </a:ext>
                  </a:extLst>
                </a:gridCol>
                <a:gridCol w="1198447">
                  <a:extLst>
                    <a:ext uri="{9D8B030D-6E8A-4147-A177-3AD203B41FA5}">
                      <a16:colId xmlns:a16="http://schemas.microsoft.com/office/drawing/2014/main" val="2863042236"/>
                    </a:ext>
                  </a:extLst>
                </a:gridCol>
              </a:tblGrid>
              <a:tr h="221514">
                <a:tc gridSpan="2">
                  <a:txBody>
                    <a:bodyPr/>
                    <a:lstStyle/>
                    <a:p>
                      <a:pPr algn="ctr" rtl="0" fontAlgn="base"/>
                      <a:r>
                        <a:rPr lang="en-GB" sz="900" b="0" i="0" dirty="0">
                          <a:effectLst/>
                          <a:latin typeface="Montserrat" panose="00000500000000000000" pitchFamily="50" charset="0"/>
                          <a:cs typeface="Arial" panose="020B0604020202020204" pitchFamily="34" charset="0"/>
                        </a:rPr>
                        <a:t>Staff star voting results  </a:t>
                      </a: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5022955"/>
                  </a:ext>
                </a:extLst>
              </a:tr>
              <a:tr h="523759">
                <a:tc>
                  <a:txBody>
                    <a:bodyPr/>
                    <a:lstStyle/>
                    <a:p>
                      <a:pPr algn="l" rtl="0" fontAlgn="base"/>
                      <a:r>
                        <a:rPr lang="en-GB" sz="900" b="0" i="0" dirty="0">
                          <a:effectLst/>
                          <a:latin typeface="Montserrat" panose="00000500000000000000" pitchFamily="50" charset="0"/>
                          <a:cs typeface="Arial" panose="020B0604020202020204" pitchFamily="34" charset="0"/>
                        </a:rPr>
                        <a:t>What is Epilepsy </a:t>
                      </a:r>
                    </a:p>
                    <a:p>
                      <a:pPr algn="l" rtl="0" fontAlgn="base"/>
                      <a:r>
                        <a:rPr lang="en-GB" sz="900" b="1" i="0" dirty="0">
                          <a:solidFill>
                            <a:srgbClr val="00B050"/>
                          </a:solidFill>
                          <a:effectLst/>
                          <a:latin typeface="Montserrat" panose="00000500000000000000" pitchFamily="50" charset="0"/>
                          <a:cs typeface="Arial" panose="020B0604020202020204" pitchFamily="34" charset="0"/>
                        </a:rPr>
                        <a:t>9</a:t>
                      </a:r>
                      <a:r>
                        <a:rPr lang="en-GB" sz="900" b="0" i="0" dirty="0">
                          <a:solidFill>
                            <a:srgbClr val="00B05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Clinic location and environment </a:t>
                      </a:r>
                    </a:p>
                    <a:p>
                      <a:pPr algn="l" rtl="0" fontAlgn="base"/>
                      <a:r>
                        <a:rPr lang="en-GB" sz="900" b="0" i="0" dirty="0">
                          <a:solidFill>
                            <a:srgbClr val="00B050"/>
                          </a:solidFill>
                          <a:effectLst/>
                          <a:latin typeface="Montserrat" panose="00000500000000000000" pitchFamily="50" charset="0"/>
                          <a:cs typeface="Arial" panose="020B0604020202020204" pitchFamily="34" charset="0"/>
                        </a:rPr>
                        <a:t>0 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126528"/>
                  </a:ext>
                </a:extLst>
              </a:tr>
              <a:tr h="543742">
                <a:tc>
                  <a:txBody>
                    <a:bodyPr/>
                    <a:lstStyle/>
                    <a:p>
                      <a:pPr algn="l" rtl="0" fontAlgn="base"/>
                      <a:r>
                        <a:rPr lang="en-GB" sz="900" b="0" i="0" dirty="0">
                          <a:effectLst/>
                          <a:latin typeface="Montserrat" panose="00000500000000000000" pitchFamily="50" charset="0"/>
                          <a:cs typeface="Arial" panose="020B0604020202020204" pitchFamily="34" charset="0"/>
                        </a:rPr>
                        <a:t>Contact details of the team </a:t>
                      </a:r>
                    </a:p>
                    <a:p>
                      <a:pPr algn="l" rtl="0" fontAlgn="base"/>
                      <a:r>
                        <a:rPr lang="en-GB" sz="900" b="1" i="0" dirty="0">
                          <a:solidFill>
                            <a:srgbClr val="00B050"/>
                          </a:solidFill>
                          <a:effectLst/>
                          <a:latin typeface="Montserrat" panose="00000500000000000000" pitchFamily="50" charset="0"/>
                          <a:cs typeface="Arial" panose="020B0604020202020204" pitchFamily="34" charset="0"/>
                        </a:rPr>
                        <a:t>9</a:t>
                      </a:r>
                      <a:r>
                        <a:rPr lang="en-GB" sz="900" b="0" i="0" dirty="0">
                          <a:solidFill>
                            <a:srgbClr val="00B05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First aid training </a:t>
                      </a:r>
                    </a:p>
                    <a:p>
                      <a:pPr algn="l" rtl="0" fontAlgn="base"/>
                      <a:r>
                        <a:rPr lang="en-GB" sz="900" b="1" i="0" dirty="0">
                          <a:solidFill>
                            <a:srgbClr val="00B050"/>
                          </a:solidFill>
                          <a:effectLst/>
                          <a:latin typeface="Montserrat" panose="00000500000000000000" pitchFamily="50" charset="0"/>
                          <a:cs typeface="Arial" panose="020B0604020202020204" pitchFamily="34" charset="0"/>
                        </a:rPr>
                        <a:t>7</a:t>
                      </a:r>
                      <a:r>
                        <a:rPr lang="en-GB" sz="900" b="0" i="0" dirty="0">
                          <a:solidFill>
                            <a:srgbClr val="00B05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531542"/>
                  </a:ext>
                </a:extLst>
              </a:tr>
              <a:tr h="563725">
                <a:tc>
                  <a:txBody>
                    <a:bodyPr/>
                    <a:lstStyle/>
                    <a:p>
                      <a:pPr algn="l" rtl="0" fontAlgn="base"/>
                      <a:r>
                        <a:rPr lang="en-GB" sz="900" b="0" i="0" dirty="0">
                          <a:effectLst/>
                          <a:latin typeface="Montserrat" panose="00000500000000000000" pitchFamily="50" charset="0"/>
                          <a:cs typeface="Arial" panose="020B0604020202020204" pitchFamily="34" charset="0"/>
                        </a:rPr>
                        <a:t>Signposted websites details </a:t>
                      </a:r>
                    </a:p>
                    <a:p>
                      <a:pPr algn="l" rtl="0" fontAlgn="base"/>
                      <a:r>
                        <a:rPr lang="en-GB" sz="900" b="1" i="0" dirty="0">
                          <a:solidFill>
                            <a:srgbClr val="00B050"/>
                          </a:solidFill>
                          <a:effectLst/>
                          <a:latin typeface="Montserrat" panose="00000500000000000000" pitchFamily="50" charset="0"/>
                          <a:cs typeface="Arial" panose="020B0604020202020204" pitchFamily="34" charset="0"/>
                        </a:rPr>
                        <a:t>1</a:t>
                      </a:r>
                      <a:r>
                        <a:rPr lang="en-GB" sz="900" b="0" i="0" dirty="0">
                          <a:solidFill>
                            <a:srgbClr val="00B05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Safety measures  </a:t>
                      </a:r>
                    </a:p>
                    <a:p>
                      <a:pPr algn="l" rtl="0" fontAlgn="base"/>
                      <a:r>
                        <a:rPr lang="en-GB" sz="900" b="1" i="0" dirty="0">
                          <a:solidFill>
                            <a:srgbClr val="00B050"/>
                          </a:solidFill>
                          <a:effectLst/>
                          <a:latin typeface="Montserrat" panose="00000500000000000000" pitchFamily="50" charset="0"/>
                          <a:cs typeface="Arial" panose="020B0604020202020204" pitchFamily="34" charset="0"/>
                        </a:rPr>
                        <a:t>7</a:t>
                      </a:r>
                      <a:r>
                        <a:rPr lang="en-GB" sz="900" b="0" i="0" dirty="0">
                          <a:solidFill>
                            <a:srgbClr val="00B05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677914"/>
                  </a:ext>
                </a:extLst>
              </a:tr>
              <a:tr h="595532">
                <a:tc>
                  <a:txBody>
                    <a:bodyPr/>
                    <a:lstStyle/>
                    <a:p>
                      <a:pPr algn="l" rtl="0" fontAlgn="base"/>
                      <a:r>
                        <a:rPr lang="en-GB" sz="900" b="0" i="0" dirty="0">
                          <a:effectLst/>
                          <a:latin typeface="Montserrat" panose="00000500000000000000" pitchFamily="50" charset="0"/>
                          <a:cs typeface="Arial" panose="020B0604020202020204" pitchFamily="34" charset="0"/>
                        </a:rPr>
                        <a:t>Details of support groups </a:t>
                      </a:r>
                    </a:p>
                    <a:p>
                      <a:pPr algn="l" rtl="0" fontAlgn="base"/>
                      <a:r>
                        <a:rPr lang="en-GB" sz="900" b="1" i="0" dirty="0">
                          <a:solidFill>
                            <a:srgbClr val="00B050"/>
                          </a:solidFill>
                          <a:effectLst/>
                          <a:latin typeface="Montserrat" panose="00000500000000000000" pitchFamily="50" charset="0"/>
                          <a:cs typeface="Arial" panose="020B0604020202020204" pitchFamily="34" charset="0"/>
                        </a:rPr>
                        <a:t>1</a:t>
                      </a:r>
                      <a:r>
                        <a:rPr lang="en-GB" sz="900" b="0" i="0" dirty="0">
                          <a:solidFill>
                            <a:srgbClr val="00B050"/>
                          </a:solidFill>
                          <a:effectLst/>
                          <a:latin typeface="Montserrat" panose="00000500000000000000" pitchFamily="50" charset="0"/>
                          <a:cs typeface="Arial" panose="020B0604020202020204" pitchFamily="34" charset="0"/>
                        </a:rPr>
                        <a:t>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900" b="0" i="0" dirty="0">
                          <a:effectLst/>
                          <a:latin typeface="Montserrat" panose="00000500000000000000" pitchFamily="50" charset="0"/>
                          <a:cs typeface="Arial" panose="020B0604020202020204" pitchFamily="34" charset="0"/>
                        </a:rPr>
                        <a:t>How to inform school  </a:t>
                      </a:r>
                    </a:p>
                    <a:p>
                      <a:pPr algn="l" rtl="0" fontAlgn="base"/>
                      <a:r>
                        <a:rPr lang="en-GB" sz="900" b="0" i="0" dirty="0">
                          <a:solidFill>
                            <a:srgbClr val="00B050"/>
                          </a:solidFill>
                          <a:effectLst/>
                          <a:latin typeface="Montserrat" panose="00000500000000000000" pitchFamily="50" charset="0"/>
                          <a:cs typeface="Arial" panose="020B0604020202020204" pitchFamily="34" charset="0"/>
                        </a:rPr>
                        <a:t>2 </a:t>
                      </a:r>
                      <a:endParaRPr lang="en-GB" sz="900" b="0" i="0" dirty="0">
                        <a:effectLst/>
                        <a:latin typeface="Montserrat" panose="00000500000000000000" pitchFamily="50" charset="0"/>
                        <a:cs typeface="Arial" panose="020B0604020202020204" pitchFamily="34" charset="0"/>
                      </a:endParaRPr>
                    </a:p>
                  </a:txBody>
                  <a:tcPr marL="77138" marR="77138" marT="38569" marB="385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263834"/>
                  </a:ext>
                </a:extLst>
              </a:tr>
            </a:tbl>
          </a:graphicData>
        </a:graphic>
      </p:graphicFrame>
      <p:pic>
        <p:nvPicPr>
          <p:cNvPr id="2054" name="Picture 6" descr="A close up of a piece of paper&#10;&#10;Description automatically generated">
            <a:extLst>
              <a:ext uri="{FF2B5EF4-FFF2-40B4-BE49-F238E27FC236}">
                <a16:creationId xmlns:a16="http://schemas.microsoft.com/office/drawing/2014/main" id="{225EEFF6-2741-8D5F-54A6-1F9BF1AB8E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34" t="17333" b="14594"/>
          <a:stretch/>
        </p:blipFill>
        <p:spPr bwMode="auto">
          <a:xfrm>
            <a:off x="300301" y="824793"/>
            <a:ext cx="2333620" cy="1672804"/>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A5755C-6B29-CA81-C021-DFEA16C98C62}"/>
              </a:ext>
            </a:extLst>
          </p:cNvPr>
          <p:cNvSpPr txBox="1"/>
          <p:nvPr/>
        </p:nvSpPr>
        <p:spPr>
          <a:xfrm>
            <a:off x="6372200" y="3363726"/>
            <a:ext cx="2304255" cy="1323439"/>
          </a:xfrm>
          <a:prstGeom prst="rect">
            <a:avLst/>
          </a:prstGeom>
          <a:solidFill>
            <a:schemeClr val="accent3"/>
          </a:solidFill>
        </p:spPr>
        <p:txBody>
          <a:bodyPr wrap="square" rtlCol="0">
            <a:spAutoFit/>
          </a:bodyPr>
          <a:lstStyle/>
          <a:p>
            <a:r>
              <a:rPr lang="en-GB" sz="800" b="1" dirty="0">
                <a:solidFill>
                  <a:schemeClr val="bg1"/>
                </a:solidFill>
                <a:latin typeface="Montserrat" panose="00000500000000000000" pitchFamily="50" charset="0"/>
                <a:cs typeface="Arial" panose="020B0604020202020204" pitchFamily="34" charset="0"/>
              </a:rPr>
              <a:t>A variety of interesting responses from patients included:</a:t>
            </a:r>
          </a:p>
          <a:p>
            <a:pPr marL="171450" indent="-171450">
              <a:buFont typeface="Arial" panose="020B0604020202020204" pitchFamily="34" charset="0"/>
              <a:buChar char="•"/>
            </a:pPr>
            <a:r>
              <a:rPr lang="en-GB" sz="800" b="1" dirty="0">
                <a:solidFill>
                  <a:schemeClr val="bg1"/>
                </a:solidFill>
                <a:latin typeface="Montserrat" panose="00000500000000000000" pitchFamily="50" charset="0"/>
                <a:cs typeface="Arial" panose="020B0604020202020204" pitchFamily="34" charset="0"/>
              </a:rPr>
              <a:t>Don’t know what epilepsy is </a:t>
            </a:r>
          </a:p>
          <a:p>
            <a:pPr marL="171450" indent="-171450">
              <a:buFont typeface="Arial" panose="020B0604020202020204" pitchFamily="34" charset="0"/>
              <a:buChar char="•"/>
            </a:pPr>
            <a:r>
              <a:rPr lang="en-GB" sz="800" b="1" dirty="0">
                <a:solidFill>
                  <a:schemeClr val="bg1"/>
                </a:solidFill>
                <a:latin typeface="Montserrat" panose="00000500000000000000" pitchFamily="50" charset="0"/>
                <a:cs typeface="Arial" panose="020B0604020202020204" pitchFamily="34" charset="0"/>
              </a:rPr>
              <a:t>Would like first aid training </a:t>
            </a:r>
          </a:p>
          <a:p>
            <a:pPr marL="171450" indent="-171450">
              <a:buFont typeface="Arial" panose="020B0604020202020204" pitchFamily="34" charset="0"/>
              <a:buChar char="•"/>
            </a:pPr>
            <a:r>
              <a:rPr lang="en-GB" sz="800" b="1" dirty="0">
                <a:solidFill>
                  <a:schemeClr val="bg1"/>
                </a:solidFill>
                <a:latin typeface="Montserrat" panose="00000500000000000000" pitchFamily="50" charset="0"/>
                <a:cs typeface="Arial" panose="020B0604020202020204" pitchFamily="34" charset="0"/>
              </a:rPr>
              <a:t>What will happen at the clinic and what questions will be asked </a:t>
            </a:r>
          </a:p>
          <a:p>
            <a:pPr marL="171450" indent="-171450">
              <a:buFont typeface="Arial" panose="020B0604020202020204" pitchFamily="34" charset="0"/>
              <a:buChar char="•"/>
            </a:pPr>
            <a:r>
              <a:rPr lang="en-GB" sz="800" b="1" dirty="0">
                <a:solidFill>
                  <a:schemeClr val="bg1"/>
                </a:solidFill>
                <a:latin typeface="Montserrat" panose="00000500000000000000" pitchFamily="50" charset="0"/>
                <a:cs typeface="Arial" panose="020B0604020202020204" pitchFamily="34" charset="0"/>
              </a:rPr>
              <a:t>Who will be seeing us in the clinic</a:t>
            </a:r>
          </a:p>
          <a:p>
            <a:pPr marL="171450" indent="-171450">
              <a:buFont typeface="Arial" panose="020B0604020202020204" pitchFamily="34" charset="0"/>
              <a:buChar char="•"/>
            </a:pPr>
            <a:r>
              <a:rPr lang="en-GB" sz="800" b="1" dirty="0">
                <a:solidFill>
                  <a:schemeClr val="bg1"/>
                </a:solidFill>
                <a:latin typeface="Montserrat" panose="00000500000000000000" pitchFamily="50" charset="0"/>
                <a:cs typeface="Arial" panose="020B0604020202020204" pitchFamily="34" charset="0"/>
              </a:rPr>
              <a:t>Is there any counselling service </a:t>
            </a:r>
          </a:p>
          <a:p>
            <a:pPr marL="171450" indent="-171450">
              <a:buFont typeface="Arial" panose="020B0604020202020204" pitchFamily="34" charset="0"/>
              <a:buChar char="•"/>
            </a:pPr>
            <a:r>
              <a:rPr lang="en-GB" sz="800" b="1" dirty="0">
                <a:solidFill>
                  <a:schemeClr val="bg1"/>
                </a:solidFill>
                <a:latin typeface="Montserrat" panose="00000500000000000000" pitchFamily="50" charset="0"/>
                <a:cs typeface="Arial" panose="020B0604020202020204" pitchFamily="34" charset="0"/>
              </a:rPr>
              <a:t>Who should we contact if the child’s seizures are getting worse </a:t>
            </a:r>
          </a:p>
        </p:txBody>
      </p:sp>
    </p:spTree>
    <p:extLst>
      <p:ext uri="{BB962C8B-B14F-4D97-AF65-F5344CB8AC3E}">
        <p14:creationId xmlns:p14="http://schemas.microsoft.com/office/powerpoint/2010/main" val="424845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78951-6383-8C66-BC72-600BA4CF63E7}"/>
              </a:ext>
            </a:extLst>
          </p:cNvPr>
          <p:cNvSpPr/>
          <p:nvPr/>
        </p:nvSpPr>
        <p:spPr>
          <a:xfrm>
            <a:off x="283935" y="849597"/>
            <a:ext cx="8543536" cy="5700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28760" y="123478"/>
            <a:ext cx="8229600" cy="475562"/>
          </a:xfrm>
        </p:spPr>
        <p:txBody>
          <a:bodyPr>
            <a:noAutofit/>
          </a:bodyPr>
          <a:lstStyle/>
          <a:p>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Audit results for cohort 3 - Comprehensive care planning content </a:t>
            </a:r>
            <a:r>
              <a:rPr lang="en-GB" sz="2000" dirty="0"/>
              <a:t>- Doncaster and Bassetlaw</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6936" y="699542"/>
            <a:ext cx="8543536" cy="4176464"/>
          </a:xfrm>
        </p:spPr>
        <p:txBody>
          <a:bodyPr>
            <a:normAutofit/>
          </a:bodyPr>
          <a:lstStyle/>
          <a:p>
            <a:pPr marL="0" indent="0" algn="just">
              <a:buNone/>
            </a:pPr>
            <a:endParaRPr lang="en-GB" sz="8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91% of children and young people diagnosed with epilepsy in Doncaster and Bassetlaw Teaching Hospitals Foundation Trust had documented evidence of communication regarding relevant core elements of care planning. </a:t>
            </a:r>
          </a:p>
        </p:txBody>
      </p:sp>
      <p:graphicFrame>
        <p:nvGraphicFramePr>
          <p:cNvPr id="3" name="Table 2">
            <a:extLst>
              <a:ext uri="{FF2B5EF4-FFF2-40B4-BE49-F238E27FC236}">
                <a16:creationId xmlns:a16="http://schemas.microsoft.com/office/drawing/2014/main" id="{9F4AD076-AE63-1605-5510-86DFD4AD4E47}"/>
              </a:ext>
            </a:extLst>
          </p:cNvPr>
          <p:cNvGraphicFramePr>
            <a:graphicFrameLocks noGrp="1"/>
          </p:cNvGraphicFramePr>
          <p:nvPr>
            <p:extLst>
              <p:ext uri="{D42A27DB-BD31-4B8C-83A1-F6EECF244321}">
                <p14:modId xmlns:p14="http://schemas.microsoft.com/office/powerpoint/2010/main" val="4292155980"/>
              </p:ext>
            </p:extLst>
          </p:nvPr>
        </p:nvGraphicFramePr>
        <p:xfrm>
          <a:off x="283936" y="1514839"/>
          <a:ext cx="8488360" cy="1025804"/>
        </p:xfrm>
        <a:graphic>
          <a:graphicData uri="http://schemas.openxmlformats.org/drawingml/2006/table">
            <a:tbl>
              <a:tblPr/>
              <a:tblGrid>
                <a:gridCol w="3082815">
                  <a:extLst>
                    <a:ext uri="{9D8B030D-6E8A-4147-A177-3AD203B41FA5}">
                      <a16:colId xmlns:a16="http://schemas.microsoft.com/office/drawing/2014/main" val="2474773074"/>
                    </a:ext>
                  </a:extLst>
                </a:gridCol>
                <a:gridCol w="1081109">
                  <a:extLst>
                    <a:ext uri="{9D8B030D-6E8A-4147-A177-3AD203B41FA5}">
                      <a16:colId xmlns:a16="http://schemas.microsoft.com/office/drawing/2014/main" val="3794619656"/>
                    </a:ext>
                  </a:extLst>
                </a:gridCol>
                <a:gridCol w="1081109">
                  <a:extLst>
                    <a:ext uri="{9D8B030D-6E8A-4147-A177-3AD203B41FA5}">
                      <a16:colId xmlns:a16="http://schemas.microsoft.com/office/drawing/2014/main" val="107990405"/>
                    </a:ext>
                  </a:extLst>
                </a:gridCol>
                <a:gridCol w="1081109">
                  <a:extLst>
                    <a:ext uri="{9D8B030D-6E8A-4147-A177-3AD203B41FA5}">
                      <a16:colId xmlns:a16="http://schemas.microsoft.com/office/drawing/2014/main" val="2339324462"/>
                    </a:ext>
                  </a:extLst>
                </a:gridCol>
                <a:gridCol w="1081109">
                  <a:extLst>
                    <a:ext uri="{9D8B030D-6E8A-4147-A177-3AD203B41FA5}">
                      <a16:colId xmlns:a16="http://schemas.microsoft.com/office/drawing/2014/main" val="987017783"/>
                    </a:ext>
                  </a:extLst>
                </a:gridCol>
                <a:gridCol w="1081109">
                  <a:extLst>
                    <a:ext uri="{9D8B030D-6E8A-4147-A177-3AD203B41FA5}">
                      <a16:colId xmlns:a16="http://schemas.microsoft.com/office/drawing/2014/main" val="2059510573"/>
                    </a:ext>
                  </a:extLst>
                </a:gridCol>
              </a:tblGrid>
              <a:tr h="451354">
                <a:tc>
                  <a:txBody>
                    <a:bodyPr/>
                    <a:lstStyle/>
                    <a:p>
                      <a:pPr algn="l" fontAlgn="auto"/>
                      <a:r>
                        <a:rPr lang="en-GB" sz="900" b="1" i="0" dirty="0">
                          <a:solidFill>
                            <a:srgbClr val="FFFFFF"/>
                          </a:solidFill>
                          <a:effectLst/>
                          <a:latin typeface="Montserrat" panose="00000500000000000000" pitchFamily="50" charset="0"/>
                        </a:rPr>
                        <a:t>​Performance Indicators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2019​</a:t>
                      </a:r>
                      <a:endParaRPr lang="en-GB" sz="9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2020​</a:t>
                      </a:r>
                      <a:endParaRPr lang="en-GB" sz="9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a:solidFill>
                            <a:srgbClr val="FFFFFF"/>
                          </a:solidFill>
                          <a:effectLst/>
                          <a:latin typeface="Montserrat" panose="00000500000000000000" pitchFamily="50" charset="0"/>
                        </a:rPr>
                        <a:t>2021​</a:t>
                      </a:r>
                      <a:endParaRPr lang="en-GB" sz="9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2021 - TEN</a:t>
                      </a:r>
                      <a:endParaRPr lang="en-GB" sz="9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2021- England &amp; Wales​</a:t>
                      </a:r>
                      <a:endParaRPr lang="en-GB" sz="9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862177366"/>
                  </a:ext>
                </a:extLst>
              </a:tr>
              <a:tr h="287225">
                <a:tc>
                  <a:txBody>
                    <a:bodyPr/>
                    <a:lstStyle/>
                    <a:p>
                      <a:pPr algn="l" fontAlgn="base"/>
                      <a:r>
                        <a:rPr lang="en-GB" sz="900" b="0" i="0" dirty="0">
                          <a:solidFill>
                            <a:srgbClr val="000000"/>
                          </a:solidFill>
                          <a:effectLst/>
                          <a:latin typeface="Montserrat" panose="00000500000000000000" pitchFamily="50" charset="0"/>
                        </a:rPr>
                        <a:t>10. Comprehensive Care Planning agreement</a:t>
                      </a:r>
                      <a:endParaRPr lang="en-GB" sz="900"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60%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 82%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76%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dirty="0">
                          <a:solidFill>
                            <a:schemeClr val="bg1"/>
                          </a:solidFill>
                          <a:effectLst/>
                          <a:latin typeface="Montserrat" panose="00000500000000000000" pitchFamily="50" charset="0"/>
                        </a:rPr>
                        <a:t>79%</a:t>
                      </a:r>
                      <a:r>
                        <a:rPr lang="en-GB" sz="900" b="1" i="0" dirty="0">
                          <a:solidFill>
                            <a:schemeClr val="bg1"/>
                          </a:solidFill>
                          <a:effectLst/>
                          <a:latin typeface="Montserrat" panose="00000500000000000000" pitchFamily="50" charset="0"/>
                        </a:rPr>
                        <a:t>​</a:t>
                      </a:r>
                      <a:endParaRPr lang="en-GB" sz="900" b="1" i="0" dirty="0">
                        <a:solidFill>
                          <a:schemeClr val="bg1"/>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70%</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358149504"/>
                  </a:ext>
                </a:extLst>
              </a:tr>
              <a:tr h="287225">
                <a:tc>
                  <a:txBody>
                    <a:bodyPr/>
                    <a:lstStyle/>
                    <a:p>
                      <a:pPr algn="l" fontAlgn="base"/>
                      <a:r>
                        <a:rPr lang="en-GB" sz="900" b="0" i="0" dirty="0">
                          <a:solidFill>
                            <a:srgbClr val="000000"/>
                          </a:solidFill>
                          <a:effectLst/>
                          <a:latin typeface="Montserrat" panose="00000500000000000000" pitchFamily="50" charset="0"/>
                        </a:rPr>
                        <a:t>11. . Comprehensive Care Planning content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93%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 82%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 91%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chemeClr val="bg1"/>
                          </a:solidFill>
                          <a:effectLst/>
                          <a:latin typeface="Montserrat" panose="00000500000000000000" pitchFamily="50" charset="0"/>
                        </a:rPr>
                        <a:t>88%</a:t>
                      </a:r>
                      <a:endParaRPr lang="en-GB" sz="900" b="1" i="0" dirty="0">
                        <a:solidFill>
                          <a:schemeClr val="bg1"/>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75%</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3959360195"/>
                  </a:ext>
                </a:extLst>
              </a:tr>
            </a:tbl>
          </a:graphicData>
        </a:graphic>
      </p:graphicFrame>
      <p:graphicFrame>
        <p:nvGraphicFramePr>
          <p:cNvPr id="4" name="Table 3">
            <a:extLst>
              <a:ext uri="{FF2B5EF4-FFF2-40B4-BE49-F238E27FC236}">
                <a16:creationId xmlns:a16="http://schemas.microsoft.com/office/drawing/2014/main" id="{1C544280-707C-9FE1-DE29-B80B4C51C9A7}"/>
              </a:ext>
            </a:extLst>
          </p:cNvPr>
          <p:cNvGraphicFramePr>
            <a:graphicFrameLocks noGrp="1"/>
          </p:cNvGraphicFramePr>
          <p:nvPr>
            <p:extLst>
              <p:ext uri="{D42A27DB-BD31-4B8C-83A1-F6EECF244321}">
                <p14:modId xmlns:p14="http://schemas.microsoft.com/office/powerpoint/2010/main" val="3869603425"/>
              </p:ext>
            </p:extLst>
          </p:nvPr>
        </p:nvGraphicFramePr>
        <p:xfrm>
          <a:off x="283935" y="2713907"/>
          <a:ext cx="8468964" cy="2346971"/>
        </p:xfrm>
        <a:graphic>
          <a:graphicData uri="http://schemas.openxmlformats.org/drawingml/2006/table">
            <a:tbl>
              <a:tblPr/>
              <a:tblGrid>
                <a:gridCol w="5480026">
                  <a:extLst>
                    <a:ext uri="{9D8B030D-6E8A-4147-A177-3AD203B41FA5}">
                      <a16:colId xmlns:a16="http://schemas.microsoft.com/office/drawing/2014/main" val="2601773121"/>
                    </a:ext>
                  </a:extLst>
                </a:gridCol>
                <a:gridCol w="536231">
                  <a:extLst>
                    <a:ext uri="{9D8B030D-6E8A-4147-A177-3AD203B41FA5}">
                      <a16:colId xmlns:a16="http://schemas.microsoft.com/office/drawing/2014/main" val="3126647627"/>
                    </a:ext>
                  </a:extLst>
                </a:gridCol>
                <a:gridCol w="471881">
                  <a:extLst>
                    <a:ext uri="{9D8B030D-6E8A-4147-A177-3AD203B41FA5}">
                      <a16:colId xmlns:a16="http://schemas.microsoft.com/office/drawing/2014/main" val="438706430"/>
                    </a:ext>
                  </a:extLst>
                </a:gridCol>
                <a:gridCol w="513517">
                  <a:extLst>
                    <a:ext uri="{9D8B030D-6E8A-4147-A177-3AD203B41FA5}">
                      <a16:colId xmlns:a16="http://schemas.microsoft.com/office/drawing/2014/main" val="4280519871"/>
                    </a:ext>
                  </a:extLst>
                </a:gridCol>
                <a:gridCol w="638611">
                  <a:extLst>
                    <a:ext uri="{9D8B030D-6E8A-4147-A177-3AD203B41FA5}">
                      <a16:colId xmlns:a16="http://schemas.microsoft.com/office/drawing/2014/main" val="3796818001"/>
                    </a:ext>
                  </a:extLst>
                </a:gridCol>
                <a:gridCol w="828698">
                  <a:extLst>
                    <a:ext uri="{9D8B030D-6E8A-4147-A177-3AD203B41FA5}">
                      <a16:colId xmlns:a16="http://schemas.microsoft.com/office/drawing/2014/main" val="3397960967"/>
                    </a:ext>
                  </a:extLst>
                </a:gridCol>
              </a:tblGrid>
              <a:tr h="274796">
                <a:tc>
                  <a:txBody>
                    <a:bodyPr/>
                    <a:lstStyle/>
                    <a:p>
                      <a:pPr algn="l" fontAlgn="base"/>
                      <a:r>
                        <a:rPr lang="en-GB" sz="1000" b="1" i="0" u="none" strike="noStrike" dirty="0">
                          <a:solidFill>
                            <a:srgbClr val="FFFFFF"/>
                          </a:solidFill>
                          <a:effectLst/>
                          <a:latin typeface="Montserrat" panose="00000500000000000000" pitchFamily="50" charset="0"/>
                        </a:rPr>
                        <a:t>Performance indicator 10: Comprehensive Care Planning agreement</a:t>
                      </a:r>
                      <a:r>
                        <a:rPr lang="en-GB" sz="1000" b="1" i="0" dirty="0">
                          <a:solidFill>
                            <a:srgbClr val="FFFFFF"/>
                          </a:solidFill>
                          <a:effectLst/>
                          <a:latin typeface="Montserrat" panose="00000500000000000000" pitchFamily="50" charset="0"/>
                        </a:rPr>
                        <a:t>​</a:t>
                      </a:r>
                      <a:endParaRPr lang="en-GB" sz="10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sz="10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2020​</a:t>
                      </a:r>
                      <a:endParaRPr lang="en-GB" sz="1000" b="1" i="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a:t>
                      </a:r>
                      <a:endParaRPr lang="en-GB" sz="1000" b="1" i="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TEN​</a:t>
                      </a:r>
                      <a:endParaRPr lang="en-GB" sz="10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England &amp; Wales​</a:t>
                      </a:r>
                      <a:endParaRPr lang="en-GB" sz="10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224138616"/>
                  </a:ext>
                </a:extLst>
              </a:tr>
              <a:tr h="573883">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is evidence of a comprehensive care plan that is agreed between the person, their family and/or carers and primary and secondary care providers, and the care plan has been updated where necessary</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60% </a:t>
                      </a:r>
                    </a:p>
                    <a:p>
                      <a:pPr algn="l" fontAlgn="base"/>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82% </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76% </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chemeClr val="bg1"/>
                          </a:solidFill>
                          <a:effectLst/>
                          <a:latin typeface="Montserrat" panose="00000500000000000000" pitchFamily="50" charset="0"/>
                        </a:rPr>
                        <a:t>79%</a:t>
                      </a:r>
                      <a:endParaRPr lang="en-GB" sz="900" b="1" i="0" dirty="0">
                        <a:solidFill>
                          <a:schemeClr val="bg1"/>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70%</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955470090"/>
                  </a:ext>
                </a:extLst>
              </a:tr>
              <a:tr h="415824">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that had an individualised epilepsy document with individualised epilepsy document or a copy clinic letter that includes care planning information</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93% </a:t>
                      </a:r>
                    </a:p>
                    <a:p>
                      <a:pPr algn="l" fontAlgn="base"/>
                      <a:r>
                        <a:rPr lang="en-GB" sz="900" b="0" i="0" u="none" strike="noStrike" dirty="0">
                          <a:solidFill>
                            <a:srgbClr val="000000"/>
                          </a:solidFill>
                          <a:effectLst/>
                          <a:latin typeface="Montserrat" panose="00000500000000000000" pitchFamily="50" charset="0"/>
                        </a:rPr>
                        <a:t> </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100% </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97% </a:t>
                      </a: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dirty="0">
                          <a:solidFill>
                            <a:schemeClr val="bg1"/>
                          </a:solidFill>
                          <a:effectLst/>
                          <a:latin typeface="Montserrat" panose="00000500000000000000" pitchFamily="50" charset="0"/>
                        </a:rPr>
                        <a:t>96%</a:t>
                      </a:r>
                      <a:endParaRPr lang="en-GB" sz="900" b="1" i="0" dirty="0">
                        <a:solidFill>
                          <a:schemeClr val="bg1"/>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a:solidFill>
                            <a:srgbClr val="FFFFFF"/>
                          </a:solidFill>
                          <a:effectLst/>
                          <a:latin typeface="Montserrat" panose="00000500000000000000" pitchFamily="50" charset="0"/>
                        </a:rPr>
                        <a:t>91%</a:t>
                      </a:r>
                      <a:r>
                        <a:rPr lang="en-GB" sz="900" b="0" i="0">
                          <a:solidFill>
                            <a:srgbClr val="FFFFFF"/>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730856035"/>
                  </a:ext>
                </a:extLst>
              </a:tr>
              <a:tr h="336884">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was evidence of agreement between the person, their family and/or carers as appropriate</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 80% </a:t>
                      </a: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100%</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94% </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chemeClr val="bg1"/>
                          </a:solidFill>
                          <a:effectLst/>
                          <a:latin typeface="Montserrat" panose="00000500000000000000" pitchFamily="50" charset="0"/>
                        </a:rPr>
                        <a:t> 88%</a:t>
                      </a:r>
                      <a:endParaRPr lang="en-GB" sz="900" b="1" i="0" dirty="0">
                        <a:solidFill>
                          <a:schemeClr val="bg1"/>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79%</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954289657"/>
                  </a:ext>
                </a:extLst>
              </a:tr>
              <a:tr h="454012">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is evidence that the care plan has been updated where necessary</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60% </a:t>
                      </a: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ontserrat" panose="00000500000000000000" pitchFamily="50" charset="0"/>
                        </a:rPr>
                        <a:t> 82% </a:t>
                      </a:r>
                    </a:p>
                    <a:p>
                      <a:pPr algn="l" fontAlgn="base"/>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ontserrat" panose="00000500000000000000" pitchFamily="50" charset="0"/>
                        </a:rPr>
                        <a:t> 76% </a:t>
                      </a:r>
                    </a:p>
                    <a:p>
                      <a:pPr algn="l" fontAlgn="base"/>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dirty="0">
                          <a:solidFill>
                            <a:schemeClr val="bg1"/>
                          </a:solidFill>
                          <a:effectLst/>
                          <a:latin typeface="Montserrat" panose="00000500000000000000" pitchFamily="50" charset="0"/>
                        </a:rPr>
                        <a:t> 82%</a:t>
                      </a:r>
                      <a:r>
                        <a:rPr lang="en-GB" sz="900" b="1" i="0" dirty="0">
                          <a:solidFill>
                            <a:schemeClr val="bg1"/>
                          </a:solidFill>
                          <a:effectLst/>
                          <a:latin typeface="Montserrat" panose="00000500000000000000" pitchFamily="50" charset="0"/>
                        </a:rPr>
                        <a:t>​</a:t>
                      </a:r>
                      <a:endParaRPr lang="en-GB" sz="900" b="1" i="0" dirty="0">
                        <a:solidFill>
                          <a:schemeClr val="bg1"/>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75%</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429981752"/>
                  </a:ext>
                </a:extLst>
              </a:tr>
            </a:tbl>
          </a:graphicData>
        </a:graphic>
      </p:graphicFrame>
    </p:spTree>
    <p:extLst>
      <p:ext uri="{BB962C8B-B14F-4D97-AF65-F5344CB8AC3E}">
        <p14:creationId xmlns:p14="http://schemas.microsoft.com/office/powerpoint/2010/main" val="185223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28760" y="123478"/>
            <a:ext cx="8229600" cy="475562"/>
          </a:xfrm>
        </p:spPr>
        <p:txBody>
          <a:bodyPr>
            <a:noAutofit/>
          </a:bodyPr>
          <a:lstStyle/>
          <a:p>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Audit results for cohort 3 - Comprehensive care planning content </a:t>
            </a:r>
            <a:r>
              <a:rPr lang="en-GB" sz="2000" dirty="0"/>
              <a:t>- Doncaster and Bassetlaw</a:t>
            </a:r>
          </a:p>
        </p:txBody>
      </p:sp>
      <p:graphicFrame>
        <p:nvGraphicFramePr>
          <p:cNvPr id="6" name="Chart 5">
            <a:extLst>
              <a:ext uri="{FF2B5EF4-FFF2-40B4-BE49-F238E27FC236}">
                <a16:creationId xmlns:a16="http://schemas.microsoft.com/office/drawing/2014/main" id="{125347B3-B2E3-B6E4-4602-A5AE90020F2E}"/>
              </a:ext>
            </a:extLst>
          </p:cNvPr>
          <p:cNvGraphicFramePr>
            <a:graphicFrameLocks/>
          </p:cNvGraphicFramePr>
          <p:nvPr>
            <p:extLst>
              <p:ext uri="{D42A27DB-BD31-4B8C-83A1-F6EECF244321}">
                <p14:modId xmlns:p14="http://schemas.microsoft.com/office/powerpoint/2010/main" val="3320315927"/>
              </p:ext>
            </p:extLst>
          </p:nvPr>
        </p:nvGraphicFramePr>
        <p:xfrm>
          <a:off x="107504" y="1958273"/>
          <a:ext cx="4383700" cy="30860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15B8C22-EF21-BC91-C62B-FF133775378A}"/>
              </a:ext>
            </a:extLst>
          </p:cNvPr>
          <p:cNvSpPr txBox="1"/>
          <p:nvPr/>
        </p:nvSpPr>
        <p:spPr>
          <a:xfrm>
            <a:off x="107504" y="864238"/>
            <a:ext cx="8928992" cy="769441"/>
          </a:xfrm>
          <a:prstGeom prst="rect">
            <a:avLst/>
          </a:prstGeom>
          <a:solidFill>
            <a:schemeClr val="accent1">
              <a:lumMod val="20000"/>
              <a:lumOff val="80000"/>
            </a:schemeClr>
          </a:solidFill>
        </p:spPr>
        <p:txBody>
          <a:bodyPr wrap="square" rtlCol="0">
            <a:spAutoFit/>
          </a:bodyPr>
          <a:lstStyle/>
          <a:p>
            <a:r>
              <a:rPr lang="en-GB" sz="1100" b="1" i="0" baseline="0" dirty="0">
                <a:effectLst/>
                <a:latin typeface="Montserrat" panose="00000500000000000000" pitchFamily="50" charset="0"/>
                <a:cs typeface="Arial" panose="020B0604020202020204" pitchFamily="34" charset="0"/>
              </a:rPr>
              <a:t>The percentage of CYP with documented evidence of communication regarding core elements of care planning has increased in 2021 and more specifically achieving 100% in Prolonged  seizures, first aid, service contact. Additionally, the percentage of CYP with documented evidence of communication regarding core elements (91%) increased </a:t>
            </a:r>
            <a:r>
              <a:rPr lang="en-GB" sz="1100" b="1" dirty="0">
                <a:latin typeface="Montserrat" panose="00000500000000000000" pitchFamily="50" charset="0"/>
                <a:cs typeface="Arial" panose="020B0604020202020204" pitchFamily="34" charset="0"/>
              </a:rPr>
              <a:t>above national (75%) and regional (88%) averages in 2021.</a:t>
            </a:r>
            <a:endParaRPr lang="en-GB" sz="1100" dirty="0">
              <a:effectLst/>
              <a:latin typeface="Montserrat" panose="00000500000000000000" pitchFamily="50" charset="0"/>
              <a:cs typeface="Arial" panose="020B0604020202020204" pitchFamily="34" charset="0"/>
            </a:endParaRPr>
          </a:p>
        </p:txBody>
      </p:sp>
      <p:graphicFrame>
        <p:nvGraphicFramePr>
          <p:cNvPr id="9" name="Chart 8">
            <a:extLst>
              <a:ext uri="{FF2B5EF4-FFF2-40B4-BE49-F238E27FC236}">
                <a16:creationId xmlns:a16="http://schemas.microsoft.com/office/drawing/2014/main" id="{B256B0FB-2776-C721-A00B-0C4A091A396D}"/>
              </a:ext>
            </a:extLst>
          </p:cNvPr>
          <p:cNvGraphicFramePr>
            <a:graphicFrameLocks/>
          </p:cNvGraphicFramePr>
          <p:nvPr>
            <p:extLst>
              <p:ext uri="{D42A27DB-BD31-4B8C-83A1-F6EECF244321}">
                <p14:modId xmlns:p14="http://schemas.microsoft.com/office/powerpoint/2010/main" val="2882561913"/>
              </p:ext>
            </p:extLst>
          </p:nvPr>
        </p:nvGraphicFramePr>
        <p:xfrm>
          <a:off x="4652796" y="1958273"/>
          <a:ext cx="4383700" cy="2724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04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patient engagement-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50"/>
            <a:ext cx="8543536" cy="2989318"/>
          </a:xfrm>
        </p:spPr>
        <p:txBody>
          <a:bodyPr>
            <a:normAutofit lnSpcReduction="10000"/>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Challenges</a:t>
            </a:r>
          </a:p>
          <a:p>
            <a:endParaRPr lang="en-GB" sz="900" dirty="0"/>
          </a:p>
          <a:p>
            <a:pPr algn="just">
              <a:lnSpc>
                <a:spcPct val="150000"/>
              </a:lnSpc>
              <a:buFont typeface="Arial" panose="020B0604020202020204" pitchFamily="34" charset="0"/>
              <a:buChar char="•"/>
            </a:pPr>
            <a:r>
              <a:rPr lang="en-GB" sz="1100" dirty="0"/>
              <a:t>Prior to the EQIP, there was no information pack available locally; the team normally relied on national information sources from Epilepsy Action and Epilepsy.org.uk for general information, including safety advice for parents and patients. The contact details of the team and signposting of the team would be communicated verbally or within the patient's EHCP. Therefore, it was crucial that the teams' contact details were included on each leaflet.</a:t>
            </a:r>
          </a:p>
          <a:p>
            <a:pPr algn="just">
              <a:lnSpc>
                <a:spcPct val="150000"/>
              </a:lnSpc>
              <a:buFont typeface="Arial" panose="020B0604020202020204" pitchFamily="34" charset="0"/>
              <a:buChar char="•"/>
            </a:pPr>
            <a:r>
              <a:rPr lang="en-GB" sz="1100" dirty="0"/>
              <a:t>There has been a considerable change in service provision with the progression of the pandemic.</a:t>
            </a:r>
          </a:p>
          <a:p>
            <a:pPr algn="just">
              <a:lnSpc>
                <a:spcPct val="150000"/>
              </a:lnSpc>
              <a:buFont typeface="Arial" panose="020B0604020202020204" pitchFamily="34" charset="0"/>
              <a:buChar char="•"/>
            </a:pPr>
            <a:r>
              <a:rPr lang="en-GB" sz="1100" dirty="0"/>
              <a:t>Collectively, the team noticed that there was lots of duplicate information in the leaflets.</a:t>
            </a:r>
          </a:p>
          <a:p>
            <a:pPr algn="just">
              <a:lnSpc>
                <a:spcPct val="150000"/>
              </a:lnSpc>
              <a:buFont typeface="Arial" panose="020B0604020202020204" pitchFamily="34" charset="0"/>
              <a:buChar char="•"/>
            </a:pPr>
            <a:r>
              <a:rPr lang="en-GB" sz="1100" dirty="0"/>
              <a:t>It became a challenge to decide whether to reduce the number of leaflets to two instead of four. Eventually, it was agreed that, per the results of the engagements, it is better to design four small leaflets because they would address the different concerns and provide information that can be used separately, if not together.</a:t>
            </a:r>
          </a:p>
        </p:txBody>
      </p:sp>
    </p:spTree>
    <p:extLst>
      <p:ext uri="{BB962C8B-B14F-4D97-AF65-F5344CB8AC3E}">
        <p14:creationId xmlns:p14="http://schemas.microsoft.com/office/powerpoint/2010/main" val="268348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50"/>
            <a:ext cx="8543536" cy="3988933"/>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Outcomes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Achieved their project aim to develop an information pack containing four leaflets covering the following information:</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‘What is Epilepsy’, ‘Support available’, ‘How to inform School’ and ‘First Aid Training’.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Increased engagement amongst fellow paediatric and emergency department colleagues who welcomed the newly created information leaflets.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team's confidence increased when engaging with children and young people and parent/carers.</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National audit results revealed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91% of children and young people diagnosed with epilepsy in Doncaster and Bassetlaw Teaching Hospitals Foundation Trust had documented evidence of communication regarding relevant core elements of care planning.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percentage of CYP with documented evidence of communication regarding core elements of care planning has increased in 2021 and more specifically achieving 100% in prolonged seizures, first aid and service contact. Additionally, the percentage of CYP with documented evidence of communication regarding core elements (91%) increased above national (75%) and regional (88%) averages in 2021.</a:t>
            </a: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89183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179512" y="671049"/>
            <a:ext cx="8735728" cy="4464497"/>
          </a:xfrm>
        </p:spPr>
        <p:txBody>
          <a:bodyPr>
            <a:noAutofit/>
          </a:bodyPr>
          <a:lstStyle/>
          <a:p>
            <a:pPr marL="0" indent="0" algn="just">
              <a:lnSpc>
                <a:spcPct val="150000"/>
              </a:lnSpc>
              <a:buNone/>
            </a:pPr>
            <a:r>
              <a:rPr lang="en-GB" sz="1050" b="1" dirty="0">
                <a:solidFill>
                  <a:schemeClr val="tx1"/>
                </a:solidFill>
                <a:latin typeface="Montserrat" panose="00000500000000000000" pitchFamily="50" charset="0"/>
                <a:cs typeface="Arial" panose="020B0604020202020204" pitchFamily="34" charset="0"/>
              </a:rPr>
              <a:t>Lessons learnt</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Engaging with patients and families helped to eliminate the teams' assumptions on what they thought were the concerns of their patients and discovered they wanted information on the diverse aspects of epilepsy care, including a greater understanding of ‘what is epilepsy’ or ‘long-term effects of epilepsy on lifestyle and health’.</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Quality improvement is a continuous process that uncovers more areas for improvement along the way.</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Pasta voting was an interactive, entertaining, and informative method, offering the opportunity for participants to express their views and increase engagement in a more effective way.</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Although there are lots of opportunities for improvement, the team had to focus on achievable tasks.</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The team learned how to organise and reduce the number of diverse questions that can be addressed in a systematic process.</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Asking simple and easy questions provides speedier feedback to act on, providing confidence about the service provision.</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An essential part of the quality improvement experience was to improve the perception and experience of their patients and families.</a:t>
            </a:r>
          </a:p>
          <a:p>
            <a:pPr algn="just">
              <a:lnSpc>
                <a:spcPct val="150000"/>
              </a:lnSpc>
            </a:pPr>
            <a:r>
              <a:rPr lang="en-GB" sz="1050" dirty="0">
                <a:solidFill>
                  <a:schemeClr val="tx1"/>
                </a:solidFill>
                <a:latin typeface="Montserrat" panose="00000500000000000000" pitchFamily="50" charset="0"/>
                <a:cs typeface="Arial" panose="020B0604020202020204" pitchFamily="34" charset="0"/>
              </a:rPr>
              <a:t>Although it has been a difficult and challenging time during the pandemic, the team felt they had provided the same level of care and learned new skills in the process, which will have an everlasting effect on the way the team practices and cares for their patients.</a:t>
            </a:r>
          </a:p>
          <a:p>
            <a:pPr marL="0" indent="0" algn="just">
              <a:lnSpc>
                <a:spcPct val="150000"/>
              </a:lnSpc>
              <a:buNone/>
            </a:pPr>
            <a:r>
              <a:rPr lang="en-GB" sz="1050" b="1" dirty="0">
                <a:solidFill>
                  <a:schemeClr val="tx1"/>
                </a:solidFill>
                <a:latin typeface="Montserrat" panose="00000500000000000000" pitchFamily="50" charset="0"/>
                <a:cs typeface="Arial" panose="020B0604020202020204" pitchFamily="34" charset="0"/>
              </a:rPr>
              <a:t>Visual presentation of team project intervention       </a:t>
            </a:r>
            <a:r>
              <a:rPr lang="en-GB" sz="1050" b="1" dirty="0">
                <a:solidFill>
                  <a:schemeClr val="tx1"/>
                </a:solidFill>
                <a:latin typeface="Montserrat" panose="00000500000000000000" pitchFamily="50" charset="0"/>
                <a:cs typeface="Arial" panose="020B0604020202020204" pitchFamily="34" charset="0"/>
                <a:hlinkClick r:id="rId2"/>
              </a:rPr>
              <a:t>Team poster</a:t>
            </a:r>
            <a:endParaRPr lang="en-GB" sz="105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418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75605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23528" y="843558"/>
            <a:ext cx="8424936" cy="4176464"/>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Project aim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a signposted information pack about the children’s epilepsy service, by involving the patients and parents in the whole process. 50% of patients will be signposted to the pack which would be available both electronically and in printed copies by May 2020.</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onset of a seizure in children generates extreme anxiety in the whole family, which is augmented by the complex diagnostic path of epilepsy. Although seizures may be non-epileptic, the general population can have different beliefs about convulsions, and the enormous pool of information on the internet can increase their worries. A signposted information pack would address these concerns and create opportunities for staff to increase communication and working relationships with patients and their families. As a team working in geographically distant areas, there are limited opportunities to meet, but the team shares a desire to improve services across the board.</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Area of focus</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Develop a signposted information pack in hard and digital copy about the children’s epilepsy service by involving the patients and parents in the whole process..</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99446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34559"/>
            <a:ext cx="8543536" cy="421345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Changes</a:t>
            </a:r>
          </a:p>
          <a:p>
            <a:pPr>
              <a:lnSpc>
                <a:spcPct val="150000"/>
              </a:lnSpc>
              <a:buFont typeface="Arial" panose="020B0604020202020204" pitchFamily="34" charset="0"/>
              <a:buChar char="•"/>
            </a:pPr>
            <a:r>
              <a:rPr lang="en-GB" sz="1100" dirty="0"/>
              <a:t>Developed draft leaflets for internal information packs.</a:t>
            </a:r>
          </a:p>
          <a:p>
            <a:pPr>
              <a:lnSpc>
                <a:spcPct val="150000"/>
              </a:lnSpc>
              <a:buFont typeface="Arial" panose="020B0604020202020204" pitchFamily="34" charset="0"/>
              <a:buChar char="•"/>
            </a:pPr>
            <a:r>
              <a:rPr lang="en-GB" sz="1100" dirty="0"/>
              <a:t>Engaged with stakeholders and presented on the project at the Trust paediatric clinical governance meeting. Discussions included involving them in the decisions on the most suitable location to display the information packs that are accessible to patients and their families.</a:t>
            </a:r>
          </a:p>
          <a:p>
            <a:pPr>
              <a:lnSpc>
                <a:spcPct val="150000"/>
              </a:lnSpc>
              <a:buFont typeface="Arial" panose="020B0604020202020204" pitchFamily="34" charset="0"/>
              <a:buChar char="•"/>
            </a:pPr>
            <a:r>
              <a:rPr lang="en-GB" sz="1100" dirty="0"/>
              <a:t>Introduction of telephone clinic consultations and virtual clinics.</a:t>
            </a:r>
          </a:p>
          <a:p>
            <a:pPr>
              <a:lnSpc>
                <a:spcPct val="150000"/>
              </a:lnSpc>
              <a:buFont typeface="Arial" panose="020B0604020202020204" pitchFamily="34" charset="0"/>
              <a:buChar char="•"/>
            </a:pPr>
            <a:r>
              <a:rPr lang="en-GB" sz="1100" dirty="0"/>
              <a:t>Implementing the use of digital platforms meant that service teams could use systems such as ‘Doctor-Doctor’ software for the virtual consultations and MS Teams for team meetings because of the pandemic.</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6307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34559"/>
            <a:ext cx="8543536" cy="421345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Project Driver diagram</a:t>
            </a:r>
          </a:p>
          <a:p>
            <a:pPr marL="0" indent="0" algn="just">
              <a:lnSpc>
                <a:spcPct val="150000"/>
              </a:lnSpc>
              <a:buNone/>
            </a:pPr>
            <a:endParaRPr lang="en-GB" sz="1150" b="1"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GB" sz="1150" b="1"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C2B9743-7994-ABD6-7F60-1FC2F7AC0BB6}"/>
              </a:ext>
            </a:extLst>
          </p:cNvPr>
          <p:cNvSpPr/>
          <p:nvPr/>
        </p:nvSpPr>
        <p:spPr>
          <a:xfrm>
            <a:off x="4" y="23455209"/>
            <a:ext cx="2225547" cy="10608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just"/>
            <a:r>
              <a:rPr lang="en-GB" sz="2400" dirty="0">
                <a:solidFill>
                  <a:srgbClr val="002060"/>
                </a:solidFill>
              </a:rPr>
              <a:t>Aim</a:t>
            </a:r>
            <a:endParaRPr lang="en-GB" sz="2400" dirty="0"/>
          </a:p>
        </p:txBody>
      </p:sp>
      <p:sp>
        <p:nvSpPr>
          <p:cNvPr id="4" name="Rectangle 3">
            <a:extLst>
              <a:ext uri="{FF2B5EF4-FFF2-40B4-BE49-F238E27FC236}">
                <a16:creationId xmlns:a16="http://schemas.microsoft.com/office/drawing/2014/main" id="{E9C7C440-608B-4ABC-3B48-0A4CD5D627B0}"/>
              </a:ext>
            </a:extLst>
          </p:cNvPr>
          <p:cNvSpPr/>
          <p:nvPr/>
        </p:nvSpPr>
        <p:spPr>
          <a:xfrm>
            <a:off x="3105941" y="21908318"/>
            <a:ext cx="3467128" cy="768272"/>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chemeClr val="tx1"/>
                </a:solidFill>
              </a:rPr>
              <a:t>Primary Drivers </a:t>
            </a:r>
          </a:p>
        </p:txBody>
      </p:sp>
      <p:sp>
        <p:nvSpPr>
          <p:cNvPr id="6" name="Rectangle 5">
            <a:extLst>
              <a:ext uri="{FF2B5EF4-FFF2-40B4-BE49-F238E27FC236}">
                <a16:creationId xmlns:a16="http://schemas.microsoft.com/office/drawing/2014/main" id="{4492B319-7313-8E66-CB14-723EAE09E8DE}"/>
              </a:ext>
            </a:extLst>
          </p:cNvPr>
          <p:cNvSpPr/>
          <p:nvPr/>
        </p:nvSpPr>
        <p:spPr>
          <a:xfrm>
            <a:off x="7396446" y="21908318"/>
            <a:ext cx="3231271" cy="768272"/>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chemeClr val="tx1"/>
                </a:solidFill>
              </a:rPr>
              <a:t>Secondary Drivers</a:t>
            </a:r>
          </a:p>
        </p:txBody>
      </p:sp>
      <p:sp>
        <p:nvSpPr>
          <p:cNvPr id="7" name="Rectangle 6">
            <a:extLst>
              <a:ext uri="{FF2B5EF4-FFF2-40B4-BE49-F238E27FC236}">
                <a16:creationId xmlns:a16="http://schemas.microsoft.com/office/drawing/2014/main" id="{A557C302-C79C-E9E1-65B6-41F9E6D722A5}"/>
              </a:ext>
            </a:extLst>
          </p:cNvPr>
          <p:cNvSpPr/>
          <p:nvPr/>
        </p:nvSpPr>
        <p:spPr>
          <a:xfrm>
            <a:off x="11539588" y="21908318"/>
            <a:ext cx="2520280" cy="794448"/>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chemeClr val="tx1"/>
                </a:solidFill>
              </a:rPr>
              <a:t>Ideas for Change</a:t>
            </a:r>
          </a:p>
        </p:txBody>
      </p:sp>
      <p:sp>
        <p:nvSpPr>
          <p:cNvPr id="8" name="Rectangle 7">
            <a:extLst>
              <a:ext uri="{FF2B5EF4-FFF2-40B4-BE49-F238E27FC236}">
                <a16:creationId xmlns:a16="http://schemas.microsoft.com/office/drawing/2014/main" id="{88DD1E3D-1063-3654-7972-F0B5297A213E}"/>
              </a:ext>
            </a:extLst>
          </p:cNvPr>
          <p:cNvSpPr/>
          <p:nvPr/>
        </p:nvSpPr>
        <p:spPr>
          <a:xfrm>
            <a:off x="3105937" y="22960167"/>
            <a:ext cx="3467132" cy="15559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r>
              <a:rPr lang="en-GB" sz="2400" dirty="0">
                <a:solidFill>
                  <a:srgbClr val="7030A0"/>
                </a:solidFill>
              </a:rPr>
              <a:t>Patients and family experience</a:t>
            </a:r>
          </a:p>
          <a:p>
            <a:endParaRPr lang="en-GB" sz="2400" dirty="0">
              <a:solidFill>
                <a:srgbClr val="7030A0"/>
              </a:solidFill>
            </a:endParaRPr>
          </a:p>
        </p:txBody>
      </p:sp>
      <p:sp>
        <p:nvSpPr>
          <p:cNvPr id="9" name="Rectangle 8">
            <a:extLst>
              <a:ext uri="{FF2B5EF4-FFF2-40B4-BE49-F238E27FC236}">
                <a16:creationId xmlns:a16="http://schemas.microsoft.com/office/drawing/2014/main" id="{E268409B-A52A-8E7F-69D8-9E8B6F039487}"/>
              </a:ext>
            </a:extLst>
          </p:cNvPr>
          <p:cNvSpPr/>
          <p:nvPr/>
        </p:nvSpPr>
        <p:spPr>
          <a:xfrm>
            <a:off x="3105937" y="24774503"/>
            <a:ext cx="3535482" cy="20303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r>
              <a:rPr lang="en-GB" sz="2400" dirty="0">
                <a:solidFill>
                  <a:srgbClr val="7030A0"/>
                </a:solidFill>
              </a:rPr>
              <a:t>Service improve</a:t>
            </a:r>
          </a:p>
          <a:p>
            <a:r>
              <a:rPr lang="en-GB" sz="2400" dirty="0">
                <a:solidFill>
                  <a:srgbClr val="7030A0"/>
                </a:solidFill>
              </a:rPr>
              <a:t>Standardised information</a:t>
            </a:r>
          </a:p>
          <a:p>
            <a:r>
              <a:rPr lang="en-GB" sz="2400" dirty="0">
                <a:solidFill>
                  <a:srgbClr val="7030A0"/>
                </a:solidFill>
              </a:rPr>
              <a:t>Effective communicatio</a:t>
            </a:r>
            <a:r>
              <a:rPr lang="en-GB" sz="2000" dirty="0">
                <a:solidFill>
                  <a:srgbClr val="7030A0"/>
                </a:solidFill>
              </a:rPr>
              <a:t>n</a:t>
            </a:r>
          </a:p>
        </p:txBody>
      </p:sp>
      <p:sp>
        <p:nvSpPr>
          <p:cNvPr id="10" name="Rectangle 9">
            <a:extLst>
              <a:ext uri="{FF2B5EF4-FFF2-40B4-BE49-F238E27FC236}">
                <a16:creationId xmlns:a16="http://schemas.microsoft.com/office/drawing/2014/main" id="{94BD887B-B87C-2C30-52A3-19AC766FC131}"/>
              </a:ext>
            </a:extLst>
          </p:cNvPr>
          <p:cNvSpPr/>
          <p:nvPr/>
        </p:nvSpPr>
        <p:spPr>
          <a:xfrm>
            <a:off x="7396446" y="22988439"/>
            <a:ext cx="3231272" cy="14109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chemeClr val="accent5"/>
                </a:solidFill>
              </a:rPr>
              <a:t>Content of packs</a:t>
            </a:r>
          </a:p>
        </p:txBody>
      </p:sp>
      <p:sp>
        <p:nvSpPr>
          <p:cNvPr id="11" name="Rectangle 10">
            <a:extLst>
              <a:ext uri="{FF2B5EF4-FFF2-40B4-BE49-F238E27FC236}">
                <a16:creationId xmlns:a16="http://schemas.microsoft.com/office/drawing/2014/main" id="{6DBC8AB2-CD1A-3F0B-377A-62D94598EB8E}"/>
              </a:ext>
            </a:extLst>
          </p:cNvPr>
          <p:cNvSpPr/>
          <p:nvPr/>
        </p:nvSpPr>
        <p:spPr>
          <a:xfrm>
            <a:off x="7396445" y="24516069"/>
            <a:ext cx="3258583" cy="15545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chemeClr val="accent5"/>
                </a:solidFill>
              </a:rPr>
              <a:t>Location of packs </a:t>
            </a:r>
          </a:p>
        </p:txBody>
      </p:sp>
      <p:sp>
        <p:nvSpPr>
          <p:cNvPr id="12" name="Rectangle 11">
            <a:extLst>
              <a:ext uri="{FF2B5EF4-FFF2-40B4-BE49-F238E27FC236}">
                <a16:creationId xmlns:a16="http://schemas.microsoft.com/office/drawing/2014/main" id="{14E52030-87AC-586A-BA7B-8F3D60DE8562}"/>
              </a:ext>
            </a:extLst>
          </p:cNvPr>
          <p:cNvSpPr/>
          <p:nvPr/>
        </p:nvSpPr>
        <p:spPr>
          <a:xfrm>
            <a:off x="7421952" y="26393356"/>
            <a:ext cx="3247966" cy="8230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chemeClr val="accent5"/>
                </a:solidFill>
              </a:rPr>
              <a:t>Staff training</a:t>
            </a:r>
          </a:p>
        </p:txBody>
      </p:sp>
      <p:sp>
        <p:nvSpPr>
          <p:cNvPr id="13" name="Rectangle 12">
            <a:extLst>
              <a:ext uri="{FF2B5EF4-FFF2-40B4-BE49-F238E27FC236}">
                <a16:creationId xmlns:a16="http://schemas.microsoft.com/office/drawing/2014/main" id="{C89A400D-7441-3D9B-66B2-E5EF7B5FEECD}"/>
              </a:ext>
            </a:extLst>
          </p:cNvPr>
          <p:cNvSpPr/>
          <p:nvPr/>
        </p:nvSpPr>
        <p:spPr>
          <a:xfrm>
            <a:off x="11539588" y="22960167"/>
            <a:ext cx="2520280" cy="362867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8660" tIns="199330" rIns="398660" bIns="199330" spcCol="0" rtlCol="0" anchor="ctr"/>
          <a:lstStyle/>
          <a:p>
            <a:pPr algn="ctr"/>
            <a:r>
              <a:rPr lang="en-GB" sz="2400" dirty="0">
                <a:solidFill>
                  <a:srgbClr val="FFC000"/>
                </a:solidFill>
              </a:rPr>
              <a:t>Involvement of family and patients  </a:t>
            </a:r>
          </a:p>
          <a:p>
            <a:pPr algn="ctr"/>
            <a:r>
              <a:rPr lang="en-GB" sz="2400" dirty="0">
                <a:solidFill>
                  <a:srgbClr val="FFC000"/>
                </a:solidFill>
              </a:rPr>
              <a:t>Stake holders </a:t>
            </a:r>
          </a:p>
          <a:p>
            <a:pPr algn="ctr"/>
            <a:r>
              <a:rPr lang="en-GB" sz="2400" dirty="0">
                <a:solidFill>
                  <a:srgbClr val="FFC000"/>
                </a:solidFill>
              </a:rPr>
              <a:t>Electronic packs</a:t>
            </a:r>
          </a:p>
        </p:txBody>
      </p:sp>
      <p:cxnSp>
        <p:nvCxnSpPr>
          <p:cNvPr id="14" name="Elbow Connector 41">
            <a:extLst>
              <a:ext uri="{FF2B5EF4-FFF2-40B4-BE49-F238E27FC236}">
                <a16:creationId xmlns:a16="http://schemas.microsoft.com/office/drawing/2014/main" id="{6554B982-421B-FCCD-4452-8AE9C8BF265E}"/>
              </a:ext>
            </a:extLst>
          </p:cNvPr>
          <p:cNvCxnSpPr>
            <a:stCxn id="8" idx="1"/>
            <a:endCxn id="3" idx="3"/>
          </p:cNvCxnSpPr>
          <p:nvPr/>
        </p:nvCxnSpPr>
        <p:spPr>
          <a:xfrm rot="10800000" flipV="1">
            <a:off x="2225551" y="23738118"/>
            <a:ext cx="880386" cy="247521"/>
          </a:xfrm>
          <a:prstGeom prst="bentConnector3">
            <a:avLst>
              <a:gd name="adj1" fmla="val 50000"/>
            </a:avLst>
          </a:prstGeom>
          <a:ln w="31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Elbow Connector 43">
            <a:extLst>
              <a:ext uri="{FF2B5EF4-FFF2-40B4-BE49-F238E27FC236}">
                <a16:creationId xmlns:a16="http://schemas.microsoft.com/office/drawing/2014/main" id="{7F6CE981-3EF7-4F65-7502-106A5FE1D3F7}"/>
              </a:ext>
            </a:extLst>
          </p:cNvPr>
          <p:cNvCxnSpPr>
            <a:stCxn id="9" idx="1"/>
          </p:cNvCxnSpPr>
          <p:nvPr/>
        </p:nvCxnSpPr>
        <p:spPr>
          <a:xfrm rot="10800000">
            <a:off x="2434115" y="24399394"/>
            <a:ext cx="671822" cy="1390291"/>
          </a:xfrm>
          <a:prstGeom prst="bentConnector2">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C223BF6-57CB-AC20-ED33-2E967D27B418}"/>
              </a:ext>
            </a:extLst>
          </p:cNvPr>
          <p:cNvCxnSpPr>
            <a:endCxn id="8" idx="3"/>
          </p:cNvCxnSpPr>
          <p:nvPr/>
        </p:nvCxnSpPr>
        <p:spPr>
          <a:xfrm flipH="1" flipV="1">
            <a:off x="6573069" y="23738119"/>
            <a:ext cx="823376" cy="11441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D06BF8B-37A2-F3BB-C307-9973E9EA2ED0}"/>
              </a:ext>
            </a:extLst>
          </p:cNvPr>
          <p:cNvCxnSpPr>
            <a:stCxn id="11" idx="1"/>
          </p:cNvCxnSpPr>
          <p:nvPr/>
        </p:nvCxnSpPr>
        <p:spPr>
          <a:xfrm flipH="1" flipV="1">
            <a:off x="6573069" y="24827250"/>
            <a:ext cx="823376" cy="46610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FFD0EF4-878E-C705-2EB0-49352BB94FD9}"/>
              </a:ext>
            </a:extLst>
          </p:cNvPr>
          <p:cNvCxnSpPr>
            <a:stCxn id="11" idx="1"/>
          </p:cNvCxnSpPr>
          <p:nvPr/>
        </p:nvCxnSpPr>
        <p:spPr>
          <a:xfrm flipH="1">
            <a:off x="6711141" y="25293358"/>
            <a:ext cx="685304" cy="129548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9A4AE39-4464-C0E4-3AA3-1FC36D5B1499}"/>
              </a:ext>
            </a:extLst>
          </p:cNvPr>
          <p:cNvCxnSpPr>
            <a:stCxn id="12" idx="1"/>
            <a:endCxn id="9" idx="3"/>
          </p:cNvCxnSpPr>
          <p:nvPr/>
        </p:nvCxnSpPr>
        <p:spPr>
          <a:xfrm flipH="1" flipV="1">
            <a:off x="6641419" y="25789684"/>
            <a:ext cx="780533" cy="1015179"/>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B6D406E-F0FF-B53C-FB00-C8230DC6822E}"/>
              </a:ext>
            </a:extLst>
          </p:cNvPr>
          <p:cNvPicPr>
            <a:picLocks noChangeAspect="1"/>
          </p:cNvPicPr>
          <p:nvPr/>
        </p:nvPicPr>
        <p:blipFill>
          <a:blip r:embed="rId2"/>
          <a:stretch>
            <a:fillRect/>
          </a:stretch>
        </p:blipFill>
        <p:spPr>
          <a:xfrm>
            <a:off x="201216" y="1287024"/>
            <a:ext cx="8028384" cy="3069370"/>
          </a:xfrm>
          <a:prstGeom prst="rect">
            <a:avLst/>
          </a:prstGeom>
        </p:spPr>
      </p:pic>
    </p:spTree>
    <p:extLst>
      <p:ext uri="{BB962C8B-B14F-4D97-AF65-F5344CB8AC3E}">
        <p14:creationId xmlns:p14="http://schemas.microsoft.com/office/powerpoint/2010/main" val="331507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759560" cy="4392488"/>
          </a:xfrm>
        </p:spPr>
        <p:txBody>
          <a:bodyPr>
            <a:normAutofit fontScale="92500" lnSpcReduction="10000"/>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a:t>
            </a: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Arial" panose="020B0604020202020204" pitchFamily="34" charset="0"/>
              <a:buChar char="•"/>
            </a:pPr>
            <a:r>
              <a:rPr lang="en-GB" sz="1200" dirty="0">
                <a:solidFill>
                  <a:schemeClr val="tx1"/>
                </a:solidFill>
              </a:rPr>
              <a:t>December 2019: Each member of staff asked their patients and families two questions. Based on the first test, the patients were asked the following questions:</a:t>
            </a:r>
          </a:p>
          <a:p>
            <a:pPr lvl="1">
              <a:lnSpc>
                <a:spcPct val="150000"/>
              </a:lnSpc>
            </a:pPr>
            <a:r>
              <a:rPr lang="en-GB" sz="1200" dirty="0"/>
              <a:t>Have you received any written information about the service? Yes/No</a:t>
            </a:r>
          </a:p>
          <a:p>
            <a:pPr lvl="1">
              <a:lnSpc>
                <a:spcPct val="150000"/>
              </a:lnSpc>
            </a:pPr>
            <a:r>
              <a:rPr lang="en-GB" sz="1200" dirty="0">
                <a:solidFill>
                  <a:schemeClr val="tx1"/>
                </a:solidFill>
              </a:rPr>
              <a:t>What information would have helped you? Please list below.</a:t>
            </a:r>
          </a:p>
          <a:p>
            <a:pPr>
              <a:lnSpc>
                <a:spcPct val="150000"/>
              </a:lnSpc>
            </a:pPr>
            <a:r>
              <a:rPr lang="en-GB" sz="1200" dirty="0">
                <a:solidFill>
                  <a:schemeClr val="tx1"/>
                </a:solidFill>
              </a:rPr>
              <a:t>Completion and analysis of one patient and two questions were successful.</a:t>
            </a:r>
          </a:p>
          <a:p>
            <a:pPr>
              <a:lnSpc>
                <a:spcPct val="150000"/>
              </a:lnSpc>
              <a:buFont typeface="Arial" panose="020B0604020202020204" pitchFamily="34" charset="0"/>
              <a:buChar char="•"/>
            </a:pPr>
            <a:r>
              <a:rPr lang="en-GB" sz="1200" dirty="0">
                <a:solidFill>
                  <a:schemeClr val="tx1"/>
                </a:solidFill>
              </a:rPr>
              <a:t>During the project, the feedback results fell within eight different types/groups of information or advice, which would be included in the proposed information pack.</a:t>
            </a:r>
          </a:p>
          <a:p>
            <a:pPr>
              <a:lnSpc>
                <a:spcPct val="150000"/>
              </a:lnSpc>
              <a:buFont typeface="Arial" panose="020B0604020202020204" pitchFamily="34" charset="0"/>
              <a:buChar char="•"/>
            </a:pPr>
            <a:r>
              <a:rPr lang="en-GB" sz="1200" dirty="0">
                <a:solidFill>
                  <a:schemeClr val="tx1"/>
                </a:solidFill>
              </a:rPr>
              <a:t>In February 2020, the exciting and long-awaited pasta voting engagement method took place, and it was agreed to extend the collection of responses for staff working on acute admissions who directly provide care for patients with a suspected or confirmed diagnosis of epilepsy on a regular basis.</a:t>
            </a:r>
          </a:p>
          <a:p>
            <a:pPr>
              <a:lnSpc>
                <a:spcPct val="150000"/>
              </a:lnSpc>
              <a:buFont typeface="Arial" panose="020B0604020202020204" pitchFamily="34" charset="0"/>
              <a:buChar char="•"/>
            </a:pPr>
            <a:r>
              <a:rPr lang="en-GB" sz="1200" dirty="0">
                <a:solidFill>
                  <a:schemeClr val="tx1"/>
                </a:solidFill>
              </a:rPr>
              <a:t>Tests were conducted in three different clinics. An instructional leaflet was provided to the patients and families at the start of the consultation that showed them how to use the voting system with up to four pasta pieces on the chart in 4/8 sections.</a:t>
            </a:r>
          </a:p>
          <a:p>
            <a:pPr>
              <a:lnSpc>
                <a:spcPct val="150000"/>
              </a:lnSpc>
              <a:buFont typeface="Arial" panose="020B0604020202020204" pitchFamily="34" charset="0"/>
              <a:buChar char="•"/>
            </a:pPr>
            <a:r>
              <a:rPr lang="en-GB" sz="1200" dirty="0">
                <a:solidFill>
                  <a:schemeClr val="tx1"/>
                </a:solidFill>
              </a:rPr>
              <a:t>For the staff engagement, the chart was left in the staff coffee room using four different colour star stickers provided.</a:t>
            </a:r>
          </a:p>
          <a:p>
            <a:pPr>
              <a:lnSpc>
                <a:spcPct val="150000"/>
              </a:lnSpc>
            </a:pPr>
            <a:r>
              <a:rPr lang="en-GB" sz="1200" dirty="0">
                <a:solidFill>
                  <a:schemeClr val="tx1"/>
                </a:solidFill>
              </a:rPr>
              <a:t>March 2020: begun drafting an info pack based on evaluation results from both staff and patients and their families.</a:t>
            </a: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3891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8"/>
            <a:ext cx="8543536" cy="4176464"/>
          </a:xfrm>
        </p:spPr>
        <p:txBody>
          <a:bodyPr>
            <a:normAutofit lnSpcReduction="10000"/>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Arial" panose="020B0604020202020204" pitchFamily="34" charset="0"/>
              <a:buChar char="•"/>
            </a:pPr>
            <a:r>
              <a:rPr lang="en-GB" sz="1100" dirty="0">
                <a:solidFill>
                  <a:schemeClr val="tx1"/>
                </a:solidFill>
              </a:rPr>
              <a:t>The results of both the patient and staff polls revealed they wanted to know the following:</a:t>
            </a:r>
          </a:p>
          <a:p>
            <a:pPr lvl="1">
              <a:lnSpc>
                <a:spcPct val="150000"/>
              </a:lnSpc>
            </a:pPr>
            <a:r>
              <a:rPr lang="en-GB" sz="1100" dirty="0">
                <a:solidFill>
                  <a:schemeClr val="tx1"/>
                </a:solidFill>
              </a:rPr>
              <a:t>‘What is epilepsy’ in the majority and similarly 'safety measures’, advice was asked by both groups.</a:t>
            </a:r>
          </a:p>
          <a:p>
            <a:pPr lvl="1">
              <a:lnSpc>
                <a:spcPct val="150000"/>
              </a:lnSpc>
            </a:pPr>
            <a:r>
              <a:rPr lang="en-GB" sz="1100" dirty="0">
                <a:solidFill>
                  <a:schemeClr val="tx1"/>
                </a:solidFill>
              </a:rPr>
              <a:t>‘Contact details of the team’ didn’t matter for patients.</a:t>
            </a:r>
          </a:p>
          <a:p>
            <a:pPr lvl="1">
              <a:lnSpc>
                <a:spcPct val="150000"/>
              </a:lnSpc>
            </a:pPr>
            <a:r>
              <a:rPr lang="en-GB" sz="1100" dirty="0">
                <a:solidFill>
                  <a:schemeClr val="tx1"/>
                </a:solidFill>
              </a:rPr>
              <a:t>There was a lack of interest in ‘location of clinic’ and ‘website details’.</a:t>
            </a:r>
          </a:p>
          <a:p>
            <a:pPr>
              <a:lnSpc>
                <a:spcPct val="150000"/>
              </a:lnSpc>
            </a:pPr>
            <a:r>
              <a:rPr lang="en-GB" sz="1100" dirty="0">
                <a:solidFill>
                  <a:schemeClr val="tx1"/>
                </a:solidFill>
              </a:rPr>
              <a:t>Other questions included ‘how can we get counselling support’, ‘how long will be the treatment’, ‘will the child be cured completely', and ‘what are the prospects of other siblings getting epilepsy’.</a:t>
            </a:r>
          </a:p>
          <a:p>
            <a:pPr>
              <a:lnSpc>
                <a:spcPct val="150000"/>
              </a:lnSpc>
              <a:buFont typeface="Arial" panose="020B0604020202020204" pitchFamily="34" charset="0"/>
              <a:buChar char="•"/>
            </a:pPr>
            <a:r>
              <a:rPr lang="en-GB" sz="1100" dirty="0">
                <a:solidFill>
                  <a:schemeClr val="tx1"/>
                </a:solidFill>
              </a:rPr>
              <a:t>The results revealed what the team felt mattered to patients as a healthcare professional did not align with the feedback results of patients and families. Patients were more interested in their day-to-day management of their medical condition.</a:t>
            </a:r>
          </a:p>
          <a:p>
            <a:pPr>
              <a:lnSpc>
                <a:spcPct val="150000"/>
              </a:lnSpc>
              <a:buFont typeface="Arial" panose="020B0604020202020204" pitchFamily="34" charset="0"/>
              <a:buChar char="•"/>
            </a:pPr>
            <a:r>
              <a:rPr lang="en-GB" sz="1100" dirty="0">
                <a:solidFill>
                  <a:schemeClr val="tx1"/>
                </a:solidFill>
              </a:rPr>
              <a:t>Engagement feedback with patients and families using the pasta poll techniques fell within the following four topics:</a:t>
            </a:r>
          </a:p>
          <a:p>
            <a:pPr lvl="1">
              <a:lnSpc>
                <a:spcPct val="150000"/>
              </a:lnSpc>
            </a:pPr>
            <a:r>
              <a:rPr lang="en-GB" sz="1100" dirty="0">
                <a:solidFill>
                  <a:schemeClr val="tx1"/>
                </a:solidFill>
              </a:rPr>
              <a:t>What is Epilepsy?</a:t>
            </a:r>
          </a:p>
          <a:p>
            <a:pPr lvl="1">
              <a:lnSpc>
                <a:spcPct val="150000"/>
              </a:lnSpc>
            </a:pPr>
            <a:r>
              <a:rPr lang="en-GB" sz="1100" dirty="0">
                <a:solidFill>
                  <a:schemeClr val="tx1"/>
                </a:solidFill>
              </a:rPr>
              <a:t>First aid training</a:t>
            </a:r>
          </a:p>
          <a:p>
            <a:pPr lvl="1">
              <a:lnSpc>
                <a:spcPct val="150000"/>
              </a:lnSpc>
            </a:pPr>
            <a:r>
              <a:rPr lang="en-GB" sz="1100" dirty="0">
                <a:solidFill>
                  <a:schemeClr val="tx1"/>
                </a:solidFill>
              </a:rPr>
              <a:t>Details of support groups</a:t>
            </a:r>
          </a:p>
          <a:p>
            <a:pPr lvl="1">
              <a:lnSpc>
                <a:spcPct val="150000"/>
              </a:lnSpc>
            </a:pPr>
            <a:r>
              <a:rPr lang="en-GB" sz="1100" dirty="0">
                <a:solidFill>
                  <a:schemeClr val="tx1"/>
                </a:solidFill>
              </a:rPr>
              <a:t>How to inform schools</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49293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4" name="Content Placeholder 3">
            <a:extLst>
              <a:ext uri="{FF2B5EF4-FFF2-40B4-BE49-F238E27FC236}">
                <a16:creationId xmlns:a16="http://schemas.microsoft.com/office/drawing/2014/main" id="{B55DA54E-D955-5A40-1EDD-1EC96926936D}"/>
              </a:ext>
            </a:extLst>
          </p:cNvPr>
          <p:cNvSpPr>
            <a:spLocks noGrp="1"/>
          </p:cNvSpPr>
          <p:nvPr>
            <p:ph idx="1"/>
          </p:nvPr>
        </p:nvSpPr>
        <p:spPr>
          <a:xfrm>
            <a:off x="395536" y="827292"/>
            <a:ext cx="8507076" cy="1368152"/>
          </a:xfrm>
        </p:spPr>
        <p:txBody>
          <a:bodyPr>
            <a:noAutofit/>
          </a:bodyPr>
          <a:lstStyle/>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team created information leaflets on ‘</a:t>
            </a:r>
            <a:r>
              <a:rPr lang="en-GB" sz="1100" b="1" dirty="0">
                <a:solidFill>
                  <a:schemeClr val="tx1"/>
                </a:solidFill>
                <a:latin typeface="Montserrat" panose="00000500000000000000" pitchFamily="50" charset="0"/>
                <a:cs typeface="Arial" panose="020B0604020202020204" pitchFamily="34" charset="0"/>
              </a:rPr>
              <a:t>what to do if your child has a seizure</a:t>
            </a:r>
            <a:r>
              <a:rPr lang="en-GB" sz="1100" dirty="0">
                <a:solidFill>
                  <a:schemeClr val="tx1"/>
                </a:solidFill>
                <a:latin typeface="Montserrat" panose="00000500000000000000" pitchFamily="50" charset="0"/>
                <a:cs typeface="Arial" panose="020B0604020202020204" pitchFamily="34" charset="0"/>
              </a:rPr>
              <a:t>’ and details on areas of support for patients and families when a child is first diagnosed with epilepsy which covers info on the following: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Worries and anxieties,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Disability Living Allowance (DLA),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VAT relief,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NHS low-income scheme (LIS),</a:t>
            </a: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7" name="Picture 6">
            <a:extLst>
              <a:ext uri="{FF2B5EF4-FFF2-40B4-BE49-F238E27FC236}">
                <a16:creationId xmlns:a16="http://schemas.microsoft.com/office/drawing/2014/main" id="{5B4EC2DD-A31C-CADA-5DA6-A2BE5B9529D1}"/>
              </a:ext>
            </a:extLst>
          </p:cNvPr>
          <p:cNvPicPr>
            <a:picLocks noChangeAspect="1"/>
          </p:cNvPicPr>
          <p:nvPr/>
        </p:nvPicPr>
        <p:blipFill>
          <a:blip r:embed="rId2"/>
          <a:stretch>
            <a:fillRect/>
          </a:stretch>
        </p:blipFill>
        <p:spPr>
          <a:xfrm>
            <a:off x="376419" y="2571750"/>
            <a:ext cx="7284869" cy="2520280"/>
          </a:xfrm>
          <a:prstGeom prst="rect">
            <a:avLst/>
          </a:prstGeom>
          <a:ln>
            <a:solidFill>
              <a:srgbClr val="7030A0"/>
            </a:solidFill>
          </a:ln>
        </p:spPr>
      </p:pic>
      <p:sp>
        <p:nvSpPr>
          <p:cNvPr id="3" name="TextBox 2">
            <a:extLst>
              <a:ext uri="{FF2B5EF4-FFF2-40B4-BE49-F238E27FC236}">
                <a16:creationId xmlns:a16="http://schemas.microsoft.com/office/drawing/2014/main" id="{B76939D3-ABD7-3D07-D159-E5CCBC065F59}"/>
              </a:ext>
            </a:extLst>
          </p:cNvPr>
          <p:cNvSpPr txBox="1"/>
          <p:nvPr/>
        </p:nvSpPr>
        <p:spPr>
          <a:xfrm>
            <a:off x="3586648" y="1344929"/>
            <a:ext cx="3240360" cy="1277273"/>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GB" sz="1100" dirty="0">
                <a:solidFill>
                  <a:schemeClr val="tx1"/>
                </a:solidFill>
                <a:latin typeface="Montserrat" panose="00000500000000000000" pitchFamily="50" charset="0"/>
                <a:cs typeface="Arial" panose="020B0604020202020204" pitchFamily="34" charset="0"/>
              </a:rPr>
              <a:t>Free prescriptions, </a:t>
            </a:r>
          </a:p>
          <a:p>
            <a:pPr marL="171450" indent="-171450" algn="just">
              <a:lnSpc>
                <a:spcPct val="150000"/>
              </a:lnSpc>
              <a:buFont typeface="Arial" panose="020B0604020202020204" pitchFamily="34" charset="0"/>
              <a:buChar char="•"/>
            </a:pPr>
            <a:r>
              <a:rPr lang="en-GB" sz="1100" dirty="0">
                <a:solidFill>
                  <a:schemeClr val="tx1"/>
                </a:solidFill>
                <a:latin typeface="Montserrat" panose="00000500000000000000" pitchFamily="50" charset="0"/>
                <a:cs typeface="Arial" panose="020B0604020202020204" pitchFamily="34" charset="0"/>
              </a:rPr>
              <a:t>Support organisations, </a:t>
            </a:r>
          </a:p>
          <a:p>
            <a:pPr marL="171450" indent="-171450" algn="just">
              <a:lnSpc>
                <a:spcPct val="150000"/>
              </a:lnSpc>
              <a:buFont typeface="Arial" panose="020B0604020202020204" pitchFamily="34" charset="0"/>
              <a:buChar char="•"/>
            </a:pPr>
            <a:r>
              <a:rPr lang="en-GB" sz="1100" dirty="0">
                <a:solidFill>
                  <a:schemeClr val="tx1"/>
                </a:solidFill>
                <a:latin typeface="Montserrat" panose="00000500000000000000" pitchFamily="50" charset="0"/>
                <a:cs typeface="Arial" panose="020B0604020202020204" pitchFamily="34" charset="0"/>
              </a:rPr>
              <a:t>Blue badge, </a:t>
            </a:r>
          </a:p>
          <a:p>
            <a:pPr marL="171450" indent="-171450" algn="just">
              <a:lnSpc>
                <a:spcPct val="150000"/>
              </a:lnSpc>
              <a:buFont typeface="Arial" panose="020B0604020202020204" pitchFamily="34" charset="0"/>
              <a:buChar char="•"/>
            </a:pPr>
            <a:r>
              <a:rPr lang="en-GB" sz="1100" dirty="0">
                <a:solidFill>
                  <a:schemeClr val="tx1"/>
                </a:solidFill>
                <a:latin typeface="Montserrat" panose="00000500000000000000" pitchFamily="50" charset="0"/>
                <a:cs typeface="Arial" panose="020B0604020202020204" pitchFamily="34" charset="0"/>
              </a:rPr>
              <a:t>Contact details of the healthcare team.</a:t>
            </a:r>
          </a:p>
          <a:p>
            <a:pPr marL="171450" indent="-171450">
              <a:buFont typeface="Arial" panose="020B0604020202020204" pitchFamily="34" charset="0"/>
              <a:buChar char="•"/>
            </a:pPr>
            <a:endParaRPr lang="en-GB" sz="1100" dirty="0"/>
          </a:p>
        </p:txBody>
      </p:sp>
    </p:spTree>
    <p:extLst>
      <p:ext uri="{BB962C8B-B14F-4D97-AF65-F5344CB8AC3E}">
        <p14:creationId xmlns:p14="http://schemas.microsoft.com/office/powerpoint/2010/main" val="362525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4" name="Content Placeholder 3">
            <a:extLst>
              <a:ext uri="{FF2B5EF4-FFF2-40B4-BE49-F238E27FC236}">
                <a16:creationId xmlns:a16="http://schemas.microsoft.com/office/drawing/2014/main" id="{B55DA54E-D955-5A40-1EDD-1EC96926936D}"/>
              </a:ext>
            </a:extLst>
          </p:cNvPr>
          <p:cNvSpPr>
            <a:spLocks noGrp="1"/>
          </p:cNvSpPr>
          <p:nvPr>
            <p:ph idx="1"/>
          </p:nvPr>
        </p:nvSpPr>
        <p:spPr>
          <a:xfrm>
            <a:off x="260808" y="915566"/>
            <a:ext cx="8461431" cy="648072"/>
          </a:xfrm>
        </p:spPr>
        <p:txBody>
          <a:bodyPr>
            <a:noAutofit/>
          </a:bodyPr>
          <a:lstStyle/>
          <a:p>
            <a:pPr marL="0" indent="0" algn="just">
              <a:buNone/>
            </a:pPr>
            <a:r>
              <a:rPr lang="en-GB" sz="1100" dirty="0">
                <a:solidFill>
                  <a:schemeClr val="tx1"/>
                </a:solidFill>
                <a:latin typeface="Montserrat" panose="00000500000000000000" pitchFamily="50" charset="0"/>
                <a:cs typeface="Arial" panose="020B0604020202020204" pitchFamily="34" charset="0"/>
              </a:rPr>
              <a:t>Page two and three of ‘</a:t>
            </a:r>
            <a:r>
              <a:rPr lang="en-GB" sz="1100" b="1" dirty="0">
                <a:solidFill>
                  <a:schemeClr val="tx1"/>
                </a:solidFill>
                <a:latin typeface="Montserrat" panose="00000500000000000000" pitchFamily="50" charset="0"/>
                <a:cs typeface="Arial" panose="020B0604020202020204" pitchFamily="34" charset="0"/>
              </a:rPr>
              <a:t>what to do if your child has a seizure leaflet.</a:t>
            </a:r>
            <a:endParaRPr lang="en-GB" sz="1100" dirty="0">
              <a:solidFill>
                <a:schemeClr val="tx1"/>
              </a:solidFill>
              <a:latin typeface="Montserrat" panose="00000500000000000000" pitchFamily="50" charset="0"/>
              <a:cs typeface="Arial" panose="020B0604020202020204" pitchFamily="34" charset="0"/>
            </a:endParaRPr>
          </a:p>
        </p:txBody>
      </p:sp>
      <p:pic>
        <p:nvPicPr>
          <p:cNvPr id="9" name="Picture 8">
            <a:extLst>
              <a:ext uri="{FF2B5EF4-FFF2-40B4-BE49-F238E27FC236}">
                <a16:creationId xmlns:a16="http://schemas.microsoft.com/office/drawing/2014/main" id="{0EEA8C7C-1166-31A5-B33F-9564307DBC6A}"/>
              </a:ext>
            </a:extLst>
          </p:cNvPr>
          <p:cNvPicPr>
            <a:picLocks noChangeAspect="1"/>
          </p:cNvPicPr>
          <p:nvPr/>
        </p:nvPicPr>
        <p:blipFill>
          <a:blip r:embed="rId2"/>
          <a:stretch>
            <a:fillRect/>
          </a:stretch>
        </p:blipFill>
        <p:spPr>
          <a:xfrm>
            <a:off x="256092" y="1419622"/>
            <a:ext cx="8406029" cy="2880320"/>
          </a:xfrm>
          <a:prstGeom prst="rect">
            <a:avLst/>
          </a:prstGeom>
          <a:ln>
            <a:solidFill>
              <a:srgbClr val="7030A0"/>
            </a:solidFill>
          </a:ln>
        </p:spPr>
      </p:pic>
    </p:spTree>
    <p:extLst>
      <p:ext uri="{BB962C8B-B14F-4D97-AF65-F5344CB8AC3E}">
        <p14:creationId xmlns:p14="http://schemas.microsoft.com/office/powerpoint/2010/main" val="294134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Development of signposted information pack - Doncaster and Bassetlaw Teaching Hospitals NHS Foundation Trust</a:t>
            </a:r>
          </a:p>
        </p:txBody>
      </p:sp>
      <p:sp>
        <p:nvSpPr>
          <p:cNvPr id="4" name="Content Placeholder 3">
            <a:extLst>
              <a:ext uri="{FF2B5EF4-FFF2-40B4-BE49-F238E27FC236}">
                <a16:creationId xmlns:a16="http://schemas.microsoft.com/office/drawing/2014/main" id="{B55DA54E-D955-5A40-1EDD-1EC96926936D}"/>
              </a:ext>
            </a:extLst>
          </p:cNvPr>
          <p:cNvSpPr>
            <a:spLocks noGrp="1"/>
          </p:cNvSpPr>
          <p:nvPr>
            <p:ph idx="1"/>
          </p:nvPr>
        </p:nvSpPr>
        <p:spPr>
          <a:xfrm>
            <a:off x="357404" y="3492882"/>
            <a:ext cx="8429191" cy="1614120"/>
          </a:xfrm>
        </p:spPr>
        <p:txBody>
          <a:bodyPr>
            <a:noAutofit/>
          </a:bodyPr>
          <a:lstStyle/>
          <a:p>
            <a:pPr marL="0" indent="0" algn="just">
              <a:buNone/>
            </a:pPr>
            <a:r>
              <a:rPr lang="en-GB" sz="1100" dirty="0">
                <a:solidFill>
                  <a:schemeClr val="tx1"/>
                </a:solidFill>
                <a:latin typeface="Montserrat" panose="00000500000000000000" pitchFamily="50" charset="0"/>
                <a:cs typeface="Arial" panose="020B0604020202020204" pitchFamily="34" charset="0"/>
              </a:rPr>
              <a:t>The team also prepared a leaflet for schools. The guide is for people who work in schools or other educational settings. It provides information on supporting children with epilepsy to ensure they are safe and included in all aspects of school life. </a:t>
            </a:r>
          </a:p>
          <a:p>
            <a:pPr marL="0" indent="0" algn="just">
              <a:buNone/>
            </a:pPr>
            <a:r>
              <a:rPr lang="en-GB" sz="1100" dirty="0">
                <a:solidFill>
                  <a:schemeClr val="tx1"/>
                </a:solidFill>
                <a:latin typeface="Montserrat" panose="00000500000000000000" pitchFamily="50" charset="0"/>
                <a:cs typeface="Arial" panose="020B0604020202020204" pitchFamily="34" charset="0"/>
              </a:rPr>
              <a:t>The leaflet covers info on: </a:t>
            </a:r>
          </a:p>
          <a:p>
            <a:pPr algn="just"/>
            <a:r>
              <a:rPr lang="en-GB" sz="1100" dirty="0">
                <a:solidFill>
                  <a:schemeClr val="tx1"/>
                </a:solidFill>
                <a:latin typeface="Montserrat" panose="00000500000000000000" pitchFamily="50" charset="0"/>
                <a:cs typeface="Arial" panose="020B0604020202020204" pitchFamily="34" charset="0"/>
              </a:rPr>
              <a:t>Medication in school</a:t>
            </a:r>
          </a:p>
          <a:p>
            <a:pPr algn="just"/>
            <a:r>
              <a:rPr lang="en-GB" sz="1100" dirty="0">
                <a:solidFill>
                  <a:schemeClr val="tx1"/>
                </a:solidFill>
                <a:latin typeface="Montserrat" panose="00000500000000000000" pitchFamily="50" charset="0"/>
                <a:cs typeface="Arial" panose="020B0604020202020204" pitchFamily="34" charset="0"/>
              </a:rPr>
              <a:t>Individual Healthcare Plan (IHCP)</a:t>
            </a:r>
          </a:p>
          <a:p>
            <a:pPr algn="just"/>
            <a:r>
              <a:rPr lang="en-GB" sz="1100" dirty="0">
                <a:solidFill>
                  <a:schemeClr val="tx1"/>
                </a:solidFill>
                <a:latin typeface="Montserrat" panose="00000500000000000000" pitchFamily="50" charset="0"/>
                <a:cs typeface="Arial" panose="020B0604020202020204" pitchFamily="34" charset="0"/>
              </a:rPr>
              <a:t>Exam times in school</a:t>
            </a:r>
          </a:p>
          <a:p>
            <a:pPr algn="just"/>
            <a:r>
              <a:rPr lang="en-GB" sz="1100" dirty="0">
                <a:solidFill>
                  <a:schemeClr val="tx1"/>
                </a:solidFill>
                <a:latin typeface="Montserrat" panose="00000500000000000000" pitchFamily="50" charset="0"/>
                <a:cs typeface="Arial" panose="020B0604020202020204" pitchFamily="34" charset="0"/>
              </a:rPr>
              <a:t>How to make other pupils aware of epilepsy</a:t>
            </a:r>
          </a:p>
        </p:txBody>
      </p:sp>
      <p:pic>
        <p:nvPicPr>
          <p:cNvPr id="5" name="Picture 4">
            <a:extLst>
              <a:ext uri="{FF2B5EF4-FFF2-40B4-BE49-F238E27FC236}">
                <a16:creationId xmlns:a16="http://schemas.microsoft.com/office/drawing/2014/main" id="{07CA87A0-835F-57FE-A639-EF5FE8E17161}"/>
              </a:ext>
            </a:extLst>
          </p:cNvPr>
          <p:cNvPicPr>
            <a:picLocks noChangeAspect="1"/>
          </p:cNvPicPr>
          <p:nvPr/>
        </p:nvPicPr>
        <p:blipFill>
          <a:blip r:embed="rId2"/>
          <a:stretch>
            <a:fillRect/>
          </a:stretch>
        </p:blipFill>
        <p:spPr>
          <a:xfrm>
            <a:off x="511941" y="843558"/>
            <a:ext cx="7444436" cy="2597282"/>
          </a:xfrm>
          <a:prstGeom prst="rect">
            <a:avLst/>
          </a:prstGeom>
          <a:ln>
            <a:solidFill>
              <a:srgbClr val="7030A0"/>
            </a:solidFill>
          </a:ln>
        </p:spPr>
      </p:pic>
    </p:spTree>
    <p:extLst>
      <p:ext uri="{BB962C8B-B14F-4D97-AF65-F5344CB8AC3E}">
        <p14:creationId xmlns:p14="http://schemas.microsoft.com/office/powerpoint/2010/main" val="2796021192"/>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DD672C6A-44AC-4491-B1A3-C704B32FD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FA2067-290E-40B1-9BC8-CCD0CB98B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47762</TotalTime>
  <Words>2407</Words>
  <Application>Microsoft Office PowerPoint</Application>
  <PresentationFormat>On-screen Show (16:9)</PresentationFormat>
  <Paragraphs>233</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Montserrat</vt:lpstr>
      <vt:lpstr>Arial</vt:lpstr>
      <vt:lpstr>Courier New</vt:lpstr>
      <vt:lpstr>Office Theme</vt:lpstr>
      <vt:lpstr>PowerPoint Presentation</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Audit results for cohort 3 - Comprehensive care planning content - Doncaster and Bassetlaw</vt:lpstr>
      <vt:lpstr>Audit results for cohort 3 - Comprehensive care planning content - Doncaster and Bassetlaw</vt:lpstr>
      <vt:lpstr>Improving patient engagement- Doncaster and Bassetlaw Teaching Hospitals NHS Foundation Trust</vt:lpstr>
      <vt:lpstr>Development of signposted information pack - Doncaster and Bassetlaw Teaching Hospitals NHS Foundation Trust</vt:lpstr>
      <vt:lpstr>Development of signposted information pack - Doncaster and Bassetlaw Teaching Hospitals NHS Foundation Trust</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126</cp:revision>
  <dcterms:created xsi:type="dcterms:W3CDTF">2014-06-02T14:56:21Z</dcterms:created>
  <dcterms:modified xsi:type="dcterms:W3CDTF">2024-03-04T16:12:07Z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