
<file path=[Content_Types].xml><?xml version="1.0" encoding="utf-8"?>
<Types xmlns="http://schemas.openxmlformats.org/package/2006/content-types">
  <Default Extension="bin" ContentType="application/vnd.openxmlformats-officedocument.oleObject"/>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21"/>
  </p:notesMasterIdLst>
  <p:sldIdLst>
    <p:sldId id="272" r:id="rId5"/>
    <p:sldId id="470" r:id="rId6"/>
    <p:sldId id="357" r:id="rId7"/>
    <p:sldId id="471" r:id="rId8"/>
    <p:sldId id="313" r:id="rId9"/>
    <p:sldId id="315" r:id="rId10"/>
    <p:sldId id="316" r:id="rId11"/>
    <p:sldId id="278" r:id="rId12"/>
    <p:sldId id="405" r:id="rId13"/>
    <p:sldId id="437" r:id="rId14"/>
    <p:sldId id="279" r:id="rId15"/>
    <p:sldId id="436" r:id="rId16"/>
    <p:sldId id="312" r:id="rId17"/>
    <p:sldId id="420" r:id="rId18"/>
    <p:sldId id="314" r:id="rId19"/>
    <p:sldId id="487" r:id="rId20"/>
  </p:sldIdLst>
  <p:sldSz cx="9144000" cy="5143500" type="screen16x9"/>
  <p:notesSz cx="6858000" cy="9144000"/>
  <p:embeddedFontLst>
    <p:embeddedFont>
      <p:font typeface="Montserrat" panose="00000500000000000000" pitchFamily="50" charset="0"/>
      <p:regular r:id="rId22"/>
      <p:bold r:id="rId23"/>
      <p:italic r:id="rId24"/>
      <p:boldItalic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21275B"/>
    <a:srgbClr val="009CCE"/>
    <a:srgbClr val="11A7F2"/>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48" autoAdjust="0"/>
  </p:normalViewPr>
  <p:slideViewPr>
    <p:cSldViewPr>
      <p:cViewPr varScale="1">
        <p:scale>
          <a:sx n="135" d="100"/>
          <a:sy n="135" d="100"/>
        </p:scale>
        <p:origin x="846" y="96"/>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3.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1.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6F08C0D1-BCAC-4544-842A-5CFDFA1F0A03}"/>
    <pc:docChg chg="delSld delMainMaster delSection modSection">
      <pc:chgData name="Melanie David-Feveck" userId="9e4d456e-893c-4367-b601-72fce04ebd6b" providerId="ADAL" clId="{6F08C0D1-BCAC-4544-842A-5CFDFA1F0A03}" dt="2024-03-04T16:01:53.920" v="2" actId="17853"/>
      <pc:docMkLst>
        <pc:docMk/>
      </pc:docMkLst>
      <pc:sldChg chg="del">
        <pc:chgData name="Melanie David-Feveck" userId="9e4d456e-893c-4367-b601-72fce04ebd6b" providerId="ADAL" clId="{6F08C0D1-BCAC-4544-842A-5CFDFA1F0A03}" dt="2024-03-04T16:01:25.879" v="0" actId="47"/>
        <pc:sldMkLst>
          <pc:docMk/>
          <pc:sldMk cId="303593017" sldId="258"/>
        </pc:sldMkLst>
      </pc:sldChg>
      <pc:sldChg chg="del">
        <pc:chgData name="Melanie David-Feveck" userId="9e4d456e-893c-4367-b601-72fce04ebd6b" providerId="ADAL" clId="{6F08C0D1-BCAC-4544-842A-5CFDFA1F0A03}" dt="2024-03-04T16:01:47.873" v="1" actId="47"/>
        <pc:sldMkLst>
          <pc:docMk/>
          <pc:sldMk cId="799324392" sldId="259"/>
        </pc:sldMkLst>
      </pc:sldChg>
      <pc:sldChg chg="del">
        <pc:chgData name="Melanie David-Feveck" userId="9e4d456e-893c-4367-b601-72fce04ebd6b" providerId="ADAL" clId="{6F08C0D1-BCAC-4544-842A-5CFDFA1F0A03}" dt="2024-03-04T16:01:47.873" v="1" actId="47"/>
        <pc:sldMkLst>
          <pc:docMk/>
          <pc:sldMk cId="4210905463" sldId="273"/>
        </pc:sldMkLst>
      </pc:sldChg>
      <pc:sldChg chg="del">
        <pc:chgData name="Melanie David-Feveck" userId="9e4d456e-893c-4367-b601-72fce04ebd6b" providerId="ADAL" clId="{6F08C0D1-BCAC-4544-842A-5CFDFA1F0A03}" dt="2024-03-04T16:01:25.879" v="0" actId="47"/>
        <pc:sldMkLst>
          <pc:docMk/>
          <pc:sldMk cId="672201223" sldId="274"/>
        </pc:sldMkLst>
      </pc:sldChg>
      <pc:sldChg chg="del">
        <pc:chgData name="Melanie David-Feveck" userId="9e4d456e-893c-4367-b601-72fce04ebd6b" providerId="ADAL" clId="{6F08C0D1-BCAC-4544-842A-5CFDFA1F0A03}" dt="2024-03-04T16:01:25.879" v="0" actId="47"/>
        <pc:sldMkLst>
          <pc:docMk/>
          <pc:sldMk cId="2801206981" sldId="275"/>
        </pc:sldMkLst>
      </pc:sldChg>
      <pc:sldChg chg="del">
        <pc:chgData name="Melanie David-Feveck" userId="9e4d456e-893c-4367-b601-72fce04ebd6b" providerId="ADAL" clId="{6F08C0D1-BCAC-4544-842A-5CFDFA1F0A03}" dt="2024-03-04T16:01:25.879" v="0" actId="47"/>
        <pc:sldMkLst>
          <pc:docMk/>
          <pc:sldMk cId="3438942381" sldId="276"/>
        </pc:sldMkLst>
      </pc:sldChg>
      <pc:sldChg chg="del">
        <pc:chgData name="Melanie David-Feveck" userId="9e4d456e-893c-4367-b601-72fce04ebd6b" providerId="ADAL" clId="{6F08C0D1-BCAC-4544-842A-5CFDFA1F0A03}" dt="2024-03-04T16:01:25.879" v="0" actId="47"/>
        <pc:sldMkLst>
          <pc:docMk/>
          <pc:sldMk cId="901013441" sldId="277"/>
        </pc:sldMkLst>
      </pc:sldChg>
      <pc:sldChg chg="del">
        <pc:chgData name="Melanie David-Feveck" userId="9e4d456e-893c-4367-b601-72fce04ebd6b" providerId="ADAL" clId="{6F08C0D1-BCAC-4544-842A-5CFDFA1F0A03}" dt="2024-03-04T16:01:47.873" v="1" actId="47"/>
        <pc:sldMkLst>
          <pc:docMk/>
          <pc:sldMk cId="1238911677" sldId="281"/>
        </pc:sldMkLst>
      </pc:sldChg>
      <pc:sldChg chg="del">
        <pc:chgData name="Melanie David-Feveck" userId="9e4d456e-893c-4367-b601-72fce04ebd6b" providerId="ADAL" clId="{6F08C0D1-BCAC-4544-842A-5CFDFA1F0A03}" dt="2024-03-04T16:01:47.873" v="1" actId="47"/>
        <pc:sldMkLst>
          <pc:docMk/>
          <pc:sldMk cId="4014246823" sldId="283"/>
        </pc:sldMkLst>
      </pc:sldChg>
      <pc:sldChg chg="del">
        <pc:chgData name="Melanie David-Feveck" userId="9e4d456e-893c-4367-b601-72fce04ebd6b" providerId="ADAL" clId="{6F08C0D1-BCAC-4544-842A-5CFDFA1F0A03}" dt="2024-03-04T16:01:47.873" v="1" actId="47"/>
        <pc:sldMkLst>
          <pc:docMk/>
          <pc:sldMk cId="780549538" sldId="285"/>
        </pc:sldMkLst>
      </pc:sldChg>
      <pc:sldChg chg="del">
        <pc:chgData name="Melanie David-Feveck" userId="9e4d456e-893c-4367-b601-72fce04ebd6b" providerId="ADAL" clId="{6F08C0D1-BCAC-4544-842A-5CFDFA1F0A03}" dt="2024-03-04T16:01:47.873" v="1" actId="47"/>
        <pc:sldMkLst>
          <pc:docMk/>
          <pc:sldMk cId="2647118694" sldId="286"/>
        </pc:sldMkLst>
      </pc:sldChg>
      <pc:sldChg chg="del">
        <pc:chgData name="Melanie David-Feveck" userId="9e4d456e-893c-4367-b601-72fce04ebd6b" providerId="ADAL" clId="{6F08C0D1-BCAC-4544-842A-5CFDFA1F0A03}" dt="2024-03-04T16:01:47.873" v="1" actId="47"/>
        <pc:sldMkLst>
          <pc:docMk/>
          <pc:sldMk cId="2800746859" sldId="287"/>
        </pc:sldMkLst>
      </pc:sldChg>
      <pc:sldChg chg="del">
        <pc:chgData name="Melanie David-Feveck" userId="9e4d456e-893c-4367-b601-72fce04ebd6b" providerId="ADAL" clId="{6F08C0D1-BCAC-4544-842A-5CFDFA1F0A03}" dt="2024-03-04T16:01:25.879" v="0" actId="47"/>
        <pc:sldMkLst>
          <pc:docMk/>
          <pc:sldMk cId="2114802594" sldId="309"/>
        </pc:sldMkLst>
      </pc:sldChg>
      <pc:sldChg chg="del">
        <pc:chgData name="Melanie David-Feveck" userId="9e4d456e-893c-4367-b601-72fce04ebd6b" providerId="ADAL" clId="{6F08C0D1-BCAC-4544-842A-5CFDFA1F0A03}" dt="2024-03-04T16:01:25.879" v="0" actId="47"/>
        <pc:sldMkLst>
          <pc:docMk/>
          <pc:sldMk cId="688575964" sldId="310"/>
        </pc:sldMkLst>
      </pc:sldChg>
      <pc:sldChg chg="del">
        <pc:chgData name="Melanie David-Feveck" userId="9e4d456e-893c-4367-b601-72fce04ebd6b" providerId="ADAL" clId="{6F08C0D1-BCAC-4544-842A-5CFDFA1F0A03}" dt="2024-03-04T16:01:25.879" v="0" actId="47"/>
        <pc:sldMkLst>
          <pc:docMk/>
          <pc:sldMk cId="1576592309" sldId="311"/>
        </pc:sldMkLst>
      </pc:sldChg>
      <pc:sldChg chg="del">
        <pc:chgData name="Melanie David-Feveck" userId="9e4d456e-893c-4367-b601-72fce04ebd6b" providerId="ADAL" clId="{6F08C0D1-BCAC-4544-842A-5CFDFA1F0A03}" dt="2024-03-04T16:01:47.873" v="1" actId="47"/>
        <pc:sldMkLst>
          <pc:docMk/>
          <pc:sldMk cId="703211495" sldId="317"/>
        </pc:sldMkLst>
      </pc:sldChg>
      <pc:sldChg chg="del">
        <pc:chgData name="Melanie David-Feveck" userId="9e4d456e-893c-4367-b601-72fce04ebd6b" providerId="ADAL" clId="{6F08C0D1-BCAC-4544-842A-5CFDFA1F0A03}" dt="2024-03-04T16:01:47.873" v="1" actId="47"/>
        <pc:sldMkLst>
          <pc:docMk/>
          <pc:sldMk cId="2457434082" sldId="318"/>
        </pc:sldMkLst>
      </pc:sldChg>
      <pc:sldChg chg="del">
        <pc:chgData name="Melanie David-Feveck" userId="9e4d456e-893c-4367-b601-72fce04ebd6b" providerId="ADAL" clId="{6F08C0D1-BCAC-4544-842A-5CFDFA1F0A03}" dt="2024-03-04T16:01:47.873" v="1" actId="47"/>
        <pc:sldMkLst>
          <pc:docMk/>
          <pc:sldMk cId="2369293096" sldId="319"/>
        </pc:sldMkLst>
      </pc:sldChg>
      <pc:sldChg chg="del">
        <pc:chgData name="Melanie David-Feveck" userId="9e4d456e-893c-4367-b601-72fce04ebd6b" providerId="ADAL" clId="{6F08C0D1-BCAC-4544-842A-5CFDFA1F0A03}" dt="2024-03-04T16:01:47.873" v="1" actId="47"/>
        <pc:sldMkLst>
          <pc:docMk/>
          <pc:sldMk cId="3112293656" sldId="320"/>
        </pc:sldMkLst>
      </pc:sldChg>
      <pc:sldChg chg="del">
        <pc:chgData name="Melanie David-Feveck" userId="9e4d456e-893c-4367-b601-72fce04ebd6b" providerId="ADAL" clId="{6F08C0D1-BCAC-4544-842A-5CFDFA1F0A03}" dt="2024-03-04T16:01:47.873" v="1" actId="47"/>
        <pc:sldMkLst>
          <pc:docMk/>
          <pc:sldMk cId="1890341766" sldId="321"/>
        </pc:sldMkLst>
      </pc:sldChg>
      <pc:sldChg chg="del">
        <pc:chgData name="Melanie David-Feveck" userId="9e4d456e-893c-4367-b601-72fce04ebd6b" providerId="ADAL" clId="{6F08C0D1-BCAC-4544-842A-5CFDFA1F0A03}" dt="2024-03-04T16:01:47.873" v="1" actId="47"/>
        <pc:sldMkLst>
          <pc:docMk/>
          <pc:sldMk cId="3959921299" sldId="322"/>
        </pc:sldMkLst>
      </pc:sldChg>
      <pc:sldChg chg="del">
        <pc:chgData name="Melanie David-Feveck" userId="9e4d456e-893c-4367-b601-72fce04ebd6b" providerId="ADAL" clId="{6F08C0D1-BCAC-4544-842A-5CFDFA1F0A03}" dt="2024-03-04T16:01:47.873" v="1" actId="47"/>
        <pc:sldMkLst>
          <pc:docMk/>
          <pc:sldMk cId="3678095860" sldId="323"/>
        </pc:sldMkLst>
      </pc:sldChg>
      <pc:sldChg chg="del">
        <pc:chgData name="Melanie David-Feveck" userId="9e4d456e-893c-4367-b601-72fce04ebd6b" providerId="ADAL" clId="{6F08C0D1-BCAC-4544-842A-5CFDFA1F0A03}" dt="2024-03-04T16:01:47.873" v="1" actId="47"/>
        <pc:sldMkLst>
          <pc:docMk/>
          <pc:sldMk cId="1421176562" sldId="324"/>
        </pc:sldMkLst>
      </pc:sldChg>
      <pc:sldChg chg="del">
        <pc:chgData name="Melanie David-Feveck" userId="9e4d456e-893c-4367-b601-72fce04ebd6b" providerId="ADAL" clId="{6F08C0D1-BCAC-4544-842A-5CFDFA1F0A03}" dt="2024-03-04T16:01:47.873" v="1" actId="47"/>
        <pc:sldMkLst>
          <pc:docMk/>
          <pc:sldMk cId="356090061" sldId="325"/>
        </pc:sldMkLst>
      </pc:sldChg>
      <pc:sldChg chg="del">
        <pc:chgData name="Melanie David-Feveck" userId="9e4d456e-893c-4367-b601-72fce04ebd6b" providerId="ADAL" clId="{6F08C0D1-BCAC-4544-842A-5CFDFA1F0A03}" dt="2024-03-04T16:01:47.873" v="1" actId="47"/>
        <pc:sldMkLst>
          <pc:docMk/>
          <pc:sldMk cId="1448134963" sldId="326"/>
        </pc:sldMkLst>
      </pc:sldChg>
      <pc:sldChg chg="del">
        <pc:chgData name="Melanie David-Feveck" userId="9e4d456e-893c-4367-b601-72fce04ebd6b" providerId="ADAL" clId="{6F08C0D1-BCAC-4544-842A-5CFDFA1F0A03}" dt="2024-03-04T16:01:47.873" v="1" actId="47"/>
        <pc:sldMkLst>
          <pc:docMk/>
          <pc:sldMk cId="3562138926" sldId="327"/>
        </pc:sldMkLst>
      </pc:sldChg>
      <pc:sldChg chg="del">
        <pc:chgData name="Melanie David-Feveck" userId="9e4d456e-893c-4367-b601-72fce04ebd6b" providerId="ADAL" clId="{6F08C0D1-BCAC-4544-842A-5CFDFA1F0A03}" dt="2024-03-04T16:01:47.873" v="1" actId="47"/>
        <pc:sldMkLst>
          <pc:docMk/>
          <pc:sldMk cId="2446223704" sldId="328"/>
        </pc:sldMkLst>
      </pc:sldChg>
      <pc:sldChg chg="del">
        <pc:chgData name="Melanie David-Feveck" userId="9e4d456e-893c-4367-b601-72fce04ebd6b" providerId="ADAL" clId="{6F08C0D1-BCAC-4544-842A-5CFDFA1F0A03}" dt="2024-03-04T16:01:47.873" v="1" actId="47"/>
        <pc:sldMkLst>
          <pc:docMk/>
          <pc:sldMk cId="864478204" sldId="329"/>
        </pc:sldMkLst>
      </pc:sldChg>
      <pc:sldChg chg="del">
        <pc:chgData name="Melanie David-Feveck" userId="9e4d456e-893c-4367-b601-72fce04ebd6b" providerId="ADAL" clId="{6F08C0D1-BCAC-4544-842A-5CFDFA1F0A03}" dt="2024-03-04T16:01:47.873" v="1" actId="47"/>
        <pc:sldMkLst>
          <pc:docMk/>
          <pc:sldMk cId="2319686188" sldId="330"/>
        </pc:sldMkLst>
      </pc:sldChg>
      <pc:sldChg chg="del">
        <pc:chgData name="Melanie David-Feveck" userId="9e4d456e-893c-4367-b601-72fce04ebd6b" providerId="ADAL" clId="{6F08C0D1-BCAC-4544-842A-5CFDFA1F0A03}" dt="2024-03-04T16:01:47.873" v="1" actId="47"/>
        <pc:sldMkLst>
          <pc:docMk/>
          <pc:sldMk cId="4181250627" sldId="331"/>
        </pc:sldMkLst>
      </pc:sldChg>
      <pc:sldChg chg="del">
        <pc:chgData name="Melanie David-Feveck" userId="9e4d456e-893c-4367-b601-72fce04ebd6b" providerId="ADAL" clId="{6F08C0D1-BCAC-4544-842A-5CFDFA1F0A03}" dt="2024-03-04T16:01:47.873" v="1" actId="47"/>
        <pc:sldMkLst>
          <pc:docMk/>
          <pc:sldMk cId="777786251" sldId="332"/>
        </pc:sldMkLst>
      </pc:sldChg>
      <pc:sldChg chg="del">
        <pc:chgData name="Melanie David-Feveck" userId="9e4d456e-893c-4367-b601-72fce04ebd6b" providerId="ADAL" clId="{6F08C0D1-BCAC-4544-842A-5CFDFA1F0A03}" dt="2024-03-04T16:01:47.873" v="1" actId="47"/>
        <pc:sldMkLst>
          <pc:docMk/>
          <pc:sldMk cId="4202584737" sldId="333"/>
        </pc:sldMkLst>
      </pc:sldChg>
      <pc:sldChg chg="del">
        <pc:chgData name="Melanie David-Feveck" userId="9e4d456e-893c-4367-b601-72fce04ebd6b" providerId="ADAL" clId="{6F08C0D1-BCAC-4544-842A-5CFDFA1F0A03}" dt="2024-03-04T16:01:47.873" v="1" actId="47"/>
        <pc:sldMkLst>
          <pc:docMk/>
          <pc:sldMk cId="1724377018" sldId="334"/>
        </pc:sldMkLst>
      </pc:sldChg>
      <pc:sldChg chg="del">
        <pc:chgData name="Melanie David-Feveck" userId="9e4d456e-893c-4367-b601-72fce04ebd6b" providerId="ADAL" clId="{6F08C0D1-BCAC-4544-842A-5CFDFA1F0A03}" dt="2024-03-04T16:01:47.873" v="1" actId="47"/>
        <pc:sldMkLst>
          <pc:docMk/>
          <pc:sldMk cId="3994462069" sldId="335"/>
        </pc:sldMkLst>
      </pc:sldChg>
      <pc:sldChg chg="del">
        <pc:chgData name="Melanie David-Feveck" userId="9e4d456e-893c-4367-b601-72fce04ebd6b" providerId="ADAL" clId="{6F08C0D1-BCAC-4544-842A-5CFDFA1F0A03}" dt="2024-03-04T16:01:47.873" v="1" actId="47"/>
        <pc:sldMkLst>
          <pc:docMk/>
          <pc:sldMk cId="363076698" sldId="336"/>
        </pc:sldMkLst>
      </pc:sldChg>
      <pc:sldChg chg="del">
        <pc:chgData name="Melanie David-Feveck" userId="9e4d456e-893c-4367-b601-72fce04ebd6b" providerId="ADAL" clId="{6F08C0D1-BCAC-4544-842A-5CFDFA1F0A03}" dt="2024-03-04T16:01:47.873" v="1" actId="47"/>
        <pc:sldMkLst>
          <pc:docMk/>
          <pc:sldMk cId="936684007" sldId="337"/>
        </pc:sldMkLst>
      </pc:sldChg>
      <pc:sldChg chg="del">
        <pc:chgData name="Melanie David-Feveck" userId="9e4d456e-893c-4367-b601-72fce04ebd6b" providerId="ADAL" clId="{6F08C0D1-BCAC-4544-842A-5CFDFA1F0A03}" dt="2024-03-04T16:01:47.873" v="1" actId="47"/>
        <pc:sldMkLst>
          <pc:docMk/>
          <pc:sldMk cId="3105523467" sldId="338"/>
        </pc:sldMkLst>
      </pc:sldChg>
      <pc:sldChg chg="del">
        <pc:chgData name="Melanie David-Feveck" userId="9e4d456e-893c-4367-b601-72fce04ebd6b" providerId="ADAL" clId="{6F08C0D1-BCAC-4544-842A-5CFDFA1F0A03}" dt="2024-03-04T16:01:47.873" v="1" actId="47"/>
        <pc:sldMkLst>
          <pc:docMk/>
          <pc:sldMk cId="3067546019" sldId="339"/>
        </pc:sldMkLst>
      </pc:sldChg>
      <pc:sldChg chg="del">
        <pc:chgData name="Melanie David-Feveck" userId="9e4d456e-893c-4367-b601-72fce04ebd6b" providerId="ADAL" clId="{6F08C0D1-BCAC-4544-842A-5CFDFA1F0A03}" dt="2024-03-04T16:01:47.873" v="1" actId="47"/>
        <pc:sldMkLst>
          <pc:docMk/>
          <pc:sldMk cId="586485687" sldId="340"/>
        </pc:sldMkLst>
      </pc:sldChg>
      <pc:sldChg chg="del">
        <pc:chgData name="Melanie David-Feveck" userId="9e4d456e-893c-4367-b601-72fce04ebd6b" providerId="ADAL" clId="{6F08C0D1-BCAC-4544-842A-5CFDFA1F0A03}" dt="2024-03-04T16:01:47.873" v="1" actId="47"/>
        <pc:sldMkLst>
          <pc:docMk/>
          <pc:sldMk cId="3744989211" sldId="341"/>
        </pc:sldMkLst>
      </pc:sldChg>
      <pc:sldChg chg="del">
        <pc:chgData name="Melanie David-Feveck" userId="9e4d456e-893c-4367-b601-72fce04ebd6b" providerId="ADAL" clId="{6F08C0D1-BCAC-4544-842A-5CFDFA1F0A03}" dt="2024-03-04T16:01:47.873" v="1" actId="47"/>
        <pc:sldMkLst>
          <pc:docMk/>
          <pc:sldMk cId="1938092505" sldId="342"/>
        </pc:sldMkLst>
      </pc:sldChg>
      <pc:sldChg chg="del">
        <pc:chgData name="Melanie David-Feveck" userId="9e4d456e-893c-4367-b601-72fce04ebd6b" providerId="ADAL" clId="{6F08C0D1-BCAC-4544-842A-5CFDFA1F0A03}" dt="2024-03-04T16:01:47.873" v="1" actId="47"/>
        <pc:sldMkLst>
          <pc:docMk/>
          <pc:sldMk cId="1845257044" sldId="343"/>
        </pc:sldMkLst>
      </pc:sldChg>
      <pc:sldChg chg="del">
        <pc:chgData name="Melanie David-Feveck" userId="9e4d456e-893c-4367-b601-72fce04ebd6b" providerId="ADAL" clId="{6F08C0D1-BCAC-4544-842A-5CFDFA1F0A03}" dt="2024-03-04T16:01:47.873" v="1" actId="47"/>
        <pc:sldMkLst>
          <pc:docMk/>
          <pc:sldMk cId="2033206711" sldId="344"/>
        </pc:sldMkLst>
      </pc:sldChg>
      <pc:sldChg chg="del">
        <pc:chgData name="Melanie David-Feveck" userId="9e4d456e-893c-4367-b601-72fce04ebd6b" providerId="ADAL" clId="{6F08C0D1-BCAC-4544-842A-5CFDFA1F0A03}" dt="2024-03-04T16:01:47.873" v="1" actId="47"/>
        <pc:sldMkLst>
          <pc:docMk/>
          <pc:sldMk cId="937782167" sldId="345"/>
        </pc:sldMkLst>
      </pc:sldChg>
      <pc:sldChg chg="del">
        <pc:chgData name="Melanie David-Feveck" userId="9e4d456e-893c-4367-b601-72fce04ebd6b" providerId="ADAL" clId="{6F08C0D1-BCAC-4544-842A-5CFDFA1F0A03}" dt="2024-03-04T16:01:47.873" v="1" actId="47"/>
        <pc:sldMkLst>
          <pc:docMk/>
          <pc:sldMk cId="3044016823" sldId="346"/>
        </pc:sldMkLst>
      </pc:sldChg>
      <pc:sldChg chg="del">
        <pc:chgData name="Melanie David-Feveck" userId="9e4d456e-893c-4367-b601-72fce04ebd6b" providerId="ADAL" clId="{6F08C0D1-BCAC-4544-842A-5CFDFA1F0A03}" dt="2024-03-04T16:01:47.873" v="1" actId="47"/>
        <pc:sldMkLst>
          <pc:docMk/>
          <pc:sldMk cId="1033585047" sldId="347"/>
        </pc:sldMkLst>
      </pc:sldChg>
      <pc:sldChg chg="del">
        <pc:chgData name="Melanie David-Feveck" userId="9e4d456e-893c-4367-b601-72fce04ebd6b" providerId="ADAL" clId="{6F08C0D1-BCAC-4544-842A-5CFDFA1F0A03}" dt="2024-03-04T16:01:47.873" v="1" actId="47"/>
        <pc:sldMkLst>
          <pc:docMk/>
          <pc:sldMk cId="123050639" sldId="348"/>
        </pc:sldMkLst>
      </pc:sldChg>
      <pc:sldChg chg="del">
        <pc:chgData name="Melanie David-Feveck" userId="9e4d456e-893c-4367-b601-72fce04ebd6b" providerId="ADAL" clId="{6F08C0D1-BCAC-4544-842A-5CFDFA1F0A03}" dt="2024-03-04T16:01:47.873" v="1" actId="47"/>
        <pc:sldMkLst>
          <pc:docMk/>
          <pc:sldMk cId="3492931305" sldId="349"/>
        </pc:sldMkLst>
      </pc:sldChg>
      <pc:sldChg chg="del">
        <pc:chgData name="Melanie David-Feveck" userId="9e4d456e-893c-4367-b601-72fce04ebd6b" providerId="ADAL" clId="{6F08C0D1-BCAC-4544-842A-5CFDFA1F0A03}" dt="2024-03-04T16:01:47.873" v="1" actId="47"/>
        <pc:sldMkLst>
          <pc:docMk/>
          <pc:sldMk cId="891830557" sldId="350"/>
        </pc:sldMkLst>
      </pc:sldChg>
      <pc:sldChg chg="del">
        <pc:chgData name="Melanie David-Feveck" userId="9e4d456e-893c-4367-b601-72fce04ebd6b" providerId="ADAL" clId="{6F08C0D1-BCAC-4544-842A-5CFDFA1F0A03}" dt="2024-03-04T16:01:47.873" v="1" actId="47"/>
        <pc:sldMkLst>
          <pc:docMk/>
          <pc:sldMk cId="1172859723" sldId="351"/>
        </pc:sldMkLst>
      </pc:sldChg>
      <pc:sldChg chg="del">
        <pc:chgData name="Melanie David-Feveck" userId="9e4d456e-893c-4367-b601-72fce04ebd6b" providerId="ADAL" clId="{6F08C0D1-BCAC-4544-842A-5CFDFA1F0A03}" dt="2024-03-04T16:01:47.873" v="1" actId="47"/>
        <pc:sldMkLst>
          <pc:docMk/>
          <pc:sldMk cId="2880871497" sldId="352"/>
        </pc:sldMkLst>
      </pc:sldChg>
      <pc:sldChg chg="del">
        <pc:chgData name="Melanie David-Feveck" userId="9e4d456e-893c-4367-b601-72fce04ebd6b" providerId="ADAL" clId="{6F08C0D1-BCAC-4544-842A-5CFDFA1F0A03}" dt="2024-03-04T16:01:47.873" v="1" actId="47"/>
        <pc:sldMkLst>
          <pc:docMk/>
          <pc:sldMk cId="4230812645" sldId="353"/>
        </pc:sldMkLst>
      </pc:sldChg>
      <pc:sldChg chg="del">
        <pc:chgData name="Melanie David-Feveck" userId="9e4d456e-893c-4367-b601-72fce04ebd6b" providerId="ADAL" clId="{6F08C0D1-BCAC-4544-842A-5CFDFA1F0A03}" dt="2024-03-04T16:01:47.873" v="1" actId="47"/>
        <pc:sldMkLst>
          <pc:docMk/>
          <pc:sldMk cId="3897557875" sldId="354"/>
        </pc:sldMkLst>
      </pc:sldChg>
      <pc:sldChg chg="del">
        <pc:chgData name="Melanie David-Feveck" userId="9e4d456e-893c-4367-b601-72fce04ebd6b" providerId="ADAL" clId="{6F08C0D1-BCAC-4544-842A-5CFDFA1F0A03}" dt="2024-03-04T16:01:47.873" v="1" actId="47"/>
        <pc:sldMkLst>
          <pc:docMk/>
          <pc:sldMk cId="1074214804" sldId="355"/>
        </pc:sldMkLst>
      </pc:sldChg>
      <pc:sldChg chg="del">
        <pc:chgData name="Melanie David-Feveck" userId="9e4d456e-893c-4367-b601-72fce04ebd6b" providerId="ADAL" clId="{6F08C0D1-BCAC-4544-842A-5CFDFA1F0A03}" dt="2024-03-04T16:01:25.879" v="0" actId="47"/>
        <pc:sldMkLst>
          <pc:docMk/>
          <pc:sldMk cId="1684246087" sldId="356"/>
        </pc:sldMkLst>
      </pc:sldChg>
      <pc:sldChg chg="del">
        <pc:chgData name="Melanie David-Feveck" userId="9e4d456e-893c-4367-b601-72fce04ebd6b" providerId="ADAL" clId="{6F08C0D1-BCAC-4544-842A-5CFDFA1F0A03}" dt="2024-03-04T16:01:25.879" v="0" actId="47"/>
        <pc:sldMkLst>
          <pc:docMk/>
          <pc:sldMk cId="3413100092" sldId="358"/>
        </pc:sldMkLst>
      </pc:sldChg>
      <pc:sldChg chg="del">
        <pc:chgData name="Melanie David-Feveck" userId="9e4d456e-893c-4367-b601-72fce04ebd6b" providerId="ADAL" clId="{6F08C0D1-BCAC-4544-842A-5CFDFA1F0A03}" dt="2024-03-04T16:01:47.873" v="1" actId="47"/>
        <pc:sldMkLst>
          <pc:docMk/>
          <pc:sldMk cId="2170354795" sldId="359"/>
        </pc:sldMkLst>
      </pc:sldChg>
      <pc:sldChg chg="del">
        <pc:chgData name="Melanie David-Feveck" userId="9e4d456e-893c-4367-b601-72fce04ebd6b" providerId="ADAL" clId="{6F08C0D1-BCAC-4544-842A-5CFDFA1F0A03}" dt="2024-03-04T16:01:47.873" v="1" actId="47"/>
        <pc:sldMkLst>
          <pc:docMk/>
          <pc:sldMk cId="3860233872" sldId="360"/>
        </pc:sldMkLst>
      </pc:sldChg>
      <pc:sldChg chg="del">
        <pc:chgData name="Melanie David-Feveck" userId="9e4d456e-893c-4367-b601-72fce04ebd6b" providerId="ADAL" clId="{6F08C0D1-BCAC-4544-842A-5CFDFA1F0A03}" dt="2024-03-04T16:01:47.873" v="1" actId="47"/>
        <pc:sldMkLst>
          <pc:docMk/>
          <pc:sldMk cId="2243942472" sldId="361"/>
        </pc:sldMkLst>
      </pc:sldChg>
      <pc:sldChg chg="del">
        <pc:chgData name="Melanie David-Feveck" userId="9e4d456e-893c-4367-b601-72fce04ebd6b" providerId="ADAL" clId="{6F08C0D1-BCAC-4544-842A-5CFDFA1F0A03}" dt="2024-03-04T16:01:47.873" v="1" actId="47"/>
        <pc:sldMkLst>
          <pc:docMk/>
          <pc:sldMk cId="1573447348" sldId="362"/>
        </pc:sldMkLst>
      </pc:sldChg>
      <pc:sldChg chg="del">
        <pc:chgData name="Melanie David-Feveck" userId="9e4d456e-893c-4367-b601-72fce04ebd6b" providerId="ADAL" clId="{6F08C0D1-BCAC-4544-842A-5CFDFA1F0A03}" dt="2024-03-04T16:01:47.873" v="1" actId="47"/>
        <pc:sldMkLst>
          <pc:docMk/>
          <pc:sldMk cId="866705017" sldId="363"/>
        </pc:sldMkLst>
      </pc:sldChg>
      <pc:sldChg chg="del">
        <pc:chgData name="Melanie David-Feveck" userId="9e4d456e-893c-4367-b601-72fce04ebd6b" providerId="ADAL" clId="{6F08C0D1-BCAC-4544-842A-5CFDFA1F0A03}" dt="2024-03-04T16:01:47.873" v="1" actId="47"/>
        <pc:sldMkLst>
          <pc:docMk/>
          <pc:sldMk cId="3278423779" sldId="364"/>
        </pc:sldMkLst>
      </pc:sldChg>
      <pc:sldChg chg="del">
        <pc:chgData name="Melanie David-Feveck" userId="9e4d456e-893c-4367-b601-72fce04ebd6b" providerId="ADAL" clId="{6F08C0D1-BCAC-4544-842A-5CFDFA1F0A03}" dt="2024-03-04T16:01:47.873" v="1" actId="47"/>
        <pc:sldMkLst>
          <pc:docMk/>
          <pc:sldMk cId="1682096862" sldId="365"/>
        </pc:sldMkLst>
      </pc:sldChg>
      <pc:sldChg chg="del">
        <pc:chgData name="Melanie David-Feveck" userId="9e4d456e-893c-4367-b601-72fce04ebd6b" providerId="ADAL" clId="{6F08C0D1-BCAC-4544-842A-5CFDFA1F0A03}" dt="2024-03-04T16:01:47.873" v="1" actId="47"/>
        <pc:sldMkLst>
          <pc:docMk/>
          <pc:sldMk cId="2271441602" sldId="366"/>
        </pc:sldMkLst>
      </pc:sldChg>
      <pc:sldChg chg="del">
        <pc:chgData name="Melanie David-Feveck" userId="9e4d456e-893c-4367-b601-72fce04ebd6b" providerId="ADAL" clId="{6F08C0D1-BCAC-4544-842A-5CFDFA1F0A03}" dt="2024-03-04T16:01:47.873" v="1" actId="47"/>
        <pc:sldMkLst>
          <pc:docMk/>
          <pc:sldMk cId="3369570512" sldId="367"/>
        </pc:sldMkLst>
      </pc:sldChg>
      <pc:sldChg chg="del">
        <pc:chgData name="Melanie David-Feveck" userId="9e4d456e-893c-4367-b601-72fce04ebd6b" providerId="ADAL" clId="{6F08C0D1-BCAC-4544-842A-5CFDFA1F0A03}" dt="2024-03-04T16:01:47.873" v="1" actId="47"/>
        <pc:sldMkLst>
          <pc:docMk/>
          <pc:sldMk cId="734564673" sldId="368"/>
        </pc:sldMkLst>
      </pc:sldChg>
      <pc:sldChg chg="del">
        <pc:chgData name="Melanie David-Feveck" userId="9e4d456e-893c-4367-b601-72fce04ebd6b" providerId="ADAL" clId="{6F08C0D1-BCAC-4544-842A-5CFDFA1F0A03}" dt="2024-03-04T16:01:47.873" v="1" actId="47"/>
        <pc:sldMkLst>
          <pc:docMk/>
          <pc:sldMk cId="3689536119" sldId="369"/>
        </pc:sldMkLst>
      </pc:sldChg>
      <pc:sldChg chg="del">
        <pc:chgData name="Melanie David-Feveck" userId="9e4d456e-893c-4367-b601-72fce04ebd6b" providerId="ADAL" clId="{6F08C0D1-BCAC-4544-842A-5CFDFA1F0A03}" dt="2024-03-04T16:01:47.873" v="1" actId="47"/>
        <pc:sldMkLst>
          <pc:docMk/>
          <pc:sldMk cId="474592644" sldId="371"/>
        </pc:sldMkLst>
      </pc:sldChg>
      <pc:sldChg chg="del">
        <pc:chgData name="Melanie David-Feveck" userId="9e4d456e-893c-4367-b601-72fce04ebd6b" providerId="ADAL" clId="{6F08C0D1-BCAC-4544-842A-5CFDFA1F0A03}" dt="2024-03-04T16:01:47.873" v="1" actId="47"/>
        <pc:sldMkLst>
          <pc:docMk/>
          <pc:sldMk cId="3937018332" sldId="372"/>
        </pc:sldMkLst>
      </pc:sldChg>
      <pc:sldChg chg="del">
        <pc:chgData name="Melanie David-Feveck" userId="9e4d456e-893c-4367-b601-72fce04ebd6b" providerId="ADAL" clId="{6F08C0D1-BCAC-4544-842A-5CFDFA1F0A03}" dt="2024-03-04T16:01:47.873" v="1" actId="47"/>
        <pc:sldMkLst>
          <pc:docMk/>
          <pc:sldMk cId="1687094951" sldId="373"/>
        </pc:sldMkLst>
      </pc:sldChg>
      <pc:sldChg chg="del">
        <pc:chgData name="Melanie David-Feveck" userId="9e4d456e-893c-4367-b601-72fce04ebd6b" providerId="ADAL" clId="{6F08C0D1-BCAC-4544-842A-5CFDFA1F0A03}" dt="2024-03-04T16:01:47.873" v="1" actId="47"/>
        <pc:sldMkLst>
          <pc:docMk/>
          <pc:sldMk cId="677597828" sldId="374"/>
        </pc:sldMkLst>
      </pc:sldChg>
      <pc:sldChg chg="del">
        <pc:chgData name="Melanie David-Feveck" userId="9e4d456e-893c-4367-b601-72fce04ebd6b" providerId="ADAL" clId="{6F08C0D1-BCAC-4544-842A-5CFDFA1F0A03}" dt="2024-03-04T16:01:47.873" v="1" actId="47"/>
        <pc:sldMkLst>
          <pc:docMk/>
          <pc:sldMk cId="3930954874" sldId="375"/>
        </pc:sldMkLst>
      </pc:sldChg>
      <pc:sldChg chg="del">
        <pc:chgData name="Melanie David-Feveck" userId="9e4d456e-893c-4367-b601-72fce04ebd6b" providerId="ADAL" clId="{6F08C0D1-BCAC-4544-842A-5CFDFA1F0A03}" dt="2024-03-04T16:01:47.873" v="1" actId="47"/>
        <pc:sldMkLst>
          <pc:docMk/>
          <pc:sldMk cId="2026227547" sldId="376"/>
        </pc:sldMkLst>
      </pc:sldChg>
      <pc:sldChg chg="del">
        <pc:chgData name="Melanie David-Feveck" userId="9e4d456e-893c-4367-b601-72fce04ebd6b" providerId="ADAL" clId="{6F08C0D1-BCAC-4544-842A-5CFDFA1F0A03}" dt="2024-03-04T16:01:47.873" v="1" actId="47"/>
        <pc:sldMkLst>
          <pc:docMk/>
          <pc:sldMk cId="4008842626" sldId="377"/>
        </pc:sldMkLst>
      </pc:sldChg>
      <pc:sldChg chg="del">
        <pc:chgData name="Melanie David-Feveck" userId="9e4d456e-893c-4367-b601-72fce04ebd6b" providerId="ADAL" clId="{6F08C0D1-BCAC-4544-842A-5CFDFA1F0A03}" dt="2024-03-04T16:01:47.873" v="1" actId="47"/>
        <pc:sldMkLst>
          <pc:docMk/>
          <pc:sldMk cId="3369681097" sldId="378"/>
        </pc:sldMkLst>
      </pc:sldChg>
      <pc:sldChg chg="del">
        <pc:chgData name="Melanie David-Feveck" userId="9e4d456e-893c-4367-b601-72fce04ebd6b" providerId="ADAL" clId="{6F08C0D1-BCAC-4544-842A-5CFDFA1F0A03}" dt="2024-03-04T16:01:47.873" v="1" actId="47"/>
        <pc:sldMkLst>
          <pc:docMk/>
          <pc:sldMk cId="464951369" sldId="379"/>
        </pc:sldMkLst>
      </pc:sldChg>
      <pc:sldChg chg="del">
        <pc:chgData name="Melanie David-Feveck" userId="9e4d456e-893c-4367-b601-72fce04ebd6b" providerId="ADAL" clId="{6F08C0D1-BCAC-4544-842A-5CFDFA1F0A03}" dt="2024-03-04T16:01:47.873" v="1" actId="47"/>
        <pc:sldMkLst>
          <pc:docMk/>
          <pc:sldMk cId="4170204607" sldId="380"/>
        </pc:sldMkLst>
      </pc:sldChg>
      <pc:sldChg chg="del">
        <pc:chgData name="Melanie David-Feveck" userId="9e4d456e-893c-4367-b601-72fce04ebd6b" providerId="ADAL" clId="{6F08C0D1-BCAC-4544-842A-5CFDFA1F0A03}" dt="2024-03-04T16:01:47.873" v="1" actId="47"/>
        <pc:sldMkLst>
          <pc:docMk/>
          <pc:sldMk cId="612932941" sldId="381"/>
        </pc:sldMkLst>
      </pc:sldChg>
      <pc:sldChg chg="del">
        <pc:chgData name="Melanie David-Feveck" userId="9e4d456e-893c-4367-b601-72fce04ebd6b" providerId="ADAL" clId="{6F08C0D1-BCAC-4544-842A-5CFDFA1F0A03}" dt="2024-03-04T16:01:47.873" v="1" actId="47"/>
        <pc:sldMkLst>
          <pc:docMk/>
          <pc:sldMk cId="2162584172" sldId="382"/>
        </pc:sldMkLst>
      </pc:sldChg>
      <pc:sldChg chg="del">
        <pc:chgData name="Melanie David-Feveck" userId="9e4d456e-893c-4367-b601-72fce04ebd6b" providerId="ADAL" clId="{6F08C0D1-BCAC-4544-842A-5CFDFA1F0A03}" dt="2024-03-04T16:01:47.873" v="1" actId="47"/>
        <pc:sldMkLst>
          <pc:docMk/>
          <pc:sldMk cId="3069923250" sldId="383"/>
        </pc:sldMkLst>
      </pc:sldChg>
      <pc:sldChg chg="del">
        <pc:chgData name="Melanie David-Feveck" userId="9e4d456e-893c-4367-b601-72fce04ebd6b" providerId="ADAL" clId="{6F08C0D1-BCAC-4544-842A-5CFDFA1F0A03}" dt="2024-03-04T16:01:47.873" v="1" actId="47"/>
        <pc:sldMkLst>
          <pc:docMk/>
          <pc:sldMk cId="1117279125" sldId="384"/>
        </pc:sldMkLst>
      </pc:sldChg>
      <pc:sldChg chg="del">
        <pc:chgData name="Melanie David-Feveck" userId="9e4d456e-893c-4367-b601-72fce04ebd6b" providerId="ADAL" clId="{6F08C0D1-BCAC-4544-842A-5CFDFA1F0A03}" dt="2024-03-04T16:01:47.873" v="1" actId="47"/>
        <pc:sldMkLst>
          <pc:docMk/>
          <pc:sldMk cId="3093855387" sldId="385"/>
        </pc:sldMkLst>
      </pc:sldChg>
      <pc:sldChg chg="del">
        <pc:chgData name="Melanie David-Feveck" userId="9e4d456e-893c-4367-b601-72fce04ebd6b" providerId="ADAL" clId="{6F08C0D1-BCAC-4544-842A-5CFDFA1F0A03}" dt="2024-03-04T16:01:47.873" v="1" actId="47"/>
        <pc:sldMkLst>
          <pc:docMk/>
          <pc:sldMk cId="1901009877" sldId="386"/>
        </pc:sldMkLst>
      </pc:sldChg>
      <pc:sldChg chg="del">
        <pc:chgData name="Melanie David-Feveck" userId="9e4d456e-893c-4367-b601-72fce04ebd6b" providerId="ADAL" clId="{6F08C0D1-BCAC-4544-842A-5CFDFA1F0A03}" dt="2024-03-04T16:01:47.873" v="1" actId="47"/>
        <pc:sldMkLst>
          <pc:docMk/>
          <pc:sldMk cId="4073772492" sldId="387"/>
        </pc:sldMkLst>
      </pc:sldChg>
      <pc:sldChg chg="del">
        <pc:chgData name="Melanie David-Feveck" userId="9e4d456e-893c-4367-b601-72fce04ebd6b" providerId="ADAL" clId="{6F08C0D1-BCAC-4544-842A-5CFDFA1F0A03}" dt="2024-03-04T16:01:47.873" v="1" actId="47"/>
        <pc:sldMkLst>
          <pc:docMk/>
          <pc:sldMk cId="1148748229" sldId="388"/>
        </pc:sldMkLst>
      </pc:sldChg>
      <pc:sldChg chg="del">
        <pc:chgData name="Melanie David-Feveck" userId="9e4d456e-893c-4367-b601-72fce04ebd6b" providerId="ADAL" clId="{6F08C0D1-BCAC-4544-842A-5CFDFA1F0A03}" dt="2024-03-04T16:01:47.873" v="1" actId="47"/>
        <pc:sldMkLst>
          <pc:docMk/>
          <pc:sldMk cId="76884431" sldId="389"/>
        </pc:sldMkLst>
      </pc:sldChg>
      <pc:sldChg chg="del">
        <pc:chgData name="Melanie David-Feveck" userId="9e4d456e-893c-4367-b601-72fce04ebd6b" providerId="ADAL" clId="{6F08C0D1-BCAC-4544-842A-5CFDFA1F0A03}" dt="2024-03-04T16:01:47.873" v="1" actId="47"/>
        <pc:sldMkLst>
          <pc:docMk/>
          <pc:sldMk cId="1693977819" sldId="391"/>
        </pc:sldMkLst>
      </pc:sldChg>
      <pc:sldChg chg="del">
        <pc:chgData name="Melanie David-Feveck" userId="9e4d456e-893c-4367-b601-72fce04ebd6b" providerId="ADAL" clId="{6F08C0D1-BCAC-4544-842A-5CFDFA1F0A03}" dt="2024-03-04T16:01:47.873" v="1" actId="47"/>
        <pc:sldMkLst>
          <pc:docMk/>
          <pc:sldMk cId="441555424" sldId="392"/>
        </pc:sldMkLst>
      </pc:sldChg>
      <pc:sldChg chg="del">
        <pc:chgData name="Melanie David-Feveck" userId="9e4d456e-893c-4367-b601-72fce04ebd6b" providerId="ADAL" clId="{6F08C0D1-BCAC-4544-842A-5CFDFA1F0A03}" dt="2024-03-04T16:01:47.873" v="1" actId="47"/>
        <pc:sldMkLst>
          <pc:docMk/>
          <pc:sldMk cId="360806" sldId="393"/>
        </pc:sldMkLst>
      </pc:sldChg>
      <pc:sldChg chg="del">
        <pc:chgData name="Melanie David-Feveck" userId="9e4d456e-893c-4367-b601-72fce04ebd6b" providerId="ADAL" clId="{6F08C0D1-BCAC-4544-842A-5CFDFA1F0A03}" dt="2024-03-04T16:01:47.873" v="1" actId="47"/>
        <pc:sldMkLst>
          <pc:docMk/>
          <pc:sldMk cId="2619968914" sldId="394"/>
        </pc:sldMkLst>
      </pc:sldChg>
      <pc:sldChg chg="del">
        <pc:chgData name="Melanie David-Feveck" userId="9e4d456e-893c-4367-b601-72fce04ebd6b" providerId="ADAL" clId="{6F08C0D1-BCAC-4544-842A-5CFDFA1F0A03}" dt="2024-03-04T16:01:47.873" v="1" actId="47"/>
        <pc:sldMkLst>
          <pc:docMk/>
          <pc:sldMk cId="775265358" sldId="395"/>
        </pc:sldMkLst>
      </pc:sldChg>
      <pc:sldChg chg="del">
        <pc:chgData name="Melanie David-Feveck" userId="9e4d456e-893c-4367-b601-72fce04ebd6b" providerId="ADAL" clId="{6F08C0D1-BCAC-4544-842A-5CFDFA1F0A03}" dt="2024-03-04T16:01:47.873" v="1" actId="47"/>
        <pc:sldMkLst>
          <pc:docMk/>
          <pc:sldMk cId="2107756540" sldId="396"/>
        </pc:sldMkLst>
      </pc:sldChg>
      <pc:sldChg chg="del">
        <pc:chgData name="Melanie David-Feveck" userId="9e4d456e-893c-4367-b601-72fce04ebd6b" providerId="ADAL" clId="{6F08C0D1-BCAC-4544-842A-5CFDFA1F0A03}" dt="2024-03-04T16:01:47.873" v="1" actId="47"/>
        <pc:sldMkLst>
          <pc:docMk/>
          <pc:sldMk cId="3388284942" sldId="397"/>
        </pc:sldMkLst>
      </pc:sldChg>
      <pc:sldChg chg="del">
        <pc:chgData name="Melanie David-Feveck" userId="9e4d456e-893c-4367-b601-72fce04ebd6b" providerId="ADAL" clId="{6F08C0D1-BCAC-4544-842A-5CFDFA1F0A03}" dt="2024-03-04T16:01:47.873" v="1" actId="47"/>
        <pc:sldMkLst>
          <pc:docMk/>
          <pc:sldMk cId="2580212467" sldId="398"/>
        </pc:sldMkLst>
      </pc:sldChg>
      <pc:sldChg chg="del">
        <pc:chgData name="Melanie David-Feveck" userId="9e4d456e-893c-4367-b601-72fce04ebd6b" providerId="ADAL" clId="{6F08C0D1-BCAC-4544-842A-5CFDFA1F0A03}" dt="2024-03-04T16:01:47.873" v="1" actId="47"/>
        <pc:sldMkLst>
          <pc:docMk/>
          <pc:sldMk cId="4033703934" sldId="400"/>
        </pc:sldMkLst>
      </pc:sldChg>
      <pc:sldChg chg="del">
        <pc:chgData name="Melanie David-Feveck" userId="9e4d456e-893c-4367-b601-72fce04ebd6b" providerId="ADAL" clId="{6F08C0D1-BCAC-4544-842A-5CFDFA1F0A03}" dt="2024-03-04T16:01:47.873" v="1" actId="47"/>
        <pc:sldMkLst>
          <pc:docMk/>
          <pc:sldMk cId="757243504" sldId="401"/>
        </pc:sldMkLst>
      </pc:sldChg>
      <pc:sldChg chg="del">
        <pc:chgData name="Melanie David-Feveck" userId="9e4d456e-893c-4367-b601-72fce04ebd6b" providerId="ADAL" clId="{6F08C0D1-BCAC-4544-842A-5CFDFA1F0A03}" dt="2024-03-04T16:01:47.873" v="1" actId="47"/>
        <pc:sldMkLst>
          <pc:docMk/>
          <pc:sldMk cId="3222120578" sldId="402"/>
        </pc:sldMkLst>
      </pc:sldChg>
      <pc:sldChg chg="del">
        <pc:chgData name="Melanie David-Feveck" userId="9e4d456e-893c-4367-b601-72fce04ebd6b" providerId="ADAL" clId="{6F08C0D1-BCAC-4544-842A-5CFDFA1F0A03}" dt="2024-03-04T16:01:25.879" v="0" actId="47"/>
        <pc:sldMkLst>
          <pc:docMk/>
          <pc:sldMk cId="4092747308" sldId="403"/>
        </pc:sldMkLst>
      </pc:sldChg>
      <pc:sldChg chg="del">
        <pc:chgData name="Melanie David-Feveck" userId="9e4d456e-893c-4367-b601-72fce04ebd6b" providerId="ADAL" clId="{6F08C0D1-BCAC-4544-842A-5CFDFA1F0A03}" dt="2024-03-04T16:01:25.879" v="0" actId="47"/>
        <pc:sldMkLst>
          <pc:docMk/>
          <pc:sldMk cId="1435041562" sldId="404"/>
        </pc:sldMkLst>
      </pc:sldChg>
      <pc:sldChg chg="del">
        <pc:chgData name="Melanie David-Feveck" userId="9e4d456e-893c-4367-b601-72fce04ebd6b" providerId="ADAL" clId="{6F08C0D1-BCAC-4544-842A-5CFDFA1F0A03}" dt="2024-03-04T16:01:47.873" v="1" actId="47"/>
        <pc:sldMkLst>
          <pc:docMk/>
          <pc:sldMk cId="850062160" sldId="406"/>
        </pc:sldMkLst>
      </pc:sldChg>
      <pc:sldChg chg="del">
        <pc:chgData name="Melanie David-Feveck" userId="9e4d456e-893c-4367-b601-72fce04ebd6b" providerId="ADAL" clId="{6F08C0D1-BCAC-4544-842A-5CFDFA1F0A03}" dt="2024-03-04T16:01:47.873" v="1" actId="47"/>
        <pc:sldMkLst>
          <pc:docMk/>
          <pc:sldMk cId="3923400777" sldId="407"/>
        </pc:sldMkLst>
      </pc:sldChg>
      <pc:sldChg chg="del">
        <pc:chgData name="Melanie David-Feveck" userId="9e4d456e-893c-4367-b601-72fce04ebd6b" providerId="ADAL" clId="{6F08C0D1-BCAC-4544-842A-5CFDFA1F0A03}" dt="2024-03-04T16:01:47.873" v="1" actId="47"/>
        <pc:sldMkLst>
          <pc:docMk/>
          <pc:sldMk cId="2541985933" sldId="408"/>
        </pc:sldMkLst>
      </pc:sldChg>
      <pc:sldChg chg="del">
        <pc:chgData name="Melanie David-Feveck" userId="9e4d456e-893c-4367-b601-72fce04ebd6b" providerId="ADAL" clId="{6F08C0D1-BCAC-4544-842A-5CFDFA1F0A03}" dt="2024-03-04T16:01:47.873" v="1" actId="47"/>
        <pc:sldMkLst>
          <pc:docMk/>
          <pc:sldMk cId="3429231556" sldId="409"/>
        </pc:sldMkLst>
      </pc:sldChg>
      <pc:sldChg chg="del">
        <pc:chgData name="Melanie David-Feveck" userId="9e4d456e-893c-4367-b601-72fce04ebd6b" providerId="ADAL" clId="{6F08C0D1-BCAC-4544-842A-5CFDFA1F0A03}" dt="2024-03-04T16:01:47.873" v="1" actId="47"/>
        <pc:sldMkLst>
          <pc:docMk/>
          <pc:sldMk cId="1852238695" sldId="412"/>
        </pc:sldMkLst>
      </pc:sldChg>
      <pc:sldChg chg="del">
        <pc:chgData name="Melanie David-Feveck" userId="9e4d456e-893c-4367-b601-72fce04ebd6b" providerId="ADAL" clId="{6F08C0D1-BCAC-4544-842A-5CFDFA1F0A03}" dt="2024-03-04T16:01:47.873" v="1" actId="47"/>
        <pc:sldMkLst>
          <pc:docMk/>
          <pc:sldMk cId="3625257582" sldId="413"/>
        </pc:sldMkLst>
      </pc:sldChg>
      <pc:sldChg chg="del">
        <pc:chgData name="Melanie David-Feveck" userId="9e4d456e-893c-4367-b601-72fce04ebd6b" providerId="ADAL" clId="{6F08C0D1-BCAC-4544-842A-5CFDFA1F0A03}" dt="2024-03-04T16:01:47.873" v="1" actId="47"/>
        <pc:sldMkLst>
          <pc:docMk/>
          <pc:sldMk cId="4248452479" sldId="414"/>
        </pc:sldMkLst>
      </pc:sldChg>
      <pc:sldChg chg="del">
        <pc:chgData name="Melanie David-Feveck" userId="9e4d456e-893c-4367-b601-72fce04ebd6b" providerId="ADAL" clId="{6F08C0D1-BCAC-4544-842A-5CFDFA1F0A03}" dt="2024-03-04T16:01:47.873" v="1" actId="47"/>
        <pc:sldMkLst>
          <pc:docMk/>
          <pc:sldMk cId="2796021192" sldId="415"/>
        </pc:sldMkLst>
      </pc:sldChg>
      <pc:sldChg chg="del">
        <pc:chgData name="Melanie David-Feveck" userId="9e4d456e-893c-4367-b601-72fce04ebd6b" providerId="ADAL" clId="{6F08C0D1-BCAC-4544-842A-5CFDFA1F0A03}" dt="2024-03-04T16:01:47.873" v="1" actId="47"/>
        <pc:sldMkLst>
          <pc:docMk/>
          <pc:sldMk cId="738911178" sldId="416"/>
        </pc:sldMkLst>
      </pc:sldChg>
      <pc:sldChg chg="del">
        <pc:chgData name="Melanie David-Feveck" userId="9e4d456e-893c-4367-b601-72fce04ebd6b" providerId="ADAL" clId="{6F08C0D1-BCAC-4544-842A-5CFDFA1F0A03}" dt="2024-03-04T16:01:47.873" v="1" actId="47"/>
        <pc:sldMkLst>
          <pc:docMk/>
          <pc:sldMk cId="314188274" sldId="418"/>
        </pc:sldMkLst>
      </pc:sldChg>
      <pc:sldChg chg="del">
        <pc:chgData name="Melanie David-Feveck" userId="9e4d456e-893c-4367-b601-72fce04ebd6b" providerId="ADAL" clId="{6F08C0D1-BCAC-4544-842A-5CFDFA1F0A03}" dt="2024-03-04T16:01:47.873" v="1" actId="47"/>
        <pc:sldMkLst>
          <pc:docMk/>
          <pc:sldMk cId="2683488589" sldId="419"/>
        </pc:sldMkLst>
      </pc:sldChg>
      <pc:sldChg chg="del">
        <pc:chgData name="Melanie David-Feveck" userId="9e4d456e-893c-4367-b601-72fce04ebd6b" providerId="ADAL" clId="{6F08C0D1-BCAC-4544-842A-5CFDFA1F0A03}" dt="2024-03-04T16:01:47.873" v="1" actId="47"/>
        <pc:sldMkLst>
          <pc:docMk/>
          <pc:sldMk cId="795708314" sldId="422"/>
        </pc:sldMkLst>
      </pc:sldChg>
      <pc:sldChg chg="del">
        <pc:chgData name="Melanie David-Feveck" userId="9e4d456e-893c-4367-b601-72fce04ebd6b" providerId="ADAL" clId="{6F08C0D1-BCAC-4544-842A-5CFDFA1F0A03}" dt="2024-03-04T16:01:47.873" v="1" actId="47"/>
        <pc:sldMkLst>
          <pc:docMk/>
          <pc:sldMk cId="2056500664" sldId="423"/>
        </pc:sldMkLst>
      </pc:sldChg>
      <pc:sldChg chg="del">
        <pc:chgData name="Melanie David-Feveck" userId="9e4d456e-893c-4367-b601-72fce04ebd6b" providerId="ADAL" clId="{6F08C0D1-BCAC-4544-842A-5CFDFA1F0A03}" dt="2024-03-04T16:01:47.873" v="1" actId="47"/>
        <pc:sldMkLst>
          <pc:docMk/>
          <pc:sldMk cId="2196677860" sldId="424"/>
        </pc:sldMkLst>
      </pc:sldChg>
      <pc:sldChg chg="del">
        <pc:chgData name="Melanie David-Feveck" userId="9e4d456e-893c-4367-b601-72fce04ebd6b" providerId="ADAL" clId="{6F08C0D1-BCAC-4544-842A-5CFDFA1F0A03}" dt="2024-03-04T16:01:47.873" v="1" actId="47"/>
        <pc:sldMkLst>
          <pc:docMk/>
          <pc:sldMk cId="3874765618" sldId="425"/>
        </pc:sldMkLst>
      </pc:sldChg>
      <pc:sldChg chg="del">
        <pc:chgData name="Melanie David-Feveck" userId="9e4d456e-893c-4367-b601-72fce04ebd6b" providerId="ADAL" clId="{6F08C0D1-BCAC-4544-842A-5CFDFA1F0A03}" dt="2024-03-04T16:01:47.873" v="1" actId="47"/>
        <pc:sldMkLst>
          <pc:docMk/>
          <pc:sldMk cId="4049363633" sldId="426"/>
        </pc:sldMkLst>
      </pc:sldChg>
      <pc:sldChg chg="del">
        <pc:chgData name="Melanie David-Feveck" userId="9e4d456e-893c-4367-b601-72fce04ebd6b" providerId="ADAL" clId="{6F08C0D1-BCAC-4544-842A-5CFDFA1F0A03}" dt="2024-03-04T16:01:47.873" v="1" actId="47"/>
        <pc:sldMkLst>
          <pc:docMk/>
          <pc:sldMk cId="3308489339" sldId="427"/>
        </pc:sldMkLst>
      </pc:sldChg>
      <pc:sldChg chg="del">
        <pc:chgData name="Melanie David-Feveck" userId="9e4d456e-893c-4367-b601-72fce04ebd6b" providerId="ADAL" clId="{6F08C0D1-BCAC-4544-842A-5CFDFA1F0A03}" dt="2024-03-04T16:01:47.873" v="1" actId="47"/>
        <pc:sldMkLst>
          <pc:docMk/>
          <pc:sldMk cId="3294098133" sldId="428"/>
        </pc:sldMkLst>
      </pc:sldChg>
      <pc:sldChg chg="del">
        <pc:chgData name="Melanie David-Feveck" userId="9e4d456e-893c-4367-b601-72fce04ebd6b" providerId="ADAL" clId="{6F08C0D1-BCAC-4544-842A-5CFDFA1F0A03}" dt="2024-03-04T16:01:47.873" v="1" actId="47"/>
        <pc:sldMkLst>
          <pc:docMk/>
          <pc:sldMk cId="3318669567" sldId="429"/>
        </pc:sldMkLst>
      </pc:sldChg>
      <pc:sldChg chg="del">
        <pc:chgData name="Melanie David-Feveck" userId="9e4d456e-893c-4367-b601-72fce04ebd6b" providerId="ADAL" clId="{6F08C0D1-BCAC-4544-842A-5CFDFA1F0A03}" dt="2024-03-04T16:01:47.873" v="1" actId="47"/>
        <pc:sldMkLst>
          <pc:docMk/>
          <pc:sldMk cId="3419854797" sldId="430"/>
        </pc:sldMkLst>
      </pc:sldChg>
      <pc:sldChg chg="del">
        <pc:chgData name="Melanie David-Feveck" userId="9e4d456e-893c-4367-b601-72fce04ebd6b" providerId="ADAL" clId="{6F08C0D1-BCAC-4544-842A-5CFDFA1F0A03}" dt="2024-03-04T16:01:47.873" v="1" actId="47"/>
        <pc:sldMkLst>
          <pc:docMk/>
          <pc:sldMk cId="125439977" sldId="431"/>
        </pc:sldMkLst>
      </pc:sldChg>
      <pc:sldChg chg="del">
        <pc:chgData name="Melanie David-Feveck" userId="9e4d456e-893c-4367-b601-72fce04ebd6b" providerId="ADAL" clId="{6F08C0D1-BCAC-4544-842A-5CFDFA1F0A03}" dt="2024-03-04T16:01:47.873" v="1" actId="47"/>
        <pc:sldMkLst>
          <pc:docMk/>
          <pc:sldMk cId="938175707" sldId="432"/>
        </pc:sldMkLst>
      </pc:sldChg>
      <pc:sldChg chg="del">
        <pc:chgData name="Melanie David-Feveck" userId="9e4d456e-893c-4367-b601-72fce04ebd6b" providerId="ADAL" clId="{6F08C0D1-BCAC-4544-842A-5CFDFA1F0A03}" dt="2024-03-04T16:01:47.873" v="1" actId="47"/>
        <pc:sldMkLst>
          <pc:docMk/>
          <pc:sldMk cId="3890644080" sldId="433"/>
        </pc:sldMkLst>
      </pc:sldChg>
      <pc:sldChg chg="del">
        <pc:chgData name="Melanie David-Feveck" userId="9e4d456e-893c-4367-b601-72fce04ebd6b" providerId="ADAL" clId="{6F08C0D1-BCAC-4544-842A-5CFDFA1F0A03}" dt="2024-03-04T16:01:47.873" v="1" actId="47"/>
        <pc:sldMkLst>
          <pc:docMk/>
          <pc:sldMk cId="153995507" sldId="434"/>
        </pc:sldMkLst>
      </pc:sldChg>
      <pc:sldChg chg="del">
        <pc:chgData name="Melanie David-Feveck" userId="9e4d456e-893c-4367-b601-72fce04ebd6b" providerId="ADAL" clId="{6F08C0D1-BCAC-4544-842A-5CFDFA1F0A03}" dt="2024-03-04T16:01:47.873" v="1" actId="47"/>
        <pc:sldMkLst>
          <pc:docMk/>
          <pc:sldMk cId="3510423669" sldId="435"/>
        </pc:sldMkLst>
      </pc:sldChg>
      <pc:sldChg chg="del">
        <pc:chgData name="Melanie David-Feveck" userId="9e4d456e-893c-4367-b601-72fce04ebd6b" providerId="ADAL" clId="{6F08C0D1-BCAC-4544-842A-5CFDFA1F0A03}" dt="2024-03-04T16:01:47.873" v="1" actId="47"/>
        <pc:sldMkLst>
          <pc:docMk/>
          <pc:sldMk cId="3351046268" sldId="438"/>
        </pc:sldMkLst>
      </pc:sldChg>
      <pc:sldChg chg="del">
        <pc:chgData name="Melanie David-Feveck" userId="9e4d456e-893c-4367-b601-72fce04ebd6b" providerId="ADAL" clId="{6F08C0D1-BCAC-4544-842A-5CFDFA1F0A03}" dt="2024-03-04T16:01:47.873" v="1" actId="47"/>
        <pc:sldMkLst>
          <pc:docMk/>
          <pc:sldMk cId="1445709222" sldId="439"/>
        </pc:sldMkLst>
      </pc:sldChg>
      <pc:sldChg chg="del">
        <pc:chgData name="Melanie David-Feveck" userId="9e4d456e-893c-4367-b601-72fce04ebd6b" providerId="ADAL" clId="{6F08C0D1-BCAC-4544-842A-5CFDFA1F0A03}" dt="2024-03-04T16:01:47.873" v="1" actId="47"/>
        <pc:sldMkLst>
          <pc:docMk/>
          <pc:sldMk cId="1525323478" sldId="440"/>
        </pc:sldMkLst>
      </pc:sldChg>
      <pc:sldChg chg="del">
        <pc:chgData name="Melanie David-Feveck" userId="9e4d456e-893c-4367-b601-72fce04ebd6b" providerId="ADAL" clId="{6F08C0D1-BCAC-4544-842A-5CFDFA1F0A03}" dt="2024-03-04T16:01:47.873" v="1" actId="47"/>
        <pc:sldMkLst>
          <pc:docMk/>
          <pc:sldMk cId="450357000" sldId="441"/>
        </pc:sldMkLst>
      </pc:sldChg>
      <pc:sldChg chg="del">
        <pc:chgData name="Melanie David-Feveck" userId="9e4d456e-893c-4367-b601-72fce04ebd6b" providerId="ADAL" clId="{6F08C0D1-BCAC-4544-842A-5CFDFA1F0A03}" dt="2024-03-04T16:01:47.873" v="1" actId="47"/>
        <pc:sldMkLst>
          <pc:docMk/>
          <pc:sldMk cId="3069331202" sldId="442"/>
        </pc:sldMkLst>
      </pc:sldChg>
      <pc:sldChg chg="del">
        <pc:chgData name="Melanie David-Feveck" userId="9e4d456e-893c-4367-b601-72fce04ebd6b" providerId="ADAL" clId="{6F08C0D1-BCAC-4544-842A-5CFDFA1F0A03}" dt="2024-03-04T16:01:47.873" v="1" actId="47"/>
        <pc:sldMkLst>
          <pc:docMk/>
          <pc:sldMk cId="3315078260" sldId="443"/>
        </pc:sldMkLst>
      </pc:sldChg>
      <pc:sldChg chg="del">
        <pc:chgData name="Melanie David-Feveck" userId="9e4d456e-893c-4367-b601-72fce04ebd6b" providerId="ADAL" clId="{6F08C0D1-BCAC-4544-842A-5CFDFA1F0A03}" dt="2024-03-04T16:01:47.873" v="1" actId="47"/>
        <pc:sldMkLst>
          <pc:docMk/>
          <pc:sldMk cId="3860051648" sldId="444"/>
        </pc:sldMkLst>
      </pc:sldChg>
      <pc:sldChg chg="del">
        <pc:chgData name="Melanie David-Feveck" userId="9e4d456e-893c-4367-b601-72fce04ebd6b" providerId="ADAL" clId="{6F08C0D1-BCAC-4544-842A-5CFDFA1F0A03}" dt="2024-03-04T16:01:47.873" v="1" actId="47"/>
        <pc:sldMkLst>
          <pc:docMk/>
          <pc:sldMk cId="963000563" sldId="445"/>
        </pc:sldMkLst>
      </pc:sldChg>
      <pc:sldChg chg="del">
        <pc:chgData name="Melanie David-Feveck" userId="9e4d456e-893c-4367-b601-72fce04ebd6b" providerId="ADAL" clId="{6F08C0D1-BCAC-4544-842A-5CFDFA1F0A03}" dt="2024-03-04T16:01:47.873" v="1" actId="47"/>
        <pc:sldMkLst>
          <pc:docMk/>
          <pc:sldMk cId="2890435125" sldId="446"/>
        </pc:sldMkLst>
      </pc:sldChg>
      <pc:sldChg chg="del">
        <pc:chgData name="Melanie David-Feveck" userId="9e4d456e-893c-4367-b601-72fce04ebd6b" providerId="ADAL" clId="{6F08C0D1-BCAC-4544-842A-5CFDFA1F0A03}" dt="2024-03-04T16:01:47.873" v="1" actId="47"/>
        <pc:sldMkLst>
          <pc:docMk/>
          <pc:sldMk cId="2542350368" sldId="447"/>
        </pc:sldMkLst>
      </pc:sldChg>
      <pc:sldChg chg="del">
        <pc:chgData name="Melanie David-Feveck" userId="9e4d456e-893c-4367-b601-72fce04ebd6b" providerId="ADAL" clId="{6F08C0D1-BCAC-4544-842A-5CFDFA1F0A03}" dt="2024-03-04T16:01:47.873" v="1" actId="47"/>
        <pc:sldMkLst>
          <pc:docMk/>
          <pc:sldMk cId="3288439341" sldId="448"/>
        </pc:sldMkLst>
      </pc:sldChg>
      <pc:sldChg chg="del">
        <pc:chgData name="Melanie David-Feveck" userId="9e4d456e-893c-4367-b601-72fce04ebd6b" providerId="ADAL" clId="{6F08C0D1-BCAC-4544-842A-5CFDFA1F0A03}" dt="2024-03-04T16:01:47.873" v="1" actId="47"/>
        <pc:sldMkLst>
          <pc:docMk/>
          <pc:sldMk cId="1137403775" sldId="449"/>
        </pc:sldMkLst>
      </pc:sldChg>
      <pc:sldChg chg="del">
        <pc:chgData name="Melanie David-Feveck" userId="9e4d456e-893c-4367-b601-72fce04ebd6b" providerId="ADAL" clId="{6F08C0D1-BCAC-4544-842A-5CFDFA1F0A03}" dt="2024-03-04T16:01:47.873" v="1" actId="47"/>
        <pc:sldMkLst>
          <pc:docMk/>
          <pc:sldMk cId="2186588987" sldId="450"/>
        </pc:sldMkLst>
      </pc:sldChg>
      <pc:sldChg chg="del">
        <pc:chgData name="Melanie David-Feveck" userId="9e4d456e-893c-4367-b601-72fce04ebd6b" providerId="ADAL" clId="{6F08C0D1-BCAC-4544-842A-5CFDFA1F0A03}" dt="2024-03-04T16:01:47.873" v="1" actId="47"/>
        <pc:sldMkLst>
          <pc:docMk/>
          <pc:sldMk cId="271260616" sldId="451"/>
        </pc:sldMkLst>
      </pc:sldChg>
      <pc:sldChg chg="del">
        <pc:chgData name="Melanie David-Feveck" userId="9e4d456e-893c-4367-b601-72fce04ebd6b" providerId="ADAL" clId="{6F08C0D1-BCAC-4544-842A-5CFDFA1F0A03}" dt="2024-03-04T16:01:47.873" v="1" actId="47"/>
        <pc:sldMkLst>
          <pc:docMk/>
          <pc:sldMk cId="915426161" sldId="452"/>
        </pc:sldMkLst>
      </pc:sldChg>
      <pc:sldChg chg="del">
        <pc:chgData name="Melanie David-Feveck" userId="9e4d456e-893c-4367-b601-72fce04ebd6b" providerId="ADAL" clId="{6F08C0D1-BCAC-4544-842A-5CFDFA1F0A03}" dt="2024-03-04T16:01:47.873" v="1" actId="47"/>
        <pc:sldMkLst>
          <pc:docMk/>
          <pc:sldMk cId="1799724769" sldId="453"/>
        </pc:sldMkLst>
      </pc:sldChg>
      <pc:sldChg chg="del">
        <pc:chgData name="Melanie David-Feveck" userId="9e4d456e-893c-4367-b601-72fce04ebd6b" providerId="ADAL" clId="{6F08C0D1-BCAC-4544-842A-5CFDFA1F0A03}" dt="2024-03-04T16:01:47.873" v="1" actId="47"/>
        <pc:sldMkLst>
          <pc:docMk/>
          <pc:sldMk cId="4087989055" sldId="454"/>
        </pc:sldMkLst>
      </pc:sldChg>
      <pc:sldChg chg="del">
        <pc:chgData name="Melanie David-Feveck" userId="9e4d456e-893c-4367-b601-72fce04ebd6b" providerId="ADAL" clId="{6F08C0D1-BCAC-4544-842A-5CFDFA1F0A03}" dt="2024-03-04T16:01:25.879" v="0" actId="47"/>
        <pc:sldMkLst>
          <pc:docMk/>
          <pc:sldMk cId="2066130604" sldId="466"/>
        </pc:sldMkLst>
      </pc:sldChg>
      <pc:sldChg chg="del">
        <pc:chgData name="Melanie David-Feveck" userId="9e4d456e-893c-4367-b601-72fce04ebd6b" providerId="ADAL" clId="{6F08C0D1-BCAC-4544-842A-5CFDFA1F0A03}" dt="2024-03-04T16:01:25.879" v="0" actId="47"/>
        <pc:sldMkLst>
          <pc:docMk/>
          <pc:sldMk cId="697864790" sldId="467"/>
        </pc:sldMkLst>
      </pc:sldChg>
      <pc:sldChg chg="del">
        <pc:chgData name="Melanie David-Feveck" userId="9e4d456e-893c-4367-b601-72fce04ebd6b" providerId="ADAL" clId="{6F08C0D1-BCAC-4544-842A-5CFDFA1F0A03}" dt="2024-03-04T16:01:25.879" v="0" actId="47"/>
        <pc:sldMkLst>
          <pc:docMk/>
          <pc:sldMk cId="1181254030" sldId="468"/>
        </pc:sldMkLst>
      </pc:sldChg>
      <pc:sldChg chg="del">
        <pc:chgData name="Melanie David-Feveck" userId="9e4d456e-893c-4367-b601-72fce04ebd6b" providerId="ADAL" clId="{6F08C0D1-BCAC-4544-842A-5CFDFA1F0A03}" dt="2024-03-04T16:01:25.879" v="0" actId="47"/>
        <pc:sldMkLst>
          <pc:docMk/>
          <pc:sldMk cId="2294281372" sldId="469"/>
        </pc:sldMkLst>
      </pc:sldChg>
      <pc:sldChg chg="del">
        <pc:chgData name="Melanie David-Feveck" userId="9e4d456e-893c-4367-b601-72fce04ebd6b" providerId="ADAL" clId="{6F08C0D1-BCAC-4544-842A-5CFDFA1F0A03}" dt="2024-03-04T16:01:47.873" v="1" actId="47"/>
        <pc:sldMkLst>
          <pc:docMk/>
          <pc:sldMk cId="3529474266" sldId="472"/>
        </pc:sldMkLst>
      </pc:sldChg>
      <pc:sldChg chg="del">
        <pc:chgData name="Melanie David-Feveck" userId="9e4d456e-893c-4367-b601-72fce04ebd6b" providerId="ADAL" clId="{6F08C0D1-BCAC-4544-842A-5CFDFA1F0A03}" dt="2024-03-04T16:01:47.873" v="1" actId="47"/>
        <pc:sldMkLst>
          <pc:docMk/>
          <pc:sldMk cId="4043515187" sldId="473"/>
        </pc:sldMkLst>
      </pc:sldChg>
      <pc:sldChg chg="del">
        <pc:chgData name="Melanie David-Feveck" userId="9e4d456e-893c-4367-b601-72fce04ebd6b" providerId="ADAL" clId="{6F08C0D1-BCAC-4544-842A-5CFDFA1F0A03}" dt="2024-03-04T16:01:47.873" v="1" actId="47"/>
        <pc:sldMkLst>
          <pc:docMk/>
          <pc:sldMk cId="3168520191" sldId="474"/>
        </pc:sldMkLst>
      </pc:sldChg>
      <pc:sldChg chg="del">
        <pc:chgData name="Melanie David-Feveck" userId="9e4d456e-893c-4367-b601-72fce04ebd6b" providerId="ADAL" clId="{6F08C0D1-BCAC-4544-842A-5CFDFA1F0A03}" dt="2024-03-04T16:01:47.873" v="1" actId="47"/>
        <pc:sldMkLst>
          <pc:docMk/>
          <pc:sldMk cId="1239296923" sldId="475"/>
        </pc:sldMkLst>
      </pc:sldChg>
      <pc:sldChg chg="del">
        <pc:chgData name="Melanie David-Feveck" userId="9e4d456e-893c-4367-b601-72fce04ebd6b" providerId="ADAL" clId="{6F08C0D1-BCAC-4544-842A-5CFDFA1F0A03}" dt="2024-03-04T16:01:47.873" v="1" actId="47"/>
        <pc:sldMkLst>
          <pc:docMk/>
          <pc:sldMk cId="2667654800" sldId="476"/>
        </pc:sldMkLst>
      </pc:sldChg>
      <pc:sldChg chg="del">
        <pc:chgData name="Melanie David-Feveck" userId="9e4d456e-893c-4367-b601-72fce04ebd6b" providerId="ADAL" clId="{6F08C0D1-BCAC-4544-842A-5CFDFA1F0A03}" dt="2024-03-04T16:01:47.873" v="1" actId="47"/>
        <pc:sldMkLst>
          <pc:docMk/>
          <pc:sldMk cId="808406318" sldId="477"/>
        </pc:sldMkLst>
      </pc:sldChg>
      <pc:sldChg chg="del">
        <pc:chgData name="Melanie David-Feveck" userId="9e4d456e-893c-4367-b601-72fce04ebd6b" providerId="ADAL" clId="{6F08C0D1-BCAC-4544-842A-5CFDFA1F0A03}" dt="2024-03-04T16:01:47.873" v="1" actId="47"/>
        <pc:sldMkLst>
          <pc:docMk/>
          <pc:sldMk cId="2941344757" sldId="478"/>
        </pc:sldMkLst>
      </pc:sldChg>
      <pc:sldChg chg="del">
        <pc:chgData name="Melanie David-Feveck" userId="9e4d456e-893c-4367-b601-72fce04ebd6b" providerId="ADAL" clId="{6F08C0D1-BCAC-4544-842A-5CFDFA1F0A03}" dt="2024-03-04T16:01:47.873" v="1" actId="47"/>
        <pc:sldMkLst>
          <pc:docMk/>
          <pc:sldMk cId="268687695" sldId="479"/>
        </pc:sldMkLst>
      </pc:sldChg>
      <pc:sldChg chg="del">
        <pc:chgData name="Melanie David-Feveck" userId="9e4d456e-893c-4367-b601-72fce04ebd6b" providerId="ADAL" clId="{6F08C0D1-BCAC-4544-842A-5CFDFA1F0A03}" dt="2024-03-04T16:01:47.873" v="1" actId="47"/>
        <pc:sldMkLst>
          <pc:docMk/>
          <pc:sldMk cId="1002946590" sldId="480"/>
        </pc:sldMkLst>
      </pc:sldChg>
      <pc:sldChg chg="del">
        <pc:chgData name="Melanie David-Feveck" userId="9e4d456e-893c-4367-b601-72fce04ebd6b" providerId="ADAL" clId="{6F08C0D1-BCAC-4544-842A-5CFDFA1F0A03}" dt="2024-03-04T16:01:47.873" v="1" actId="47"/>
        <pc:sldMkLst>
          <pc:docMk/>
          <pc:sldMk cId="490712198" sldId="481"/>
        </pc:sldMkLst>
      </pc:sldChg>
      <pc:sldChg chg="del">
        <pc:chgData name="Melanie David-Feveck" userId="9e4d456e-893c-4367-b601-72fce04ebd6b" providerId="ADAL" clId="{6F08C0D1-BCAC-4544-842A-5CFDFA1F0A03}" dt="2024-03-04T16:01:47.873" v="1" actId="47"/>
        <pc:sldMkLst>
          <pc:docMk/>
          <pc:sldMk cId="4083119633" sldId="482"/>
        </pc:sldMkLst>
      </pc:sldChg>
      <pc:sldChg chg="del">
        <pc:chgData name="Melanie David-Feveck" userId="9e4d456e-893c-4367-b601-72fce04ebd6b" providerId="ADAL" clId="{6F08C0D1-BCAC-4544-842A-5CFDFA1F0A03}" dt="2024-03-04T16:01:47.873" v="1" actId="47"/>
        <pc:sldMkLst>
          <pc:docMk/>
          <pc:sldMk cId="723089563" sldId="483"/>
        </pc:sldMkLst>
      </pc:sldChg>
      <pc:sldChg chg="del">
        <pc:chgData name="Melanie David-Feveck" userId="9e4d456e-893c-4367-b601-72fce04ebd6b" providerId="ADAL" clId="{6F08C0D1-BCAC-4544-842A-5CFDFA1F0A03}" dt="2024-03-04T16:01:47.873" v="1" actId="47"/>
        <pc:sldMkLst>
          <pc:docMk/>
          <pc:sldMk cId="700681731" sldId="484"/>
        </pc:sldMkLst>
      </pc:sldChg>
      <pc:sldChg chg="del">
        <pc:chgData name="Melanie David-Feveck" userId="9e4d456e-893c-4367-b601-72fce04ebd6b" providerId="ADAL" clId="{6F08C0D1-BCAC-4544-842A-5CFDFA1F0A03}" dt="2024-03-04T16:01:47.873" v="1" actId="47"/>
        <pc:sldMkLst>
          <pc:docMk/>
          <pc:sldMk cId="363428946" sldId="485"/>
        </pc:sldMkLst>
      </pc:sldChg>
      <pc:sldChg chg="del">
        <pc:chgData name="Melanie David-Feveck" userId="9e4d456e-893c-4367-b601-72fce04ebd6b" providerId="ADAL" clId="{6F08C0D1-BCAC-4544-842A-5CFDFA1F0A03}" dt="2024-03-04T16:01:25.879" v="0" actId="47"/>
        <pc:sldMkLst>
          <pc:docMk/>
          <pc:sldMk cId="3409563566" sldId="486"/>
        </pc:sldMkLst>
      </pc:sldChg>
      <pc:sldChg chg="del">
        <pc:chgData name="Melanie David-Feveck" userId="9e4d456e-893c-4367-b601-72fce04ebd6b" providerId="ADAL" clId="{6F08C0D1-BCAC-4544-842A-5CFDFA1F0A03}" dt="2024-03-04T16:01:47.873" v="1" actId="47"/>
        <pc:sldMkLst>
          <pc:docMk/>
          <pc:sldMk cId="131314130" sldId="488"/>
        </pc:sldMkLst>
      </pc:sldChg>
      <pc:sldChg chg="del">
        <pc:chgData name="Melanie David-Feveck" userId="9e4d456e-893c-4367-b601-72fce04ebd6b" providerId="ADAL" clId="{6F08C0D1-BCAC-4544-842A-5CFDFA1F0A03}" dt="2024-03-04T16:01:47.873" v="1" actId="47"/>
        <pc:sldMkLst>
          <pc:docMk/>
          <pc:sldMk cId="2472133182" sldId="489"/>
        </pc:sldMkLst>
      </pc:sldChg>
      <pc:sldChg chg="del">
        <pc:chgData name="Melanie David-Feveck" userId="9e4d456e-893c-4367-b601-72fce04ebd6b" providerId="ADAL" clId="{6F08C0D1-BCAC-4544-842A-5CFDFA1F0A03}" dt="2024-03-04T16:01:47.873" v="1" actId="47"/>
        <pc:sldMkLst>
          <pc:docMk/>
          <pc:sldMk cId="1711767990" sldId="490"/>
        </pc:sldMkLst>
      </pc:sldChg>
      <pc:sldChg chg="del">
        <pc:chgData name="Melanie David-Feveck" userId="9e4d456e-893c-4367-b601-72fce04ebd6b" providerId="ADAL" clId="{6F08C0D1-BCAC-4544-842A-5CFDFA1F0A03}" dt="2024-03-04T16:01:47.873" v="1" actId="47"/>
        <pc:sldMkLst>
          <pc:docMk/>
          <pc:sldMk cId="756053718" sldId="491"/>
        </pc:sldMkLst>
      </pc:sldChg>
      <pc:sldChg chg="del">
        <pc:chgData name="Melanie David-Feveck" userId="9e4d456e-893c-4367-b601-72fce04ebd6b" providerId="ADAL" clId="{6F08C0D1-BCAC-4544-842A-5CFDFA1F0A03}" dt="2024-03-04T16:01:47.873" v="1" actId="47"/>
        <pc:sldMkLst>
          <pc:docMk/>
          <pc:sldMk cId="1875775254" sldId="492"/>
        </pc:sldMkLst>
      </pc:sldChg>
      <pc:sldChg chg="del">
        <pc:chgData name="Melanie David-Feveck" userId="9e4d456e-893c-4367-b601-72fce04ebd6b" providerId="ADAL" clId="{6F08C0D1-BCAC-4544-842A-5CFDFA1F0A03}" dt="2024-03-04T16:01:47.873" v="1" actId="47"/>
        <pc:sldMkLst>
          <pc:docMk/>
          <pc:sldMk cId="3735325047" sldId="493"/>
        </pc:sldMkLst>
      </pc:sldChg>
      <pc:sldChg chg="del">
        <pc:chgData name="Melanie David-Feveck" userId="9e4d456e-893c-4367-b601-72fce04ebd6b" providerId="ADAL" clId="{6F08C0D1-BCAC-4544-842A-5CFDFA1F0A03}" dt="2024-03-04T16:01:47.873" v="1" actId="47"/>
        <pc:sldMkLst>
          <pc:docMk/>
          <pc:sldMk cId="3949548102" sldId="494"/>
        </pc:sldMkLst>
      </pc:sldChg>
      <pc:sldChg chg="del">
        <pc:chgData name="Melanie David-Feveck" userId="9e4d456e-893c-4367-b601-72fce04ebd6b" providerId="ADAL" clId="{6F08C0D1-BCAC-4544-842A-5CFDFA1F0A03}" dt="2024-03-04T16:01:47.873" v="1" actId="47"/>
        <pc:sldMkLst>
          <pc:docMk/>
          <pc:sldMk cId="3827792318" sldId="495"/>
        </pc:sldMkLst>
      </pc:sldChg>
      <pc:sldChg chg="del">
        <pc:chgData name="Melanie David-Feveck" userId="9e4d456e-893c-4367-b601-72fce04ebd6b" providerId="ADAL" clId="{6F08C0D1-BCAC-4544-842A-5CFDFA1F0A03}" dt="2024-03-04T16:01:47.873" v="1" actId="47"/>
        <pc:sldMkLst>
          <pc:docMk/>
          <pc:sldMk cId="3243977985" sldId="496"/>
        </pc:sldMkLst>
      </pc:sldChg>
      <pc:sldChg chg="del">
        <pc:chgData name="Melanie David-Feveck" userId="9e4d456e-893c-4367-b601-72fce04ebd6b" providerId="ADAL" clId="{6F08C0D1-BCAC-4544-842A-5CFDFA1F0A03}" dt="2024-03-04T16:01:47.873" v="1" actId="47"/>
        <pc:sldMkLst>
          <pc:docMk/>
          <pc:sldMk cId="2331035921" sldId="497"/>
        </pc:sldMkLst>
      </pc:sldChg>
      <pc:sldMasterChg chg="del delSldLayout">
        <pc:chgData name="Melanie David-Feveck" userId="9e4d456e-893c-4367-b601-72fce04ebd6b" providerId="ADAL" clId="{6F08C0D1-BCAC-4544-842A-5CFDFA1F0A03}" dt="2024-03-04T16:01:47.873" v="1" actId="47"/>
        <pc:sldMasterMkLst>
          <pc:docMk/>
          <pc:sldMasterMk cId="1926497552" sldId="2147483661"/>
        </pc:sldMasterMkLst>
        <pc:sldLayoutChg chg="del">
          <pc:chgData name="Melanie David-Feveck" userId="9e4d456e-893c-4367-b601-72fce04ebd6b" providerId="ADAL" clId="{6F08C0D1-BCAC-4544-842A-5CFDFA1F0A03}" dt="2024-03-04T16:01:47.873" v="1" actId="47"/>
          <pc:sldLayoutMkLst>
            <pc:docMk/>
            <pc:sldMasterMk cId="1926497552" sldId="2147483661"/>
            <pc:sldLayoutMk cId="3509636175" sldId="2147483662"/>
          </pc:sldLayoutMkLst>
        </pc:sldLayoutChg>
        <pc:sldLayoutChg chg="del">
          <pc:chgData name="Melanie David-Feveck" userId="9e4d456e-893c-4367-b601-72fce04ebd6b" providerId="ADAL" clId="{6F08C0D1-BCAC-4544-842A-5CFDFA1F0A03}" dt="2024-03-04T16:01:47.873" v="1" actId="47"/>
          <pc:sldLayoutMkLst>
            <pc:docMk/>
            <pc:sldMasterMk cId="1926497552" sldId="2147483661"/>
            <pc:sldLayoutMk cId="1898099811" sldId="2147483663"/>
          </pc:sldLayoutMkLst>
        </pc:sldLayoutChg>
        <pc:sldLayoutChg chg="del">
          <pc:chgData name="Melanie David-Feveck" userId="9e4d456e-893c-4367-b601-72fce04ebd6b" providerId="ADAL" clId="{6F08C0D1-BCAC-4544-842A-5CFDFA1F0A03}" dt="2024-03-04T16:01:47.873" v="1" actId="47"/>
          <pc:sldLayoutMkLst>
            <pc:docMk/>
            <pc:sldMasterMk cId="1926497552" sldId="2147483661"/>
            <pc:sldLayoutMk cId="3255141331" sldId="2147483664"/>
          </pc:sldLayoutMkLst>
        </pc:sldLayoutChg>
        <pc:sldLayoutChg chg="del">
          <pc:chgData name="Melanie David-Feveck" userId="9e4d456e-893c-4367-b601-72fce04ebd6b" providerId="ADAL" clId="{6F08C0D1-BCAC-4544-842A-5CFDFA1F0A03}" dt="2024-03-04T16:01:47.873" v="1" actId="47"/>
          <pc:sldLayoutMkLst>
            <pc:docMk/>
            <pc:sldMasterMk cId="1926497552" sldId="2147483661"/>
            <pc:sldLayoutMk cId="2232822972" sldId="2147483665"/>
          </pc:sldLayoutMkLst>
        </pc:sldLayoutChg>
        <pc:sldLayoutChg chg="del">
          <pc:chgData name="Melanie David-Feveck" userId="9e4d456e-893c-4367-b601-72fce04ebd6b" providerId="ADAL" clId="{6F08C0D1-BCAC-4544-842A-5CFDFA1F0A03}" dt="2024-03-04T16:01:47.873" v="1" actId="47"/>
          <pc:sldLayoutMkLst>
            <pc:docMk/>
            <pc:sldMasterMk cId="1926497552" sldId="2147483661"/>
            <pc:sldLayoutMk cId="2343851447" sldId="2147483666"/>
          </pc:sldLayoutMkLst>
        </pc:sldLayoutChg>
        <pc:sldLayoutChg chg="del">
          <pc:chgData name="Melanie David-Feveck" userId="9e4d456e-893c-4367-b601-72fce04ebd6b" providerId="ADAL" clId="{6F08C0D1-BCAC-4544-842A-5CFDFA1F0A03}" dt="2024-03-04T16:01:47.873" v="1" actId="47"/>
          <pc:sldLayoutMkLst>
            <pc:docMk/>
            <pc:sldMasterMk cId="1926497552" sldId="2147483661"/>
            <pc:sldLayoutMk cId="3256557551" sldId="2147483667"/>
          </pc:sldLayoutMkLst>
        </pc:sldLayoutChg>
        <pc:sldLayoutChg chg="del">
          <pc:chgData name="Melanie David-Feveck" userId="9e4d456e-893c-4367-b601-72fce04ebd6b" providerId="ADAL" clId="{6F08C0D1-BCAC-4544-842A-5CFDFA1F0A03}" dt="2024-03-04T16:01:47.873" v="1" actId="47"/>
          <pc:sldLayoutMkLst>
            <pc:docMk/>
            <pc:sldMasterMk cId="1926497552" sldId="2147483661"/>
            <pc:sldLayoutMk cId="654735387" sldId="2147483668"/>
          </pc:sldLayoutMkLst>
        </pc:sldLayoutChg>
        <pc:sldLayoutChg chg="del">
          <pc:chgData name="Melanie David-Feveck" userId="9e4d456e-893c-4367-b601-72fce04ebd6b" providerId="ADAL" clId="{6F08C0D1-BCAC-4544-842A-5CFDFA1F0A03}" dt="2024-03-04T16:01:47.873" v="1" actId="47"/>
          <pc:sldLayoutMkLst>
            <pc:docMk/>
            <pc:sldMasterMk cId="1926497552" sldId="2147483661"/>
            <pc:sldLayoutMk cId="3834494304" sldId="2147483669"/>
          </pc:sldLayoutMkLst>
        </pc:sldLayoutChg>
        <pc:sldLayoutChg chg="del">
          <pc:chgData name="Melanie David-Feveck" userId="9e4d456e-893c-4367-b601-72fce04ebd6b" providerId="ADAL" clId="{6F08C0D1-BCAC-4544-842A-5CFDFA1F0A03}" dt="2024-03-04T16:01:47.873" v="1" actId="47"/>
          <pc:sldLayoutMkLst>
            <pc:docMk/>
            <pc:sldMasterMk cId="1926497552" sldId="2147483661"/>
            <pc:sldLayoutMk cId="2280983591" sldId="2147483670"/>
          </pc:sldLayoutMkLst>
        </pc:sldLayoutChg>
        <pc:sldLayoutChg chg="del">
          <pc:chgData name="Melanie David-Feveck" userId="9e4d456e-893c-4367-b601-72fce04ebd6b" providerId="ADAL" clId="{6F08C0D1-BCAC-4544-842A-5CFDFA1F0A03}" dt="2024-03-04T16:01:47.873" v="1" actId="47"/>
          <pc:sldLayoutMkLst>
            <pc:docMk/>
            <pc:sldMasterMk cId="1926497552" sldId="2147483661"/>
            <pc:sldLayoutMk cId="1157135564" sldId="2147483671"/>
          </pc:sldLayoutMkLst>
        </pc:sldLayoutChg>
        <pc:sldLayoutChg chg="del">
          <pc:chgData name="Melanie David-Feveck" userId="9e4d456e-893c-4367-b601-72fce04ebd6b" providerId="ADAL" clId="{6F08C0D1-BCAC-4544-842A-5CFDFA1F0A03}" dt="2024-03-04T16:01:47.873" v="1" actId="47"/>
          <pc:sldLayoutMkLst>
            <pc:docMk/>
            <pc:sldMasterMk cId="1926497552" sldId="2147483661"/>
            <pc:sldLayoutMk cId="3281175091" sldId="2147483672"/>
          </pc:sldLayoutMkLst>
        </pc:sldLayoutChg>
      </pc:sldMaster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Attendees</c:v>
          </c:tx>
          <c:invertIfNegative val="0"/>
          <c:cat>
            <c:strRef>
              <c:f>'Data Summary'!$I$6:$I$12</c:f>
              <c:strCache>
                <c:ptCount val="7"/>
                <c:pt idx="0">
                  <c:v>Prior Dec 19 / Non A&amp;E</c:v>
                </c:pt>
                <c:pt idx="1">
                  <c:v>Dec-19</c:v>
                </c:pt>
                <c:pt idx="2">
                  <c:v>Jan-20</c:v>
                </c:pt>
                <c:pt idx="3">
                  <c:v>Feb-20</c:v>
                </c:pt>
                <c:pt idx="4">
                  <c:v>Mar-20</c:v>
                </c:pt>
                <c:pt idx="5">
                  <c:v>Apr-20</c:v>
                </c:pt>
                <c:pt idx="6">
                  <c:v>May-20</c:v>
                </c:pt>
              </c:strCache>
            </c:strRef>
          </c:cat>
          <c:val>
            <c:numRef>
              <c:f>'Data Summary'!$J$6:$J$12</c:f>
              <c:numCache>
                <c:formatCode>General</c:formatCode>
                <c:ptCount val="7"/>
                <c:pt idx="0">
                  <c:v>2</c:v>
                </c:pt>
                <c:pt idx="1">
                  <c:v>5</c:v>
                </c:pt>
                <c:pt idx="2">
                  <c:v>6</c:v>
                </c:pt>
                <c:pt idx="3">
                  <c:v>5</c:v>
                </c:pt>
                <c:pt idx="4">
                  <c:v>5</c:v>
                </c:pt>
                <c:pt idx="5">
                  <c:v>7</c:v>
                </c:pt>
                <c:pt idx="6">
                  <c:v>1</c:v>
                </c:pt>
              </c:numCache>
            </c:numRef>
          </c:val>
          <c:extLst>
            <c:ext xmlns:c16="http://schemas.microsoft.com/office/drawing/2014/chart" uri="{C3380CC4-5D6E-409C-BE32-E72D297353CC}">
              <c16:uniqueId val="{00000000-4403-4E7A-99EB-4DD75F49C643}"/>
            </c:ext>
          </c:extLst>
        </c:ser>
        <c:ser>
          <c:idx val="1"/>
          <c:order val="1"/>
          <c:tx>
            <c:v>Referrals</c:v>
          </c:tx>
          <c:invertIfNegative val="0"/>
          <c:cat>
            <c:strRef>
              <c:f>'Data Summary'!$I$6:$I$12</c:f>
              <c:strCache>
                <c:ptCount val="7"/>
                <c:pt idx="0">
                  <c:v>Prior Dec 19 / Non A&amp;E</c:v>
                </c:pt>
                <c:pt idx="1">
                  <c:v>Dec-19</c:v>
                </c:pt>
                <c:pt idx="2">
                  <c:v>Jan-20</c:v>
                </c:pt>
                <c:pt idx="3">
                  <c:v>Feb-20</c:v>
                </c:pt>
                <c:pt idx="4">
                  <c:v>Mar-20</c:v>
                </c:pt>
                <c:pt idx="5">
                  <c:v>Apr-20</c:v>
                </c:pt>
                <c:pt idx="6">
                  <c:v>May-20</c:v>
                </c:pt>
              </c:strCache>
            </c:strRef>
          </c:cat>
          <c:val>
            <c:numRef>
              <c:f>'Data Summary'!$K$6:$K$12</c:f>
              <c:numCache>
                <c:formatCode>General</c:formatCode>
                <c:ptCount val="7"/>
                <c:pt idx="0">
                  <c:v>2</c:v>
                </c:pt>
                <c:pt idx="1">
                  <c:v>2</c:v>
                </c:pt>
                <c:pt idx="2">
                  <c:v>6</c:v>
                </c:pt>
                <c:pt idx="3">
                  <c:v>5</c:v>
                </c:pt>
                <c:pt idx="4">
                  <c:v>3</c:v>
                </c:pt>
                <c:pt idx="5">
                  <c:v>6</c:v>
                </c:pt>
                <c:pt idx="6">
                  <c:v>1</c:v>
                </c:pt>
              </c:numCache>
            </c:numRef>
          </c:val>
          <c:extLst>
            <c:ext xmlns:c16="http://schemas.microsoft.com/office/drawing/2014/chart" uri="{C3380CC4-5D6E-409C-BE32-E72D297353CC}">
              <c16:uniqueId val="{00000001-4403-4E7A-99EB-4DD75F49C643}"/>
            </c:ext>
          </c:extLst>
        </c:ser>
        <c:dLbls>
          <c:showLegendKey val="0"/>
          <c:showVal val="0"/>
          <c:showCatName val="0"/>
          <c:showSerName val="0"/>
          <c:showPercent val="0"/>
          <c:showBubbleSize val="0"/>
        </c:dLbls>
        <c:gapWidth val="150"/>
        <c:axId val="123835520"/>
        <c:axId val="123837056"/>
      </c:barChart>
      <c:catAx>
        <c:axId val="123835520"/>
        <c:scaling>
          <c:orientation val="minMax"/>
        </c:scaling>
        <c:delete val="0"/>
        <c:axPos val="b"/>
        <c:numFmt formatCode="General" sourceLinked="0"/>
        <c:majorTickMark val="out"/>
        <c:minorTickMark val="none"/>
        <c:tickLblPos val="nextTo"/>
        <c:txPr>
          <a:bodyPr/>
          <a:lstStyle/>
          <a:p>
            <a:pPr>
              <a:defRPr sz="800">
                <a:latin typeface="Montserrat" panose="00000500000000000000" pitchFamily="50" charset="0"/>
                <a:cs typeface="Arial" panose="020B0604020202020204" pitchFamily="34" charset="0"/>
              </a:defRPr>
            </a:pPr>
            <a:endParaRPr lang="en-US"/>
          </a:p>
        </c:txPr>
        <c:crossAx val="123837056"/>
        <c:crosses val="autoZero"/>
        <c:auto val="1"/>
        <c:lblAlgn val="ctr"/>
        <c:lblOffset val="100"/>
        <c:noMultiLvlLbl val="0"/>
      </c:catAx>
      <c:valAx>
        <c:axId val="123837056"/>
        <c:scaling>
          <c:orientation val="minMax"/>
        </c:scaling>
        <c:delete val="0"/>
        <c:axPos val="l"/>
        <c:majorGridlines/>
        <c:numFmt formatCode="General" sourceLinked="1"/>
        <c:majorTickMark val="out"/>
        <c:minorTickMark val="none"/>
        <c:tickLblPos val="nextTo"/>
        <c:txPr>
          <a:bodyPr/>
          <a:lstStyle/>
          <a:p>
            <a:pPr>
              <a:defRPr sz="800">
                <a:latin typeface="Montserrat" panose="00000500000000000000" pitchFamily="50" charset="0"/>
                <a:cs typeface="Arial" panose="020B0604020202020204" pitchFamily="34" charset="0"/>
              </a:defRPr>
            </a:pPr>
            <a:endParaRPr lang="en-US"/>
          </a:p>
        </c:txPr>
        <c:crossAx val="123835520"/>
        <c:crosses val="autoZero"/>
        <c:crossBetween val="between"/>
      </c:valAx>
    </c:plotArea>
    <c:legend>
      <c:legendPos val="r"/>
      <c:overlay val="0"/>
      <c:txPr>
        <a:bodyPr/>
        <a:lstStyle/>
        <a:p>
          <a:pPr>
            <a:defRPr sz="800">
              <a:latin typeface="Montserrat" panose="00000500000000000000" pitchFamily="50" charset="0"/>
              <a:cs typeface="Arial" panose="020B0604020202020204" pitchFamily="34" charset="0"/>
            </a:defRPr>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Graphs!$M$3</c:f>
              <c:strCache>
                <c:ptCount val="1"/>
                <c:pt idx="0">
                  <c:v>Total Attendees</c:v>
                </c:pt>
              </c:strCache>
            </c:strRef>
          </c:tx>
          <c:invertIfNegative val="0"/>
          <c:cat>
            <c:strRef>
              <c:f>Graphs!$L$4:$L$10</c:f>
              <c:strCache>
                <c:ptCount val="7"/>
                <c:pt idx="0">
                  <c:v>Prior Dec 19 / Non A&amp;E</c:v>
                </c:pt>
                <c:pt idx="1">
                  <c:v>Dec-19</c:v>
                </c:pt>
                <c:pt idx="2">
                  <c:v>Jan-20</c:v>
                </c:pt>
                <c:pt idx="3">
                  <c:v>Feb-20</c:v>
                </c:pt>
                <c:pt idx="4">
                  <c:v>Mar-20</c:v>
                </c:pt>
                <c:pt idx="5">
                  <c:v>Apr-20</c:v>
                </c:pt>
                <c:pt idx="6">
                  <c:v>May-20</c:v>
                </c:pt>
              </c:strCache>
            </c:strRef>
          </c:cat>
          <c:val>
            <c:numRef>
              <c:f>Graphs!$M$4:$M$10</c:f>
              <c:numCache>
                <c:formatCode>General</c:formatCode>
                <c:ptCount val="7"/>
                <c:pt idx="0">
                  <c:v>2</c:v>
                </c:pt>
                <c:pt idx="1">
                  <c:v>5</c:v>
                </c:pt>
                <c:pt idx="2">
                  <c:v>6</c:v>
                </c:pt>
                <c:pt idx="3">
                  <c:v>5</c:v>
                </c:pt>
                <c:pt idx="4">
                  <c:v>5</c:v>
                </c:pt>
                <c:pt idx="5">
                  <c:v>7</c:v>
                </c:pt>
                <c:pt idx="6">
                  <c:v>1</c:v>
                </c:pt>
              </c:numCache>
            </c:numRef>
          </c:val>
          <c:extLst>
            <c:ext xmlns:c16="http://schemas.microsoft.com/office/drawing/2014/chart" uri="{C3380CC4-5D6E-409C-BE32-E72D297353CC}">
              <c16:uniqueId val="{00000000-5099-4902-8189-118DCCE8F7AA}"/>
            </c:ext>
          </c:extLst>
        </c:ser>
        <c:ser>
          <c:idx val="1"/>
          <c:order val="1"/>
          <c:tx>
            <c:strRef>
              <c:f>Graphs!$N$3</c:f>
              <c:strCache>
                <c:ptCount val="1"/>
                <c:pt idx="0">
                  <c:v>Documented EPR</c:v>
                </c:pt>
              </c:strCache>
            </c:strRef>
          </c:tx>
          <c:invertIfNegative val="0"/>
          <c:cat>
            <c:strRef>
              <c:f>Graphs!$L$4:$L$10</c:f>
              <c:strCache>
                <c:ptCount val="7"/>
                <c:pt idx="0">
                  <c:v>Prior Dec 19 / Non A&amp;E</c:v>
                </c:pt>
                <c:pt idx="1">
                  <c:v>Dec-19</c:v>
                </c:pt>
                <c:pt idx="2">
                  <c:v>Jan-20</c:v>
                </c:pt>
                <c:pt idx="3">
                  <c:v>Feb-20</c:v>
                </c:pt>
                <c:pt idx="4">
                  <c:v>Mar-20</c:v>
                </c:pt>
                <c:pt idx="5">
                  <c:v>Apr-20</c:v>
                </c:pt>
                <c:pt idx="6">
                  <c:v>May-20</c:v>
                </c:pt>
              </c:strCache>
            </c:strRef>
          </c:cat>
          <c:val>
            <c:numRef>
              <c:f>Graphs!$N$4:$N$10</c:f>
              <c:numCache>
                <c:formatCode>General</c:formatCode>
                <c:ptCount val="7"/>
                <c:pt idx="0">
                  <c:v>2</c:v>
                </c:pt>
                <c:pt idx="1">
                  <c:v>4</c:v>
                </c:pt>
                <c:pt idx="2">
                  <c:v>3</c:v>
                </c:pt>
                <c:pt idx="3">
                  <c:v>4</c:v>
                </c:pt>
                <c:pt idx="4">
                  <c:v>4</c:v>
                </c:pt>
                <c:pt idx="5">
                  <c:v>6</c:v>
                </c:pt>
                <c:pt idx="6">
                  <c:v>1</c:v>
                </c:pt>
              </c:numCache>
            </c:numRef>
          </c:val>
          <c:extLst>
            <c:ext xmlns:c16="http://schemas.microsoft.com/office/drawing/2014/chart" uri="{C3380CC4-5D6E-409C-BE32-E72D297353CC}">
              <c16:uniqueId val="{00000001-5099-4902-8189-118DCCE8F7AA}"/>
            </c:ext>
          </c:extLst>
        </c:ser>
        <c:ser>
          <c:idx val="2"/>
          <c:order val="2"/>
          <c:tx>
            <c:strRef>
              <c:f>Graphs!$O$3</c:f>
              <c:strCache>
                <c:ptCount val="1"/>
                <c:pt idx="0">
                  <c:v>Parents report Written</c:v>
                </c:pt>
              </c:strCache>
            </c:strRef>
          </c:tx>
          <c:invertIfNegative val="0"/>
          <c:cat>
            <c:strRef>
              <c:f>Graphs!$L$4:$L$10</c:f>
              <c:strCache>
                <c:ptCount val="7"/>
                <c:pt idx="0">
                  <c:v>Prior Dec 19 / Non A&amp;E</c:v>
                </c:pt>
                <c:pt idx="1">
                  <c:v>Dec-19</c:v>
                </c:pt>
                <c:pt idx="2">
                  <c:v>Jan-20</c:v>
                </c:pt>
                <c:pt idx="3">
                  <c:v>Feb-20</c:v>
                </c:pt>
                <c:pt idx="4">
                  <c:v>Mar-20</c:v>
                </c:pt>
                <c:pt idx="5">
                  <c:v>Apr-20</c:v>
                </c:pt>
                <c:pt idx="6">
                  <c:v>May-20</c:v>
                </c:pt>
              </c:strCache>
            </c:strRef>
          </c:cat>
          <c:val>
            <c:numRef>
              <c:f>Graphs!$O$4:$O$10</c:f>
              <c:numCache>
                <c:formatCode>General</c:formatCode>
                <c:ptCount val="7"/>
                <c:pt idx="0">
                  <c:v>0</c:v>
                </c:pt>
                <c:pt idx="1">
                  <c:v>1</c:v>
                </c:pt>
                <c:pt idx="2">
                  <c:v>5</c:v>
                </c:pt>
                <c:pt idx="3">
                  <c:v>3</c:v>
                </c:pt>
                <c:pt idx="4">
                  <c:v>2</c:v>
                </c:pt>
                <c:pt idx="5">
                  <c:v>5</c:v>
                </c:pt>
                <c:pt idx="6">
                  <c:v>1</c:v>
                </c:pt>
              </c:numCache>
            </c:numRef>
          </c:val>
          <c:extLst>
            <c:ext xmlns:c16="http://schemas.microsoft.com/office/drawing/2014/chart" uri="{C3380CC4-5D6E-409C-BE32-E72D297353CC}">
              <c16:uniqueId val="{00000002-5099-4902-8189-118DCCE8F7AA}"/>
            </c:ext>
          </c:extLst>
        </c:ser>
        <c:ser>
          <c:idx val="3"/>
          <c:order val="3"/>
          <c:tx>
            <c:strRef>
              <c:f>Graphs!$P$3</c:f>
              <c:strCache>
                <c:ptCount val="1"/>
                <c:pt idx="0">
                  <c:v>Parents report Verbal</c:v>
                </c:pt>
              </c:strCache>
            </c:strRef>
          </c:tx>
          <c:invertIfNegative val="0"/>
          <c:cat>
            <c:strRef>
              <c:f>Graphs!$L$4:$L$10</c:f>
              <c:strCache>
                <c:ptCount val="7"/>
                <c:pt idx="0">
                  <c:v>Prior Dec 19 / Non A&amp;E</c:v>
                </c:pt>
                <c:pt idx="1">
                  <c:v>Dec-19</c:v>
                </c:pt>
                <c:pt idx="2">
                  <c:v>Jan-20</c:v>
                </c:pt>
                <c:pt idx="3">
                  <c:v>Feb-20</c:v>
                </c:pt>
                <c:pt idx="4">
                  <c:v>Mar-20</c:v>
                </c:pt>
                <c:pt idx="5">
                  <c:v>Apr-20</c:v>
                </c:pt>
                <c:pt idx="6">
                  <c:v>May-20</c:v>
                </c:pt>
              </c:strCache>
            </c:strRef>
          </c:cat>
          <c:val>
            <c:numRef>
              <c:f>Graphs!$P$4:$P$10</c:f>
              <c:numCache>
                <c:formatCode>General</c:formatCode>
                <c:ptCount val="7"/>
                <c:pt idx="0">
                  <c:v>1</c:v>
                </c:pt>
                <c:pt idx="1">
                  <c:v>3</c:v>
                </c:pt>
                <c:pt idx="2">
                  <c:v>5</c:v>
                </c:pt>
                <c:pt idx="3">
                  <c:v>3</c:v>
                </c:pt>
                <c:pt idx="4">
                  <c:v>3</c:v>
                </c:pt>
                <c:pt idx="5">
                  <c:v>7</c:v>
                </c:pt>
                <c:pt idx="6">
                  <c:v>1</c:v>
                </c:pt>
              </c:numCache>
            </c:numRef>
          </c:val>
          <c:extLst>
            <c:ext xmlns:c16="http://schemas.microsoft.com/office/drawing/2014/chart" uri="{C3380CC4-5D6E-409C-BE32-E72D297353CC}">
              <c16:uniqueId val="{00000003-5099-4902-8189-118DCCE8F7AA}"/>
            </c:ext>
          </c:extLst>
        </c:ser>
        <c:dLbls>
          <c:showLegendKey val="0"/>
          <c:showVal val="0"/>
          <c:showCatName val="0"/>
          <c:showSerName val="0"/>
          <c:showPercent val="0"/>
          <c:showBubbleSize val="0"/>
        </c:dLbls>
        <c:gapWidth val="150"/>
        <c:axId val="48942080"/>
        <c:axId val="48943872"/>
      </c:barChart>
      <c:catAx>
        <c:axId val="48942080"/>
        <c:scaling>
          <c:orientation val="minMax"/>
        </c:scaling>
        <c:delete val="0"/>
        <c:axPos val="b"/>
        <c:numFmt formatCode="General" sourceLinked="0"/>
        <c:majorTickMark val="out"/>
        <c:minorTickMark val="none"/>
        <c:tickLblPos val="nextTo"/>
        <c:txPr>
          <a:bodyPr/>
          <a:lstStyle/>
          <a:p>
            <a:pPr>
              <a:defRPr sz="800">
                <a:latin typeface="Montserrat" panose="00000500000000000000" pitchFamily="50" charset="0"/>
                <a:cs typeface="Arial" panose="020B0604020202020204" pitchFamily="34" charset="0"/>
              </a:defRPr>
            </a:pPr>
            <a:endParaRPr lang="en-US"/>
          </a:p>
        </c:txPr>
        <c:crossAx val="48943872"/>
        <c:crosses val="autoZero"/>
        <c:auto val="1"/>
        <c:lblAlgn val="ctr"/>
        <c:lblOffset val="100"/>
        <c:noMultiLvlLbl val="0"/>
      </c:catAx>
      <c:valAx>
        <c:axId val="48943872"/>
        <c:scaling>
          <c:orientation val="minMax"/>
        </c:scaling>
        <c:delete val="0"/>
        <c:axPos val="l"/>
        <c:majorGridlines/>
        <c:numFmt formatCode="General" sourceLinked="1"/>
        <c:majorTickMark val="out"/>
        <c:minorTickMark val="none"/>
        <c:tickLblPos val="nextTo"/>
        <c:txPr>
          <a:bodyPr/>
          <a:lstStyle/>
          <a:p>
            <a:pPr>
              <a:defRPr sz="800">
                <a:latin typeface="Montserrat" panose="00000500000000000000" pitchFamily="50" charset="0"/>
                <a:cs typeface="Arial" panose="020B0604020202020204" pitchFamily="34" charset="0"/>
              </a:defRPr>
            </a:pPr>
            <a:endParaRPr lang="en-US"/>
          </a:p>
        </c:txPr>
        <c:crossAx val="48942080"/>
        <c:crosses val="autoZero"/>
        <c:crossBetween val="between"/>
      </c:valAx>
    </c:plotArea>
    <c:legend>
      <c:legendPos val="r"/>
      <c:overlay val="0"/>
      <c:txPr>
        <a:bodyPr/>
        <a:lstStyle/>
        <a:p>
          <a:pPr>
            <a:defRPr sz="800">
              <a:latin typeface="Montserrat" panose="00000500000000000000" pitchFamily="50" charset="0"/>
              <a:cs typeface="Arial" panose="020B0604020202020204" pitchFamily="34" charset="0"/>
            </a:defRPr>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a:latin typeface="Montserrat" panose="00000500000000000000" pitchFamily="50" charset="0"/>
                <a:cs typeface="Arial" panose="020B0604020202020204" pitchFamily="34" charset="0"/>
              </a:defRPr>
            </a:pPr>
            <a:r>
              <a:rPr lang="en-US" sz="1000" dirty="0">
                <a:latin typeface="Montserrat" panose="00000500000000000000" pitchFamily="50" charset="0"/>
                <a:cs typeface="Arial" panose="020B0604020202020204" pitchFamily="34" charset="0"/>
              </a:rPr>
              <a:t>No of days from attendance to telephone</a:t>
            </a:r>
            <a:r>
              <a:rPr lang="en-US" sz="1000" baseline="0" dirty="0">
                <a:latin typeface="Montserrat" panose="00000500000000000000" pitchFamily="50" charset="0"/>
                <a:cs typeface="Arial" panose="020B0604020202020204" pitchFamily="34" charset="0"/>
              </a:rPr>
              <a:t> follow up (December 2019 to May 2020)</a:t>
            </a:r>
            <a:endParaRPr lang="en-US" sz="1000" dirty="0">
              <a:latin typeface="Montserrat" panose="00000500000000000000" pitchFamily="50" charset="0"/>
              <a:cs typeface="Arial" panose="020B0604020202020204" pitchFamily="34" charset="0"/>
            </a:endParaRPr>
          </a:p>
        </c:rich>
      </c:tx>
      <c:overlay val="0"/>
    </c:title>
    <c:autoTitleDeleted val="0"/>
    <c:plotArea>
      <c:layout/>
      <c:scatterChart>
        <c:scatterStyle val="lineMarker"/>
        <c:varyColors val="0"/>
        <c:ser>
          <c:idx val="2"/>
          <c:order val="0"/>
          <c:tx>
            <c:strRef>
              <c:f>'Patient Info'!$A$6</c:f>
              <c:strCache>
                <c:ptCount val="1"/>
                <c:pt idx="0">
                  <c:v>Days from attendance to referral</c:v>
                </c:pt>
              </c:strCache>
            </c:strRef>
          </c:tx>
          <c:trendline>
            <c:trendlineType val="linear"/>
            <c:dispRSqr val="0"/>
            <c:dispEq val="0"/>
          </c:trendline>
          <c:yVal>
            <c:numRef>
              <c:f>'Patient Info'!$B$6:$AG$6</c:f>
              <c:numCache>
                <c:formatCode>0</c:formatCode>
                <c:ptCount val="32"/>
                <c:pt idx="1">
                  <c:v>19</c:v>
                </c:pt>
                <c:pt idx="2">
                  <c:v>10</c:v>
                </c:pt>
                <c:pt idx="4">
                  <c:v>72</c:v>
                </c:pt>
                <c:pt idx="5">
                  <c:v>48</c:v>
                </c:pt>
                <c:pt idx="6">
                  <c:v>47</c:v>
                </c:pt>
                <c:pt idx="7">
                  <c:v>4</c:v>
                </c:pt>
                <c:pt idx="8">
                  <c:v>27</c:v>
                </c:pt>
                <c:pt idx="9">
                  <c:v>24</c:v>
                </c:pt>
                <c:pt idx="10">
                  <c:v>17</c:v>
                </c:pt>
                <c:pt idx="11">
                  <c:v>39</c:v>
                </c:pt>
                <c:pt idx="12">
                  <c:v>18</c:v>
                </c:pt>
                <c:pt idx="13">
                  <c:v>48</c:v>
                </c:pt>
                <c:pt idx="14">
                  <c:v>22</c:v>
                </c:pt>
                <c:pt idx="15">
                  <c:v>17</c:v>
                </c:pt>
                <c:pt idx="16">
                  <c:v>33</c:v>
                </c:pt>
                <c:pt idx="18">
                  <c:v>5</c:v>
                </c:pt>
                <c:pt idx="19">
                  <c:v>56</c:v>
                </c:pt>
                <c:pt idx="20">
                  <c:v>55</c:v>
                </c:pt>
                <c:pt idx="21">
                  <c:v>7</c:v>
                </c:pt>
                <c:pt idx="22">
                  <c:v>14</c:v>
                </c:pt>
                <c:pt idx="23">
                  <c:v>16</c:v>
                </c:pt>
                <c:pt idx="25">
                  <c:v>27</c:v>
                </c:pt>
                <c:pt idx="26">
                  <c:v>11</c:v>
                </c:pt>
                <c:pt idx="27">
                  <c:v>18</c:v>
                </c:pt>
                <c:pt idx="28">
                  <c:v>10</c:v>
                </c:pt>
                <c:pt idx="29">
                  <c:v>13</c:v>
                </c:pt>
                <c:pt idx="30">
                  <c:v>15</c:v>
                </c:pt>
              </c:numCache>
            </c:numRef>
          </c:yVal>
          <c:smooth val="0"/>
          <c:extLst>
            <c:ext xmlns:c16="http://schemas.microsoft.com/office/drawing/2014/chart" uri="{C3380CC4-5D6E-409C-BE32-E72D297353CC}">
              <c16:uniqueId val="{00000001-BE01-4416-83CD-3E46DBAF7EBC}"/>
            </c:ext>
          </c:extLst>
        </c:ser>
        <c:dLbls>
          <c:showLegendKey val="0"/>
          <c:showVal val="0"/>
          <c:showCatName val="0"/>
          <c:showSerName val="0"/>
          <c:showPercent val="0"/>
          <c:showBubbleSize val="0"/>
        </c:dLbls>
        <c:axId val="96199040"/>
        <c:axId val="96200960"/>
      </c:scatterChart>
      <c:valAx>
        <c:axId val="96199040"/>
        <c:scaling>
          <c:orientation val="minMax"/>
        </c:scaling>
        <c:delete val="0"/>
        <c:axPos val="b"/>
        <c:title>
          <c:tx>
            <c:rich>
              <a:bodyPr/>
              <a:lstStyle/>
              <a:p>
                <a:pPr>
                  <a:defRPr>
                    <a:latin typeface="Montserrat" panose="00000500000000000000" pitchFamily="50" charset="0"/>
                  </a:defRPr>
                </a:pPr>
                <a:r>
                  <a:rPr lang="en-US">
                    <a:latin typeface="Montserrat" panose="00000500000000000000" pitchFamily="50" charset="0"/>
                  </a:rPr>
                  <a:t>order of attendance</a:t>
                </a:r>
              </a:p>
            </c:rich>
          </c:tx>
          <c:overlay val="0"/>
        </c:title>
        <c:majorTickMark val="out"/>
        <c:minorTickMark val="none"/>
        <c:tickLblPos val="nextTo"/>
        <c:crossAx val="96200960"/>
        <c:crosses val="autoZero"/>
        <c:crossBetween val="midCat"/>
      </c:valAx>
      <c:valAx>
        <c:axId val="96200960"/>
        <c:scaling>
          <c:orientation val="minMax"/>
        </c:scaling>
        <c:delete val="0"/>
        <c:axPos val="l"/>
        <c:majorGridlines/>
        <c:title>
          <c:tx>
            <c:rich>
              <a:bodyPr rot="-5400000" vert="horz"/>
              <a:lstStyle/>
              <a:p>
                <a:pPr>
                  <a:defRPr>
                    <a:latin typeface="Montserrat" panose="00000500000000000000" pitchFamily="50" charset="0"/>
                  </a:defRPr>
                </a:pPr>
                <a:r>
                  <a:rPr lang="en-US">
                    <a:latin typeface="Montserrat" panose="00000500000000000000" pitchFamily="50" charset="0"/>
                  </a:rPr>
                  <a:t>No of days</a:t>
                </a:r>
              </a:p>
              <a:p>
                <a:pPr>
                  <a:defRPr>
                    <a:latin typeface="Montserrat" panose="00000500000000000000" pitchFamily="50" charset="0"/>
                  </a:defRPr>
                </a:pPr>
                <a:endParaRPr lang="en-US">
                  <a:latin typeface="Montserrat" panose="00000500000000000000" pitchFamily="50" charset="0"/>
                </a:endParaRPr>
              </a:p>
            </c:rich>
          </c:tx>
          <c:overlay val="0"/>
        </c:title>
        <c:numFmt formatCode="0" sourceLinked="1"/>
        <c:majorTickMark val="out"/>
        <c:minorTickMark val="none"/>
        <c:tickLblPos val="nextTo"/>
        <c:crossAx val="96199040"/>
        <c:crosses val="autoZero"/>
        <c:crossBetween val="midCat"/>
      </c:valAx>
    </c:plotArea>
    <c:legend>
      <c:legendPos val="r"/>
      <c:legendEntry>
        <c:idx val="0"/>
        <c:txPr>
          <a:bodyPr/>
          <a:lstStyle/>
          <a:p>
            <a:pPr>
              <a:defRPr sz="900">
                <a:latin typeface="Montserrat" panose="00000500000000000000" pitchFamily="50" charset="0"/>
                <a:cs typeface="Arial" panose="020B0604020202020204" pitchFamily="34" charset="0"/>
              </a:defRPr>
            </a:pPr>
            <a:endParaRPr lang="en-US"/>
          </a:p>
        </c:txPr>
      </c:legendEntry>
      <c:legendEntry>
        <c:idx val="1"/>
        <c:delete val="1"/>
      </c:legendEntry>
      <c:overlay val="0"/>
      <c:txPr>
        <a:bodyPr/>
        <a:lstStyle/>
        <a:p>
          <a:pPr>
            <a:defRPr>
              <a:latin typeface="Montserrat" panose="00000500000000000000" pitchFamily="50" charset="0"/>
              <a:cs typeface="Arial" panose="020B0604020202020204" pitchFamily="34" charset="0"/>
            </a:defRPr>
          </a:pPr>
          <a:endParaRPr lang="en-US"/>
        </a:p>
      </c:txPr>
    </c:legend>
    <c:plotVisOnly val="1"/>
    <c:dispBlanksAs val="zero"/>
    <c:showDLblsOverMax val="0"/>
  </c:chart>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Montserrat" panose="00000500000000000000" pitchFamily="50" charset="0"/>
                <a:ea typeface="+mn-ea"/>
                <a:cs typeface="Arial" panose="020B0604020202020204" pitchFamily="34" charset="0"/>
              </a:defRPr>
            </a:pPr>
            <a:r>
              <a:rPr lang="en-GB" sz="1000" b="1" dirty="0">
                <a:solidFill>
                  <a:schemeClr val="tx1"/>
                </a:solidFill>
                <a:latin typeface="Montserrat" panose="00000500000000000000" pitchFamily="50" charset="0"/>
                <a:cs typeface="Arial" panose="020B0604020202020204" pitchFamily="34" charset="0"/>
              </a:rPr>
              <a:t>Percentage of </a:t>
            </a:r>
            <a:r>
              <a:rPr lang="en-GB" sz="1000" b="1" i="0" u="none" strike="noStrike" baseline="0" dirty="0">
                <a:solidFill>
                  <a:schemeClr val="tx1"/>
                </a:solidFill>
                <a:effectLst/>
                <a:latin typeface="Montserrat" panose="00000500000000000000" pitchFamily="50" charset="0"/>
                <a:cs typeface="Arial" panose="020B0604020202020204" pitchFamily="34" charset="0"/>
              </a:rPr>
              <a:t>CYP</a:t>
            </a:r>
            <a:r>
              <a:rPr lang="en-GB" sz="1000" b="1" dirty="0">
                <a:solidFill>
                  <a:schemeClr val="tx1"/>
                </a:solidFill>
                <a:latin typeface="Montserrat" panose="00000500000000000000" pitchFamily="50" charset="0"/>
                <a:cs typeface="Arial" panose="020B0604020202020204" pitchFamily="34" charset="0"/>
              </a:rPr>
              <a:t> with input from an epilepsy specialist nurse</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Montserrat" panose="00000500000000000000" pitchFamily="50" charset="0"/>
              <a:ea typeface="+mn-ea"/>
              <a:cs typeface="Arial" panose="020B0604020202020204" pitchFamily="34" charset="0"/>
            </a:defRPr>
          </a:pPr>
          <a:endParaRPr lang="en-US"/>
        </a:p>
      </c:txPr>
    </c:title>
    <c:autoTitleDeleted val="0"/>
    <c:plotArea>
      <c:layout/>
      <c:lineChart>
        <c:grouping val="standard"/>
        <c:varyColors val="0"/>
        <c:ser>
          <c:idx val="0"/>
          <c:order val="0"/>
          <c:tx>
            <c:strRef>
              <c:f>Sheet1!$B$1</c:f>
              <c:strCache>
                <c:ptCount val="1"/>
                <c:pt idx="0">
                  <c:v>RHW</c:v>
                </c:pt>
              </c:strCache>
            </c:strRef>
          </c:tx>
          <c:spPr>
            <a:ln w="28575" cap="rnd">
              <a:solidFill>
                <a:schemeClr val="accent1"/>
              </a:solidFill>
              <a:round/>
            </a:ln>
            <a:effectLst/>
          </c:spPr>
          <c:marker>
            <c:symbol val="none"/>
          </c:marker>
          <c:cat>
            <c:numRef>
              <c:f>Sheet1!$A$2:$A$4</c:f>
              <c:numCache>
                <c:formatCode>General</c:formatCode>
                <c:ptCount val="3"/>
                <c:pt idx="0">
                  <c:v>2019</c:v>
                </c:pt>
                <c:pt idx="1">
                  <c:v>2020</c:v>
                </c:pt>
                <c:pt idx="2">
                  <c:v>2021</c:v>
                </c:pt>
              </c:numCache>
            </c:numRef>
          </c:cat>
          <c:val>
            <c:numRef>
              <c:f>Sheet1!$B$2:$B$4</c:f>
              <c:numCache>
                <c:formatCode>0%</c:formatCode>
                <c:ptCount val="3"/>
                <c:pt idx="0">
                  <c:v>0.46</c:v>
                </c:pt>
                <c:pt idx="1">
                  <c:v>0.53</c:v>
                </c:pt>
                <c:pt idx="2">
                  <c:v>0.93</c:v>
                </c:pt>
              </c:numCache>
            </c:numRef>
          </c:val>
          <c:smooth val="0"/>
          <c:extLst>
            <c:ext xmlns:c16="http://schemas.microsoft.com/office/drawing/2014/chart" uri="{C3380CC4-5D6E-409C-BE32-E72D297353CC}">
              <c16:uniqueId val="{00000000-BAAF-411C-81B6-C71029A60404}"/>
            </c:ext>
          </c:extLst>
        </c:ser>
        <c:ser>
          <c:idx val="1"/>
          <c:order val="1"/>
          <c:tx>
            <c:strRef>
              <c:f>Sheet1!$C$1</c:f>
              <c:strCache>
                <c:ptCount val="1"/>
                <c:pt idx="0">
                  <c:v>ORENG</c:v>
                </c:pt>
              </c:strCache>
            </c:strRef>
          </c:tx>
          <c:spPr>
            <a:ln w="28575" cap="rnd">
              <a:solidFill>
                <a:schemeClr val="accent2"/>
              </a:solidFill>
              <a:round/>
            </a:ln>
            <a:effectLst/>
          </c:spPr>
          <c:marker>
            <c:symbol val="none"/>
          </c:marker>
          <c:cat>
            <c:numRef>
              <c:f>Sheet1!$A$2:$A$4</c:f>
              <c:numCache>
                <c:formatCode>General</c:formatCode>
                <c:ptCount val="3"/>
                <c:pt idx="0">
                  <c:v>2019</c:v>
                </c:pt>
                <c:pt idx="1">
                  <c:v>2020</c:v>
                </c:pt>
                <c:pt idx="2">
                  <c:v>2021</c:v>
                </c:pt>
              </c:numCache>
            </c:numRef>
          </c:cat>
          <c:val>
            <c:numRef>
              <c:f>Sheet1!$C$2:$C$4</c:f>
              <c:numCache>
                <c:formatCode>0%</c:formatCode>
                <c:ptCount val="3"/>
                <c:pt idx="0">
                  <c:v>0.66</c:v>
                </c:pt>
                <c:pt idx="1">
                  <c:v>0.66</c:v>
                </c:pt>
                <c:pt idx="2">
                  <c:v>0.74</c:v>
                </c:pt>
              </c:numCache>
            </c:numRef>
          </c:val>
          <c:smooth val="0"/>
          <c:extLst>
            <c:ext xmlns:c16="http://schemas.microsoft.com/office/drawing/2014/chart" uri="{C3380CC4-5D6E-409C-BE32-E72D297353CC}">
              <c16:uniqueId val="{00000001-BAAF-411C-81B6-C71029A60404}"/>
            </c:ext>
          </c:extLst>
        </c:ser>
        <c:ser>
          <c:idx val="2"/>
          <c:order val="2"/>
          <c:tx>
            <c:strRef>
              <c:f>Sheet1!$D$1</c:f>
              <c:strCache>
                <c:ptCount val="1"/>
                <c:pt idx="0">
                  <c:v>England &amp; Wales</c:v>
                </c:pt>
              </c:strCache>
            </c:strRef>
          </c:tx>
          <c:spPr>
            <a:ln w="28575" cap="rnd">
              <a:solidFill>
                <a:schemeClr val="accent3"/>
              </a:solidFill>
              <a:round/>
            </a:ln>
            <a:effectLst/>
          </c:spPr>
          <c:marker>
            <c:symbol val="none"/>
          </c:marker>
          <c:cat>
            <c:numRef>
              <c:f>Sheet1!$A$2:$A$4</c:f>
              <c:numCache>
                <c:formatCode>General</c:formatCode>
                <c:ptCount val="3"/>
                <c:pt idx="0">
                  <c:v>2019</c:v>
                </c:pt>
                <c:pt idx="1">
                  <c:v>2020</c:v>
                </c:pt>
                <c:pt idx="2">
                  <c:v>2021</c:v>
                </c:pt>
              </c:numCache>
            </c:numRef>
          </c:cat>
          <c:val>
            <c:numRef>
              <c:f>Sheet1!$D$2:$D$4</c:f>
              <c:numCache>
                <c:formatCode>0%</c:formatCode>
                <c:ptCount val="3"/>
                <c:pt idx="0">
                  <c:v>0.72</c:v>
                </c:pt>
                <c:pt idx="1">
                  <c:v>0.78</c:v>
                </c:pt>
                <c:pt idx="2">
                  <c:v>0.8</c:v>
                </c:pt>
              </c:numCache>
            </c:numRef>
          </c:val>
          <c:smooth val="0"/>
          <c:extLst>
            <c:ext xmlns:c16="http://schemas.microsoft.com/office/drawing/2014/chart" uri="{C3380CC4-5D6E-409C-BE32-E72D297353CC}">
              <c16:uniqueId val="{00000002-BAAF-411C-81B6-C71029A60404}"/>
            </c:ext>
          </c:extLst>
        </c:ser>
        <c:dLbls>
          <c:showLegendKey val="0"/>
          <c:showVal val="0"/>
          <c:showCatName val="0"/>
          <c:showSerName val="0"/>
          <c:showPercent val="0"/>
          <c:showBubbleSize val="0"/>
        </c:dLbls>
        <c:smooth val="0"/>
        <c:axId val="578221039"/>
        <c:axId val="578218127"/>
      </c:lineChart>
      <c:catAx>
        <c:axId val="578221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578218127"/>
        <c:crosses val="autoZero"/>
        <c:auto val="1"/>
        <c:lblAlgn val="ctr"/>
        <c:lblOffset val="100"/>
        <c:noMultiLvlLbl val="0"/>
      </c:catAx>
      <c:valAx>
        <c:axId val="57821812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578221039"/>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ontserrat" panose="00000500000000000000" pitchFamily="50"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Montserrat" panose="00000500000000000000" pitchFamily="50"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mn-lt"/>
                <a:ea typeface="+mn-ea"/>
                <a:cs typeface="+mn-cs"/>
              </a:defRPr>
            </a:pPr>
            <a:r>
              <a:rPr lang="en-GB" sz="1000" b="1" i="0" baseline="0" dirty="0">
                <a:solidFill>
                  <a:schemeClr val="tx1"/>
                </a:solidFill>
                <a:effectLst/>
                <a:latin typeface="Montserrat" panose="00000500000000000000" pitchFamily="50" charset="0"/>
              </a:rPr>
              <a:t>Percentage of CYP with documented evidence of communication regarding core elements of care planning</a:t>
            </a:r>
            <a:endParaRPr lang="en-GB" sz="1000" dirty="0">
              <a:solidFill>
                <a:schemeClr val="tx1"/>
              </a:solidFill>
              <a:effectLst/>
              <a:latin typeface="Montserrat" panose="00000500000000000000" pitchFamily="50" charset="0"/>
            </a:endParaRPr>
          </a:p>
        </c:rich>
      </c:tx>
      <c:layout>
        <c:manualLayout>
          <c:xMode val="edge"/>
          <c:yMode val="edge"/>
          <c:x val="0.11524300087489064"/>
          <c:y val="0"/>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Prolonged seizures </c:v>
                </c:pt>
              </c:strCache>
            </c:strRef>
          </c:tx>
          <c:spPr>
            <a:solidFill>
              <a:schemeClr val="accent1"/>
            </a:solidFill>
            <a:ln>
              <a:noFill/>
            </a:ln>
            <a:effectLst/>
          </c:spPr>
          <c:invertIfNegative val="0"/>
          <c:cat>
            <c:numRef>
              <c:f>Sheet1!$B$1:$D$1</c:f>
              <c:numCache>
                <c:formatCode>General</c:formatCode>
                <c:ptCount val="3"/>
                <c:pt idx="0">
                  <c:v>2019</c:v>
                </c:pt>
                <c:pt idx="1">
                  <c:v>2020</c:v>
                </c:pt>
                <c:pt idx="2">
                  <c:v>2021</c:v>
                </c:pt>
              </c:numCache>
            </c:numRef>
          </c:cat>
          <c:val>
            <c:numRef>
              <c:f>Sheet1!$B$2:$D$2</c:f>
              <c:numCache>
                <c:formatCode>0%</c:formatCode>
                <c:ptCount val="3"/>
                <c:pt idx="0">
                  <c:v>0.5</c:v>
                </c:pt>
                <c:pt idx="1">
                  <c:v>1</c:v>
                </c:pt>
                <c:pt idx="2">
                  <c:v>0.75</c:v>
                </c:pt>
              </c:numCache>
            </c:numRef>
          </c:val>
          <c:extLst>
            <c:ext xmlns:c16="http://schemas.microsoft.com/office/drawing/2014/chart" uri="{C3380CC4-5D6E-409C-BE32-E72D297353CC}">
              <c16:uniqueId val="{00000000-D72B-48A4-ADA0-E21163B5741A}"/>
            </c:ext>
          </c:extLst>
        </c:ser>
        <c:ser>
          <c:idx val="1"/>
          <c:order val="1"/>
          <c:tx>
            <c:strRef>
              <c:f>Sheet1!$A$3</c:f>
              <c:strCache>
                <c:ptCount val="1"/>
                <c:pt idx="0">
                  <c:v>General participation and risk</c:v>
                </c:pt>
              </c:strCache>
            </c:strRef>
          </c:tx>
          <c:spPr>
            <a:solidFill>
              <a:schemeClr val="accent2"/>
            </a:solidFill>
            <a:ln>
              <a:noFill/>
            </a:ln>
            <a:effectLst/>
          </c:spPr>
          <c:invertIfNegative val="0"/>
          <c:cat>
            <c:numRef>
              <c:f>Sheet1!$B$1:$D$1</c:f>
              <c:numCache>
                <c:formatCode>General</c:formatCode>
                <c:ptCount val="3"/>
                <c:pt idx="0">
                  <c:v>2019</c:v>
                </c:pt>
                <c:pt idx="1">
                  <c:v>2020</c:v>
                </c:pt>
                <c:pt idx="2">
                  <c:v>2021</c:v>
                </c:pt>
              </c:numCache>
            </c:numRef>
          </c:cat>
          <c:val>
            <c:numRef>
              <c:f>Sheet1!$B$3:$D$3</c:f>
              <c:numCache>
                <c:formatCode>0%</c:formatCode>
                <c:ptCount val="3"/>
                <c:pt idx="0">
                  <c:v>0.62</c:v>
                </c:pt>
                <c:pt idx="1">
                  <c:v>0.73</c:v>
                </c:pt>
                <c:pt idx="2">
                  <c:v>0.98</c:v>
                </c:pt>
              </c:numCache>
            </c:numRef>
          </c:val>
          <c:extLst>
            <c:ext xmlns:c16="http://schemas.microsoft.com/office/drawing/2014/chart" uri="{C3380CC4-5D6E-409C-BE32-E72D297353CC}">
              <c16:uniqueId val="{00000001-D72B-48A4-ADA0-E21163B5741A}"/>
            </c:ext>
          </c:extLst>
        </c:ser>
        <c:ser>
          <c:idx val="2"/>
          <c:order val="2"/>
          <c:tx>
            <c:strRef>
              <c:f>Sheet1!$A$4</c:f>
              <c:strCache>
                <c:ptCount val="1"/>
                <c:pt idx="0">
                  <c:v>First aid</c:v>
                </c:pt>
              </c:strCache>
            </c:strRef>
          </c:tx>
          <c:spPr>
            <a:solidFill>
              <a:schemeClr val="accent3"/>
            </a:solidFill>
            <a:ln>
              <a:noFill/>
            </a:ln>
            <a:effectLst/>
          </c:spPr>
          <c:invertIfNegative val="0"/>
          <c:cat>
            <c:numRef>
              <c:f>Sheet1!$B$1:$D$1</c:f>
              <c:numCache>
                <c:formatCode>General</c:formatCode>
                <c:ptCount val="3"/>
                <c:pt idx="0">
                  <c:v>2019</c:v>
                </c:pt>
                <c:pt idx="1">
                  <c:v>2020</c:v>
                </c:pt>
                <c:pt idx="2">
                  <c:v>2021</c:v>
                </c:pt>
              </c:numCache>
            </c:numRef>
          </c:cat>
          <c:val>
            <c:numRef>
              <c:f>Sheet1!$B$4:$D$4</c:f>
              <c:numCache>
                <c:formatCode>0%</c:formatCode>
                <c:ptCount val="3"/>
                <c:pt idx="0">
                  <c:v>0.69</c:v>
                </c:pt>
                <c:pt idx="1">
                  <c:v>0.67</c:v>
                </c:pt>
                <c:pt idx="2">
                  <c:v>0.63</c:v>
                </c:pt>
              </c:numCache>
            </c:numRef>
          </c:val>
          <c:extLst>
            <c:ext xmlns:c16="http://schemas.microsoft.com/office/drawing/2014/chart" uri="{C3380CC4-5D6E-409C-BE32-E72D297353CC}">
              <c16:uniqueId val="{00000002-D72B-48A4-ADA0-E21163B5741A}"/>
            </c:ext>
          </c:extLst>
        </c:ser>
        <c:ser>
          <c:idx val="3"/>
          <c:order val="3"/>
          <c:tx>
            <c:strRef>
              <c:f>Sheet1!$A$5</c:f>
              <c:strCache>
                <c:ptCount val="1"/>
                <c:pt idx="0">
                  <c:v>Water safety</c:v>
                </c:pt>
              </c:strCache>
            </c:strRef>
          </c:tx>
          <c:spPr>
            <a:solidFill>
              <a:schemeClr val="accent4"/>
            </a:solidFill>
            <a:ln>
              <a:noFill/>
            </a:ln>
            <a:effectLst/>
          </c:spPr>
          <c:invertIfNegative val="0"/>
          <c:cat>
            <c:numRef>
              <c:f>Sheet1!$B$1:$D$1</c:f>
              <c:numCache>
                <c:formatCode>General</c:formatCode>
                <c:ptCount val="3"/>
                <c:pt idx="0">
                  <c:v>2019</c:v>
                </c:pt>
                <c:pt idx="1">
                  <c:v>2020</c:v>
                </c:pt>
                <c:pt idx="2">
                  <c:v>2021</c:v>
                </c:pt>
              </c:numCache>
            </c:numRef>
          </c:cat>
          <c:val>
            <c:numRef>
              <c:f>Sheet1!$B$5:$D$5</c:f>
              <c:numCache>
                <c:formatCode>0%</c:formatCode>
                <c:ptCount val="3"/>
                <c:pt idx="0">
                  <c:v>0.77</c:v>
                </c:pt>
                <c:pt idx="1">
                  <c:v>0.53</c:v>
                </c:pt>
                <c:pt idx="2">
                  <c:v>0.91</c:v>
                </c:pt>
              </c:numCache>
            </c:numRef>
          </c:val>
          <c:extLst>
            <c:ext xmlns:c16="http://schemas.microsoft.com/office/drawing/2014/chart" uri="{C3380CC4-5D6E-409C-BE32-E72D297353CC}">
              <c16:uniqueId val="{00000003-D72B-48A4-ADA0-E21163B5741A}"/>
            </c:ext>
          </c:extLst>
        </c:ser>
        <c:ser>
          <c:idx val="4"/>
          <c:order val="4"/>
          <c:tx>
            <c:strRef>
              <c:f>Sheet1!$A$6</c:f>
              <c:strCache>
                <c:ptCount val="1"/>
                <c:pt idx="0">
                  <c:v>Service contact details</c:v>
                </c:pt>
              </c:strCache>
            </c:strRef>
          </c:tx>
          <c:spPr>
            <a:solidFill>
              <a:schemeClr val="accent5"/>
            </a:solidFill>
            <a:ln>
              <a:noFill/>
            </a:ln>
            <a:effectLst/>
          </c:spPr>
          <c:invertIfNegative val="0"/>
          <c:cat>
            <c:numRef>
              <c:f>Sheet1!$B$1:$D$1</c:f>
              <c:numCache>
                <c:formatCode>General</c:formatCode>
                <c:ptCount val="3"/>
                <c:pt idx="0">
                  <c:v>2019</c:v>
                </c:pt>
                <c:pt idx="1">
                  <c:v>2020</c:v>
                </c:pt>
                <c:pt idx="2">
                  <c:v>2021</c:v>
                </c:pt>
              </c:numCache>
            </c:numRef>
          </c:cat>
          <c:val>
            <c:numRef>
              <c:f>Sheet1!$B$6:$D$6</c:f>
              <c:numCache>
                <c:formatCode>0%</c:formatCode>
                <c:ptCount val="3"/>
                <c:pt idx="0">
                  <c:v>0.77</c:v>
                </c:pt>
                <c:pt idx="1">
                  <c:v>0.53</c:v>
                </c:pt>
                <c:pt idx="2">
                  <c:v>0.95</c:v>
                </c:pt>
              </c:numCache>
            </c:numRef>
          </c:val>
          <c:extLst>
            <c:ext xmlns:c16="http://schemas.microsoft.com/office/drawing/2014/chart" uri="{C3380CC4-5D6E-409C-BE32-E72D297353CC}">
              <c16:uniqueId val="{00000004-D72B-48A4-ADA0-E21163B5741A}"/>
            </c:ext>
          </c:extLst>
        </c:ser>
        <c:dLbls>
          <c:showLegendKey val="0"/>
          <c:showVal val="0"/>
          <c:showCatName val="0"/>
          <c:showSerName val="0"/>
          <c:showPercent val="0"/>
          <c:showBubbleSize val="0"/>
        </c:dLbls>
        <c:gapWidth val="219"/>
        <c:overlap val="-27"/>
        <c:axId val="1912778639"/>
        <c:axId val="1912764239"/>
      </c:barChart>
      <c:catAx>
        <c:axId val="1912778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1912764239"/>
        <c:crosses val="autoZero"/>
        <c:auto val="1"/>
        <c:lblAlgn val="ctr"/>
        <c:lblOffset val="100"/>
        <c:noMultiLvlLbl val="0"/>
      </c:catAx>
      <c:valAx>
        <c:axId val="1912764239"/>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19127786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mn-lt"/>
                <a:ea typeface="+mn-ea"/>
                <a:cs typeface="+mn-cs"/>
              </a:defRPr>
            </a:pPr>
            <a:r>
              <a:rPr lang="en-GB" sz="1000" b="1" dirty="0">
                <a:solidFill>
                  <a:schemeClr val="tx1"/>
                </a:solidFill>
                <a:latin typeface="Montserrat" panose="00000500000000000000" pitchFamily="50" charset="0"/>
              </a:rPr>
              <a:t>Percentage of CYP with documented evidence of communication regarding core elements of care planning</a:t>
            </a: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Sheet1!$H$2</c:f>
              <c:strCache>
                <c:ptCount val="1"/>
                <c:pt idx="0">
                  <c:v>Core elements </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D568-4070-9126-59CA44CBE70E}"/>
              </c:ext>
            </c:extLst>
          </c:dPt>
          <c:dPt>
            <c:idx val="2"/>
            <c:invertIfNegative val="0"/>
            <c:bubble3D val="0"/>
            <c:spPr>
              <a:solidFill>
                <a:srgbClr val="0070C0"/>
              </a:solidFill>
              <a:ln>
                <a:noFill/>
              </a:ln>
              <a:effectLst/>
            </c:spPr>
            <c:extLst>
              <c:ext xmlns:c16="http://schemas.microsoft.com/office/drawing/2014/chart" uri="{C3380CC4-5D6E-409C-BE32-E72D297353CC}">
                <c16:uniqueId val="{00000002-D568-4070-9126-59CA44CBE70E}"/>
              </c:ext>
            </c:extLst>
          </c:dPt>
          <c:dPt>
            <c:idx val="3"/>
            <c:invertIfNegative val="0"/>
            <c:bubble3D val="0"/>
            <c:spPr>
              <a:solidFill>
                <a:schemeClr val="tx2">
                  <a:lumMod val="50000"/>
                  <a:lumOff val="50000"/>
                </a:schemeClr>
              </a:solidFill>
              <a:ln>
                <a:noFill/>
              </a:ln>
              <a:effectLst/>
            </c:spPr>
            <c:extLst>
              <c:ext xmlns:c16="http://schemas.microsoft.com/office/drawing/2014/chart" uri="{C3380CC4-5D6E-409C-BE32-E72D297353CC}">
                <c16:uniqueId val="{00000003-D568-4070-9126-59CA44CBE70E}"/>
              </c:ext>
            </c:extLst>
          </c:dPt>
          <c:dPt>
            <c:idx val="4"/>
            <c:invertIfNegative val="0"/>
            <c:bubble3D val="0"/>
            <c:spPr>
              <a:solidFill>
                <a:srgbClr val="002060"/>
              </a:solidFill>
              <a:ln>
                <a:noFill/>
              </a:ln>
              <a:effectLst/>
            </c:spPr>
            <c:extLst>
              <c:ext xmlns:c16="http://schemas.microsoft.com/office/drawing/2014/chart" uri="{C3380CC4-5D6E-409C-BE32-E72D297353CC}">
                <c16:uniqueId val="{00000004-D568-4070-9126-59CA44CBE70E}"/>
              </c:ext>
            </c:extLst>
          </c:dPt>
          <c:cat>
            <c:strRef>
              <c:f>Sheet1!$I$1:$M$1</c:f>
              <c:strCache>
                <c:ptCount val="5"/>
                <c:pt idx="0">
                  <c:v>2019</c:v>
                </c:pt>
                <c:pt idx="1">
                  <c:v>2020</c:v>
                </c:pt>
                <c:pt idx="2">
                  <c:v>2021</c:v>
                </c:pt>
                <c:pt idx="3">
                  <c:v>2021 Regional network - ORENG</c:v>
                </c:pt>
                <c:pt idx="4">
                  <c:v>2021 England &amp; Wales</c:v>
                </c:pt>
              </c:strCache>
            </c:strRef>
          </c:cat>
          <c:val>
            <c:numRef>
              <c:f>Sheet1!$I$2:$M$2</c:f>
              <c:numCache>
                <c:formatCode>0%</c:formatCode>
                <c:ptCount val="5"/>
                <c:pt idx="0">
                  <c:v>0.31</c:v>
                </c:pt>
                <c:pt idx="1">
                  <c:v>0.27</c:v>
                </c:pt>
                <c:pt idx="2">
                  <c:v>0.6</c:v>
                </c:pt>
                <c:pt idx="3">
                  <c:v>0.74</c:v>
                </c:pt>
                <c:pt idx="4">
                  <c:v>0.75</c:v>
                </c:pt>
              </c:numCache>
            </c:numRef>
          </c:val>
          <c:extLst>
            <c:ext xmlns:c16="http://schemas.microsoft.com/office/drawing/2014/chart" uri="{C3380CC4-5D6E-409C-BE32-E72D297353CC}">
              <c16:uniqueId val="{00000000-D568-4070-9126-59CA44CBE70E}"/>
            </c:ext>
          </c:extLst>
        </c:ser>
        <c:dLbls>
          <c:showLegendKey val="0"/>
          <c:showVal val="0"/>
          <c:showCatName val="0"/>
          <c:showSerName val="0"/>
          <c:showPercent val="0"/>
          <c:showBubbleSize val="0"/>
        </c:dLbls>
        <c:gapWidth val="219"/>
        <c:overlap val="-27"/>
        <c:axId val="1320260399"/>
        <c:axId val="1320259439"/>
      </c:barChart>
      <c:catAx>
        <c:axId val="1320260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1320259439"/>
        <c:crosses val="autoZero"/>
        <c:auto val="1"/>
        <c:lblAlgn val="ctr"/>
        <c:lblOffset val="100"/>
        <c:noMultiLvlLbl val="0"/>
      </c:catAx>
      <c:valAx>
        <c:axId val="132025943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13202603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0.04754</cdr:x>
      <cdr:y>0.7325</cdr:y>
    </cdr:from>
    <cdr:to>
      <cdr:x>0.69889</cdr:x>
      <cdr:y>0.7325</cdr:y>
    </cdr:to>
    <cdr:cxnSp macro="">
      <cdr:nvCxnSpPr>
        <cdr:cNvPr id="3" name="Straight Connector 2">
          <a:extLst xmlns:a="http://schemas.openxmlformats.org/drawingml/2006/main">
            <a:ext uri="{FF2B5EF4-FFF2-40B4-BE49-F238E27FC236}">
              <a16:creationId xmlns:a16="http://schemas.microsoft.com/office/drawing/2014/main" id="{8A7B672F-1526-8644-6E34-C093EB490678}"/>
            </a:ext>
          </a:extLst>
        </cdr:cNvPr>
        <cdr:cNvCxnSpPr/>
      </cdr:nvCxnSpPr>
      <cdr:spPr>
        <a:xfrm xmlns:a="http://schemas.openxmlformats.org/drawingml/2006/main">
          <a:off x="285749" y="2790825"/>
          <a:ext cx="3914775" cy="1"/>
        </a:xfrm>
        <a:prstGeom xmlns:a="http://schemas.openxmlformats.org/drawingml/2006/main" prst="line">
          <a:avLst/>
        </a:prstGeom>
        <a:ln xmlns:a="http://schemas.openxmlformats.org/drawingml/2006/main" w="127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0.70681</cdr:x>
      <cdr:y>0.695</cdr:y>
    </cdr:from>
    <cdr:to>
      <cdr:x>0.88114</cdr:x>
      <cdr:y>0.7825</cdr:y>
    </cdr:to>
    <cdr:sp macro="" textlink="">
      <cdr:nvSpPr>
        <cdr:cNvPr id="11" name="TextBox 10"/>
        <cdr:cNvSpPr txBox="1"/>
      </cdr:nvSpPr>
      <cdr:spPr>
        <a:xfrm xmlns:a="http://schemas.openxmlformats.org/drawingml/2006/main">
          <a:off x="4248149" y="2647950"/>
          <a:ext cx="1047750" cy="3333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900" dirty="0">
              <a:latin typeface="Montserrat" panose="00000500000000000000" pitchFamily="50" charset="0"/>
            </a:rPr>
            <a:t>2</a:t>
          </a:r>
          <a:r>
            <a:rPr lang="en-GB" sz="900" baseline="0" dirty="0">
              <a:latin typeface="Montserrat" panose="00000500000000000000" pitchFamily="50" charset="0"/>
            </a:rPr>
            <a:t> </a:t>
          </a:r>
          <a:r>
            <a:rPr lang="en-GB" sz="900" baseline="0" dirty="0">
              <a:latin typeface="Montserrat" panose="00000500000000000000" pitchFamily="50" charset="0"/>
              <a:cs typeface="Arial" panose="020B0604020202020204" pitchFamily="34" charset="0"/>
            </a:rPr>
            <a:t>week</a:t>
          </a:r>
          <a:r>
            <a:rPr lang="en-GB" sz="900" baseline="0" dirty="0">
              <a:latin typeface="Montserrat" panose="00000500000000000000" pitchFamily="50" charset="0"/>
            </a:rPr>
            <a:t> target</a:t>
          </a:r>
          <a:endParaRPr lang="en-GB" sz="900" dirty="0">
            <a:latin typeface="Montserrat" panose="00000500000000000000" pitchFamily="50"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04/03/2024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0FFA89-5C59-4AAF-8009-79353D94AE1E}" type="slidenum">
              <a:rPr lang="en-GB" smtClean="0"/>
              <a:t>14</a:t>
            </a:fld>
            <a:endParaRPr lang="en-GB"/>
          </a:p>
        </p:txBody>
      </p:sp>
    </p:spTree>
    <p:extLst>
      <p:ext uri="{BB962C8B-B14F-4D97-AF65-F5344CB8AC3E}">
        <p14:creationId xmlns:p14="http://schemas.microsoft.com/office/powerpoint/2010/main" val="3395949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54703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114173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04/03/2024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eqip.rcpch.ac.uk/wp-content/uploads/sites/19/2022/02/southport_and_ormskirk_hospital_nhs_trust_eqip_team.pdf" TargetMode="External"/><Relationship Id="rId2" Type="http://schemas.openxmlformats.org/officeDocument/2006/relationships/hyperlink" Target="https://www.youtube.com/watch?v=-mQdPcZRvU4&amp;list=PLnZ0WSeOKq5zYOo6UMRXrgt7QQJ3UNRJz&amp;index=7"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BFB1A40-5A93-6784-6104-649AF082982E}"/>
              </a:ext>
            </a:extLst>
          </p:cNvPr>
          <p:cNvSpPr txBox="1"/>
          <p:nvPr/>
        </p:nvSpPr>
        <p:spPr>
          <a:xfrm>
            <a:off x="251520" y="906855"/>
            <a:ext cx="8568952" cy="4055406"/>
          </a:xfrm>
          <a:prstGeom prst="rect">
            <a:avLst/>
          </a:prstGeom>
          <a:noFill/>
        </p:spPr>
        <p:txBody>
          <a:bodyPr wrap="square" rtlCol="0">
            <a:spAutoFit/>
          </a:bodyPr>
          <a:lstStyle/>
          <a:p>
            <a:pPr algn="just">
              <a:lnSpc>
                <a:spcPct val="150000"/>
              </a:lnSpc>
            </a:pPr>
            <a:r>
              <a:rPr lang="en-GB" sz="2000" b="1" dirty="0">
                <a:solidFill>
                  <a:schemeClr val="accent1"/>
                </a:solidFill>
                <a:latin typeface="Montserrat" panose="00000500000000000000" pitchFamily="50" charset="0"/>
              </a:rPr>
              <a:t>Developing a first seizure telephone clinic</a:t>
            </a:r>
          </a:p>
          <a:p>
            <a:pPr algn="just">
              <a:lnSpc>
                <a:spcPct val="150000"/>
              </a:lnSpc>
            </a:pPr>
            <a:r>
              <a:rPr lang="en-GB" sz="1600" b="1" dirty="0">
                <a:latin typeface="Montserrat" panose="00000500000000000000" pitchFamily="50" charset="0"/>
                <a:cs typeface="Arial" panose="020B0604020202020204" pitchFamily="34" charset="0"/>
              </a:rPr>
              <a:t>Royal Berkshire NHS Foundation Trust</a:t>
            </a:r>
          </a:p>
          <a:p>
            <a:pPr algn="just">
              <a:lnSpc>
                <a:spcPct val="150000"/>
              </a:lnSpc>
            </a:pPr>
            <a:endParaRPr lang="en-GB" sz="1600" b="1" dirty="0">
              <a:latin typeface="Montserrat" panose="00000500000000000000" pitchFamily="50" charset="0"/>
              <a:cs typeface="Arial" panose="020B0604020202020204" pitchFamily="34" charset="0"/>
            </a:endParaRPr>
          </a:p>
          <a:p>
            <a:pPr algn="just">
              <a:lnSpc>
                <a:spcPct val="150000"/>
              </a:lnSpc>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algn="just">
              <a:lnSpc>
                <a:spcPct val="150000"/>
              </a:lnSpc>
            </a:pPr>
            <a:r>
              <a:rPr lang="en-GB" sz="1100" dirty="0">
                <a:latin typeface="Montserrat" panose="00000500000000000000" pitchFamily="50" charset="0"/>
                <a:cs typeface="Arial" panose="020B0604020202020204" pitchFamily="34" charset="0"/>
              </a:rPr>
              <a:t>Dr Sarah Hughes, Consultant paediatrician</a:t>
            </a:r>
          </a:p>
          <a:p>
            <a:pPr algn="just">
              <a:lnSpc>
                <a:spcPct val="150000"/>
              </a:lnSpc>
            </a:pPr>
            <a:r>
              <a:rPr lang="en-GB" sz="1100" dirty="0">
                <a:latin typeface="Montserrat" panose="00000500000000000000" pitchFamily="50" charset="0"/>
                <a:cs typeface="Arial" panose="020B0604020202020204" pitchFamily="34" charset="0"/>
              </a:rPr>
              <a:t>Dr Ahmed </a:t>
            </a:r>
            <a:r>
              <a:rPr lang="en-GB" sz="1100" dirty="0" err="1">
                <a:latin typeface="Montserrat" panose="00000500000000000000" pitchFamily="50" charset="0"/>
                <a:cs typeface="Arial" panose="020B0604020202020204" pitchFamily="34" charset="0"/>
              </a:rPr>
              <a:t>Aldouri</a:t>
            </a:r>
            <a:r>
              <a:rPr lang="en-GB" sz="1100" dirty="0">
                <a:latin typeface="Montserrat" panose="00000500000000000000" pitchFamily="50" charset="0"/>
                <a:cs typeface="Arial" panose="020B0604020202020204" pitchFamily="34" charset="0"/>
              </a:rPr>
              <a:t>, Consultant Paediatrician</a:t>
            </a:r>
          </a:p>
          <a:p>
            <a:pPr algn="just">
              <a:lnSpc>
                <a:spcPct val="150000"/>
              </a:lnSpc>
            </a:pPr>
            <a:r>
              <a:rPr lang="en-GB" sz="1100" dirty="0">
                <a:latin typeface="Montserrat" panose="00000500000000000000" pitchFamily="50" charset="0"/>
                <a:cs typeface="Arial" panose="020B0604020202020204" pitchFamily="34" charset="0"/>
              </a:rPr>
              <a:t>Cath Hagan, Epilepsy Specialist Nurse</a:t>
            </a:r>
          </a:p>
          <a:p>
            <a:pPr algn="just">
              <a:lnSpc>
                <a:spcPct val="150000"/>
              </a:lnSpc>
            </a:pPr>
            <a:r>
              <a:rPr lang="en-GB" sz="1100" dirty="0">
                <a:latin typeface="Montserrat" panose="00000500000000000000" pitchFamily="50" charset="0"/>
                <a:cs typeface="Arial" panose="020B0604020202020204" pitchFamily="34" charset="0"/>
              </a:rPr>
              <a:t>Tammy Ives, Ketogenic dietician</a:t>
            </a:r>
          </a:p>
          <a:p>
            <a:pPr algn="just">
              <a:lnSpc>
                <a:spcPct val="150000"/>
              </a:lnSpc>
            </a:pPr>
            <a:r>
              <a:rPr lang="en-GB" sz="1100" dirty="0">
                <a:latin typeface="Montserrat" panose="00000500000000000000" pitchFamily="50" charset="0"/>
                <a:cs typeface="Arial" panose="020B0604020202020204" pitchFamily="34" charset="0"/>
              </a:rPr>
              <a:t>Rati Gill, Ketogenic dietician</a:t>
            </a:r>
          </a:p>
          <a:p>
            <a:pPr algn="just">
              <a:lnSpc>
                <a:spcPct val="150000"/>
              </a:lnSpc>
            </a:pPr>
            <a:r>
              <a:rPr lang="en-GB" sz="1100" dirty="0">
                <a:latin typeface="Montserrat" panose="00000500000000000000" pitchFamily="50" charset="0"/>
                <a:cs typeface="Arial" panose="020B0604020202020204" pitchFamily="34" charset="0"/>
              </a:rPr>
              <a:t>Arti </a:t>
            </a:r>
            <a:r>
              <a:rPr lang="en-GB" sz="1100" dirty="0" err="1">
                <a:latin typeface="Montserrat" panose="00000500000000000000" pitchFamily="50" charset="0"/>
                <a:cs typeface="Arial" panose="020B0604020202020204" pitchFamily="34" charset="0"/>
              </a:rPr>
              <a:t>Kshitriya</a:t>
            </a:r>
            <a:r>
              <a:rPr lang="en-GB" sz="1100" dirty="0">
                <a:latin typeface="Montserrat" panose="00000500000000000000" pitchFamily="50" charset="0"/>
                <a:cs typeface="Arial" panose="020B0604020202020204" pitchFamily="34" charset="0"/>
              </a:rPr>
              <a:t>	, Community Paediatric Trainee ST4</a:t>
            </a:r>
          </a:p>
          <a:p>
            <a:pPr algn="just">
              <a:lnSpc>
                <a:spcPct val="150000"/>
              </a:lnSpc>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endParaRPr lang="en-GB" sz="1100" b="1" dirty="0">
              <a:latin typeface="Montserrat" panose="00000500000000000000" pitchFamily="50" charset="0"/>
              <a:cs typeface="Arial" panose="020B0604020202020204" pitchFamily="34" charset="0"/>
            </a:endParaRPr>
          </a:p>
          <a:p>
            <a:pPr algn="just">
              <a:lnSpc>
                <a:spcPct val="150000"/>
              </a:lnSpc>
            </a:pPr>
            <a:endParaRPr lang="en-GB" sz="1100" dirty="0">
              <a:latin typeface="Montserrat" panose="00000500000000000000" pitchFamily="50" charset="0"/>
              <a:cs typeface="Arial" panose="020B0604020202020204" pitchFamily="34" charset="0"/>
            </a:endParaRPr>
          </a:p>
        </p:txBody>
      </p:sp>
      <p:sp>
        <p:nvSpPr>
          <p:cNvPr id="3" name="TextBox 2">
            <a:extLst>
              <a:ext uri="{FF2B5EF4-FFF2-40B4-BE49-F238E27FC236}">
                <a16:creationId xmlns:a16="http://schemas.microsoft.com/office/drawing/2014/main" id="{E8432D1E-BF55-4B9C-90AE-765283B26A79}"/>
              </a:ext>
            </a:extLst>
          </p:cNvPr>
          <p:cNvSpPr txBox="1"/>
          <p:nvPr/>
        </p:nvSpPr>
        <p:spPr>
          <a:xfrm>
            <a:off x="251520" y="125219"/>
            <a:ext cx="698477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b="1" dirty="0">
                <a:solidFill>
                  <a:schemeClr val="accent1"/>
                </a:solidFill>
                <a:latin typeface="Montserrat" panose="00000500000000000000" pitchFamily="50" charset="0"/>
                <a:cs typeface="Arial" panose="020B0604020202020204" pitchFamily="34" charset="0"/>
              </a:rPr>
              <a:t>November 2019 – July 2020</a:t>
            </a:r>
            <a:endParaRPr lang="en-GB" dirty="0">
              <a:solidFill>
                <a:schemeClr val="accent1"/>
              </a:solidFill>
            </a:endParaRPr>
          </a:p>
        </p:txBody>
      </p:sp>
    </p:spTree>
    <p:extLst>
      <p:ext uri="{BB962C8B-B14F-4D97-AF65-F5344CB8AC3E}">
        <p14:creationId xmlns:p14="http://schemas.microsoft.com/office/powerpoint/2010/main" val="714852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23478"/>
            <a:ext cx="8229600" cy="475562"/>
          </a:xfrm>
        </p:spPr>
        <p:txBody>
          <a:bodyPr>
            <a:noAutofit/>
          </a:bodyPr>
          <a:lstStyle/>
          <a:p>
            <a:r>
              <a:rPr lang="en-GB" sz="2000" dirty="0"/>
              <a:t>Audit results for cohort 3 - Performance indicators - Royal Berkshire NHS Foundation Trust</a:t>
            </a:r>
          </a:p>
        </p:txBody>
      </p:sp>
      <p:sp>
        <p:nvSpPr>
          <p:cNvPr id="5" name="TextBox 4">
            <a:extLst>
              <a:ext uri="{FF2B5EF4-FFF2-40B4-BE49-F238E27FC236}">
                <a16:creationId xmlns:a16="http://schemas.microsoft.com/office/drawing/2014/main" id="{2704C500-F5B2-25A2-71F5-B50966E5BE1A}"/>
              </a:ext>
            </a:extLst>
          </p:cNvPr>
          <p:cNvSpPr txBox="1"/>
          <p:nvPr/>
        </p:nvSpPr>
        <p:spPr>
          <a:xfrm>
            <a:off x="228760" y="771550"/>
            <a:ext cx="8519704" cy="590418"/>
          </a:xfrm>
          <a:prstGeom prst="rect">
            <a:avLst/>
          </a:prstGeom>
          <a:noFill/>
        </p:spPr>
        <p:txBody>
          <a:bodyPr wrap="square" rtlCol="0">
            <a:spAutoFit/>
          </a:bodyPr>
          <a:lstStyle/>
          <a:p>
            <a:pPr algn="just">
              <a:lnSpc>
                <a:spcPct val="150000"/>
              </a:lnSpc>
            </a:pPr>
            <a:r>
              <a:rPr lang="en-GB" sz="1100" dirty="0">
                <a:latin typeface="Montserrat" panose="00000500000000000000" pitchFamily="50" charset="0"/>
                <a:cs typeface="Arial" panose="020B0604020202020204" pitchFamily="34" charset="0"/>
              </a:rPr>
              <a:t>NICE recommends that children and young people with epilepsy have an agreed and comprehensive care plan (Quality statement 4). </a:t>
            </a:r>
          </a:p>
        </p:txBody>
      </p:sp>
      <p:sp>
        <p:nvSpPr>
          <p:cNvPr id="3" name="TextBox 2">
            <a:extLst>
              <a:ext uri="{FF2B5EF4-FFF2-40B4-BE49-F238E27FC236}">
                <a16:creationId xmlns:a16="http://schemas.microsoft.com/office/drawing/2014/main" id="{DE6F438B-B783-29A9-DA2C-2743B7143055}"/>
              </a:ext>
            </a:extLst>
          </p:cNvPr>
          <p:cNvSpPr txBox="1"/>
          <p:nvPr/>
        </p:nvSpPr>
        <p:spPr>
          <a:xfrm>
            <a:off x="246098" y="1419622"/>
            <a:ext cx="8468964" cy="568810"/>
          </a:xfrm>
          <a:prstGeom prst="rect">
            <a:avLst/>
          </a:prstGeom>
          <a:solidFill>
            <a:schemeClr val="accent1">
              <a:lumMod val="20000"/>
              <a:lumOff val="80000"/>
            </a:schemeClr>
          </a:solidFill>
        </p:spPr>
        <p:txBody>
          <a:bodyPr wrap="square" rtlCol="0">
            <a:spAutoFit/>
          </a:bodyPr>
          <a:lstStyle/>
          <a:p>
            <a:pPr>
              <a:lnSpc>
                <a:spcPct val="150000"/>
              </a:lnSpc>
            </a:pPr>
            <a:r>
              <a:rPr lang="en-GB" sz="1100" b="1" dirty="0">
                <a:latin typeface="Montserrat" panose="00000500000000000000" pitchFamily="50" charset="0"/>
                <a:cs typeface="Arial" panose="020B0604020202020204" pitchFamily="34" charset="0"/>
              </a:rPr>
              <a:t>The percentage of CYP with a Comprehensive Care Planning agreement in the first year of care has increased in 2021 and has risen above regional and national averages. </a:t>
            </a:r>
          </a:p>
        </p:txBody>
      </p:sp>
      <p:graphicFrame>
        <p:nvGraphicFramePr>
          <p:cNvPr id="6" name="Table 5">
            <a:extLst>
              <a:ext uri="{FF2B5EF4-FFF2-40B4-BE49-F238E27FC236}">
                <a16:creationId xmlns:a16="http://schemas.microsoft.com/office/drawing/2014/main" id="{22CAE21A-DFCB-3213-A632-89A9A5E61F23}"/>
              </a:ext>
            </a:extLst>
          </p:cNvPr>
          <p:cNvGraphicFramePr>
            <a:graphicFrameLocks noGrp="1"/>
          </p:cNvGraphicFramePr>
          <p:nvPr>
            <p:extLst>
              <p:ext uri="{D42A27DB-BD31-4B8C-83A1-F6EECF244321}">
                <p14:modId xmlns:p14="http://schemas.microsoft.com/office/powerpoint/2010/main" val="4233986119"/>
              </p:ext>
            </p:extLst>
          </p:nvPr>
        </p:nvGraphicFramePr>
        <p:xfrm>
          <a:off x="228760" y="2283718"/>
          <a:ext cx="8468964" cy="2301251"/>
        </p:xfrm>
        <a:graphic>
          <a:graphicData uri="http://schemas.openxmlformats.org/drawingml/2006/table">
            <a:tbl>
              <a:tblPr/>
              <a:tblGrid>
                <a:gridCol w="5480026">
                  <a:extLst>
                    <a:ext uri="{9D8B030D-6E8A-4147-A177-3AD203B41FA5}">
                      <a16:colId xmlns:a16="http://schemas.microsoft.com/office/drawing/2014/main" val="2601773121"/>
                    </a:ext>
                  </a:extLst>
                </a:gridCol>
                <a:gridCol w="504056">
                  <a:extLst>
                    <a:ext uri="{9D8B030D-6E8A-4147-A177-3AD203B41FA5}">
                      <a16:colId xmlns:a16="http://schemas.microsoft.com/office/drawing/2014/main" val="3126647627"/>
                    </a:ext>
                  </a:extLst>
                </a:gridCol>
                <a:gridCol w="504056">
                  <a:extLst>
                    <a:ext uri="{9D8B030D-6E8A-4147-A177-3AD203B41FA5}">
                      <a16:colId xmlns:a16="http://schemas.microsoft.com/office/drawing/2014/main" val="438706430"/>
                    </a:ext>
                  </a:extLst>
                </a:gridCol>
                <a:gridCol w="513517">
                  <a:extLst>
                    <a:ext uri="{9D8B030D-6E8A-4147-A177-3AD203B41FA5}">
                      <a16:colId xmlns:a16="http://schemas.microsoft.com/office/drawing/2014/main" val="4280519871"/>
                    </a:ext>
                  </a:extLst>
                </a:gridCol>
                <a:gridCol w="638611">
                  <a:extLst>
                    <a:ext uri="{9D8B030D-6E8A-4147-A177-3AD203B41FA5}">
                      <a16:colId xmlns:a16="http://schemas.microsoft.com/office/drawing/2014/main" val="3796818001"/>
                    </a:ext>
                  </a:extLst>
                </a:gridCol>
                <a:gridCol w="828698">
                  <a:extLst>
                    <a:ext uri="{9D8B030D-6E8A-4147-A177-3AD203B41FA5}">
                      <a16:colId xmlns:a16="http://schemas.microsoft.com/office/drawing/2014/main" val="3397960967"/>
                    </a:ext>
                  </a:extLst>
                </a:gridCol>
              </a:tblGrid>
              <a:tr h="274796">
                <a:tc>
                  <a:txBody>
                    <a:bodyPr/>
                    <a:lstStyle/>
                    <a:p>
                      <a:pPr algn="l" fontAlgn="base"/>
                      <a:r>
                        <a:rPr lang="en-GB" sz="900" b="1" i="0" u="none" strike="noStrike" dirty="0">
                          <a:solidFill>
                            <a:srgbClr val="FFFFFF"/>
                          </a:solidFill>
                          <a:effectLst/>
                          <a:latin typeface="Montserrat" panose="00000500000000000000" pitchFamily="50" charset="0"/>
                        </a:rPr>
                        <a:t>Performance indicator 10: Comprehensive Care Planning agreement</a:t>
                      </a:r>
                      <a:r>
                        <a:rPr lang="en-GB" sz="900" b="1" i="0" dirty="0">
                          <a:solidFill>
                            <a:srgbClr val="FFFFFF"/>
                          </a:solidFill>
                          <a:effectLst/>
                          <a:latin typeface="Montserrat" panose="00000500000000000000" pitchFamily="50" charset="0"/>
                        </a:rPr>
                        <a:t>​</a:t>
                      </a:r>
                      <a:endParaRPr lang="en-GB" sz="900" b="1" i="0" dirty="0">
                        <a:solidFill>
                          <a:srgbClr val="FFFFFF"/>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2019​</a:t>
                      </a:r>
                      <a:endParaRPr lang="en-GB" sz="900" b="1" i="0" dirty="0">
                        <a:solidFill>
                          <a:srgbClr val="FFFFFF"/>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a:solidFill>
                            <a:srgbClr val="FFFFFF"/>
                          </a:solidFill>
                          <a:effectLst/>
                          <a:latin typeface="Montserrat" panose="00000500000000000000" pitchFamily="50" charset="0"/>
                        </a:rPr>
                        <a:t>2020​</a:t>
                      </a:r>
                      <a:endParaRPr lang="en-GB" sz="900" b="1" i="0">
                        <a:solidFill>
                          <a:srgbClr val="FFFFFF"/>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a:solidFill>
                            <a:srgbClr val="FFFFFF"/>
                          </a:solidFill>
                          <a:effectLst/>
                          <a:latin typeface="Montserrat" panose="00000500000000000000" pitchFamily="50" charset="0"/>
                        </a:rPr>
                        <a:t>2021​</a:t>
                      </a:r>
                      <a:endParaRPr lang="en-GB" sz="900" b="1" i="0">
                        <a:solidFill>
                          <a:srgbClr val="FFFFFF"/>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2021 - ORENG​</a:t>
                      </a:r>
                      <a:endParaRPr lang="en-GB" sz="900" b="1" i="0" dirty="0">
                        <a:solidFill>
                          <a:srgbClr val="FFFFFF"/>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2021 – England &amp; Wales​</a:t>
                      </a:r>
                      <a:endParaRPr lang="en-GB" sz="900" b="1" i="0" dirty="0">
                        <a:solidFill>
                          <a:srgbClr val="FFFFFF"/>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4224138616"/>
                  </a:ext>
                </a:extLst>
              </a:tr>
              <a:tr h="573883">
                <a:tc>
                  <a:txBody>
                    <a:bodyPr/>
                    <a:lstStyle/>
                    <a:p>
                      <a:pPr algn="l" fontAlgn="base"/>
                      <a:r>
                        <a:rPr lang="en-GB" sz="900" b="0" i="0" u="none" strike="noStrike" dirty="0">
                          <a:solidFill>
                            <a:srgbClr val="000000"/>
                          </a:solidFill>
                          <a:effectLst/>
                          <a:latin typeface="Montserrat" panose="00000500000000000000" pitchFamily="50" charset="0"/>
                        </a:rPr>
                        <a:t>% of children and young people with epilepsy after 12 months where there is evidence of a comprehensive care plan that is agreed between the person, their family and/or carers and primary and secondary care providers, and the care plan has been updated where necessary</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23%</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20%</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67% </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1" i="0" u="none" strike="noStrike" dirty="0">
                          <a:solidFill>
                            <a:srgbClr val="FFFFFF"/>
                          </a:solidFill>
                          <a:effectLst/>
                          <a:latin typeface="Montserrat" panose="00000500000000000000" pitchFamily="50" charset="0"/>
                        </a:rPr>
                        <a:t>62%</a:t>
                      </a:r>
                      <a:r>
                        <a:rPr lang="en-GB" sz="900" b="0" i="0" dirty="0">
                          <a:solidFill>
                            <a:srgbClr val="FFFFFF"/>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70%</a:t>
                      </a:r>
                      <a:r>
                        <a:rPr lang="en-GB" sz="900" b="0" i="0" dirty="0">
                          <a:solidFill>
                            <a:srgbClr val="FFFFFF"/>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1955470090"/>
                  </a:ext>
                </a:extLst>
              </a:tr>
              <a:tr h="415824">
                <a:tc>
                  <a:txBody>
                    <a:bodyPr/>
                    <a:lstStyle/>
                    <a:p>
                      <a:pPr algn="l" fontAlgn="base"/>
                      <a:r>
                        <a:rPr lang="en-GB" sz="900" b="0" i="0" u="none" strike="noStrike" dirty="0">
                          <a:solidFill>
                            <a:srgbClr val="000000"/>
                          </a:solidFill>
                          <a:effectLst/>
                          <a:latin typeface="Montserrat" panose="00000500000000000000" pitchFamily="50" charset="0"/>
                        </a:rPr>
                        <a:t>% of children and young people with epilepsy after 12 months that had an individualised epilepsy document with individualised epilepsy document or a copy clinic letter that includes care planning information</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77% </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53%</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100%</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1" i="0" u="none" strike="noStrike" dirty="0">
                          <a:solidFill>
                            <a:srgbClr val="FFFFFF"/>
                          </a:solidFill>
                          <a:effectLst/>
                          <a:latin typeface="Montserrat" panose="00000500000000000000" pitchFamily="50" charset="0"/>
                        </a:rPr>
                        <a:t>93%</a:t>
                      </a:r>
                      <a:r>
                        <a:rPr lang="en-GB" sz="900" b="0" i="0" dirty="0">
                          <a:solidFill>
                            <a:srgbClr val="FFFFFF"/>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a:solidFill>
                            <a:srgbClr val="FFFFFF"/>
                          </a:solidFill>
                          <a:effectLst/>
                          <a:latin typeface="Montserrat" panose="00000500000000000000" pitchFamily="50" charset="0"/>
                        </a:rPr>
                        <a:t>91%</a:t>
                      </a:r>
                      <a:r>
                        <a:rPr lang="en-GB" sz="900" b="0" i="0">
                          <a:solidFill>
                            <a:srgbClr val="FFFFFF"/>
                          </a:solidFill>
                          <a:effectLst/>
                          <a:latin typeface="Montserrat" panose="00000500000000000000" pitchFamily="50" charset="0"/>
                        </a:rPr>
                        <a:t>​</a:t>
                      </a:r>
                      <a:endParaRPr lang="en-GB" sz="900" b="0" i="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730856035"/>
                  </a:ext>
                </a:extLst>
              </a:tr>
              <a:tr h="336884">
                <a:tc>
                  <a:txBody>
                    <a:bodyPr/>
                    <a:lstStyle/>
                    <a:p>
                      <a:pPr algn="l" fontAlgn="base"/>
                      <a:r>
                        <a:rPr lang="en-GB" sz="900" b="0" i="0" u="none" strike="noStrike" dirty="0">
                          <a:solidFill>
                            <a:srgbClr val="000000"/>
                          </a:solidFill>
                          <a:effectLst/>
                          <a:latin typeface="Montserrat" panose="00000500000000000000" pitchFamily="50" charset="0"/>
                        </a:rPr>
                        <a:t>% of children and young people with epilepsy after 12 months where there was evidence of agreement between the person, their family and/or carers as appropriate</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54% </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53%</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100%</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1" i="0" u="none" strike="noStrike" dirty="0">
                          <a:solidFill>
                            <a:srgbClr val="FFFFFF"/>
                          </a:solidFill>
                          <a:effectLst/>
                          <a:latin typeface="Montserrat" panose="00000500000000000000" pitchFamily="50" charset="0"/>
                        </a:rPr>
                        <a:t>74%</a:t>
                      </a:r>
                      <a:r>
                        <a:rPr lang="en-GB" sz="900" b="0" i="0" dirty="0">
                          <a:solidFill>
                            <a:srgbClr val="FFFFFF"/>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79%</a:t>
                      </a:r>
                      <a:r>
                        <a:rPr lang="en-GB" sz="900" b="0" i="0" dirty="0">
                          <a:solidFill>
                            <a:srgbClr val="FFFFFF"/>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954289657"/>
                  </a:ext>
                </a:extLst>
              </a:tr>
              <a:tr h="454012">
                <a:tc>
                  <a:txBody>
                    <a:bodyPr/>
                    <a:lstStyle/>
                    <a:p>
                      <a:pPr algn="l" fontAlgn="base"/>
                      <a:r>
                        <a:rPr lang="en-GB" sz="900" b="0" i="0" u="none" strike="noStrike" dirty="0">
                          <a:solidFill>
                            <a:srgbClr val="000000"/>
                          </a:solidFill>
                          <a:effectLst/>
                          <a:latin typeface="Montserrat" panose="00000500000000000000" pitchFamily="50" charset="0"/>
                        </a:rPr>
                        <a:t>% of children and young people with epilepsy after 12 months where there is evidence that the care plan has been updated where necessary</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46% </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33%</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67%</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1" i="0" u="none" strike="noStrike" dirty="0">
                          <a:solidFill>
                            <a:srgbClr val="FFFFFF"/>
                          </a:solidFill>
                          <a:effectLst/>
                          <a:latin typeface="Montserrat" panose="00000500000000000000" pitchFamily="50" charset="0"/>
                        </a:rPr>
                        <a:t>72%</a:t>
                      </a:r>
                      <a:r>
                        <a:rPr lang="en-GB" sz="900" b="0" i="0" dirty="0">
                          <a:solidFill>
                            <a:srgbClr val="FFFFFF"/>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75%</a:t>
                      </a:r>
                      <a:r>
                        <a:rPr lang="en-GB" sz="900" b="0" i="0" dirty="0">
                          <a:solidFill>
                            <a:srgbClr val="FFFFFF"/>
                          </a:solidFill>
                          <a:effectLst/>
                          <a:latin typeface="Montserrat" panose="00000500000000000000" pitchFamily="50" charset="0"/>
                        </a:rPr>
                        <a:t>​</a:t>
                      </a:r>
                      <a:endParaRPr lang="en-GB" sz="900" b="0" i="0" dirty="0">
                        <a:solidFill>
                          <a:srgbClr val="000000"/>
                        </a:solidFill>
                        <a:effectLst/>
                      </a:endParaRPr>
                    </a:p>
                  </a:txBody>
                  <a:tcPr marL="56757" marR="56757" marT="28378" marB="28378">
                    <a:lnL w="9735" cap="flat" cmpd="sng" algn="ctr">
                      <a:solidFill>
                        <a:srgbClr val="FFFFFF"/>
                      </a:solidFill>
                      <a:prstDash val="solid"/>
                      <a:round/>
                      <a:headEnd type="none" w="med" len="med"/>
                      <a:tailEnd type="none" w="med" len="med"/>
                    </a:lnL>
                    <a:lnR w="9735" cap="flat" cmpd="sng" algn="ctr">
                      <a:solidFill>
                        <a:srgbClr val="FFFFFF"/>
                      </a:solidFill>
                      <a:prstDash val="solid"/>
                      <a:round/>
                      <a:headEnd type="none" w="med" len="med"/>
                      <a:tailEnd type="none" w="med" len="med"/>
                    </a:lnR>
                    <a:lnT w="9735" cap="flat" cmpd="sng" algn="ctr">
                      <a:solidFill>
                        <a:srgbClr val="FFFFFF"/>
                      </a:solidFill>
                      <a:prstDash val="solid"/>
                      <a:round/>
                      <a:headEnd type="none" w="med" len="med"/>
                      <a:tailEnd type="none" w="med" len="med"/>
                    </a:lnT>
                    <a:lnB w="9735"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1429981752"/>
                  </a:ext>
                </a:extLst>
              </a:tr>
            </a:tbl>
          </a:graphicData>
        </a:graphic>
      </p:graphicFrame>
    </p:spTree>
    <p:extLst>
      <p:ext uri="{BB962C8B-B14F-4D97-AF65-F5344CB8AC3E}">
        <p14:creationId xmlns:p14="http://schemas.microsoft.com/office/powerpoint/2010/main" val="4292919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p:txBody>
          <a:bodyPr>
            <a:noAutofit/>
          </a:bodyPr>
          <a:lstStyle/>
          <a:p>
            <a:r>
              <a:rPr lang="en-GB" sz="2000" dirty="0"/>
              <a:t>Audit results for cohort 3 – Professional Input – Royal Berkshire NHS Foundation Trust</a:t>
            </a:r>
          </a:p>
        </p:txBody>
      </p:sp>
      <p:sp>
        <p:nvSpPr>
          <p:cNvPr id="7" name="TextBox 6">
            <a:extLst>
              <a:ext uri="{FF2B5EF4-FFF2-40B4-BE49-F238E27FC236}">
                <a16:creationId xmlns:a16="http://schemas.microsoft.com/office/drawing/2014/main" id="{6BFB1A40-5A93-6784-6104-649AF082982E}"/>
              </a:ext>
            </a:extLst>
          </p:cNvPr>
          <p:cNvSpPr txBox="1"/>
          <p:nvPr/>
        </p:nvSpPr>
        <p:spPr>
          <a:xfrm>
            <a:off x="407730" y="1491630"/>
            <a:ext cx="8379786" cy="1077667"/>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dirty="0">
                <a:latin typeface="Montserrat" panose="00000500000000000000" pitchFamily="50" charset="0"/>
                <a:cs typeface="Arial" panose="020B0604020202020204" pitchFamily="34" charset="0"/>
              </a:rPr>
              <a:t>The percentage of CYP with input from a paediatrician with expertise in the first year of care has increased from 40% in 2020 to 72% in 2021. Additionally, the percentage of CYP with input from an epilepsy specialist nurse in their first year of care has increased from 53% in 2020 to 93% in 2021 and has risen above national and regional averages. </a:t>
            </a:r>
          </a:p>
        </p:txBody>
      </p:sp>
      <p:graphicFrame>
        <p:nvGraphicFramePr>
          <p:cNvPr id="3" name="Table 2">
            <a:extLst>
              <a:ext uri="{FF2B5EF4-FFF2-40B4-BE49-F238E27FC236}">
                <a16:creationId xmlns:a16="http://schemas.microsoft.com/office/drawing/2014/main" id="{6B2CDBC3-DA2C-7631-54C0-5539070184C5}"/>
              </a:ext>
            </a:extLst>
          </p:cNvPr>
          <p:cNvGraphicFramePr>
            <a:graphicFrameLocks noGrp="1"/>
          </p:cNvGraphicFramePr>
          <p:nvPr>
            <p:extLst>
              <p:ext uri="{D42A27DB-BD31-4B8C-83A1-F6EECF244321}">
                <p14:modId xmlns:p14="http://schemas.microsoft.com/office/powerpoint/2010/main" val="2913883098"/>
              </p:ext>
            </p:extLst>
          </p:nvPr>
        </p:nvGraphicFramePr>
        <p:xfrm>
          <a:off x="407730" y="2787774"/>
          <a:ext cx="8379784" cy="1710436"/>
        </p:xfrm>
        <a:graphic>
          <a:graphicData uri="http://schemas.openxmlformats.org/drawingml/2006/table">
            <a:tbl>
              <a:tblPr/>
              <a:tblGrid>
                <a:gridCol w="3012142">
                  <a:extLst>
                    <a:ext uri="{9D8B030D-6E8A-4147-A177-3AD203B41FA5}">
                      <a16:colId xmlns:a16="http://schemas.microsoft.com/office/drawing/2014/main" val="3106053220"/>
                    </a:ext>
                  </a:extLst>
                </a:gridCol>
                <a:gridCol w="936104">
                  <a:extLst>
                    <a:ext uri="{9D8B030D-6E8A-4147-A177-3AD203B41FA5}">
                      <a16:colId xmlns:a16="http://schemas.microsoft.com/office/drawing/2014/main" val="4152038533"/>
                    </a:ext>
                  </a:extLst>
                </a:gridCol>
                <a:gridCol w="936104">
                  <a:extLst>
                    <a:ext uri="{9D8B030D-6E8A-4147-A177-3AD203B41FA5}">
                      <a16:colId xmlns:a16="http://schemas.microsoft.com/office/drawing/2014/main" val="2400318495"/>
                    </a:ext>
                  </a:extLst>
                </a:gridCol>
                <a:gridCol w="936104">
                  <a:extLst>
                    <a:ext uri="{9D8B030D-6E8A-4147-A177-3AD203B41FA5}">
                      <a16:colId xmlns:a16="http://schemas.microsoft.com/office/drawing/2014/main" val="3851551619"/>
                    </a:ext>
                  </a:extLst>
                </a:gridCol>
                <a:gridCol w="1224136">
                  <a:extLst>
                    <a:ext uri="{9D8B030D-6E8A-4147-A177-3AD203B41FA5}">
                      <a16:colId xmlns:a16="http://schemas.microsoft.com/office/drawing/2014/main" val="3291361841"/>
                    </a:ext>
                  </a:extLst>
                </a:gridCol>
                <a:gridCol w="1335194">
                  <a:extLst>
                    <a:ext uri="{9D8B030D-6E8A-4147-A177-3AD203B41FA5}">
                      <a16:colId xmlns:a16="http://schemas.microsoft.com/office/drawing/2014/main" val="1882903524"/>
                    </a:ext>
                  </a:extLst>
                </a:gridCol>
              </a:tblGrid>
              <a:tr h="574471">
                <a:tc>
                  <a:txBody>
                    <a:bodyPr/>
                    <a:lstStyle/>
                    <a:p>
                      <a:pPr algn="l" fontAlgn="base"/>
                      <a:r>
                        <a:rPr lang="en-GB" sz="1000" b="1" i="0" dirty="0">
                          <a:solidFill>
                            <a:srgbClr val="FFFFFF"/>
                          </a:solidFill>
                          <a:effectLst/>
                          <a:latin typeface="Montserrat" panose="00000500000000000000" pitchFamily="50" charset="0"/>
                          <a:cs typeface="Arial" panose="020B0604020202020204" pitchFamily="34" charset="0"/>
                        </a:rPr>
                        <a:t>Percentage of CYP with input from:​</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cs typeface="Arial" panose="020B0604020202020204" pitchFamily="34" charset="0"/>
                        </a:rPr>
                        <a:t>2019​</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cs typeface="Arial" panose="020B0604020202020204" pitchFamily="34" charset="0"/>
                        </a:rPr>
                        <a:t>2020​</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cs typeface="Arial" panose="020B0604020202020204" pitchFamily="34" charset="0"/>
                        </a:rPr>
                        <a:t>2021​</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cs typeface="Arial" panose="020B0604020202020204" pitchFamily="34" charset="0"/>
                        </a:rPr>
                        <a:t>2021 – ORENG​</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cs typeface="Arial" panose="020B0604020202020204" pitchFamily="34" charset="0"/>
                        </a:rPr>
                        <a:t>2021 – England &amp; Wales​</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2282554771"/>
                  </a:ext>
                </a:extLst>
              </a:tr>
              <a:tr h="371920">
                <a:tc>
                  <a:txBody>
                    <a:bodyPr/>
                    <a:lstStyle/>
                    <a:p>
                      <a:pPr algn="l" fontAlgn="base"/>
                      <a:r>
                        <a:rPr lang="en-GB" sz="1000" b="0" i="0" dirty="0">
                          <a:solidFill>
                            <a:srgbClr val="000000"/>
                          </a:solidFill>
                          <a:effectLst/>
                          <a:latin typeface="Montserrat" panose="00000500000000000000" pitchFamily="50" charset="0"/>
                          <a:cs typeface="Arial" panose="020B0604020202020204" pitchFamily="34" charset="0"/>
                        </a:rPr>
                        <a:t>Paediatrician with expertise OR paediatric neurologist (PI.1)​</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cs typeface="Arial" panose="020B0604020202020204" pitchFamily="34" charset="0"/>
                        </a:rPr>
                        <a:t>69%</a:t>
                      </a:r>
                      <a:r>
                        <a:rPr lang="en-GB" sz="1000" b="0" i="0" dirty="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cs typeface="Arial" panose="020B0604020202020204" pitchFamily="34" charset="0"/>
                        </a:rPr>
                        <a:t>47%​</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cs typeface="Arial" panose="020B0604020202020204" pitchFamily="34" charset="0"/>
                        </a:rPr>
                        <a:t>67%​</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dirty="0">
                          <a:solidFill>
                            <a:srgbClr val="FFFFFF"/>
                          </a:solidFill>
                          <a:effectLst/>
                          <a:latin typeface="Montserrat" panose="00000500000000000000" pitchFamily="50" charset="0"/>
                          <a:cs typeface="Arial" panose="020B0604020202020204" pitchFamily="34" charset="0"/>
                        </a:rPr>
                        <a:t>69%</a:t>
                      </a:r>
                      <a:r>
                        <a:rPr lang="en-GB" sz="1000" b="0" i="0" dirty="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cs typeface="Arial" panose="020B0604020202020204" pitchFamily="34" charset="0"/>
                        </a:rPr>
                        <a:t>88%</a:t>
                      </a:r>
                      <a:r>
                        <a:rPr lang="en-GB" sz="1000" b="0" i="0" dirty="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2786445718"/>
                  </a:ext>
                </a:extLst>
              </a:tr>
              <a:tr h="252045">
                <a:tc>
                  <a:txBody>
                    <a:bodyPr/>
                    <a:lstStyle/>
                    <a:p>
                      <a:pPr algn="l" fontAlgn="base"/>
                      <a:r>
                        <a:rPr lang="en-GB" sz="1000" b="0" i="0" dirty="0">
                          <a:solidFill>
                            <a:srgbClr val="000000"/>
                          </a:solidFill>
                          <a:effectLst/>
                          <a:latin typeface="Montserrat" panose="00000500000000000000" pitchFamily="50" charset="0"/>
                          <a:cs typeface="Arial" panose="020B0604020202020204" pitchFamily="34" charset="0"/>
                        </a:rPr>
                        <a:t>Paediatrician with expertise​</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cs typeface="Arial" panose="020B0604020202020204" pitchFamily="34" charset="0"/>
                        </a:rPr>
                        <a:t>69%</a:t>
                      </a:r>
                      <a:r>
                        <a:rPr lang="en-GB" sz="1000" b="0" i="0" dirty="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cs typeface="Arial" panose="020B0604020202020204" pitchFamily="34" charset="0"/>
                        </a:rPr>
                        <a:t>40%​</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cs typeface="Arial" panose="020B0604020202020204" pitchFamily="34" charset="0"/>
                        </a:rPr>
                        <a:t>72%​</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cs typeface="Arial" panose="020B0604020202020204" pitchFamily="34" charset="0"/>
                        </a:rPr>
                        <a:t>56%</a:t>
                      </a:r>
                      <a:r>
                        <a:rPr lang="en-GB" sz="1000" b="0" i="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cs typeface="Arial" panose="020B0604020202020204" pitchFamily="34" charset="0"/>
                        </a:rPr>
                        <a:t>85%</a:t>
                      </a:r>
                      <a:r>
                        <a:rPr lang="en-GB" sz="1000" b="0" i="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3208330991"/>
                  </a:ext>
                </a:extLst>
              </a:tr>
              <a:tr h="228874">
                <a:tc>
                  <a:txBody>
                    <a:bodyPr/>
                    <a:lstStyle/>
                    <a:p>
                      <a:pPr algn="l" fontAlgn="base"/>
                      <a:r>
                        <a:rPr lang="en-GB" sz="1000" b="0" i="0" dirty="0">
                          <a:solidFill>
                            <a:srgbClr val="000000"/>
                          </a:solidFill>
                          <a:effectLst/>
                          <a:latin typeface="Montserrat" panose="00000500000000000000" pitchFamily="50" charset="0"/>
                          <a:cs typeface="Arial" panose="020B0604020202020204" pitchFamily="34" charset="0"/>
                        </a:rPr>
                        <a:t>Paediatric neurologist​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cs typeface="Arial" panose="020B0604020202020204" pitchFamily="34" charset="0"/>
                        </a:rPr>
                        <a:t>15%</a:t>
                      </a:r>
                      <a:r>
                        <a:rPr lang="en-GB" sz="1000" b="0" i="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cs typeface="Arial" panose="020B0604020202020204" pitchFamily="34" charset="0"/>
                        </a:rPr>
                        <a:t>27%​</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cs typeface="Arial" panose="020B0604020202020204" pitchFamily="34" charset="0"/>
                        </a:rPr>
                        <a:t>9%​</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cs typeface="Arial" panose="020B0604020202020204" pitchFamily="34" charset="0"/>
                        </a:rPr>
                        <a:t>28%</a:t>
                      </a:r>
                      <a:r>
                        <a:rPr lang="en-GB" sz="1000" b="0" i="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cs typeface="Arial" panose="020B0604020202020204" pitchFamily="34" charset="0"/>
                        </a:rPr>
                        <a:t>25%</a:t>
                      </a:r>
                      <a:r>
                        <a:rPr lang="en-GB" sz="1000" b="0" i="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3824036711"/>
                  </a:ext>
                </a:extLst>
              </a:tr>
              <a:tr h="228874">
                <a:tc>
                  <a:txBody>
                    <a:bodyPr/>
                    <a:lstStyle/>
                    <a:p>
                      <a:pPr algn="l" fontAlgn="base"/>
                      <a:r>
                        <a:rPr lang="en-GB" sz="1000" b="0" i="0">
                          <a:solidFill>
                            <a:srgbClr val="000000"/>
                          </a:solidFill>
                          <a:effectLst/>
                          <a:latin typeface="Montserrat" panose="00000500000000000000" pitchFamily="50" charset="0"/>
                          <a:cs typeface="Arial" panose="020B0604020202020204" pitchFamily="34" charset="0"/>
                        </a:rPr>
                        <a:t>Epilepsy specialist nurse​</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cs typeface="Arial" panose="020B0604020202020204" pitchFamily="34" charset="0"/>
                        </a:rPr>
                        <a:t>46%</a:t>
                      </a:r>
                      <a:r>
                        <a:rPr lang="en-GB" sz="1000" b="0" i="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cs typeface="Arial" panose="020B0604020202020204" pitchFamily="34" charset="0"/>
                        </a:rPr>
                        <a:t>53%​</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cs typeface="Arial" panose="020B0604020202020204" pitchFamily="34" charset="0"/>
                        </a:rPr>
                        <a:t>93%​</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cs typeface="Arial" panose="020B0604020202020204" pitchFamily="34" charset="0"/>
                        </a:rPr>
                        <a:t>74%</a:t>
                      </a:r>
                      <a:r>
                        <a:rPr lang="en-GB" sz="1000" b="0" i="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cs typeface="Arial" panose="020B0604020202020204" pitchFamily="34" charset="0"/>
                        </a:rPr>
                        <a:t>80%</a:t>
                      </a:r>
                      <a:r>
                        <a:rPr lang="en-GB" sz="1000" b="0" i="0" dirty="0">
                          <a:solidFill>
                            <a:srgbClr val="000000"/>
                          </a:solidFill>
                          <a:effectLst/>
                          <a:latin typeface="Montserrat" panose="00000500000000000000" pitchFamily="50" charset="0"/>
                          <a:cs typeface="Arial" panose="020B0604020202020204" pitchFamily="34" charset="0"/>
                        </a:rPr>
                        <a: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3709128387"/>
                  </a:ext>
                </a:extLst>
              </a:tr>
            </a:tbl>
          </a:graphicData>
        </a:graphic>
      </p:graphicFrame>
      <p:sp>
        <p:nvSpPr>
          <p:cNvPr id="4" name="TextBox 3">
            <a:extLst>
              <a:ext uri="{FF2B5EF4-FFF2-40B4-BE49-F238E27FC236}">
                <a16:creationId xmlns:a16="http://schemas.microsoft.com/office/drawing/2014/main" id="{AE971589-58E8-5F23-83BE-3A9444480C14}"/>
              </a:ext>
            </a:extLst>
          </p:cNvPr>
          <p:cNvSpPr txBox="1"/>
          <p:nvPr/>
        </p:nvSpPr>
        <p:spPr>
          <a:xfrm>
            <a:off x="356481" y="796374"/>
            <a:ext cx="8431035" cy="769441"/>
          </a:xfrm>
          <a:prstGeom prst="rect">
            <a:avLst/>
          </a:prstGeom>
          <a:noFill/>
        </p:spPr>
        <p:txBody>
          <a:bodyPr wrap="square" rtlCol="0">
            <a:spAutoFit/>
          </a:bodyPr>
          <a:lstStyle/>
          <a:p>
            <a:pPr>
              <a:lnSpc>
                <a:spcPct val="150000"/>
              </a:lnSpc>
            </a:pPr>
            <a:r>
              <a:rPr lang="en-GB" sz="1100" dirty="0">
                <a:latin typeface="Montserrat" panose="00000500000000000000" pitchFamily="50" charset="0"/>
                <a:cs typeface="Arial" panose="020B0604020202020204" pitchFamily="34" charset="0"/>
              </a:rPr>
              <a:t>NICE recommends that children and young people presenting with suspected seizure are seen by a specialist in the diagnosis and management of epilepsies within 2 weeks of presentation (Quality statement 1).</a:t>
            </a:r>
          </a:p>
          <a:p>
            <a:endParaRPr lang="en-GB" sz="1100" dirty="0">
              <a:latin typeface="Montserrat" panose="00000500000000000000" pitchFamily="50" charset="0"/>
            </a:endParaRPr>
          </a:p>
        </p:txBody>
      </p:sp>
    </p:spTree>
    <p:extLst>
      <p:ext uri="{BB962C8B-B14F-4D97-AF65-F5344CB8AC3E}">
        <p14:creationId xmlns:p14="http://schemas.microsoft.com/office/powerpoint/2010/main" val="3239767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23478"/>
            <a:ext cx="8229600" cy="475562"/>
          </a:xfrm>
        </p:spPr>
        <p:txBody>
          <a:bodyPr>
            <a:noAutofit/>
          </a:bodyPr>
          <a:lstStyle/>
          <a:p>
            <a:r>
              <a:rPr lang="en-GB" sz="2000" dirty="0"/>
              <a:t>Audit results for cohort 3 - Comprehensive care planning content - Royal Berkshire NHS Foundation Trust</a:t>
            </a:r>
          </a:p>
        </p:txBody>
      </p:sp>
      <p:sp>
        <p:nvSpPr>
          <p:cNvPr id="3" name="TextBox 2">
            <a:extLst>
              <a:ext uri="{FF2B5EF4-FFF2-40B4-BE49-F238E27FC236}">
                <a16:creationId xmlns:a16="http://schemas.microsoft.com/office/drawing/2014/main" id="{DE6F438B-B783-29A9-DA2C-2743B7143055}"/>
              </a:ext>
            </a:extLst>
          </p:cNvPr>
          <p:cNvSpPr txBox="1"/>
          <p:nvPr/>
        </p:nvSpPr>
        <p:spPr>
          <a:xfrm>
            <a:off x="323527" y="803776"/>
            <a:ext cx="8496943" cy="569836"/>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i="0" baseline="0" dirty="0">
                <a:effectLst/>
                <a:latin typeface="Montserrat" panose="00000500000000000000" pitchFamily="50" charset="0"/>
              </a:rPr>
              <a:t>The percentage of CYP with documented evidence of communication regarding core elements of care planning has increased in 2021.</a:t>
            </a:r>
            <a:endParaRPr lang="en-GB" sz="1100" dirty="0">
              <a:effectLst/>
              <a:latin typeface="Montserrat" panose="00000500000000000000" pitchFamily="50" charset="0"/>
            </a:endParaRPr>
          </a:p>
        </p:txBody>
      </p:sp>
      <p:graphicFrame>
        <p:nvGraphicFramePr>
          <p:cNvPr id="8" name="Chart 7">
            <a:extLst>
              <a:ext uri="{FF2B5EF4-FFF2-40B4-BE49-F238E27FC236}">
                <a16:creationId xmlns:a16="http://schemas.microsoft.com/office/drawing/2014/main" id="{71F8B683-60EE-1182-3D53-479E7515AB62}"/>
              </a:ext>
            </a:extLst>
          </p:cNvPr>
          <p:cNvGraphicFramePr>
            <a:graphicFrameLocks/>
          </p:cNvGraphicFramePr>
          <p:nvPr>
            <p:extLst>
              <p:ext uri="{D42A27DB-BD31-4B8C-83A1-F6EECF244321}">
                <p14:modId xmlns:p14="http://schemas.microsoft.com/office/powerpoint/2010/main" val="2310694540"/>
              </p:ext>
            </p:extLst>
          </p:nvPr>
        </p:nvGraphicFramePr>
        <p:xfrm>
          <a:off x="323527" y="1549748"/>
          <a:ext cx="4330935" cy="32035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B3ED50ED-64E2-44B9-6F96-15B641605AEC}"/>
              </a:ext>
            </a:extLst>
          </p:cNvPr>
          <p:cNvGraphicFramePr>
            <a:graphicFrameLocks/>
          </p:cNvGraphicFramePr>
          <p:nvPr>
            <p:extLst>
              <p:ext uri="{D42A27DB-BD31-4B8C-83A1-F6EECF244321}">
                <p14:modId xmlns:p14="http://schemas.microsoft.com/office/powerpoint/2010/main" val="644067161"/>
              </p:ext>
            </p:extLst>
          </p:nvPr>
        </p:nvGraphicFramePr>
        <p:xfrm>
          <a:off x="4860033" y="1549748"/>
          <a:ext cx="3960438" cy="3203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2534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a:xfrm>
            <a:off x="228760" y="123478"/>
            <a:ext cx="8229600" cy="475562"/>
          </a:xfrm>
        </p:spPr>
        <p:txBody>
          <a:bodyPr>
            <a:noAutofit/>
          </a:bodyPr>
          <a:lstStyle/>
          <a:p>
            <a:r>
              <a:rPr lang="en-GB" sz="2000" dirty="0"/>
              <a:t>Developing a first seizure telephone clinic– Royal Berkshire NHS Foundation Trust</a:t>
            </a:r>
          </a:p>
        </p:txBody>
      </p:sp>
      <p:sp>
        <p:nvSpPr>
          <p:cNvPr id="7" name="TextBox 6">
            <a:extLst>
              <a:ext uri="{FF2B5EF4-FFF2-40B4-BE49-F238E27FC236}">
                <a16:creationId xmlns:a16="http://schemas.microsoft.com/office/drawing/2014/main" id="{6BFB1A40-5A93-6784-6104-649AF082982E}"/>
              </a:ext>
            </a:extLst>
          </p:cNvPr>
          <p:cNvSpPr txBox="1"/>
          <p:nvPr/>
        </p:nvSpPr>
        <p:spPr>
          <a:xfrm>
            <a:off x="503548" y="843558"/>
            <a:ext cx="8136904" cy="3024354"/>
          </a:xfrm>
          <a:prstGeom prst="rect">
            <a:avLst/>
          </a:prstGeom>
          <a:noFill/>
        </p:spPr>
        <p:txBody>
          <a:bodyPr wrap="square" rtlCol="0">
            <a:spAutoFit/>
          </a:bodyPr>
          <a:lstStyle/>
          <a:p>
            <a:pPr algn="just"/>
            <a:r>
              <a:rPr lang="en-GB" sz="1100" b="1" dirty="0">
                <a:latin typeface="Montserrat" panose="00000500000000000000" pitchFamily="50" charset="0"/>
                <a:cs typeface="Arial" panose="020B0604020202020204" pitchFamily="34" charset="0"/>
              </a:rPr>
              <a:t>Challenges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Although there were improved referral rates overall, there was a noted drop in the number of direct referrals made in March (60%).</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The effects of the pandemic had reduced paediatric A+E numbers considerably, and while it was expected to have a drop in numbers due to the national guidance in place (lack of vehicles on the roads, no sports being played, and reduced child-to-child contact spreading illness), the team found the reduction in attendance of first seizures a cause for concern.</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Nursing staff had to highlight the new process in place to medical staff, which included additional time to send direct emails to highlight incoming referrals to ensure patients were captured.</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Clinic request forms were not being completed, and a CCM (Chronic Care Management) was raised despite leaving voicemails for families.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Explaining to patients and families that the new telephone clinic in place was not an in-person appointment.</a:t>
            </a:r>
          </a:p>
        </p:txBody>
      </p:sp>
    </p:spTree>
    <p:extLst>
      <p:ext uri="{BB962C8B-B14F-4D97-AF65-F5344CB8AC3E}">
        <p14:creationId xmlns:p14="http://schemas.microsoft.com/office/powerpoint/2010/main" val="2187250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a:xfrm>
            <a:off x="228760" y="123478"/>
            <a:ext cx="8229600" cy="475562"/>
          </a:xfrm>
        </p:spPr>
        <p:txBody>
          <a:bodyPr>
            <a:noAutofit/>
          </a:bodyPr>
          <a:lstStyle/>
          <a:p>
            <a:r>
              <a:rPr lang="en-GB" sz="2000" dirty="0"/>
              <a:t>Developing a first seizure telephone clinic– Royal Berkshire NHS Foundation Trust</a:t>
            </a:r>
          </a:p>
        </p:txBody>
      </p:sp>
      <p:sp>
        <p:nvSpPr>
          <p:cNvPr id="7" name="TextBox 6">
            <a:extLst>
              <a:ext uri="{FF2B5EF4-FFF2-40B4-BE49-F238E27FC236}">
                <a16:creationId xmlns:a16="http://schemas.microsoft.com/office/drawing/2014/main" id="{6BFB1A40-5A93-6784-6104-649AF082982E}"/>
              </a:ext>
            </a:extLst>
          </p:cNvPr>
          <p:cNvSpPr txBox="1"/>
          <p:nvPr/>
        </p:nvSpPr>
        <p:spPr>
          <a:xfrm>
            <a:off x="237084" y="627534"/>
            <a:ext cx="8511380" cy="4547848"/>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Outcomes</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Developed and embedded a standardised process for first-fit nurse calls as a routine part of service.</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Embedded service development meetings are routine, and service development ½ day annually.</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Streamlined processes were used to ensure patients with an epilepsy diagnosis were seen within the paediatric epilepsy service.</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Reduced waiting times through the implementation of nurse telephone clinic calls.</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Increased teamwork through identifying stakeholders and working together to improve service delivery.</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Raised awareness about the epilepsy service in general within the Trust.</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Increased parental knowledge and confidence levels.</a:t>
            </a:r>
          </a:p>
          <a:p>
            <a:pPr>
              <a:lnSpc>
                <a:spcPct val="150000"/>
              </a:lnSpc>
            </a:pPr>
            <a:r>
              <a:rPr lang="en-GB" sz="1100" dirty="0">
                <a:latin typeface="Montserrat" panose="00000500000000000000" pitchFamily="50" charset="0"/>
                <a:cs typeface="Arial" panose="020B0604020202020204" pitchFamily="34" charset="0"/>
              </a:rPr>
              <a:t>National audit results revealed:</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An increase in the percentage of children and young people with input from a paediatrician with expertise (72%), and an epilepsy specialist nurse (93%), in the first year of care.</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The percentage of CYP seen by an ESN in their first year of care has increased to 88% in 2021 and has risen above national and regional levels.</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Increased the percentage of children and young people with Comprehensive Care Planning agreement in the first year of care.</a:t>
            </a:r>
          </a:p>
          <a:p>
            <a:pPr marL="171450" indent="-171450">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Increased the percentage of children and young people with Comprehensive Care Planning content in their first year of care.</a:t>
            </a:r>
          </a:p>
        </p:txBody>
      </p:sp>
    </p:spTree>
    <p:extLst>
      <p:ext uri="{BB962C8B-B14F-4D97-AF65-F5344CB8AC3E}">
        <p14:creationId xmlns:p14="http://schemas.microsoft.com/office/powerpoint/2010/main" val="3260923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a:xfrm>
            <a:off x="267596" y="153616"/>
            <a:ext cx="8229600" cy="475562"/>
          </a:xfrm>
        </p:spPr>
        <p:txBody>
          <a:bodyPr>
            <a:noAutofit/>
          </a:bodyPr>
          <a:lstStyle/>
          <a:p>
            <a:r>
              <a:rPr lang="en-GB" sz="2000" dirty="0"/>
              <a:t>Developing a first seizure telephone clinic– Royal Berkshire NHS Foundation Trust</a:t>
            </a:r>
          </a:p>
        </p:txBody>
      </p:sp>
      <p:sp>
        <p:nvSpPr>
          <p:cNvPr id="7" name="TextBox 6">
            <a:extLst>
              <a:ext uri="{FF2B5EF4-FFF2-40B4-BE49-F238E27FC236}">
                <a16:creationId xmlns:a16="http://schemas.microsoft.com/office/drawing/2014/main" id="{6BFB1A40-5A93-6784-6104-649AF082982E}"/>
              </a:ext>
            </a:extLst>
          </p:cNvPr>
          <p:cNvSpPr txBox="1"/>
          <p:nvPr/>
        </p:nvSpPr>
        <p:spPr>
          <a:xfrm>
            <a:off x="395536" y="771550"/>
            <a:ext cx="8136904" cy="4559390"/>
          </a:xfrm>
          <a:prstGeom prst="rect">
            <a:avLst/>
          </a:prstGeom>
          <a:noFill/>
        </p:spPr>
        <p:txBody>
          <a:bodyPr wrap="square" rtlCol="0">
            <a:spAutoFit/>
          </a:bodyPr>
          <a:lstStyle/>
          <a:p>
            <a:pPr algn="just"/>
            <a:r>
              <a:rPr lang="en-GB" sz="1100" b="1" dirty="0">
                <a:latin typeface="Montserrat" panose="00000500000000000000" pitchFamily="50" charset="0"/>
              </a:rPr>
              <a:t>Lessons learnt</a:t>
            </a:r>
            <a:endParaRPr lang="en-GB" sz="1100" dirty="0">
              <a:latin typeface="Montserrat" panose="00000500000000000000" pitchFamily="50" charset="0"/>
            </a:endParaRPr>
          </a:p>
          <a:p>
            <a:pPr algn="just">
              <a:lnSpc>
                <a:spcPct val="150000"/>
              </a:lnSpc>
            </a:pPr>
            <a:r>
              <a:rPr lang="en-GB" sz="1100" b="1" dirty="0">
                <a:solidFill>
                  <a:srgbClr val="002060"/>
                </a:solidFill>
                <a:latin typeface="Montserrat" panose="00000500000000000000" pitchFamily="50" charset="0"/>
                <a:cs typeface="Arial" panose="020B0604020202020204" pitchFamily="34" charset="0"/>
              </a:rPr>
              <a:t>Regarding the training</a:t>
            </a:r>
            <a:r>
              <a:rPr lang="en-GB" sz="1100" dirty="0">
                <a:solidFill>
                  <a:srgbClr val="002060"/>
                </a:solidFill>
                <a:latin typeface="Montserrat" panose="00000500000000000000" pitchFamily="50" charset="0"/>
                <a:cs typeface="Arial" panose="020B0604020202020204" pitchFamily="34" charset="0"/>
              </a:rPr>
              <a:t>:</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“The programme was really useful, and we have built on our generic EQIP skills”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“Taking on a EQIP is much less daunting now than we used to think it was, changing things as you go”</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“The process of PDSA has taught me the usefulness of trying something on a small scale and then embedding that process as it expands out”.</a:t>
            </a:r>
          </a:p>
          <a:p>
            <a:pPr algn="just">
              <a:lnSpc>
                <a:spcPct val="150000"/>
              </a:lnSpc>
            </a:pPr>
            <a:r>
              <a:rPr lang="en-GB" sz="1100" b="1" dirty="0">
                <a:solidFill>
                  <a:srgbClr val="002060"/>
                </a:solidFill>
                <a:latin typeface="Montserrat" panose="00000500000000000000" pitchFamily="50" charset="0"/>
                <a:cs typeface="Arial" panose="020B0604020202020204" pitchFamily="34" charset="0"/>
              </a:rPr>
              <a:t>Regarding the team and services: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“We feel like a team”</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“This has helped move our team forward and is helping improve the services for our children”.</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“Communication is better in the team”.</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“I enjoyed the increased meetings and teamwork that the project generated”</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“This brought me into contact with stakeholders I have never worked with previously, which means I have a useful network of colleagues throughout the Trust”.</a:t>
            </a:r>
          </a:p>
          <a:p>
            <a:pPr algn="just">
              <a:lnSpc>
                <a:spcPct val="150000"/>
              </a:lnSpc>
            </a:pPr>
            <a:r>
              <a:rPr lang="en-GB" sz="1100" b="1" dirty="0">
                <a:solidFill>
                  <a:srgbClr val="002060"/>
                </a:solidFill>
                <a:latin typeface="Montserrat" panose="00000500000000000000" pitchFamily="50" charset="0"/>
                <a:cs typeface="Arial" panose="020B0604020202020204" pitchFamily="34" charset="0"/>
              </a:rPr>
              <a:t>Spreading the word:</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“I used these methods in another QIP I am involved with, looking at developing a hospital passport with our tertiary centre”.</a:t>
            </a:r>
          </a:p>
          <a:p>
            <a:pPr marL="0" marR="0" lvl="0" indent="0" algn="l" defTabSz="914400" rtl="0" eaLnBrk="1" fontAlgn="auto" latinLnBrk="0" hangingPunct="1">
              <a:lnSpc>
                <a:spcPct val="150000"/>
              </a:lnSpc>
              <a:spcBef>
                <a:spcPts val="0"/>
              </a:spcBef>
              <a:spcAft>
                <a:spcPts val="0"/>
              </a:spcAft>
              <a:buClrTx/>
              <a:buSzTx/>
              <a:buFontTx/>
              <a:buNone/>
              <a:tabLst/>
              <a:defRPr/>
            </a:pPr>
            <a:r>
              <a:rPr lang="en-GB" sz="1100" b="1" dirty="0">
                <a:solidFill>
                  <a:schemeClr val="tx1">
                    <a:lumMod val="75000"/>
                    <a:lumOff val="25000"/>
                  </a:schemeClr>
                </a:solidFill>
                <a:latin typeface="Montserrat" panose="00000500000000000000" pitchFamily="50" charset="0"/>
              </a:rPr>
              <a:t>Visual presentation of team project intervention  </a:t>
            </a:r>
            <a:r>
              <a:rPr lang="en-GB" sz="1100" b="1" dirty="0">
                <a:solidFill>
                  <a:schemeClr val="tx1">
                    <a:lumMod val="75000"/>
                    <a:lumOff val="25000"/>
                  </a:schemeClr>
                </a:solidFill>
                <a:latin typeface="Montserrat" panose="00000500000000000000" pitchFamily="50" charset="0"/>
                <a:hlinkClick r:id="rId2"/>
              </a:rPr>
              <a:t>Video presentation</a:t>
            </a:r>
            <a:r>
              <a:rPr lang="en-GB" sz="1100" b="1" dirty="0">
                <a:solidFill>
                  <a:schemeClr val="tx1">
                    <a:lumMod val="75000"/>
                    <a:lumOff val="25000"/>
                  </a:schemeClr>
                </a:solidFill>
                <a:latin typeface="Montserrat" panose="00000500000000000000" pitchFamily="50" charset="0"/>
              </a:rPr>
              <a:t>   </a:t>
            </a:r>
            <a:r>
              <a:rPr kumimoji="0" lang="en-GB" sz="11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3"/>
              </a:rPr>
              <a:t>Team poster</a:t>
            </a:r>
            <a:endParaRPr kumimoji="0" lang="en-GB" sz="11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lgn="just">
              <a:lnSpc>
                <a:spcPct val="150000"/>
              </a:lnSpc>
            </a:pPr>
            <a:endParaRPr lang="en-GB" sz="1100"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275864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66826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p:txBody>
          <a:bodyPr>
            <a:noAutofit/>
          </a:bodyPr>
          <a:lstStyle/>
          <a:p>
            <a:r>
              <a:rPr lang="en-GB" sz="2000" dirty="0"/>
              <a:t>Developing a first seizure telephone clinic – Royal Berkshire NHS Foundation Trust</a:t>
            </a:r>
          </a:p>
        </p:txBody>
      </p:sp>
      <p:sp>
        <p:nvSpPr>
          <p:cNvPr id="7" name="TextBox 6">
            <a:extLst>
              <a:ext uri="{FF2B5EF4-FFF2-40B4-BE49-F238E27FC236}">
                <a16:creationId xmlns:a16="http://schemas.microsoft.com/office/drawing/2014/main" id="{6BFB1A40-5A93-6784-6104-649AF082982E}"/>
              </a:ext>
            </a:extLst>
          </p:cNvPr>
          <p:cNvSpPr txBox="1"/>
          <p:nvPr/>
        </p:nvSpPr>
        <p:spPr>
          <a:xfrm>
            <a:off x="228760" y="763338"/>
            <a:ext cx="8591712" cy="4378571"/>
          </a:xfrm>
          <a:prstGeom prst="rect">
            <a:avLst/>
          </a:prstGeom>
          <a:noFill/>
        </p:spPr>
        <p:txBody>
          <a:bodyPr wrap="square" rtlCol="0">
            <a:spAutoFit/>
          </a:bodyPr>
          <a:lstStyle/>
          <a:p>
            <a:pPr algn="just">
              <a:lnSpc>
                <a:spcPct val="150000"/>
              </a:lnSpc>
            </a:pPr>
            <a:r>
              <a:rPr lang="en-GB" sz="1100" b="1" dirty="0">
                <a:latin typeface="Montserrat" panose="00000500000000000000" pitchFamily="50" charset="0"/>
                <a:cs typeface="Arial" panose="020B0604020202020204" pitchFamily="34" charset="0"/>
              </a:rPr>
              <a:t>Project aim:</a:t>
            </a:r>
          </a:p>
          <a:p>
            <a:pPr algn="just">
              <a:lnSpc>
                <a:spcPct val="150000"/>
              </a:lnSpc>
            </a:pPr>
            <a:r>
              <a:rPr lang="en-GB" sz="1100" dirty="0">
                <a:latin typeface="Montserrat" panose="00000500000000000000" pitchFamily="50" charset="0"/>
                <a:cs typeface="Arial" panose="020B0604020202020204" pitchFamily="34" charset="0"/>
              </a:rPr>
              <a:t>95% of children and young people presenting in A+E with a first fit will have telephone contact from an epilepsy nurse within 2 weeks of presentation by May 2020.</a:t>
            </a:r>
            <a:endParaRPr lang="en-GB" sz="1100" b="1" dirty="0">
              <a:latin typeface="Montserrat" panose="00000500000000000000" pitchFamily="50" charset="0"/>
              <a:cs typeface="Arial" panose="020B0604020202020204" pitchFamily="34" charset="0"/>
            </a:endParaRPr>
          </a:p>
          <a:p>
            <a:pPr algn="just">
              <a:lnSpc>
                <a:spcPct val="150000"/>
              </a:lnSpc>
            </a:pPr>
            <a:r>
              <a:rPr lang="en-GB" sz="1100" b="1" dirty="0">
                <a:latin typeface="Montserrat" panose="00000500000000000000" pitchFamily="50" charset="0"/>
                <a:cs typeface="Arial" panose="020B0604020202020204" pitchFamily="34" charset="0"/>
              </a:rPr>
              <a:t>Background: </a:t>
            </a:r>
          </a:p>
          <a:p>
            <a:pPr algn="just">
              <a:lnSpc>
                <a:spcPct val="150000"/>
              </a:lnSpc>
            </a:pPr>
            <a:r>
              <a:rPr lang="en-GB" sz="1100" dirty="0">
                <a:latin typeface="Montserrat" panose="00000500000000000000" pitchFamily="50" charset="0"/>
                <a:cs typeface="Arial" panose="020B0604020202020204" pitchFamily="34" charset="0"/>
              </a:rPr>
              <a:t>Children and young people presenting with a first seizure at Accident &amp; Emergency, in most cases, are not seen for follow-up by paediatric epilepsy clinics and instead are given a first-fit information sheet by the reviewing trainee. A first seizure clinic is not currently in place at Royal Berkshire Hospital, and currently the service team is unaware of the number of children and young people presenting with a first seizure via GP referral.</a:t>
            </a:r>
          </a:p>
          <a:p>
            <a:pPr algn="just">
              <a:lnSpc>
                <a:spcPct val="150000"/>
              </a:lnSpc>
            </a:pPr>
            <a:endParaRPr lang="en-GB" sz="1100" b="1" dirty="0">
              <a:latin typeface="Montserrat" panose="00000500000000000000" pitchFamily="50" charset="0"/>
              <a:cs typeface="Arial" panose="020B0604020202020204" pitchFamily="34" charset="0"/>
            </a:endParaRPr>
          </a:p>
          <a:p>
            <a:pPr algn="just">
              <a:lnSpc>
                <a:spcPct val="150000"/>
              </a:lnSpc>
            </a:pPr>
            <a:r>
              <a:rPr lang="en-GB" sz="1100" b="1" dirty="0">
                <a:latin typeface="Montserrat" panose="00000500000000000000" pitchFamily="50" charset="0"/>
                <a:cs typeface="Arial" panose="020B0604020202020204" pitchFamily="34" charset="0"/>
              </a:rPr>
              <a:t>Area of focus:</a:t>
            </a:r>
          </a:p>
          <a:p>
            <a:pPr algn="just">
              <a:lnSpc>
                <a:spcPct val="150000"/>
              </a:lnSpc>
            </a:pPr>
            <a:r>
              <a:rPr lang="en-GB" sz="1100" dirty="0">
                <a:latin typeface="Montserrat" panose="00000500000000000000" pitchFamily="50" charset="0"/>
                <a:cs typeface="Arial" panose="020B0604020202020204" pitchFamily="34" charset="0"/>
              </a:rPr>
              <a:t>This project will be a stepping stone to developing a first-fit clinic in line with NICE guidance by standardising processes that will:</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Identify the number of referrals and, therefore, the capacity required.</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Confirm good safety advice is being delivered in A+E.</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Provide a point of contact between patients/families and the epilepsy CNS.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Provide an additional safety net by checking for other types of seizures being reported by parents/carers.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Feed into the business plan to request the addition of a full-time clinical epilepsy nurse specialist.</a:t>
            </a:r>
          </a:p>
        </p:txBody>
      </p:sp>
    </p:spTree>
    <p:extLst>
      <p:ext uri="{BB962C8B-B14F-4D97-AF65-F5344CB8AC3E}">
        <p14:creationId xmlns:p14="http://schemas.microsoft.com/office/powerpoint/2010/main" val="3036752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p:txBody>
          <a:bodyPr>
            <a:noAutofit/>
          </a:bodyPr>
          <a:lstStyle/>
          <a:p>
            <a:r>
              <a:rPr lang="en-GB" sz="2000" dirty="0"/>
              <a:t>Developing a first seizure telephone clinic – Royal Berkshire NHS Foundation Trust</a:t>
            </a:r>
          </a:p>
        </p:txBody>
      </p:sp>
      <p:sp>
        <p:nvSpPr>
          <p:cNvPr id="7" name="TextBox 6">
            <a:extLst>
              <a:ext uri="{FF2B5EF4-FFF2-40B4-BE49-F238E27FC236}">
                <a16:creationId xmlns:a16="http://schemas.microsoft.com/office/drawing/2014/main" id="{6BFB1A40-5A93-6784-6104-649AF082982E}"/>
              </a:ext>
            </a:extLst>
          </p:cNvPr>
          <p:cNvSpPr txBox="1"/>
          <p:nvPr/>
        </p:nvSpPr>
        <p:spPr>
          <a:xfrm>
            <a:off x="228760" y="771550"/>
            <a:ext cx="8591712" cy="3532185"/>
          </a:xfrm>
          <a:prstGeom prst="rect">
            <a:avLst/>
          </a:prstGeom>
          <a:noFill/>
        </p:spPr>
        <p:txBody>
          <a:bodyPr wrap="square" rtlCol="0">
            <a:spAutoFit/>
          </a:bodyPr>
          <a:lstStyle/>
          <a:p>
            <a:r>
              <a:rPr lang="en-GB" sz="1100" b="1" dirty="0">
                <a:latin typeface="Montserrat" panose="00000500000000000000" pitchFamily="50" charset="0"/>
              </a:rPr>
              <a:t>Changes</a:t>
            </a:r>
            <a:endParaRPr lang="en-GB" sz="1100" dirty="0">
              <a:latin typeface="Montserrat" panose="00000500000000000000" pitchFamily="50" charset="0"/>
            </a:endParaRPr>
          </a:p>
          <a:p>
            <a:pPr marL="171450" indent="-171450">
              <a:lnSpc>
                <a:spcPct val="150000"/>
              </a:lnSpc>
              <a:buFont typeface="Arial" panose="020B0604020202020204" pitchFamily="34" charset="0"/>
              <a:buChar char="•"/>
            </a:pPr>
            <a:r>
              <a:rPr lang="en-GB" sz="1100" dirty="0">
                <a:latin typeface="Montserrat" panose="00000500000000000000" pitchFamily="50" charset="0"/>
              </a:rPr>
              <a:t>Trialled the development of a telephone service with the aim of providing follow-up calls to families after the referral is received. Feedback from initial calls was very positive; parents appreciated having a direct contact number for the epilepsy nurse in case they required any further queries. The data collected also highlighted that parents did not always remember receiving verbal safety net advice but were able to remember it when given a leaflet, which they retained for future use.</a:t>
            </a:r>
          </a:p>
          <a:p>
            <a:pPr marL="171450" indent="-171450">
              <a:lnSpc>
                <a:spcPct val="150000"/>
              </a:lnSpc>
              <a:buFont typeface="Arial" panose="020B0604020202020204" pitchFamily="34" charset="0"/>
              <a:buChar char="•"/>
            </a:pPr>
            <a:r>
              <a:rPr lang="en-GB" sz="1100" dirty="0">
                <a:latin typeface="Montserrat" panose="00000500000000000000" pitchFamily="50" charset="0"/>
              </a:rPr>
              <a:t>The epilepsy nurse organised the set-up of regular clinic dates and times, which ran between January and June 2020.</a:t>
            </a:r>
          </a:p>
          <a:p>
            <a:pPr marL="171450" indent="-171450">
              <a:lnSpc>
                <a:spcPct val="150000"/>
              </a:lnSpc>
              <a:buFont typeface="Arial" panose="020B0604020202020204" pitchFamily="34" charset="0"/>
              <a:buChar char="•"/>
            </a:pPr>
            <a:r>
              <a:rPr lang="en-GB" sz="1100" dirty="0">
                <a:latin typeface="Montserrat" panose="00000500000000000000" pitchFamily="50" charset="0"/>
              </a:rPr>
              <a:t>The team implemented structural processes that enabled the admin team to effectively manage the booking of patient slots for families, ensuring they received the required safety support advice and guidance.</a:t>
            </a:r>
          </a:p>
          <a:p>
            <a:pPr marL="171450" indent="-171450">
              <a:lnSpc>
                <a:spcPct val="150000"/>
              </a:lnSpc>
              <a:buFont typeface="Arial" panose="020B0604020202020204" pitchFamily="34" charset="0"/>
              <a:buChar char="•"/>
            </a:pPr>
            <a:r>
              <a:rPr lang="en-GB" sz="1100" dirty="0">
                <a:latin typeface="Montserrat" panose="00000500000000000000" pitchFamily="50" charset="0"/>
              </a:rPr>
              <a:t>Clinics were booked in 30-minute slots, with up to four slots per clinic, to meet demand. This proved sufficient given the subsequent rate of first seizure attendances. Calls lasted between 10 minutes (shortest) and 1 hour (longest).</a:t>
            </a:r>
          </a:p>
          <a:p>
            <a:pPr marL="171450" indent="-171450">
              <a:lnSpc>
                <a:spcPct val="150000"/>
              </a:lnSpc>
              <a:buFont typeface="Arial" panose="020B0604020202020204" pitchFamily="34" charset="0"/>
              <a:buChar char="•"/>
            </a:pPr>
            <a:r>
              <a:rPr lang="en-GB" sz="1100" dirty="0">
                <a:latin typeface="Montserrat" panose="00000500000000000000" pitchFamily="50" charset="0"/>
              </a:rPr>
              <a:t>Improvements to written information were undertaken and provided to patients and their families when admitted with their first seizures.</a:t>
            </a:r>
          </a:p>
          <a:p>
            <a:pPr marL="171450" indent="-171450">
              <a:lnSpc>
                <a:spcPct val="150000"/>
              </a:lnSpc>
              <a:buFont typeface="Arial" panose="020B0604020202020204" pitchFamily="34" charset="0"/>
              <a:buChar char="•"/>
            </a:pPr>
            <a:r>
              <a:rPr lang="en-GB" sz="1100" dirty="0">
                <a:latin typeface="Montserrat" panose="00000500000000000000" pitchFamily="50" charset="0"/>
              </a:rPr>
              <a:t>The introduction of a new electronic referral system provided a simpler and speedier referral process.</a:t>
            </a:r>
          </a:p>
        </p:txBody>
      </p:sp>
    </p:spTree>
    <p:extLst>
      <p:ext uri="{BB962C8B-B14F-4D97-AF65-F5344CB8AC3E}">
        <p14:creationId xmlns:p14="http://schemas.microsoft.com/office/powerpoint/2010/main" val="365903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p:txBody>
          <a:bodyPr>
            <a:noAutofit/>
          </a:bodyPr>
          <a:lstStyle/>
          <a:p>
            <a:r>
              <a:rPr lang="en-GB" sz="2000" dirty="0"/>
              <a:t>Developing a first seizure telephone clinic – Royal Berkshire NHS Foundation Trust</a:t>
            </a:r>
          </a:p>
        </p:txBody>
      </p:sp>
      <p:sp>
        <p:nvSpPr>
          <p:cNvPr id="7" name="TextBox 6">
            <a:extLst>
              <a:ext uri="{FF2B5EF4-FFF2-40B4-BE49-F238E27FC236}">
                <a16:creationId xmlns:a16="http://schemas.microsoft.com/office/drawing/2014/main" id="{6BFB1A40-5A93-6784-6104-649AF082982E}"/>
              </a:ext>
            </a:extLst>
          </p:cNvPr>
          <p:cNvSpPr txBox="1"/>
          <p:nvPr/>
        </p:nvSpPr>
        <p:spPr>
          <a:xfrm>
            <a:off x="228760" y="771550"/>
            <a:ext cx="8591712" cy="1500860"/>
          </a:xfrm>
          <a:prstGeom prst="rect">
            <a:avLst/>
          </a:prstGeom>
          <a:noFill/>
        </p:spPr>
        <p:txBody>
          <a:bodyPr wrap="square" rtlCol="0">
            <a:spAutoFit/>
          </a:bodyPr>
          <a:lstStyle/>
          <a:p>
            <a:pPr algn="just"/>
            <a:r>
              <a:rPr lang="en-GB" sz="1100" b="1" dirty="0">
                <a:latin typeface="Montserrat" panose="00000500000000000000" pitchFamily="50" charset="0"/>
                <a:cs typeface="Arial" panose="020B0604020202020204" pitchFamily="34" charset="0"/>
              </a:rPr>
              <a:t>Changes</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The team used local and national audit data to present at internal departmental meetings, resulting in the opportunity for the team to present their findings and remind colleagues of the purpose of the project.</a:t>
            </a:r>
          </a:p>
          <a:p>
            <a:pPr marL="171450" indent="-171450" algn="just">
              <a:lnSpc>
                <a:spcPct val="150000"/>
              </a:lnSpc>
              <a:buFont typeface="Arial" panose="020B0604020202020204" pitchFamily="34" charset="0"/>
              <a:buChar char="•"/>
            </a:pPr>
            <a:r>
              <a:rPr lang="en-GB" sz="1100" dirty="0">
                <a:latin typeface="Montserrat" panose="00000500000000000000" pitchFamily="50" charset="0"/>
                <a:cs typeface="Arial" panose="020B0604020202020204" pitchFamily="34" charset="0"/>
              </a:rPr>
              <a:t>The team achieved the completion of referral forms made in a timely manner by allocating a single point of contact to a member of the team. However, this was not sustainable due to pandemic related pressures.</a:t>
            </a:r>
          </a:p>
          <a:p>
            <a:pPr algn="just">
              <a:lnSpc>
                <a:spcPct val="150000"/>
              </a:lnSpc>
            </a:pPr>
            <a:endParaRPr lang="en-GB" sz="1100"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50755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a:xfrm>
            <a:off x="327980" y="195487"/>
            <a:ext cx="8130380" cy="475562"/>
          </a:xfrm>
        </p:spPr>
        <p:txBody>
          <a:bodyPr>
            <a:noAutofit/>
          </a:bodyPr>
          <a:lstStyle/>
          <a:p>
            <a:r>
              <a:rPr lang="en-GB" sz="2000" dirty="0"/>
              <a:t>Developing a first seizure telephone clinic – Royal Berkshire NHS Foundation Trust</a:t>
            </a:r>
          </a:p>
        </p:txBody>
      </p:sp>
      <p:sp>
        <p:nvSpPr>
          <p:cNvPr id="7" name="TextBox 6">
            <a:extLst>
              <a:ext uri="{FF2B5EF4-FFF2-40B4-BE49-F238E27FC236}">
                <a16:creationId xmlns:a16="http://schemas.microsoft.com/office/drawing/2014/main" id="{6BFB1A40-5A93-6784-6104-649AF082982E}"/>
              </a:ext>
            </a:extLst>
          </p:cNvPr>
          <p:cNvSpPr txBox="1"/>
          <p:nvPr/>
        </p:nvSpPr>
        <p:spPr>
          <a:xfrm>
            <a:off x="327980" y="843558"/>
            <a:ext cx="8136904" cy="3989105"/>
          </a:xfrm>
          <a:prstGeom prst="rect">
            <a:avLst/>
          </a:prstGeom>
          <a:noFill/>
        </p:spPr>
        <p:txBody>
          <a:bodyPr wrap="square" rtlCol="0">
            <a:spAutoFit/>
          </a:bodyPr>
          <a:lstStyle/>
          <a:p>
            <a:pPr algn="just"/>
            <a:r>
              <a:rPr lang="en-GB" sz="1100" b="1" dirty="0">
                <a:latin typeface="Montserrat" panose="00000500000000000000" pitchFamily="50" charset="0"/>
              </a:rPr>
              <a:t>Results from the trial first fit telephone service</a:t>
            </a:r>
            <a:r>
              <a:rPr lang="en-GB" sz="1100" dirty="0">
                <a:latin typeface="Montserrat" panose="00000500000000000000" pitchFamily="50" charset="0"/>
              </a:rPr>
              <a:t>:</a:t>
            </a:r>
          </a:p>
          <a:p>
            <a:pPr algn="just"/>
            <a:endParaRPr lang="en-GB" sz="1100" dirty="0">
              <a:latin typeface="Montserrat" panose="00000500000000000000" pitchFamily="50" charset="0"/>
            </a:endParaRPr>
          </a:p>
          <a:p>
            <a:pPr marL="342900" lvl="0" indent="-342900">
              <a:lnSpc>
                <a:spcPct val="107000"/>
              </a:lnSpc>
              <a:spcAft>
                <a:spcPts val="800"/>
              </a:spcAft>
              <a:buFont typeface="Arial" panose="020B0604020202020204" pitchFamily="34" charset="0"/>
              <a:buChar char="•"/>
              <a:tabLst>
                <a:tab pos="457200" algn="l"/>
              </a:tabLst>
            </a:pPr>
            <a:r>
              <a:rPr lang="en-GB" sz="1100" b="1" kern="100" dirty="0">
                <a:effectLst/>
                <a:latin typeface="Montserrat" panose="00000500000000000000" pitchFamily="50" charset="0"/>
                <a:ea typeface="Calibri" panose="020F0502020204030204" pitchFamily="34" charset="0"/>
                <a:cs typeface="Arial" panose="020B0604020202020204" pitchFamily="34" charset="0"/>
              </a:rPr>
              <a:t>24 </a:t>
            </a:r>
            <a:r>
              <a:rPr lang="en-GB" sz="1100" kern="100" dirty="0">
                <a:effectLst/>
                <a:latin typeface="Montserrat" panose="00000500000000000000" pitchFamily="50" charset="0"/>
                <a:ea typeface="Calibri" panose="020F0502020204030204" pitchFamily="34" charset="0"/>
                <a:cs typeface="Arial" panose="020B0604020202020204" pitchFamily="34" charset="0"/>
              </a:rPr>
              <a:t>patients participated in calls from the beginning of process in December. </a:t>
            </a:r>
          </a:p>
          <a:p>
            <a:pPr marL="342900" lvl="0" indent="-342900">
              <a:lnSpc>
                <a:spcPct val="107000"/>
              </a:lnSpc>
              <a:spcAft>
                <a:spcPts val="800"/>
              </a:spcAft>
              <a:buFont typeface="Arial" panose="020B0604020202020204" pitchFamily="34" charset="0"/>
              <a:buChar char="•"/>
              <a:tabLst>
                <a:tab pos="457200" algn="l"/>
              </a:tabLst>
            </a:pPr>
            <a:r>
              <a:rPr lang="en-GB" sz="1100" b="1" kern="100" dirty="0">
                <a:effectLst/>
                <a:latin typeface="Montserrat" panose="00000500000000000000" pitchFamily="50" charset="0"/>
                <a:ea typeface="Calibri" panose="020F0502020204030204" pitchFamily="34" charset="0"/>
                <a:cs typeface="Arial" panose="020B0604020202020204" pitchFamily="34" charset="0"/>
              </a:rPr>
              <a:t>8 </a:t>
            </a:r>
            <a:r>
              <a:rPr lang="en-GB" sz="1100" kern="100" dirty="0">
                <a:effectLst/>
                <a:latin typeface="Montserrat" panose="00000500000000000000" pitchFamily="50" charset="0"/>
                <a:ea typeface="Calibri" panose="020F0502020204030204" pitchFamily="34" charset="0"/>
                <a:cs typeface="Arial" panose="020B0604020202020204" pitchFamily="34" charset="0"/>
              </a:rPr>
              <a:t>children who were sent back into the service provided comments to the acute team on how visible the posters were and how keen they were for the new service to begin.</a:t>
            </a:r>
          </a:p>
          <a:p>
            <a:pPr marL="342900" lvl="0" indent="-342900">
              <a:lnSpc>
                <a:spcPct val="107000"/>
              </a:lnSpc>
              <a:spcAft>
                <a:spcPts val="800"/>
              </a:spcAft>
              <a:buFont typeface="Arial" panose="020B0604020202020204" pitchFamily="34" charset="0"/>
              <a:buChar char="•"/>
              <a:tabLst>
                <a:tab pos="457200" algn="l"/>
              </a:tabLst>
            </a:pPr>
            <a:r>
              <a:rPr lang="en-GB" sz="1100" b="1" kern="100" dirty="0">
                <a:effectLst/>
                <a:latin typeface="Montserrat" panose="00000500000000000000" pitchFamily="50" charset="0"/>
                <a:ea typeface="Calibri" panose="020F0502020204030204" pitchFamily="34" charset="0"/>
                <a:cs typeface="Arial" panose="020B0604020202020204" pitchFamily="34" charset="0"/>
              </a:rPr>
              <a:t>8 </a:t>
            </a:r>
            <a:r>
              <a:rPr lang="en-GB" sz="1100" kern="100" dirty="0">
                <a:effectLst/>
                <a:latin typeface="Montserrat" panose="00000500000000000000" pitchFamily="50" charset="0"/>
                <a:ea typeface="Calibri" panose="020F0502020204030204" pitchFamily="34" charset="0"/>
                <a:cs typeface="Arial" panose="020B0604020202020204" pitchFamily="34" charset="0"/>
              </a:rPr>
              <a:t>out of the </a:t>
            </a:r>
            <a:r>
              <a:rPr lang="en-GB" sz="1100" b="1" kern="100" dirty="0">
                <a:effectLst/>
                <a:latin typeface="Montserrat" panose="00000500000000000000" pitchFamily="50" charset="0"/>
                <a:ea typeface="Calibri" panose="020F0502020204030204" pitchFamily="34" charset="0"/>
                <a:cs typeface="Arial" panose="020B0604020202020204" pitchFamily="34" charset="0"/>
              </a:rPr>
              <a:t>31 </a:t>
            </a:r>
            <a:r>
              <a:rPr lang="en-GB" sz="1100" kern="100" dirty="0">
                <a:effectLst/>
                <a:latin typeface="Montserrat" panose="00000500000000000000" pitchFamily="50" charset="0"/>
                <a:ea typeface="Calibri" panose="020F0502020204030204" pitchFamily="34" charset="0"/>
                <a:cs typeface="Arial" panose="020B0604020202020204" pitchFamily="34" charset="0"/>
              </a:rPr>
              <a:t>telephone clinic contacts held, resulted in patients being offered an appointment to be seen in the epilepsy clinic. Several of the patients had other seizure types not identified in A+E and were under investigation for a possible epilepsy diagnosis.</a:t>
            </a:r>
          </a:p>
          <a:p>
            <a:pPr marL="342900" lvl="0" indent="-342900">
              <a:lnSpc>
                <a:spcPct val="107000"/>
              </a:lnSpc>
              <a:spcAft>
                <a:spcPts val="800"/>
              </a:spcAft>
              <a:buFont typeface="Arial" panose="020B0604020202020204" pitchFamily="34" charset="0"/>
              <a:buChar char="•"/>
              <a:tabLst>
                <a:tab pos="457200" algn="l"/>
              </a:tabLst>
            </a:pPr>
            <a:r>
              <a:rPr lang="en-GB" sz="1100" kern="100" dirty="0">
                <a:effectLst/>
                <a:latin typeface="Montserrat" panose="00000500000000000000" pitchFamily="50" charset="0"/>
                <a:ea typeface="Calibri" panose="020F0502020204030204" pitchFamily="34" charset="0"/>
                <a:cs typeface="Arial" panose="020B0604020202020204" pitchFamily="34" charset="0"/>
              </a:rPr>
              <a:t>By May, </a:t>
            </a:r>
            <a:r>
              <a:rPr lang="en-GB" sz="1100" b="1" kern="100" dirty="0">
                <a:effectLst/>
                <a:latin typeface="Montserrat" panose="00000500000000000000" pitchFamily="50" charset="0"/>
                <a:ea typeface="Calibri" panose="020F0502020204030204" pitchFamily="34" charset="0"/>
                <a:cs typeface="Arial" panose="020B0604020202020204" pitchFamily="34" charset="0"/>
              </a:rPr>
              <a:t>31</a:t>
            </a:r>
            <a:r>
              <a:rPr lang="en-GB" sz="1100" kern="100" dirty="0">
                <a:effectLst/>
                <a:latin typeface="Montserrat" panose="00000500000000000000" pitchFamily="50" charset="0"/>
                <a:ea typeface="Calibri" panose="020F0502020204030204" pitchFamily="34" charset="0"/>
                <a:cs typeface="Arial" panose="020B0604020202020204" pitchFamily="34" charset="0"/>
              </a:rPr>
              <a:t> calls made in total resulted in the following outcomes:</a:t>
            </a:r>
          </a:p>
          <a:p>
            <a:pPr marL="342900" lvl="0" indent="-342900">
              <a:lnSpc>
                <a:spcPct val="107000"/>
              </a:lnSpc>
              <a:spcAft>
                <a:spcPts val="800"/>
              </a:spcAft>
              <a:buFont typeface="Arial" panose="020B0604020202020204" pitchFamily="34" charset="0"/>
              <a:buChar char="•"/>
              <a:tabLst>
                <a:tab pos="457200" algn="l"/>
              </a:tabLst>
            </a:pPr>
            <a:r>
              <a:rPr lang="en-GB" sz="1100" b="1" kern="100" dirty="0">
                <a:effectLst/>
                <a:latin typeface="Montserrat" panose="00000500000000000000" pitchFamily="50" charset="0"/>
                <a:ea typeface="Calibri" panose="020F0502020204030204" pitchFamily="34" charset="0"/>
                <a:cs typeface="Arial" panose="020B0604020202020204" pitchFamily="34" charset="0"/>
              </a:rPr>
              <a:t>8</a:t>
            </a:r>
            <a:r>
              <a:rPr lang="en-GB" sz="1100" kern="100" dirty="0">
                <a:effectLst/>
                <a:latin typeface="Montserrat" panose="00000500000000000000" pitchFamily="50" charset="0"/>
                <a:ea typeface="Calibri" panose="020F0502020204030204" pitchFamily="34" charset="0"/>
                <a:cs typeface="Arial" panose="020B0604020202020204" pitchFamily="34" charset="0"/>
              </a:rPr>
              <a:t> referrals were made to the epilepsy service.</a:t>
            </a:r>
          </a:p>
          <a:p>
            <a:pPr marL="342900" lvl="0" indent="-342900">
              <a:lnSpc>
                <a:spcPct val="107000"/>
              </a:lnSpc>
              <a:spcAft>
                <a:spcPts val="800"/>
              </a:spcAft>
              <a:buFont typeface="Arial" panose="020B0604020202020204" pitchFamily="34" charset="0"/>
              <a:buChar char="•"/>
              <a:tabLst>
                <a:tab pos="457200" algn="l"/>
              </a:tabLst>
            </a:pPr>
            <a:r>
              <a:rPr lang="en-GB" sz="1100" kern="100" dirty="0">
                <a:effectLst/>
                <a:latin typeface="Montserrat" panose="00000500000000000000" pitchFamily="50" charset="0"/>
                <a:ea typeface="Calibri" panose="020F0502020204030204" pitchFamily="34" charset="0"/>
                <a:cs typeface="Arial" panose="020B0604020202020204" pitchFamily="34" charset="0"/>
              </a:rPr>
              <a:t>Time from A+E attendance to first fit telephone call went down from 40+ days to 21 days,</a:t>
            </a:r>
          </a:p>
          <a:p>
            <a:pPr marL="342900" lvl="0" indent="-342900">
              <a:lnSpc>
                <a:spcPct val="107000"/>
              </a:lnSpc>
              <a:spcAft>
                <a:spcPts val="800"/>
              </a:spcAft>
              <a:buFont typeface="Arial" panose="020B0604020202020204" pitchFamily="34" charset="0"/>
              <a:buChar char="•"/>
              <a:tabLst>
                <a:tab pos="457200" algn="l"/>
              </a:tabLst>
            </a:pPr>
            <a:r>
              <a:rPr lang="en-GB" sz="1100" b="1" kern="100" dirty="0">
                <a:effectLst/>
                <a:latin typeface="Montserrat" panose="00000500000000000000" pitchFamily="50" charset="0"/>
                <a:ea typeface="Calibri" panose="020F0502020204030204" pitchFamily="34" charset="0"/>
                <a:cs typeface="Arial" panose="020B0604020202020204" pitchFamily="34" charset="0"/>
              </a:rPr>
              <a:t>77%</a:t>
            </a:r>
            <a:r>
              <a:rPr lang="en-GB" sz="1100" kern="100" dirty="0">
                <a:effectLst/>
                <a:latin typeface="Montserrat" panose="00000500000000000000" pitchFamily="50" charset="0"/>
                <a:ea typeface="Calibri" panose="020F0502020204030204" pitchFamily="34" charset="0"/>
                <a:cs typeface="Arial" panose="020B0604020202020204" pitchFamily="34" charset="0"/>
              </a:rPr>
              <a:t> of safety advice was documented on EPR system.</a:t>
            </a:r>
          </a:p>
          <a:p>
            <a:pPr marL="342900" lvl="0" indent="-342900">
              <a:lnSpc>
                <a:spcPct val="107000"/>
              </a:lnSpc>
              <a:spcAft>
                <a:spcPts val="800"/>
              </a:spcAft>
              <a:buFont typeface="Arial" panose="020B0604020202020204" pitchFamily="34" charset="0"/>
              <a:buChar char="•"/>
              <a:tabLst>
                <a:tab pos="457200" algn="l"/>
              </a:tabLst>
            </a:pPr>
            <a:r>
              <a:rPr lang="en-GB" sz="1100" b="1" kern="100" dirty="0">
                <a:effectLst/>
                <a:latin typeface="Montserrat" panose="00000500000000000000" pitchFamily="50" charset="0"/>
                <a:ea typeface="Calibri" panose="020F0502020204030204" pitchFamily="34" charset="0"/>
                <a:cs typeface="Arial" panose="020B0604020202020204" pitchFamily="34" charset="0"/>
              </a:rPr>
              <a:t>55%</a:t>
            </a:r>
            <a:r>
              <a:rPr lang="en-GB" sz="1100" kern="100" dirty="0">
                <a:effectLst/>
                <a:latin typeface="Montserrat" panose="00000500000000000000" pitchFamily="50" charset="0"/>
                <a:ea typeface="Calibri" panose="020F0502020204030204" pitchFamily="34" charset="0"/>
                <a:cs typeface="Arial" panose="020B0604020202020204" pitchFamily="34" charset="0"/>
              </a:rPr>
              <a:t> of written advice was reported as being received from parents.</a:t>
            </a:r>
          </a:p>
          <a:p>
            <a:pPr marL="342900" lvl="0" indent="-342900">
              <a:lnSpc>
                <a:spcPct val="107000"/>
              </a:lnSpc>
              <a:spcAft>
                <a:spcPts val="800"/>
              </a:spcAft>
              <a:buFont typeface="Arial" panose="020B0604020202020204" pitchFamily="34" charset="0"/>
              <a:buChar char="•"/>
              <a:tabLst>
                <a:tab pos="457200" algn="l"/>
              </a:tabLst>
            </a:pPr>
            <a:r>
              <a:rPr lang="en-GB" sz="1100" b="1" kern="100" dirty="0">
                <a:effectLst/>
                <a:latin typeface="Montserrat" panose="00000500000000000000" pitchFamily="50" charset="0"/>
                <a:ea typeface="Calibri" panose="020F0502020204030204" pitchFamily="34" charset="0"/>
                <a:cs typeface="Arial" panose="020B0604020202020204" pitchFamily="34" charset="0"/>
              </a:rPr>
              <a:t>74% </a:t>
            </a:r>
            <a:r>
              <a:rPr lang="en-GB" sz="1100" kern="100" dirty="0">
                <a:effectLst/>
                <a:latin typeface="Montserrat" panose="00000500000000000000" pitchFamily="50" charset="0"/>
                <a:ea typeface="Calibri" panose="020F0502020204030204" pitchFamily="34" charset="0"/>
                <a:cs typeface="Arial" panose="020B0604020202020204" pitchFamily="34" charset="0"/>
              </a:rPr>
              <a:t>of verbal advice was reported as being received (but not always remembered).</a:t>
            </a:r>
          </a:p>
          <a:p>
            <a:pPr marL="342900" lvl="0" indent="-342900">
              <a:lnSpc>
                <a:spcPct val="107000"/>
              </a:lnSpc>
              <a:spcAft>
                <a:spcPts val="800"/>
              </a:spcAft>
              <a:buFont typeface="Arial" panose="020B0604020202020204" pitchFamily="34" charset="0"/>
              <a:buChar char="•"/>
              <a:tabLst>
                <a:tab pos="457200" algn="l"/>
              </a:tabLst>
            </a:pPr>
            <a:r>
              <a:rPr lang="en-GB" sz="1100" b="1" kern="100" dirty="0">
                <a:effectLst/>
                <a:latin typeface="Montserrat" panose="00000500000000000000" pitchFamily="50" charset="0"/>
                <a:ea typeface="Calibri" panose="020F0502020204030204" pitchFamily="34" charset="0"/>
                <a:cs typeface="Arial" panose="020B0604020202020204" pitchFamily="34" charset="0"/>
              </a:rPr>
              <a:t>10% </a:t>
            </a:r>
            <a:r>
              <a:rPr lang="en-GB" sz="1100" kern="100" dirty="0">
                <a:effectLst/>
                <a:latin typeface="Montserrat" panose="00000500000000000000" pitchFamily="50" charset="0"/>
                <a:ea typeface="Calibri" panose="020F0502020204030204" pitchFamily="34" charset="0"/>
                <a:cs typeface="Arial" panose="020B0604020202020204" pitchFamily="34" charset="0"/>
              </a:rPr>
              <a:t>were signposted to the Epilepsy Action website for information</a:t>
            </a:r>
            <a:r>
              <a:rPr lang="en-GB" sz="1150" kern="100" dirty="0">
                <a:effectLst/>
                <a:latin typeface="Arial" panose="020B0604020202020204" pitchFamily="34" charset="0"/>
                <a:ea typeface="Calibri" panose="020F0502020204030204" pitchFamily="34" charset="0"/>
                <a:cs typeface="Arial" panose="020B0604020202020204" pitchFamily="34" charset="0"/>
              </a:rPr>
              <a:t>.</a:t>
            </a:r>
          </a:p>
          <a:p>
            <a:pPr marL="171450" indent="-171450" algn="just">
              <a:buFont typeface="Arial" panose="020B0604020202020204" pitchFamily="34" charset="0"/>
              <a:buChar char="•"/>
            </a:pPr>
            <a:endParaRPr lang="en-GB" sz="1100"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741064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p:txBody>
          <a:bodyPr>
            <a:noAutofit/>
          </a:bodyPr>
          <a:lstStyle/>
          <a:p>
            <a:r>
              <a:rPr lang="en-GB" sz="2000" dirty="0"/>
              <a:t>Developing a first seizure telephone clinic – Royal Berkshire NHS Foundation Trust</a:t>
            </a:r>
          </a:p>
        </p:txBody>
      </p:sp>
      <p:sp>
        <p:nvSpPr>
          <p:cNvPr id="3" name="TextBox 2">
            <a:extLst>
              <a:ext uri="{FF2B5EF4-FFF2-40B4-BE49-F238E27FC236}">
                <a16:creationId xmlns:a16="http://schemas.microsoft.com/office/drawing/2014/main" id="{AFEB1588-C2DE-A20B-06EF-E45A7306A981}"/>
              </a:ext>
            </a:extLst>
          </p:cNvPr>
          <p:cNvSpPr txBox="1"/>
          <p:nvPr/>
        </p:nvSpPr>
        <p:spPr>
          <a:xfrm>
            <a:off x="78692" y="1221523"/>
            <a:ext cx="4318408" cy="246221"/>
          </a:xfrm>
          <a:prstGeom prst="rect">
            <a:avLst/>
          </a:prstGeom>
          <a:noFill/>
        </p:spPr>
        <p:txBody>
          <a:bodyPr wrap="square" rtlCol="0">
            <a:spAutoFit/>
          </a:bodyPr>
          <a:lstStyle/>
          <a:p>
            <a:r>
              <a:rPr lang="en-GB" sz="1000" b="1" dirty="0">
                <a:latin typeface="Montserrat" panose="00000500000000000000" pitchFamily="50" charset="0"/>
                <a:cs typeface="Arial" panose="020B0604020202020204" pitchFamily="34" charset="0"/>
              </a:rPr>
              <a:t>Number of children referred into the First Fit Telephone Clinic</a:t>
            </a:r>
          </a:p>
        </p:txBody>
      </p:sp>
      <p:graphicFrame>
        <p:nvGraphicFramePr>
          <p:cNvPr id="5" name="Chart 4">
            <a:extLst>
              <a:ext uri="{FF2B5EF4-FFF2-40B4-BE49-F238E27FC236}">
                <a16:creationId xmlns:a16="http://schemas.microsoft.com/office/drawing/2014/main" id="{6609050F-AE29-273A-3CDF-5C92D180769F}"/>
              </a:ext>
            </a:extLst>
          </p:cNvPr>
          <p:cNvGraphicFramePr/>
          <p:nvPr>
            <p:extLst>
              <p:ext uri="{D42A27DB-BD31-4B8C-83A1-F6EECF244321}">
                <p14:modId xmlns:p14="http://schemas.microsoft.com/office/powerpoint/2010/main" val="906317277"/>
              </p:ext>
            </p:extLst>
          </p:nvPr>
        </p:nvGraphicFramePr>
        <p:xfrm>
          <a:off x="78692" y="1558278"/>
          <a:ext cx="4523878" cy="245287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087FDD2-CBDD-DCC1-CCEB-99A82D14D1D7}"/>
              </a:ext>
            </a:extLst>
          </p:cNvPr>
          <p:cNvSpPr txBox="1"/>
          <p:nvPr/>
        </p:nvSpPr>
        <p:spPr>
          <a:xfrm>
            <a:off x="4502762" y="1221523"/>
            <a:ext cx="4461077" cy="246221"/>
          </a:xfrm>
          <a:prstGeom prst="rect">
            <a:avLst/>
          </a:prstGeom>
          <a:noFill/>
        </p:spPr>
        <p:txBody>
          <a:bodyPr wrap="square" rtlCol="0">
            <a:spAutoFit/>
          </a:bodyPr>
          <a:lstStyle/>
          <a:p>
            <a:r>
              <a:rPr lang="en-GB" sz="1000" b="1" dirty="0">
                <a:latin typeface="Montserrat" panose="00000500000000000000" pitchFamily="50" charset="0"/>
                <a:cs typeface="Arial" panose="020B0604020202020204" pitchFamily="34" charset="0"/>
              </a:rPr>
              <a:t>Safety Information Documented and Reported Received</a:t>
            </a:r>
          </a:p>
        </p:txBody>
      </p:sp>
      <p:graphicFrame>
        <p:nvGraphicFramePr>
          <p:cNvPr id="10" name="Chart 9">
            <a:extLst>
              <a:ext uri="{FF2B5EF4-FFF2-40B4-BE49-F238E27FC236}">
                <a16:creationId xmlns:a16="http://schemas.microsoft.com/office/drawing/2014/main" id="{19276312-C4B3-FF3B-2DCC-30FA7DCE8931}"/>
              </a:ext>
            </a:extLst>
          </p:cNvPr>
          <p:cNvGraphicFramePr/>
          <p:nvPr>
            <p:extLst>
              <p:ext uri="{D42A27DB-BD31-4B8C-83A1-F6EECF244321}">
                <p14:modId xmlns:p14="http://schemas.microsoft.com/office/powerpoint/2010/main" val="1016464457"/>
              </p:ext>
            </p:extLst>
          </p:nvPr>
        </p:nvGraphicFramePr>
        <p:xfrm>
          <a:off x="4502763" y="1491630"/>
          <a:ext cx="4641237" cy="28158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7996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a:xfrm>
            <a:off x="251520" y="123478"/>
            <a:ext cx="8229600" cy="475562"/>
          </a:xfrm>
        </p:spPr>
        <p:txBody>
          <a:bodyPr>
            <a:noAutofit/>
          </a:bodyPr>
          <a:lstStyle/>
          <a:p>
            <a:r>
              <a:rPr lang="en-GB" sz="2000" dirty="0"/>
              <a:t>Developing a first seizure telephone clinic– Royal Berkshire NHS Foundation Trust</a:t>
            </a:r>
          </a:p>
        </p:txBody>
      </p:sp>
      <p:graphicFrame>
        <p:nvGraphicFramePr>
          <p:cNvPr id="4" name="Chart 3">
            <a:extLst>
              <a:ext uri="{FF2B5EF4-FFF2-40B4-BE49-F238E27FC236}">
                <a16:creationId xmlns:a16="http://schemas.microsoft.com/office/drawing/2014/main" id="{4AACF7FF-7E15-DC36-96EC-AFB3376BEC8E}"/>
              </a:ext>
            </a:extLst>
          </p:cNvPr>
          <p:cNvGraphicFramePr/>
          <p:nvPr>
            <p:extLst>
              <p:ext uri="{D42A27DB-BD31-4B8C-83A1-F6EECF244321}">
                <p14:modId xmlns:p14="http://schemas.microsoft.com/office/powerpoint/2010/main" val="12461776"/>
              </p:ext>
            </p:extLst>
          </p:nvPr>
        </p:nvGraphicFramePr>
        <p:xfrm>
          <a:off x="1115616" y="915566"/>
          <a:ext cx="5943600" cy="37680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1197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EA5E-3796-C4F5-2EE7-571310D52C87}"/>
              </a:ext>
            </a:extLst>
          </p:cNvPr>
          <p:cNvSpPr>
            <a:spLocks noGrp="1"/>
          </p:cNvSpPr>
          <p:nvPr>
            <p:ph type="title"/>
          </p:nvPr>
        </p:nvSpPr>
        <p:spPr>
          <a:xfrm>
            <a:off x="228760" y="123478"/>
            <a:ext cx="8229600" cy="475562"/>
          </a:xfrm>
        </p:spPr>
        <p:txBody>
          <a:bodyPr>
            <a:noAutofit/>
          </a:bodyPr>
          <a:lstStyle/>
          <a:p>
            <a:r>
              <a:rPr lang="en-GB" sz="2000" dirty="0"/>
              <a:t>Audit results for cohort 3 - Performance indicators  – Royal Berkshire NHS Foundation Trust</a:t>
            </a:r>
          </a:p>
        </p:txBody>
      </p:sp>
      <p:sp>
        <p:nvSpPr>
          <p:cNvPr id="7" name="TextBox 6">
            <a:extLst>
              <a:ext uri="{FF2B5EF4-FFF2-40B4-BE49-F238E27FC236}">
                <a16:creationId xmlns:a16="http://schemas.microsoft.com/office/drawing/2014/main" id="{6BFB1A40-5A93-6784-6104-649AF082982E}"/>
              </a:ext>
            </a:extLst>
          </p:cNvPr>
          <p:cNvSpPr txBox="1"/>
          <p:nvPr/>
        </p:nvSpPr>
        <p:spPr>
          <a:xfrm>
            <a:off x="353817" y="4619748"/>
            <a:ext cx="7979485" cy="215444"/>
          </a:xfrm>
          <a:prstGeom prst="rect">
            <a:avLst/>
          </a:prstGeom>
          <a:noFill/>
        </p:spPr>
        <p:txBody>
          <a:bodyPr wrap="square" rtlCol="0">
            <a:spAutoFit/>
          </a:bodyPr>
          <a:lstStyle/>
          <a:p>
            <a:r>
              <a:rPr lang="en-GB" sz="800" dirty="0">
                <a:latin typeface="Montserrat" panose="00000500000000000000" pitchFamily="50" charset="0"/>
                <a:cs typeface="Arial" panose="020B0604020202020204" pitchFamily="34" charset="0"/>
              </a:rPr>
              <a:t>Epilepsy12 Performance indicators by HB/Ts, Network and England and Wales combined</a:t>
            </a:r>
          </a:p>
        </p:txBody>
      </p:sp>
      <p:sp>
        <p:nvSpPr>
          <p:cNvPr id="11" name="TextBox 10">
            <a:extLst>
              <a:ext uri="{FF2B5EF4-FFF2-40B4-BE49-F238E27FC236}">
                <a16:creationId xmlns:a16="http://schemas.microsoft.com/office/drawing/2014/main" id="{5630FD46-44E2-5C4C-0F02-D18A8188C8F7}"/>
              </a:ext>
            </a:extLst>
          </p:cNvPr>
          <p:cNvSpPr txBox="1"/>
          <p:nvPr/>
        </p:nvSpPr>
        <p:spPr>
          <a:xfrm>
            <a:off x="290453" y="779614"/>
            <a:ext cx="4092653" cy="2601161"/>
          </a:xfrm>
          <a:prstGeom prst="rect">
            <a:avLst/>
          </a:prstGeom>
          <a:noFill/>
        </p:spPr>
        <p:txBody>
          <a:bodyPr wrap="square" rtlCol="0">
            <a:spAutoFit/>
          </a:bodyPr>
          <a:lstStyle/>
          <a:p>
            <a:pPr algn="just">
              <a:lnSpc>
                <a:spcPct val="150000"/>
              </a:lnSpc>
            </a:pPr>
            <a:r>
              <a:rPr lang="en-GB" sz="1100" dirty="0">
                <a:latin typeface="Montserrat" panose="00000500000000000000" pitchFamily="50" charset="0"/>
                <a:cs typeface="Arial" panose="020B0604020202020204" pitchFamily="34" charset="0"/>
              </a:rPr>
              <a:t>NICE recommends that children and young people with epilepsy are seen by an epilepsy specialist nurse (ESN) who they can contact between scheduled reviews (Quality statement 5).</a:t>
            </a:r>
          </a:p>
          <a:p>
            <a:pPr algn="just">
              <a:lnSpc>
                <a:spcPct val="150000"/>
              </a:lnSpc>
            </a:pPr>
            <a:endParaRPr lang="en-GB" sz="1100" dirty="0">
              <a:latin typeface="Montserrat" panose="00000500000000000000" pitchFamily="50" charset="0"/>
              <a:cs typeface="Arial" panose="020B0604020202020204" pitchFamily="34" charset="0"/>
            </a:endParaRPr>
          </a:p>
          <a:p>
            <a:pPr algn="just">
              <a:lnSpc>
                <a:spcPct val="150000"/>
              </a:lnSpc>
            </a:pPr>
            <a:r>
              <a:rPr lang="en-GB" sz="1100" b="1" dirty="0">
                <a:latin typeface="Montserrat" panose="00000500000000000000" pitchFamily="50" charset="0"/>
                <a:cs typeface="Arial" panose="020B0604020202020204" pitchFamily="34" charset="0"/>
              </a:rPr>
              <a:t>88</a:t>
            </a:r>
            <a:r>
              <a:rPr lang="en-GB" sz="1100" dirty="0">
                <a:latin typeface="Montserrat" panose="00000500000000000000" pitchFamily="50" charset="0"/>
                <a:cs typeface="Arial" panose="020B0604020202020204" pitchFamily="34" charset="0"/>
              </a:rPr>
              <a:t>% of children and young people diagnosed with epilepsy had input from an epilepsy specialist nurse (ESN) by one year in Royal Berkshire NHS Foundation Trust as shown in Performance indicator 2. Additionally achieving above regional and national average.</a:t>
            </a:r>
          </a:p>
        </p:txBody>
      </p:sp>
      <p:sp>
        <p:nvSpPr>
          <p:cNvPr id="3" name="TextBox 2">
            <a:extLst>
              <a:ext uri="{FF2B5EF4-FFF2-40B4-BE49-F238E27FC236}">
                <a16:creationId xmlns:a16="http://schemas.microsoft.com/office/drawing/2014/main" id="{09AA38DA-2F1D-148F-27BA-1EADC0B50B99}"/>
              </a:ext>
            </a:extLst>
          </p:cNvPr>
          <p:cNvSpPr txBox="1"/>
          <p:nvPr/>
        </p:nvSpPr>
        <p:spPr>
          <a:xfrm>
            <a:off x="4760895" y="2914769"/>
            <a:ext cx="4184445" cy="623248"/>
          </a:xfrm>
          <a:prstGeom prst="rect">
            <a:avLst/>
          </a:prstGeom>
          <a:solidFill>
            <a:schemeClr val="accent1">
              <a:lumMod val="20000"/>
              <a:lumOff val="80000"/>
            </a:schemeClr>
          </a:solidFill>
        </p:spPr>
        <p:txBody>
          <a:bodyPr wrap="square" rtlCol="0">
            <a:spAutoFit/>
          </a:bodyPr>
          <a:lstStyle/>
          <a:p>
            <a:pPr algn="just"/>
            <a:r>
              <a:rPr lang="en-GB" sz="1100" b="1" dirty="0">
                <a:latin typeface="Montserrat" panose="00000500000000000000" pitchFamily="50" charset="0"/>
                <a:cs typeface="Arial" panose="020B0604020202020204" pitchFamily="34" charset="0"/>
              </a:rPr>
              <a:t>The percentage of CYP seen by an ESN in their first year of care has increased from 53% in 2020 to 88% in 2021 and has risen above national and regional levels. </a:t>
            </a:r>
          </a:p>
        </p:txBody>
      </p:sp>
      <p:graphicFrame>
        <p:nvGraphicFramePr>
          <p:cNvPr id="4" name="Table 3">
            <a:extLst>
              <a:ext uri="{FF2B5EF4-FFF2-40B4-BE49-F238E27FC236}">
                <a16:creationId xmlns:a16="http://schemas.microsoft.com/office/drawing/2014/main" id="{7AFECFBE-610F-B156-C696-6B0D36BC130F}"/>
              </a:ext>
            </a:extLst>
          </p:cNvPr>
          <p:cNvGraphicFramePr>
            <a:graphicFrameLocks noGrp="1"/>
          </p:cNvGraphicFramePr>
          <p:nvPr>
            <p:extLst>
              <p:ext uri="{D42A27DB-BD31-4B8C-83A1-F6EECF244321}">
                <p14:modId xmlns:p14="http://schemas.microsoft.com/office/powerpoint/2010/main" val="100243121"/>
              </p:ext>
            </p:extLst>
          </p:nvPr>
        </p:nvGraphicFramePr>
        <p:xfrm>
          <a:off x="395536" y="3567615"/>
          <a:ext cx="8496944" cy="1025804"/>
        </p:xfrm>
        <a:graphic>
          <a:graphicData uri="http://schemas.openxmlformats.org/drawingml/2006/table">
            <a:tbl>
              <a:tblPr/>
              <a:tblGrid>
                <a:gridCol w="3016182">
                  <a:extLst>
                    <a:ext uri="{9D8B030D-6E8A-4147-A177-3AD203B41FA5}">
                      <a16:colId xmlns:a16="http://schemas.microsoft.com/office/drawing/2014/main" val="2474773074"/>
                    </a:ext>
                  </a:extLst>
                </a:gridCol>
                <a:gridCol w="1057742">
                  <a:extLst>
                    <a:ext uri="{9D8B030D-6E8A-4147-A177-3AD203B41FA5}">
                      <a16:colId xmlns:a16="http://schemas.microsoft.com/office/drawing/2014/main" val="3794619656"/>
                    </a:ext>
                  </a:extLst>
                </a:gridCol>
                <a:gridCol w="1057742">
                  <a:extLst>
                    <a:ext uri="{9D8B030D-6E8A-4147-A177-3AD203B41FA5}">
                      <a16:colId xmlns:a16="http://schemas.microsoft.com/office/drawing/2014/main" val="107990405"/>
                    </a:ext>
                  </a:extLst>
                </a:gridCol>
                <a:gridCol w="1057742">
                  <a:extLst>
                    <a:ext uri="{9D8B030D-6E8A-4147-A177-3AD203B41FA5}">
                      <a16:colId xmlns:a16="http://schemas.microsoft.com/office/drawing/2014/main" val="2339324462"/>
                    </a:ext>
                  </a:extLst>
                </a:gridCol>
                <a:gridCol w="1057742">
                  <a:extLst>
                    <a:ext uri="{9D8B030D-6E8A-4147-A177-3AD203B41FA5}">
                      <a16:colId xmlns:a16="http://schemas.microsoft.com/office/drawing/2014/main" val="987017783"/>
                    </a:ext>
                  </a:extLst>
                </a:gridCol>
                <a:gridCol w="1249794">
                  <a:extLst>
                    <a:ext uri="{9D8B030D-6E8A-4147-A177-3AD203B41FA5}">
                      <a16:colId xmlns:a16="http://schemas.microsoft.com/office/drawing/2014/main" val="2059510573"/>
                    </a:ext>
                  </a:extLst>
                </a:gridCol>
              </a:tblGrid>
              <a:tr h="451354">
                <a:tc>
                  <a:txBody>
                    <a:bodyPr/>
                    <a:lstStyle/>
                    <a:p>
                      <a:pPr algn="l" fontAlgn="auto"/>
                      <a:r>
                        <a:rPr lang="en-GB" sz="900" b="1" i="0" dirty="0">
                          <a:solidFill>
                            <a:srgbClr val="FFFFFF"/>
                          </a:solidFill>
                          <a:effectLst/>
                          <a:latin typeface="Montserrat" panose="00000500000000000000" pitchFamily="50" charset="0"/>
                        </a:rPr>
                        <a:t>​Performance Indicators </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2019​</a:t>
                      </a:r>
                      <a:endParaRPr lang="en-GB" sz="900" b="1" i="0" dirty="0">
                        <a:solidFill>
                          <a:srgbClr val="FFFFFF"/>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2020​</a:t>
                      </a:r>
                      <a:endParaRPr lang="en-GB" sz="900" b="1" i="0" dirty="0">
                        <a:solidFill>
                          <a:srgbClr val="FFFFFF"/>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a:solidFill>
                            <a:srgbClr val="FFFFFF"/>
                          </a:solidFill>
                          <a:effectLst/>
                          <a:latin typeface="Montserrat" panose="00000500000000000000" pitchFamily="50" charset="0"/>
                        </a:rPr>
                        <a:t>2021​</a:t>
                      </a:r>
                      <a:endParaRPr lang="en-GB" sz="900" b="1" i="0">
                        <a:solidFill>
                          <a:srgbClr val="FFFFFF"/>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2021 - ORENG</a:t>
                      </a:r>
                      <a:endParaRPr lang="en-GB" sz="900" b="1" i="0" dirty="0">
                        <a:solidFill>
                          <a:srgbClr val="FFFFFF"/>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2021- England &amp; Wales​</a:t>
                      </a:r>
                      <a:endParaRPr lang="en-GB" sz="900" b="1" i="0" dirty="0">
                        <a:solidFill>
                          <a:srgbClr val="FFFFFF"/>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1862177366"/>
                  </a:ext>
                </a:extLst>
              </a:tr>
              <a:tr h="287225">
                <a:tc>
                  <a:txBody>
                    <a:bodyPr/>
                    <a:lstStyle/>
                    <a:p>
                      <a:pPr algn="l" fontAlgn="base"/>
                      <a:r>
                        <a:rPr lang="en-GB" sz="900" b="0" i="0" dirty="0">
                          <a:solidFill>
                            <a:srgbClr val="000000"/>
                          </a:solidFill>
                          <a:effectLst/>
                          <a:latin typeface="Montserrat" panose="00000500000000000000" pitchFamily="50" charset="0"/>
                        </a:rPr>
                        <a:t>1. Paediatrician with expertise in epilepsy​</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69%</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47%</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67%</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1" i="0" u="none" strike="noStrike" dirty="0">
                          <a:solidFill>
                            <a:srgbClr val="FFFFFF"/>
                          </a:solidFill>
                          <a:effectLst/>
                          <a:latin typeface="Montserrat" panose="00000500000000000000" pitchFamily="50" charset="0"/>
                        </a:rPr>
                        <a:t>69%</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88%</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1358149504"/>
                  </a:ext>
                </a:extLst>
              </a:tr>
              <a:tr h="287225">
                <a:tc>
                  <a:txBody>
                    <a:bodyPr/>
                    <a:lstStyle/>
                    <a:p>
                      <a:pPr algn="l" fontAlgn="base"/>
                      <a:r>
                        <a:rPr lang="en-GB" sz="900" b="0" i="0" dirty="0">
                          <a:solidFill>
                            <a:srgbClr val="000000"/>
                          </a:solidFill>
                          <a:effectLst/>
                          <a:latin typeface="Montserrat" panose="00000500000000000000" pitchFamily="50" charset="0"/>
                        </a:rPr>
                        <a:t>2. Epilepsy nurse specialist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39%</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53%</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88%</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1" i="0" u="none" strike="noStrike" dirty="0">
                          <a:solidFill>
                            <a:srgbClr val="FFFFFF"/>
                          </a:solidFill>
                          <a:effectLst/>
                          <a:latin typeface="Montserrat" panose="00000500000000000000" pitchFamily="50" charset="0"/>
                        </a:rPr>
                        <a:t>68%</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76%</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3959360195"/>
                  </a:ext>
                </a:extLst>
              </a:tr>
            </a:tbl>
          </a:graphicData>
        </a:graphic>
      </p:graphicFrame>
      <p:graphicFrame>
        <p:nvGraphicFramePr>
          <p:cNvPr id="6" name="Chart 5">
            <a:extLst>
              <a:ext uri="{FF2B5EF4-FFF2-40B4-BE49-F238E27FC236}">
                <a16:creationId xmlns:a16="http://schemas.microsoft.com/office/drawing/2014/main" id="{C0420DA8-0285-E143-65FA-C1E5E8213DB9}"/>
              </a:ext>
            </a:extLst>
          </p:cNvPr>
          <p:cNvGraphicFramePr/>
          <p:nvPr>
            <p:extLst>
              <p:ext uri="{D42A27DB-BD31-4B8C-83A1-F6EECF244321}">
                <p14:modId xmlns:p14="http://schemas.microsoft.com/office/powerpoint/2010/main" val="797393979"/>
              </p:ext>
            </p:extLst>
          </p:nvPr>
        </p:nvGraphicFramePr>
        <p:xfrm>
          <a:off x="4641587" y="699542"/>
          <a:ext cx="4423062" cy="22075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7318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23478"/>
            <a:ext cx="8229600" cy="475562"/>
          </a:xfrm>
        </p:spPr>
        <p:txBody>
          <a:bodyPr>
            <a:noAutofit/>
          </a:bodyPr>
          <a:lstStyle/>
          <a:p>
            <a:r>
              <a:rPr lang="en-GB" sz="2000" dirty="0"/>
              <a:t>Audit results for cohort 3 - Performance indicators - Royal Berkshire NHS Foundation Trust</a:t>
            </a:r>
          </a:p>
        </p:txBody>
      </p:sp>
      <p:sp>
        <p:nvSpPr>
          <p:cNvPr id="5" name="TextBox 4">
            <a:extLst>
              <a:ext uri="{FF2B5EF4-FFF2-40B4-BE49-F238E27FC236}">
                <a16:creationId xmlns:a16="http://schemas.microsoft.com/office/drawing/2014/main" id="{2704C500-F5B2-25A2-71F5-B50966E5BE1A}"/>
              </a:ext>
            </a:extLst>
          </p:cNvPr>
          <p:cNvSpPr txBox="1"/>
          <p:nvPr/>
        </p:nvSpPr>
        <p:spPr>
          <a:xfrm>
            <a:off x="228760" y="771550"/>
            <a:ext cx="8519704" cy="590418"/>
          </a:xfrm>
          <a:prstGeom prst="rect">
            <a:avLst/>
          </a:prstGeom>
          <a:noFill/>
        </p:spPr>
        <p:txBody>
          <a:bodyPr wrap="square" rtlCol="0">
            <a:spAutoFit/>
          </a:bodyPr>
          <a:lstStyle/>
          <a:p>
            <a:pPr algn="just">
              <a:lnSpc>
                <a:spcPct val="150000"/>
              </a:lnSpc>
            </a:pPr>
            <a:r>
              <a:rPr lang="en-GB" sz="1100" dirty="0">
                <a:latin typeface="Montserrat" panose="00000500000000000000" pitchFamily="50" charset="0"/>
                <a:cs typeface="Arial" panose="020B0604020202020204" pitchFamily="34" charset="0"/>
              </a:rPr>
              <a:t>NICE recommends that children and young people with epilepsy have an agreed and comprehensive care plan (Quality statement 4). </a:t>
            </a:r>
          </a:p>
        </p:txBody>
      </p:sp>
      <p:sp>
        <p:nvSpPr>
          <p:cNvPr id="3" name="TextBox 2">
            <a:extLst>
              <a:ext uri="{FF2B5EF4-FFF2-40B4-BE49-F238E27FC236}">
                <a16:creationId xmlns:a16="http://schemas.microsoft.com/office/drawing/2014/main" id="{DE6F438B-B783-29A9-DA2C-2743B7143055}"/>
              </a:ext>
            </a:extLst>
          </p:cNvPr>
          <p:cNvSpPr txBox="1"/>
          <p:nvPr/>
        </p:nvSpPr>
        <p:spPr>
          <a:xfrm>
            <a:off x="336166" y="1523174"/>
            <a:ext cx="8304892" cy="1077667"/>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dirty="0">
                <a:latin typeface="Montserrat" panose="00000500000000000000" pitchFamily="50" charset="0"/>
                <a:cs typeface="Arial" panose="020B0604020202020204" pitchFamily="34" charset="0"/>
              </a:rPr>
              <a:t>The percentage of CYP with Comprehensive Care Planning agreement in the first year of care has increased from 20% in 2020 to 67% in 2021 and has risen above regional averages. Additionally, the percentage of CYP with Comprehensive Care Planning content in their first year of care has increased from 27% in 2020 to 60% in 2021. </a:t>
            </a:r>
          </a:p>
        </p:txBody>
      </p:sp>
      <p:graphicFrame>
        <p:nvGraphicFramePr>
          <p:cNvPr id="4" name="Table 3">
            <a:extLst>
              <a:ext uri="{FF2B5EF4-FFF2-40B4-BE49-F238E27FC236}">
                <a16:creationId xmlns:a16="http://schemas.microsoft.com/office/drawing/2014/main" id="{5427B232-9DAD-E46C-E439-74A9F2917C76}"/>
              </a:ext>
            </a:extLst>
          </p:cNvPr>
          <p:cNvGraphicFramePr>
            <a:graphicFrameLocks noGrp="1"/>
          </p:cNvGraphicFramePr>
          <p:nvPr>
            <p:extLst>
              <p:ext uri="{D42A27DB-BD31-4B8C-83A1-F6EECF244321}">
                <p14:modId xmlns:p14="http://schemas.microsoft.com/office/powerpoint/2010/main" val="355014255"/>
              </p:ext>
            </p:extLst>
          </p:nvPr>
        </p:nvGraphicFramePr>
        <p:xfrm>
          <a:off x="336166" y="2850533"/>
          <a:ext cx="8304892" cy="1025804"/>
        </p:xfrm>
        <a:graphic>
          <a:graphicData uri="http://schemas.openxmlformats.org/drawingml/2006/table">
            <a:tbl>
              <a:tblPr/>
              <a:tblGrid>
                <a:gridCol w="3016182">
                  <a:extLst>
                    <a:ext uri="{9D8B030D-6E8A-4147-A177-3AD203B41FA5}">
                      <a16:colId xmlns:a16="http://schemas.microsoft.com/office/drawing/2014/main" val="2474773074"/>
                    </a:ext>
                  </a:extLst>
                </a:gridCol>
                <a:gridCol w="1057742">
                  <a:extLst>
                    <a:ext uri="{9D8B030D-6E8A-4147-A177-3AD203B41FA5}">
                      <a16:colId xmlns:a16="http://schemas.microsoft.com/office/drawing/2014/main" val="3794619656"/>
                    </a:ext>
                  </a:extLst>
                </a:gridCol>
                <a:gridCol w="1057742">
                  <a:extLst>
                    <a:ext uri="{9D8B030D-6E8A-4147-A177-3AD203B41FA5}">
                      <a16:colId xmlns:a16="http://schemas.microsoft.com/office/drawing/2014/main" val="107990405"/>
                    </a:ext>
                  </a:extLst>
                </a:gridCol>
                <a:gridCol w="1057742">
                  <a:extLst>
                    <a:ext uri="{9D8B030D-6E8A-4147-A177-3AD203B41FA5}">
                      <a16:colId xmlns:a16="http://schemas.microsoft.com/office/drawing/2014/main" val="2339324462"/>
                    </a:ext>
                  </a:extLst>
                </a:gridCol>
                <a:gridCol w="1057742">
                  <a:extLst>
                    <a:ext uri="{9D8B030D-6E8A-4147-A177-3AD203B41FA5}">
                      <a16:colId xmlns:a16="http://schemas.microsoft.com/office/drawing/2014/main" val="987017783"/>
                    </a:ext>
                  </a:extLst>
                </a:gridCol>
                <a:gridCol w="1057742">
                  <a:extLst>
                    <a:ext uri="{9D8B030D-6E8A-4147-A177-3AD203B41FA5}">
                      <a16:colId xmlns:a16="http://schemas.microsoft.com/office/drawing/2014/main" val="2059510573"/>
                    </a:ext>
                  </a:extLst>
                </a:gridCol>
              </a:tblGrid>
              <a:tr h="451354">
                <a:tc>
                  <a:txBody>
                    <a:bodyPr/>
                    <a:lstStyle/>
                    <a:p>
                      <a:pPr algn="l" fontAlgn="auto"/>
                      <a:r>
                        <a:rPr lang="en-GB" sz="900" b="1" i="0" dirty="0">
                          <a:solidFill>
                            <a:srgbClr val="FFFFFF"/>
                          </a:solidFill>
                          <a:effectLst/>
                          <a:latin typeface="Montserrat" panose="00000500000000000000" pitchFamily="50" charset="0"/>
                        </a:rPr>
                        <a:t>​Performance Indicators </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2019​</a:t>
                      </a:r>
                      <a:endParaRPr lang="en-GB" sz="900" b="1" i="0" dirty="0">
                        <a:solidFill>
                          <a:srgbClr val="FFFFFF"/>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2020​</a:t>
                      </a:r>
                      <a:endParaRPr lang="en-GB" sz="900" b="1" i="0" dirty="0">
                        <a:solidFill>
                          <a:srgbClr val="FFFFFF"/>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a:solidFill>
                            <a:srgbClr val="FFFFFF"/>
                          </a:solidFill>
                          <a:effectLst/>
                          <a:latin typeface="Montserrat" panose="00000500000000000000" pitchFamily="50" charset="0"/>
                        </a:rPr>
                        <a:t>2021​</a:t>
                      </a:r>
                      <a:endParaRPr lang="en-GB" sz="900" b="1" i="0">
                        <a:solidFill>
                          <a:srgbClr val="FFFFFF"/>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2021 - ORENG</a:t>
                      </a:r>
                      <a:endParaRPr lang="en-GB" sz="900" b="1" i="0" dirty="0">
                        <a:solidFill>
                          <a:srgbClr val="FFFFFF"/>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2021- England &amp; Wales​</a:t>
                      </a:r>
                      <a:endParaRPr lang="en-GB" sz="900" b="1" i="0" dirty="0">
                        <a:solidFill>
                          <a:srgbClr val="FFFFFF"/>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1862177366"/>
                  </a:ext>
                </a:extLst>
              </a:tr>
              <a:tr h="287225">
                <a:tc>
                  <a:txBody>
                    <a:bodyPr/>
                    <a:lstStyle/>
                    <a:p>
                      <a:pPr algn="l" fontAlgn="base"/>
                      <a:r>
                        <a:rPr lang="en-GB" sz="900" b="0" i="0" dirty="0">
                          <a:solidFill>
                            <a:srgbClr val="000000"/>
                          </a:solidFill>
                          <a:effectLst/>
                          <a:latin typeface="Montserrat" panose="00000500000000000000" pitchFamily="50" charset="0"/>
                        </a:rPr>
                        <a:t>10. Comprehensive Care Planning agreement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23% </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20%</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a:solidFill>
                            <a:srgbClr val="000000"/>
                          </a:solidFill>
                          <a:effectLst/>
                          <a:latin typeface="Montserrat" panose="00000500000000000000" pitchFamily="50" charset="0"/>
                        </a:rPr>
                        <a:t>67%</a:t>
                      </a:r>
                      <a:r>
                        <a:rPr lang="en-GB" sz="900" b="0" i="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1" i="0" u="none" strike="noStrike" dirty="0">
                          <a:solidFill>
                            <a:srgbClr val="FFFFFF"/>
                          </a:solidFill>
                          <a:effectLst/>
                          <a:latin typeface="Montserrat" panose="00000500000000000000" pitchFamily="50" charset="0"/>
                        </a:rPr>
                        <a:t>62%</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70%</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1358149504"/>
                  </a:ext>
                </a:extLst>
              </a:tr>
              <a:tr h="287225">
                <a:tc>
                  <a:txBody>
                    <a:bodyPr/>
                    <a:lstStyle/>
                    <a:p>
                      <a:pPr algn="l" fontAlgn="base"/>
                      <a:r>
                        <a:rPr lang="en-GB" sz="900" b="0" i="0" dirty="0">
                          <a:solidFill>
                            <a:srgbClr val="000000"/>
                          </a:solidFill>
                          <a:effectLst/>
                          <a:latin typeface="Montserrat" panose="00000500000000000000" pitchFamily="50" charset="0"/>
                        </a:rPr>
                        <a:t>11. . Comprehensive Care Planning content</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31% </a:t>
                      </a: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27%</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60%</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1" i="0" u="none" strike="noStrike" dirty="0">
                          <a:solidFill>
                            <a:srgbClr val="FFFFFF"/>
                          </a:solidFill>
                          <a:effectLst/>
                          <a:latin typeface="Montserrat" panose="00000500000000000000" pitchFamily="50" charset="0"/>
                        </a:rPr>
                        <a:t>74%</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75%</a:t>
                      </a:r>
                      <a:r>
                        <a:rPr lang="en-GB" sz="900" b="0" i="0" dirty="0">
                          <a:solidFill>
                            <a:srgbClr val="000000"/>
                          </a:solidFill>
                          <a:effectLst/>
                          <a:latin typeface="Montserrat" panose="00000500000000000000" pitchFamily="50" charset="0"/>
                        </a:rPr>
                        <a:t>​</a:t>
                      </a:r>
                      <a:endParaRPr lang="en-GB" sz="900" b="0" i="0" dirty="0">
                        <a:solidFill>
                          <a:srgbClr val="000000"/>
                        </a:solidFill>
                        <a:effectLst/>
                      </a:endParaRPr>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extLst>
                  <a:ext uri="{0D108BD9-81ED-4DB2-BD59-A6C34878D82A}">
                    <a16:rowId xmlns:a16="http://schemas.microsoft.com/office/drawing/2014/main" val="3959360195"/>
                  </a:ext>
                </a:extLst>
              </a:tr>
            </a:tbl>
          </a:graphicData>
        </a:graphic>
      </p:graphicFrame>
    </p:spTree>
    <p:extLst>
      <p:ext uri="{BB962C8B-B14F-4D97-AF65-F5344CB8AC3E}">
        <p14:creationId xmlns:p14="http://schemas.microsoft.com/office/powerpoint/2010/main" val="1953776874"/>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B52ABB-3948-495F-8B80-D5F3B6115A4C}">
  <ds:schemaRefs>
    <ds:schemaRef ds:uri="19d55dec-64db-48ca-8a2a-bb7d318d4195"/>
    <ds:schemaRef ds:uri="5acc4cad-2aa3-4eb2-8220-20c2ac6d16f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fields"/>
    <ds:schemaRef ds:uri="http://schemas.openxmlformats.org/package/2006/metadata/core-properties"/>
    <ds:schemaRef ds:uri="http://www.w3.org/XML/1998/namespace"/>
    <ds:schemaRef ds:uri="19cfbb22-967d-441b-b2d0-56543b08ad7d"/>
    <ds:schemaRef ds:uri="e7b00261-fff3-41e0-a06e-29be7bbb4b90"/>
  </ds:schemaRefs>
</ds:datastoreItem>
</file>

<file path=customXml/itemProps2.xml><?xml version="1.0" encoding="utf-8"?>
<ds:datastoreItem xmlns:ds="http://schemas.openxmlformats.org/officeDocument/2006/customXml" ds:itemID="{DD672C6A-44AC-4491-B1A3-C704B32FD9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FA2067-290E-40B1-9BC8-CCD0CB98B2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47762</TotalTime>
  <Words>2486</Words>
  <Application>Microsoft Office PowerPoint</Application>
  <PresentationFormat>On-screen Show (16:9)</PresentationFormat>
  <Paragraphs>217</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Montserrat</vt:lpstr>
      <vt:lpstr>Arial</vt:lpstr>
      <vt:lpstr>Courier New</vt:lpstr>
      <vt:lpstr>Office Theme</vt:lpstr>
      <vt:lpstr>PowerPoint Presentation</vt:lpstr>
      <vt:lpstr>Developing a first seizure telephone clinic – Royal Berkshire NHS Foundation Trust</vt:lpstr>
      <vt:lpstr>Developing a first seizure telephone clinic – Royal Berkshire NHS Foundation Trust</vt:lpstr>
      <vt:lpstr>Developing a first seizure telephone clinic – Royal Berkshire NHS Foundation Trust</vt:lpstr>
      <vt:lpstr>Developing a first seizure telephone clinic – Royal Berkshire NHS Foundation Trust</vt:lpstr>
      <vt:lpstr>Developing a first seizure telephone clinic – Royal Berkshire NHS Foundation Trust</vt:lpstr>
      <vt:lpstr>Developing a first seizure telephone clinic– Royal Berkshire NHS Foundation Trust</vt:lpstr>
      <vt:lpstr>Audit results for cohort 3 - Performance indicators  – Royal Berkshire NHS Foundation Trust</vt:lpstr>
      <vt:lpstr>Audit results for cohort 3 - Performance indicators - Royal Berkshire NHS Foundation Trust</vt:lpstr>
      <vt:lpstr>Audit results for cohort 3 - Performance indicators - Royal Berkshire NHS Foundation Trust</vt:lpstr>
      <vt:lpstr>Audit results for cohort 3 – Professional Input – Royal Berkshire NHS Foundation Trust</vt:lpstr>
      <vt:lpstr>Audit results for cohort 3 - Comprehensive care planning content - Royal Berkshire NHS Foundation Trust</vt:lpstr>
      <vt:lpstr>Developing a first seizure telephone clinic– Royal Berkshire NHS Foundation Trust</vt:lpstr>
      <vt:lpstr>Developing a first seizure telephone clinic– Royal Berkshire NHS Foundation Trust</vt:lpstr>
      <vt:lpstr>Developing a first seizure telephone clinic– Royal Berkshire NHS Foundation Trust</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126</cp:revision>
  <dcterms:created xsi:type="dcterms:W3CDTF">2014-06-02T14:56:21Z</dcterms:created>
  <dcterms:modified xsi:type="dcterms:W3CDTF">2024-03-04T16:01:58Z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Archive">
    <vt:lpwstr/>
  </property>
  <property fmtid="{D5CDD505-2E9C-101B-9397-08002B2CF9AE}" pid="4" name="Document status">
    <vt:lpwstr/>
  </property>
  <property fmtid="{D5CDD505-2E9C-101B-9397-08002B2CF9AE}" pid="5" name="Business Activity">
    <vt:lpwstr/>
  </property>
  <property fmtid="{D5CDD505-2E9C-101B-9397-08002B2CF9AE}" pid="6" name="Business Function">
    <vt:lpwstr>2;#Quality Improvement|f929b268-8fc1-4432-9c8d-4653c804bdfc</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MediaServiceImageTags">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xd_Signature">
    <vt:lpwstr/>
  </property>
  <property fmtid="{D5CDD505-2E9C-101B-9397-08002B2CF9AE}" pid="17" name="ba13835014884b89bed364837ca9ec39">
    <vt:lpwstr>Audits|ae63694e-9999-473c-882e-084b09c6631d</vt:lpwstr>
  </property>
  <property fmtid="{D5CDD505-2E9C-101B-9397-08002B2CF9AE}" pid="18" name="TriggerFlowInfo">
    <vt:lpwstr/>
  </property>
  <property fmtid="{D5CDD505-2E9C-101B-9397-08002B2CF9AE}" pid="19" name="Document_x0020_status">
    <vt:lpwstr/>
  </property>
  <property fmtid="{D5CDD505-2E9C-101B-9397-08002B2CF9AE}" pid="20" name="Business_x0020_Activity">
    <vt:lpwstr/>
  </property>
  <property fmtid="{D5CDD505-2E9C-101B-9397-08002B2CF9AE}" pid="21" name="Project_x002F__x0020_contract_x0020_status">
    <vt:lpwstr/>
  </property>
  <property fmtid="{D5CDD505-2E9C-101B-9397-08002B2CF9AE}" pid="22" name="Information_x0020_type">
    <vt:lpwstr/>
  </property>
</Properties>
</file>