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9" r:id="rId5"/>
    <p:sldId id="281" r:id="rId6"/>
    <p:sldId id="258" r:id="rId7"/>
    <p:sldId id="282" r:id="rId8"/>
    <p:sldId id="291" r:id="rId9"/>
    <p:sldId id="284" r:id="rId10"/>
    <p:sldId id="302" r:id="rId11"/>
    <p:sldId id="299" r:id="rId12"/>
    <p:sldId id="261" r:id="rId13"/>
    <p:sldId id="259" r:id="rId14"/>
    <p:sldId id="263" r:id="rId15"/>
    <p:sldId id="293" r:id="rId16"/>
    <p:sldId id="295" r:id="rId17"/>
    <p:sldId id="292" r:id="rId18"/>
    <p:sldId id="287" r:id="rId19"/>
    <p:sldId id="275" r:id="rId20"/>
    <p:sldId id="286" r:id="rId21"/>
    <p:sldId id="277" r:id="rId22"/>
    <p:sldId id="273" r:id="rId23"/>
    <p:sldId id="267"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8CC9"/>
    <a:srgbClr val="FCEAF9"/>
    <a:srgbClr val="FFFECE"/>
    <a:srgbClr val="FAEF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3489" autoAdjust="0"/>
  </p:normalViewPr>
  <p:slideViewPr>
    <p:cSldViewPr snapToGrid="0" snapToObjects="1">
      <p:cViewPr varScale="1">
        <p:scale>
          <a:sx n="59" d="100"/>
          <a:sy n="59" d="100"/>
        </p:scale>
        <p:origin x="868"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E4AC770C-55FA-499F-A2D0-4D6093ACD8D5}"/>
    <pc:docChg chg="modSld">
      <pc:chgData name="Melanie David-Feveck" userId="9e4d456e-893c-4367-b601-72fce04ebd6b" providerId="ADAL" clId="{E4AC770C-55FA-499F-A2D0-4D6093ACD8D5}" dt="2023-09-17T20:39:25.742" v="1" actId="1076"/>
      <pc:docMkLst>
        <pc:docMk/>
      </pc:docMkLst>
      <pc:sldChg chg="modSp mod">
        <pc:chgData name="Melanie David-Feveck" userId="9e4d456e-893c-4367-b601-72fce04ebd6b" providerId="ADAL" clId="{E4AC770C-55FA-499F-A2D0-4D6093ACD8D5}" dt="2023-09-17T20:20:26.883" v="0" actId="1076"/>
        <pc:sldMkLst>
          <pc:docMk/>
          <pc:sldMk cId="922222574" sldId="259"/>
        </pc:sldMkLst>
        <pc:spChg chg="mod">
          <ac:chgData name="Melanie David-Feveck" userId="9e4d456e-893c-4367-b601-72fce04ebd6b" providerId="ADAL" clId="{E4AC770C-55FA-499F-A2D0-4D6093ACD8D5}" dt="2023-09-17T20:20:26.883" v="0" actId="1076"/>
          <ac:spMkLst>
            <pc:docMk/>
            <pc:sldMk cId="922222574" sldId="259"/>
            <ac:spMk id="4"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5"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6"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7"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8"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9"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75" creationId="{00000000-0000-0000-0000-000000000000}"/>
          </ac:spMkLst>
        </pc:spChg>
        <pc:spChg chg="mod">
          <ac:chgData name="Melanie David-Feveck" userId="9e4d456e-893c-4367-b601-72fce04ebd6b" providerId="ADAL" clId="{E4AC770C-55FA-499F-A2D0-4D6093ACD8D5}" dt="2023-09-17T20:20:26.883" v="0" actId="1076"/>
          <ac:spMkLst>
            <pc:docMk/>
            <pc:sldMk cId="922222574" sldId="259"/>
            <ac:spMk id="17451" creationId="{00000000-0000-0000-0000-000000000000}"/>
          </ac:spMkLst>
        </pc:spChg>
        <pc:cxnChg chg="mod">
          <ac:chgData name="Melanie David-Feveck" userId="9e4d456e-893c-4367-b601-72fce04ebd6b" providerId="ADAL" clId="{E4AC770C-55FA-499F-A2D0-4D6093ACD8D5}" dt="2023-09-17T20:20:26.883" v="0" actId="1076"/>
          <ac:cxnSpMkLst>
            <pc:docMk/>
            <pc:sldMk cId="922222574" sldId="259"/>
            <ac:cxnSpMk id="25" creationId="{00000000-0000-0000-0000-000000000000}"/>
          </ac:cxnSpMkLst>
        </pc:cxnChg>
        <pc:cxnChg chg="mod">
          <ac:chgData name="Melanie David-Feveck" userId="9e4d456e-893c-4367-b601-72fce04ebd6b" providerId="ADAL" clId="{E4AC770C-55FA-499F-A2D0-4D6093ACD8D5}" dt="2023-09-17T20:20:26.883" v="0" actId="1076"/>
          <ac:cxnSpMkLst>
            <pc:docMk/>
            <pc:sldMk cId="922222574" sldId="259"/>
            <ac:cxnSpMk id="74" creationId="{00000000-0000-0000-0000-000000000000}"/>
          </ac:cxnSpMkLst>
        </pc:cxnChg>
        <pc:cxnChg chg="mod">
          <ac:chgData name="Melanie David-Feveck" userId="9e4d456e-893c-4367-b601-72fce04ebd6b" providerId="ADAL" clId="{E4AC770C-55FA-499F-A2D0-4D6093ACD8D5}" dt="2023-09-17T20:20:26.883" v="0" actId="1076"/>
          <ac:cxnSpMkLst>
            <pc:docMk/>
            <pc:sldMk cId="922222574" sldId="259"/>
            <ac:cxnSpMk id="78" creationId="{00000000-0000-0000-0000-000000000000}"/>
          </ac:cxnSpMkLst>
        </pc:cxnChg>
        <pc:cxnChg chg="mod">
          <ac:chgData name="Melanie David-Feveck" userId="9e4d456e-893c-4367-b601-72fce04ebd6b" providerId="ADAL" clId="{E4AC770C-55FA-499F-A2D0-4D6093ACD8D5}" dt="2023-09-17T20:20:26.883" v="0" actId="1076"/>
          <ac:cxnSpMkLst>
            <pc:docMk/>
            <pc:sldMk cId="922222574" sldId="259"/>
            <ac:cxnSpMk id="90" creationId="{00000000-0000-0000-0000-000000000000}"/>
          </ac:cxnSpMkLst>
        </pc:cxnChg>
        <pc:cxnChg chg="mod">
          <ac:chgData name="Melanie David-Feveck" userId="9e4d456e-893c-4367-b601-72fce04ebd6b" providerId="ADAL" clId="{E4AC770C-55FA-499F-A2D0-4D6093ACD8D5}" dt="2023-09-17T20:20:26.883" v="0" actId="1076"/>
          <ac:cxnSpMkLst>
            <pc:docMk/>
            <pc:sldMk cId="922222574" sldId="259"/>
            <ac:cxnSpMk id="94" creationId="{00000000-0000-0000-0000-000000000000}"/>
          </ac:cxnSpMkLst>
        </pc:cxnChg>
        <pc:cxnChg chg="mod">
          <ac:chgData name="Melanie David-Feveck" userId="9e4d456e-893c-4367-b601-72fce04ebd6b" providerId="ADAL" clId="{E4AC770C-55FA-499F-A2D0-4D6093ACD8D5}" dt="2023-09-17T20:20:26.883" v="0" actId="1076"/>
          <ac:cxnSpMkLst>
            <pc:docMk/>
            <pc:sldMk cId="922222574" sldId="259"/>
            <ac:cxnSpMk id="98" creationId="{00000000-0000-0000-0000-000000000000}"/>
          </ac:cxnSpMkLst>
        </pc:cxnChg>
      </pc:sldChg>
      <pc:sldChg chg="modSp mod">
        <pc:chgData name="Melanie David-Feveck" userId="9e4d456e-893c-4367-b601-72fce04ebd6b" providerId="ADAL" clId="{E4AC770C-55FA-499F-A2D0-4D6093ACD8D5}" dt="2023-09-17T20:39:25.742" v="1" actId="1076"/>
        <pc:sldMkLst>
          <pc:docMk/>
          <pc:sldMk cId="1684878465" sldId="299"/>
        </pc:sldMkLst>
        <pc:spChg chg="mod">
          <ac:chgData name="Melanie David-Feveck" userId="9e4d456e-893c-4367-b601-72fce04ebd6b" providerId="ADAL" clId="{E4AC770C-55FA-499F-A2D0-4D6093ACD8D5}" dt="2023-09-17T20:39:25.742" v="1" actId="1076"/>
          <ac:spMkLst>
            <pc:docMk/>
            <pc:sldMk cId="1684878465" sldId="299"/>
            <ac:spMk id="6" creationId="{00000000-0000-0000-0000-000000000000}"/>
          </ac:spMkLst>
        </pc:spChg>
      </pc:sldChg>
    </pc:docChg>
  </pc:docChgLst>
  <pc:docChgLst>
    <pc:chgData name="Melanie David-Feveck" userId="9e4d456e-893c-4367-b601-72fce04ebd6b" providerId="ADAL" clId="{E71B37E9-6EC5-409D-9EBD-F6D7A0112A3D}"/>
    <pc:docChg chg="modSld">
      <pc:chgData name="Melanie David-Feveck" userId="9e4d456e-893c-4367-b601-72fce04ebd6b" providerId="ADAL" clId="{E71B37E9-6EC5-409D-9EBD-F6D7A0112A3D}" dt="2023-10-26T18:05:17.575" v="0" actId="14100"/>
      <pc:docMkLst>
        <pc:docMk/>
      </pc:docMkLst>
      <pc:sldChg chg="modSp mod">
        <pc:chgData name="Melanie David-Feveck" userId="9e4d456e-893c-4367-b601-72fce04ebd6b" providerId="ADAL" clId="{E71B37E9-6EC5-409D-9EBD-F6D7A0112A3D}" dt="2023-10-26T18:05:17.575" v="0" actId="14100"/>
        <pc:sldMkLst>
          <pc:docMk/>
          <pc:sldMk cId="3109891459" sldId="281"/>
        </pc:sldMkLst>
        <pc:picChg chg="mod">
          <ac:chgData name="Melanie David-Feveck" userId="9e4d456e-893c-4367-b601-72fce04ebd6b" providerId="ADAL" clId="{E71B37E9-6EC5-409D-9EBD-F6D7A0112A3D}" dt="2023-10-26T18:05:17.575" v="0" actId="14100"/>
          <ac:picMkLst>
            <pc:docMk/>
            <pc:sldMk cId="3109891459" sldId="281"/>
            <ac:picMk id="5" creationId="{00000000-0000-0000-0000-000000000000}"/>
          </ac:picMkLst>
        </pc:picChg>
      </pc:sldChg>
    </pc:docChg>
  </pc:docChgLst>
  <pc:docChgLst>
    <pc:chgData name="Melanie David-Feveck" userId="9e4d456e-893c-4367-b601-72fce04ebd6b" providerId="ADAL" clId="{3ACA8FE8-1D21-417D-9FF4-A524A06C4446}"/>
    <pc:docChg chg="custSel modSld modMainMaster modNotesMaster">
      <pc:chgData name="Melanie David-Feveck" userId="9e4d456e-893c-4367-b601-72fce04ebd6b" providerId="ADAL" clId="{3ACA8FE8-1D21-417D-9FF4-A524A06C4446}" dt="2023-05-16T11:33:29.026" v="463"/>
      <pc:docMkLst>
        <pc:docMk/>
      </pc:docMkLst>
      <pc:sldChg chg="modSp mod modNotes">
        <pc:chgData name="Melanie David-Feveck" userId="9e4d456e-893c-4367-b601-72fce04ebd6b" providerId="ADAL" clId="{3ACA8FE8-1D21-417D-9FF4-A524A06C4446}" dt="2023-05-16T10:52:18.622" v="340" actId="1035"/>
        <pc:sldMkLst>
          <pc:docMk/>
          <pc:sldMk cId="454474413" sldId="258"/>
        </pc:sldMkLst>
        <pc:spChg chg="mod">
          <ac:chgData name="Melanie David-Feveck" userId="9e4d456e-893c-4367-b601-72fce04ebd6b" providerId="ADAL" clId="{3ACA8FE8-1D21-417D-9FF4-A524A06C4446}" dt="2023-05-16T10:45:05.964" v="0"/>
          <ac:spMkLst>
            <pc:docMk/>
            <pc:sldMk cId="454474413" sldId="258"/>
            <ac:spMk id="6146" creationId="{00000000-0000-0000-0000-000000000000}"/>
          </ac:spMkLst>
        </pc:spChg>
        <pc:spChg chg="mod">
          <ac:chgData name="Melanie David-Feveck" userId="9e4d456e-893c-4367-b601-72fce04ebd6b" providerId="ADAL" clId="{3ACA8FE8-1D21-417D-9FF4-A524A06C4446}" dt="2023-05-16T10:52:18.622" v="340" actId="1035"/>
          <ac:spMkLst>
            <pc:docMk/>
            <pc:sldMk cId="454474413" sldId="258"/>
            <ac:spMk id="7170" creationId="{00000000-0000-0000-0000-000000000000}"/>
          </ac:spMkLst>
        </pc:spChg>
      </pc:sldChg>
      <pc:sldChg chg="modSp mod modNotes">
        <pc:chgData name="Melanie David-Feveck" userId="9e4d456e-893c-4367-b601-72fce04ebd6b" providerId="ADAL" clId="{3ACA8FE8-1D21-417D-9FF4-A524A06C4446}" dt="2023-05-16T10:51:11.467" v="327" actId="20577"/>
        <pc:sldMkLst>
          <pc:docMk/>
          <pc:sldMk cId="922222574" sldId="259"/>
        </pc:sldMkLst>
        <pc:spChg chg="mod">
          <ac:chgData name="Melanie David-Feveck" userId="9e4d456e-893c-4367-b601-72fce04ebd6b" providerId="ADAL" clId="{3ACA8FE8-1D21-417D-9FF4-A524A06C4446}" dt="2023-05-16T10:46:27.073" v="24" actId="14100"/>
          <ac:spMkLst>
            <pc:docMk/>
            <pc:sldMk cId="922222574" sldId="259"/>
            <ac:spMk id="2" creationId="{00000000-0000-0000-0000-000000000000}"/>
          </ac:spMkLst>
        </pc:spChg>
        <pc:spChg chg="mod">
          <ac:chgData name="Melanie David-Feveck" userId="9e4d456e-893c-4367-b601-72fce04ebd6b" providerId="ADAL" clId="{3ACA8FE8-1D21-417D-9FF4-A524A06C4446}" dt="2023-05-16T10:50:24.988" v="78" actId="20577"/>
          <ac:spMkLst>
            <pc:docMk/>
            <pc:sldMk cId="922222574" sldId="259"/>
            <ac:spMk id="4" creationId="{00000000-0000-0000-0000-000000000000}"/>
          </ac:spMkLst>
        </pc:spChg>
        <pc:spChg chg="mod">
          <ac:chgData name="Melanie David-Feveck" userId="9e4d456e-893c-4367-b601-72fce04ebd6b" providerId="ADAL" clId="{3ACA8FE8-1D21-417D-9FF4-A524A06C4446}" dt="2023-05-16T10:48:49.701" v="50" actId="1076"/>
          <ac:spMkLst>
            <pc:docMk/>
            <pc:sldMk cId="922222574" sldId="259"/>
            <ac:spMk id="5" creationId="{00000000-0000-0000-0000-000000000000}"/>
          </ac:spMkLst>
        </pc:spChg>
        <pc:spChg chg="mod">
          <ac:chgData name="Melanie David-Feveck" userId="9e4d456e-893c-4367-b601-72fce04ebd6b" providerId="ADAL" clId="{3ACA8FE8-1D21-417D-9FF4-A524A06C4446}" dt="2023-05-16T10:48:59.909" v="52" actId="14100"/>
          <ac:spMkLst>
            <pc:docMk/>
            <pc:sldMk cId="922222574" sldId="259"/>
            <ac:spMk id="6" creationId="{00000000-0000-0000-0000-000000000000}"/>
          </ac:spMkLst>
        </pc:spChg>
        <pc:spChg chg="mod">
          <ac:chgData name="Melanie David-Feveck" userId="9e4d456e-893c-4367-b601-72fce04ebd6b" providerId="ADAL" clId="{3ACA8FE8-1D21-417D-9FF4-A524A06C4446}" dt="2023-05-16T10:47:14.826" v="32" actId="1076"/>
          <ac:spMkLst>
            <pc:docMk/>
            <pc:sldMk cId="922222574" sldId="259"/>
            <ac:spMk id="7" creationId="{00000000-0000-0000-0000-000000000000}"/>
          </ac:spMkLst>
        </pc:spChg>
        <pc:spChg chg="mod">
          <ac:chgData name="Melanie David-Feveck" userId="9e4d456e-893c-4367-b601-72fce04ebd6b" providerId="ADAL" clId="{3ACA8FE8-1D21-417D-9FF4-A524A06C4446}" dt="2023-05-16T10:50:39.304" v="146" actId="20577"/>
          <ac:spMkLst>
            <pc:docMk/>
            <pc:sldMk cId="922222574" sldId="259"/>
            <ac:spMk id="8" creationId="{00000000-0000-0000-0000-000000000000}"/>
          </ac:spMkLst>
        </pc:spChg>
        <pc:spChg chg="mod">
          <ac:chgData name="Melanie David-Feveck" userId="9e4d456e-893c-4367-b601-72fce04ebd6b" providerId="ADAL" clId="{3ACA8FE8-1D21-417D-9FF4-A524A06C4446}" dt="2023-05-16T10:47:06.635" v="30" actId="1076"/>
          <ac:spMkLst>
            <pc:docMk/>
            <pc:sldMk cId="922222574" sldId="259"/>
            <ac:spMk id="9" creationId="{00000000-0000-0000-0000-000000000000}"/>
          </ac:spMkLst>
        </pc:spChg>
        <pc:spChg chg="mod">
          <ac:chgData name="Melanie David-Feveck" userId="9e4d456e-893c-4367-b601-72fce04ebd6b" providerId="ADAL" clId="{3ACA8FE8-1D21-417D-9FF4-A524A06C4446}" dt="2023-05-16T10:48:26.039" v="45" actId="14100"/>
          <ac:spMkLst>
            <pc:docMk/>
            <pc:sldMk cId="922222574" sldId="259"/>
            <ac:spMk id="18" creationId="{00000000-0000-0000-0000-000000000000}"/>
          </ac:spMkLst>
        </pc:spChg>
        <pc:spChg chg="mod">
          <ac:chgData name="Melanie David-Feveck" userId="9e4d456e-893c-4367-b601-72fce04ebd6b" providerId="ADAL" clId="{3ACA8FE8-1D21-417D-9FF4-A524A06C4446}" dt="2023-05-16T10:46:43.489" v="26" actId="1076"/>
          <ac:spMkLst>
            <pc:docMk/>
            <pc:sldMk cId="922222574" sldId="259"/>
            <ac:spMk id="19" creationId="{00000000-0000-0000-0000-000000000000}"/>
          </ac:spMkLst>
        </pc:spChg>
        <pc:spChg chg="mod">
          <ac:chgData name="Melanie David-Feveck" userId="9e4d456e-893c-4367-b601-72fce04ebd6b" providerId="ADAL" clId="{3ACA8FE8-1D21-417D-9FF4-A524A06C4446}" dt="2023-05-16T10:48:05.226" v="43" actId="1076"/>
          <ac:spMkLst>
            <pc:docMk/>
            <pc:sldMk cId="922222574" sldId="259"/>
            <ac:spMk id="20" creationId="{00000000-0000-0000-0000-000000000000}"/>
          </ac:spMkLst>
        </pc:spChg>
        <pc:spChg chg="mod">
          <ac:chgData name="Melanie David-Feveck" userId="9e4d456e-893c-4367-b601-72fce04ebd6b" providerId="ADAL" clId="{3ACA8FE8-1D21-417D-9FF4-A524A06C4446}" dt="2023-05-16T10:48:42.666" v="49" actId="14100"/>
          <ac:spMkLst>
            <pc:docMk/>
            <pc:sldMk cId="922222574" sldId="259"/>
            <ac:spMk id="75" creationId="{00000000-0000-0000-0000-000000000000}"/>
          </ac:spMkLst>
        </pc:spChg>
        <pc:spChg chg="mod">
          <ac:chgData name="Melanie David-Feveck" userId="9e4d456e-893c-4367-b601-72fce04ebd6b" providerId="ADAL" clId="{3ACA8FE8-1D21-417D-9FF4-A524A06C4446}" dt="2023-05-16T10:51:11.467" v="327" actId="20577"/>
          <ac:spMkLst>
            <pc:docMk/>
            <pc:sldMk cId="922222574" sldId="259"/>
            <ac:spMk id="77" creationId="{00000000-0000-0000-0000-000000000000}"/>
          </ac:spMkLst>
        </pc:spChg>
        <pc:spChg chg="mod">
          <ac:chgData name="Melanie David-Feveck" userId="9e4d456e-893c-4367-b601-72fce04ebd6b" providerId="ADAL" clId="{3ACA8FE8-1D21-417D-9FF4-A524A06C4446}" dt="2023-05-16T10:45:40.229" v="18" actId="1036"/>
          <ac:spMkLst>
            <pc:docMk/>
            <pc:sldMk cId="922222574" sldId="259"/>
            <ac:spMk id="8205" creationId="{00000000-0000-0000-0000-000000000000}"/>
          </ac:spMkLst>
        </pc:spChg>
        <pc:spChg chg="mod">
          <ac:chgData name="Melanie David-Feveck" userId="9e4d456e-893c-4367-b601-72fce04ebd6b" providerId="ADAL" clId="{3ACA8FE8-1D21-417D-9FF4-A524A06C4446}" dt="2023-05-16T10:45:50.532" v="19" actId="1076"/>
          <ac:spMkLst>
            <pc:docMk/>
            <pc:sldMk cId="922222574" sldId="259"/>
            <ac:spMk id="17451" creationId="{00000000-0000-0000-0000-000000000000}"/>
          </ac:spMkLst>
        </pc:spChg>
        <pc:cxnChg chg="mod">
          <ac:chgData name="Melanie David-Feveck" userId="9e4d456e-893c-4367-b601-72fce04ebd6b" providerId="ADAL" clId="{3ACA8FE8-1D21-417D-9FF4-A524A06C4446}" dt="2023-05-16T10:50:04.800" v="60" actId="20577"/>
          <ac:cxnSpMkLst>
            <pc:docMk/>
            <pc:sldMk cId="922222574" sldId="259"/>
            <ac:cxnSpMk id="25" creationId="{00000000-0000-0000-0000-000000000000}"/>
          </ac:cxnSpMkLst>
        </pc:cxnChg>
        <pc:cxnChg chg="mod">
          <ac:chgData name="Melanie David-Feveck" userId="9e4d456e-893c-4367-b601-72fce04ebd6b" providerId="ADAL" clId="{3ACA8FE8-1D21-417D-9FF4-A524A06C4446}" dt="2023-05-16T10:47:21.020" v="33" actId="1076"/>
          <ac:cxnSpMkLst>
            <pc:docMk/>
            <pc:sldMk cId="922222574" sldId="259"/>
            <ac:cxnSpMk id="69" creationId="{00000000-0000-0000-0000-000000000000}"/>
          </ac:cxnSpMkLst>
        </pc:cxnChg>
        <pc:cxnChg chg="mod">
          <ac:chgData name="Melanie David-Feveck" userId="9e4d456e-893c-4367-b601-72fce04ebd6b" providerId="ADAL" clId="{3ACA8FE8-1D21-417D-9FF4-A524A06C4446}" dt="2023-05-16T10:47:28.677" v="35" actId="14100"/>
          <ac:cxnSpMkLst>
            <pc:docMk/>
            <pc:sldMk cId="922222574" sldId="259"/>
            <ac:cxnSpMk id="74" creationId="{00000000-0000-0000-0000-000000000000}"/>
          </ac:cxnSpMkLst>
        </pc:cxnChg>
        <pc:cxnChg chg="mod">
          <ac:chgData name="Melanie David-Feveck" userId="9e4d456e-893c-4367-b601-72fce04ebd6b" providerId="ADAL" clId="{3ACA8FE8-1D21-417D-9FF4-A524A06C4446}" dt="2023-05-16T10:48:02.068" v="42" actId="14100"/>
          <ac:cxnSpMkLst>
            <pc:docMk/>
            <pc:sldMk cId="922222574" sldId="259"/>
            <ac:cxnSpMk id="90" creationId="{00000000-0000-0000-0000-000000000000}"/>
          </ac:cxnSpMkLst>
        </pc:cxnChg>
        <pc:cxnChg chg="mod">
          <ac:chgData name="Melanie David-Feveck" userId="9e4d456e-893c-4367-b601-72fce04ebd6b" providerId="ADAL" clId="{3ACA8FE8-1D21-417D-9FF4-A524A06C4446}" dt="2023-05-16T10:47:58.130" v="41" actId="14100"/>
          <ac:cxnSpMkLst>
            <pc:docMk/>
            <pc:sldMk cId="922222574" sldId="259"/>
            <ac:cxnSpMk id="94" creationId="{00000000-0000-0000-0000-000000000000}"/>
          </ac:cxnSpMkLst>
        </pc:cxnChg>
        <pc:cxnChg chg="mod">
          <ac:chgData name="Melanie David-Feveck" userId="9e4d456e-893c-4367-b601-72fce04ebd6b" providerId="ADAL" clId="{3ACA8FE8-1D21-417D-9FF4-A524A06C4446}" dt="2023-05-16T10:47:43.273" v="38" actId="14100"/>
          <ac:cxnSpMkLst>
            <pc:docMk/>
            <pc:sldMk cId="922222574" sldId="259"/>
            <ac:cxnSpMk id="98" creationId="{00000000-0000-0000-0000-000000000000}"/>
          </ac:cxnSpMkLst>
        </pc:cxnChg>
        <pc:cxnChg chg="mod">
          <ac:chgData name="Melanie David-Feveck" userId="9e4d456e-893c-4367-b601-72fce04ebd6b" providerId="ADAL" clId="{3ACA8FE8-1D21-417D-9FF4-A524A06C4446}" dt="2023-05-16T10:47:54.906" v="40" actId="14100"/>
          <ac:cxnSpMkLst>
            <pc:docMk/>
            <pc:sldMk cId="922222574" sldId="259"/>
            <ac:cxnSpMk id="99" creationId="{00000000-0000-0000-0000-000000000000}"/>
          </ac:cxnSpMkLst>
        </pc:cxnChg>
        <pc:cxnChg chg="mod">
          <ac:chgData name="Melanie David-Feveck" userId="9e4d456e-893c-4367-b601-72fce04ebd6b" providerId="ADAL" clId="{3ACA8FE8-1D21-417D-9FF4-A524A06C4446}" dt="2023-05-16T10:46:27.073" v="24" actId="14100"/>
          <ac:cxnSpMkLst>
            <pc:docMk/>
            <pc:sldMk cId="922222574" sldId="259"/>
            <ac:cxnSpMk id="103" creationId="{00000000-0000-0000-0000-000000000000}"/>
          </ac:cxnSpMkLst>
        </pc:cxnChg>
      </pc:sldChg>
      <pc:sldChg chg="modSp mod modNotes">
        <pc:chgData name="Melanie David-Feveck" userId="9e4d456e-893c-4367-b601-72fce04ebd6b" providerId="ADAL" clId="{3ACA8FE8-1D21-417D-9FF4-A524A06C4446}" dt="2023-05-16T10:51:39.855" v="330" actId="1076"/>
        <pc:sldMkLst>
          <pc:docMk/>
          <pc:sldMk cId="2613724499" sldId="260"/>
        </pc:sldMkLst>
        <pc:spChg chg="mod">
          <ac:chgData name="Melanie David-Feveck" userId="9e4d456e-893c-4367-b601-72fce04ebd6b" providerId="ADAL" clId="{3ACA8FE8-1D21-417D-9FF4-A524A06C4446}" dt="2023-05-16T10:51:39.855" v="330" actId="1076"/>
          <ac:spMkLst>
            <pc:docMk/>
            <pc:sldMk cId="2613724499" sldId="260"/>
            <ac:spMk id="6146" creationId="{00000000-0000-0000-0000-000000000000}"/>
          </ac:spMkLst>
        </pc:spChg>
      </pc:sldChg>
      <pc:sldChg chg="modSp mod modNotes">
        <pc:chgData name="Melanie David-Feveck" userId="9e4d456e-893c-4367-b601-72fce04ebd6b" providerId="ADAL" clId="{3ACA8FE8-1D21-417D-9FF4-A524A06C4446}" dt="2023-05-16T10:57:39.983" v="413" actId="2711"/>
        <pc:sldMkLst>
          <pc:docMk/>
          <pc:sldMk cId="4291075478" sldId="261"/>
        </pc:sldMkLst>
        <pc:spChg chg="mod">
          <ac:chgData name="Melanie David-Feveck" userId="9e4d456e-893c-4367-b601-72fce04ebd6b" providerId="ADAL" clId="{3ACA8FE8-1D21-417D-9FF4-A524A06C4446}" dt="2023-05-16T10:55:20.215" v="394" actId="2711"/>
          <ac:spMkLst>
            <pc:docMk/>
            <pc:sldMk cId="4291075478" sldId="261"/>
            <ac:spMk id="7" creationId="{00000000-0000-0000-0000-000000000000}"/>
          </ac:spMkLst>
        </pc:spChg>
        <pc:spChg chg="mod">
          <ac:chgData name="Melanie David-Feveck" userId="9e4d456e-893c-4367-b601-72fce04ebd6b" providerId="ADAL" clId="{3ACA8FE8-1D21-417D-9FF4-A524A06C4446}" dt="2023-05-16T10:57:39.983" v="413" actId="2711"/>
          <ac:spMkLst>
            <pc:docMk/>
            <pc:sldMk cId="4291075478" sldId="261"/>
            <ac:spMk id="9218" creationId="{00000000-0000-0000-0000-000000000000}"/>
          </ac:spMkLst>
        </pc:spChg>
        <pc:spChg chg="mod">
          <ac:chgData name="Melanie David-Feveck" userId="9e4d456e-893c-4367-b601-72fce04ebd6b" providerId="ADAL" clId="{3ACA8FE8-1D21-417D-9FF4-A524A06C4446}" dt="2023-05-16T10:55:20.215" v="394" actId="2711"/>
          <ac:spMkLst>
            <pc:docMk/>
            <pc:sldMk cId="4291075478" sldId="261"/>
            <ac:spMk id="9232" creationId="{00000000-0000-0000-0000-000000000000}"/>
          </ac:spMkLst>
        </pc:spChg>
        <pc:spChg chg="mod">
          <ac:chgData name="Melanie David-Feveck" userId="9e4d456e-893c-4367-b601-72fce04ebd6b" providerId="ADAL" clId="{3ACA8FE8-1D21-417D-9FF4-A524A06C4446}" dt="2023-05-16T10:55:20.215" v="394" actId="2711"/>
          <ac:spMkLst>
            <pc:docMk/>
            <pc:sldMk cId="4291075478" sldId="261"/>
            <ac:spMk id="9233" creationId="{00000000-0000-0000-0000-000000000000}"/>
          </ac:spMkLst>
        </pc:spChg>
        <pc:spChg chg="mod">
          <ac:chgData name="Melanie David-Feveck" userId="9e4d456e-893c-4367-b601-72fce04ebd6b" providerId="ADAL" clId="{3ACA8FE8-1D21-417D-9FF4-A524A06C4446}" dt="2023-05-16T10:54:50.844" v="393" actId="20577"/>
          <ac:spMkLst>
            <pc:docMk/>
            <pc:sldMk cId="4291075478" sldId="261"/>
            <ac:spMk id="12304" creationId="{00000000-0000-0000-0000-000000000000}"/>
          </ac:spMkLst>
        </pc:spChg>
        <pc:graphicFrameChg chg="mod modGraphic">
          <ac:chgData name="Melanie David-Feveck" userId="9e4d456e-893c-4367-b601-72fce04ebd6b" providerId="ADAL" clId="{3ACA8FE8-1D21-417D-9FF4-A524A06C4446}" dt="2023-05-16T10:52:46.058" v="366" actId="14100"/>
          <ac:graphicFrameMkLst>
            <pc:docMk/>
            <pc:sldMk cId="4291075478" sldId="261"/>
            <ac:graphicFrameMk id="4" creationId="{00000000-0000-0000-0000-000000000000}"/>
          </ac:graphicFrameMkLst>
        </pc:graphicFrameChg>
      </pc:sldChg>
      <pc:sldChg chg="modSp mod modNotes">
        <pc:chgData name="Melanie David-Feveck" userId="9e4d456e-893c-4367-b601-72fce04ebd6b" providerId="ADAL" clId="{3ACA8FE8-1D21-417D-9FF4-A524A06C4446}" dt="2023-05-16T10:57:13.971" v="410" actId="1076"/>
        <pc:sldMkLst>
          <pc:docMk/>
          <pc:sldMk cId="4267333484" sldId="263"/>
        </pc:sldMkLst>
        <pc:spChg chg="mod">
          <ac:chgData name="Melanie David-Feveck" userId="9e4d456e-893c-4367-b601-72fce04ebd6b" providerId="ADAL" clId="{3ACA8FE8-1D21-417D-9FF4-A524A06C4446}" dt="2023-05-16T10:57:13.971" v="410" actId="1076"/>
          <ac:spMkLst>
            <pc:docMk/>
            <pc:sldMk cId="4267333484" sldId="263"/>
            <ac:spMk id="2"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9" creationId="{00000000-0000-0000-0000-000000000000}"/>
          </ac:spMkLst>
        </pc:spChg>
        <pc:spChg chg="mod">
          <ac:chgData name="Melanie David-Feveck" userId="9e4d456e-893c-4367-b601-72fce04ebd6b" providerId="ADAL" clId="{3ACA8FE8-1D21-417D-9FF4-A524A06C4446}" dt="2023-05-16T10:56:15.240" v="401" actId="14100"/>
          <ac:spMkLst>
            <pc:docMk/>
            <pc:sldMk cId="4267333484" sldId="263"/>
            <ac:spMk id="38" creationId="{00000000-0000-0000-0000-000000000000}"/>
          </ac:spMkLst>
        </pc:spChg>
        <pc:spChg chg="mod">
          <ac:chgData name="Melanie David-Feveck" userId="9e4d456e-893c-4367-b601-72fce04ebd6b" providerId="ADAL" clId="{3ACA8FE8-1D21-417D-9FF4-A524A06C4446}" dt="2023-05-16T10:56:20.444" v="402" actId="14100"/>
          <ac:spMkLst>
            <pc:docMk/>
            <pc:sldMk cId="4267333484" sldId="263"/>
            <ac:spMk id="39" creationId="{00000000-0000-0000-0000-000000000000}"/>
          </ac:spMkLst>
        </pc:spChg>
        <pc:spChg chg="mod">
          <ac:chgData name="Melanie David-Feveck" userId="9e4d456e-893c-4367-b601-72fce04ebd6b" providerId="ADAL" clId="{3ACA8FE8-1D21-417D-9FF4-A524A06C4446}" dt="2023-05-16T10:56:25.747" v="403" actId="14100"/>
          <ac:spMkLst>
            <pc:docMk/>
            <pc:sldMk cId="4267333484" sldId="263"/>
            <ac:spMk id="40" creationId="{00000000-0000-0000-0000-000000000000}"/>
          </ac:spMkLst>
        </pc:spChg>
        <pc:spChg chg="mod">
          <ac:chgData name="Melanie David-Feveck" userId="9e4d456e-893c-4367-b601-72fce04ebd6b" providerId="ADAL" clId="{3ACA8FE8-1D21-417D-9FF4-A524A06C4446}" dt="2023-05-16T10:56:31.522" v="404" actId="14100"/>
          <ac:spMkLst>
            <pc:docMk/>
            <pc:sldMk cId="4267333484" sldId="263"/>
            <ac:spMk id="41" creationId="{00000000-0000-0000-0000-000000000000}"/>
          </ac:spMkLst>
        </pc:spChg>
        <pc:spChg chg="mod">
          <ac:chgData name="Melanie David-Feveck" userId="9e4d456e-893c-4367-b601-72fce04ebd6b" providerId="ADAL" clId="{3ACA8FE8-1D21-417D-9FF4-A524A06C4446}" dt="2023-05-16T10:56:35.572" v="405" actId="14100"/>
          <ac:spMkLst>
            <pc:docMk/>
            <pc:sldMk cId="4267333484" sldId="263"/>
            <ac:spMk id="42"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52"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53"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54"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55" creationId="{00000000-0000-0000-0000-000000000000}"/>
          </ac:spMkLst>
        </pc:spChg>
        <pc:spChg chg="mod">
          <ac:chgData name="Melanie David-Feveck" userId="9e4d456e-893c-4367-b601-72fce04ebd6b" providerId="ADAL" clId="{3ACA8FE8-1D21-417D-9FF4-A524A06C4446}" dt="2023-05-16T10:56:43.987" v="406" actId="14100"/>
          <ac:spMkLst>
            <pc:docMk/>
            <pc:sldMk cId="4267333484" sldId="263"/>
            <ac:spMk id="12291"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2316"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2317"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2318"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395"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396"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397"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398"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1"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2"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3"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4"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5"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6"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07"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1"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2"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3"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4"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5"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6"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17"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3"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4"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5"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6"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7"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8"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29"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30"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31" creationId="{00000000-0000-0000-0000-000000000000}"/>
          </ac:spMkLst>
        </pc:spChg>
        <pc:spChg chg="mod">
          <ac:chgData name="Melanie David-Feveck" userId="9e4d456e-893c-4367-b601-72fce04ebd6b" providerId="ADAL" clId="{3ACA8FE8-1D21-417D-9FF4-A524A06C4446}" dt="2023-05-16T10:45:05.964" v="0"/>
          <ac:spMkLst>
            <pc:docMk/>
            <pc:sldMk cId="4267333484" sldId="263"/>
            <ac:spMk id="16432" creationId="{00000000-0000-0000-0000-000000000000}"/>
          </ac:spMkLst>
        </pc:spChg>
        <pc:grpChg chg="mod">
          <ac:chgData name="Melanie David-Feveck" userId="9e4d456e-893c-4367-b601-72fce04ebd6b" providerId="ADAL" clId="{3ACA8FE8-1D21-417D-9FF4-A524A06C4446}" dt="2023-05-16T10:45:05.964" v="0"/>
          <ac:grpSpMkLst>
            <pc:docMk/>
            <pc:sldMk cId="4267333484" sldId="263"/>
            <ac:grpSpMk id="16393" creationId="{00000000-0000-0000-0000-000000000000}"/>
          </ac:grpSpMkLst>
        </pc:grpChg>
        <pc:grpChg chg="mod">
          <ac:chgData name="Melanie David-Feveck" userId="9e4d456e-893c-4367-b601-72fce04ebd6b" providerId="ADAL" clId="{3ACA8FE8-1D21-417D-9FF4-A524A06C4446}" dt="2023-05-16T10:45:05.964" v="0"/>
          <ac:grpSpMkLst>
            <pc:docMk/>
            <pc:sldMk cId="4267333484" sldId="263"/>
            <ac:grpSpMk id="16400" creationId="{00000000-0000-0000-0000-000000000000}"/>
          </ac:grpSpMkLst>
        </pc:grpChg>
        <pc:grpChg chg="mod">
          <ac:chgData name="Melanie David-Feveck" userId="9e4d456e-893c-4367-b601-72fce04ebd6b" providerId="ADAL" clId="{3ACA8FE8-1D21-417D-9FF4-A524A06C4446}" dt="2023-05-16T10:45:05.964" v="0"/>
          <ac:grpSpMkLst>
            <pc:docMk/>
            <pc:sldMk cId="4267333484" sldId="263"/>
            <ac:grpSpMk id="16418" creationId="{00000000-0000-0000-0000-000000000000}"/>
          </ac:grpSpMkLst>
        </pc:grpChg>
      </pc:sldChg>
      <pc:sldChg chg="modSp mod modNotes">
        <pc:chgData name="Melanie David-Feveck" userId="9e4d456e-893c-4367-b601-72fce04ebd6b" providerId="ADAL" clId="{3ACA8FE8-1D21-417D-9FF4-A524A06C4446}" dt="2023-05-16T10:57:26.534" v="411" actId="1076"/>
        <pc:sldMkLst>
          <pc:docMk/>
          <pc:sldMk cId="1624182769" sldId="264"/>
        </pc:sldMkLst>
        <pc:spChg chg="mod">
          <ac:chgData name="Melanie David-Feveck" userId="9e4d456e-893c-4367-b601-72fce04ebd6b" providerId="ADAL" clId="{3ACA8FE8-1D21-417D-9FF4-A524A06C4446}" dt="2023-05-16T10:57:26.534" v="411" actId="1076"/>
          <ac:spMkLst>
            <pc:docMk/>
            <pc:sldMk cId="1624182769" sldId="264"/>
            <ac:spMk id="12290" creationId="{00000000-0000-0000-0000-000000000000}"/>
          </ac:spMkLst>
        </pc:spChg>
        <pc:spChg chg="mod">
          <ac:chgData name="Melanie David-Feveck" userId="9e4d456e-893c-4367-b601-72fce04ebd6b" providerId="ADAL" clId="{3ACA8FE8-1D21-417D-9FF4-A524A06C4446}" dt="2023-05-16T10:45:05.964" v="0"/>
          <ac:spMkLst>
            <pc:docMk/>
            <pc:sldMk cId="1624182769" sldId="264"/>
            <ac:spMk id="18434" creationId="{00000000-0000-0000-0000-000000000000}"/>
          </ac:spMkLst>
        </pc:spChg>
      </pc:sldChg>
      <pc:sldChg chg="modSp mod modNotes">
        <pc:chgData name="Melanie David-Feveck" userId="9e4d456e-893c-4367-b601-72fce04ebd6b" providerId="ADAL" clId="{3ACA8FE8-1D21-417D-9FF4-A524A06C4446}" dt="2023-05-16T11:07:41.043" v="425" actId="14100"/>
        <pc:sldMkLst>
          <pc:docMk/>
          <pc:sldMk cId="3644185785" sldId="267"/>
        </pc:sldMkLst>
        <pc:spChg chg="mod">
          <ac:chgData name="Melanie David-Feveck" userId="9e4d456e-893c-4367-b601-72fce04ebd6b" providerId="ADAL" clId="{3ACA8FE8-1D21-417D-9FF4-A524A06C4446}" dt="2023-05-16T10:45:05.964" v="0"/>
          <ac:spMkLst>
            <pc:docMk/>
            <pc:sldMk cId="3644185785" sldId="267"/>
            <ac:spMk id="2" creationId="{00000000-0000-0000-0000-000000000000}"/>
          </ac:spMkLst>
        </pc:spChg>
        <pc:spChg chg="mod">
          <ac:chgData name="Melanie David-Feveck" userId="9e4d456e-893c-4367-b601-72fce04ebd6b" providerId="ADAL" clId="{3ACA8FE8-1D21-417D-9FF4-A524A06C4446}" dt="2023-05-16T11:07:41.043" v="425" actId="14100"/>
          <ac:spMkLst>
            <pc:docMk/>
            <pc:sldMk cId="3644185785" sldId="267"/>
            <ac:spMk id="24578" creationId="{00000000-0000-0000-0000-000000000000}"/>
          </ac:spMkLst>
        </pc:spChg>
      </pc:sldChg>
      <pc:sldChg chg="modSp mod modNotes">
        <pc:chgData name="Melanie David-Feveck" userId="9e4d456e-893c-4367-b601-72fce04ebd6b" providerId="ADAL" clId="{3ACA8FE8-1D21-417D-9FF4-A524A06C4446}" dt="2023-05-16T11:07:56.845" v="429" actId="14100"/>
        <pc:sldMkLst>
          <pc:docMk/>
          <pc:sldMk cId="938518853" sldId="268"/>
        </pc:sldMkLst>
        <pc:spChg chg="mod">
          <ac:chgData name="Melanie David-Feveck" userId="9e4d456e-893c-4367-b601-72fce04ebd6b" providerId="ADAL" clId="{3ACA8FE8-1D21-417D-9FF4-A524A06C4446}" dt="2023-05-16T10:45:05.964" v="0"/>
          <ac:spMkLst>
            <pc:docMk/>
            <pc:sldMk cId="938518853" sldId="268"/>
            <ac:spMk id="14338" creationId="{00000000-0000-0000-0000-000000000000}"/>
          </ac:spMkLst>
        </pc:spChg>
        <pc:spChg chg="mod">
          <ac:chgData name="Melanie David-Feveck" userId="9e4d456e-893c-4367-b601-72fce04ebd6b" providerId="ADAL" clId="{3ACA8FE8-1D21-417D-9FF4-A524A06C4446}" dt="2023-05-16T11:07:56.845" v="429" actId="14100"/>
          <ac:spMkLst>
            <pc:docMk/>
            <pc:sldMk cId="938518853" sldId="268"/>
            <ac:spMk id="26626" creationId="{00000000-0000-0000-0000-000000000000}"/>
          </ac:spMkLst>
        </pc:spChg>
      </pc:sldChg>
      <pc:sldChg chg="modSp">
        <pc:chgData name="Melanie David-Feveck" userId="9e4d456e-893c-4367-b601-72fce04ebd6b" providerId="ADAL" clId="{3ACA8FE8-1D21-417D-9FF4-A524A06C4446}" dt="2023-05-16T10:45:05.964" v="0"/>
        <pc:sldMkLst>
          <pc:docMk/>
          <pc:sldMk cId="2280726427" sldId="269"/>
        </pc:sldMkLst>
        <pc:spChg chg="mod">
          <ac:chgData name="Melanie David-Feveck" userId="9e4d456e-893c-4367-b601-72fce04ebd6b" providerId="ADAL" clId="{3ACA8FE8-1D21-417D-9FF4-A524A06C4446}" dt="2023-05-16T10:45:05.964" v="0"/>
          <ac:spMkLst>
            <pc:docMk/>
            <pc:sldMk cId="2280726427" sldId="269"/>
            <ac:spMk id="2" creationId="{5F30CFA7-E626-43FD-919E-F9F0EA055A5E}"/>
          </ac:spMkLst>
        </pc:spChg>
        <pc:spChg chg="mod">
          <ac:chgData name="Melanie David-Feveck" userId="9e4d456e-893c-4367-b601-72fce04ebd6b" providerId="ADAL" clId="{3ACA8FE8-1D21-417D-9FF4-A524A06C4446}" dt="2023-05-16T10:45:05.964" v="0"/>
          <ac:spMkLst>
            <pc:docMk/>
            <pc:sldMk cId="2280726427" sldId="269"/>
            <ac:spMk id="7" creationId="{00000000-0000-0000-0000-000000000000}"/>
          </ac:spMkLst>
        </pc:spChg>
      </pc:sldChg>
      <pc:sldChg chg="modSp mod">
        <pc:chgData name="Melanie David-Feveck" userId="9e4d456e-893c-4367-b601-72fce04ebd6b" providerId="ADAL" clId="{3ACA8FE8-1D21-417D-9FF4-A524A06C4446}" dt="2023-05-16T10:57:32.789" v="412" actId="1076"/>
        <pc:sldMkLst>
          <pc:docMk/>
          <pc:sldMk cId="1425106436" sldId="270"/>
        </pc:sldMkLst>
        <pc:spChg chg="mod">
          <ac:chgData name="Melanie David-Feveck" userId="9e4d456e-893c-4367-b601-72fce04ebd6b" providerId="ADAL" clId="{3ACA8FE8-1D21-417D-9FF4-A524A06C4446}" dt="2023-05-16T10:57:32.789" v="412" actId="1076"/>
          <ac:spMkLst>
            <pc:docMk/>
            <pc:sldMk cId="1425106436" sldId="270"/>
            <ac:spMk id="2" creationId="{00000000-0000-0000-0000-000000000000}"/>
          </ac:spMkLst>
        </pc:spChg>
      </pc:sldChg>
      <pc:sldChg chg="modSp mod">
        <pc:chgData name="Melanie David-Feveck" userId="9e4d456e-893c-4367-b601-72fce04ebd6b" providerId="ADAL" clId="{3ACA8FE8-1D21-417D-9FF4-A524A06C4446}" dt="2023-05-16T10:52:26.116" v="352" actId="1036"/>
        <pc:sldMkLst>
          <pc:docMk/>
          <pc:sldMk cId="2335017505" sldId="271"/>
        </pc:sldMkLst>
        <pc:spChg chg="mod">
          <ac:chgData name="Melanie David-Feveck" userId="9e4d456e-893c-4367-b601-72fce04ebd6b" providerId="ADAL" clId="{3ACA8FE8-1D21-417D-9FF4-A524A06C4446}" dt="2023-05-16T10:52:26.116" v="352" actId="1036"/>
          <ac:spMkLst>
            <pc:docMk/>
            <pc:sldMk cId="2335017505" sldId="271"/>
            <ac:spMk id="2" creationId="{00000000-0000-0000-0000-000000000000}"/>
          </ac:spMkLst>
        </pc:spChg>
      </pc:sldChg>
      <pc:sldChg chg="modSp modNotes">
        <pc:chgData name="Melanie David-Feveck" userId="9e4d456e-893c-4367-b601-72fce04ebd6b" providerId="ADAL" clId="{3ACA8FE8-1D21-417D-9FF4-A524A06C4446}" dt="2023-05-16T10:45:05.964" v="0"/>
        <pc:sldMkLst>
          <pc:docMk/>
          <pc:sldMk cId="2083288103" sldId="272"/>
        </pc:sldMkLst>
        <pc:spChg chg="mod">
          <ac:chgData name="Melanie David-Feveck" userId="9e4d456e-893c-4367-b601-72fce04ebd6b" providerId="ADAL" clId="{3ACA8FE8-1D21-417D-9FF4-A524A06C4446}" dt="2023-05-16T10:45:05.964" v="0"/>
          <ac:spMkLst>
            <pc:docMk/>
            <pc:sldMk cId="2083288103" sldId="272"/>
            <ac:spMk id="8" creationId="{BD378026-B6F6-4969-903F-36C07FDEED9E}"/>
          </ac:spMkLst>
        </pc:spChg>
        <pc:spChg chg="mod">
          <ac:chgData name="Melanie David-Feveck" userId="9e4d456e-893c-4367-b601-72fce04ebd6b" providerId="ADAL" clId="{3ACA8FE8-1D21-417D-9FF4-A524A06C4446}" dt="2023-05-16T10:45:05.964" v="0"/>
          <ac:spMkLst>
            <pc:docMk/>
            <pc:sldMk cId="2083288103" sldId="272"/>
            <ac:spMk id="9" creationId="{D4908EA3-66E3-409B-8580-F2D5101CBDD0}"/>
          </ac:spMkLst>
        </pc:spChg>
      </pc:sldChg>
      <pc:sldChg chg="modSp mod modNotes">
        <pc:chgData name="Melanie David-Feveck" userId="9e4d456e-893c-4367-b601-72fce04ebd6b" providerId="ADAL" clId="{3ACA8FE8-1D21-417D-9FF4-A524A06C4446}" dt="2023-05-16T10:58:44.436" v="422" actId="1076"/>
        <pc:sldMkLst>
          <pc:docMk/>
          <pc:sldMk cId="1825693956" sldId="273"/>
        </pc:sldMkLst>
        <pc:spChg chg="mod">
          <ac:chgData name="Melanie David-Feveck" userId="9e4d456e-893c-4367-b601-72fce04ebd6b" providerId="ADAL" clId="{3ACA8FE8-1D21-417D-9FF4-A524A06C4446}" dt="2023-05-16T10:58:12.989" v="416" actId="1076"/>
          <ac:spMkLst>
            <pc:docMk/>
            <pc:sldMk cId="1825693956" sldId="273"/>
            <ac:spMk id="8" creationId="{AD659A96-5755-41EE-A4CE-719EA2F9C954}"/>
          </ac:spMkLst>
        </pc:spChg>
        <pc:spChg chg="mod">
          <ac:chgData name="Melanie David-Feveck" userId="9e4d456e-893c-4367-b601-72fce04ebd6b" providerId="ADAL" clId="{3ACA8FE8-1D21-417D-9FF4-A524A06C4446}" dt="2023-05-16T10:58:39.471" v="421" actId="1076"/>
          <ac:spMkLst>
            <pc:docMk/>
            <pc:sldMk cId="1825693956" sldId="273"/>
            <ac:spMk id="9" creationId="{8F4EA930-29CD-463E-A2E2-A89810E7ECEB}"/>
          </ac:spMkLst>
        </pc:spChg>
        <pc:spChg chg="mod">
          <ac:chgData name="Melanie David-Feveck" userId="9e4d456e-893c-4367-b601-72fce04ebd6b" providerId="ADAL" clId="{3ACA8FE8-1D21-417D-9FF4-A524A06C4446}" dt="2023-05-16T10:58:34.103" v="420" actId="20577"/>
          <ac:spMkLst>
            <pc:docMk/>
            <pc:sldMk cId="1825693956" sldId="273"/>
            <ac:spMk id="10" creationId="{CB45C47C-3713-43C1-8E82-61EDE4D48B7D}"/>
          </ac:spMkLst>
        </pc:spChg>
        <pc:spChg chg="mod">
          <ac:chgData name="Melanie David-Feveck" userId="9e4d456e-893c-4367-b601-72fce04ebd6b" providerId="ADAL" clId="{3ACA8FE8-1D21-417D-9FF4-A524A06C4446}" dt="2023-05-16T10:58:44.436" v="422" actId="1076"/>
          <ac:spMkLst>
            <pc:docMk/>
            <pc:sldMk cId="1825693956" sldId="273"/>
            <ac:spMk id="11" creationId="{DBA03207-CC1F-463C-8FE0-3DCE2BE466CC}"/>
          </ac:spMkLst>
        </pc:spChg>
      </pc:sldChg>
      <pc:sldMasterChg chg="modSp modSldLayout">
        <pc:chgData name="Melanie David-Feveck" userId="9e4d456e-893c-4367-b601-72fce04ebd6b" providerId="ADAL" clId="{3ACA8FE8-1D21-417D-9FF4-A524A06C4446}" dt="2023-05-16T11:33:29.026" v="463"/>
        <pc:sldMasterMkLst>
          <pc:docMk/>
          <pc:sldMasterMk cId="1459543932" sldId="2147483648"/>
        </pc:sldMasterMkLst>
        <pc:spChg chg="mod">
          <ac:chgData name="Melanie David-Feveck" userId="9e4d456e-893c-4367-b601-72fce04ebd6b" providerId="ADAL" clId="{3ACA8FE8-1D21-417D-9FF4-A524A06C4446}" dt="2023-05-16T10:45:05.964" v="0"/>
          <ac:spMkLst>
            <pc:docMk/>
            <pc:sldMasterMk cId="1459543932" sldId="2147483648"/>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ac:spMk id="3"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ac:spMk id="4"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ac:spMk id="5"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ac:spMk id="6" creationId="{00000000-0000-0000-0000-000000000000}"/>
          </ac:spMkLst>
        </pc:spChg>
        <pc:sldLayoutChg chg="modSp mod">
          <pc:chgData name="Melanie David-Feveck" userId="9e4d456e-893c-4367-b601-72fce04ebd6b" providerId="ADAL" clId="{3ACA8FE8-1D21-417D-9FF4-A524A06C4446}" dt="2023-05-16T11:30:18.994" v="444" actId="1036"/>
          <pc:sldLayoutMkLst>
            <pc:docMk/>
            <pc:sldMasterMk cId="1459543932" sldId="2147483648"/>
            <pc:sldLayoutMk cId="3429746488" sldId="2147483649"/>
          </pc:sldLayoutMkLst>
          <pc:spChg chg="mod">
            <ac:chgData name="Melanie David-Feveck" userId="9e4d456e-893c-4367-b601-72fce04ebd6b" providerId="ADAL" clId="{3ACA8FE8-1D21-417D-9FF4-A524A06C4446}" dt="2023-05-16T10:45:05.964" v="0"/>
            <ac:spMkLst>
              <pc:docMk/>
              <pc:sldMasterMk cId="1459543932" sldId="2147483648"/>
              <pc:sldLayoutMk cId="3429746488" sldId="2147483649"/>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3429746488" sldId="2147483649"/>
              <ac:spMk id="3" creationId="{00000000-0000-0000-0000-000000000000}"/>
            </ac:spMkLst>
          </pc:spChg>
          <pc:picChg chg="mod">
            <ac:chgData name="Melanie David-Feveck" userId="9e4d456e-893c-4367-b601-72fce04ebd6b" providerId="ADAL" clId="{3ACA8FE8-1D21-417D-9FF4-A524A06C4446}" dt="2023-05-16T11:09:54.865" v="434" actId="1076"/>
            <ac:picMkLst>
              <pc:docMk/>
              <pc:sldMasterMk cId="1459543932" sldId="2147483648"/>
              <pc:sldLayoutMk cId="3429746488" sldId="2147483649"/>
              <ac:picMk id="7" creationId="{240428E0-F9B8-4D51-BCD9-38D173CEEAA8}"/>
            </ac:picMkLst>
          </pc:picChg>
          <pc:picChg chg="mod">
            <ac:chgData name="Melanie David-Feveck" userId="9e4d456e-893c-4367-b601-72fce04ebd6b" providerId="ADAL" clId="{3ACA8FE8-1D21-417D-9FF4-A524A06C4446}" dt="2023-05-16T11:10:09.628" v="437" actId="1076"/>
            <ac:picMkLst>
              <pc:docMk/>
              <pc:sldMasterMk cId="1459543932" sldId="2147483648"/>
              <pc:sldLayoutMk cId="3429746488" sldId="2147483649"/>
              <ac:picMk id="9" creationId="{2D49DCFC-8D31-410F-87F8-1D4828BD389D}"/>
            </ac:picMkLst>
          </pc:picChg>
          <pc:picChg chg="mod">
            <ac:chgData name="Melanie David-Feveck" userId="9e4d456e-893c-4367-b601-72fce04ebd6b" providerId="ADAL" clId="{3ACA8FE8-1D21-417D-9FF4-A524A06C4446}" dt="2023-05-16T11:10:20.927" v="439" actId="1076"/>
            <ac:picMkLst>
              <pc:docMk/>
              <pc:sldMasterMk cId="1459543932" sldId="2147483648"/>
              <pc:sldLayoutMk cId="3429746488" sldId="2147483649"/>
              <ac:picMk id="11" creationId="{6BBA272F-7B82-4E6A-925D-B496979362F8}"/>
            </ac:picMkLst>
          </pc:picChg>
          <pc:picChg chg="mod">
            <ac:chgData name="Melanie David-Feveck" userId="9e4d456e-893c-4367-b601-72fce04ebd6b" providerId="ADAL" clId="{3ACA8FE8-1D21-417D-9FF4-A524A06C4446}" dt="2023-05-16T11:30:11.014" v="443" actId="1035"/>
            <ac:picMkLst>
              <pc:docMk/>
              <pc:sldMasterMk cId="1459543932" sldId="2147483648"/>
              <pc:sldLayoutMk cId="3429746488" sldId="2147483649"/>
              <ac:picMk id="12" creationId="{6CF50C12-F3EA-4BEF-B3BF-76B224D1FFE8}"/>
            </ac:picMkLst>
          </pc:picChg>
          <pc:picChg chg="mod">
            <ac:chgData name="Melanie David-Feveck" userId="9e4d456e-893c-4367-b601-72fce04ebd6b" providerId="ADAL" clId="{3ACA8FE8-1D21-417D-9FF4-A524A06C4446}" dt="2023-05-16T11:09:46.443" v="433" actId="1076"/>
            <ac:picMkLst>
              <pc:docMk/>
              <pc:sldMasterMk cId="1459543932" sldId="2147483648"/>
              <pc:sldLayoutMk cId="3429746488" sldId="2147483649"/>
              <ac:picMk id="13" creationId="{83094F2E-F536-4B56-926A-ABCB8C14034C}"/>
            </ac:picMkLst>
          </pc:picChg>
          <pc:picChg chg="mod">
            <ac:chgData name="Melanie David-Feveck" userId="9e4d456e-893c-4367-b601-72fce04ebd6b" providerId="ADAL" clId="{3ACA8FE8-1D21-417D-9FF4-A524A06C4446}" dt="2023-05-16T11:30:18.994" v="444" actId="1036"/>
            <ac:picMkLst>
              <pc:docMk/>
              <pc:sldMasterMk cId="1459543932" sldId="2147483648"/>
              <pc:sldLayoutMk cId="3429746488" sldId="2147483649"/>
              <ac:picMk id="14" creationId="{8C77A557-8CDF-4738-B5D6-B8179720DECB}"/>
            </ac:picMkLst>
          </pc:picChg>
          <pc:picChg chg="mod">
            <ac:chgData name="Melanie David-Feveck" userId="9e4d456e-893c-4367-b601-72fce04ebd6b" providerId="ADAL" clId="{3ACA8FE8-1D21-417D-9FF4-A524A06C4446}" dt="2023-05-16T11:10:11.718" v="438" actId="1076"/>
            <ac:picMkLst>
              <pc:docMk/>
              <pc:sldMasterMk cId="1459543932" sldId="2147483648"/>
              <pc:sldLayoutMk cId="3429746488" sldId="2147483649"/>
              <ac:picMk id="15" creationId="{06181866-5FFB-4F7B-B0F3-5AFC7F9353AA}"/>
            </ac:picMkLst>
          </pc:picChg>
        </pc:sldLayoutChg>
        <pc:sldLayoutChg chg="addSp delSp modSp mod">
          <pc:chgData name="Melanie David-Feveck" userId="9e4d456e-893c-4367-b601-72fce04ebd6b" providerId="ADAL" clId="{3ACA8FE8-1D21-417D-9FF4-A524A06C4446}" dt="2023-05-16T11:31:50.781" v="453"/>
          <pc:sldLayoutMkLst>
            <pc:docMk/>
            <pc:sldMasterMk cId="1459543932" sldId="2147483648"/>
            <pc:sldLayoutMk cId="2679288799" sldId="2147483650"/>
          </pc:sldLayoutMkLst>
          <pc:picChg chg="del mod">
            <ac:chgData name="Melanie David-Feveck" userId="9e4d456e-893c-4367-b601-72fce04ebd6b" providerId="ADAL" clId="{3ACA8FE8-1D21-417D-9FF4-A524A06C4446}" dt="2023-05-16T11:31:26.979" v="446" actId="478"/>
            <ac:picMkLst>
              <pc:docMk/>
              <pc:sldMasterMk cId="1459543932" sldId="2147483648"/>
              <pc:sldLayoutMk cId="2679288799" sldId="2147483650"/>
              <ac:picMk id="7" creationId="{8E94B41A-81A9-4E30-B5D4-5CC65D9FE7D7}"/>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8" creationId="{86C4DADF-24FE-6577-338A-297BD1654993}"/>
            </ac:picMkLst>
          </pc:picChg>
          <pc:picChg chg="del mod">
            <ac:chgData name="Melanie David-Feveck" userId="9e4d456e-893c-4367-b601-72fce04ebd6b" providerId="ADAL" clId="{3ACA8FE8-1D21-417D-9FF4-A524A06C4446}" dt="2023-05-16T11:31:31.487" v="450" actId="478"/>
            <ac:picMkLst>
              <pc:docMk/>
              <pc:sldMasterMk cId="1459543932" sldId="2147483648"/>
              <pc:sldLayoutMk cId="2679288799" sldId="2147483650"/>
              <ac:picMk id="9" creationId="{289B0CCD-0C01-4C97-BB6A-54A7C517A00E}"/>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10" creationId="{C8FA9268-7118-AFAD-4ACB-E30EF27862FF}"/>
            </ac:picMkLst>
          </pc:picChg>
          <pc:picChg chg="del mod">
            <ac:chgData name="Melanie David-Feveck" userId="9e4d456e-893c-4367-b601-72fce04ebd6b" providerId="ADAL" clId="{3ACA8FE8-1D21-417D-9FF4-A524A06C4446}" dt="2023-05-16T11:31:32.843" v="451" actId="478"/>
            <ac:picMkLst>
              <pc:docMk/>
              <pc:sldMasterMk cId="1459543932" sldId="2147483648"/>
              <pc:sldLayoutMk cId="2679288799" sldId="2147483650"/>
              <ac:picMk id="11" creationId="{97D36EBA-E6FA-41D4-842C-8BCF633F7CFF}"/>
            </ac:picMkLst>
          </pc:picChg>
          <pc:picChg chg="del mod">
            <ac:chgData name="Melanie David-Feveck" userId="9e4d456e-893c-4367-b601-72fce04ebd6b" providerId="ADAL" clId="{3ACA8FE8-1D21-417D-9FF4-A524A06C4446}" dt="2023-05-16T11:31:28.236" v="447" actId="478"/>
            <ac:picMkLst>
              <pc:docMk/>
              <pc:sldMasterMk cId="1459543932" sldId="2147483648"/>
              <pc:sldLayoutMk cId="2679288799" sldId="2147483650"/>
              <ac:picMk id="12" creationId="{EC7432AE-2D00-4B44-8C06-B5E43F3F93D8}"/>
            </ac:picMkLst>
          </pc:picChg>
          <pc:picChg chg="del mod">
            <ac:chgData name="Melanie David-Feveck" userId="9e4d456e-893c-4367-b601-72fce04ebd6b" providerId="ADAL" clId="{3ACA8FE8-1D21-417D-9FF4-A524A06C4446}" dt="2023-05-16T11:31:33.570" v="452" actId="478"/>
            <ac:picMkLst>
              <pc:docMk/>
              <pc:sldMasterMk cId="1459543932" sldId="2147483648"/>
              <pc:sldLayoutMk cId="2679288799" sldId="2147483650"/>
              <ac:picMk id="13" creationId="{D4BAB420-5D65-40E7-93E2-D52F129E685D}"/>
            </ac:picMkLst>
          </pc:picChg>
          <pc:picChg chg="del mod">
            <ac:chgData name="Melanie David-Feveck" userId="9e4d456e-893c-4367-b601-72fce04ebd6b" providerId="ADAL" clId="{3ACA8FE8-1D21-417D-9FF4-A524A06C4446}" dt="2023-05-16T11:31:28.819" v="448" actId="478"/>
            <ac:picMkLst>
              <pc:docMk/>
              <pc:sldMasterMk cId="1459543932" sldId="2147483648"/>
              <pc:sldLayoutMk cId="2679288799" sldId="2147483650"/>
              <ac:picMk id="14" creationId="{58167C75-E555-F49A-3BCB-D9024D910A27}"/>
            </ac:picMkLst>
          </pc:picChg>
          <pc:picChg chg="del mod">
            <ac:chgData name="Melanie David-Feveck" userId="9e4d456e-893c-4367-b601-72fce04ebd6b" providerId="ADAL" clId="{3ACA8FE8-1D21-417D-9FF4-A524A06C4446}" dt="2023-05-16T11:31:29.376" v="449" actId="478"/>
            <ac:picMkLst>
              <pc:docMk/>
              <pc:sldMasterMk cId="1459543932" sldId="2147483648"/>
              <pc:sldLayoutMk cId="2679288799" sldId="2147483650"/>
              <ac:picMk id="15" creationId="{F35F021B-1013-A2B2-A650-DDEF66E0BCB0}"/>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16" creationId="{6941E6BA-C394-FEAA-224C-FCCD1D070029}"/>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17" creationId="{DF8E8C9B-66DF-381E-7843-124491D80270}"/>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18" creationId="{78A180A9-45E6-4DA3-0AAA-E5973755D6AE}"/>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19" creationId="{CE85C863-B268-E935-9C4D-9FE284B76C7B}"/>
            </ac:picMkLst>
          </pc:picChg>
          <pc:picChg chg="add mod">
            <ac:chgData name="Melanie David-Feveck" userId="9e4d456e-893c-4367-b601-72fce04ebd6b" providerId="ADAL" clId="{3ACA8FE8-1D21-417D-9FF4-A524A06C4446}" dt="2023-05-16T11:31:50.781" v="453"/>
            <ac:picMkLst>
              <pc:docMk/>
              <pc:sldMasterMk cId="1459543932" sldId="2147483648"/>
              <pc:sldLayoutMk cId="2679288799" sldId="2147483650"/>
              <ac:picMk id="20" creationId="{3D28CF47-EF38-923E-091C-9FC1C927840B}"/>
            </ac:picMkLst>
          </pc:picChg>
        </pc:sldLayoutChg>
        <pc:sldLayoutChg chg="modSp">
          <pc:chgData name="Melanie David-Feveck" userId="9e4d456e-893c-4367-b601-72fce04ebd6b" providerId="ADAL" clId="{3ACA8FE8-1D21-417D-9FF4-A524A06C4446}" dt="2023-05-16T10:45:05.964" v="0"/>
          <pc:sldLayoutMkLst>
            <pc:docMk/>
            <pc:sldMasterMk cId="1459543932" sldId="2147483648"/>
            <pc:sldLayoutMk cId="999695329" sldId="2147483651"/>
          </pc:sldLayoutMkLst>
          <pc:spChg chg="mod">
            <ac:chgData name="Melanie David-Feveck" userId="9e4d456e-893c-4367-b601-72fce04ebd6b" providerId="ADAL" clId="{3ACA8FE8-1D21-417D-9FF4-A524A06C4446}" dt="2023-05-16T10:45:05.964" v="0"/>
            <ac:spMkLst>
              <pc:docMk/>
              <pc:sldMasterMk cId="1459543932" sldId="2147483648"/>
              <pc:sldLayoutMk cId="999695329" sldId="2147483651"/>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999695329" sldId="2147483651"/>
              <ac:spMk id="3" creationId="{00000000-0000-0000-0000-000000000000}"/>
            </ac:spMkLst>
          </pc:spChg>
        </pc:sldLayoutChg>
        <pc:sldLayoutChg chg="addSp delSp modSp mod">
          <pc:chgData name="Melanie David-Feveck" userId="9e4d456e-893c-4367-b601-72fce04ebd6b" providerId="ADAL" clId="{3ACA8FE8-1D21-417D-9FF4-A524A06C4446}" dt="2023-05-16T11:32:11.663" v="455"/>
          <pc:sldLayoutMkLst>
            <pc:docMk/>
            <pc:sldMasterMk cId="1459543932" sldId="2147483648"/>
            <pc:sldLayoutMk cId="850139319" sldId="2147483652"/>
          </pc:sldLayoutMkLst>
          <pc:spChg chg="mod">
            <ac:chgData name="Melanie David-Feveck" userId="9e4d456e-893c-4367-b601-72fce04ebd6b" providerId="ADAL" clId="{3ACA8FE8-1D21-417D-9FF4-A524A06C4446}" dt="2023-05-16T10:45:05.964" v="0"/>
            <ac:spMkLst>
              <pc:docMk/>
              <pc:sldMasterMk cId="1459543932" sldId="2147483648"/>
              <pc:sldLayoutMk cId="850139319" sldId="2147483652"/>
              <ac:spMk id="3"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850139319" sldId="2147483652"/>
              <ac:spMk id="4" creationId="{00000000-0000-0000-0000-000000000000}"/>
            </ac:spMkLst>
          </pc:sp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8" creationId="{CD9117B2-EC0C-4AA6-BB85-383CC0CE5442}"/>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9" creationId="{52682584-9B08-4A9B-B237-1DCDDC6C45BC}"/>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10" creationId="{FBED2A92-5884-40AE-95F4-22A563E0500F}"/>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11" creationId="{BA2E054D-25AF-485C-B0D3-EABEA072BA87}"/>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12" creationId="{C7D770CD-3E32-4824-BB09-F64DF0BF5C18}"/>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13" creationId="{C099B11A-976C-4C41-A6BA-84EF74B0413F}"/>
            </ac:picMkLst>
          </pc:picChg>
          <pc:picChg chg="del mod">
            <ac:chgData name="Melanie David-Feveck" userId="9e4d456e-893c-4367-b601-72fce04ebd6b" providerId="ADAL" clId="{3ACA8FE8-1D21-417D-9FF4-A524A06C4446}" dt="2023-05-16T11:32:07.408" v="454" actId="478"/>
            <ac:picMkLst>
              <pc:docMk/>
              <pc:sldMasterMk cId="1459543932" sldId="2147483648"/>
              <pc:sldLayoutMk cId="850139319" sldId="2147483652"/>
              <ac:picMk id="14" creationId="{4C86B406-E69E-462A-811A-3341A6A2BB48}"/>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15" creationId="{DE67730E-FB59-524A-50D5-EA364D14E32C}"/>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16" creationId="{2488AABD-4415-8157-BC2A-24EF9375DDB8}"/>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17" creationId="{20166D6D-47E0-952B-4F64-20FD4409E872}"/>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18" creationId="{6F9989CC-4339-D148-3492-3664829C1A41}"/>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19" creationId="{0687E45F-2CFA-104B-A70F-C5466622534D}"/>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20" creationId="{9F4077D4-39A1-6622-771E-BE696D529321}"/>
            </ac:picMkLst>
          </pc:picChg>
          <pc:picChg chg="add mod">
            <ac:chgData name="Melanie David-Feveck" userId="9e4d456e-893c-4367-b601-72fce04ebd6b" providerId="ADAL" clId="{3ACA8FE8-1D21-417D-9FF4-A524A06C4446}" dt="2023-05-16T11:32:11.663" v="455"/>
            <ac:picMkLst>
              <pc:docMk/>
              <pc:sldMasterMk cId="1459543932" sldId="2147483648"/>
              <pc:sldLayoutMk cId="850139319" sldId="2147483652"/>
              <ac:picMk id="21" creationId="{0ACA12BD-6527-E847-CA34-EA3B56B2465D}"/>
            </ac:picMkLst>
          </pc:picChg>
        </pc:sldLayoutChg>
        <pc:sldLayoutChg chg="modSp">
          <pc:chgData name="Melanie David-Feveck" userId="9e4d456e-893c-4367-b601-72fce04ebd6b" providerId="ADAL" clId="{3ACA8FE8-1D21-417D-9FF4-A524A06C4446}" dt="2023-05-16T10:45:05.964" v="0"/>
          <pc:sldLayoutMkLst>
            <pc:docMk/>
            <pc:sldMasterMk cId="1459543932" sldId="2147483648"/>
            <pc:sldLayoutMk cId="844619789" sldId="2147483653"/>
          </pc:sldLayoutMkLst>
          <pc:spChg chg="mod">
            <ac:chgData name="Melanie David-Feveck" userId="9e4d456e-893c-4367-b601-72fce04ebd6b" providerId="ADAL" clId="{3ACA8FE8-1D21-417D-9FF4-A524A06C4446}" dt="2023-05-16T10:45:05.964" v="0"/>
            <ac:spMkLst>
              <pc:docMk/>
              <pc:sldMasterMk cId="1459543932" sldId="2147483648"/>
              <pc:sldLayoutMk cId="844619789" sldId="2147483653"/>
              <ac:spMk id="3"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844619789" sldId="2147483653"/>
              <ac:spMk id="4"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844619789" sldId="2147483653"/>
              <ac:spMk id="5"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844619789" sldId="2147483653"/>
              <ac:spMk id="6" creationId="{00000000-0000-0000-0000-000000000000}"/>
            </ac:spMkLst>
          </pc:spChg>
        </pc:sldLayoutChg>
        <pc:sldLayoutChg chg="addSp delSp modSp mod">
          <pc:chgData name="Melanie David-Feveck" userId="9e4d456e-893c-4367-b601-72fce04ebd6b" providerId="ADAL" clId="{3ACA8FE8-1D21-417D-9FF4-A524A06C4446}" dt="2023-05-16T11:32:41.342" v="457"/>
          <pc:sldLayoutMkLst>
            <pc:docMk/>
            <pc:sldMasterMk cId="1459543932" sldId="2147483648"/>
            <pc:sldLayoutMk cId="3680968962" sldId="2147483654"/>
          </pc:sldLayoutMkLst>
          <pc:spChg chg="del">
            <ac:chgData name="Melanie David-Feveck" userId="9e4d456e-893c-4367-b601-72fce04ebd6b" providerId="ADAL" clId="{3ACA8FE8-1D21-417D-9FF4-A524A06C4446}" dt="2023-05-16T11:32:38.233" v="456" actId="478"/>
            <ac:spMkLst>
              <pc:docMk/>
              <pc:sldMasterMk cId="1459543932" sldId="2147483648"/>
              <pc:sldLayoutMk cId="3680968962" sldId="2147483654"/>
              <ac:spMk id="4" creationId="{00000000-0000-0000-0000-000000000000}"/>
            </ac:spMkLst>
          </pc:sp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6" creationId="{415A1AB4-5822-4170-903C-D916FFC67EAA}"/>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7" creationId="{E96CA3F2-7A0B-44F0-9631-1A3AEAC699C8}"/>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8" creationId="{1E87166E-078D-4F64-B135-839E1F26731B}"/>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9" creationId="{2E63E1D6-7467-415B-9B77-B308773A6953}"/>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10" creationId="{F203D742-442E-4D7C-86A3-9D5C2E79A0D0}"/>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11" creationId="{25EFF99D-F83D-4B10-A2C1-C74D98D1BC32}"/>
            </ac:picMkLst>
          </pc:picChg>
          <pc:picChg chg="del mod">
            <ac:chgData name="Melanie David-Feveck" userId="9e4d456e-893c-4367-b601-72fce04ebd6b" providerId="ADAL" clId="{3ACA8FE8-1D21-417D-9FF4-A524A06C4446}" dt="2023-05-16T11:32:38.233" v="456" actId="478"/>
            <ac:picMkLst>
              <pc:docMk/>
              <pc:sldMasterMk cId="1459543932" sldId="2147483648"/>
              <pc:sldLayoutMk cId="3680968962" sldId="2147483654"/>
              <ac:picMk id="12" creationId="{C920B6D4-DB1E-4A71-8E59-3EE9B446C2F8}"/>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3" creationId="{A86D5B5D-AEC3-92AE-99D7-AC16DF70C730}"/>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4" creationId="{52D11BCB-D742-DA43-1414-5391426F95B8}"/>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5" creationId="{066DE944-C766-D03B-E80E-03C2C5EC8FF1}"/>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6" creationId="{7D917D62-9FE8-0402-3527-0D082FB97F15}"/>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7" creationId="{F17714AF-D211-DC1A-1778-52A61CFF7837}"/>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8" creationId="{12F17583-3B8C-6ED2-C217-3E337B0355F5}"/>
            </ac:picMkLst>
          </pc:picChg>
          <pc:picChg chg="add mod">
            <ac:chgData name="Melanie David-Feveck" userId="9e4d456e-893c-4367-b601-72fce04ebd6b" providerId="ADAL" clId="{3ACA8FE8-1D21-417D-9FF4-A524A06C4446}" dt="2023-05-16T11:32:41.342" v="457"/>
            <ac:picMkLst>
              <pc:docMk/>
              <pc:sldMasterMk cId="1459543932" sldId="2147483648"/>
              <pc:sldLayoutMk cId="3680968962" sldId="2147483654"/>
              <ac:picMk id="19" creationId="{191A7147-10B9-7338-073C-FAA111F411C1}"/>
            </ac:picMkLst>
          </pc:picChg>
        </pc:sldLayoutChg>
        <pc:sldLayoutChg chg="addSp delSp modSp mod">
          <pc:chgData name="Melanie David-Feveck" userId="9e4d456e-893c-4367-b601-72fce04ebd6b" providerId="ADAL" clId="{3ACA8FE8-1D21-417D-9FF4-A524A06C4446}" dt="2023-05-16T11:32:57.901" v="459"/>
          <pc:sldLayoutMkLst>
            <pc:docMk/>
            <pc:sldMasterMk cId="1459543932" sldId="2147483648"/>
            <pc:sldLayoutMk cId="2002592440" sldId="2147483655"/>
          </pc:sldLayoutMkLst>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5" creationId="{B4D0EFAE-F2C3-FBE9-B77A-AD2EF4C82860}"/>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6" creationId="{8AE5185A-F93C-4BD2-BAFE-16432642C03C}"/>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7" creationId="{EAEB9E27-84C4-45B0-AB1B-1A35E50A27A6}"/>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8" creationId="{903F245C-CCDF-4B8E-A963-5F904CD0DC6D}"/>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9" creationId="{E1F8BC23-F9E7-4EEC-A4FA-CFAD01ECB5E1}"/>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10" creationId="{A161E97C-07C6-4EA1-9B25-64DBE2AB9A7B}"/>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11" creationId="{6F945125-67E4-45C5-A4C8-7CC19741251D}"/>
            </ac:picMkLst>
          </pc:picChg>
          <pc:picChg chg="del mod">
            <ac:chgData name="Melanie David-Feveck" userId="9e4d456e-893c-4367-b601-72fce04ebd6b" providerId="ADAL" clId="{3ACA8FE8-1D21-417D-9FF4-A524A06C4446}" dt="2023-05-16T11:32:53.383" v="458" actId="478"/>
            <ac:picMkLst>
              <pc:docMk/>
              <pc:sldMasterMk cId="1459543932" sldId="2147483648"/>
              <pc:sldLayoutMk cId="2002592440" sldId="2147483655"/>
              <ac:picMk id="12" creationId="{FC5B43C1-3367-4BA4-90F0-7CBB4723F900}"/>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3" creationId="{ED8EF204-8F7D-6505-A213-0255EDE7780A}"/>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4" creationId="{647B4991-00AF-FB72-8EE3-4750209DFB0E}"/>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5" creationId="{360B2244-5874-2CA9-2145-4B4A84B5C71A}"/>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6" creationId="{E829FE21-1473-7776-93D1-5305F18BAF71}"/>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7" creationId="{D9CE7B2E-460A-B1AA-3543-7885E29A12BE}"/>
            </ac:picMkLst>
          </pc:picChg>
          <pc:picChg chg="add mod">
            <ac:chgData name="Melanie David-Feveck" userId="9e4d456e-893c-4367-b601-72fce04ebd6b" providerId="ADAL" clId="{3ACA8FE8-1D21-417D-9FF4-A524A06C4446}" dt="2023-05-16T11:32:57.901" v="459"/>
            <ac:picMkLst>
              <pc:docMk/>
              <pc:sldMasterMk cId="1459543932" sldId="2147483648"/>
              <pc:sldLayoutMk cId="2002592440" sldId="2147483655"/>
              <ac:picMk id="18" creationId="{8DC06592-3BF3-FF3F-8128-9861FDBAE9E0}"/>
            </ac:picMkLst>
          </pc:picChg>
        </pc:sldLayoutChg>
        <pc:sldLayoutChg chg="addSp delSp modSp mod">
          <pc:chgData name="Melanie David-Feveck" userId="9e4d456e-893c-4367-b601-72fce04ebd6b" providerId="ADAL" clId="{3ACA8FE8-1D21-417D-9FF4-A524A06C4446}" dt="2023-05-16T11:33:13.778" v="461"/>
          <pc:sldLayoutMkLst>
            <pc:docMk/>
            <pc:sldMasterMk cId="1459543932" sldId="2147483648"/>
            <pc:sldLayoutMk cId="1383837471" sldId="2147483656"/>
          </pc:sldLayoutMkLst>
          <pc:spChg chg="mod">
            <ac:chgData name="Melanie David-Feveck" userId="9e4d456e-893c-4367-b601-72fce04ebd6b" providerId="ADAL" clId="{3ACA8FE8-1D21-417D-9FF4-A524A06C4446}" dt="2023-05-16T10:45:05.964" v="0"/>
            <ac:spMkLst>
              <pc:docMk/>
              <pc:sldMasterMk cId="1459543932" sldId="2147483648"/>
              <pc:sldLayoutMk cId="1383837471" sldId="2147483656"/>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1383837471" sldId="2147483656"/>
              <ac:spMk id="3"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1383837471" sldId="2147483656"/>
              <ac:spMk id="4" creationId="{00000000-0000-0000-0000-000000000000}"/>
            </ac:spMkLst>
          </pc:sp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8" creationId="{0F01CBD4-6C45-4C1A-82CC-29508E40E745}"/>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9" creationId="{B1420955-74A4-41E8-B498-ECF77760CACD}"/>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10" creationId="{3FA2AC0C-62CA-4BF1-91DD-5940925F4F7D}"/>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11" creationId="{83E796BF-EE7E-4C92-ADA6-CB34295D3495}"/>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12" creationId="{FFED378C-D59D-4913-909C-74D6463A0078}"/>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13" creationId="{B1E1111D-1266-42F9-9D54-C91707A63B13}"/>
            </ac:picMkLst>
          </pc:picChg>
          <pc:picChg chg="del mod">
            <ac:chgData name="Melanie David-Feveck" userId="9e4d456e-893c-4367-b601-72fce04ebd6b" providerId="ADAL" clId="{3ACA8FE8-1D21-417D-9FF4-A524A06C4446}" dt="2023-05-16T11:33:10.969" v="460" actId="478"/>
            <ac:picMkLst>
              <pc:docMk/>
              <pc:sldMasterMk cId="1459543932" sldId="2147483648"/>
              <pc:sldLayoutMk cId="1383837471" sldId="2147483656"/>
              <ac:picMk id="14" creationId="{FE51809D-D884-4EC5-BC9B-ED617360B832}"/>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15" creationId="{133869C8-5D1B-5A7D-ABD9-AC65E4A3A4A3}"/>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16" creationId="{7ACC4284-27E7-C78F-38B8-6ACCD1A75BFF}"/>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17" creationId="{149C45DF-23F6-87EB-E918-B9663DE89929}"/>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18" creationId="{851923B2-E966-EE3C-4FC2-758FC3941A9E}"/>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19" creationId="{7949E80F-50A6-B602-D712-A1628D0C0B70}"/>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20" creationId="{62F0B0B0-1E32-C404-B198-3DD2D8C91AD9}"/>
            </ac:picMkLst>
          </pc:picChg>
          <pc:picChg chg="add mod">
            <ac:chgData name="Melanie David-Feveck" userId="9e4d456e-893c-4367-b601-72fce04ebd6b" providerId="ADAL" clId="{3ACA8FE8-1D21-417D-9FF4-A524A06C4446}" dt="2023-05-16T11:33:13.778" v="461"/>
            <ac:picMkLst>
              <pc:docMk/>
              <pc:sldMasterMk cId="1459543932" sldId="2147483648"/>
              <pc:sldLayoutMk cId="1383837471" sldId="2147483656"/>
              <ac:picMk id="21" creationId="{8C7A4137-B92A-B805-90B5-F5C03B6CA555}"/>
            </ac:picMkLst>
          </pc:picChg>
        </pc:sldLayoutChg>
        <pc:sldLayoutChg chg="addSp delSp modSp mod">
          <pc:chgData name="Melanie David-Feveck" userId="9e4d456e-893c-4367-b601-72fce04ebd6b" providerId="ADAL" clId="{3ACA8FE8-1D21-417D-9FF4-A524A06C4446}" dt="2023-05-16T11:33:29.026" v="463"/>
          <pc:sldLayoutMkLst>
            <pc:docMk/>
            <pc:sldMasterMk cId="1459543932" sldId="2147483648"/>
            <pc:sldLayoutMk cId="2660936103" sldId="2147483657"/>
          </pc:sldLayoutMkLst>
          <pc:spChg chg="mod">
            <ac:chgData name="Melanie David-Feveck" userId="9e4d456e-893c-4367-b601-72fce04ebd6b" providerId="ADAL" clId="{3ACA8FE8-1D21-417D-9FF4-A524A06C4446}" dt="2023-05-16T10:45:05.964" v="0"/>
            <ac:spMkLst>
              <pc:docMk/>
              <pc:sldMasterMk cId="1459543932" sldId="2147483648"/>
              <pc:sldLayoutMk cId="2660936103" sldId="2147483657"/>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2660936103" sldId="2147483657"/>
              <ac:spMk id="3"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2660936103" sldId="2147483657"/>
              <ac:spMk id="4" creationId="{00000000-0000-0000-0000-000000000000}"/>
            </ac:spMkLst>
          </pc:sp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8" creationId="{4ED1AB82-8AEA-4FA7-A14D-B84319E87A91}"/>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9" creationId="{8E8033F5-8EF8-4B3B-8DE7-9AACC1329D87}"/>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10" creationId="{31B8A239-1AA8-4FF9-80B8-C477ADC1A716}"/>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11" creationId="{FEDA5C3F-E2C3-418E-9BC2-A289126C5E3A}"/>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12" creationId="{1B69EF3A-295E-49BC-AEAC-3DE7D1ACA5B8}"/>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13" creationId="{AECF897C-743F-4DD8-945D-7870551CDE41}"/>
            </ac:picMkLst>
          </pc:picChg>
          <pc:picChg chg="del mod">
            <ac:chgData name="Melanie David-Feveck" userId="9e4d456e-893c-4367-b601-72fce04ebd6b" providerId="ADAL" clId="{3ACA8FE8-1D21-417D-9FF4-A524A06C4446}" dt="2023-05-16T11:33:25.817" v="462" actId="478"/>
            <ac:picMkLst>
              <pc:docMk/>
              <pc:sldMasterMk cId="1459543932" sldId="2147483648"/>
              <pc:sldLayoutMk cId="2660936103" sldId="2147483657"/>
              <ac:picMk id="14" creationId="{76E3AE62-9AF0-459F-B66A-A2A44D35EE47}"/>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15" creationId="{8C96FC4E-955C-84B4-8343-B6C606F6AC70}"/>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16" creationId="{70C169F2-E10A-3B90-95DD-2524DE787223}"/>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17" creationId="{10E036F4-BD32-49E7-840A-AF2798A4434C}"/>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18" creationId="{DA51C615-5755-272C-2FC2-492E84F2FE1C}"/>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19" creationId="{B9F01278-98A3-3B54-76AB-890BB960EA2C}"/>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20" creationId="{AA184E60-8D60-A0B2-3B56-8E44A1A52A2A}"/>
            </ac:picMkLst>
          </pc:picChg>
          <pc:picChg chg="add mod">
            <ac:chgData name="Melanie David-Feveck" userId="9e4d456e-893c-4367-b601-72fce04ebd6b" providerId="ADAL" clId="{3ACA8FE8-1D21-417D-9FF4-A524A06C4446}" dt="2023-05-16T11:33:29.026" v="463"/>
            <ac:picMkLst>
              <pc:docMk/>
              <pc:sldMasterMk cId="1459543932" sldId="2147483648"/>
              <pc:sldLayoutMk cId="2660936103" sldId="2147483657"/>
              <ac:picMk id="21" creationId="{1A8C0409-0974-AD23-8AE0-31FEDD206062}"/>
            </ac:picMkLst>
          </pc:picChg>
        </pc:sldLayoutChg>
        <pc:sldLayoutChg chg="modSp">
          <pc:chgData name="Melanie David-Feveck" userId="9e4d456e-893c-4367-b601-72fce04ebd6b" providerId="ADAL" clId="{3ACA8FE8-1D21-417D-9FF4-A524A06C4446}" dt="2023-05-16T10:45:05.964" v="0"/>
          <pc:sldLayoutMkLst>
            <pc:docMk/>
            <pc:sldMasterMk cId="1459543932" sldId="2147483648"/>
            <pc:sldLayoutMk cId="2398202446" sldId="2147483659"/>
          </pc:sldLayoutMkLst>
          <pc:spChg chg="mod">
            <ac:chgData name="Melanie David-Feveck" userId="9e4d456e-893c-4367-b601-72fce04ebd6b" providerId="ADAL" clId="{3ACA8FE8-1D21-417D-9FF4-A524A06C4446}" dt="2023-05-16T10:45:05.964" v="0"/>
            <ac:spMkLst>
              <pc:docMk/>
              <pc:sldMasterMk cId="1459543932" sldId="2147483648"/>
              <pc:sldLayoutMk cId="2398202446" sldId="2147483659"/>
              <ac:spMk id="2" creationId="{00000000-0000-0000-0000-000000000000}"/>
            </ac:spMkLst>
          </pc:spChg>
          <pc:spChg chg="mod">
            <ac:chgData name="Melanie David-Feveck" userId="9e4d456e-893c-4367-b601-72fce04ebd6b" providerId="ADAL" clId="{3ACA8FE8-1D21-417D-9FF4-A524A06C4446}" dt="2023-05-16T10:45:05.964" v="0"/>
            <ac:spMkLst>
              <pc:docMk/>
              <pc:sldMasterMk cId="1459543932" sldId="2147483648"/>
              <pc:sldLayoutMk cId="2398202446" sldId="2147483659"/>
              <ac:spMk id="3" creationId="{00000000-0000-0000-0000-000000000000}"/>
            </ac:spMkLst>
          </pc:spChg>
        </pc:sldLayoutChg>
        <pc:sldLayoutChg chg="modSp mod">
          <pc:chgData name="Melanie David-Feveck" userId="9e4d456e-893c-4367-b601-72fce04ebd6b" providerId="ADAL" clId="{3ACA8FE8-1D21-417D-9FF4-A524A06C4446}" dt="2023-05-16T11:08:34.998" v="431" actId="14100"/>
          <pc:sldLayoutMkLst>
            <pc:docMk/>
            <pc:sldMasterMk cId="1459543932" sldId="2147483648"/>
            <pc:sldLayoutMk cId="2585506768" sldId="2147483660"/>
          </pc:sldLayoutMkLst>
          <pc:spChg chg="mod">
            <ac:chgData name="Melanie David-Feveck" userId="9e4d456e-893c-4367-b601-72fce04ebd6b" providerId="ADAL" clId="{3ACA8FE8-1D21-417D-9FF4-A524A06C4446}" dt="2023-05-16T10:45:05.964" v="0"/>
            <ac:spMkLst>
              <pc:docMk/>
              <pc:sldMasterMk cId="1459543932" sldId="2147483648"/>
              <pc:sldLayoutMk cId="2585506768" sldId="2147483660"/>
              <ac:spMk id="2" creationId="{00000000-0000-0000-0000-000000000000}"/>
            </ac:spMkLst>
          </pc:spChg>
          <pc:picChg chg="mod">
            <ac:chgData name="Melanie David-Feveck" userId="9e4d456e-893c-4367-b601-72fce04ebd6b" providerId="ADAL" clId="{3ACA8FE8-1D21-417D-9FF4-A524A06C4446}" dt="2023-05-16T11:08:34.998" v="431" actId="14100"/>
            <ac:picMkLst>
              <pc:docMk/>
              <pc:sldMasterMk cId="1459543932" sldId="2147483648"/>
              <pc:sldLayoutMk cId="2585506768" sldId="2147483660"/>
              <ac:picMk id="9" creationId="{55F5CEA2-B947-41A6-9336-DD13B24F6C89}"/>
            </ac:picMkLst>
          </pc:picChg>
          <pc:cxnChg chg="mod">
            <ac:chgData name="Melanie David-Feveck" userId="9e4d456e-893c-4367-b601-72fce04ebd6b" providerId="ADAL" clId="{3ACA8FE8-1D21-417D-9FF4-A524A06C4446}" dt="2023-05-16T10:45:05.964" v="0"/>
            <ac:cxnSpMkLst>
              <pc:docMk/>
              <pc:sldMasterMk cId="1459543932" sldId="2147483648"/>
              <pc:sldLayoutMk cId="2585506768" sldId="2147483660"/>
              <ac:cxnSpMk id="7"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2474038475658E-2"/>
          <c:y val="2.9885165491151271E-2"/>
          <c:w val="0.97246754485248754"/>
          <c:h val="0.90387670439634249"/>
        </c:manualLayout>
      </c:layout>
      <c:barChart>
        <c:barDir val="col"/>
        <c:grouping val="clustered"/>
        <c:varyColors val="0"/>
        <c:ser>
          <c:idx val="0"/>
          <c:order val="0"/>
          <c:tx>
            <c:strRef>
              <c:f>Sheet1!$B$1</c:f>
              <c:strCache>
                <c:ptCount val="1"/>
                <c:pt idx="0">
                  <c:v>Total</c:v>
                </c:pt>
              </c:strCache>
            </c:strRef>
          </c:tx>
          <c:spPr>
            <a:solidFill>
              <a:schemeClr val="tx2">
                <a:lumMod val="60000"/>
                <a:lumOff val="40000"/>
              </a:schemeClr>
            </a:solidFill>
            <a:ln>
              <a:noFill/>
            </a:ln>
            <a:effectLst>
              <a:outerShdw blurRad="40000" dist="23000" dir="5400000" rotWithShape="0">
                <a:srgbClr val="000000">
                  <a:alpha val="35000"/>
                </a:srgbClr>
              </a:outerShdw>
            </a:effectLst>
          </c:spPr>
          <c:invertIfNegative val="0"/>
          <c:cat>
            <c:numRef>
              <c:f>Sheet1!$A$2:$A$10</c:f>
              <c:numCache>
                <c:formatCode>mmm\-yy</c:formatCode>
                <c:ptCount val="9"/>
                <c:pt idx="0">
                  <c:v>44805</c:v>
                </c:pt>
                <c:pt idx="1">
                  <c:v>44835</c:v>
                </c:pt>
                <c:pt idx="2">
                  <c:v>44866</c:v>
                </c:pt>
                <c:pt idx="3">
                  <c:v>44896</c:v>
                </c:pt>
                <c:pt idx="4">
                  <c:v>44927</c:v>
                </c:pt>
                <c:pt idx="5">
                  <c:v>44958</c:v>
                </c:pt>
                <c:pt idx="6">
                  <c:v>44986</c:v>
                </c:pt>
                <c:pt idx="7">
                  <c:v>45017</c:v>
                </c:pt>
                <c:pt idx="8">
                  <c:v>45047</c:v>
                </c:pt>
              </c:numCache>
            </c:numRef>
          </c:cat>
          <c:val>
            <c:numRef>
              <c:f>Sheet1!$B$2:$B$10</c:f>
              <c:numCache>
                <c:formatCode>General</c:formatCode>
                <c:ptCount val="9"/>
                <c:pt idx="0">
                  <c:v>2</c:v>
                </c:pt>
                <c:pt idx="1">
                  <c:v>6</c:v>
                </c:pt>
                <c:pt idx="2">
                  <c:v>7</c:v>
                </c:pt>
                <c:pt idx="3">
                  <c:v>13</c:v>
                </c:pt>
                <c:pt idx="4">
                  <c:v>4</c:v>
                </c:pt>
                <c:pt idx="5">
                  <c:v>8</c:v>
                </c:pt>
                <c:pt idx="6">
                  <c:v>9</c:v>
                </c:pt>
                <c:pt idx="7">
                  <c:v>11</c:v>
                </c:pt>
                <c:pt idx="8">
                  <c:v>11</c:v>
                </c:pt>
              </c:numCache>
            </c:numRef>
          </c:val>
          <c:extLst>
            <c:ext xmlns:c16="http://schemas.microsoft.com/office/drawing/2014/chart" uri="{C3380CC4-5D6E-409C-BE32-E72D297353CC}">
              <c16:uniqueId val="{00000000-0B2F-41AC-9CC8-FE54FC5F5FBE}"/>
            </c:ext>
          </c:extLst>
        </c:ser>
        <c:ser>
          <c:idx val="1"/>
          <c:order val="1"/>
          <c:tx>
            <c:strRef>
              <c:f>Sheet1!$C$1</c:f>
              <c:strCache>
                <c:ptCount val="1"/>
                <c:pt idx="0">
                  <c:v>Seen in 2 wks</c:v>
                </c:pt>
              </c:strCache>
            </c:strRef>
          </c:tx>
          <c:spPr>
            <a:solidFill>
              <a:srgbClr val="7030A0"/>
            </a:solidFill>
            <a:ln>
              <a:noFill/>
            </a:ln>
            <a:effectLst>
              <a:outerShdw blurRad="40000" dist="23000" dir="5400000" rotWithShape="0">
                <a:srgbClr val="000000">
                  <a:alpha val="35000"/>
                </a:srgbClr>
              </a:outerShdw>
            </a:effectLst>
            <a:scene3d>
              <a:camera prst="orthographicFront"/>
              <a:lightRig rig="threePt" dir="t"/>
            </a:scene3d>
            <a:sp3d>
              <a:bevelT w="82550" h="44450" prst="angle"/>
              <a:bevelB w="82550" h="44450" prst="angle"/>
              <a:contourClr>
                <a:srgbClr val="000000"/>
              </a:contourClr>
            </a:sp3d>
          </c:spPr>
          <c:invertIfNegative val="0"/>
          <c:cat>
            <c:numRef>
              <c:f>Sheet1!$A$2:$A$10</c:f>
              <c:numCache>
                <c:formatCode>mmm\-yy</c:formatCode>
                <c:ptCount val="9"/>
                <c:pt idx="0">
                  <c:v>44805</c:v>
                </c:pt>
                <c:pt idx="1">
                  <c:v>44835</c:v>
                </c:pt>
                <c:pt idx="2">
                  <c:v>44866</c:v>
                </c:pt>
                <c:pt idx="3">
                  <c:v>44896</c:v>
                </c:pt>
                <c:pt idx="4">
                  <c:v>44927</c:v>
                </c:pt>
                <c:pt idx="5">
                  <c:v>44958</c:v>
                </c:pt>
                <c:pt idx="6">
                  <c:v>44986</c:v>
                </c:pt>
                <c:pt idx="7">
                  <c:v>45017</c:v>
                </c:pt>
                <c:pt idx="8">
                  <c:v>45047</c:v>
                </c:pt>
              </c:numCache>
            </c:numRef>
          </c:cat>
          <c:val>
            <c:numRef>
              <c:f>Sheet1!$C$2:$C$10</c:f>
              <c:numCache>
                <c:formatCode>General</c:formatCode>
                <c:ptCount val="9"/>
                <c:pt idx="0">
                  <c:v>0</c:v>
                </c:pt>
                <c:pt idx="1">
                  <c:v>2</c:v>
                </c:pt>
                <c:pt idx="2">
                  <c:v>1</c:v>
                </c:pt>
                <c:pt idx="3">
                  <c:v>3</c:v>
                </c:pt>
                <c:pt idx="4">
                  <c:v>2</c:v>
                </c:pt>
                <c:pt idx="5">
                  <c:v>2</c:v>
                </c:pt>
                <c:pt idx="6">
                  <c:v>9</c:v>
                </c:pt>
                <c:pt idx="7">
                  <c:v>8</c:v>
                </c:pt>
                <c:pt idx="8">
                  <c:v>10</c:v>
                </c:pt>
              </c:numCache>
            </c:numRef>
          </c:val>
          <c:extLst>
            <c:ext xmlns:c16="http://schemas.microsoft.com/office/drawing/2014/chart" uri="{C3380CC4-5D6E-409C-BE32-E72D297353CC}">
              <c16:uniqueId val="{00000001-0B2F-41AC-9CC8-FE54FC5F5FBE}"/>
            </c:ext>
          </c:extLst>
        </c:ser>
        <c:dLbls>
          <c:showLegendKey val="0"/>
          <c:showVal val="0"/>
          <c:showCatName val="0"/>
          <c:showSerName val="0"/>
          <c:showPercent val="0"/>
          <c:showBubbleSize val="0"/>
        </c:dLbls>
        <c:gapWidth val="100"/>
        <c:overlap val="-24"/>
        <c:axId val="535746464"/>
        <c:axId val="535747776"/>
      </c:barChart>
      <c:dateAx>
        <c:axId val="535746464"/>
        <c:scaling>
          <c:orientation val="minMax"/>
        </c:scaling>
        <c:delete val="0"/>
        <c:axPos val="b"/>
        <c:numFmt formatCode="mmm\-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5747776"/>
        <c:crosses val="autoZero"/>
        <c:auto val="1"/>
        <c:lblOffset val="100"/>
        <c:baseTimeUnit val="months"/>
      </c:dateAx>
      <c:valAx>
        <c:axId val="5357477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5746464"/>
        <c:crosses val="autoZero"/>
        <c:crossBetween val="between"/>
      </c:valAx>
      <c:spPr>
        <a:solidFill>
          <a:schemeClr val="accent4">
            <a:lumMod val="20000"/>
            <a:lumOff val="80000"/>
          </a:schemeClr>
        </a:solidFill>
        <a:ln>
          <a:noFill/>
        </a:ln>
        <a:effectLst/>
      </c:spPr>
    </c:plotArea>
    <c:legend>
      <c:legendPos val="b"/>
      <c:layout>
        <c:manualLayout>
          <c:xMode val="edge"/>
          <c:yMode val="edge"/>
          <c:x val="0.82486536564029278"/>
          <c:y val="7.5005260215338224E-2"/>
          <c:w val="0.15151081788996737"/>
          <c:h val="5.2079538463696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03990262086803E-2"/>
          <c:y val="0.11756314954158928"/>
          <c:w val="0.94831098558332383"/>
          <c:h val="0.72141327564073399"/>
        </c:manualLayout>
      </c:layout>
      <c:barChart>
        <c:barDir val="col"/>
        <c:grouping val="clustered"/>
        <c:varyColors val="0"/>
        <c:ser>
          <c:idx val="0"/>
          <c:order val="0"/>
          <c:tx>
            <c:strRef>
              <c:f>Sheet1!$B$1</c:f>
              <c:strCache>
                <c:ptCount val="1"/>
                <c:pt idx="0">
                  <c:v>% seen in 2 wks</c:v>
                </c:pt>
              </c:strCache>
            </c:strRef>
          </c:tx>
          <c:spPr>
            <a:pattFill prst="narHorz">
              <a:fgClr>
                <a:schemeClr val="accent1"/>
              </a:fgClr>
              <a:bgClr>
                <a:schemeClr val="accent1">
                  <a:lumMod val="20000"/>
                  <a:lumOff val="80000"/>
                </a:schemeClr>
              </a:bgClr>
            </a:pattFill>
            <a:ln>
              <a:noFill/>
            </a:ln>
            <a:effectLst>
              <a:innerShdw blurRad="114300">
                <a:prstClr val="black"/>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mmm\-yy</c:formatCode>
                <c:ptCount val="9"/>
                <c:pt idx="0">
                  <c:v>44805</c:v>
                </c:pt>
                <c:pt idx="1">
                  <c:v>44835</c:v>
                </c:pt>
                <c:pt idx="2">
                  <c:v>44866</c:v>
                </c:pt>
                <c:pt idx="3">
                  <c:v>44896</c:v>
                </c:pt>
                <c:pt idx="4">
                  <c:v>44927</c:v>
                </c:pt>
                <c:pt idx="5">
                  <c:v>44958</c:v>
                </c:pt>
                <c:pt idx="6">
                  <c:v>44986</c:v>
                </c:pt>
                <c:pt idx="7">
                  <c:v>45017</c:v>
                </c:pt>
                <c:pt idx="8">
                  <c:v>45047</c:v>
                </c:pt>
              </c:numCache>
            </c:numRef>
          </c:cat>
          <c:val>
            <c:numRef>
              <c:f>Sheet1!$B$2:$B$10</c:f>
              <c:numCache>
                <c:formatCode>General</c:formatCode>
                <c:ptCount val="9"/>
                <c:pt idx="0">
                  <c:v>0</c:v>
                </c:pt>
                <c:pt idx="1">
                  <c:v>33</c:v>
                </c:pt>
                <c:pt idx="2">
                  <c:v>12</c:v>
                </c:pt>
                <c:pt idx="3">
                  <c:v>23</c:v>
                </c:pt>
                <c:pt idx="4">
                  <c:v>50</c:v>
                </c:pt>
                <c:pt idx="5">
                  <c:v>25</c:v>
                </c:pt>
                <c:pt idx="6">
                  <c:v>100</c:v>
                </c:pt>
                <c:pt idx="7">
                  <c:v>72</c:v>
                </c:pt>
                <c:pt idx="8">
                  <c:v>91</c:v>
                </c:pt>
              </c:numCache>
            </c:numRef>
          </c:val>
          <c:extLst>
            <c:ext xmlns:c16="http://schemas.microsoft.com/office/drawing/2014/chart" uri="{C3380CC4-5D6E-409C-BE32-E72D297353CC}">
              <c16:uniqueId val="{00000000-5A76-43AD-89C7-4BD03CDFE9D3}"/>
            </c:ext>
          </c:extLst>
        </c:ser>
        <c:dLbls>
          <c:dLblPos val="outEnd"/>
          <c:showLegendKey val="0"/>
          <c:showVal val="1"/>
          <c:showCatName val="0"/>
          <c:showSerName val="0"/>
          <c:showPercent val="0"/>
          <c:showBubbleSize val="0"/>
        </c:dLbls>
        <c:gapWidth val="164"/>
        <c:overlap val="-22"/>
        <c:axId val="265146416"/>
        <c:axId val="265148384"/>
      </c:barChart>
      <c:dateAx>
        <c:axId val="265146416"/>
        <c:scaling>
          <c:orientation val="minMax"/>
        </c:scaling>
        <c:delete val="0"/>
        <c:axPos val="b"/>
        <c:numFmt formatCode="mmm\-yy"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148384"/>
        <c:crosses val="autoZero"/>
        <c:auto val="1"/>
        <c:lblOffset val="100"/>
        <c:baseTimeUnit val="months"/>
      </c:dateAx>
      <c:valAx>
        <c:axId val="265148384"/>
        <c:scaling>
          <c:orientation val="minMax"/>
        </c:scaling>
        <c:delete val="1"/>
        <c:axPos val="l"/>
        <c:numFmt formatCode="General" sourceLinked="1"/>
        <c:majorTickMark val="none"/>
        <c:minorTickMark val="none"/>
        <c:tickLblPos val="nextTo"/>
        <c:crossAx val="26514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accent4">
        <a:lumMod val="20000"/>
        <a:lumOff val="8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85954359871681E-2"/>
          <c:y val="0.10878701394598232"/>
          <c:w val="0.95285478638086907"/>
          <c:h val="0.81066084720533504"/>
        </c:manualLayout>
      </c:layout>
      <c:lineChart>
        <c:grouping val="stacked"/>
        <c:varyColors val="0"/>
        <c:ser>
          <c:idx val="0"/>
          <c:order val="0"/>
          <c:tx>
            <c:strRef>
              <c:f>Sheet1!$B$1</c:f>
              <c:strCache>
                <c:ptCount val="1"/>
                <c:pt idx="0">
                  <c:v>Days to appt</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Sheet1!$A$2:$A$10</c:f>
              <c:numCache>
                <c:formatCode>mmm\-yy</c:formatCode>
                <c:ptCount val="9"/>
                <c:pt idx="0">
                  <c:v>44805</c:v>
                </c:pt>
                <c:pt idx="1">
                  <c:v>44835</c:v>
                </c:pt>
                <c:pt idx="2">
                  <c:v>44866</c:v>
                </c:pt>
                <c:pt idx="3">
                  <c:v>44896</c:v>
                </c:pt>
                <c:pt idx="4">
                  <c:v>44927</c:v>
                </c:pt>
                <c:pt idx="5">
                  <c:v>44958</c:v>
                </c:pt>
                <c:pt idx="6">
                  <c:v>44986</c:v>
                </c:pt>
                <c:pt idx="7">
                  <c:v>45017</c:v>
                </c:pt>
                <c:pt idx="8">
                  <c:v>45047</c:v>
                </c:pt>
              </c:numCache>
            </c:numRef>
          </c:cat>
          <c:val>
            <c:numRef>
              <c:f>Sheet1!$B$2:$B$10</c:f>
              <c:numCache>
                <c:formatCode>General</c:formatCode>
                <c:ptCount val="9"/>
                <c:pt idx="0">
                  <c:v>47</c:v>
                </c:pt>
                <c:pt idx="1">
                  <c:v>30</c:v>
                </c:pt>
                <c:pt idx="2">
                  <c:v>32</c:v>
                </c:pt>
                <c:pt idx="3">
                  <c:v>22</c:v>
                </c:pt>
                <c:pt idx="4">
                  <c:v>14</c:v>
                </c:pt>
                <c:pt idx="5">
                  <c:v>20</c:v>
                </c:pt>
                <c:pt idx="6">
                  <c:v>8</c:v>
                </c:pt>
                <c:pt idx="7">
                  <c:v>8</c:v>
                </c:pt>
                <c:pt idx="8">
                  <c:v>6</c:v>
                </c:pt>
              </c:numCache>
            </c:numRef>
          </c:val>
          <c:smooth val="0"/>
          <c:extLst>
            <c:ext xmlns:c16="http://schemas.microsoft.com/office/drawing/2014/chart" uri="{C3380CC4-5D6E-409C-BE32-E72D297353CC}">
              <c16:uniqueId val="{00000000-F095-4AE1-9FB4-546537EE4023}"/>
            </c:ext>
          </c:extLst>
        </c:ser>
        <c:dLbls>
          <c:dLblPos val="ctr"/>
          <c:showLegendKey val="0"/>
          <c:showVal val="1"/>
          <c:showCatName val="0"/>
          <c:showSerName val="0"/>
          <c:showPercent val="0"/>
          <c:showBubbleSize val="0"/>
        </c:dLbls>
        <c:smooth val="0"/>
        <c:axId val="342808928"/>
        <c:axId val="342804664"/>
      </c:lineChart>
      <c:dateAx>
        <c:axId val="342808928"/>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42804664"/>
        <c:crosses val="autoZero"/>
        <c:auto val="1"/>
        <c:lblOffset val="100"/>
        <c:baseTimeUnit val="months"/>
      </c:dateAx>
      <c:valAx>
        <c:axId val="3428046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42808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zero"/>
    <c:showDLblsOverMax val="0"/>
  </c:chart>
  <c:spPr>
    <a:solidFill>
      <a:schemeClr val="accent4">
        <a:lumMod val="75000"/>
      </a:schemeClr>
    </a:solidFill>
    <a:ln w="9525" cap="flat" cmpd="sng" algn="ctr">
      <a:solidFill>
        <a:schemeClr val="accent4">
          <a:lumMod val="40000"/>
          <a:lumOff val="60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421D5-F48D-4254-BD76-19655040B0E8}" type="doc">
      <dgm:prSet loTypeId="urn:microsoft.com/office/officeart/2005/8/layout/chevron2" loCatId="process" qsTypeId="urn:microsoft.com/office/officeart/2005/8/quickstyle/simple1" qsCatId="simple" csTypeId="urn:microsoft.com/office/officeart/2005/8/colors/accent4_3" csCatId="accent4" phldr="1"/>
      <dgm:spPr/>
      <dgm:t>
        <a:bodyPr/>
        <a:lstStyle/>
        <a:p>
          <a:endParaRPr lang="en-US"/>
        </a:p>
      </dgm:t>
    </dgm:pt>
    <dgm:pt modelId="{7D51CD34-2FDA-4B9A-A52C-AF52F7B9BD10}">
      <dgm:prSet phldrT="[Text]" phldr="1"/>
      <dgm:spPr/>
      <dgm:t>
        <a:bodyPr/>
        <a:lstStyle/>
        <a:p>
          <a:endParaRPr lang="en-US" dirty="0"/>
        </a:p>
      </dgm:t>
    </dgm:pt>
    <dgm:pt modelId="{603708C0-8043-4555-B5E1-66F19EFEB5F1}" type="parTrans" cxnId="{1DA544A0-CB3A-47A5-BEC3-316FDFD94802}">
      <dgm:prSet/>
      <dgm:spPr/>
      <dgm:t>
        <a:bodyPr/>
        <a:lstStyle/>
        <a:p>
          <a:endParaRPr lang="en-US"/>
        </a:p>
      </dgm:t>
    </dgm:pt>
    <dgm:pt modelId="{0AC88E52-BD0C-4B42-9F4F-D237366B0430}" type="sibTrans" cxnId="{1DA544A0-CB3A-47A5-BEC3-316FDFD94802}">
      <dgm:prSet/>
      <dgm:spPr/>
      <dgm:t>
        <a:bodyPr/>
        <a:lstStyle/>
        <a:p>
          <a:endParaRPr lang="en-US"/>
        </a:p>
      </dgm:t>
    </dgm:pt>
    <dgm:pt modelId="{EC44F4BC-8707-49AD-8DE8-84CD675A71E3}">
      <dgm:prSet phldrT="[Text]" custT="1"/>
      <dgm:spPr/>
      <dgm:t>
        <a:bodyPr/>
        <a:lstStyle/>
        <a:p>
          <a:r>
            <a:rPr lang="en-US" sz="2000" b="1" dirty="0">
              <a:solidFill>
                <a:schemeClr val="tx2">
                  <a:lumMod val="75000"/>
                </a:schemeClr>
              </a:solidFill>
              <a:latin typeface="Arial" panose="020B0604020202020204" pitchFamily="34" charset="0"/>
              <a:cs typeface="Arial" panose="020B0604020202020204" pitchFamily="34" charset="0"/>
            </a:rPr>
            <a:t>All referrals</a:t>
          </a:r>
        </a:p>
      </dgm:t>
    </dgm:pt>
    <dgm:pt modelId="{635F03DC-0382-4851-BB28-DBA6F5080F0D}" type="parTrans" cxnId="{2C66FEAB-DB50-4E8D-B9A2-076E9AF6E7C7}">
      <dgm:prSet/>
      <dgm:spPr/>
      <dgm:t>
        <a:bodyPr/>
        <a:lstStyle/>
        <a:p>
          <a:endParaRPr lang="en-US"/>
        </a:p>
      </dgm:t>
    </dgm:pt>
    <dgm:pt modelId="{A9849F68-129D-440E-8B10-9CB8E26EDF56}" type="sibTrans" cxnId="{2C66FEAB-DB50-4E8D-B9A2-076E9AF6E7C7}">
      <dgm:prSet/>
      <dgm:spPr/>
      <dgm:t>
        <a:bodyPr/>
        <a:lstStyle/>
        <a:p>
          <a:endParaRPr lang="en-US"/>
        </a:p>
      </dgm:t>
    </dgm:pt>
    <dgm:pt modelId="{246B0757-A634-4BD4-B7B4-1F270F6CE464}">
      <dgm:prSet phldrT="[Text]" phldr="1"/>
      <dgm:spPr/>
      <dgm:t>
        <a:bodyPr/>
        <a:lstStyle/>
        <a:p>
          <a:endParaRPr lang="en-US" dirty="0"/>
        </a:p>
      </dgm:t>
    </dgm:pt>
    <dgm:pt modelId="{01BEB4F4-763B-4A13-BC42-D151D072BA8C}" type="parTrans" cxnId="{237A0039-F0C2-4B2C-9F2A-743A99789DF3}">
      <dgm:prSet/>
      <dgm:spPr/>
      <dgm:t>
        <a:bodyPr/>
        <a:lstStyle/>
        <a:p>
          <a:endParaRPr lang="en-US"/>
        </a:p>
      </dgm:t>
    </dgm:pt>
    <dgm:pt modelId="{0CFC9E12-A4E0-4EB4-A83F-A7857DCA290B}" type="sibTrans" cxnId="{237A0039-F0C2-4B2C-9F2A-743A99789DF3}">
      <dgm:prSet/>
      <dgm:spPr/>
      <dgm:t>
        <a:bodyPr/>
        <a:lstStyle/>
        <a:p>
          <a:endParaRPr lang="en-US"/>
        </a:p>
      </dgm:t>
    </dgm:pt>
    <dgm:pt modelId="{2A30DEA6-0B53-499B-BE8D-142427A09635}">
      <dgm:prSet phldrT="[Text]" phldr="1"/>
      <dgm:spPr/>
      <dgm:t>
        <a:bodyPr/>
        <a:lstStyle/>
        <a:p>
          <a:endParaRPr lang="en-US" dirty="0"/>
        </a:p>
      </dgm:t>
    </dgm:pt>
    <dgm:pt modelId="{48C575DD-F8E4-49CF-8C40-EAA6E28645D3}" type="parTrans" cxnId="{4D63FCA9-1E31-4A69-9511-2C605DCCCE54}">
      <dgm:prSet/>
      <dgm:spPr/>
      <dgm:t>
        <a:bodyPr/>
        <a:lstStyle/>
        <a:p>
          <a:endParaRPr lang="en-US"/>
        </a:p>
      </dgm:t>
    </dgm:pt>
    <dgm:pt modelId="{A5935C2C-8336-4720-B67B-385AC65F0475}" type="sibTrans" cxnId="{4D63FCA9-1E31-4A69-9511-2C605DCCCE54}">
      <dgm:prSet/>
      <dgm:spPr/>
      <dgm:t>
        <a:bodyPr/>
        <a:lstStyle/>
        <a:p>
          <a:endParaRPr lang="en-US"/>
        </a:p>
      </dgm:t>
    </dgm:pt>
    <dgm:pt modelId="{5AE22761-4896-4F2F-A21F-50C91F300832}">
      <dgm:prSet phldrT="[Text]" custT="1"/>
      <dgm:spPr/>
      <dgm:t>
        <a:bodyPr/>
        <a:lstStyle/>
        <a:p>
          <a:r>
            <a:rPr lang="en-US" sz="2000" b="1" dirty="0">
              <a:solidFill>
                <a:schemeClr val="tx2">
                  <a:lumMod val="75000"/>
                </a:schemeClr>
              </a:solidFill>
              <a:latin typeface="Arial" panose="020B0604020202020204" pitchFamily="34" charset="0"/>
              <a:cs typeface="Arial" panose="020B0604020202020204" pitchFamily="34" charset="0"/>
            </a:rPr>
            <a:t>First seizure clinic</a:t>
          </a:r>
        </a:p>
      </dgm:t>
    </dgm:pt>
    <dgm:pt modelId="{98E2C64B-D675-4A3F-9AE2-5EB87D5B89F3}" type="parTrans" cxnId="{E47774B7-C803-40D8-9C22-787C613541B9}">
      <dgm:prSet/>
      <dgm:spPr/>
      <dgm:t>
        <a:bodyPr/>
        <a:lstStyle/>
        <a:p>
          <a:endParaRPr lang="en-US"/>
        </a:p>
      </dgm:t>
    </dgm:pt>
    <dgm:pt modelId="{9B62A007-1885-4AA4-BFF6-0AF9701A1787}" type="sibTrans" cxnId="{E47774B7-C803-40D8-9C22-787C613541B9}">
      <dgm:prSet/>
      <dgm:spPr/>
      <dgm:t>
        <a:bodyPr/>
        <a:lstStyle/>
        <a:p>
          <a:endParaRPr lang="en-US"/>
        </a:p>
      </dgm:t>
    </dgm:pt>
    <dgm:pt modelId="{140FE12A-8186-4E14-8E16-626EF1E61B21}">
      <dgm:prSet custT="1"/>
      <dgm:spPr/>
      <dgm:t>
        <a:bodyPr/>
        <a:lstStyle/>
        <a:p>
          <a:r>
            <a:rPr lang="en-US" sz="2000" b="1" dirty="0">
              <a:solidFill>
                <a:schemeClr val="tx2">
                  <a:lumMod val="75000"/>
                </a:schemeClr>
              </a:solidFill>
              <a:latin typeface="Arial" panose="020B0604020202020204" pitchFamily="34" charset="0"/>
              <a:cs typeface="Arial" panose="020B0604020202020204" pitchFamily="34" charset="0"/>
            </a:rPr>
            <a:t>One entry point</a:t>
          </a:r>
        </a:p>
      </dgm:t>
    </dgm:pt>
    <dgm:pt modelId="{E2B8D4D4-AA1A-49C6-A866-9FE31832F86D}" type="parTrans" cxnId="{F0C5EB6F-9798-47BE-A62A-BE60B8B3288A}">
      <dgm:prSet/>
      <dgm:spPr/>
      <dgm:t>
        <a:bodyPr/>
        <a:lstStyle/>
        <a:p>
          <a:endParaRPr lang="en-US"/>
        </a:p>
      </dgm:t>
    </dgm:pt>
    <dgm:pt modelId="{6C9E6F9F-3E72-4F7D-8679-FF4F0814FD6F}" type="sibTrans" cxnId="{F0C5EB6F-9798-47BE-A62A-BE60B8B3288A}">
      <dgm:prSet/>
      <dgm:spPr/>
      <dgm:t>
        <a:bodyPr/>
        <a:lstStyle/>
        <a:p>
          <a:endParaRPr lang="en-US"/>
        </a:p>
      </dgm:t>
    </dgm:pt>
    <dgm:pt modelId="{65CE8AA1-96FA-4FAF-97EB-EC554B5BCBDA}" type="pres">
      <dgm:prSet presAssocID="{617421D5-F48D-4254-BD76-19655040B0E8}" presName="linearFlow" presStyleCnt="0">
        <dgm:presLayoutVars>
          <dgm:dir/>
          <dgm:animLvl val="lvl"/>
          <dgm:resizeHandles val="exact"/>
        </dgm:presLayoutVars>
      </dgm:prSet>
      <dgm:spPr/>
    </dgm:pt>
    <dgm:pt modelId="{818292CD-CAEF-4F07-A736-FA5E44BC77F5}" type="pres">
      <dgm:prSet presAssocID="{7D51CD34-2FDA-4B9A-A52C-AF52F7B9BD10}" presName="composite" presStyleCnt="0"/>
      <dgm:spPr/>
    </dgm:pt>
    <dgm:pt modelId="{71EBE27F-C99D-44AD-9DF8-CE5AD3B2617D}" type="pres">
      <dgm:prSet presAssocID="{7D51CD34-2FDA-4B9A-A52C-AF52F7B9BD10}" presName="parentText" presStyleLbl="alignNode1" presStyleIdx="0" presStyleCnt="3">
        <dgm:presLayoutVars>
          <dgm:chMax val="1"/>
          <dgm:bulletEnabled val="1"/>
        </dgm:presLayoutVars>
      </dgm:prSet>
      <dgm:spPr/>
    </dgm:pt>
    <dgm:pt modelId="{DFD6DEC4-4D1B-4B9E-94AC-1669379E7F66}" type="pres">
      <dgm:prSet presAssocID="{7D51CD34-2FDA-4B9A-A52C-AF52F7B9BD10}" presName="descendantText" presStyleLbl="alignAcc1" presStyleIdx="0" presStyleCnt="3">
        <dgm:presLayoutVars>
          <dgm:bulletEnabled val="1"/>
        </dgm:presLayoutVars>
      </dgm:prSet>
      <dgm:spPr/>
    </dgm:pt>
    <dgm:pt modelId="{B7A6FAAF-DBA9-4610-945A-2951CC2F40F3}" type="pres">
      <dgm:prSet presAssocID="{0AC88E52-BD0C-4B42-9F4F-D237366B0430}" presName="sp" presStyleCnt="0"/>
      <dgm:spPr/>
    </dgm:pt>
    <dgm:pt modelId="{13B58ABC-A056-40C0-9752-17754C9BF1CE}" type="pres">
      <dgm:prSet presAssocID="{246B0757-A634-4BD4-B7B4-1F270F6CE464}" presName="composite" presStyleCnt="0"/>
      <dgm:spPr/>
    </dgm:pt>
    <dgm:pt modelId="{18C24E6C-FF8B-4626-8F1B-7D796B1C8D5E}" type="pres">
      <dgm:prSet presAssocID="{246B0757-A634-4BD4-B7B4-1F270F6CE464}" presName="parentText" presStyleLbl="alignNode1" presStyleIdx="1" presStyleCnt="3">
        <dgm:presLayoutVars>
          <dgm:chMax val="1"/>
          <dgm:bulletEnabled val="1"/>
        </dgm:presLayoutVars>
      </dgm:prSet>
      <dgm:spPr/>
    </dgm:pt>
    <dgm:pt modelId="{572A00FB-A596-408E-A4D8-3B6E562D27CC}" type="pres">
      <dgm:prSet presAssocID="{246B0757-A634-4BD4-B7B4-1F270F6CE464}" presName="descendantText" presStyleLbl="alignAcc1" presStyleIdx="1" presStyleCnt="3" custLinFactNeighborY="0">
        <dgm:presLayoutVars>
          <dgm:bulletEnabled val="1"/>
        </dgm:presLayoutVars>
      </dgm:prSet>
      <dgm:spPr/>
    </dgm:pt>
    <dgm:pt modelId="{B829FBEA-0706-4D24-8BD6-0FBF2EC0FE48}" type="pres">
      <dgm:prSet presAssocID="{0CFC9E12-A4E0-4EB4-A83F-A7857DCA290B}" presName="sp" presStyleCnt="0"/>
      <dgm:spPr/>
    </dgm:pt>
    <dgm:pt modelId="{CA0E8F3A-B057-4AAD-89A2-0E2229EAC6CE}" type="pres">
      <dgm:prSet presAssocID="{2A30DEA6-0B53-499B-BE8D-142427A09635}" presName="composite" presStyleCnt="0"/>
      <dgm:spPr/>
    </dgm:pt>
    <dgm:pt modelId="{F43875C9-1CC9-48BB-A9C5-CB47C40F044F}" type="pres">
      <dgm:prSet presAssocID="{2A30DEA6-0B53-499B-BE8D-142427A09635}" presName="parentText" presStyleLbl="alignNode1" presStyleIdx="2" presStyleCnt="3">
        <dgm:presLayoutVars>
          <dgm:chMax val="1"/>
          <dgm:bulletEnabled val="1"/>
        </dgm:presLayoutVars>
      </dgm:prSet>
      <dgm:spPr/>
    </dgm:pt>
    <dgm:pt modelId="{220A221F-6EA2-472A-BF52-4F30A97A7CF6}" type="pres">
      <dgm:prSet presAssocID="{2A30DEA6-0B53-499B-BE8D-142427A09635}" presName="descendantText" presStyleLbl="alignAcc1" presStyleIdx="2" presStyleCnt="3" custLinFactNeighborY="0">
        <dgm:presLayoutVars>
          <dgm:bulletEnabled val="1"/>
        </dgm:presLayoutVars>
      </dgm:prSet>
      <dgm:spPr/>
    </dgm:pt>
  </dgm:ptLst>
  <dgm:cxnLst>
    <dgm:cxn modelId="{0183452C-B22D-411B-BD91-E647E2FAD683}" type="presOf" srcId="{140FE12A-8186-4E14-8E16-626EF1E61B21}" destId="{572A00FB-A596-408E-A4D8-3B6E562D27CC}" srcOrd="0" destOrd="0" presId="urn:microsoft.com/office/officeart/2005/8/layout/chevron2"/>
    <dgm:cxn modelId="{237A0039-F0C2-4B2C-9F2A-743A99789DF3}" srcId="{617421D5-F48D-4254-BD76-19655040B0E8}" destId="{246B0757-A634-4BD4-B7B4-1F270F6CE464}" srcOrd="1" destOrd="0" parTransId="{01BEB4F4-763B-4A13-BC42-D151D072BA8C}" sibTransId="{0CFC9E12-A4E0-4EB4-A83F-A7857DCA290B}"/>
    <dgm:cxn modelId="{D8A11240-BEE0-4B18-B072-F700F71A6E61}" type="presOf" srcId="{7D51CD34-2FDA-4B9A-A52C-AF52F7B9BD10}" destId="{71EBE27F-C99D-44AD-9DF8-CE5AD3B2617D}" srcOrd="0" destOrd="0" presId="urn:microsoft.com/office/officeart/2005/8/layout/chevron2"/>
    <dgm:cxn modelId="{90EBE942-AD23-44EA-90EC-A8279E264C59}" type="presOf" srcId="{2A30DEA6-0B53-499B-BE8D-142427A09635}" destId="{F43875C9-1CC9-48BB-A9C5-CB47C40F044F}" srcOrd="0" destOrd="0" presId="urn:microsoft.com/office/officeart/2005/8/layout/chevron2"/>
    <dgm:cxn modelId="{F0C5EB6F-9798-47BE-A62A-BE60B8B3288A}" srcId="{246B0757-A634-4BD4-B7B4-1F270F6CE464}" destId="{140FE12A-8186-4E14-8E16-626EF1E61B21}" srcOrd="0" destOrd="0" parTransId="{E2B8D4D4-AA1A-49C6-A866-9FE31832F86D}" sibTransId="{6C9E6F9F-3E72-4F7D-8679-FF4F0814FD6F}"/>
    <dgm:cxn modelId="{B2B1BE54-4993-4E53-8C18-D25C037AED5D}" type="presOf" srcId="{EC44F4BC-8707-49AD-8DE8-84CD675A71E3}" destId="{DFD6DEC4-4D1B-4B9E-94AC-1669379E7F66}" srcOrd="0" destOrd="0" presId="urn:microsoft.com/office/officeart/2005/8/layout/chevron2"/>
    <dgm:cxn modelId="{3364E492-9836-4E10-94B0-55AAE96444C5}" type="presOf" srcId="{246B0757-A634-4BD4-B7B4-1F270F6CE464}" destId="{18C24E6C-FF8B-4626-8F1B-7D796B1C8D5E}" srcOrd="0" destOrd="0" presId="urn:microsoft.com/office/officeart/2005/8/layout/chevron2"/>
    <dgm:cxn modelId="{1DA544A0-CB3A-47A5-BEC3-316FDFD94802}" srcId="{617421D5-F48D-4254-BD76-19655040B0E8}" destId="{7D51CD34-2FDA-4B9A-A52C-AF52F7B9BD10}" srcOrd="0" destOrd="0" parTransId="{603708C0-8043-4555-B5E1-66F19EFEB5F1}" sibTransId="{0AC88E52-BD0C-4B42-9F4F-D237366B0430}"/>
    <dgm:cxn modelId="{48775AA0-DA82-4F76-AC78-C687462D00CB}" type="presOf" srcId="{5AE22761-4896-4F2F-A21F-50C91F300832}" destId="{220A221F-6EA2-472A-BF52-4F30A97A7CF6}" srcOrd="0" destOrd="0" presId="urn:microsoft.com/office/officeart/2005/8/layout/chevron2"/>
    <dgm:cxn modelId="{4D63FCA9-1E31-4A69-9511-2C605DCCCE54}" srcId="{617421D5-F48D-4254-BD76-19655040B0E8}" destId="{2A30DEA6-0B53-499B-BE8D-142427A09635}" srcOrd="2" destOrd="0" parTransId="{48C575DD-F8E4-49CF-8C40-EAA6E28645D3}" sibTransId="{A5935C2C-8336-4720-B67B-385AC65F0475}"/>
    <dgm:cxn modelId="{2C66FEAB-DB50-4E8D-B9A2-076E9AF6E7C7}" srcId="{7D51CD34-2FDA-4B9A-A52C-AF52F7B9BD10}" destId="{EC44F4BC-8707-49AD-8DE8-84CD675A71E3}" srcOrd="0" destOrd="0" parTransId="{635F03DC-0382-4851-BB28-DBA6F5080F0D}" sibTransId="{A9849F68-129D-440E-8B10-9CB8E26EDF56}"/>
    <dgm:cxn modelId="{E47774B7-C803-40D8-9C22-787C613541B9}" srcId="{2A30DEA6-0B53-499B-BE8D-142427A09635}" destId="{5AE22761-4896-4F2F-A21F-50C91F300832}" srcOrd="0" destOrd="0" parTransId="{98E2C64B-D675-4A3F-9AE2-5EB87D5B89F3}" sibTransId="{9B62A007-1885-4AA4-BFF6-0AF9701A1787}"/>
    <dgm:cxn modelId="{89E1F4E8-BAFC-4036-B8A5-F63B7B8AA243}" type="presOf" srcId="{617421D5-F48D-4254-BD76-19655040B0E8}" destId="{65CE8AA1-96FA-4FAF-97EB-EC554B5BCBDA}" srcOrd="0" destOrd="0" presId="urn:microsoft.com/office/officeart/2005/8/layout/chevron2"/>
    <dgm:cxn modelId="{60471F80-52CC-4AE5-8A05-E7EDD4EF3ABD}" type="presParOf" srcId="{65CE8AA1-96FA-4FAF-97EB-EC554B5BCBDA}" destId="{818292CD-CAEF-4F07-A736-FA5E44BC77F5}" srcOrd="0" destOrd="0" presId="urn:microsoft.com/office/officeart/2005/8/layout/chevron2"/>
    <dgm:cxn modelId="{D5454CCB-9BEB-4417-A35A-B29EFE2CF4AE}" type="presParOf" srcId="{818292CD-CAEF-4F07-A736-FA5E44BC77F5}" destId="{71EBE27F-C99D-44AD-9DF8-CE5AD3B2617D}" srcOrd="0" destOrd="0" presId="urn:microsoft.com/office/officeart/2005/8/layout/chevron2"/>
    <dgm:cxn modelId="{6E096421-799B-43D0-9F31-44A68290ECCB}" type="presParOf" srcId="{818292CD-CAEF-4F07-A736-FA5E44BC77F5}" destId="{DFD6DEC4-4D1B-4B9E-94AC-1669379E7F66}" srcOrd="1" destOrd="0" presId="urn:microsoft.com/office/officeart/2005/8/layout/chevron2"/>
    <dgm:cxn modelId="{E9681988-B839-48B8-B456-1E263D6383D4}" type="presParOf" srcId="{65CE8AA1-96FA-4FAF-97EB-EC554B5BCBDA}" destId="{B7A6FAAF-DBA9-4610-945A-2951CC2F40F3}" srcOrd="1" destOrd="0" presId="urn:microsoft.com/office/officeart/2005/8/layout/chevron2"/>
    <dgm:cxn modelId="{9CB02DD8-9D27-4A55-9F5B-AE0830B0FCDC}" type="presParOf" srcId="{65CE8AA1-96FA-4FAF-97EB-EC554B5BCBDA}" destId="{13B58ABC-A056-40C0-9752-17754C9BF1CE}" srcOrd="2" destOrd="0" presId="urn:microsoft.com/office/officeart/2005/8/layout/chevron2"/>
    <dgm:cxn modelId="{C566A844-DE97-44C9-ABAE-8A66F2F83779}" type="presParOf" srcId="{13B58ABC-A056-40C0-9752-17754C9BF1CE}" destId="{18C24E6C-FF8B-4626-8F1B-7D796B1C8D5E}" srcOrd="0" destOrd="0" presId="urn:microsoft.com/office/officeart/2005/8/layout/chevron2"/>
    <dgm:cxn modelId="{D09A8E4D-6145-42E0-926E-E33706FFE551}" type="presParOf" srcId="{13B58ABC-A056-40C0-9752-17754C9BF1CE}" destId="{572A00FB-A596-408E-A4D8-3B6E562D27CC}" srcOrd="1" destOrd="0" presId="urn:microsoft.com/office/officeart/2005/8/layout/chevron2"/>
    <dgm:cxn modelId="{231D769A-B903-4962-A48B-674CDB54B735}" type="presParOf" srcId="{65CE8AA1-96FA-4FAF-97EB-EC554B5BCBDA}" destId="{B829FBEA-0706-4D24-8BD6-0FBF2EC0FE48}" srcOrd="3" destOrd="0" presId="urn:microsoft.com/office/officeart/2005/8/layout/chevron2"/>
    <dgm:cxn modelId="{8750A439-3F1C-4409-9DAD-5567E088C6B1}" type="presParOf" srcId="{65CE8AA1-96FA-4FAF-97EB-EC554B5BCBDA}" destId="{CA0E8F3A-B057-4AAD-89A2-0E2229EAC6CE}" srcOrd="4" destOrd="0" presId="urn:microsoft.com/office/officeart/2005/8/layout/chevron2"/>
    <dgm:cxn modelId="{8BE43FBF-5FF9-4EDA-A2DD-7FDF3810382A}" type="presParOf" srcId="{CA0E8F3A-B057-4AAD-89A2-0E2229EAC6CE}" destId="{F43875C9-1CC9-48BB-A9C5-CB47C40F044F}" srcOrd="0" destOrd="0" presId="urn:microsoft.com/office/officeart/2005/8/layout/chevron2"/>
    <dgm:cxn modelId="{B9B8896D-7B57-4D19-8231-0841A10232FC}" type="presParOf" srcId="{CA0E8F3A-B057-4AAD-89A2-0E2229EAC6CE}" destId="{220A221F-6EA2-472A-BF52-4F30A97A7C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E27F-C99D-44AD-9DF8-CE5AD3B2617D}">
      <dsp:nvSpPr>
        <dsp:cNvPr id="0" name=""/>
        <dsp:cNvSpPr/>
      </dsp:nvSpPr>
      <dsp:spPr>
        <a:xfrm rot="5400000">
          <a:off x="-356364" y="356421"/>
          <a:ext cx="1956059" cy="1243330"/>
        </a:xfrm>
        <a:prstGeom prst="chevron">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621721"/>
        <a:ext cx="1243330" cy="712729"/>
      </dsp:txXfrm>
    </dsp:sp>
    <dsp:sp modelId="{DFD6DEC4-4D1B-4B9E-94AC-1669379E7F66}">
      <dsp:nvSpPr>
        <dsp:cNvPr id="0" name=""/>
        <dsp:cNvSpPr/>
      </dsp:nvSpPr>
      <dsp:spPr>
        <a:xfrm rot="5400000">
          <a:off x="1508630" y="-265243"/>
          <a:ext cx="1334394" cy="1864995"/>
        </a:xfrm>
        <a:prstGeom prst="round2Same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2">
                  <a:lumMod val="75000"/>
                </a:schemeClr>
              </a:solidFill>
              <a:latin typeface="Arial" panose="020B0604020202020204" pitchFamily="34" charset="0"/>
              <a:cs typeface="Arial" panose="020B0604020202020204" pitchFamily="34" charset="0"/>
            </a:rPr>
            <a:t>All referrals</a:t>
          </a:r>
        </a:p>
      </dsp:txBody>
      <dsp:txXfrm rot="-5400000">
        <a:off x="1243330" y="65197"/>
        <a:ext cx="1799855" cy="1204114"/>
      </dsp:txXfrm>
    </dsp:sp>
    <dsp:sp modelId="{18C24E6C-FF8B-4626-8F1B-7D796B1C8D5E}">
      <dsp:nvSpPr>
        <dsp:cNvPr id="0" name=""/>
        <dsp:cNvSpPr/>
      </dsp:nvSpPr>
      <dsp:spPr>
        <a:xfrm rot="5400000">
          <a:off x="-356364" y="2031562"/>
          <a:ext cx="1956059" cy="1243330"/>
        </a:xfrm>
        <a:prstGeom prst="chevron">
          <a:avLst/>
        </a:prstGeom>
        <a:solidFill>
          <a:schemeClr val="accent4">
            <a:shade val="80000"/>
            <a:hueOff val="-88279"/>
            <a:satOff val="-2183"/>
            <a:lumOff val="12494"/>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2296862"/>
        <a:ext cx="1243330" cy="712729"/>
      </dsp:txXfrm>
    </dsp:sp>
    <dsp:sp modelId="{572A00FB-A596-408E-A4D8-3B6E562D27CC}">
      <dsp:nvSpPr>
        <dsp:cNvPr id="0" name=""/>
        <dsp:cNvSpPr/>
      </dsp:nvSpPr>
      <dsp:spPr>
        <a:xfrm rot="5400000">
          <a:off x="1508630" y="1409897"/>
          <a:ext cx="1334394" cy="1864995"/>
        </a:xfrm>
        <a:prstGeom prst="round2SameRect">
          <a:avLst/>
        </a:prstGeom>
        <a:solidFill>
          <a:schemeClr val="lt1">
            <a:alpha val="90000"/>
            <a:hueOff val="0"/>
            <a:satOff val="0"/>
            <a:lumOff val="0"/>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2">
                  <a:lumMod val="75000"/>
                </a:schemeClr>
              </a:solidFill>
              <a:latin typeface="Arial" panose="020B0604020202020204" pitchFamily="34" charset="0"/>
              <a:cs typeface="Arial" panose="020B0604020202020204" pitchFamily="34" charset="0"/>
            </a:rPr>
            <a:t>One entry point</a:t>
          </a:r>
        </a:p>
      </dsp:txBody>
      <dsp:txXfrm rot="-5400000">
        <a:off x="1243330" y="1740337"/>
        <a:ext cx="1799855" cy="1204114"/>
      </dsp:txXfrm>
    </dsp:sp>
    <dsp:sp modelId="{F43875C9-1CC9-48BB-A9C5-CB47C40F044F}">
      <dsp:nvSpPr>
        <dsp:cNvPr id="0" name=""/>
        <dsp:cNvSpPr/>
      </dsp:nvSpPr>
      <dsp:spPr>
        <a:xfrm rot="5400000">
          <a:off x="-356364" y="3706703"/>
          <a:ext cx="1956059" cy="1243330"/>
        </a:xfrm>
        <a:prstGeom prst="chevron">
          <a:avLst/>
        </a:prstGeom>
        <a:solidFill>
          <a:schemeClr val="accent4">
            <a:shade val="80000"/>
            <a:hueOff val="-176558"/>
            <a:satOff val="-4365"/>
            <a:lumOff val="24988"/>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3972003"/>
        <a:ext cx="1243330" cy="712729"/>
      </dsp:txXfrm>
    </dsp:sp>
    <dsp:sp modelId="{220A221F-6EA2-472A-BF52-4F30A97A7CF6}">
      <dsp:nvSpPr>
        <dsp:cNvPr id="0" name=""/>
        <dsp:cNvSpPr/>
      </dsp:nvSpPr>
      <dsp:spPr>
        <a:xfrm rot="5400000">
          <a:off x="1508630" y="3085038"/>
          <a:ext cx="1334394" cy="1864995"/>
        </a:xfrm>
        <a:prstGeom prst="round2SameRect">
          <a:avLst/>
        </a:prstGeom>
        <a:solidFill>
          <a:schemeClr val="lt1">
            <a:alpha val="90000"/>
            <a:hueOff val="0"/>
            <a:satOff val="0"/>
            <a:lumOff val="0"/>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2">
                  <a:lumMod val="75000"/>
                </a:schemeClr>
              </a:solidFill>
              <a:latin typeface="Arial" panose="020B0604020202020204" pitchFamily="34" charset="0"/>
              <a:cs typeface="Arial" panose="020B0604020202020204" pitchFamily="34" charset="0"/>
            </a:rPr>
            <a:t>First seizure clinic</a:t>
          </a:r>
        </a:p>
      </dsp:txBody>
      <dsp:txXfrm rot="-5400000">
        <a:off x="1243330" y="3415478"/>
        <a:ext cx="1799855" cy="12041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0.13774</cdr:x>
      <cdr:y>0.09786</cdr:y>
    </cdr:from>
    <cdr:to>
      <cdr:x>0.1385</cdr:x>
      <cdr:y>0.93708</cdr:y>
    </cdr:to>
    <cdr:cxnSp macro="">
      <cdr:nvCxnSpPr>
        <cdr:cNvPr id="3" name="Straight Arrow Connector 2">
          <a:extLst xmlns:a="http://schemas.openxmlformats.org/drawingml/2006/main">
            <a:ext uri="{FF2B5EF4-FFF2-40B4-BE49-F238E27FC236}">
              <a16:creationId xmlns:a16="http://schemas.microsoft.com/office/drawing/2014/main" id="{AEE3481B-7D34-35C8-93BA-B96E99C77DE4}"/>
            </a:ext>
          </a:extLst>
        </cdr:cNvPr>
        <cdr:cNvCxnSpPr/>
      </cdr:nvCxnSpPr>
      <cdr:spPr>
        <a:xfrm xmlns:a="http://schemas.openxmlformats.org/drawingml/2006/main">
          <a:off x="1563160" y="488346"/>
          <a:ext cx="8680" cy="41879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0.16239</cdr:x>
      <cdr:y>0.17795</cdr:y>
    </cdr:from>
    <cdr:to>
      <cdr:x>0.16624</cdr:x>
      <cdr:y>0.92081</cdr:y>
    </cdr:to>
    <cdr:cxnSp macro="">
      <cdr:nvCxnSpPr>
        <cdr:cNvPr id="6" name="Straight Arrow Connector 5">
          <a:extLst xmlns:a="http://schemas.openxmlformats.org/drawingml/2006/main">
            <a:ext uri="{FF2B5EF4-FFF2-40B4-BE49-F238E27FC236}">
              <a16:creationId xmlns:a16="http://schemas.microsoft.com/office/drawing/2014/main" id="{6821D6E9-B86E-AEE1-70C5-709C200641A6}"/>
            </a:ext>
          </a:extLst>
        </cdr:cNvPr>
        <cdr:cNvCxnSpPr/>
      </cdr:nvCxnSpPr>
      <cdr:spPr>
        <a:xfrm xmlns:a="http://schemas.openxmlformats.org/drawingml/2006/main">
          <a:off x="1781908" y="805375"/>
          <a:ext cx="42203" cy="3362179"/>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57FEE-78FD-0F40-BF57-E13930D0CC1F}" type="datetimeFigureOut">
              <a:rPr lang="en-US" smtClean="0"/>
              <a:t>10/26/2023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E4E24-ED22-AC47-98FF-4EDC8087AB4B}" type="slidenum">
              <a:rPr lang="en-US" smtClean="0"/>
              <a:t>‹#›</a:t>
            </a:fld>
            <a:endParaRPr lang="en-US" dirty="0"/>
          </a:p>
        </p:txBody>
      </p:sp>
    </p:spTree>
    <p:extLst>
      <p:ext uri="{BB962C8B-B14F-4D97-AF65-F5344CB8AC3E}">
        <p14:creationId xmlns:p14="http://schemas.microsoft.com/office/powerpoint/2010/main" val="1701155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MS PGothic" charset="0"/>
              </a:rPr>
              <a:t>Remember how good my when within this project lifetime </a:t>
            </a: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168496-08A1-8A45-B52F-1082EA85DC54}" type="slidenum">
              <a:rPr lang="en-US" sz="1200"/>
              <a:pPr/>
              <a:t>3</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IE" dirty="0">
              <a:cs typeface="ＭＳ Ｐゴシック" charset="0"/>
            </a:endParaRPr>
          </a:p>
          <a:p>
            <a:pPr>
              <a:buFont typeface="Arial" panose="020B0604020202020204" pitchFamily="34" charset="0"/>
              <a:buNone/>
              <a:defRPr/>
            </a:pPr>
            <a:r>
              <a:rPr lang="en-IE" dirty="0">
                <a:cs typeface="ＭＳ Ｐゴシック" charset="0"/>
              </a:rPr>
              <a:t>U</a:t>
            </a:r>
            <a:r>
              <a:rPr lang="en-IE" dirty="0">
                <a:solidFill>
                  <a:schemeClr val="tx2">
                    <a:lumMod val="75000"/>
                  </a:schemeClr>
                </a:solidFill>
                <a:cs typeface="ＭＳ Ｐゴシック" charset="0"/>
              </a:rPr>
              <a:t>se the previous template to map the key stakeholders for your AIM</a:t>
            </a:r>
            <a:r>
              <a:rPr lang="en-IE" dirty="0">
                <a:cs typeface="ＭＳ Ｐゴシック" charset="0"/>
              </a:rPr>
              <a:t>.</a:t>
            </a:r>
          </a:p>
          <a:p>
            <a:pPr>
              <a:buFont typeface="Arial" panose="020B0604020202020204" pitchFamily="34" charset="0"/>
              <a:buNone/>
              <a:defRPr/>
            </a:pPr>
            <a:endParaRPr lang="en-IE" dirty="0">
              <a:cs typeface="ＭＳ Ｐゴシック" charset="0"/>
            </a:endParaRPr>
          </a:p>
          <a:p>
            <a:pPr>
              <a:buFont typeface="Arial" panose="020B0604020202020204" pitchFamily="34" charset="0"/>
              <a:buNone/>
              <a:defRPr/>
            </a:pPr>
            <a:r>
              <a:rPr lang="en-IE" dirty="0">
                <a:solidFill>
                  <a:schemeClr val="tx2">
                    <a:lumMod val="75000"/>
                  </a:schemeClr>
                </a:solidFill>
                <a:cs typeface="ＭＳ Ｐゴシック" charset="0"/>
              </a:rPr>
              <a:t>Map your stakeholders </a:t>
            </a:r>
          </a:p>
          <a:p>
            <a:pPr>
              <a:buFont typeface="Arial" panose="020B0604020202020204" pitchFamily="34" charset="0"/>
              <a:buNone/>
              <a:defRPr/>
            </a:pPr>
            <a:endParaRPr lang="en-IE" dirty="0">
              <a:solidFill>
                <a:schemeClr val="tx2">
                  <a:lumMod val="75000"/>
                </a:schemeClr>
              </a:solidFill>
              <a:cs typeface="ＭＳ Ｐゴシック" charset="0"/>
            </a:endParaRPr>
          </a:p>
          <a:p>
            <a:pPr>
              <a:buFont typeface="Arial" panose="020B0604020202020204" pitchFamily="34" charset="0"/>
              <a:buNone/>
              <a:defRPr/>
            </a:pPr>
            <a:r>
              <a:rPr lang="en-IE" dirty="0">
                <a:solidFill>
                  <a:schemeClr val="tx2">
                    <a:lumMod val="75000"/>
                  </a:schemeClr>
                </a:solidFill>
                <a:cs typeface="ＭＳ Ｐゴシック" charset="0"/>
              </a:rPr>
              <a:t>Identify stakeholders require attention</a:t>
            </a:r>
            <a:endParaRPr lang="en-GB" dirty="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8CFBCAE-DEC9-EE47-818A-33AF0FA0ED3F}" type="slidenum">
              <a:rPr lang="en-US" sz="1200"/>
              <a:pPr/>
              <a:t>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IE" dirty="0">
                <a:latin typeface="Calibri" charset="0"/>
                <a:ea typeface="MS PGothic" charset="0"/>
              </a:rPr>
              <a:t>Keep it simple </a:t>
            </a:r>
          </a:p>
          <a:p>
            <a:r>
              <a:rPr lang="en-IE" dirty="0">
                <a:latin typeface="Calibri" charset="0"/>
                <a:ea typeface="MS PGothic" charset="0"/>
              </a:rPr>
              <a:t>You wont be doing everything on the diagram </a:t>
            </a:r>
          </a:p>
          <a:p>
            <a:r>
              <a:rPr lang="en-IE" dirty="0">
                <a:latin typeface="Calibri" charset="0"/>
                <a:ea typeface="MS PGothic" charset="0"/>
              </a:rPr>
              <a:t>It creates a 1 page plan </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9A415B4-8537-B948-B084-D585543C6E6A}" type="slidenum">
              <a:rPr lang="en-US" sz="1200"/>
              <a:pPr/>
              <a:t>10</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MS PGothic" charset="0"/>
              </a:rPr>
              <a:t>You can insert text in the aim box and the cycle text boxes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F48AD32-FFCB-F146-8AB5-CAA1E9C58EFF}" type="slidenum">
              <a:rPr lang="en-US" sz="1200"/>
              <a:pPr/>
              <a:t>11</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3E4E24-ED22-AC47-98FF-4EDC8087AB4B}" type="slidenum">
              <a:rPr lang="en-US" smtClean="0"/>
              <a:t>16</a:t>
            </a:fld>
            <a:endParaRPr lang="en-US" dirty="0"/>
          </a:p>
        </p:txBody>
      </p:sp>
    </p:spTree>
    <p:extLst>
      <p:ext uri="{BB962C8B-B14F-4D97-AF65-F5344CB8AC3E}">
        <p14:creationId xmlns:p14="http://schemas.microsoft.com/office/powerpoint/2010/main" val="322930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MS PGothic" charset="0"/>
              </a:rPr>
              <a:t>Some call PDSA’s learning cycles </a:t>
            </a:r>
          </a:p>
          <a:p>
            <a:r>
              <a:rPr lang="en-GB" dirty="0">
                <a:latin typeface="Calibri" charset="0"/>
                <a:ea typeface="MS PGothic" charset="0"/>
              </a:rPr>
              <a:t>What did you learn? </a:t>
            </a:r>
          </a:p>
          <a:p>
            <a:r>
              <a:rPr lang="en-GB" dirty="0">
                <a:latin typeface="Calibri" charset="0"/>
                <a:ea typeface="MS PGothic" charset="0"/>
              </a:rPr>
              <a:t>Often the test either confirm your hunches or assumptions or you find out what does NOT work.</a:t>
            </a:r>
          </a:p>
          <a:p>
            <a:r>
              <a:rPr lang="en-GB" dirty="0">
                <a:latin typeface="Calibri" charset="0"/>
                <a:ea typeface="MS PGothic" charset="0"/>
              </a:rPr>
              <a:t>Everything you discover helps to move your thinking and planning for change </a:t>
            </a:r>
          </a:p>
          <a:p>
            <a:endParaRPr lang="en-GB"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0125FE-4D3E-6041-B3FF-EE5D8A74325D}" type="slidenum">
              <a:rPr lang="en-US" sz="1200"/>
              <a:pPr/>
              <a:t>19</a:t>
            </a:fld>
            <a:endParaRPr lang="en-US" sz="1200" dirty="0"/>
          </a:p>
        </p:txBody>
      </p:sp>
    </p:spTree>
    <p:extLst>
      <p:ext uri="{BB962C8B-B14F-4D97-AF65-F5344CB8AC3E}">
        <p14:creationId xmlns:p14="http://schemas.microsoft.com/office/powerpoint/2010/main" val="40290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dirty="0">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B53A8F9-2CCE-8144-A968-02D1727FB2C0}" type="slidenum">
              <a:rPr lang="en-US" sz="1200"/>
              <a:pPr/>
              <a:t>20</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6E38035-B33B-8D45-889E-5B9583719022}" type="slidenum">
              <a:rPr lang="en-US" sz="1200"/>
              <a:pPr/>
              <a:t>21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dirty="0"/>
          </a:p>
        </p:txBody>
      </p:sp>
      <p:pic>
        <p:nvPicPr>
          <p:cNvPr id="7" name="Picture 6">
            <a:extLst>
              <a:ext uri="{FF2B5EF4-FFF2-40B4-BE49-F238E27FC236}">
                <a16:creationId xmlns:a16="http://schemas.microsoft.com/office/drawing/2014/main" id="{240428E0-F9B8-4D51-BCD9-38D173CEEAA8}"/>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9" name="Picture 8">
            <a:extLst>
              <a:ext uri="{FF2B5EF4-FFF2-40B4-BE49-F238E27FC236}">
                <a16:creationId xmlns:a16="http://schemas.microsoft.com/office/drawing/2014/main" id="{2D49DCFC-8D31-410F-87F8-1D4828BD389D}"/>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1" name="Picture 10">
            <a:extLst>
              <a:ext uri="{FF2B5EF4-FFF2-40B4-BE49-F238E27FC236}">
                <a16:creationId xmlns:a16="http://schemas.microsoft.com/office/drawing/2014/main" id="{6BBA272F-7B82-4E6A-925D-B496979362F8}"/>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2" name="Picture 11">
            <a:extLst>
              <a:ext uri="{FF2B5EF4-FFF2-40B4-BE49-F238E27FC236}">
                <a16:creationId xmlns:a16="http://schemas.microsoft.com/office/drawing/2014/main" id="{6CF50C12-F3EA-4BEF-B3BF-76B224D1FFE8}"/>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3" name="Picture 12">
            <a:extLst>
              <a:ext uri="{FF2B5EF4-FFF2-40B4-BE49-F238E27FC236}">
                <a16:creationId xmlns:a16="http://schemas.microsoft.com/office/drawing/2014/main" id="{83094F2E-F536-4B56-926A-ABCB8C14034C}"/>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14" name="Picture 13">
            <a:extLst>
              <a:ext uri="{FF2B5EF4-FFF2-40B4-BE49-F238E27FC236}">
                <a16:creationId xmlns:a16="http://schemas.microsoft.com/office/drawing/2014/main" id="{8C77A557-8CDF-4738-B5D6-B8179720DEC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15" name="Picture 5" descr="A picture containing text, clipart&#10;&#10;Description automatically generated">
            <a:extLst>
              <a:ext uri="{FF2B5EF4-FFF2-40B4-BE49-F238E27FC236}">
                <a16:creationId xmlns:a16="http://schemas.microsoft.com/office/drawing/2014/main" id="{06181866-5FFB-4F7B-B0F3-5AFC7F9353A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74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dirty="0"/>
          </a:p>
        </p:txBody>
      </p:sp>
    </p:spTree>
    <p:extLst>
      <p:ext uri="{BB962C8B-B14F-4D97-AF65-F5344CB8AC3E}">
        <p14:creationId xmlns:p14="http://schemas.microsoft.com/office/powerpoint/2010/main" val="16129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dirty="0"/>
          </a:p>
        </p:txBody>
      </p:sp>
    </p:spTree>
    <p:extLst>
      <p:ext uri="{BB962C8B-B14F-4D97-AF65-F5344CB8AC3E}">
        <p14:creationId xmlns:p14="http://schemas.microsoft.com/office/powerpoint/2010/main" val="23982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5F5CEA2-B947-41A6-9336-DD13B24F6C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64731" y="5951618"/>
            <a:ext cx="3727270" cy="618148"/>
          </a:xfrm>
          <a:prstGeom prst="rect">
            <a:avLst/>
          </a:prstGeom>
        </p:spPr>
      </p:pic>
    </p:spTree>
    <p:extLst>
      <p:ext uri="{BB962C8B-B14F-4D97-AF65-F5344CB8AC3E}">
        <p14:creationId xmlns:p14="http://schemas.microsoft.com/office/powerpoint/2010/main" val="258550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dirty="0"/>
          </a:p>
        </p:txBody>
      </p:sp>
      <p:pic>
        <p:nvPicPr>
          <p:cNvPr id="8" name="Picture 7">
            <a:extLst>
              <a:ext uri="{FF2B5EF4-FFF2-40B4-BE49-F238E27FC236}">
                <a16:creationId xmlns:a16="http://schemas.microsoft.com/office/drawing/2014/main" id="{86C4DADF-24FE-6577-338A-297BD1654993}"/>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0" name="Picture 9">
            <a:extLst>
              <a:ext uri="{FF2B5EF4-FFF2-40B4-BE49-F238E27FC236}">
                <a16:creationId xmlns:a16="http://schemas.microsoft.com/office/drawing/2014/main" id="{C8FA9268-7118-AFAD-4ACB-E30EF27862FF}"/>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6" name="Picture 15">
            <a:extLst>
              <a:ext uri="{FF2B5EF4-FFF2-40B4-BE49-F238E27FC236}">
                <a16:creationId xmlns:a16="http://schemas.microsoft.com/office/drawing/2014/main" id="{6941E6BA-C394-FEAA-224C-FCCD1D070029}"/>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7" name="Picture 16">
            <a:extLst>
              <a:ext uri="{FF2B5EF4-FFF2-40B4-BE49-F238E27FC236}">
                <a16:creationId xmlns:a16="http://schemas.microsoft.com/office/drawing/2014/main" id="{DF8E8C9B-66DF-381E-7843-124491D80270}"/>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8" name="Picture 17">
            <a:extLst>
              <a:ext uri="{FF2B5EF4-FFF2-40B4-BE49-F238E27FC236}">
                <a16:creationId xmlns:a16="http://schemas.microsoft.com/office/drawing/2014/main" id="{78A180A9-45E6-4DA3-0AAA-E5973755D6AE}"/>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19" name="Picture 18">
            <a:extLst>
              <a:ext uri="{FF2B5EF4-FFF2-40B4-BE49-F238E27FC236}">
                <a16:creationId xmlns:a16="http://schemas.microsoft.com/office/drawing/2014/main" id="{CE85C863-B268-E935-9C4D-9FE284B76C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20" name="Picture 5" descr="A picture containing text, clipart&#10;&#10;Description automatically generated">
            <a:extLst>
              <a:ext uri="{FF2B5EF4-FFF2-40B4-BE49-F238E27FC236}">
                <a16:creationId xmlns:a16="http://schemas.microsoft.com/office/drawing/2014/main" id="{3D28CF47-EF38-923E-091C-9FC1C927840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2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dirty="0"/>
          </a:p>
        </p:txBody>
      </p:sp>
    </p:spTree>
    <p:extLst>
      <p:ext uri="{BB962C8B-B14F-4D97-AF65-F5344CB8AC3E}">
        <p14:creationId xmlns:p14="http://schemas.microsoft.com/office/powerpoint/2010/main" val="999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B8364-82AF-5A42-ACD2-8C31B15869DA}" type="slidenum">
              <a:rPr lang="en-US" smtClean="0"/>
              <a:t>‹#›</a:t>
            </a:fld>
            <a:endParaRPr lang="en-US" dirty="0"/>
          </a:p>
        </p:txBody>
      </p:sp>
      <p:pic>
        <p:nvPicPr>
          <p:cNvPr id="15" name="Picture 14">
            <a:extLst>
              <a:ext uri="{FF2B5EF4-FFF2-40B4-BE49-F238E27FC236}">
                <a16:creationId xmlns:a16="http://schemas.microsoft.com/office/drawing/2014/main" id="{DE67730E-FB59-524A-50D5-EA364D14E32C}"/>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6" name="Picture 15">
            <a:extLst>
              <a:ext uri="{FF2B5EF4-FFF2-40B4-BE49-F238E27FC236}">
                <a16:creationId xmlns:a16="http://schemas.microsoft.com/office/drawing/2014/main" id="{2488AABD-4415-8157-BC2A-24EF9375DDB8}"/>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7" name="Picture 16">
            <a:extLst>
              <a:ext uri="{FF2B5EF4-FFF2-40B4-BE49-F238E27FC236}">
                <a16:creationId xmlns:a16="http://schemas.microsoft.com/office/drawing/2014/main" id="{20166D6D-47E0-952B-4F64-20FD4409E872}"/>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8" name="Picture 17">
            <a:extLst>
              <a:ext uri="{FF2B5EF4-FFF2-40B4-BE49-F238E27FC236}">
                <a16:creationId xmlns:a16="http://schemas.microsoft.com/office/drawing/2014/main" id="{6F9989CC-4339-D148-3492-3664829C1A41}"/>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9" name="Picture 18">
            <a:extLst>
              <a:ext uri="{FF2B5EF4-FFF2-40B4-BE49-F238E27FC236}">
                <a16:creationId xmlns:a16="http://schemas.microsoft.com/office/drawing/2014/main" id="{0687E45F-2CFA-104B-A70F-C5466622534D}"/>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20" name="Picture 19">
            <a:extLst>
              <a:ext uri="{FF2B5EF4-FFF2-40B4-BE49-F238E27FC236}">
                <a16:creationId xmlns:a16="http://schemas.microsoft.com/office/drawing/2014/main" id="{9F4077D4-39A1-6622-771E-BE696D52932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21" name="Picture 5" descr="A picture containing text, clipart&#10;&#10;Description automatically generated">
            <a:extLst>
              <a:ext uri="{FF2B5EF4-FFF2-40B4-BE49-F238E27FC236}">
                <a16:creationId xmlns:a16="http://schemas.microsoft.com/office/drawing/2014/main" id="{0ACA12BD-6527-E847-CA34-EA3B56B2465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1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CB8364-82AF-5A42-ACD2-8C31B15869DA}" type="slidenum">
              <a:rPr lang="en-US" smtClean="0"/>
              <a:t>‹#›</a:t>
            </a:fld>
            <a:endParaRPr lang="en-US" dirty="0"/>
          </a:p>
        </p:txBody>
      </p:sp>
    </p:spTree>
    <p:extLst>
      <p:ext uri="{BB962C8B-B14F-4D97-AF65-F5344CB8AC3E}">
        <p14:creationId xmlns:p14="http://schemas.microsoft.com/office/powerpoint/2010/main" val="84461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5" name="Slide Number Placeholder 4"/>
          <p:cNvSpPr>
            <a:spLocks noGrp="1"/>
          </p:cNvSpPr>
          <p:nvPr>
            <p:ph type="sldNum" sz="quarter" idx="12"/>
          </p:nvPr>
        </p:nvSpPr>
        <p:spPr/>
        <p:txBody>
          <a:bodyPr/>
          <a:lstStyle/>
          <a:p>
            <a:fld id="{9FCB8364-82AF-5A42-ACD2-8C31B15869DA}" type="slidenum">
              <a:rPr lang="en-US" smtClean="0"/>
              <a:t>‹#›</a:t>
            </a:fld>
            <a:endParaRPr lang="en-US" dirty="0"/>
          </a:p>
        </p:txBody>
      </p:sp>
      <p:pic>
        <p:nvPicPr>
          <p:cNvPr id="13" name="Picture 12">
            <a:extLst>
              <a:ext uri="{FF2B5EF4-FFF2-40B4-BE49-F238E27FC236}">
                <a16:creationId xmlns:a16="http://schemas.microsoft.com/office/drawing/2014/main" id="{A86D5B5D-AEC3-92AE-99D7-AC16DF70C73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4" name="Picture 13">
            <a:extLst>
              <a:ext uri="{FF2B5EF4-FFF2-40B4-BE49-F238E27FC236}">
                <a16:creationId xmlns:a16="http://schemas.microsoft.com/office/drawing/2014/main" id="{52D11BCB-D742-DA43-1414-5391426F95B8}"/>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5" name="Picture 14">
            <a:extLst>
              <a:ext uri="{FF2B5EF4-FFF2-40B4-BE49-F238E27FC236}">
                <a16:creationId xmlns:a16="http://schemas.microsoft.com/office/drawing/2014/main" id="{066DE944-C766-D03B-E80E-03C2C5EC8FF1}"/>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6" name="Picture 15">
            <a:extLst>
              <a:ext uri="{FF2B5EF4-FFF2-40B4-BE49-F238E27FC236}">
                <a16:creationId xmlns:a16="http://schemas.microsoft.com/office/drawing/2014/main" id="{7D917D62-9FE8-0402-3527-0D082FB97F15}"/>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7" name="Picture 16">
            <a:extLst>
              <a:ext uri="{FF2B5EF4-FFF2-40B4-BE49-F238E27FC236}">
                <a16:creationId xmlns:a16="http://schemas.microsoft.com/office/drawing/2014/main" id="{F17714AF-D211-DC1A-1778-52A61CFF7837}"/>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18" name="Picture 17">
            <a:extLst>
              <a:ext uri="{FF2B5EF4-FFF2-40B4-BE49-F238E27FC236}">
                <a16:creationId xmlns:a16="http://schemas.microsoft.com/office/drawing/2014/main" id="{12F17583-3B8C-6ED2-C217-3E337B0355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19" name="Picture 5" descr="A picture containing text, clipart&#10;&#10;Description automatically generated">
            <a:extLst>
              <a:ext uri="{FF2B5EF4-FFF2-40B4-BE49-F238E27FC236}">
                <a16:creationId xmlns:a16="http://schemas.microsoft.com/office/drawing/2014/main" id="{191A7147-10B9-7338-073C-FAA111F411C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96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CB8364-82AF-5A42-ACD2-8C31B15869DA}" type="slidenum">
              <a:rPr lang="en-US" smtClean="0"/>
              <a:t>‹#›</a:t>
            </a:fld>
            <a:endParaRPr lang="en-US" dirty="0"/>
          </a:p>
        </p:txBody>
      </p:sp>
      <p:pic>
        <p:nvPicPr>
          <p:cNvPr id="5" name="Picture 4">
            <a:extLst>
              <a:ext uri="{FF2B5EF4-FFF2-40B4-BE49-F238E27FC236}">
                <a16:creationId xmlns:a16="http://schemas.microsoft.com/office/drawing/2014/main" id="{B4D0EFAE-F2C3-FBE9-B77A-AD2EF4C8286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3" name="Picture 12">
            <a:extLst>
              <a:ext uri="{FF2B5EF4-FFF2-40B4-BE49-F238E27FC236}">
                <a16:creationId xmlns:a16="http://schemas.microsoft.com/office/drawing/2014/main" id="{ED8EF204-8F7D-6505-A213-0255EDE7780A}"/>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4" name="Picture 13">
            <a:extLst>
              <a:ext uri="{FF2B5EF4-FFF2-40B4-BE49-F238E27FC236}">
                <a16:creationId xmlns:a16="http://schemas.microsoft.com/office/drawing/2014/main" id="{647B4991-00AF-FB72-8EE3-4750209DFB0E}"/>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5" name="Picture 14">
            <a:extLst>
              <a:ext uri="{FF2B5EF4-FFF2-40B4-BE49-F238E27FC236}">
                <a16:creationId xmlns:a16="http://schemas.microsoft.com/office/drawing/2014/main" id="{360B2244-5874-2CA9-2145-4B4A84B5C71A}"/>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6" name="Picture 15">
            <a:extLst>
              <a:ext uri="{FF2B5EF4-FFF2-40B4-BE49-F238E27FC236}">
                <a16:creationId xmlns:a16="http://schemas.microsoft.com/office/drawing/2014/main" id="{E829FE21-1473-7776-93D1-5305F18BAF71}"/>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17" name="Picture 16">
            <a:extLst>
              <a:ext uri="{FF2B5EF4-FFF2-40B4-BE49-F238E27FC236}">
                <a16:creationId xmlns:a16="http://schemas.microsoft.com/office/drawing/2014/main" id="{D9CE7B2E-460A-B1AA-3543-7885E29A12B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18" name="Picture 5" descr="A picture containing text, clipart&#10;&#10;Description automatically generated">
            <a:extLst>
              <a:ext uri="{FF2B5EF4-FFF2-40B4-BE49-F238E27FC236}">
                <a16:creationId xmlns:a16="http://schemas.microsoft.com/office/drawing/2014/main" id="{8DC06592-3BF3-FF3F-8128-9861FDBAE9E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9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B8364-82AF-5A42-ACD2-8C31B15869DA}" type="slidenum">
              <a:rPr lang="en-US" smtClean="0"/>
              <a:t>‹#›</a:t>
            </a:fld>
            <a:endParaRPr lang="en-US" dirty="0"/>
          </a:p>
        </p:txBody>
      </p:sp>
      <p:pic>
        <p:nvPicPr>
          <p:cNvPr id="15" name="Picture 14">
            <a:extLst>
              <a:ext uri="{FF2B5EF4-FFF2-40B4-BE49-F238E27FC236}">
                <a16:creationId xmlns:a16="http://schemas.microsoft.com/office/drawing/2014/main" id="{133869C8-5D1B-5A7D-ABD9-AC65E4A3A4A3}"/>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6" name="Picture 15">
            <a:extLst>
              <a:ext uri="{FF2B5EF4-FFF2-40B4-BE49-F238E27FC236}">
                <a16:creationId xmlns:a16="http://schemas.microsoft.com/office/drawing/2014/main" id="{7ACC4284-27E7-C78F-38B8-6ACCD1A75BFF}"/>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7" name="Picture 16">
            <a:extLst>
              <a:ext uri="{FF2B5EF4-FFF2-40B4-BE49-F238E27FC236}">
                <a16:creationId xmlns:a16="http://schemas.microsoft.com/office/drawing/2014/main" id="{149C45DF-23F6-87EB-E918-B9663DE89929}"/>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8" name="Picture 17">
            <a:extLst>
              <a:ext uri="{FF2B5EF4-FFF2-40B4-BE49-F238E27FC236}">
                <a16:creationId xmlns:a16="http://schemas.microsoft.com/office/drawing/2014/main" id="{851923B2-E966-EE3C-4FC2-758FC3941A9E}"/>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9" name="Picture 18">
            <a:extLst>
              <a:ext uri="{FF2B5EF4-FFF2-40B4-BE49-F238E27FC236}">
                <a16:creationId xmlns:a16="http://schemas.microsoft.com/office/drawing/2014/main" id="{7949E80F-50A6-B602-D712-A1628D0C0B70}"/>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20" name="Picture 19">
            <a:extLst>
              <a:ext uri="{FF2B5EF4-FFF2-40B4-BE49-F238E27FC236}">
                <a16:creationId xmlns:a16="http://schemas.microsoft.com/office/drawing/2014/main" id="{62F0B0B0-1E32-C404-B198-3DD2D8C91AD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21" name="Picture 5" descr="A picture containing text, clipart&#10;&#10;Description automatically generated">
            <a:extLst>
              <a:ext uri="{FF2B5EF4-FFF2-40B4-BE49-F238E27FC236}">
                <a16:creationId xmlns:a16="http://schemas.microsoft.com/office/drawing/2014/main" id="{8C7A4137-B92A-B805-90B5-F5C03B6CA55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83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34ADB5-136C-9341-BB01-7ECCEA87897B}" type="datetimeFigureOut">
              <a:rPr lang="en-US" smtClean="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B8364-82AF-5A42-ACD2-8C31B15869DA}" type="slidenum">
              <a:rPr lang="en-US" smtClean="0"/>
              <a:t>‹#›</a:t>
            </a:fld>
            <a:endParaRPr lang="en-US" dirty="0"/>
          </a:p>
        </p:txBody>
      </p:sp>
      <p:pic>
        <p:nvPicPr>
          <p:cNvPr id="15" name="Picture 14">
            <a:extLst>
              <a:ext uri="{FF2B5EF4-FFF2-40B4-BE49-F238E27FC236}">
                <a16:creationId xmlns:a16="http://schemas.microsoft.com/office/drawing/2014/main" id="{8C96FC4E-955C-84B4-8343-B6C606F6AC7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591549" y="6383326"/>
            <a:ext cx="638715" cy="309245"/>
          </a:xfrm>
          <a:prstGeom prst="rect">
            <a:avLst/>
          </a:prstGeom>
        </p:spPr>
      </p:pic>
      <p:pic>
        <p:nvPicPr>
          <p:cNvPr id="16" name="Picture 15">
            <a:extLst>
              <a:ext uri="{FF2B5EF4-FFF2-40B4-BE49-F238E27FC236}">
                <a16:creationId xmlns:a16="http://schemas.microsoft.com/office/drawing/2014/main" id="{70C169F2-E10A-3B90-95DD-2524DE787223}"/>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164193" y="6389552"/>
            <a:ext cx="756150" cy="245745"/>
          </a:xfrm>
          <a:prstGeom prst="rect">
            <a:avLst/>
          </a:prstGeom>
          <a:noFill/>
        </p:spPr>
      </p:pic>
      <p:pic>
        <p:nvPicPr>
          <p:cNvPr id="17" name="Picture 16">
            <a:extLst>
              <a:ext uri="{FF2B5EF4-FFF2-40B4-BE49-F238E27FC236}">
                <a16:creationId xmlns:a16="http://schemas.microsoft.com/office/drawing/2014/main" id="{10E036F4-BD32-49E7-840A-AF2798A4434C}"/>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6392515" y="6418330"/>
            <a:ext cx="813562" cy="172085"/>
          </a:xfrm>
          <a:prstGeom prst="rect">
            <a:avLst/>
          </a:prstGeom>
        </p:spPr>
      </p:pic>
      <p:pic>
        <p:nvPicPr>
          <p:cNvPr id="18" name="Picture 17">
            <a:extLst>
              <a:ext uri="{FF2B5EF4-FFF2-40B4-BE49-F238E27FC236}">
                <a16:creationId xmlns:a16="http://schemas.microsoft.com/office/drawing/2014/main" id="{DA51C615-5755-272C-2FC2-492E84F2FE1C}"/>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1710134" y="6384142"/>
            <a:ext cx="1045823" cy="258445"/>
          </a:xfrm>
          <a:prstGeom prst="rect">
            <a:avLst/>
          </a:prstGeom>
        </p:spPr>
      </p:pic>
      <p:pic>
        <p:nvPicPr>
          <p:cNvPr id="19" name="Picture 18">
            <a:extLst>
              <a:ext uri="{FF2B5EF4-FFF2-40B4-BE49-F238E27FC236}">
                <a16:creationId xmlns:a16="http://schemas.microsoft.com/office/drawing/2014/main" id="{B9F01278-98A3-3B54-76AB-890BB960EA2C}"/>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10160000" y="6366803"/>
            <a:ext cx="1889056" cy="336479"/>
          </a:xfrm>
          <a:prstGeom prst="rect">
            <a:avLst/>
          </a:prstGeom>
        </p:spPr>
      </p:pic>
      <p:pic>
        <p:nvPicPr>
          <p:cNvPr id="20" name="Picture 19">
            <a:extLst>
              <a:ext uri="{FF2B5EF4-FFF2-40B4-BE49-F238E27FC236}">
                <a16:creationId xmlns:a16="http://schemas.microsoft.com/office/drawing/2014/main" id="{AA184E60-8D60-A0B2-3B56-8E44A1A52A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4714" y="6393482"/>
            <a:ext cx="875305" cy="309245"/>
          </a:xfrm>
          <a:prstGeom prst="rect">
            <a:avLst/>
          </a:prstGeom>
        </p:spPr>
      </p:pic>
      <p:pic>
        <p:nvPicPr>
          <p:cNvPr id="21" name="Picture 5" descr="A picture containing text, clipart&#10;&#10;Description automatically generated">
            <a:extLst>
              <a:ext uri="{FF2B5EF4-FFF2-40B4-BE49-F238E27FC236}">
                <a16:creationId xmlns:a16="http://schemas.microsoft.com/office/drawing/2014/main" id="{1A8C0409-0974-AD23-8AE0-31FEDD20606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82178" y="6361802"/>
            <a:ext cx="794129"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9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4ADB5-136C-9341-BB01-7ECCEA87897B}" type="datetimeFigureOut">
              <a:rPr lang="en-US" smtClean="0"/>
              <a:t>10/26/2023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B8364-82AF-5A42-ACD2-8C31B15869DA}" type="slidenum">
              <a:rPr lang="en-US" smtClean="0"/>
              <a:t>‹#›</a:t>
            </a:fld>
            <a:endParaRPr lang="en-US" dirty="0"/>
          </a:p>
        </p:txBody>
      </p:sp>
    </p:spTree>
    <p:extLst>
      <p:ext uri="{BB962C8B-B14F-4D97-AF65-F5344CB8AC3E}">
        <p14:creationId xmlns:p14="http://schemas.microsoft.com/office/powerpoint/2010/main" val="145954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2984" y="1893455"/>
            <a:ext cx="8229600" cy="2576946"/>
          </a:xfrm>
        </p:spPr>
        <p:txBody>
          <a:bodyPr>
            <a:normAutofit fontScale="90000"/>
          </a:bodyPr>
          <a:lstStyle/>
          <a:p>
            <a:r>
              <a:rPr lang="en-GB" dirty="0">
                <a:solidFill>
                  <a:schemeClr val="tx2">
                    <a:lumMod val="75000"/>
                  </a:schemeClr>
                </a:solidFill>
                <a:latin typeface="Arial" panose="020B0604020202020204" pitchFamily="34" charset="0"/>
                <a:cs typeface="Arial" panose="020B0604020202020204" pitchFamily="34" charset="0"/>
              </a:rPr>
              <a:t>Medway NHS Foundation Trust </a:t>
            </a:r>
            <a:br>
              <a:rPr lang="en-GB" dirty="0">
                <a:solidFill>
                  <a:schemeClr val="tx2">
                    <a:lumMod val="75000"/>
                  </a:schemeClr>
                </a:solidFill>
                <a:latin typeface="Arial" panose="020B0604020202020204" pitchFamily="34" charset="0"/>
                <a:cs typeface="Arial" panose="020B0604020202020204" pitchFamily="34" charset="0"/>
              </a:rPr>
            </a:br>
            <a:br>
              <a:rPr lang="en-GB" dirty="0">
                <a:solidFill>
                  <a:schemeClr val="tx2">
                    <a:lumMod val="75000"/>
                  </a:schemeClr>
                </a:solidFill>
                <a:latin typeface="Arial" panose="020B0604020202020204" pitchFamily="34" charset="0"/>
                <a:cs typeface="Arial" panose="020B0604020202020204" pitchFamily="34" charset="0"/>
              </a:rPr>
            </a:br>
            <a:r>
              <a:rPr lang="en-GB" sz="3600" dirty="0">
                <a:solidFill>
                  <a:schemeClr val="tx2">
                    <a:lumMod val="75000"/>
                  </a:schemeClr>
                </a:solidFill>
                <a:latin typeface="Arial" panose="020B0604020202020204" pitchFamily="34" charset="0"/>
                <a:cs typeface="Arial" panose="020B0604020202020204" pitchFamily="34" charset="0"/>
              </a:rPr>
              <a:t>Improving Care for Children with Epilepsy</a:t>
            </a:r>
            <a:br>
              <a:rPr lang="en-GB" sz="3600" dirty="0">
                <a:solidFill>
                  <a:schemeClr val="tx2">
                    <a:lumMod val="75000"/>
                  </a:schemeClr>
                </a:solidFill>
                <a:latin typeface="Arial" panose="020B0604020202020204" pitchFamily="34" charset="0"/>
                <a:cs typeface="Arial" panose="020B0604020202020204" pitchFamily="34" charset="0"/>
              </a:rPr>
            </a:br>
            <a:br>
              <a:rPr lang="en-GB" sz="3600" dirty="0">
                <a:solidFill>
                  <a:schemeClr val="tx2">
                    <a:lumMod val="75000"/>
                  </a:schemeClr>
                </a:solidFill>
                <a:latin typeface="Arial" panose="020B0604020202020204" pitchFamily="34" charset="0"/>
                <a:cs typeface="Arial" panose="020B0604020202020204" pitchFamily="34" charset="0"/>
              </a:rPr>
            </a:br>
            <a:br>
              <a:rPr lang="en-GB" sz="3600" dirty="0">
                <a:solidFill>
                  <a:schemeClr val="tx2">
                    <a:lumMod val="75000"/>
                  </a:schemeClr>
                </a:solidFill>
                <a:latin typeface="Arial" panose="020B0604020202020204" pitchFamily="34" charset="0"/>
                <a:cs typeface="Arial" panose="020B0604020202020204" pitchFamily="34" charset="0"/>
              </a:rPr>
            </a:br>
            <a:r>
              <a:rPr lang="en-GB" sz="3600" dirty="0">
                <a:solidFill>
                  <a:schemeClr val="tx2">
                    <a:lumMod val="75000"/>
                  </a:schemeClr>
                </a:solidFill>
                <a:latin typeface="Arial" panose="020B0604020202020204" pitchFamily="34" charset="0"/>
                <a:cs typeface="Arial" panose="020B0604020202020204" pitchFamily="34" charset="0"/>
              </a:rPr>
              <a:t>RCPCH EQIP QI Project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46" y="83127"/>
            <a:ext cx="2539999" cy="1283855"/>
          </a:xfrm>
          <a:prstGeom prst="rect">
            <a:avLst/>
          </a:prstGeom>
        </p:spPr>
      </p:pic>
    </p:spTree>
    <p:extLst>
      <p:ext uri="{BB962C8B-B14F-4D97-AF65-F5344CB8AC3E}">
        <p14:creationId xmlns:p14="http://schemas.microsoft.com/office/powerpoint/2010/main" val="228072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78" y="1960547"/>
            <a:ext cx="2218568" cy="1631216"/>
          </a:xfrm>
          <a:prstGeom prst="rect">
            <a:avLst/>
          </a:prstGeom>
          <a:solidFill>
            <a:schemeClr val="accent2">
              <a:lumMod val="20000"/>
              <a:lumOff val="80000"/>
            </a:schemeClr>
          </a:solidFill>
          <a:ln w="28575">
            <a:solidFill>
              <a:srgbClr val="FF0000"/>
            </a:solidFill>
          </a:ln>
        </p:spPr>
        <p:txBody>
          <a:bodyPr wrap="square">
            <a:spAutoFit/>
          </a:bodyPr>
          <a:lstStyle/>
          <a:p>
            <a:pPr algn="ctr" eaLnBrk="1" hangingPunct="1">
              <a:defRPr/>
            </a:pPr>
            <a:r>
              <a:rPr lang="en-IE" sz="2000" b="1" dirty="0">
                <a:solidFill>
                  <a:schemeClr val="tx2">
                    <a:lumMod val="75000"/>
                  </a:schemeClr>
                </a:solidFill>
                <a:ea typeface="ＭＳ Ｐゴシック" pitchFamily="34" charset="-128"/>
              </a:rPr>
              <a:t>60% first seizure referrals to be seen within two weeks by </a:t>
            </a:r>
          </a:p>
          <a:p>
            <a:pPr algn="ctr" eaLnBrk="1" hangingPunct="1">
              <a:defRPr/>
            </a:pPr>
            <a:r>
              <a:rPr lang="en-IE" sz="2000" b="1" dirty="0">
                <a:solidFill>
                  <a:schemeClr val="tx2">
                    <a:lumMod val="75000"/>
                  </a:schemeClr>
                </a:solidFill>
                <a:ea typeface="ＭＳ Ｐゴシック" pitchFamily="34" charset="-128"/>
              </a:rPr>
              <a:t>May 2023</a:t>
            </a:r>
          </a:p>
        </p:txBody>
      </p:sp>
      <p:sp>
        <p:nvSpPr>
          <p:cNvPr id="5" name="Rectangle 4"/>
          <p:cNvSpPr/>
          <p:nvPr/>
        </p:nvSpPr>
        <p:spPr>
          <a:xfrm>
            <a:off x="3131128" y="140467"/>
            <a:ext cx="1798705" cy="59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dirty="0"/>
              <a:t>Primary Drivers </a:t>
            </a:r>
          </a:p>
        </p:txBody>
      </p:sp>
      <p:sp>
        <p:nvSpPr>
          <p:cNvPr id="6" name="Rectangle 5"/>
          <p:cNvSpPr/>
          <p:nvPr/>
        </p:nvSpPr>
        <p:spPr>
          <a:xfrm>
            <a:off x="5376859" y="140467"/>
            <a:ext cx="3593049" cy="54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dirty="0"/>
              <a:t>Secondary Drivers </a:t>
            </a:r>
          </a:p>
        </p:txBody>
      </p:sp>
      <p:sp>
        <p:nvSpPr>
          <p:cNvPr id="7" name="Rectangle 6"/>
          <p:cNvSpPr/>
          <p:nvPr/>
        </p:nvSpPr>
        <p:spPr>
          <a:xfrm>
            <a:off x="3131128" y="3689465"/>
            <a:ext cx="1797715" cy="92446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a:solidFill>
                  <a:schemeClr val="tx2">
                    <a:lumMod val="75000"/>
                  </a:schemeClr>
                </a:solidFill>
              </a:rPr>
              <a:t>Revise clinic capacity</a:t>
            </a:r>
          </a:p>
        </p:txBody>
      </p:sp>
      <p:sp>
        <p:nvSpPr>
          <p:cNvPr id="8" name="Rectangle 7"/>
          <p:cNvSpPr/>
          <p:nvPr/>
        </p:nvSpPr>
        <p:spPr>
          <a:xfrm>
            <a:off x="3114707" y="1504895"/>
            <a:ext cx="1815126" cy="7429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a:solidFill>
                  <a:schemeClr val="tx2">
                    <a:lumMod val="75000"/>
                  </a:schemeClr>
                </a:solidFill>
              </a:rPr>
              <a:t>Simplify referral process</a:t>
            </a:r>
          </a:p>
        </p:txBody>
      </p:sp>
      <p:sp>
        <p:nvSpPr>
          <p:cNvPr id="9" name="Rectangle 8"/>
          <p:cNvSpPr/>
          <p:nvPr/>
        </p:nvSpPr>
        <p:spPr>
          <a:xfrm>
            <a:off x="3131128" y="2609170"/>
            <a:ext cx="1797716"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a:solidFill>
                  <a:schemeClr val="tx2">
                    <a:lumMod val="75000"/>
                  </a:schemeClr>
                </a:solidFill>
                <a:latin typeface="Calibri" charset="0"/>
                <a:ea typeface="MS PGothic" charset="0"/>
                <a:cs typeface="MS PGothic" charset="0"/>
              </a:rPr>
              <a:t>Streamline triage </a:t>
            </a:r>
          </a:p>
        </p:txBody>
      </p:sp>
      <p:sp>
        <p:nvSpPr>
          <p:cNvPr id="18" name="Rectangle 17"/>
          <p:cNvSpPr/>
          <p:nvPr/>
        </p:nvSpPr>
        <p:spPr>
          <a:xfrm>
            <a:off x="5381938" y="3988742"/>
            <a:ext cx="3188859" cy="1160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E" sz="1600" dirty="0">
              <a:solidFill>
                <a:schemeClr val="tx1"/>
              </a:solidFill>
            </a:endParaRPr>
          </a:p>
          <a:p>
            <a:pPr>
              <a:defRPr/>
            </a:pPr>
            <a:endParaRPr lang="en-IE" sz="1600" dirty="0">
              <a:solidFill>
                <a:schemeClr val="tx1"/>
              </a:solidFill>
            </a:endParaRPr>
          </a:p>
          <a:p>
            <a:pPr>
              <a:defRPr/>
            </a:pPr>
            <a:endParaRPr lang="en-IE" sz="1600" dirty="0">
              <a:solidFill>
                <a:schemeClr val="tx1"/>
              </a:solidFill>
            </a:endParaRPr>
          </a:p>
          <a:p>
            <a:pPr>
              <a:defRPr/>
            </a:pPr>
            <a:endParaRPr lang="en-IE" sz="1600" dirty="0">
              <a:solidFill>
                <a:schemeClr val="tx2">
                  <a:lumMod val="75000"/>
                </a:schemeClr>
              </a:solidFill>
            </a:endParaRPr>
          </a:p>
          <a:p>
            <a:pPr>
              <a:defRPr/>
            </a:pPr>
            <a:endParaRPr lang="en-IE" sz="1600" dirty="0">
              <a:solidFill>
                <a:schemeClr val="tx2">
                  <a:lumMod val="75000"/>
                </a:schemeClr>
              </a:solidFill>
            </a:endParaRPr>
          </a:p>
          <a:p>
            <a:pPr marL="285750" indent="-285750">
              <a:buFont typeface="Arial" panose="020B0604020202020204" pitchFamily="34" charset="0"/>
              <a:buChar char="•"/>
              <a:defRPr/>
            </a:pPr>
            <a:r>
              <a:rPr lang="en-IE" sz="1600" dirty="0">
                <a:solidFill>
                  <a:schemeClr val="tx2">
                    <a:lumMod val="75000"/>
                  </a:schemeClr>
                </a:solidFill>
              </a:rPr>
              <a:t>Re-design triage process</a:t>
            </a:r>
          </a:p>
          <a:p>
            <a:pPr marL="285750" indent="-285750">
              <a:buFont typeface="Arial" panose="020B0604020202020204" pitchFamily="34" charset="0"/>
              <a:buChar char="•"/>
              <a:defRPr/>
            </a:pPr>
            <a:endParaRPr lang="en-IE" sz="1600" dirty="0">
              <a:solidFill>
                <a:schemeClr val="tx1"/>
              </a:solidFill>
            </a:endParaRPr>
          </a:p>
          <a:p>
            <a:pPr>
              <a:defRPr/>
            </a:pPr>
            <a:endParaRPr lang="en-IE" sz="1600" dirty="0">
              <a:solidFill>
                <a:schemeClr val="tx2">
                  <a:lumMod val="75000"/>
                </a:schemeClr>
              </a:solidFill>
            </a:endParaRPr>
          </a:p>
          <a:p>
            <a:pPr>
              <a:defRPr/>
            </a:pPr>
            <a:endParaRPr lang="en-IE" sz="1600" dirty="0">
              <a:solidFill>
                <a:schemeClr val="tx2">
                  <a:lumMod val="75000"/>
                </a:schemeClr>
              </a:solidFill>
            </a:endParaRPr>
          </a:p>
          <a:p>
            <a:pPr>
              <a:defRPr/>
            </a:pPr>
            <a:endParaRPr lang="en-IE" sz="1600" dirty="0">
              <a:solidFill>
                <a:schemeClr val="tx2">
                  <a:lumMod val="75000"/>
                </a:schemeClr>
              </a:solidFill>
            </a:endParaRPr>
          </a:p>
          <a:p>
            <a:pPr marL="285750" indent="-285750">
              <a:buFont typeface="Arial" panose="020B0604020202020204" pitchFamily="34" charset="0"/>
              <a:buChar char="•"/>
              <a:defRPr/>
            </a:pPr>
            <a:r>
              <a:rPr lang="en-IE" sz="1600" dirty="0">
                <a:solidFill>
                  <a:schemeClr val="tx2">
                    <a:lumMod val="75000"/>
                  </a:schemeClr>
                </a:solidFill>
              </a:rPr>
              <a:t>New clinic template</a:t>
            </a:r>
          </a:p>
          <a:p>
            <a:pPr marL="285750" indent="-285750">
              <a:buFont typeface="Arial" panose="020B0604020202020204" pitchFamily="34" charset="0"/>
              <a:buChar char="•"/>
              <a:defRPr/>
            </a:pPr>
            <a:r>
              <a:rPr lang="en-IE" sz="1600" dirty="0">
                <a:solidFill>
                  <a:schemeClr val="tx2">
                    <a:lumMod val="75000"/>
                  </a:schemeClr>
                </a:solidFill>
              </a:rPr>
              <a:t>Monitor demand/ capacity </a:t>
            </a:r>
          </a:p>
          <a:p>
            <a:pPr marL="285750" indent="-285750">
              <a:buFont typeface="Arial" panose="020B0604020202020204" pitchFamily="34" charset="0"/>
              <a:buChar char="•"/>
              <a:defRPr/>
            </a:pPr>
            <a:r>
              <a:rPr lang="en-IE" sz="1600" dirty="0">
                <a:solidFill>
                  <a:schemeClr val="tx2">
                    <a:lumMod val="75000"/>
                  </a:schemeClr>
                </a:solidFill>
              </a:rPr>
              <a:t>Maximise capacity</a:t>
            </a:r>
          </a:p>
          <a:p>
            <a:pPr>
              <a:defRPr/>
            </a:pPr>
            <a:endParaRPr lang="en-IE" sz="1600" dirty="0">
              <a:solidFill>
                <a:schemeClr val="tx1"/>
              </a:solidFill>
            </a:endParaRPr>
          </a:p>
          <a:p>
            <a:pPr marL="285750" indent="-285750">
              <a:buFont typeface="Arial" panose="020B0604020202020204" pitchFamily="34" charset="0"/>
              <a:buChar char="•"/>
              <a:defRPr/>
            </a:pPr>
            <a:endParaRPr lang="en-IE" sz="1600" dirty="0">
              <a:solidFill>
                <a:schemeClr val="tx1"/>
              </a:solidFill>
            </a:endParaRPr>
          </a:p>
          <a:p>
            <a:pPr marL="285750" indent="-285750">
              <a:buFont typeface="Arial" panose="020B0604020202020204" pitchFamily="34" charset="0"/>
              <a:buChar char="•"/>
              <a:defRPr/>
            </a:pPr>
            <a:endParaRPr lang="en-IE" sz="1600" dirty="0">
              <a:solidFill>
                <a:schemeClr val="tx1"/>
              </a:solidFill>
            </a:endParaRPr>
          </a:p>
          <a:p>
            <a:pPr marL="285750" indent="-285750">
              <a:buFont typeface="Arial" panose="020B0604020202020204" pitchFamily="34" charset="0"/>
              <a:buChar char="•"/>
              <a:defRPr/>
            </a:pPr>
            <a:endParaRPr lang="en-IE" sz="1600" dirty="0">
              <a:solidFill>
                <a:schemeClr val="tx1"/>
              </a:solidFill>
            </a:endParaRPr>
          </a:p>
          <a:p>
            <a:pPr>
              <a:defRPr/>
            </a:pPr>
            <a:endParaRPr lang="en-IE" sz="1600" dirty="0">
              <a:solidFill>
                <a:schemeClr val="tx1"/>
              </a:solidFill>
            </a:endParaRPr>
          </a:p>
          <a:p>
            <a:pPr>
              <a:defRPr/>
            </a:pPr>
            <a:endParaRPr lang="en-IE" sz="1600" dirty="0">
              <a:solidFill>
                <a:schemeClr val="tx1"/>
              </a:solidFill>
            </a:endParaRPr>
          </a:p>
          <a:p>
            <a:pPr>
              <a:defRPr/>
            </a:pPr>
            <a:endParaRPr lang="en-IE" sz="1600" dirty="0">
              <a:solidFill>
                <a:schemeClr val="tx1"/>
              </a:solidFill>
            </a:endParaRPr>
          </a:p>
          <a:p>
            <a:pPr>
              <a:defRPr/>
            </a:pPr>
            <a:endParaRPr lang="en-IE" sz="1600" dirty="0">
              <a:solidFill>
                <a:schemeClr val="tx1"/>
              </a:solidFill>
            </a:endParaRPr>
          </a:p>
          <a:p>
            <a:pPr marL="171450" indent="-171450">
              <a:buFont typeface="Arial" panose="020B0604020202020204" pitchFamily="34" charset="0"/>
              <a:buChar char="•"/>
              <a:defRPr/>
            </a:pPr>
            <a:endParaRPr lang="en-IE" sz="1600" dirty="0">
              <a:solidFill>
                <a:schemeClr val="tx1"/>
              </a:solidFill>
            </a:endParaRPr>
          </a:p>
          <a:p>
            <a:pPr marL="285750" indent="-285750">
              <a:buFont typeface="Arial" panose="020B0604020202020204" pitchFamily="34" charset="0"/>
              <a:buChar char="•"/>
              <a:defRPr/>
            </a:pPr>
            <a:endParaRPr lang="en-IE" sz="1600" dirty="0">
              <a:solidFill>
                <a:schemeClr val="tx1"/>
              </a:solidFill>
            </a:endParaRPr>
          </a:p>
          <a:p>
            <a:pPr marL="171450" indent="-171450">
              <a:buFont typeface="Arial" panose="020B0604020202020204" pitchFamily="34" charset="0"/>
              <a:buChar char="•"/>
              <a:defRPr/>
            </a:pPr>
            <a:endParaRPr lang="en-IE" sz="1600" dirty="0">
              <a:solidFill>
                <a:schemeClr val="tx1"/>
              </a:solidFill>
            </a:endParaRPr>
          </a:p>
        </p:txBody>
      </p:sp>
      <p:sp>
        <p:nvSpPr>
          <p:cNvPr id="19" name="Rectangle 18"/>
          <p:cNvSpPr/>
          <p:nvPr/>
        </p:nvSpPr>
        <p:spPr>
          <a:xfrm>
            <a:off x="5376860" y="2708059"/>
            <a:ext cx="3193938" cy="792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defRPr/>
            </a:pPr>
            <a:endParaRPr lang="en-IE" sz="1200" dirty="0">
              <a:solidFill>
                <a:schemeClr val="tx2">
                  <a:lumMod val="75000"/>
                </a:schemeClr>
              </a:solidFill>
            </a:endParaRPr>
          </a:p>
        </p:txBody>
      </p:sp>
      <p:sp>
        <p:nvSpPr>
          <p:cNvPr id="20" name="Rectangle 19"/>
          <p:cNvSpPr/>
          <p:nvPr/>
        </p:nvSpPr>
        <p:spPr>
          <a:xfrm>
            <a:off x="5376859" y="1012875"/>
            <a:ext cx="3193938" cy="1219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pPr>
            <a:r>
              <a:rPr lang="en-US" sz="1600" dirty="0">
                <a:solidFill>
                  <a:schemeClr val="tx2">
                    <a:lumMod val="75000"/>
                  </a:schemeClr>
                </a:solidFill>
              </a:rPr>
              <a:t>Develop First seizure referral </a:t>
            </a:r>
          </a:p>
          <a:p>
            <a:r>
              <a:rPr lang="en-US" sz="1600" dirty="0">
                <a:solidFill>
                  <a:schemeClr val="tx2">
                    <a:lumMod val="75000"/>
                  </a:schemeClr>
                </a:solidFill>
              </a:rPr>
              <a:t>      pathway</a:t>
            </a:r>
          </a:p>
          <a:p>
            <a:pPr marL="285750" indent="-285750">
              <a:buFont typeface="Arial" panose="020B0604020202020204" pitchFamily="34" charset="0"/>
              <a:buChar char="•"/>
            </a:pPr>
            <a:r>
              <a:rPr lang="en-US" sz="1600" dirty="0">
                <a:solidFill>
                  <a:schemeClr val="tx2">
                    <a:lumMod val="75000"/>
                  </a:schemeClr>
                </a:solidFill>
              </a:rPr>
              <a:t>SOP to clarify process</a:t>
            </a:r>
          </a:p>
          <a:p>
            <a:pPr marL="285750" indent="-285750">
              <a:buFont typeface="Arial" panose="020B0604020202020204" pitchFamily="34" charset="0"/>
              <a:buChar char="•"/>
            </a:pPr>
            <a:r>
              <a:rPr lang="en-US" sz="1600" dirty="0">
                <a:solidFill>
                  <a:schemeClr val="tx2">
                    <a:lumMod val="75000"/>
                  </a:schemeClr>
                </a:solidFill>
              </a:rPr>
              <a:t>Create electronic referral form</a:t>
            </a:r>
          </a:p>
        </p:txBody>
      </p:sp>
      <p:cxnSp>
        <p:nvCxnSpPr>
          <p:cNvPr id="25" name="Elbow Connector 24"/>
          <p:cNvCxnSpPr>
            <a:cxnSpLocks/>
            <a:stCxn id="8" idx="1"/>
            <a:endCxn id="4" idx="3"/>
          </p:cNvCxnSpPr>
          <p:nvPr/>
        </p:nvCxnSpPr>
        <p:spPr>
          <a:xfrm rot="10800000" flipV="1">
            <a:off x="2380547" y="1876369"/>
            <a:ext cx="734161" cy="899785"/>
          </a:xfrm>
          <a:prstGeom prst="bentConnector3">
            <a:avLst>
              <a:gd name="adj1" fmla="val 50000"/>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05" name="TextBox 1"/>
          <p:cNvSpPr txBox="1">
            <a:spLocks noChangeArrowheads="1"/>
          </p:cNvSpPr>
          <p:nvPr/>
        </p:nvSpPr>
        <p:spPr bwMode="auto">
          <a:xfrm>
            <a:off x="2566989" y="4536929"/>
            <a:ext cx="6873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IE" sz="800" dirty="0"/>
              <a:t> </a:t>
            </a:r>
          </a:p>
        </p:txBody>
      </p:sp>
      <p:sp>
        <p:nvSpPr>
          <p:cNvPr id="17451" name="Title 1"/>
          <p:cNvSpPr txBox="1">
            <a:spLocks/>
          </p:cNvSpPr>
          <p:nvPr/>
        </p:nvSpPr>
        <p:spPr bwMode="auto">
          <a:xfrm>
            <a:off x="436564" y="270642"/>
            <a:ext cx="1885950" cy="1288185"/>
          </a:xfrm>
          <a:prstGeom prst="rect">
            <a:avLst/>
          </a:prstGeom>
          <a:noFill/>
          <a:ln w="9525">
            <a:noFill/>
            <a:miter lim="800000"/>
            <a:headEnd/>
            <a:tailEnd/>
          </a:ln>
        </p:spPr>
        <p:txBody>
          <a:bodyPr/>
          <a:lstStyle/>
          <a:p>
            <a:pPr eaLnBrk="1" hangingPunct="1">
              <a:defRPr/>
            </a:pPr>
            <a:r>
              <a:rPr lang="en-US" altLang="en-US" sz="3600" b="1" dirty="0">
                <a:solidFill>
                  <a:schemeClr val="tx2">
                    <a:lumMod val="75000"/>
                  </a:schemeClr>
                </a:solidFill>
                <a:cs typeface="Arial" pitchFamily="34" charset="0"/>
              </a:rPr>
              <a:t>Driver Diagram</a:t>
            </a:r>
          </a:p>
        </p:txBody>
      </p:sp>
      <p:cxnSp>
        <p:nvCxnSpPr>
          <p:cNvPr id="74" name="Straight Connector 73"/>
          <p:cNvCxnSpPr>
            <a:cxnSpLocks/>
            <a:stCxn id="9" idx="1"/>
          </p:cNvCxnSpPr>
          <p:nvPr/>
        </p:nvCxnSpPr>
        <p:spPr>
          <a:xfrm flipH="1" flipV="1">
            <a:off x="2372102" y="2994503"/>
            <a:ext cx="759026" cy="10748"/>
          </a:xfrm>
          <a:prstGeom prst="line">
            <a:avLst/>
          </a:prstGeom>
          <a:ln w="9525" cap="flat" cmpd="sng" algn="ctr">
            <a:solidFill>
              <a:schemeClr val="tx2">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5" name="Rectangle 74"/>
          <p:cNvSpPr/>
          <p:nvPr/>
        </p:nvSpPr>
        <p:spPr>
          <a:xfrm>
            <a:off x="9383608" y="140467"/>
            <a:ext cx="2335284" cy="54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dirty="0"/>
              <a:t>Change ideas</a:t>
            </a:r>
          </a:p>
        </p:txBody>
      </p:sp>
      <p:cxnSp>
        <p:nvCxnSpPr>
          <p:cNvPr id="90" name="Elbow Connector 89"/>
          <p:cNvCxnSpPr>
            <a:cxnSpLocks/>
          </p:cNvCxnSpPr>
          <p:nvPr/>
        </p:nvCxnSpPr>
        <p:spPr>
          <a:xfrm rot="10800000" flipV="1">
            <a:off x="4943481" y="1558828"/>
            <a:ext cx="433378" cy="30782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cxnSpLocks/>
          </p:cNvCxnSpPr>
          <p:nvPr/>
        </p:nvCxnSpPr>
        <p:spPr>
          <a:xfrm rot="10800000" flipV="1">
            <a:off x="4943483" y="2736367"/>
            <a:ext cx="433376" cy="25310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hape 95"/>
          <p:cNvCxnSpPr>
            <a:cxnSpLocks/>
            <a:endCxn id="7" idx="3"/>
          </p:cNvCxnSpPr>
          <p:nvPr/>
        </p:nvCxnSpPr>
        <p:spPr>
          <a:xfrm rot="10800000">
            <a:off x="4928843" y="4151700"/>
            <a:ext cx="448016" cy="2250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cxnSpLocks/>
          </p:cNvCxnSpPr>
          <p:nvPr/>
        </p:nvCxnSpPr>
        <p:spPr>
          <a:xfrm flipV="1">
            <a:off x="8328025" y="1765155"/>
            <a:ext cx="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0800000">
            <a:off x="2396428" y="3354592"/>
            <a:ext cx="710373" cy="687923"/>
          </a:xfrm>
          <a:prstGeom prst="bentConnector3">
            <a:avLst>
              <a:gd name="adj1" fmla="val 50000"/>
            </a:avLst>
          </a:prstGeom>
          <a:ln>
            <a:solidFill>
              <a:schemeClr val="tx2">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8608622" y="732699"/>
            <a:ext cx="3472541" cy="6247864"/>
          </a:xfrm>
          <a:prstGeom prst="rect">
            <a:avLst/>
          </a:prstGeom>
          <a:solidFill>
            <a:srgbClr val="FCEAF9"/>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GB" sz="1000" dirty="0">
              <a:solidFill>
                <a:schemeClr val="tx2">
                  <a:lumMod val="75000"/>
                </a:schemeClr>
              </a:solidFill>
            </a:endParaRPr>
          </a:p>
          <a:p>
            <a:r>
              <a:rPr lang="en-GB" sz="1600" dirty="0">
                <a:solidFill>
                  <a:schemeClr val="tx2">
                    <a:lumMod val="75000"/>
                  </a:schemeClr>
                </a:solidFill>
              </a:rPr>
              <a:t>1.First seizure pathway and SOP with clear instructions on how to refer </a:t>
            </a:r>
          </a:p>
          <a:p>
            <a:r>
              <a:rPr lang="en-GB" sz="1600" dirty="0">
                <a:solidFill>
                  <a:schemeClr val="tx2">
                    <a:lumMod val="75000"/>
                  </a:schemeClr>
                </a:solidFill>
              </a:rPr>
              <a:t>2.Easy/quick referring: email EDN, EPR form</a:t>
            </a:r>
          </a:p>
          <a:p>
            <a:r>
              <a:rPr lang="en-GB" sz="1600" dirty="0">
                <a:solidFill>
                  <a:schemeClr val="tx2">
                    <a:lumMod val="75000"/>
                  </a:schemeClr>
                </a:solidFill>
              </a:rPr>
              <a:t>3.Visual prompts in clinical areas</a:t>
            </a:r>
          </a:p>
          <a:p>
            <a:endParaRPr lang="en-GB" sz="1000" dirty="0">
              <a:solidFill>
                <a:schemeClr val="tx2">
                  <a:lumMod val="75000"/>
                </a:schemeClr>
              </a:solidFill>
            </a:endParaRPr>
          </a:p>
          <a:p>
            <a:r>
              <a:rPr lang="en-GB" sz="1600" dirty="0">
                <a:solidFill>
                  <a:schemeClr val="tx2">
                    <a:lumMod val="75000"/>
                  </a:schemeClr>
                </a:solidFill>
              </a:rPr>
              <a:t>1.Reduce time to triage – daily review/ common end-point for All referrals</a:t>
            </a:r>
          </a:p>
          <a:p>
            <a:r>
              <a:rPr lang="en-GB" sz="1600" dirty="0">
                <a:solidFill>
                  <a:schemeClr val="tx2">
                    <a:lumMod val="75000"/>
                  </a:schemeClr>
                </a:solidFill>
              </a:rPr>
              <a:t>2.Dedicated Epilepsy Pathway Coordinator</a:t>
            </a:r>
          </a:p>
          <a:p>
            <a:r>
              <a:rPr lang="en-GB" sz="1600" dirty="0">
                <a:solidFill>
                  <a:schemeClr val="tx2">
                    <a:lumMod val="75000"/>
                  </a:schemeClr>
                </a:solidFill>
              </a:rPr>
              <a:t>3.One Consultant to action All referrals in 24-48h</a:t>
            </a:r>
          </a:p>
          <a:p>
            <a:endParaRPr lang="en-GB" sz="1000" dirty="0">
              <a:solidFill>
                <a:schemeClr val="tx2">
                  <a:lumMod val="75000"/>
                </a:schemeClr>
              </a:solidFill>
            </a:endParaRPr>
          </a:p>
          <a:p>
            <a:r>
              <a:rPr lang="en-GB" sz="1600" dirty="0">
                <a:solidFill>
                  <a:schemeClr val="tx2">
                    <a:lumMod val="75000"/>
                  </a:schemeClr>
                </a:solidFill>
              </a:rPr>
              <a:t>1.‘Reserve’ 2 week wait appt., only fill 1-2 weeks before each clinic</a:t>
            </a:r>
          </a:p>
          <a:p>
            <a:r>
              <a:rPr lang="en-GB" sz="1600" dirty="0">
                <a:solidFill>
                  <a:schemeClr val="tx2">
                    <a:lumMod val="75000"/>
                  </a:schemeClr>
                </a:solidFill>
              </a:rPr>
              <a:t>2.Weekly reviews of available slots</a:t>
            </a:r>
          </a:p>
          <a:p>
            <a:r>
              <a:rPr lang="en-GB" sz="1600" dirty="0">
                <a:solidFill>
                  <a:schemeClr val="tx2">
                    <a:lumMod val="75000"/>
                  </a:schemeClr>
                </a:solidFill>
              </a:rPr>
              <a:t>3.Fill in all cancellations</a:t>
            </a:r>
          </a:p>
          <a:p>
            <a:r>
              <a:rPr lang="en-GB" sz="1600" dirty="0">
                <a:solidFill>
                  <a:schemeClr val="tx2">
                    <a:lumMod val="75000"/>
                  </a:schemeClr>
                </a:solidFill>
              </a:rPr>
              <a:t>4.Ad-hoc New two week appt./ move some follow-up patients in PENS led clinics</a:t>
            </a:r>
          </a:p>
          <a:p>
            <a:endParaRPr lang="en-GB" sz="1000" dirty="0">
              <a:solidFill>
                <a:schemeClr val="tx2">
                  <a:lumMod val="75000"/>
                </a:schemeClr>
              </a:solidFill>
            </a:endParaRPr>
          </a:p>
          <a:p>
            <a:r>
              <a:rPr lang="en-GB" b="1" dirty="0">
                <a:solidFill>
                  <a:schemeClr val="tx2">
                    <a:lumMod val="75000"/>
                  </a:schemeClr>
                </a:solidFill>
              </a:rPr>
              <a:t>Patients &amp; Families feedback</a:t>
            </a:r>
          </a:p>
          <a:p>
            <a:r>
              <a:rPr lang="en-GB" b="1" dirty="0">
                <a:solidFill>
                  <a:schemeClr val="tx2">
                    <a:lumMod val="75000"/>
                  </a:schemeClr>
                </a:solidFill>
              </a:rPr>
              <a:t>Involve Management</a:t>
            </a:r>
          </a:p>
          <a:p>
            <a:r>
              <a:rPr lang="en-GB" b="1" dirty="0">
                <a:solidFill>
                  <a:schemeClr val="tx2">
                    <a:lumMod val="75000"/>
                  </a:schemeClr>
                </a:solidFill>
              </a:rPr>
              <a:t>Education and training for all staff (ED &amp; Paed teams/ Admin staff)</a:t>
            </a:r>
          </a:p>
        </p:txBody>
      </p:sp>
    </p:spTree>
    <p:extLst>
      <p:ext uri="{BB962C8B-B14F-4D97-AF65-F5344CB8AC3E}">
        <p14:creationId xmlns:p14="http://schemas.microsoft.com/office/powerpoint/2010/main" val="92222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3969" y="-254630"/>
            <a:ext cx="9055279" cy="368443"/>
          </a:xfrm>
        </p:spPr>
        <p:txBody>
          <a:bodyPr vert="horz" lIns="0" tIns="411480" rIns="0" bIns="0" rtlCol="0" anchor="t">
            <a:noAutofit/>
          </a:bodyPr>
          <a:lstStyle/>
          <a:p>
            <a:pPr marL="524510">
              <a:defRPr/>
            </a:pPr>
            <a:r>
              <a:rPr lang="en-GB" sz="4000" b="1" dirty="0">
                <a:solidFill>
                  <a:schemeClr val="tx2">
                    <a:lumMod val="75000"/>
                  </a:schemeClr>
                </a:solidFill>
                <a:latin typeface="Arial" panose="020B0604020202020204" pitchFamily="34" charset="0"/>
                <a:ea typeface="ＭＳ Ｐゴシック" charset="0"/>
                <a:cs typeface="Arial" panose="020B0604020202020204" pitchFamily="34" charset="0"/>
              </a:rPr>
              <a:t>Examples of our PDSA cycles </a:t>
            </a:r>
            <a:endParaRPr sz="4000" b="1" dirty="0">
              <a:solidFill>
                <a:schemeClr val="tx2">
                  <a:lumMod val="75000"/>
                </a:schemeClr>
              </a:solidFill>
              <a:latin typeface="Arial" panose="020B0604020202020204" pitchFamily="34" charset="0"/>
              <a:ea typeface="ＭＳ Ｐゴシック" charset="0"/>
              <a:cs typeface="Arial" panose="020B0604020202020204" pitchFamily="34" charset="0"/>
            </a:endParaRPr>
          </a:p>
        </p:txBody>
      </p:sp>
      <p:sp>
        <p:nvSpPr>
          <p:cNvPr id="12291" name="object 3"/>
          <p:cNvSpPr txBox="1">
            <a:spLocks noChangeArrowheads="1"/>
          </p:cNvSpPr>
          <p:nvPr/>
        </p:nvSpPr>
        <p:spPr bwMode="auto">
          <a:xfrm>
            <a:off x="262982" y="4639742"/>
            <a:ext cx="2082612" cy="1535974"/>
          </a:xfrm>
          <a:prstGeom prst="rect">
            <a:avLst/>
          </a:prstGeom>
          <a:solidFill>
            <a:schemeClr val="accent2">
              <a:lumMod val="20000"/>
              <a:lumOff val="80000"/>
            </a:schemeClr>
          </a:solidFill>
          <a:ln w="9525">
            <a:solidFill>
              <a:srgbClr val="FF0000"/>
            </a:solidFill>
            <a:miter lim="800000"/>
            <a:headEnd/>
            <a:tailEnd/>
          </a:ln>
        </p:spPr>
        <p:txBody>
          <a:bodyPr lIns="0" tIns="0" rIns="0" bIns="0"/>
          <a:lstStyle/>
          <a:p>
            <a:pPr>
              <a:defRPr/>
            </a:pPr>
            <a:r>
              <a:rPr lang="en-IE" sz="2000" b="1" dirty="0">
                <a:solidFill>
                  <a:schemeClr val="tx2">
                    <a:lumMod val="75000"/>
                  </a:schemeClr>
                </a:solidFill>
                <a:latin typeface="Arial" panose="020B0604020202020204" pitchFamily="34" charset="0"/>
                <a:ea typeface="ＭＳ Ｐゴシック" pitchFamily="34" charset="-128"/>
                <a:cs typeface="Arial" panose="020B0604020202020204" pitchFamily="34" charset="0"/>
              </a:rPr>
              <a:t>60% first seizure referrals to be seen within two weeks by May 2023.</a:t>
            </a:r>
          </a:p>
          <a:p>
            <a:pPr algn="just">
              <a:defRPr/>
            </a:pPr>
            <a:endParaRPr lang="en-IE" sz="2000" b="1" dirty="0">
              <a:solidFill>
                <a:schemeClr val="tx2">
                  <a:lumMod val="75000"/>
                </a:schemeClr>
              </a:solidFill>
              <a:latin typeface="Arial" panose="020B0604020202020204" pitchFamily="34" charset="0"/>
              <a:ea typeface="ＭＳ Ｐゴシック" pitchFamily="34" charset="-128"/>
              <a:cs typeface="Arial" panose="020B0604020202020204" pitchFamily="34" charset="0"/>
            </a:endParaRPr>
          </a:p>
        </p:txBody>
      </p:sp>
      <p:sp>
        <p:nvSpPr>
          <p:cNvPr id="38" name="object 38"/>
          <p:cNvSpPr txBox="1"/>
          <p:nvPr/>
        </p:nvSpPr>
        <p:spPr>
          <a:xfrm>
            <a:off x="2672710" y="5314058"/>
            <a:ext cx="8868124" cy="1045235"/>
          </a:xfrm>
          <a:prstGeom prst="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a:lstStyle/>
          <a:p>
            <a:pPr marL="12700">
              <a:defRPr/>
            </a:pPr>
            <a:r>
              <a:rPr sz="1600" b="1" u="heavy" spc="-15" dirty="0">
                <a:solidFill>
                  <a:schemeClr val="tx2">
                    <a:lumMod val="75000"/>
                  </a:schemeClr>
                </a:solidFill>
                <a:latin typeface="Arial"/>
                <a:ea typeface="ＭＳ Ｐゴシック" charset="0"/>
                <a:cs typeface="Arial"/>
              </a:rPr>
              <a:t>C</a:t>
            </a:r>
            <a:r>
              <a:rPr sz="1600" b="1" u="heavy" spc="-30" dirty="0">
                <a:solidFill>
                  <a:schemeClr val="tx2">
                    <a:lumMod val="75000"/>
                  </a:schemeClr>
                </a:solidFill>
                <a:latin typeface="Arial"/>
                <a:ea typeface="ＭＳ Ｐゴシック" charset="0"/>
                <a:cs typeface="Arial"/>
              </a:rPr>
              <a:t>y</a:t>
            </a:r>
            <a:r>
              <a:rPr sz="1600" b="1" u="heavy" spc="-10" dirty="0">
                <a:solidFill>
                  <a:schemeClr val="tx2">
                    <a:lumMod val="75000"/>
                  </a:schemeClr>
                </a:solidFill>
                <a:latin typeface="Arial"/>
                <a:ea typeface="ＭＳ Ｐゴシック" charset="0"/>
                <a:cs typeface="Arial"/>
              </a:rPr>
              <a:t>c</a:t>
            </a:r>
            <a:r>
              <a:rPr sz="1600" b="1" u="heavy" spc="-5" dirty="0">
                <a:solidFill>
                  <a:schemeClr val="tx2">
                    <a:lumMod val="75000"/>
                  </a:schemeClr>
                </a:solidFill>
                <a:latin typeface="Arial"/>
                <a:ea typeface="ＭＳ Ｐゴシック" charset="0"/>
                <a:cs typeface="Arial"/>
              </a:rPr>
              <a:t>l</a:t>
            </a:r>
            <a:r>
              <a:rPr sz="1600" b="1" u="heavy" spc="-10" dirty="0">
                <a:solidFill>
                  <a:schemeClr val="tx2">
                    <a:lumMod val="75000"/>
                  </a:schemeClr>
                </a:solidFill>
                <a:latin typeface="Arial"/>
                <a:ea typeface="ＭＳ Ｐゴシック" charset="0"/>
                <a:cs typeface="Arial"/>
              </a:rPr>
              <a:t>e</a:t>
            </a:r>
            <a:r>
              <a:rPr sz="1600" b="1" u="heavy" spc="-5" dirty="0">
                <a:solidFill>
                  <a:schemeClr val="tx2">
                    <a:lumMod val="75000"/>
                  </a:schemeClr>
                </a:solidFill>
                <a:latin typeface="Arial"/>
                <a:ea typeface="ＭＳ Ｐゴシック" charset="0"/>
                <a:cs typeface="Arial"/>
              </a:rPr>
              <a:t> 1</a:t>
            </a:r>
            <a:r>
              <a:rPr lang="en-GB" sz="1600" b="1" spc="-5" dirty="0">
                <a:solidFill>
                  <a:schemeClr val="tx2">
                    <a:lumMod val="75000"/>
                  </a:schemeClr>
                </a:solidFill>
                <a:latin typeface="Arial"/>
                <a:ea typeface="ＭＳ Ｐゴシック" charset="0"/>
                <a:cs typeface="Arial"/>
              </a:rPr>
              <a:t>: First seizure (2 week wait) slots introduced</a:t>
            </a:r>
            <a:r>
              <a:rPr lang="en-GB" sz="1600" spc="-5" dirty="0">
                <a:solidFill>
                  <a:schemeClr val="tx2">
                    <a:lumMod val="75000"/>
                  </a:schemeClr>
                </a:solidFill>
                <a:latin typeface="Arial"/>
                <a:ea typeface="ＭＳ Ｐゴシック" charset="0"/>
                <a:cs typeface="Arial"/>
              </a:rPr>
              <a:t>. </a:t>
            </a:r>
            <a:r>
              <a:rPr lang="en-GB" sz="1600" b="1" spc="-5" dirty="0">
                <a:solidFill>
                  <a:schemeClr val="tx2">
                    <a:lumMod val="75000"/>
                  </a:schemeClr>
                </a:solidFill>
                <a:latin typeface="Arial"/>
                <a:ea typeface="ＭＳ Ｐゴシック" charset="0"/>
                <a:cs typeface="Arial"/>
              </a:rPr>
              <a:t>Separate waiting lists for ‘New’ appointments</a:t>
            </a:r>
            <a:r>
              <a:rPr lang="en-GB" sz="1600" spc="-5" dirty="0">
                <a:solidFill>
                  <a:schemeClr val="tx2">
                    <a:lumMod val="75000"/>
                  </a:schemeClr>
                </a:solidFill>
                <a:latin typeface="Arial"/>
                <a:ea typeface="ＭＳ Ｐゴシック" charset="0"/>
                <a:cs typeface="Arial"/>
              </a:rPr>
              <a:t> </a:t>
            </a:r>
            <a:r>
              <a:rPr lang="en-GB" sz="1600" b="1" spc="-5" dirty="0">
                <a:solidFill>
                  <a:schemeClr val="tx2">
                    <a:lumMod val="75000"/>
                  </a:schemeClr>
                </a:solidFill>
                <a:latin typeface="Arial"/>
                <a:ea typeface="ＭＳ Ｐゴシック" charset="0"/>
                <a:cs typeface="Arial"/>
              </a:rPr>
              <a:t>– First seizure (2 weeks) and Routine (4 months).</a:t>
            </a:r>
          </a:p>
          <a:p>
            <a:pPr marL="12700">
              <a:defRPr/>
            </a:pPr>
            <a:r>
              <a:rPr lang="en-GB" sz="1600" spc="-5" dirty="0">
                <a:solidFill>
                  <a:schemeClr val="tx2">
                    <a:lumMod val="75000"/>
                  </a:schemeClr>
                </a:solidFill>
                <a:latin typeface="Arial"/>
                <a:ea typeface="ＭＳ Ｐゴシック" charset="0"/>
                <a:cs typeface="Arial"/>
              </a:rPr>
              <a:t>Issues: multiple sources for referrals, multiple people involved in triage and keeping the lists - variation in practice; 2 week wait slots not ‘reserved’ so other patients also booked in these slots.</a:t>
            </a:r>
            <a:endParaRPr sz="1600" b="1" dirty="0">
              <a:solidFill>
                <a:schemeClr val="tx2">
                  <a:lumMod val="75000"/>
                </a:schemeClr>
              </a:solidFill>
              <a:latin typeface="Arial"/>
              <a:ea typeface="ＭＳ Ｐゴシック" charset="0"/>
              <a:cs typeface="Arial"/>
            </a:endParaRPr>
          </a:p>
        </p:txBody>
      </p:sp>
      <p:sp>
        <p:nvSpPr>
          <p:cNvPr id="39" name="object 39"/>
          <p:cNvSpPr txBox="1"/>
          <p:nvPr/>
        </p:nvSpPr>
        <p:spPr>
          <a:xfrm>
            <a:off x="2973816" y="4366100"/>
            <a:ext cx="8554700" cy="947957"/>
          </a:xfrm>
          <a:prstGeom prst="rect">
            <a:avLst/>
          </a:prstGeom>
          <a:ln w="28575">
            <a:solidFill>
              <a:schemeClr val="tx2">
                <a:lumMod val="60000"/>
                <a:lumOff val="40000"/>
              </a:schemeClr>
            </a:solidFill>
          </a:ln>
        </p:spPr>
        <p:txBody>
          <a:bodyPr lIns="0" tIns="0" rIns="0" bIns="0"/>
          <a:lstStyle/>
          <a:p>
            <a:pPr marL="12700">
              <a:defRPr/>
            </a:pPr>
            <a:r>
              <a:rPr sz="1600" b="1" u="heavy" spc="-15" dirty="0">
                <a:solidFill>
                  <a:schemeClr val="tx2">
                    <a:lumMod val="75000"/>
                  </a:schemeClr>
                </a:solidFill>
                <a:latin typeface="Arial"/>
                <a:ea typeface="ＭＳ Ｐゴシック" charset="0"/>
                <a:cs typeface="Arial"/>
              </a:rPr>
              <a:t>C</a:t>
            </a:r>
            <a:r>
              <a:rPr sz="1600" b="1" u="heavy" spc="-35" dirty="0">
                <a:solidFill>
                  <a:schemeClr val="tx2">
                    <a:lumMod val="75000"/>
                  </a:schemeClr>
                </a:solidFill>
                <a:latin typeface="Arial"/>
                <a:ea typeface="ＭＳ Ｐゴシック" charset="0"/>
                <a:cs typeface="Arial"/>
              </a:rPr>
              <a:t>y</a:t>
            </a:r>
            <a:r>
              <a:rPr sz="1600" b="1" u="heavy" spc="-10" dirty="0">
                <a:solidFill>
                  <a:schemeClr val="tx2">
                    <a:lumMod val="75000"/>
                  </a:schemeClr>
                </a:solidFill>
                <a:latin typeface="Arial"/>
                <a:ea typeface="ＭＳ Ｐゴシック" charset="0"/>
                <a:cs typeface="Arial"/>
              </a:rPr>
              <a:t>c</a:t>
            </a:r>
            <a:r>
              <a:rPr sz="1600" b="1" u="heavy" spc="-5" dirty="0">
                <a:solidFill>
                  <a:schemeClr val="tx2">
                    <a:lumMod val="75000"/>
                  </a:schemeClr>
                </a:solidFill>
                <a:latin typeface="Arial"/>
                <a:ea typeface="ＭＳ Ｐゴシック" charset="0"/>
                <a:cs typeface="Arial"/>
              </a:rPr>
              <a:t>l</a:t>
            </a:r>
            <a:r>
              <a:rPr sz="1600" b="1" u="heavy" spc="-10" dirty="0">
                <a:solidFill>
                  <a:schemeClr val="tx2">
                    <a:lumMod val="75000"/>
                  </a:schemeClr>
                </a:solidFill>
                <a:latin typeface="Arial"/>
                <a:ea typeface="ＭＳ Ｐゴシック" charset="0"/>
                <a:cs typeface="Arial"/>
              </a:rPr>
              <a:t>e</a:t>
            </a:r>
            <a:r>
              <a:rPr sz="1600" b="1" u="heavy" spc="-5" dirty="0">
                <a:solidFill>
                  <a:schemeClr val="tx2">
                    <a:lumMod val="75000"/>
                  </a:schemeClr>
                </a:solidFill>
                <a:latin typeface="Arial"/>
                <a:ea typeface="ＭＳ Ｐゴシック" charset="0"/>
                <a:cs typeface="Arial"/>
              </a:rPr>
              <a:t> </a:t>
            </a:r>
            <a:r>
              <a:rPr sz="1600" b="1" u="heavy" spc="-10" dirty="0">
                <a:solidFill>
                  <a:schemeClr val="tx2">
                    <a:lumMod val="75000"/>
                  </a:schemeClr>
                </a:solidFill>
                <a:latin typeface="Arial"/>
                <a:ea typeface="ＭＳ Ｐゴシック" charset="0"/>
                <a:cs typeface="Arial"/>
              </a:rPr>
              <a:t>2</a:t>
            </a:r>
            <a:r>
              <a:rPr sz="1600" b="1" spc="-5" dirty="0">
                <a:solidFill>
                  <a:schemeClr val="tx2">
                    <a:lumMod val="75000"/>
                  </a:schemeClr>
                </a:solidFill>
                <a:latin typeface="Arial"/>
                <a:ea typeface="ＭＳ Ｐゴシック" charset="0"/>
                <a:cs typeface="Arial"/>
              </a:rPr>
              <a:t>:</a:t>
            </a:r>
            <a:r>
              <a:rPr lang="en-GB" sz="1600" b="1" spc="-5" dirty="0">
                <a:solidFill>
                  <a:schemeClr val="tx2">
                    <a:lumMod val="75000"/>
                  </a:schemeClr>
                </a:solidFill>
                <a:latin typeface="Arial"/>
                <a:ea typeface="ＭＳ Ｐゴシック" charset="0"/>
                <a:cs typeface="Arial"/>
              </a:rPr>
              <a:t> ‘Reserve’ First seizure (2 week wait) slots each clinic. Continue to record data on referrals (demand) and capacity.</a:t>
            </a:r>
            <a:r>
              <a:rPr lang="en-GB" sz="1600" spc="-5" dirty="0">
                <a:solidFill>
                  <a:schemeClr val="tx2">
                    <a:lumMod val="75000"/>
                  </a:schemeClr>
                </a:solidFill>
                <a:latin typeface="Arial"/>
                <a:ea typeface="ＭＳ Ｐゴシック" charset="0"/>
                <a:cs typeface="Arial"/>
              </a:rPr>
              <a:t> </a:t>
            </a:r>
            <a:r>
              <a:rPr lang="en-GB" sz="1600" b="1" spc="-5" dirty="0">
                <a:solidFill>
                  <a:schemeClr val="tx2">
                    <a:lumMod val="75000"/>
                  </a:schemeClr>
                </a:solidFill>
                <a:latin typeface="Arial"/>
                <a:ea typeface="ＭＳ Ｐゴシック" charset="0"/>
                <a:cs typeface="Arial"/>
              </a:rPr>
              <a:t>Start revision of referral pathway. </a:t>
            </a:r>
          </a:p>
          <a:p>
            <a:pPr marL="12700">
              <a:defRPr/>
            </a:pPr>
            <a:r>
              <a:rPr lang="en-GB" sz="1600" spc="-5" dirty="0">
                <a:solidFill>
                  <a:schemeClr val="tx2">
                    <a:lumMod val="75000"/>
                  </a:schemeClr>
                </a:solidFill>
                <a:latin typeface="Arial"/>
                <a:ea typeface="ＭＳ Ｐゴシック" charset="0"/>
                <a:cs typeface="Arial"/>
              </a:rPr>
              <a:t>Issues: multiple people involved, recording of referrals inconsistent - duplication/ missed appointments</a:t>
            </a:r>
            <a:endParaRPr sz="1600" b="1" dirty="0">
              <a:solidFill>
                <a:schemeClr val="tx2">
                  <a:lumMod val="75000"/>
                </a:schemeClr>
              </a:solidFill>
              <a:latin typeface="Arial"/>
              <a:ea typeface="ＭＳ Ｐゴシック" charset="0"/>
              <a:cs typeface="Arial"/>
            </a:endParaRPr>
          </a:p>
        </p:txBody>
      </p:sp>
      <p:sp>
        <p:nvSpPr>
          <p:cNvPr id="40" name="object 40"/>
          <p:cNvSpPr txBox="1"/>
          <p:nvPr/>
        </p:nvSpPr>
        <p:spPr>
          <a:xfrm>
            <a:off x="3397116" y="3474230"/>
            <a:ext cx="8143718" cy="854197"/>
          </a:xfrm>
          <a:prstGeom prst="rect">
            <a:avLst/>
          </a:prstGeom>
          <a:ln w="28575">
            <a:solidFill>
              <a:schemeClr val="tx2">
                <a:lumMod val="60000"/>
                <a:lumOff val="40000"/>
              </a:schemeClr>
            </a:solidFill>
          </a:ln>
        </p:spPr>
        <p:txBody>
          <a:bodyPr lIns="0" tIns="0" rIns="0" bIns="0"/>
          <a:lstStyle/>
          <a:p>
            <a:pPr marL="12700">
              <a:defRPr/>
            </a:pPr>
            <a:r>
              <a:rPr sz="1600" b="1" u="heavy" spc="-15" dirty="0">
                <a:solidFill>
                  <a:schemeClr val="tx2">
                    <a:lumMod val="75000"/>
                  </a:schemeClr>
                </a:solidFill>
                <a:latin typeface="Arial"/>
                <a:ea typeface="ＭＳ Ｐゴシック" charset="0"/>
                <a:cs typeface="Arial"/>
              </a:rPr>
              <a:t>C</a:t>
            </a:r>
            <a:r>
              <a:rPr sz="1600" b="1" u="heavy" spc="-30" dirty="0">
                <a:solidFill>
                  <a:schemeClr val="tx2">
                    <a:lumMod val="75000"/>
                  </a:schemeClr>
                </a:solidFill>
                <a:latin typeface="Arial"/>
                <a:ea typeface="ＭＳ Ｐゴシック" charset="0"/>
                <a:cs typeface="Arial"/>
              </a:rPr>
              <a:t>y</a:t>
            </a:r>
            <a:r>
              <a:rPr sz="1600" b="1" u="heavy" spc="-10" dirty="0">
                <a:solidFill>
                  <a:schemeClr val="tx2">
                    <a:lumMod val="75000"/>
                  </a:schemeClr>
                </a:solidFill>
                <a:latin typeface="Arial"/>
                <a:ea typeface="ＭＳ Ｐゴシック" charset="0"/>
                <a:cs typeface="Arial"/>
              </a:rPr>
              <a:t>c</a:t>
            </a:r>
            <a:r>
              <a:rPr sz="1600" b="1" u="heavy" spc="-5" dirty="0">
                <a:solidFill>
                  <a:schemeClr val="tx2">
                    <a:lumMod val="75000"/>
                  </a:schemeClr>
                </a:solidFill>
                <a:latin typeface="Arial"/>
                <a:ea typeface="ＭＳ Ｐゴシック" charset="0"/>
                <a:cs typeface="Arial"/>
              </a:rPr>
              <a:t>l</a:t>
            </a:r>
            <a:r>
              <a:rPr sz="1600" b="1" u="heavy" spc="-10" dirty="0">
                <a:solidFill>
                  <a:schemeClr val="tx2">
                    <a:lumMod val="75000"/>
                  </a:schemeClr>
                </a:solidFill>
                <a:latin typeface="Arial"/>
                <a:ea typeface="ＭＳ Ｐゴシック" charset="0"/>
                <a:cs typeface="Arial"/>
              </a:rPr>
              <a:t>e</a:t>
            </a:r>
            <a:r>
              <a:rPr sz="1600" b="1" u="heavy" spc="-5" dirty="0">
                <a:solidFill>
                  <a:schemeClr val="tx2">
                    <a:lumMod val="75000"/>
                  </a:schemeClr>
                </a:solidFill>
                <a:latin typeface="Arial"/>
                <a:ea typeface="ＭＳ Ｐゴシック" charset="0"/>
                <a:cs typeface="Arial"/>
              </a:rPr>
              <a:t> 3</a:t>
            </a:r>
            <a:r>
              <a:rPr sz="1600" b="1" spc="-5" dirty="0">
                <a:solidFill>
                  <a:schemeClr val="tx2">
                    <a:lumMod val="75000"/>
                  </a:schemeClr>
                </a:solidFill>
                <a:latin typeface="Arial"/>
                <a:ea typeface="ＭＳ Ｐゴシック" charset="0"/>
                <a:cs typeface="Arial"/>
              </a:rPr>
              <a:t>:</a:t>
            </a:r>
            <a:r>
              <a:rPr lang="en-GB" sz="1600" spc="-5" dirty="0">
                <a:solidFill>
                  <a:schemeClr val="tx2">
                    <a:lumMod val="75000"/>
                  </a:schemeClr>
                </a:solidFill>
                <a:latin typeface="Arial"/>
                <a:ea typeface="ＭＳ Ｐゴシック" charset="0"/>
                <a:cs typeface="Arial"/>
              </a:rPr>
              <a:t> </a:t>
            </a:r>
            <a:r>
              <a:rPr lang="en-GB" sz="1600" b="1" spc="-5" dirty="0">
                <a:solidFill>
                  <a:schemeClr val="tx2">
                    <a:lumMod val="75000"/>
                  </a:schemeClr>
                </a:solidFill>
                <a:latin typeface="Arial"/>
                <a:ea typeface="ＭＳ Ｐゴシック" charset="0"/>
                <a:cs typeface="Arial"/>
              </a:rPr>
              <a:t>One Consultant to triage and keep records of 2 week wait referrals. 24-48h review and action of First seizure referrals.</a:t>
            </a:r>
          </a:p>
          <a:p>
            <a:pPr marL="12700">
              <a:defRPr/>
            </a:pPr>
            <a:r>
              <a:rPr lang="en-GB" sz="1600" spc="-5" dirty="0">
                <a:solidFill>
                  <a:schemeClr val="tx2">
                    <a:lumMod val="75000"/>
                  </a:schemeClr>
                </a:solidFill>
                <a:latin typeface="Arial"/>
                <a:ea typeface="ＭＳ Ｐゴシック" charset="0"/>
                <a:cs typeface="Arial"/>
              </a:rPr>
              <a:t>Issues: improved triaging &amp; matching demand/capacity; variability in referring practice</a:t>
            </a:r>
            <a:endParaRPr lang="en-GB" sz="1600" b="1" dirty="0">
              <a:solidFill>
                <a:schemeClr val="tx2">
                  <a:lumMod val="75000"/>
                </a:schemeClr>
              </a:solidFill>
              <a:latin typeface="Arial"/>
              <a:ea typeface="ＭＳ Ｐゴシック" charset="0"/>
              <a:cs typeface="Arial"/>
            </a:endParaRPr>
          </a:p>
          <a:p>
            <a:pPr marL="12700">
              <a:defRPr/>
            </a:pPr>
            <a:endParaRPr sz="1600" b="1" dirty="0">
              <a:solidFill>
                <a:schemeClr val="tx2">
                  <a:lumMod val="75000"/>
                </a:schemeClr>
              </a:solidFill>
              <a:latin typeface="Arial"/>
              <a:ea typeface="ＭＳ Ｐゴシック" charset="0"/>
              <a:cs typeface="Arial"/>
            </a:endParaRPr>
          </a:p>
        </p:txBody>
      </p:sp>
      <p:sp>
        <p:nvSpPr>
          <p:cNvPr id="41" name="object 41"/>
          <p:cNvSpPr txBox="1"/>
          <p:nvPr/>
        </p:nvSpPr>
        <p:spPr>
          <a:xfrm>
            <a:off x="4061742" y="2886379"/>
            <a:ext cx="7466773" cy="519931"/>
          </a:xfrm>
          <a:prstGeom prst="rect">
            <a:avLst/>
          </a:prstGeom>
          <a:ln w="28575">
            <a:solidFill>
              <a:schemeClr val="tx2">
                <a:lumMod val="60000"/>
                <a:lumOff val="40000"/>
              </a:schemeClr>
            </a:solidFill>
          </a:ln>
        </p:spPr>
        <p:txBody>
          <a:bodyPr lIns="0" tIns="0" rIns="0" bIns="0"/>
          <a:lstStyle/>
          <a:p>
            <a:pPr marL="12700">
              <a:defRPr/>
            </a:pPr>
            <a:r>
              <a:rPr lang="ga-IE" sz="1600" b="1" u="heavy" spc="-15" dirty="0">
                <a:solidFill>
                  <a:schemeClr val="tx2">
                    <a:lumMod val="75000"/>
                  </a:schemeClr>
                </a:solidFill>
                <a:latin typeface="Arial"/>
                <a:ea typeface="ＭＳ Ｐゴシック" charset="0"/>
                <a:cs typeface="Arial"/>
              </a:rPr>
              <a:t>Cycle 4</a:t>
            </a:r>
            <a:r>
              <a:rPr lang="en-GB" sz="1600" b="1" spc="-15" dirty="0">
                <a:solidFill>
                  <a:schemeClr val="tx2">
                    <a:lumMod val="75000"/>
                  </a:schemeClr>
                </a:solidFill>
                <a:latin typeface="Arial"/>
                <a:ea typeface="ＭＳ Ｐゴシック" charset="0"/>
                <a:cs typeface="Arial"/>
              </a:rPr>
              <a:t>:</a:t>
            </a:r>
            <a:r>
              <a:rPr lang="en-GB" sz="1600" spc="-15" dirty="0">
                <a:solidFill>
                  <a:schemeClr val="tx2">
                    <a:lumMod val="75000"/>
                  </a:schemeClr>
                </a:solidFill>
                <a:latin typeface="Arial"/>
                <a:ea typeface="ＭＳ Ｐゴシック" charset="0"/>
                <a:cs typeface="Arial"/>
              </a:rPr>
              <a:t> </a:t>
            </a:r>
            <a:r>
              <a:rPr lang="en-GB" sz="1600" b="1" spc="-15" dirty="0">
                <a:solidFill>
                  <a:schemeClr val="tx2">
                    <a:lumMod val="75000"/>
                  </a:schemeClr>
                </a:solidFill>
                <a:latin typeface="Arial"/>
                <a:ea typeface="ＭＳ Ｐゴシック" charset="0"/>
                <a:cs typeface="Arial"/>
              </a:rPr>
              <a:t>Epilepsy Pathway coordinator appointed.</a:t>
            </a:r>
            <a:r>
              <a:rPr lang="en-GB" sz="1600" spc="-15" dirty="0">
                <a:solidFill>
                  <a:schemeClr val="tx2">
                    <a:lumMod val="75000"/>
                  </a:schemeClr>
                </a:solidFill>
                <a:latin typeface="Arial"/>
                <a:ea typeface="ＭＳ Ｐゴシック" charset="0"/>
                <a:cs typeface="Arial"/>
              </a:rPr>
              <a:t> </a:t>
            </a:r>
            <a:r>
              <a:rPr lang="en-GB" sz="1600" b="1" spc="-15" dirty="0">
                <a:solidFill>
                  <a:schemeClr val="tx2">
                    <a:lumMod val="75000"/>
                  </a:schemeClr>
                </a:solidFill>
                <a:latin typeface="Arial"/>
                <a:ea typeface="ＭＳ Ｐゴシック" charset="0"/>
                <a:cs typeface="Arial"/>
              </a:rPr>
              <a:t>Regular contact, weekly meetings with Consultant. </a:t>
            </a:r>
            <a:r>
              <a:rPr lang="en-GB" sz="1600" spc="-15" dirty="0">
                <a:solidFill>
                  <a:schemeClr val="tx2">
                    <a:lumMod val="75000"/>
                  </a:schemeClr>
                </a:solidFill>
                <a:latin typeface="Arial"/>
                <a:ea typeface="ＭＳ Ｐゴシック" charset="0"/>
                <a:cs typeface="Arial"/>
              </a:rPr>
              <a:t>Issues: Ongoing delay in hospital referrals.</a:t>
            </a:r>
            <a:endParaRPr sz="1600" b="1" dirty="0">
              <a:solidFill>
                <a:schemeClr val="tx2">
                  <a:lumMod val="75000"/>
                </a:schemeClr>
              </a:solidFill>
              <a:latin typeface="Arial"/>
              <a:ea typeface="ＭＳ Ｐゴシック" charset="0"/>
              <a:cs typeface="Arial"/>
            </a:endParaRPr>
          </a:p>
        </p:txBody>
      </p:sp>
      <p:sp>
        <p:nvSpPr>
          <p:cNvPr id="42" name="object 42"/>
          <p:cNvSpPr txBox="1"/>
          <p:nvPr/>
        </p:nvSpPr>
        <p:spPr>
          <a:xfrm>
            <a:off x="5837513" y="1766147"/>
            <a:ext cx="5691002" cy="1082559"/>
          </a:xfrm>
          <a:prstGeom prst="rect">
            <a:avLst/>
          </a:prstGeom>
          <a:ln w="28575">
            <a:solidFill>
              <a:schemeClr val="tx2">
                <a:lumMod val="60000"/>
                <a:lumOff val="40000"/>
              </a:schemeClr>
            </a:solidFill>
          </a:ln>
        </p:spPr>
        <p:txBody>
          <a:bodyPr lIns="0" tIns="0" rIns="0" bIns="0"/>
          <a:lstStyle/>
          <a:p>
            <a:pPr marL="12700">
              <a:defRPr/>
            </a:pPr>
            <a:r>
              <a:rPr lang="en-GB" sz="1600" b="1" u="sng" dirty="0">
                <a:solidFill>
                  <a:schemeClr val="tx2">
                    <a:lumMod val="75000"/>
                  </a:schemeClr>
                </a:solidFill>
                <a:latin typeface="Arial"/>
                <a:ea typeface="ＭＳ Ｐゴシック" charset="0"/>
                <a:cs typeface="Arial"/>
              </a:rPr>
              <a:t>Cycle 5:</a:t>
            </a:r>
            <a:r>
              <a:rPr lang="en-GB" sz="1600" dirty="0">
                <a:solidFill>
                  <a:schemeClr val="tx2">
                    <a:lumMod val="75000"/>
                  </a:schemeClr>
                </a:solidFill>
                <a:latin typeface="Arial"/>
                <a:ea typeface="ＭＳ Ｐゴシック" charset="0"/>
                <a:cs typeface="Arial"/>
              </a:rPr>
              <a:t> </a:t>
            </a:r>
            <a:r>
              <a:rPr lang="en-GB" sz="1600" b="1" dirty="0">
                <a:solidFill>
                  <a:schemeClr val="tx2">
                    <a:lumMod val="75000"/>
                  </a:schemeClr>
                </a:solidFill>
                <a:latin typeface="Arial"/>
                <a:ea typeface="ＭＳ Ｐゴシック" charset="0"/>
                <a:cs typeface="Arial"/>
              </a:rPr>
              <a:t>First seizure referral pathway completed. Education sessions, visual prompts to reinforce learning.</a:t>
            </a:r>
          </a:p>
          <a:p>
            <a:pPr marL="12700">
              <a:defRPr/>
            </a:pPr>
            <a:r>
              <a:rPr lang="en-GB" b="1" dirty="0">
                <a:solidFill>
                  <a:srgbClr val="7030A0"/>
                </a:solidFill>
                <a:latin typeface="Arial"/>
                <a:ea typeface="ＭＳ Ｐゴシック" charset="0"/>
                <a:cs typeface="Arial"/>
              </a:rPr>
              <a:t>Goal to see 60 % first seizure referrals within two weeks achieved!</a:t>
            </a:r>
          </a:p>
        </p:txBody>
      </p:sp>
      <p:grpSp>
        <p:nvGrpSpPr>
          <p:cNvPr id="16393" name="Group 55"/>
          <p:cNvGrpSpPr>
            <a:grpSpLocks/>
          </p:cNvGrpSpPr>
          <p:nvPr/>
        </p:nvGrpSpPr>
        <p:grpSpPr bwMode="auto">
          <a:xfrm>
            <a:off x="90591" y="524876"/>
            <a:ext cx="6407192" cy="3867064"/>
            <a:chOff x="1907704" y="1755988"/>
            <a:chExt cx="5310375" cy="3782800"/>
          </a:xfrm>
        </p:grpSpPr>
        <p:sp>
          <p:nvSpPr>
            <p:cNvPr id="16395" name="object 5"/>
            <p:cNvSpPr>
              <a:spLocks/>
            </p:cNvSpPr>
            <p:nvPr/>
          </p:nvSpPr>
          <p:spPr bwMode="auto">
            <a:xfrm>
              <a:off x="2290763" y="2800350"/>
              <a:ext cx="4586287" cy="2738438"/>
            </a:xfrm>
            <a:custGeom>
              <a:avLst/>
              <a:gdLst>
                <a:gd name="T0" fmla="*/ 0 w 4586224"/>
                <a:gd name="T1" fmla="*/ 2737746 h 2738501"/>
                <a:gd name="T2" fmla="*/ 4586977 w 4586224"/>
                <a:gd name="T3" fmla="*/ 0 h 2738501"/>
                <a:gd name="T4" fmla="*/ 0 60000 65536"/>
                <a:gd name="T5" fmla="*/ 0 60000 65536"/>
                <a:gd name="T6" fmla="*/ 0 w 4586224"/>
                <a:gd name="T7" fmla="*/ 0 h 2738501"/>
                <a:gd name="T8" fmla="*/ 4586224 w 4586224"/>
                <a:gd name="T9" fmla="*/ 2738501 h 2738501"/>
              </a:gdLst>
              <a:ahLst/>
              <a:cxnLst>
                <a:cxn ang="T4">
                  <a:pos x="T0" y="T1"/>
                </a:cxn>
                <a:cxn ang="T5">
                  <a:pos x="T2" y="T3"/>
                </a:cxn>
              </a:cxnLst>
              <a:rect l="T6" t="T7" r="T8" b="T9"/>
              <a:pathLst>
                <a:path w="4586224" h="2738501">
                  <a:moveTo>
                    <a:pt x="0" y="2738501"/>
                  </a:moveTo>
                  <a:lnTo>
                    <a:pt x="4586224" y="0"/>
                  </a:lnTo>
                </a:path>
              </a:pathLst>
            </a:custGeom>
            <a:noFill/>
            <a:ln w="50799">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396" name="object 6"/>
            <p:cNvSpPr>
              <a:spLocks/>
            </p:cNvSpPr>
            <p:nvPr/>
          </p:nvSpPr>
          <p:spPr bwMode="auto">
            <a:xfrm>
              <a:off x="2182813" y="4483100"/>
              <a:ext cx="725487" cy="749300"/>
            </a:xfrm>
            <a:custGeom>
              <a:avLst/>
              <a:gdLst>
                <a:gd name="T0" fmla="*/ 0 w 725424"/>
                <a:gd name="T1" fmla="*/ 374650 h 749300"/>
                <a:gd name="T2" fmla="*/ 4744 w 725424"/>
                <a:gd name="T3" fmla="*/ 313887 h 749300"/>
                <a:gd name="T4" fmla="*/ 18507 w 725424"/>
                <a:gd name="T5" fmla="*/ 256243 h 749300"/>
                <a:gd name="T6" fmla="*/ 40517 w 725424"/>
                <a:gd name="T7" fmla="*/ 202490 h 749300"/>
                <a:gd name="T8" fmla="*/ 70029 w 725424"/>
                <a:gd name="T9" fmla="*/ 153399 h 749300"/>
                <a:gd name="T10" fmla="*/ 106311 w 725424"/>
                <a:gd name="T11" fmla="*/ 109743 h 749300"/>
                <a:gd name="T12" fmla="*/ 148617 w 725424"/>
                <a:gd name="T13" fmla="*/ 72294 h 749300"/>
                <a:gd name="T14" fmla="*/ 196191 w 725424"/>
                <a:gd name="T15" fmla="*/ 41823 h 749300"/>
                <a:gd name="T16" fmla="*/ 248298 w 725424"/>
                <a:gd name="T17" fmla="*/ 19102 h 749300"/>
                <a:gd name="T18" fmla="*/ 304169 w 725424"/>
                <a:gd name="T19" fmla="*/ 4904 h 749300"/>
                <a:gd name="T20" fmla="*/ 363096 w 725424"/>
                <a:gd name="T21" fmla="*/ 0 h 749300"/>
                <a:gd name="T22" fmla="*/ 392862 w 725424"/>
                <a:gd name="T23" fmla="*/ 1242 h 749300"/>
                <a:gd name="T24" fmla="*/ 421979 w 725424"/>
                <a:gd name="T25" fmla="*/ 4904 h 749300"/>
                <a:gd name="T26" fmla="*/ 477833 w 725424"/>
                <a:gd name="T27" fmla="*/ 19102 h 749300"/>
                <a:gd name="T28" fmla="*/ 529932 w 725424"/>
                <a:gd name="T29" fmla="*/ 41823 h 749300"/>
                <a:gd name="T30" fmla="*/ 577507 w 725424"/>
                <a:gd name="T31" fmla="*/ 72294 h 749300"/>
                <a:gd name="T32" fmla="*/ 619820 w 725424"/>
                <a:gd name="T33" fmla="*/ 109743 h 749300"/>
                <a:gd name="T34" fmla="*/ 656113 w 725424"/>
                <a:gd name="T35" fmla="*/ 153399 h 749300"/>
                <a:gd name="T36" fmla="*/ 685646 w 725424"/>
                <a:gd name="T37" fmla="*/ 202490 h 749300"/>
                <a:gd name="T38" fmla="*/ 707660 w 725424"/>
                <a:gd name="T39" fmla="*/ 256243 h 749300"/>
                <a:gd name="T40" fmla="*/ 721431 w 725424"/>
                <a:gd name="T41" fmla="*/ 313887 h 749300"/>
                <a:gd name="T42" fmla="*/ 726180 w 725424"/>
                <a:gd name="T43" fmla="*/ 374650 h 749300"/>
                <a:gd name="T44" fmla="*/ 724977 w 725424"/>
                <a:gd name="T45" fmla="*/ 405372 h 749300"/>
                <a:gd name="T46" fmla="*/ 721431 w 725424"/>
                <a:gd name="T47" fmla="*/ 435412 h 749300"/>
                <a:gd name="T48" fmla="*/ 707660 w 725424"/>
                <a:gd name="T49" fmla="*/ 493056 h 749300"/>
                <a:gd name="T50" fmla="*/ 685646 w 725424"/>
                <a:gd name="T51" fmla="*/ 546809 h 749300"/>
                <a:gd name="T52" fmla="*/ 656113 w 725424"/>
                <a:gd name="T53" fmla="*/ 595900 h 749300"/>
                <a:gd name="T54" fmla="*/ 619820 w 725424"/>
                <a:gd name="T55" fmla="*/ 639556 h 749300"/>
                <a:gd name="T56" fmla="*/ 577507 w 725424"/>
                <a:gd name="T57" fmla="*/ 677005 h 749300"/>
                <a:gd name="T58" fmla="*/ 529932 w 725424"/>
                <a:gd name="T59" fmla="*/ 707476 h 749300"/>
                <a:gd name="T60" fmla="*/ 477833 w 725424"/>
                <a:gd name="T61" fmla="*/ 730197 h 749300"/>
                <a:gd name="T62" fmla="*/ 421979 w 725424"/>
                <a:gd name="T63" fmla="*/ 744395 h 749300"/>
                <a:gd name="T64" fmla="*/ 363096 w 725424"/>
                <a:gd name="T65" fmla="*/ 749300 h 749300"/>
                <a:gd name="T66" fmla="*/ 333300 w 725424"/>
                <a:gd name="T67" fmla="*/ 748057 h 749300"/>
                <a:gd name="T68" fmla="*/ 304169 w 725424"/>
                <a:gd name="T69" fmla="*/ 744395 h 749300"/>
                <a:gd name="T70" fmla="*/ 248298 w 725424"/>
                <a:gd name="T71" fmla="*/ 730197 h 749300"/>
                <a:gd name="T72" fmla="*/ 196191 w 725424"/>
                <a:gd name="T73" fmla="*/ 707476 h 749300"/>
                <a:gd name="T74" fmla="*/ 148617 w 725424"/>
                <a:gd name="T75" fmla="*/ 677005 h 749300"/>
                <a:gd name="T76" fmla="*/ 106311 w 725424"/>
                <a:gd name="T77" fmla="*/ 639556 h 749300"/>
                <a:gd name="T78" fmla="*/ 70029 w 725424"/>
                <a:gd name="T79" fmla="*/ 595900 h 749300"/>
                <a:gd name="T80" fmla="*/ 40517 w 725424"/>
                <a:gd name="T81" fmla="*/ 546809 h 749300"/>
                <a:gd name="T82" fmla="*/ 18507 w 725424"/>
                <a:gd name="T83" fmla="*/ 493056 h 749300"/>
                <a:gd name="T84" fmla="*/ 4744 w 725424"/>
                <a:gd name="T85" fmla="*/ 435412 h 749300"/>
                <a:gd name="T86" fmla="*/ 0 w 725424"/>
                <a:gd name="T87" fmla="*/ 374650 h 7493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5424"/>
                <a:gd name="T133" fmla="*/ 0 h 749300"/>
                <a:gd name="T134" fmla="*/ 725424 w 725424"/>
                <a:gd name="T135" fmla="*/ 749300 h 7493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5424" h="749300">
                  <a:moveTo>
                    <a:pt x="0" y="374650"/>
                  </a:moveTo>
                  <a:lnTo>
                    <a:pt x="4744" y="313887"/>
                  </a:lnTo>
                  <a:lnTo>
                    <a:pt x="18483" y="256243"/>
                  </a:lnTo>
                  <a:lnTo>
                    <a:pt x="40469" y="202490"/>
                  </a:lnTo>
                  <a:lnTo>
                    <a:pt x="69957" y="153399"/>
                  </a:lnTo>
                  <a:lnTo>
                    <a:pt x="106203" y="109743"/>
                  </a:lnTo>
                  <a:lnTo>
                    <a:pt x="148461" y="72294"/>
                  </a:lnTo>
                  <a:lnTo>
                    <a:pt x="195987" y="41823"/>
                  </a:lnTo>
                  <a:lnTo>
                    <a:pt x="248034" y="19102"/>
                  </a:lnTo>
                  <a:lnTo>
                    <a:pt x="303857" y="4904"/>
                  </a:lnTo>
                  <a:lnTo>
                    <a:pt x="362712" y="0"/>
                  </a:lnTo>
                  <a:lnTo>
                    <a:pt x="392454" y="1242"/>
                  </a:lnTo>
                  <a:lnTo>
                    <a:pt x="421535" y="4904"/>
                  </a:lnTo>
                  <a:lnTo>
                    <a:pt x="477341" y="19102"/>
                  </a:lnTo>
                  <a:lnTo>
                    <a:pt x="529380" y="41823"/>
                  </a:lnTo>
                  <a:lnTo>
                    <a:pt x="576907" y="72294"/>
                  </a:lnTo>
                  <a:lnTo>
                    <a:pt x="619172" y="109743"/>
                  </a:lnTo>
                  <a:lnTo>
                    <a:pt x="655429" y="153399"/>
                  </a:lnTo>
                  <a:lnTo>
                    <a:pt x="684930" y="202490"/>
                  </a:lnTo>
                  <a:lnTo>
                    <a:pt x="706928" y="256243"/>
                  </a:lnTo>
                  <a:lnTo>
                    <a:pt x="720675" y="313887"/>
                  </a:lnTo>
                  <a:lnTo>
                    <a:pt x="725424" y="374650"/>
                  </a:lnTo>
                  <a:lnTo>
                    <a:pt x="724221" y="405372"/>
                  </a:lnTo>
                  <a:lnTo>
                    <a:pt x="720675" y="435412"/>
                  </a:lnTo>
                  <a:lnTo>
                    <a:pt x="706928" y="493056"/>
                  </a:lnTo>
                  <a:lnTo>
                    <a:pt x="684930" y="546809"/>
                  </a:lnTo>
                  <a:lnTo>
                    <a:pt x="655429" y="595900"/>
                  </a:lnTo>
                  <a:lnTo>
                    <a:pt x="619172" y="639556"/>
                  </a:lnTo>
                  <a:lnTo>
                    <a:pt x="576907" y="677005"/>
                  </a:lnTo>
                  <a:lnTo>
                    <a:pt x="529380" y="707476"/>
                  </a:lnTo>
                  <a:lnTo>
                    <a:pt x="477341" y="730197"/>
                  </a:lnTo>
                  <a:lnTo>
                    <a:pt x="421535" y="744395"/>
                  </a:lnTo>
                  <a:lnTo>
                    <a:pt x="362712" y="749300"/>
                  </a:lnTo>
                  <a:lnTo>
                    <a:pt x="332952" y="748057"/>
                  </a:lnTo>
                  <a:lnTo>
                    <a:pt x="303857" y="744395"/>
                  </a:lnTo>
                  <a:lnTo>
                    <a:pt x="248034" y="730197"/>
                  </a:lnTo>
                  <a:lnTo>
                    <a:pt x="195987" y="707476"/>
                  </a:lnTo>
                  <a:lnTo>
                    <a:pt x="148461" y="677005"/>
                  </a:lnTo>
                  <a:lnTo>
                    <a:pt x="106203" y="639556"/>
                  </a:lnTo>
                  <a:lnTo>
                    <a:pt x="69957" y="595900"/>
                  </a:lnTo>
                  <a:lnTo>
                    <a:pt x="40469" y="546809"/>
                  </a:lnTo>
                  <a:lnTo>
                    <a:pt x="18483" y="493056"/>
                  </a:lnTo>
                  <a:lnTo>
                    <a:pt x="4744" y="435412"/>
                  </a:lnTo>
                  <a:lnTo>
                    <a:pt x="0" y="374650"/>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397" name="object 7"/>
            <p:cNvSpPr>
              <a:spLocks/>
            </p:cNvSpPr>
            <p:nvPr/>
          </p:nvSpPr>
          <p:spPr bwMode="auto">
            <a:xfrm>
              <a:off x="2176463" y="4857750"/>
              <a:ext cx="738187" cy="0"/>
            </a:xfrm>
            <a:custGeom>
              <a:avLst/>
              <a:gdLst>
                <a:gd name="T0" fmla="*/ 0 w 738124"/>
                <a:gd name="T1" fmla="*/ 738880 w 738124"/>
                <a:gd name="T2" fmla="*/ 0 60000 65536"/>
                <a:gd name="T3" fmla="*/ 0 60000 65536"/>
                <a:gd name="T4" fmla="*/ 0 w 738124"/>
                <a:gd name="T5" fmla="*/ 738124 w 738124"/>
              </a:gdLst>
              <a:ahLst/>
              <a:cxnLst>
                <a:cxn ang="T2">
                  <a:pos x="T0" y="0"/>
                </a:cxn>
                <a:cxn ang="T3">
                  <a:pos x="T1" y="0"/>
                </a:cxn>
              </a:cxnLst>
              <a:rect l="T4" t="0" r="T5" b="0"/>
              <a:pathLst>
                <a:path w="738124">
                  <a:moveTo>
                    <a:pt x="0" y="0"/>
                  </a:moveTo>
                  <a:lnTo>
                    <a:pt x="738124"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398" name="object 8"/>
            <p:cNvSpPr>
              <a:spLocks/>
            </p:cNvSpPr>
            <p:nvPr/>
          </p:nvSpPr>
          <p:spPr bwMode="auto">
            <a:xfrm>
              <a:off x="2544763" y="4476750"/>
              <a:ext cx="0" cy="757238"/>
            </a:xfrm>
            <a:custGeom>
              <a:avLst/>
              <a:gdLst>
                <a:gd name="T0" fmla="*/ 0 h 757301"/>
                <a:gd name="T1" fmla="*/ 756545 h 757301"/>
                <a:gd name="T2" fmla="*/ 0 60000 65536"/>
                <a:gd name="T3" fmla="*/ 0 60000 65536"/>
                <a:gd name="T4" fmla="*/ 0 h 757301"/>
                <a:gd name="T5" fmla="*/ 757301 h 757301"/>
              </a:gdLst>
              <a:ahLst/>
              <a:cxnLst>
                <a:cxn ang="T2">
                  <a:pos x="0" y="T0"/>
                </a:cxn>
                <a:cxn ang="T3">
                  <a:pos x="0" y="T1"/>
                </a:cxn>
              </a:cxnLst>
              <a:rect l="0" t="T4" r="0" b="T5"/>
              <a:pathLst>
                <a:path h="757301">
                  <a:moveTo>
                    <a:pt x="0" y="0"/>
                  </a:moveTo>
                  <a:lnTo>
                    <a:pt x="0" y="75730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9" name="object 9"/>
            <p:cNvSpPr txBox="1"/>
            <p:nvPr/>
          </p:nvSpPr>
          <p:spPr>
            <a:xfrm>
              <a:off x="2352220" y="4572055"/>
              <a:ext cx="477855" cy="604803"/>
            </a:xfrm>
            <a:prstGeom prst="rect">
              <a:avLst/>
            </a:prstGeom>
          </p:spPr>
          <p:txBody>
            <a:bodyPr lIns="0" tIns="0" rIns="0" bIns="0"/>
            <a:lstStyle/>
            <a:p>
              <a:pPr marL="12700">
                <a:defRPr/>
              </a:pPr>
              <a:r>
                <a:rPr b="1" dirty="0">
                  <a:latin typeface="Arial"/>
                  <a:ea typeface="ＭＳ Ｐゴシック" charset="0"/>
                  <a:cs typeface="Arial"/>
                </a:rPr>
                <a:t>A </a:t>
              </a:r>
              <a:r>
                <a:rPr b="1" spc="-55" dirty="0">
                  <a:latin typeface="Arial"/>
                  <a:ea typeface="ＭＳ Ｐゴシック" charset="0"/>
                  <a:cs typeface="Arial"/>
                </a:rPr>
                <a:t> </a:t>
              </a:r>
              <a:r>
                <a:rPr b="1" dirty="0">
                  <a:latin typeface="Arial"/>
                  <a:ea typeface="ＭＳ Ｐゴシック" charset="0"/>
                  <a:cs typeface="Arial"/>
                </a:rPr>
                <a:t>P</a:t>
              </a:r>
              <a:endParaRPr dirty="0">
                <a:latin typeface="Arial"/>
                <a:ea typeface="ＭＳ Ｐゴシック" charset="0"/>
                <a:cs typeface="Arial"/>
              </a:endParaRPr>
            </a:p>
            <a:p>
              <a:pPr marL="12700">
                <a:spcBef>
                  <a:spcPts val="355"/>
                </a:spcBef>
                <a:tabLst>
                  <a:tab pos="297815" algn="l"/>
                </a:tabLst>
                <a:defRPr/>
              </a:pPr>
              <a:r>
                <a:rPr b="1" dirty="0">
                  <a:latin typeface="Arial"/>
                  <a:ea typeface="ＭＳ Ｐゴシック" charset="0"/>
                  <a:cs typeface="Arial"/>
                </a:rPr>
                <a:t>S	D</a:t>
              </a:r>
              <a:endParaRPr dirty="0">
                <a:latin typeface="Arial"/>
                <a:ea typeface="ＭＳ Ｐゴシック" charset="0"/>
                <a:cs typeface="Arial"/>
              </a:endParaRPr>
            </a:p>
          </p:txBody>
        </p:sp>
        <p:grpSp>
          <p:nvGrpSpPr>
            <p:cNvPr id="16400" name="Group 44"/>
            <p:cNvGrpSpPr>
              <a:grpSpLocks/>
            </p:cNvGrpSpPr>
            <p:nvPr/>
          </p:nvGrpSpPr>
          <p:grpSpPr bwMode="auto">
            <a:xfrm>
              <a:off x="4876800" y="2876550"/>
              <a:ext cx="781050" cy="738188"/>
              <a:chOff x="4876800" y="2876550"/>
              <a:chExt cx="781050" cy="738188"/>
            </a:xfrm>
          </p:grpSpPr>
          <p:sp>
            <p:nvSpPr>
              <p:cNvPr id="16428" name="object 16"/>
              <p:cNvSpPr>
                <a:spLocks/>
              </p:cNvSpPr>
              <p:nvPr/>
            </p:nvSpPr>
            <p:spPr bwMode="auto">
              <a:xfrm>
                <a:off x="4883150" y="2882900"/>
                <a:ext cx="768350" cy="730250"/>
              </a:xfrm>
              <a:custGeom>
                <a:avLst/>
                <a:gdLst>
                  <a:gd name="T0" fmla="*/ 0 w 768350"/>
                  <a:gd name="T1" fmla="*/ 365125 h 730250"/>
                  <a:gd name="T2" fmla="*/ 5027 w 768350"/>
                  <a:gd name="T3" fmla="*/ 305894 h 730250"/>
                  <a:gd name="T4" fmla="*/ 19581 w 768350"/>
                  <a:gd name="T5" fmla="*/ 249708 h 730250"/>
                  <a:gd name="T6" fmla="*/ 42872 w 768350"/>
                  <a:gd name="T7" fmla="*/ 197318 h 730250"/>
                  <a:gd name="T8" fmla="*/ 74111 w 768350"/>
                  <a:gd name="T9" fmla="*/ 149476 h 730250"/>
                  <a:gd name="T10" fmla="*/ 112506 w 768350"/>
                  <a:gd name="T11" fmla="*/ 106934 h 730250"/>
                  <a:gd name="T12" fmla="*/ 157267 w 768350"/>
                  <a:gd name="T13" fmla="*/ 70441 h 730250"/>
                  <a:gd name="T14" fmla="*/ 207605 w 768350"/>
                  <a:gd name="T15" fmla="*/ 40750 h 730250"/>
                  <a:gd name="T16" fmla="*/ 262729 w 768350"/>
                  <a:gd name="T17" fmla="*/ 18612 h 730250"/>
                  <a:gd name="T18" fmla="*/ 321849 w 768350"/>
                  <a:gd name="T19" fmla="*/ 4778 h 730250"/>
                  <a:gd name="T20" fmla="*/ 384175 w 768350"/>
                  <a:gd name="T21" fmla="*/ 0 h 730250"/>
                  <a:gd name="T22" fmla="*/ 415689 w 768350"/>
                  <a:gd name="T23" fmla="*/ 1210 h 730250"/>
                  <a:gd name="T24" fmla="*/ 446500 w 768350"/>
                  <a:gd name="T25" fmla="*/ 4778 h 730250"/>
                  <a:gd name="T26" fmla="*/ 505620 w 768350"/>
                  <a:gd name="T27" fmla="*/ 18612 h 730250"/>
                  <a:gd name="T28" fmla="*/ 560744 w 768350"/>
                  <a:gd name="T29" fmla="*/ 40750 h 730250"/>
                  <a:gd name="T30" fmla="*/ 611082 w 768350"/>
                  <a:gd name="T31" fmla="*/ 70441 h 730250"/>
                  <a:gd name="T32" fmla="*/ 655843 w 768350"/>
                  <a:gd name="T33" fmla="*/ 106934 h 730250"/>
                  <a:gd name="T34" fmla="*/ 694238 w 768350"/>
                  <a:gd name="T35" fmla="*/ 149476 h 730250"/>
                  <a:gd name="T36" fmla="*/ 725477 w 768350"/>
                  <a:gd name="T37" fmla="*/ 197318 h 730250"/>
                  <a:gd name="T38" fmla="*/ 748768 w 768350"/>
                  <a:gd name="T39" fmla="*/ 249708 h 730250"/>
                  <a:gd name="T40" fmla="*/ 763322 w 768350"/>
                  <a:gd name="T41" fmla="*/ 305894 h 730250"/>
                  <a:gd name="T42" fmla="*/ 768350 w 768350"/>
                  <a:gd name="T43" fmla="*/ 365125 h 730250"/>
                  <a:gd name="T44" fmla="*/ 767076 w 768350"/>
                  <a:gd name="T45" fmla="*/ 395074 h 730250"/>
                  <a:gd name="T46" fmla="*/ 763322 w 768350"/>
                  <a:gd name="T47" fmla="*/ 424355 h 730250"/>
                  <a:gd name="T48" fmla="*/ 748768 w 768350"/>
                  <a:gd name="T49" fmla="*/ 480541 h 730250"/>
                  <a:gd name="T50" fmla="*/ 725477 w 768350"/>
                  <a:gd name="T51" fmla="*/ 532931 h 730250"/>
                  <a:gd name="T52" fmla="*/ 694238 w 768350"/>
                  <a:gd name="T53" fmla="*/ 580773 h 730250"/>
                  <a:gd name="T54" fmla="*/ 655843 w 768350"/>
                  <a:gd name="T55" fmla="*/ 623315 h 730250"/>
                  <a:gd name="T56" fmla="*/ 611082 w 768350"/>
                  <a:gd name="T57" fmla="*/ 659808 h 730250"/>
                  <a:gd name="T58" fmla="*/ 560744 w 768350"/>
                  <a:gd name="T59" fmla="*/ 689499 h 730250"/>
                  <a:gd name="T60" fmla="*/ 505620 w 768350"/>
                  <a:gd name="T61" fmla="*/ 711637 h 730250"/>
                  <a:gd name="T62" fmla="*/ 446500 w 768350"/>
                  <a:gd name="T63" fmla="*/ 725471 h 730250"/>
                  <a:gd name="T64" fmla="*/ 384175 w 768350"/>
                  <a:gd name="T65" fmla="*/ 730250 h 730250"/>
                  <a:gd name="T66" fmla="*/ 352660 w 768350"/>
                  <a:gd name="T67" fmla="*/ 729039 h 730250"/>
                  <a:gd name="T68" fmla="*/ 321849 w 768350"/>
                  <a:gd name="T69" fmla="*/ 725471 h 730250"/>
                  <a:gd name="T70" fmla="*/ 262729 w 768350"/>
                  <a:gd name="T71" fmla="*/ 711637 h 730250"/>
                  <a:gd name="T72" fmla="*/ 207605 w 768350"/>
                  <a:gd name="T73" fmla="*/ 689499 h 730250"/>
                  <a:gd name="T74" fmla="*/ 157267 w 768350"/>
                  <a:gd name="T75" fmla="*/ 659808 h 730250"/>
                  <a:gd name="T76" fmla="*/ 112506 w 768350"/>
                  <a:gd name="T77" fmla="*/ 623315 h 730250"/>
                  <a:gd name="T78" fmla="*/ 74111 w 768350"/>
                  <a:gd name="T79" fmla="*/ 580773 h 730250"/>
                  <a:gd name="T80" fmla="*/ 42872 w 768350"/>
                  <a:gd name="T81" fmla="*/ 532931 h 730250"/>
                  <a:gd name="T82" fmla="*/ 19581 w 768350"/>
                  <a:gd name="T83" fmla="*/ 480541 h 730250"/>
                  <a:gd name="T84" fmla="*/ 5027 w 768350"/>
                  <a:gd name="T85" fmla="*/ 424355 h 730250"/>
                  <a:gd name="T86" fmla="*/ 0 w 768350"/>
                  <a:gd name="T87" fmla="*/ 365125 h 730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8350"/>
                  <a:gd name="T133" fmla="*/ 0 h 730250"/>
                  <a:gd name="T134" fmla="*/ 768350 w 768350"/>
                  <a:gd name="T135" fmla="*/ 730250 h 730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8350" h="730250">
                    <a:moveTo>
                      <a:pt x="0" y="365125"/>
                    </a:moveTo>
                    <a:lnTo>
                      <a:pt x="5027" y="305894"/>
                    </a:lnTo>
                    <a:lnTo>
                      <a:pt x="19581" y="249708"/>
                    </a:lnTo>
                    <a:lnTo>
                      <a:pt x="42872" y="197318"/>
                    </a:lnTo>
                    <a:lnTo>
                      <a:pt x="74111" y="149476"/>
                    </a:lnTo>
                    <a:lnTo>
                      <a:pt x="112506" y="106934"/>
                    </a:lnTo>
                    <a:lnTo>
                      <a:pt x="157267" y="70441"/>
                    </a:lnTo>
                    <a:lnTo>
                      <a:pt x="207605" y="40750"/>
                    </a:lnTo>
                    <a:lnTo>
                      <a:pt x="262729" y="18612"/>
                    </a:lnTo>
                    <a:lnTo>
                      <a:pt x="321849" y="4778"/>
                    </a:lnTo>
                    <a:lnTo>
                      <a:pt x="384175" y="0"/>
                    </a:lnTo>
                    <a:lnTo>
                      <a:pt x="415689" y="1210"/>
                    </a:lnTo>
                    <a:lnTo>
                      <a:pt x="446500" y="4778"/>
                    </a:lnTo>
                    <a:lnTo>
                      <a:pt x="505620" y="18612"/>
                    </a:lnTo>
                    <a:lnTo>
                      <a:pt x="560744" y="40750"/>
                    </a:lnTo>
                    <a:lnTo>
                      <a:pt x="611082" y="70441"/>
                    </a:lnTo>
                    <a:lnTo>
                      <a:pt x="655843" y="106934"/>
                    </a:lnTo>
                    <a:lnTo>
                      <a:pt x="694238" y="149476"/>
                    </a:lnTo>
                    <a:lnTo>
                      <a:pt x="725477" y="197318"/>
                    </a:lnTo>
                    <a:lnTo>
                      <a:pt x="748768" y="249708"/>
                    </a:lnTo>
                    <a:lnTo>
                      <a:pt x="763322" y="305894"/>
                    </a:lnTo>
                    <a:lnTo>
                      <a:pt x="768350" y="365125"/>
                    </a:lnTo>
                    <a:lnTo>
                      <a:pt x="767076" y="395074"/>
                    </a:lnTo>
                    <a:lnTo>
                      <a:pt x="763322" y="424355"/>
                    </a:lnTo>
                    <a:lnTo>
                      <a:pt x="748768" y="480541"/>
                    </a:lnTo>
                    <a:lnTo>
                      <a:pt x="725477" y="532931"/>
                    </a:lnTo>
                    <a:lnTo>
                      <a:pt x="694238" y="580773"/>
                    </a:lnTo>
                    <a:lnTo>
                      <a:pt x="655843" y="623315"/>
                    </a:lnTo>
                    <a:lnTo>
                      <a:pt x="611082" y="659808"/>
                    </a:lnTo>
                    <a:lnTo>
                      <a:pt x="560744" y="689499"/>
                    </a:lnTo>
                    <a:lnTo>
                      <a:pt x="505620" y="711637"/>
                    </a:lnTo>
                    <a:lnTo>
                      <a:pt x="446500" y="725471"/>
                    </a:lnTo>
                    <a:lnTo>
                      <a:pt x="384175" y="730250"/>
                    </a:lnTo>
                    <a:lnTo>
                      <a:pt x="352660" y="729039"/>
                    </a:lnTo>
                    <a:lnTo>
                      <a:pt x="321849" y="725471"/>
                    </a:lnTo>
                    <a:lnTo>
                      <a:pt x="262729" y="711637"/>
                    </a:lnTo>
                    <a:lnTo>
                      <a:pt x="207605" y="689499"/>
                    </a:lnTo>
                    <a:lnTo>
                      <a:pt x="157267" y="659808"/>
                    </a:lnTo>
                    <a:lnTo>
                      <a:pt x="112506" y="623315"/>
                    </a:lnTo>
                    <a:lnTo>
                      <a:pt x="74111" y="580773"/>
                    </a:lnTo>
                    <a:lnTo>
                      <a:pt x="42872" y="532931"/>
                    </a:lnTo>
                    <a:lnTo>
                      <a:pt x="19581" y="480541"/>
                    </a:lnTo>
                    <a:lnTo>
                      <a:pt x="5027" y="424355"/>
                    </a:lnTo>
                    <a:lnTo>
                      <a:pt x="0" y="36512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29" name="object 17"/>
              <p:cNvSpPr>
                <a:spLocks/>
              </p:cNvSpPr>
              <p:nvPr/>
            </p:nvSpPr>
            <p:spPr bwMode="auto">
              <a:xfrm>
                <a:off x="4876800" y="3248025"/>
                <a:ext cx="781050" cy="0"/>
              </a:xfrm>
              <a:custGeom>
                <a:avLst/>
                <a:gdLst>
                  <a:gd name="T0" fmla="*/ 0 w 781050"/>
                  <a:gd name="T1" fmla="*/ 781050 w 781050"/>
                  <a:gd name="T2" fmla="*/ 0 60000 65536"/>
                  <a:gd name="T3" fmla="*/ 0 60000 65536"/>
                  <a:gd name="T4" fmla="*/ 0 w 781050"/>
                  <a:gd name="T5" fmla="*/ 781050 w 781050"/>
                </a:gdLst>
                <a:ahLst/>
                <a:cxnLst>
                  <a:cxn ang="T2">
                    <a:pos x="T0" y="0"/>
                  </a:cxn>
                  <a:cxn ang="T3">
                    <a:pos x="T1" y="0"/>
                  </a:cxn>
                </a:cxnLst>
                <a:rect l="T4" t="0" r="T5" b="0"/>
                <a:pathLst>
                  <a:path w="781050">
                    <a:moveTo>
                      <a:pt x="0" y="0"/>
                    </a:moveTo>
                    <a:lnTo>
                      <a:pt x="78105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30" name="object 18"/>
              <p:cNvSpPr>
                <a:spLocks/>
              </p:cNvSpPr>
              <p:nvPr/>
            </p:nvSpPr>
            <p:spPr bwMode="auto">
              <a:xfrm>
                <a:off x="5267325" y="2876550"/>
                <a:ext cx="0" cy="738188"/>
              </a:xfrm>
              <a:custGeom>
                <a:avLst/>
                <a:gdLst>
                  <a:gd name="T0" fmla="*/ 0 h 738251"/>
                  <a:gd name="T1" fmla="*/ 737495 h 738251"/>
                  <a:gd name="T2" fmla="*/ 0 60000 65536"/>
                  <a:gd name="T3" fmla="*/ 0 60000 65536"/>
                  <a:gd name="T4" fmla="*/ 0 h 738251"/>
                  <a:gd name="T5" fmla="*/ 738251 h 738251"/>
                </a:gdLst>
                <a:ahLst/>
                <a:cxnLst>
                  <a:cxn ang="T2">
                    <a:pos x="0" y="T0"/>
                  </a:cxn>
                  <a:cxn ang="T3">
                    <a:pos x="0" y="T1"/>
                  </a:cxn>
                </a:cxnLst>
                <a:rect l="0" t="T4" r="0" b="T5"/>
                <a:pathLst>
                  <a:path h="738251">
                    <a:moveTo>
                      <a:pt x="0" y="0"/>
                    </a:moveTo>
                    <a:lnTo>
                      <a:pt x="0" y="73825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31" name="object 19"/>
              <p:cNvSpPr txBox="1">
                <a:spLocks noChangeArrowheads="1"/>
              </p:cNvSpPr>
              <p:nvPr/>
            </p:nvSpPr>
            <p:spPr bwMode="auto">
              <a:xfrm>
                <a:off x="5057775" y="2970213"/>
                <a:ext cx="4826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800" b="1" dirty="0">
                    <a:cs typeface="Arial" charset="0"/>
                  </a:rPr>
                  <a:t>A	P</a:t>
                </a:r>
                <a:endParaRPr lang="en-US" sz="1800" dirty="0">
                  <a:cs typeface="Arial" charset="0"/>
                </a:endParaRPr>
              </a:p>
            </p:txBody>
          </p:sp>
          <p:sp>
            <p:nvSpPr>
              <p:cNvPr id="16432" name="object 20"/>
              <p:cNvSpPr txBox="1">
                <a:spLocks noChangeArrowheads="1"/>
              </p:cNvSpPr>
              <p:nvPr/>
            </p:nvSpPr>
            <p:spPr bwMode="auto">
              <a:xfrm>
                <a:off x="5057775" y="3281363"/>
                <a:ext cx="4953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800" b="1" dirty="0">
                    <a:cs typeface="Arial" charset="0"/>
                  </a:rPr>
                  <a:t>S	D</a:t>
                </a:r>
                <a:endParaRPr lang="en-US" sz="1800" dirty="0">
                  <a:cs typeface="Arial" charset="0"/>
                </a:endParaRPr>
              </a:p>
            </p:txBody>
          </p:sp>
        </p:grpSp>
        <p:sp>
          <p:nvSpPr>
            <p:cNvPr id="16401" name="object 21"/>
            <p:cNvSpPr>
              <a:spLocks/>
            </p:cNvSpPr>
            <p:nvPr/>
          </p:nvSpPr>
          <p:spPr bwMode="auto">
            <a:xfrm>
              <a:off x="4003675" y="3414713"/>
              <a:ext cx="728663" cy="703262"/>
            </a:xfrm>
            <a:custGeom>
              <a:avLst/>
              <a:gdLst>
                <a:gd name="T0" fmla="*/ 9779 w 730145"/>
                <a:gd name="T1" fmla="*/ 267622 h 702127"/>
                <a:gd name="T2" fmla="*/ 27712 w 730145"/>
                <a:gd name="T3" fmla="*/ 212635 h 702127"/>
                <a:gd name="T4" fmla="*/ 53560 w 730145"/>
                <a:gd name="T5" fmla="*/ 162772 h 702127"/>
                <a:gd name="T6" fmla="*/ 86432 w 730145"/>
                <a:gd name="T7" fmla="*/ 118563 h 702127"/>
                <a:gd name="T8" fmla="*/ 125450 w 730145"/>
                <a:gd name="T9" fmla="*/ 80536 h 702127"/>
                <a:gd name="T10" fmla="*/ 169724 w 730145"/>
                <a:gd name="T11" fmla="*/ 49212 h 702127"/>
                <a:gd name="T12" fmla="*/ 218371 w 730145"/>
                <a:gd name="T13" fmla="*/ 25121 h 702127"/>
                <a:gd name="T14" fmla="*/ 270506 w 730145"/>
                <a:gd name="T15" fmla="*/ 8792 h 702127"/>
                <a:gd name="T16" fmla="*/ 325243 w 730145"/>
                <a:gd name="T17" fmla="*/ 747 h 702127"/>
                <a:gd name="T18" fmla="*/ 353311 w 730145"/>
                <a:gd name="T19" fmla="*/ 0 h 702127"/>
                <a:gd name="T20" fmla="*/ 381698 w 730145"/>
                <a:gd name="T21" fmla="*/ 1514 h 702127"/>
                <a:gd name="T22" fmla="*/ 410293 w 730145"/>
                <a:gd name="T23" fmla="*/ 5378 h 702127"/>
                <a:gd name="T24" fmla="*/ 438986 w 730145"/>
                <a:gd name="T25" fmla="*/ 11631 h 702127"/>
                <a:gd name="T26" fmla="*/ 467127 w 730145"/>
                <a:gd name="T27" fmla="*/ 20178 h 702127"/>
                <a:gd name="T28" fmla="*/ 494108 w 730145"/>
                <a:gd name="T29" fmla="*/ 30801 h 702127"/>
                <a:gd name="T30" fmla="*/ 544290 w 730145"/>
                <a:gd name="T31" fmla="*/ 57808 h 702127"/>
                <a:gd name="T32" fmla="*/ 588990 w 730145"/>
                <a:gd name="T33" fmla="*/ 91750 h 702127"/>
                <a:gd name="T34" fmla="*/ 627665 w 730145"/>
                <a:gd name="T35" fmla="*/ 131733 h 702127"/>
                <a:gd name="T36" fmla="*/ 659771 w 730145"/>
                <a:gd name="T37" fmla="*/ 176853 h 702127"/>
                <a:gd name="T38" fmla="*/ 684763 w 730145"/>
                <a:gd name="T39" fmla="*/ 226216 h 702127"/>
                <a:gd name="T40" fmla="*/ 702100 w 730145"/>
                <a:gd name="T41" fmla="*/ 278922 h 702127"/>
                <a:gd name="T42" fmla="*/ 711238 w 730145"/>
                <a:gd name="T43" fmla="*/ 334075 h 702127"/>
                <a:gd name="T44" fmla="*/ 712559 w 730145"/>
                <a:gd name="T45" fmla="*/ 362287 h 702127"/>
                <a:gd name="T46" fmla="*/ 711629 w 730145"/>
                <a:gd name="T47" fmla="*/ 390780 h 702127"/>
                <a:gd name="T48" fmla="*/ 708376 w 730145"/>
                <a:gd name="T49" fmla="*/ 419425 h 702127"/>
                <a:gd name="T50" fmla="*/ 702730 w 730145"/>
                <a:gd name="T51" fmla="*/ 448125 h 702127"/>
                <a:gd name="T52" fmla="*/ 694811 w 730145"/>
                <a:gd name="T53" fmla="*/ 476227 h 702127"/>
                <a:gd name="T54" fmla="*/ 684802 w 730145"/>
                <a:gd name="T55" fmla="*/ 503116 h 702127"/>
                <a:gd name="T56" fmla="*/ 658964 w 730145"/>
                <a:gd name="T57" fmla="*/ 552987 h 702127"/>
                <a:gd name="T58" fmla="*/ 626104 w 730145"/>
                <a:gd name="T59" fmla="*/ 597211 h 702127"/>
                <a:gd name="T60" fmla="*/ 587103 w 730145"/>
                <a:gd name="T61" fmla="*/ 635257 h 702127"/>
                <a:gd name="T62" fmla="*/ 542848 w 730145"/>
                <a:gd name="T63" fmla="*/ 666600 h 702127"/>
                <a:gd name="T64" fmla="*/ 494220 w 730145"/>
                <a:gd name="T65" fmla="*/ 690709 h 702127"/>
                <a:gd name="T66" fmla="*/ 442102 w 730145"/>
                <a:gd name="T67" fmla="*/ 707055 h 702127"/>
                <a:gd name="T68" fmla="*/ 387379 w 730145"/>
                <a:gd name="T69" fmla="*/ 715114 h 702127"/>
                <a:gd name="T70" fmla="*/ 359316 w 730145"/>
                <a:gd name="T71" fmla="*/ 715869 h 702127"/>
                <a:gd name="T72" fmla="*/ 330934 w 730145"/>
                <a:gd name="T73" fmla="*/ 714353 h 702127"/>
                <a:gd name="T74" fmla="*/ 302340 w 730145"/>
                <a:gd name="T75" fmla="*/ 710501 h 702127"/>
                <a:gd name="T76" fmla="*/ 273647 w 730145"/>
                <a:gd name="T77" fmla="*/ 704248 h 702127"/>
                <a:gd name="T78" fmla="*/ 245506 w 730145"/>
                <a:gd name="T79" fmla="*/ 695696 h 702127"/>
                <a:gd name="T80" fmla="*/ 218527 w 730145"/>
                <a:gd name="T81" fmla="*/ 685072 h 702127"/>
                <a:gd name="T82" fmla="*/ 168344 w 730145"/>
                <a:gd name="T83" fmla="*/ 658054 h 702127"/>
                <a:gd name="T84" fmla="*/ 123640 w 730145"/>
                <a:gd name="T85" fmla="*/ 624098 h 702127"/>
                <a:gd name="T86" fmla="*/ 84960 w 730145"/>
                <a:gd name="T87" fmla="*/ 584101 h 702127"/>
                <a:gd name="T88" fmla="*/ 52848 w 730145"/>
                <a:gd name="T89" fmla="*/ 538960 h 702127"/>
                <a:gd name="T90" fmla="*/ 27843 w 730145"/>
                <a:gd name="T91" fmla="*/ 489576 h 702127"/>
                <a:gd name="T92" fmla="*/ 10491 w 730145"/>
                <a:gd name="T93" fmla="*/ 436853 h 702127"/>
                <a:gd name="T94" fmla="*/ 1332 w 730145"/>
                <a:gd name="T95" fmla="*/ 381685 h 702127"/>
                <a:gd name="T96" fmla="*/ 0 w 730145"/>
                <a:gd name="T97" fmla="*/ 353467 h 702127"/>
                <a:gd name="T98" fmla="*/ 915 w 730145"/>
                <a:gd name="T99" fmla="*/ 324975 h 702127"/>
                <a:gd name="T100" fmla="*/ 4152 w 730145"/>
                <a:gd name="T101" fmla="*/ 296323 h 702127"/>
                <a:gd name="T102" fmla="*/ 9779 w 730145"/>
                <a:gd name="T103" fmla="*/ 267622 h 702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0145"/>
                <a:gd name="T157" fmla="*/ 0 h 702127"/>
                <a:gd name="T158" fmla="*/ 730145 w 730145"/>
                <a:gd name="T159" fmla="*/ 702127 h 702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0145" h="702127">
                  <a:moveTo>
                    <a:pt x="10019" y="262485"/>
                  </a:moveTo>
                  <a:lnTo>
                    <a:pt x="28396" y="208553"/>
                  </a:lnTo>
                  <a:lnTo>
                    <a:pt x="54881" y="159648"/>
                  </a:lnTo>
                  <a:lnTo>
                    <a:pt x="88566" y="116288"/>
                  </a:lnTo>
                  <a:lnTo>
                    <a:pt x="128546" y="78989"/>
                  </a:lnTo>
                  <a:lnTo>
                    <a:pt x="173913" y="48268"/>
                  </a:lnTo>
                  <a:lnTo>
                    <a:pt x="223760" y="24640"/>
                  </a:lnTo>
                  <a:lnTo>
                    <a:pt x="277182" y="8624"/>
                  </a:lnTo>
                  <a:lnTo>
                    <a:pt x="333270" y="735"/>
                  </a:lnTo>
                  <a:lnTo>
                    <a:pt x="362031" y="0"/>
                  </a:lnTo>
                  <a:lnTo>
                    <a:pt x="391118" y="1490"/>
                  </a:lnTo>
                  <a:lnTo>
                    <a:pt x="420419" y="5270"/>
                  </a:lnTo>
                  <a:lnTo>
                    <a:pt x="449820" y="11406"/>
                  </a:lnTo>
                  <a:lnTo>
                    <a:pt x="478659" y="19792"/>
                  </a:lnTo>
                  <a:lnTo>
                    <a:pt x="506302" y="30210"/>
                  </a:lnTo>
                  <a:lnTo>
                    <a:pt x="557724" y="56698"/>
                  </a:lnTo>
                  <a:lnTo>
                    <a:pt x="603528" y="89989"/>
                  </a:lnTo>
                  <a:lnTo>
                    <a:pt x="643157" y="129203"/>
                  </a:lnTo>
                  <a:lnTo>
                    <a:pt x="676055" y="173458"/>
                  </a:lnTo>
                  <a:lnTo>
                    <a:pt x="701664" y="221873"/>
                  </a:lnTo>
                  <a:lnTo>
                    <a:pt x="719428" y="273568"/>
                  </a:lnTo>
                  <a:lnTo>
                    <a:pt x="728790" y="327662"/>
                  </a:lnTo>
                  <a:lnTo>
                    <a:pt x="730145" y="355333"/>
                  </a:lnTo>
                  <a:lnTo>
                    <a:pt x="729191" y="383274"/>
                  </a:lnTo>
                  <a:lnTo>
                    <a:pt x="725858" y="411374"/>
                  </a:lnTo>
                  <a:lnTo>
                    <a:pt x="720076" y="439523"/>
                  </a:lnTo>
                  <a:lnTo>
                    <a:pt x="711959" y="467086"/>
                  </a:lnTo>
                  <a:lnTo>
                    <a:pt x="701703" y="493458"/>
                  </a:lnTo>
                  <a:lnTo>
                    <a:pt x="675228" y="542372"/>
                  </a:lnTo>
                  <a:lnTo>
                    <a:pt x="641557" y="585747"/>
                  </a:lnTo>
                  <a:lnTo>
                    <a:pt x="601594" y="623063"/>
                  </a:lnTo>
                  <a:lnTo>
                    <a:pt x="556246" y="653804"/>
                  </a:lnTo>
                  <a:lnTo>
                    <a:pt x="506418" y="677450"/>
                  </a:lnTo>
                  <a:lnTo>
                    <a:pt x="453014" y="693483"/>
                  </a:lnTo>
                  <a:lnTo>
                    <a:pt x="396940" y="701387"/>
                  </a:lnTo>
                  <a:lnTo>
                    <a:pt x="368184" y="702127"/>
                  </a:lnTo>
                  <a:lnTo>
                    <a:pt x="339101" y="700641"/>
                  </a:lnTo>
                  <a:lnTo>
                    <a:pt x="309802" y="696863"/>
                  </a:lnTo>
                  <a:lnTo>
                    <a:pt x="280402" y="690729"/>
                  </a:lnTo>
                  <a:lnTo>
                    <a:pt x="251564" y="682341"/>
                  </a:lnTo>
                  <a:lnTo>
                    <a:pt x="223920" y="671921"/>
                  </a:lnTo>
                  <a:lnTo>
                    <a:pt x="172498" y="645423"/>
                  </a:lnTo>
                  <a:lnTo>
                    <a:pt x="126692" y="612118"/>
                  </a:lnTo>
                  <a:lnTo>
                    <a:pt x="87058" y="572887"/>
                  </a:lnTo>
                  <a:lnTo>
                    <a:pt x="54152" y="528613"/>
                  </a:lnTo>
                  <a:lnTo>
                    <a:pt x="28531" y="480179"/>
                  </a:lnTo>
                  <a:lnTo>
                    <a:pt x="10751" y="428467"/>
                  </a:lnTo>
                  <a:lnTo>
                    <a:pt x="1368" y="374359"/>
                  </a:lnTo>
                  <a:lnTo>
                    <a:pt x="0" y="346682"/>
                  </a:lnTo>
                  <a:lnTo>
                    <a:pt x="939" y="318737"/>
                  </a:lnTo>
                  <a:lnTo>
                    <a:pt x="4256" y="290635"/>
                  </a:lnTo>
                  <a:lnTo>
                    <a:pt x="10019" y="26248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02" name="object 22"/>
            <p:cNvSpPr>
              <a:spLocks/>
            </p:cNvSpPr>
            <p:nvPr/>
          </p:nvSpPr>
          <p:spPr bwMode="auto">
            <a:xfrm>
              <a:off x="4006850" y="3679825"/>
              <a:ext cx="722313" cy="173038"/>
            </a:xfrm>
            <a:custGeom>
              <a:avLst/>
              <a:gdLst>
                <a:gd name="T0" fmla="*/ 0 w 722249"/>
                <a:gd name="T1" fmla="*/ 0 h 173100"/>
                <a:gd name="T2" fmla="*/ 723017 w 722249"/>
                <a:gd name="T3" fmla="*/ 172356 h 173100"/>
                <a:gd name="T4" fmla="*/ 0 60000 65536"/>
                <a:gd name="T5" fmla="*/ 0 60000 65536"/>
                <a:gd name="T6" fmla="*/ 0 w 722249"/>
                <a:gd name="T7" fmla="*/ 0 h 173100"/>
                <a:gd name="T8" fmla="*/ 722249 w 722249"/>
                <a:gd name="T9" fmla="*/ 173100 h 173100"/>
              </a:gdLst>
              <a:ahLst/>
              <a:cxnLst>
                <a:cxn ang="T4">
                  <a:pos x="T0" y="T1"/>
                </a:cxn>
                <a:cxn ang="T5">
                  <a:pos x="T2" y="T3"/>
                </a:cxn>
              </a:cxnLst>
              <a:rect l="T6" t="T7" r="T8" b="T9"/>
              <a:pathLst>
                <a:path w="722249" h="173100">
                  <a:moveTo>
                    <a:pt x="0" y="0"/>
                  </a:moveTo>
                  <a:lnTo>
                    <a:pt x="722249" y="17310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03" name="object 23"/>
            <p:cNvSpPr>
              <a:spLocks/>
            </p:cNvSpPr>
            <p:nvPr/>
          </p:nvSpPr>
          <p:spPr bwMode="auto">
            <a:xfrm>
              <a:off x="4278313" y="3419475"/>
              <a:ext cx="179387" cy="690563"/>
            </a:xfrm>
            <a:custGeom>
              <a:avLst/>
              <a:gdLst>
                <a:gd name="T0" fmla="*/ 180080 w 179324"/>
                <a:gd name="T1" fmla="*/ 0 h 690499"/>
                <a:gd name="T2" fmla="*/ 0 w 179324"/>
                <a:gd name="T3" fmla="*/ 691267 h 690499"/>
                <a:gd name="T4" fmla="*/ 0 60000 65536"/>
                <a:gd name="T5" fmla="*/ 0 60000 65536"/>
                <a:gd name="T6" fmla="*/ 0 w 179324"/>
                <a:gd name="T7" fmla="*/ 0 h 690499"/>
                <a:gd name="T8" fmla="*/ 179324 w 179324"/>
                <a:gd name="T9" fmla="*/ 690499 h 690499"/>
              </a:gdLst>
              <a:ahLst/>
              <a:cxnLst>
                <a:cxn ang="T4">
                  <a:pos x="T0" y="T1"/>
                </a:cxn>
                <a:cxn ang="T5">
                  <a:pos x="T2" y="T3"/>
                </a:cxn>
              </a:cxnLst>
              <a:rect l="T6" t="T7" r="T8" b="T9"/>
              <a:pathLst>
                <a:path w="179324" h="690499">
                  <a:moveTo>
                    <a:pt x="179324" y="0"/>
                  </a:moveTo>
                  <a:lnTo>
                    <a:pt x="0" y="690499"/>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04" name="object 24"/>
            <p:cNvSpPr>
              <a:spLocks/>
            </p:cNvSpPr>
            <p:nvPr/>
          </p:nvSpPr>
          <p:spPr bwMode="auto">
            <a:xfrm>
              <a:off x="4219575" y="3530600"/>
              <a:ext cx="157163" cy="177800"/>
            </a:xfrm>
            <a:custGeom>
              <a:avLst/>
              <a:gdLst>
                <a:gd name="T0" fmla="*/ 42532 w 156238"/>
                <a:gd name="T1" fmla="*/ 0 h 177390"/>
                <a:gd name="T2" fmla="*/ 0 w 156238"/>
                <a:gd name="T3" fmla="*/ 163209 h 177390"/>
                <a:gd name="T4" fmla="*/ 72023 w 156238"/>
                <a:gd name="T5" fmla="*/ 180323 h 177390"/>
                <a:gd name="T6" fmla="*/ 85625 w 156238"/>
                <a:gd name="T7" fmla="*/ 182252 h 177390"/>
                <a:gd name="T8" fmla="*/ 98324 w 156238"/>
                <a:gd name="T9" fmla="*/ 182376 h 177390"/>
                <a:gd name="T10" fmla="*/ 112238 w 156238"/>
                <a:gd name="T11" fmla="*/ 179888 h 177390"/>
                <a:gd name="T12" fmla="*/ 124263 w 156238"/>
                <a:gd name="T13" fmla="*/ 174879 h 177390"/>
                <a:gd name="T14" fmla="*/ 133550 w 156238"/>
                <a:gd name="T15" fmla="*/ 168418 h 177390"/>
                <a:gd name="T16" fmla="*/ 142699 w 156238"/>
                <a:gd name="T17" fmla="*/ 159138 h 177390"/>
                <a:gd name="T18" fmla="*/ 146830 w 156238"/>
                <a:gd name="T19" fmla="*/ 153547 h 177390"/>
                <a:gd name="T20" fmla="*/ 83974 w 156238"/>
                <a:gd name="T21" fmla="*/ 153547 h 177390"/>
                <a:gd name="T22" fmla="*/ 76886 w 156238"/>
                <a:gd name="T23" fmla="*/ 152373 h 177390"/>
                <a:gd name="T24" fmla="*/ 67208 w 156238"/>
                <a:gd name="T25" fmla="*/ 150152 h 177390"/>
                <a:gd name="T26" fmla="*/ 41578 w 156238"/>
                <a:gd name="T27" fmla="*/ 144017 h 177390"/>
                <a:gd name="T28" fmla="*/ 69660 w 156238"/>
                <a:gd name="T29" fmla="*/ 35775 h 177390"/>
                <a:gd name="T30" fmla="*/ 149401 w 156238"/>
                <a:gd name="T31" fmla="*/ 35775 h 177390"/>
                <a:gd name="T32" fmla="*/ 145729 w 156238"/>
                <a:gd name="T33" fmla="*/ 32138 h 177390"/>
                <a:gd name="T34" fmla="*/ 132697 w 156238"/>
                <a:gd name="T35" fmla="*/ 23727 h 177390"/>
                <a:gd name="T36" fmla="*/ 120827 w 156238"/>
                <a:gd name="T37" fmla="*/ 19268 h 177390"/>
                <a:gd name="T38" fmla="*/ 105378 w 156238"/>
                <a:gd name="T39" fmla="*/ 15015 h 177390"/>
                <a:gd name="T40" fmla="*/ 42532 w 156238"/>
                <a:gd name="T41" fmla="*/ 0 h 177390"/>
                <a:gd name="T42" fmla="*/ 149401 w 156238"/>
                <a:gd name="T43" fmla="*/ 35775 h 177390"/>
                <a:gd name="T44" fmla="*/ 69660 w 156238"/>
                <a:gd name="T45" fmla="*/ 35775 h 177390"/>
                <a:gd name="T46" fmla="*/ 87810 w 156238"/>
                <a:gd name="T47" fmla="*/ 40176 h 177390"/>
                <a:gd name="T48" fmla="*/ 103549 w 156238"/>
                <a:gd name="T49" fmla="*/ 44376 h 177390"/>
                <a:gd name="T50" fmla="*/ 113010 w 156238"/>
                <a:gd name="T51" fmla="*/ 47787 h 177390"/>
                <a:gd name="T52" fmla="*/ 119146 w 156238"/>
                <a:gd name="T53" fmla="*/ 50659 h 177390"/>
                <a:gd name="T54" fmla="*/ 123781 w 156238"/>
                <a:gd name="T55" fmla="*/ 54578 h 177390"/>
                <a:gd name="T56" fmla="*/ 126917 w 156238"/>
                <a:gd name="T57" fmla="*/ 59278 h 177390"/>
                <a:gd name="T58" fmla="*/ 130188 w 156238"/>
                <a:gd name="T59" fmla="*/ 64107 h 177390"/>
                <a:gd name="T60" fmla="*/ 131961 w 156238"/>
                <a:gd name="T61" fmla="*/ 70115 h 177390"/>
                <a:gd name="T62" fmla="*/ 132613 w 156238"/>
                <a:gd name="T63" fmla="*/ 84363 h 177390"/>
                <a:gd name="T64" fmla="*/ 130918 w 156238"/>
                <a:gd name="T65" fmla="*/ 96315 h 177390"/>
                <a:gd name="T66" fmla="*/ 117237 w 156238"/>
                <a:gd name="T67" fmla="*/ 136443 h 177390"/>
                <a:gd name="T68" fmla="*/ 94334 w 156238"/>
                <a:gd name="T69" fmla="*/ 153547 h 177390"/>
                <a:gd name="T70" fmla="*/ 146830 w 156238"/>
                <a:gd name="T71" fmla="*/ 153547 h 177390"/>
                <a:gd name="T72" fmla="*/ 166092 w 156238"/>
                <a:gd name="T73" fmla="*/ 106599 h 177390"/>
                <a:gd name="T74" fmla="*/ 167706 w 156238"/>
                <a:gd name="T75" fmla="*/ 81903 h 177390"/>
                <a:gd name="T76" fmla="*/ 166372 w 156238"/>
                <a:gd name="T77" fmla="*/ 66561 h 177390"/>
                <a:gd name="T78" fmla="*/ 162161 w 156238"/>
                <a:gd name="T79" fmla="*/ 54754 h 177390"/>
                <a:gd name="T80" fmla="*/ 154678 w 156238"/>
                <a:gd name="T81" fmla="*/ 41001 h 177390"/>
                <a:gd name="T82" fmla="*/ 149401 w 156238"/>
                <a:gd name="T83" fmla="*/ 35775 h 177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238"/>
                <a:gd name="T127" fmla="*/ 0 h 177390"/>
                <a:gd name="T128" fmla="*/ 156238 w 156238"/>
                <a:gd name="T129" fmla="*/ 177390 h 1773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238" h="177390">
                  <a:moveTo>
                    <a:pt x="39624" y="0"/>
                  </a:moveTo>
                  <a:lnTo>
                    <a:pt x="0" y="158750"/>
                  </a:lnTo>
                  <a:lnTo>
                    <a:pt x="67098" y="175397"/>
                  </a:lnTo>
                  <a:lnTo>
                    <a:pt x="79770" y="177273"/>
                  </a:lnTo>
                  <a:lnTo>
                    <a:pt x="91599" y="177390"/>
                  </a:lnTo>
                  <a:lnTo>
                    <a:pt x="104562" y="174974"/>
                  </a:lnTo>
                  <a:lnTo>
                    <a:pt x="115765" y="170101"/>
                  </a:lnTo>
                  <a:lnTo>
                    <a:pt x="124417" y="163816"/>
                  </a:lnTo>
                  <a:lnTo>
                    <a:pt x="132941" y="154790"/>
                  </a:lnTo>
                  <a:lnTo>
                    <a:pt x="136790" y="149352"/>
                  </a:lnTo>
                  <a:lnTo>
                    <a:pt x="78232" y="149352"/>
                  </a:lnTo>
                  <a:lnTo>
                    <a:pt x="71627" y="148209"/>
                  </a:lnTo>
                  <a:lnTo>
                    <a:pt x="62611" y="146050"/>
                  </a:lnTo>
                  <a:lnTo>
                    <a:pt x="38735" y="140081"/>
                  </a:lnTo>
                  <a:lnTo>
                    <a:pt x="64897" y="34798"/>
                  </a:lnTo>
                  <a:lnTo>
                    <a:pt x="139183" y="34798"/>
                  </a:lnTo>
                  <a:lnTo>
                    <a:pt x="135761" y="31260"/>
                  </a:lnTo>
                  <a:lnTo>
                    <a:pt x="123623" y="23079"/>
                  </a:lnTo>
                  <a:lnTo>
                    <a:pt x="112566" y="18742"/>
                  </a:lnTo>
                  <a:lnTo>
                    <a:pt x="98171" y="14605"/>
                  </a:lnTo>
                  <a:lnTo>
                    <a:pt x="39624" y="0"/>
                  </a:lnTo>
                  <a:close/>
                </a:path>
                <a:path w="156238" h="177390">
                  <a:moveTo>
                    <a:pt x="139183" y="34798"/>
                  </a:moveTo>
                  <a:lnTo>
                    <a:pt x="64897" y="34798"/>
                  </a:lnTo>
                  <a:lnTo>
                    <a:pt x="81804" y="39078"/>
                  </a:lnTo>
                  <a:lnTo>
                    <a:pt x="96468" y="43164"/>
                  </a:lnTo>
                  <a:lnTo>
                    <a:pt x="105283" y="46482"/>
                  </a:lnTo>
                  <a:lnTo>
                    <a:pt x="110998" y="49275"/>
                  </a:lnTo>
                  <a:lnTo>
                    <a:pt x="115315" y="53086"/>
                  </a:lnTo>
                  <a:lnTo>
                    <a:pt x="118237" y="57658"/>
                  </a:lnTo>
                  <a:lnTo>
                    <a:pt x="121285" y="62357"/>
                  </a:lnTo>
                  <a:lnTo>
                    <a:pt x="122936" y="68199"/>
                  </a:lnTo>
                  <a:lnTo>
                    <a:pt x="123544" y="82057"/>
                  </a:lnTo>
                  <a:lnTo>
                    <a:pt x="121965" y="93681"/>
                  </a:lnTo>
                  <a:lnTo>
                    <a:pt x="109220" y="132715"/>
                  </a:lnTo>
                  <a:lnTo>
                    <a:pt x="87884" y="149352"/>
                  </a:lnTo>
                  <a:lnTo>
                    <a:pt x="136790" y="149352"/>
                  </a:lnTo>
                  <a:lnTo>
                    <a:pt x="154733" y="103686"/>
                  </a:lnTo>
                  <a:lnTo>
                    <a:pt x="156238" y="79665"/>
                  </a:lnTo>
                  <a:lnTo>
                    <a:pt x="154994" y="64743"/>
                  </a:lnTo>
                  <a:lnTo>
                    <a:pt x="151072" y="53258"/>
                  </a:lnTo>
                  <a:lnTo>
                    <a:pt x="144101" y="39881"/>
                  </a:lnTo>
                  <a:lnTo>
                    <a:pt x="139183"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05" name="object 25"/>
            <p:cNvSpPr>
              <a:spLocks/>
            </p:cNvSpPr>
            <p:nvPr/>
          </p:nvSpPr>
          <p:spPr bwMode="auto">
            <a:xfrm>
              <a:off x="4506913" y="3603625"/>
              <a:ext cx="141287" cy="169863"/>
            </a:xfrm>
            <a:custGeom>
              <a:avLst/>
              <a:gdLst>
                <a:gd name="T0" fmla="*/ 658 w 141779"/>
                <a:gd name="T1" fmla="*/ 92766 h 170508"/>
                <a:gd name="T2" fmla="*/ 1515 w 141779"/>
                <a:gd name="T3" fmla="*/ 116898 h 170508"/>
                <a:gd name="T4" fmla="*/ 67239 w 141779"/>
                <a:gd name="T5" fmla="*/ 162927 h 170508"/>
                <a:gd name="T6" fmla="*/ 114011 w 141779"/>
                <a:gd name="T7" fmla="*/ 146541 h 170508"/>
                <a:gd name="T8" fmla="*/ 70008 w 141779"/>
                <a:gd name="T9" fmla="*/ 136039 h 170508"/>
                <a:gd name="T10" fmla="*/ 44741 w 141779"/>
                <a:gd name="T11" fmla="*/ 129147 h 170508"/>
                <a:gd name="T12" fmla="*/ 32040 w 141779"/>
                <a:gd name="T13" fmla="*/ 110425 h 170508"/>
                <a:gd name="T14" fmla="*/ 698 w 141779"/>
                <a:gd name="T15" fmla="*/ 92463 h 170508"/>
                <a:gd name="T16" fmla="*/ 25763 w 141779"/>
                <a:gd name="T17" fmla="*/ 21677 h 170508"/>
                <a:gd name="T18" fmla="*/ 23792 w 141779"/>
                <a:gd name="T19" fmla="*/ 56253 h 170508"/>
                <a:gd name="T20" fmla="*/ 74808 w 141779"/>
                <a:gd name="T21" fmla="*/ 97300 h 170508"/>
                <a:gd name="T22" fmla="*/ 86937 w 141779"/>
                <a:gd name="T23" fmla="*/ 104841 h 170508"/>
                <a:gd name="T24" fmla="*/ 93028 w 141779"/>
                <a:gd name="T25" fmla="*/ 113942 h 170508"/>
                <a:gd name="T26" fmla="*/ 92419 w 141779"/>
                <a:gd name="T27" fmla="*/ 120860 h 170508"/>
                <a:gd name="T28" fmla="*/ 87303 w 141779"/>
                <a:gd name="T29" fmla="*/ 130689 h 170508"/>
                <a:gd name="T30" fmla="*/ 70008 w 141779"/>
                <a:gd name="T31" fmla="*/ 136039 h 170508"/>
                <a:gd name="T32" fmla="*/ 124250 w 141779"/>
                <a:gd name="T33" fmla="*/ 123313 h 170508"/>
                <a:gd name="T34" fmla="*/ 121975 w 141779"/>
                <a:gd name="T35" fmla="*/ 99399 h 170508"/>
                <a:gd name="T36" fmla="*/ 71520 w 141779"/>
                <a:gd name="T37" fmla="*/ 59590 h 170508"/>
                <a:gd name="T38" fmla="*/ 54046 w 141779"/>
                <a:gd name="T39" fmla="*/ 46833 h 170508"/>
                <a:gd name="T40" fmla="*/ 50881 w 141779"/>
                <a:gd name="T41" fmla="*/ 40037 h 170508"/>
                <a:gd name="T42" fmla="*/ 55144 w 141779"/>
                <a:gd name="T43" fmla="*/ 29845 h 170508"/>
                <a:gd name="T44" fmla="*/ 127161 w 141779"/>
                <a:gd name="T45" fmla="*/ 25840 h 170508"/>
                <a:gd name="T46" fmla="*/ 117609 w 141779"/>
                <a:gd name="T47" fmla="*/ 15722 h 170508"/>
                <a:gd name="T48" fmla="*/ 94875 w 141779"/>
                <a:gd name="T49" fmla="*/ 5310 h 170508"/>
                <a:gd name="T50" fmla="*/ 66216 w 141779"/>
                <a:gd name="T51" fmla="*/ 0 h 170508"/>
                <a:gd name="T52" fmla="*/ 72442 w 141779"/>
                <a:gd name="T53" fmla="*/ 25840 h 170508"/>
                <a:gd name="T54" fmla="*/ 96072 w 141779"/>
                <a:gd name="T55" fmla="*/ 33483 h 170508"/>
                <a:gd name="T56" fmla="*/ 103016 w 141779"/>
                <a:gd name="T57" fmla="*/ 42466 h 170508"/>
                <a:gd name="T58" fmla="*/ 103869 w 141779"/>
                <a:gd name="T59" fmla="*/ 56906 h 170508"/>
                <a:gd name="T60" fmla="*/ 135424 w 141779"/>
                <a:gd name="T61" fmla="*/ 44763 h 170508"/>
                <a:gd name="T62" fmla="*/ 127161 w 141779"/>
                <a:gd name="T63" fmla="*/ 25840 h 170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779"/>
                <a:gd name="T97" fmla="*/ 0 h 170508"/>
                <a:gd name="T98" fmla="*/ 141779 w 141779"/>
                <a:gd name="T99" fmla="*/ 170508 h 1705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779" h="170508">
                  <a:moveTo>
                    <a:pt x="724" y="96765"/>
                  </a:moveTo>
                  <a:lnTo>
                    <a:pt x="682" y="97082"/>
                  </a:lnTo>
                  <a:lnTo>
                    <a:pt x="0" y="110154"/>
                  </a:lnTo>
                  <a:lnTo>
                    <a:pt x="1575" y="122338"/>
                  </a:lnTo>
                  <a:lnTo>
                    <a:pt x="29788" y="158792"/>
                  </a:lnTo>
                  <a:lnTo>
                    <a:pt x="70103" y="170508"/>
                  </a:lnTo>
                  <a:lnTo>
                    <a:pt x="82418" y="170443"/>
                  </a:lnTo>
                  <a:lnTo>
                    <a:pt x="118867" y="153360"/>
                  </a:lnTo>
                  <a:lnTo>
                    <a:pt x="125258" y="142367"/>
                  </a:lnTo>
                  <a:lnTo>
                    <a:pt x="72990" y="142367"/>
                  </a:lnTo>
                  <a:lnTo>
                    <a:pt x="58816" y="140334"/>
                  </a:lnTo>
                  <a:lnTo>
                    <a:pt x="46647" y="135155"/>
                  </a:lnTo>
                  <a:lnTo>
                    <a:pt x="37625" y="126462"/>
                  </a:lnTo>
                  <a:lnTo>
                    <a:pt x="33406" y="115563"/>
                  </a:lnTo>
                  <a:lnTo>
                    <a:pt x="32601" y="101591"/>
                  </a:lnTo>
                  <a:lnTo>
                    <a:pt x="724" y="96765"/>
                  </a:lnTo>
                  <a:close/>
                </a:path>
                <a:path w="141779" h="170508">
                  <a:moveTo>
                    <a:pt x="69037" y="0"/>
                  </a:moveTo>
                  <a:lnTo>
                    <a:pt x="26861" y="22686"/>
                  </a:lnTo>
                  <a:lnTo>
                    <a:pt x="21716" y="47187"/>
                  </a:lnTo>
                  <a:lnTo>
                    <a:pt x="24805" y="58871"/>
                  </a:lnTo>
                  <a:lnTo>
                    <a:pt x="64434" y="94430"/>
                  </a:lnTo>
                  <a:lnTo>
                    <a:pt x="77995" y="101827"/>
                  </a:lnTo>
                  <a:lnTo>
                    <a:pt x="85687" y="106290"/>
                  </a:lnTo>
                  <a:lnTo>
                    <a:pt x="90640" y="109719"/>
                  </a:lnTo>
                  <a:lnTo>
                    <a:pt x="93942" y="112894"/>
                  </a:lnTo>
                  <a:lnTo>
                    <a:pt x="96990" y="119244"/>
                  </a:lnTo>
                  <a:lnTo>
                    <a:pt x="97371" y="122800"/>
                  </a:lnTo>
                  <a:lnTo>
                    <a:pt x="96355" y="126483"/>
                  </a:lnTo>
                  <a:lnTo>
                    <a:pt x="94958" y="132325"/>
                  </a:lnTo>
                  <a:lnTo>
                    <a:pt x="91021" y="136770"/>
                  </a:lnTo>
                  <a:lnTo>
                    <a:pt x="83785" y="140236"/>
                  </a:lnTo>
                  <a:lnTo>
                    <a:pt x="72990" y="142367"/>
                  </a:lnTo>
                  <a:lnTo>
                    <a:pt x="125258" y="142367"/>
                  </a:lnTo>
                  <a:lnTo>
                    <a:pt x="129543" y="129050"/>
                  </a:lnTo>
                  <a:lnTo>
                    <a:pt x="129968" y="117051"/>
                  </a:lnTo>
                  <a:lnTo>
                    <a:pt x="127171" y="104025"/>
                  </a:lnTo>
                  <a:lnTo>
                    <a:pt x="90765" y="71087"/>
                  </a:lnTo>
                  <a:lnTo>
                    <a:pt x="74567" y="62362"/>
                  </a:lnTo>
                  <a:lnTo>
                    <a:pt x="62773" y="54977"/>
                  </a:lnTo>
                  <a:lnTo>
                    <a:pt x="56350" y="49013"/>
                  </a:lnTo>
                  <a:lnTo>
                    <a:pt x="53810" y="45584"/>
                  </a:lnTo>
                  <a:lnTo>
                    <a:pt x="53048" y="41901"/>
                  </a:lnTo>
                  <a:lnTo>
                    <a:pt x="54953" y="34027"/>
                  </a:lnTo>
                  <a:lnTo>
                    <a:pt x="57493" y="31233"/>
                  </a:lnTo>
                  <a:lnTo>
                    <a:pt x="67780" y="27042"/>
                  </a:lnTo>
                  <a:lnTo>
                    <a:pt x="132577" y="27042"/>
                  </a:lnTo>
                  <a:lnTo>
                    <a:pt x="130087" y="22881"/>
                  </a:lnTo>
                  <a:lnTo>
                    <a:pt x="122620" y="16454"/>
                  </a:lnTo>
                  <a:lnTo>
                    <a:pt x="112449" y="10728"/>
                  </a:lnTo>
                  <a:lnTo>
                    <a:pt x="98917" y="5557"/>
                  </a:lnTo>
                  <a:lnTo>
                    <a:pt x="81370" y="795"/>
                  </a:lnTo>
                  <a:lnTo>
                    <a:pt x="69037" y="0"/>
                  </a:lnTo>
                  <a:close/>
                </a:path>
                <a:path w="141779" h="170508">
                  <a:moveTo>
                    <a:pt x="132577" y="27042"/>
                  </a:moveTo>
                  <a:lnTo>
                    <a:pt x="75527" y="27042"/>
                  </a:lnTo>
                  <a:lnTo>
                    <a:pt x="93815" y="31614"/>
                  </a:lnTo>
                  <a:lnTo>
                    <a:pt x="100165" y="35043"/>
                  </a:lnTo>
                  <a:lnTo>
                    <a:pt x="103848" y="39742"/>
                  </a:lnTo>
                  <a:lnTo>
                    <a:pt x="107404" y="44441"/>
                  </a:lnTo>
                  <a:lnTo>
                    <a:pt x="108928" y="51045"/>
                  </a:lnTo>
                  <a:lnTo>
                    <a:pt x="108293" y="59554"/>
                  </a:lnTo>
                  <a:lnTo>
                    <a:pt x="141779" y="58411"/>
                  </a:lnTo>
                  <a:lnTo>
                    <a:pt x="141194" y="46847"/>
                  </a:lnTo>
                  <a:lnTo>
                    <a:pt x="137450" y="35185"/>
                  </a:lnTo>
                  <a:lnTo>
                    <a:pt x="132577" y="270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06" name="object 26"/>
            <p:cNvSpPr>
              <a:spLocks/>
            </p:cNvSpPr>
            <p:nvPr/>
          </p:nvSpPr>
          <p:spPr bwMode="auto">
            <a:xfrm>
              <a:off x="4146550" y="3821113"/>
              <a:ext cx="150813" cy="166687"/>
            </a:xfrm>
            <a:custGeom>
              <a:avLst/>
              <a:gdLst>
                <a:gd name="T0" fmla="*/ 39113 w 150976"/>
                <a:gd name="T1" fmla="*/ 0 h 166750"/>
                <a:gd name="T2" fmla="*/ 0 w 150976"/>
                <a:gd name="T3" fmla="*/ 158030 h 166750"/>
                <a:gd name="T4" fmla="*/ 31717 w 150976"/>
                <a:gd name="T5" fmla="*/ 165995 h 166750"/>
                <a:gd name="T6" fmla="*/ 46384 w 150976"/>
                <a:gd name="T7" fmla="*/ 106327 h 166750"/>
                <a:gd name="T8" fmla="*/ 130557 w 150976"/>
                <a:gd name="T9" fmla="*/ 106327 h 166750"/>
                <a:gd name="T10" fmla="*/ 140567 w 150976"/>
                <a:gd name="T11" fmla="*/ 95233 h 166750"/>
                <a:gd name="T12" fmla="*/ 143500 w 150976"/>
                <a:gd name="T13" fmla="*/ 87796 h 166750"/>
                <a:gd name="T14" fmla="*/ 95431 w 150976"/>
                <a:gd name="T15" fmla="*/ 87796 h 166750"/>
                <a:gd name="T16" fmla="*/ 85601 w 150976"/>
                <a:gd name="T17" fmla="*/ 87071 h 166750"/>
                <a:gd name="T18" fmla="*/ 70329 w 150976"/>
                <a:gd name="T19" fmla="*/ 83817 h 166750"/>
                <a:gd name="T20" fmla="*/ 53029 w 150976"/>
                <a:gd name="T21" fmla="*/ 79523 h 166750"/>
                <a:gd name="T22" fmla="*/ 64186 w 150976"/>
                <a:gd name="T23" fmla="*/ 34642 h 166750"/>
                <a:gd name="T24" fmla="*/ 138533 w 150976"/>
                <a:gd name="T25" fmla="*/ 34642 h 166750"/>
                <a:gd name="T26" fmla="*/ 136611 w 150976"/>
                <a:gd name="T27" fmla="*/ 31960 h 166750"/>
                <a:gd name="T28" fmla="*/ 126423 w 150976"/>
                <a:gd name="T29" fmla="*/ 24224 h 166750"/>
                <a:gd name="T30" fmla="*/ 118536 w 150976"/>
                <a:gd name="T31" fmla="*/ 20955 h 166750"/>
                <a:gd name="T32" fmla="*/ 106374 w 150976"/>
                <a:gd name="T33" fmla="*/ 17142 h 166750"/>
                <a:gd name="T34" fmla="*/ 89887 w 150976"/>
                <a:gd name="T35" fmla="*/ 12767 h 166750"/>
                <a:gd name="T36" fmla="*/ 39113 w 150976"/>
                <a:gd name="T37" fmla="*/ 0 h 166750"/>
                <a:gd name="T38" fmla="*/ 130557 w 150976"/>
                <a:gd name="T39" fmla="*/ 106327 h 166750"/>
                <a:gd name="T40" fmla="*/ 46384 w 150976"/>
                <a:gd name="T41" fmla="*/ 106327 h 166750"/>
                <a:gd name="T42" fmla="*/ 77582 w 150976"/>
                <a:gd name="T43" fmla="*/ 114036 h 166750"/>
                <a:gd name="T44" fmla="*/ 90318 w 150976"/>
                <a:gd name="T45" fmla="*/ 116481 h 166750"/>
                <a:gd name="T46" fmla="*/ 100415 w 150976"/>
                <a:gd name="T47" fmla="*/ 117574 h 166750"/>
                <a:gd name="T48" fmla="*/ 106309 w 150976"/>
                <a:gd name="T49" fmla="*/ 117698 h 166750"/>
                <a:gd name="T50" fmla="*/ 112325 w 150976"/>
                <a:gd name="T51" fmla="*/ 116566 h 166750"/>
                <a:gd name="T52" fmla="*/ 121141 w 150976"/>
                <a:gd name="T53" fmla="*/ 113129 h 166750"/>
                <a:gd name="T54" fmla="*/ 129679 w 150976"/>
                <a:gd name="T55" fmla="*/ 107291 h 166750"/>
                <a:gd name="T56" fmla="*/ 130557 w 150976"/>
                <a:gd name="T57" fmla="*/ 106327 h 166750"/>
                <a:gd name="T58" fmla="*/ 138533 w 150976"/>
                <a:gd name="T59" fmla="*/ 34642 h 166750"/>
                <a:gd name="T60" fmla="*/ 64186 w 150976"/>
                <a:gd name="T61" fmla="*/ 34642 h 166750"/>
                <a:gd name="T62" fmla="*/ 79480 w 150976"/>
                <a:gd name="T63" fmla="*/ 38555 h 166750"/>
                <a:gd name="T64" fmla="*/ 90890 w 150976"/>
                <a:gd name="T65" fmla="*/ 41337 h 166750"/>
                <a:gd name="T66" fmla="*/ 98286 w 150976"/>
                <a:gd name="T67" fmla="*/ 43614 h 166750"/>
                <a:gd name="T68" fmla="*/ 115837 w 150976"/>
                <a:gd name="T69" fmla="*/ 65232 h 166750"/>
                <a:gd name="T70" fmla="*/ 113329 w 150976"/>
                <a:gd name="T71" fmla="*/ 75725 h 166750"/>
                <a:gd name="T72" fmla="*/ 111074 w 150976"/>
                <a:gd name="T73" fmla="*/ 79523 h 166750"/>
                <a:gd name="T74" fmla="*/ 104554 w 150976"/>
                <a:gd name="T75" fmla="*/ 85341 h 166750"/>
                <a:gd name="T76" fmla="*/ 100667 w 150976"/>
                <a:gd name="T77" fmla="*/ 87107 h 166750"/>
                <a:gd name="T78" fmla="*/ 95431 w 150976"/>
                <a:gd name="T79" fmla="*/ 87796 h 166750"/>
                <a:gd name="T80" fmla="*/ 143500 w 150976"/>
                <a:gd name="T81" fmla="*/ 87796 h 166750"/>
                <a:gd name="T82" fmla="*/ 144849 w 150976"/>
                <a:gd name="T83" fmla="*/ 84369 h 166750"/>
                <a:gd name="T84" fmla="*/ 149032 w 150976"/>
                <a:gd name="T85" fmla="*/ 66710 h 166750"/>
                <a:gd name="T86" fmla="*/ 148109 w 150976"/>
                <a:gd name="T87" fmla="*/ 54706 h 166750"/>
                <a:gd name="T88" fmla="*/ 143983 w 150976"/>
                <a:gd name="T89" fmla="*/ 42240 h 166750"/>
                <a:gd name="T90" fmla="*/ 138533 w 150976"/>
                <a:gd name="T91" fmla="*/ 34642 h 166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976"/>
                <a:gd name="T139" fmla="*/ 0 h 166750"/>
                <a:gd name="T140" fmla="*/ 150976 w 150976"/>
                <a:gd name="T141" fmla="*/ 166750 h 166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976" h="166750">
                  <a:moveTo>
                    <a:pt x="39624" y="0"/>
                  </a:moveTo>
                  <a:lnTo>
                    <a:pt x="0" y="158750"/>
                  </a:lnTo>
                  <a:lnTo>
                    <a:pt x="32131" y="166751"/>
                  </a:lnTo>
                  <a:lnTo>
                    <a:pt x="46989" y="106807"/>
                  </a:lnTo>
                  <a:lnTo>
                    <a:pt x="132260" y="106807"/>
                  </a:lnTo>
                  <a:lnTo>
                    <a:pt x="142401" y="95665"/>
                  </a:lnTo>
                  <a:lnTo>
                    <a:pt x="145372" y="88192"/>
                  </a:lnTo>
                  <a:lnTo>
                    <a:pt x="96675" y="88192"/>
                  </a:lnTo>
                  <a:lnTo>
                    <a:pt x="86719" y="87467"/>
                  </a:lnTo>
                  <a:lnTo>
                    <a:pt x="71247" y="84201"/>
                  </a:lnTo>
                  <a:lnTo>
                    <a:pt x="53721" y="79883"/>
                  </a:lnTo>
                  <a:lnTo>
                    <a:pt x="65024" y="34798"/>
                  </a:lnTo>
                  <a:lnTo>
                    <a:pt x="140341" y="34798"/>
                  </a:lnTo>
                  <a:lnTo>
                    <a:pt x="138393" y="32104"/>
                  </a:lnTo>
                  <a:lnTo>
                    <a:pt x="128073" y="24332"/>
                  </a:lnTo>
                  <a:lnTo>
                    <a:pt x="120083" y="21051"/>
                  </a:lnTo>
                  <a:lnTo>
                    <a:pt x="107761" y="17216"/>
                  </a:lnTo>
                  <a:lnTo>
                    <a:pt x="91059" y="12827"/>
                  </a:lnTo>
                  <a:lnTo>
                    <a:pt x="39624" y="0"/>
                  </a:lnTo>
                  <a:close/>
                </a:path>
                <a:path w="150976" h="166750">
                  <a:moveTo>
                    <a:pt x="132260" y="106807"/>
                  </a:moveTo>
                  <a:lnTo>
                    <a:pt x="46989" y="106807"/>
                  </a:lnTo>
                  <a:lnTo>
                    <a:pt x="78594" y="114552"/>
                  </a:lnTo>
                  <a:lnTo>
                    <a:pt x="91497" y="117009"/>
                  </a:lnTo>
                  <a:lnTo>
                    <a:pt x="101726" y="118110"/>
                  </a:lnTo>
                  <a:lnTo>
                    <a:pt x="107696" y="118237"/>
                  </a:lnTo>
                  <a:lnTo>
                    <a:pt x="113791" y="117094"/>
                  </a:lnTo>
                  <a:lnTo>
                    <a:pt x="122720" y="113645"/>
                  </a:lnTo>
                  <a:lnTo>
                    <a:pt x="131371" y="107783"/>
                  </a:lnTo>
                  <a:lnTo>
                    <a:pt x="132260" y="106807"/>
                  </a:lnTo>
                  <a:close/>
                </a:path>
                <a:path w="150976" h="166750">
                  <a:moveTo>
                    <a:pt x="140341" y="34798"/>
                  </a:moveTo>
                  <a:lnTo>
                    <a:pt x="65024" y="34798"/>
                  </a:lnTo>
                  <a:lnTo>
                    <a:pt x="80517" y="38735"/>
                  </a:lnTo>
                  <a:lnTo>
                    <a:pt x="92075" y="41529"/>
                  </a:lnTo>
                  <a:lnTo>
                    <a:pt x="99567" y="43815"/>
                  </a:lnTo>
                  <a:lnTo>
                    <a:pt x="117348" y="65532"/>
                  </a:lnTo>
                  <a:lnTo>
                    <a:pt x="114808" y="76073"/>
                  </a:lnTo>
                  <a:lnTo>
                    <a:pt x="112522" y="79883"/>
                  </a:lnTo>
                  <a:lnTo>
                    <a:pt x="105917" y="85725"/>
                  </a:lnTo>
                  <a:lnTo>
                    <a:pt x="101981" y="87503"/>
                  </a:lnTo>
                  <a:lnTo>
                    <a:pt x="96675" y="88192"/>
                  </a:lnTo>
                  <a:lnTo>
                    <a:pt x="145372" y="88192"/>
                  </a:lnTo>
                  <a:lnTo>
                    <a:pt x="146739" y="84753"/>
                  </a:lnTo>
                  <a:lnTo>
                    <a:pt x="150976" y="67010"/>
                  </a:lnTo>
                  <a:lnTo>
                    <a:pt x="150041" y="54958"/>
                  </a:lnTo>
                  <a:lnTo>
                    <a:pt x="145861" y="42432"/>
                  </a:lnTo>
                  <a:lnTo>
                    <a:pt x="140341"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07" name="object 27"/>
            <p:cNvSpPr>
              <a:spLocks/>
            </p:cNvSpPr>
            <p:nvPr/>
          </p:nvSpPr>
          <p:spPr bwMode="auto">
            <a:xfrm>
              <a:off x="4410075" y="3898900"/>
              <a:ext cx="158750" cy="182563"/>
            </a:xfrm>
            <a:custGeom>
              <a:avLst/>
              <a:gdLst>
                <a:gd name="T0" fmla="*/ 143543 w 159385"/>
                <a:gd name="T1" fmla="*/ 114751 h 183133"/>
                <a:gd name="T2" fmla="*/ 53508 w 159385"/>
                <a:gd name="T3" fmla="*/ 114751 h 183133"/>
                <a:gd name="T4" fmla="*/ 114038 w 159385"/>
                <a:gd name="T5" fmla="*/ 129922 h 183133"/>
                <a:gd name="T6" fmla="*/ 118639 w 159385"/>
                <a:gd name="T7" fmla="*/ 168092 h 183133"/>
                <a:gd name="T8" fmla="*/ 151930 w 159385"/>
                <a:gd name="T9" fmla="*/ 176409 h 183133"/>
                <a:gd name="T10" fmla="*/ 143543 w 159385"/>
                <a:gd name="T11" fmla="*/ 114751 h 183133"/>
                <a:gd name="T12" fmla="*/ 96727 w 159385"/>
                <a:gd name="T13" fmla="*/ 0 h 183133"/>
                <a:gd name="T14" fmla="*/ 0 w 159385"/>
                <a:gd name="T15" fmla="*/ 138117 h 183133"/>
                <a:gd name="T16" fmla="*/ 32444 w 159385"/>
                <a:gd name="T17" fmla="*/ 146315 h 183133"/>
                <a:gd name="T18" fmla="*/ 53508 w 159385"/>
                <a:gd name="T19" fmla="*/ 114751 h 183133"/>
                <a:gd name="T20" fmla="*/ 143543 w 159385"/>
                <a:gd name="T21" fmla="*/ 114751 h 183133"/>
                <a:gd name="T22" fmla="*/ 141778 w 159385"/>
                <a:gd name="T23" fmla="*/ 101781 h 183133"/>
                <a:gd name="T24" fmla="*/ 110527 w 159385"/>
                <a:gd name="T25" fmla="*/ 101781 h 183133"/>
                <a:gd name="T26" fmla="*/ 69247 w 159385"/>
                <a:gd name="T27" fmla="*/ 91263 h 183133"/>
                <a:gd name="T28" fmla="*/ 103747 w 159385"/>
                <a:gd name="T29" fmla="*/ 39760 h 183133"/>
                <a:gd name="T30" fmla="*/ 133342 w 159385"/>
                <a:gd name="T31" fmla="*/ 39760 h 183133"/>
                <a:gd name="T32" fmla="*/ 129050 w 159385"/>
                <a:gd name="T33" fmla="*/ 8196 h 183133"/>
                <a:gd name="T34" fmla="*/ 96727 w 159385"/>
                <a:gd name="T35" fmla="*/ 0 h 183133"/>
                <a:gd name="T36" fmla="*/ 133342 w 159385"/>
                <a:gd name="T37" fmla="*/ 39760 h 183133"/>
                <a:gd name="T38" fmla="*/ 103747 w 159385"/>
                <a:gd name="T39" fmla="*/ 39760 h 183133"/>
                <a:gd name="T40" fmla="*/ 110527 w 159385"/>
                <a:gd name="T41" fmla="*/ 101781 h 183133"/>
                <a:gd name="T42" fmla="*/ 141778 w 159385"/>
                <a:gd name="T43" fmla="*/ 101781 h 183133"/>
                <a:gd name="T44" fmla="*/ 133342 w 159385"/>
                <a:gd name="T45" fmla="*/ 39760 h 183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385"/>
                <a:gd name="T70" fmla="*/ 0 h 183133"/>
                <a:gd name="T71" fmla="*/ 159385 w 159385"/>
                <a:gd name="T72" fmla="*/ 183133 h 1831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385" h="183133">
                  <a:moveTo>
                    <a:pt x="150586" y="119125"/>
                  </a:moveTo>
                  <a:lnTo>
                    <a:pt x="56134" y="119125"/>
                  </a:lnTo>
                  <a:lnTo>
                    <a:pt x="119634" y="134874"/>
                  </a:lnTo>
                  <a:lnTo>
                    <a:pt x="124460" y="174498"/>
                  </a:lnTo>
                  <a:lnTo>
                    <a:pt x="159385" y="183133"/>
                  </a:lnTo>
                  <a:lnTo>
                    <a:pt x="150586" y="119125"/>
                  </a:lnTo>
                  <a:close/>
                </a:path>
                <a:path w="159385" h="183133">
                  <a:moveTo>
                    <a:pt x="101473" y="0"/>
                  </a:moveTo>
                  <a:lnTo>
                    <a:pt x="0" y="143382"/>
                  </a:lnTo>
                  <a:lnTo>
                    <a:pt x="34036" y="151892"/>
                  </a:lnTo>
                  <a:lnTo>
                    <a:pt x="56134" y="119125"/>
                  </a:lnTo>
                  <a:lnTo>
                    <a:pt x="150586" y="119125"/>
                  </a:lnTo>
                  <a:lnTo>
                    <a:pt x="148736" y="105663"/>
                  </a:lnTo>
                  <a:lnTo>
                    <a:pt x="115950" y="105663"/>
                  </a:lnTo>
                  <a:lnTo>
                    <a:pt x="72644" y="94742"/>
                  </a:lnTo>
                  <a:lnTo>
                    <a:pt x="108838" y="41275"/>
                  </a:lnTo>
                  <a:lnTo>
                    <a:pt x="139885" y="41275"/>
                  </a:lnTo>
                  <a:lnTo>
                    <a:pt x="135382" y="8508"/>
                  </a:lnTo>
                  <a:lnTo>
                    <a:pt x="101473" y="0"/>
                  </a:lnTo>
                  <a:close/>
                </a:path>
                <a:path w="159385" h="183133">
                  <a:moveTo>
                    <a:pt x="139885" y="41275"/>
                  </a:moveTo>
                  <a:lnTo>
                    <a:pt x="108838" y="41275"/>
                  </a:lnTo>
                  <a:lnTo>
                    <a:pt x="115950" y="105663"/>
                  </a:lnTo>
                  <a:lnTo>
                    <a:pt x="148736" y="105663"/>
                  </a:lnTo>
                  <a:lnTo>
                    <a:pt x="139885" y="412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2316" name="object 28"/>
            <p:cNvSpPr>
              <a:spLocks/>
            </p:cNvSpPr>
            <p:nvPr/>
          </p:nvSpPr>
          <p:spPr bwMode="auto">
            <a:xfrm>
              <a:off x="2050584" y="3500552"/>
              <a:ext cx="1031911" cy="625440"/>
            </a:xfrm>
            <a:custGeom>
              <a:avLst/>
              <a:gdLst>
                <a:gd name="T0" fmla="*/ 944987 w 1032001"/>
                <a:gd name="T1" fmla="*/ 37082 h 625348"/>
                <a:gd name="T2" fmla="*/ 0 w 1032001"/>
                <a:gd name="T3" fmla="*/ 604118 h 625348"/>
                <a:gd name="T4" fmla="*/ 12943 w 1032001"/>
                <a:gd name="T5" fmla="*/ 625983 h 625348"/>
                <a:gd name="T6" fmla="*/ 957973 w 1032001"/>
                <a:gd name="T7" fmla="*/ 58995 h 625348"/>
                <a:gd name="T8" fmla="*/ 966006 w 1032001"/>
                <a:gd name="T9" fmla="*/ 39282 h 625348"/>
                <a:gd name="T10" fmla="*/ 944987 w 1032001"/>
                <a:gd name="T11" fmla="*/ 37082 h 625348"/>
                <a:gd name="T12" fmla="*/ 1005560 w 1032001"/>
                <a:gd name="T13" fmla="*/ 28351 h 625348"/>
                <a:gd name="T14" fmla="*/ 959534 w 1032001"/>
                <a:gd name="T15" fmla="*/ 28351 h 625348"/>
                <a:gd name="T16" fmla="*/ 972606 w 1032001"/>
                <a:gd name="T17" fmla="*/ 50214 h 625348"/>
                <a:gd name="T18" fmla="*/ 957973 w 1032001"/>
                <a:gd name="T19" fmla="*/ 58995 h 625348"/>
                <a:gd name="T20" fmla="*/ 942019 w 1032001"/>
                <a:gd name="T21" fmla="*/ 98143 h 625348"/>
                <a:gd name="T22" fmla="*/ 1005560 w 1032001"/>
                <a:gd name="T23" fmla="*/ 28351 h 625348"/>
                <a:gd name="T24" fmla="*/ 959534 w 1032001"/>
                <a:gd name="T25" fmla="*/ 28351 h 625348"/>
                <a:gd name="T26" fmla="*/ 944987 w 1032001"/>
                <a:gd name="T27" fmla="*/ 37082 h 625348"/>
                <a:gd name="T28" fmla="*/ 966006 w 1032001"/>
                <a:gd name="T29" fmla="*/ 39282 h 625348"/>
                <a:gd name="T30" fmla="*/ 957973 w 1032001"/>
                <a:gd name="T31" fmla="*/ 58995 h 625348"/>
                <a:gd name="T32" fmla="*/ 972606 w 1032001"/>
                <a:gd name="T33" fmla="*/ 50214 h 625348"/>
                <a:gd name="T34" fmla="*/ 959534 w 1032001"/>
                <a:gd name="T35" fmla="*/ 28351 h 625348"/>
                <a:gd name="T36" fmla="*/ 1031371 w 1032001"/>
                <a:gd name="T37" fmla="*/ 0 h 625348"/>
                <a:gd name="T38" fmla="*/ 902927 w 1032001"/>
                <a:gd name="T39" fmla="*/ 32673 h 625348"/>
                <a:gd name="T40" fmla="*/ 944987 w 1032001"/>
                <a:gd name="T41" fmla="*/ 37082 h 625348"/>
                <a:gd name="T42" fmla="*/ 959534 w 1032001"/>
                <a:gd name="T43" fmla="*/ 28351 h 625348"/>
                <a:gd name="T44" fmla="*/ 1005560 w 1032001"/>
                <a:gd name="T45" fmla="*/ 28351 h 625348"/>
                <a:gd name="T46" fmla="*/ 1031371 w 1032001"/>
                <a:gd name="T47" fmla="*/ 0 h 625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2001" h="625348">
                  <a:moveTo>
                    <a:pt x="945562" y="37042"/>
                  </a:moveTo>
                  <a:lnTo>
                    <a:pt x="0" y="603503"/>
                  </a:lnTo>
                  <a:lnTo>
                    <a:pt x="12953" y="625348"/>
                  </a:lnTo>
                  <a:lnTo>
                    <a:pt x="958558" y="58935"/>
                  </a:lnTo>
                  <a:lnTo>
                    <a:pt x="966596" y="39242"/>
                  </a:lnTo>
                  <a:lnTo>
                    <a:pt x="945562" y="37042"/>
                  </a:lnTo>
                  <a:close/>
                </a:path>
                <a:path w="1032001" h="625348">
                  <a:moveTo>
                    <a:pt x="1006175" y="28321"/>
                  </a:moveTo>
                  <a:lnTo>
                    <a:pt x="960119" y="28321"/>
                  </a:lnTo>
                  <a:lnTo>
                    <a:pt x="973201" y="50164"/>
                  </a:lnTo>
                  <a:lnTo>
                    <a:pt x="958558" y="58935"/>
                  </a:lnTo>
                  <a:lnTo>
                    <a:pt x="942594" y="98043"/>
                  </a:lnTo>
                  <a:lnTo>
                    <a:pt x="1006175" y="28321"/>
                  </a:lnTo>
                  <a:close/>
                </a:path>
                <a:path w="1032001" h="625348">
                  <a:moveTo>
                    <a:pt x="960119" y="28321"/>
                  </a:moveTo>
                  <a:lnTo>
                    <a:pt x="945562" y="37042"/>
                  </a:lnTo>
                  <a:lnTo>
                    <a:pt x="966596" y="39242"/>
                  </a:lnTo>
                  <a:lnTo>
                    <a:pt x="958558" y="58935"/>
                  </a:lnTo>
                  <a:lnTo>
                    <a:pt x="973201" y="50164"/>
                  </a:lnTo>
                  <a:lnTo>
                    <a:pt x="960119" y="28321"/>
                  </a:lnTo>
                  <a:close/>
                </a:path>
                <a:path w="1032001" h="625348">
                  <a:moveTo>
                    <a:pt x="1032001" y="0"/>
                  </a:moveTo>
                  <a:lnTo>
                    <a:pt x="903477" y="32638"/>
                  </a:lnTo>
                  <a:lnTo>
                    <a:pt x="945562" y="37042"/>
                  </a:lnTo>
                  <a:lnTo>
                    <a:pt x="960119" y="28321"/>
                  </a:lnTo>
                  <a:lnTo>
                    <a:pt x="1006175" y="28321"/>
                  </a:lnTo>
                  <a:lnTo>
                    <a:pt x="1032001" y="0"/>
                  </a:lnTo>
                  <a:close/>
                </a:path>
              </a:pathLst>
            </a:custGeom>
            <a:solidFill>
              <a:srgbClr val="000000"/>
            </a:solidFill>
            <a:ln w="9525">
              <a:noFill/>
              <a:round/>
              <a:headEnd/>
              <a:tailEnd/>
            </a:ln>
          </p:spPr>
          <p:txBody>
            <a:bodyPr lIns="0" tIns="0" rIns="0" bIns="0"/>
            <a:lstStyle/>
            <a:p>
              <a:pPr>
                <a:defRPr/>
              </a:pPr>
              <a:endParaRPr lang="en-GB" dirty="0">
                <a:solidFill>
                  <a:schemeClr val="tx2">
                    <a:lumMod val="75000"/>
                  </a:schemeClr>
                </a:solidFill>
                <a:ea typeface="MS PGothic" panose="020B0600070205080204" pitchFamily="34" charset="-128"/>
              </a:endParaRPr>
            </a:p>
          </p:txBody>
        </p:sp>
        <p:sp>
          <p:nvSpPr>
            <p:cNvPr id="12317" name="object 29"/>
            <p:cNvSpPr>
              <a:spLocks/>
            </p:cNvSpPr>
            <p:nvPr/>
          </p:nvSpPr>
          <p:spPr bwMode="auto">
            <a:xfrm>
              <a:off x="3192037" y="3008455"/>
              <a:ext cx="738213" cy="500035"/>
            </a:xfrm>
            <a:custGeom>
              <a:avLst/>
              <a:gdLst>
                <a:gd name="T0" fmla="*/ 100478 w 737917"/>
                <a:gd name="T1" fmla="*/ 225660 h 499110"/>
                <a:gd name="T2" fmla="*/ 201930 w 737917"/>
                <a:gd name="T3" fmla="*/ 461577 h 499110"/>
                <a:gd name="T4" fmla="*/ 122305 w 737917"/>
                <a:gd name="T5" fmla="*/ 248740 h 499110"/>
                <a:gd name="T6" fmla="*/ 188097 w 737917"/>
                <a:gd name="T7" fmla="*/ 225660 h 499110"/>
                <a:gd name="T8" fmla="*/ 142200 w 737917"/>
                <a:gd name="T9" fmla="*/ 246174 h 499110"/>
                <a:gd name="T10" fmla="*/ 237010 w 737917"/>
                <a:gd name="T11" fmla="*/ 361567 h 499110"/>
                <a:gd name="T12" fmla="*/ 219081 w 737917"/>
                <a:gd name="T13" fmla="*/ 451319 h 499110"/>
                <a:gd name="T14" fmla="*/ 269958 w 737917"/>
                <a:gd name="T15" fmla="*/ 355157 h 499110"/>
                <a:gd name="T16" fmla="*/ 219143 w 737917"/>
                <a:gd name="T17" fmla="*/ 250020 h 499110"/>
                <a:gd name="T18" fmla="*/ 374955 w 737917"/>
                <a:gd name="T19" fmla="*/ 192323 h 499110"/>
                <a:gd name="T20" fmla="*/ 375367 w 737917"/>
                <a:gd name="T21" fmla="*/ 224378 h 499110"/>
                <a:gd name="T22" fmla="*/ 322477 w 737917"/>
                <a:gd name="T23" fmla="*/ 270535 h 499110"/>
                <a:gd name="T24" fmla="*/ 327532 w 737917"/>
                <a:gd name="T25" fmla="*/ 352593 h 499110"/>
                <a:gd name="T26" fmla="*/ 360451 w 737917"/>
                <a:gd name="T27" fmla="*/ 332079 h 499110"/>
                <a:gd name="T28" fmla="*/ 337419 w 737917"/>
                <a:gd name="T29" fmla="*/ 309000 h 499110"/>
                <a:gd name="T30" fmla="*/ 352435 w 737917"/>
                <a:gd name="T31" fmla="*/ 278229 h 499110"/>
                <a:gd name="T32" fmla="*/ 400910 w 737917"/>
                <a:gd name="T33" fmla="*/ 232070 h 499110"/>
                <a:gd name="T34" fmla="*/ 437370 w 737917"/>
                <a:gd name="T35" fmla="*/ 232070 h 499110"/>
                <a:gd name="T36" fmla="*/ 417957 w 737917"/>
                <a:gd name="T37" fmla="*/ 283355 h 499110"/>
                <a:gd name="T38" fmla="*/ 371616 w 737917"/>
                <a:gd name="T39" fmla="*/ 332079 h 499110"/>
                <a:gd name="T40" fmla="*/ 439079 w 737917"/>
                <a:gd name="T41" fmla="*/ 291049 h 499110"/>
                <a:gd name="T42" fmla="*/ 437370 w 737917"/>
                <a:gd name="T43" fmla="*/ 232070 h 499110"/>
                <a:gd name="T44" fmla="*/ 456129 w 737917"/>
                <a:gd name="T45" fmla="*/ 307718 h 499110"/>
                <a:gd name="T46" fmla="*/ 311068 w 737917"/>
                <a:gd name="T47" fmla="*/ 174373 h 499110"/>
                <a:gd name="T48" fmla="*/ 303002 w 737917"/>
                <a:gd name="T49" fmla="*/ 247456 h 499110"/>
                <a:gd name="T50" fmla="*/ 409006 w 737917"/>
                <a:gd name="T51" fmla="*/ 184630 h 499110"/>
                <a:gd name="T52" fmla="*/ 476693 w 737917"/>
                <a:gd name="T53" fmla="*/ 129499 h 499110"/>
                <a:gd name="T54" fmla="*/ 522290 w 737917"/>
                <a:gd name="T55" fmla="*/ 253867 h 499110"/>
                <a:gd name="T56" fmla="*/ 572485 w 737917"/>
                <a:gd name="T57" fmla="*/ 223095 h 499110"/>
                <a:gd name="T58" fmla="*/ 522290 w 737917"/>
                <a:gd name="T59" fmla="*/ 206427 h 499110"/>
                <a:gd name="T60" fmla="*/ 550661 w 737917"/>
                <a:gd name="T61" fmla="*/ 219249 h 499110"/>
                <a:gd name="T62" fmla="*/ 664946 w 737917"/>
                <a:gd name="T63" fmla="*/ 30771 h 499110"/>
                <a:gd name="T64" fmla="*/ 639980 w 737917"/>
                <a:gd name="T65" fmla="*/ 50004 h 499110"/>
                <a:gd name="T66" fmla="*/ 609849 w 737917"/>
                <a:gd name="T67" fmla="*/ 88468 h 499110"/>
                <a:gd name="T68" fmla="*/ 609568 w 737917"/>
                <a:gd name="T69" fmla="*/ 207708 h 499110"/>
                <a:gd name="T70" fmla="*/ 607408 w 737917"/>
                <a:gd name="T71" fmla="*/ 175654 h 499110"/>
                <a:gd name="T72" fmla="*/ 592904 w 737917"/>
                <a:gd name="T73" fmla="*/ 148731 h 499110"/>
                <a:gd name="T74" fmla="*/ 649779 w 737917"/>
                <a:gd name="T75" fmla="*/ 85904 h 499110"/>
                <a:gd name="T76" fmla="*/ 664946 w 737917"/>
                <a:gd name="T77" fmla="*/ 30771 h 499110"/>
                <a:gd name="T78" fmla="*/ 673851 w 737917"/>
                <a:gd name="T79" fmla="*/ 119241 h 499110"/>
                <a:gd name="T80" fmla="*/ 639184 w 737917"/>
                <a:gd name="T81" fmla="*/ 173092 h 499110"/>
                <a:gd name="T82" fmla="*/ 689140 w 737917"/>
                <a:gd name="T83" fmla="*/ 150011 h 499110"/>
                <a:gd name="T84" fmla="*/ 719883 w 737917"/>
                <a:gd name="T85" fmla="*/ 119241 h 499110"/>
                <a:gd name="T86" fmla="*/ 737274 w 737917"/>
                <a:gd name="T87" fmla="*/ 137190 h 499110"/>
                <a:gd name="T88" fmla="*/ 737274 w 737917"/>
                <a:gd name="T89" fmla="*/ 137190 h 499110"/>
                <a:gd name="T90" fmla="*/ 420505 w 737917"/>
                <a:gd name="T91" fmla="*/ 141037 h 499110"/>
                <a:gd name="T92" fmla="*/ 491428 w 737917"/>
                <a:gd name="T93" fmla="*/ 92314 h 499110"/>
                <a:gd name="T94" fmla="*/ 602803 w 737917"/>
                <a:gd name="T95" fmla="*/ 1280 h 499110"/>
                <a:gd name="T96" fmla="*/ 525434 w 737917"/>
                <a:gd name="T97" fmla="*/ 82058 h 499110"/>
                <a:gd name="T98" fmla="*/ 557254 w 737917"/>
                <a:gd name="T99" fmla="*/ 69237 h 499110"/>
                <a:gd name="T100" fmla="*/ 651889 w 737917"/>
                <a:gd name="T101" fmla="*/ 12820 h 499110"/>
                <a:gd name="T102" fmla="*/ 491428 w 737917"/>
                <a:gd name="T103" fmla="*/ 92314 h 499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7917" h="499110">
                  <a:moveTo>
                    <a:pt x="148955" y="212089"/>
                  </a:moveTo>
                  <a:lnTo>
                    <a:pt x="137542" y="212089"/>
                  </a:lnTo>
                  <a:lnTo>
                    <a:pt x="124943" y="214630"/>
                  </a:lnTo>
                  <a:lnTo>
                    <a:pt x="110542" y="218439"/>
                  </a:lnTo>
                  <a:lnTo>
                    <a:pt x="100293" y="223520"/>
                  </a:lnTo>
                  <a:lnTo>
                    <a:pt x="88459" y="228600"/>
                  </a:lnTo>
                  <a:lnTo>
                    <a:pt x="75056" y="236220"/>
                  </a:lnTo>
                  <a:lnTo>
                    <a:pt x="0" y="281939"/>
                  </a:lnTo>
                  <a:lnTo>
                    <a:pt x="130937" y="499110"/>
                  </a:lnTo>
                  <a:lnTo>
                    <a:pt x="201560" y="457200"/>
                  </a:lnTo>
                  <a:lnTo>
                    <a:pt x="144271" y="457200"/>
                  </a:lnTo>
                  <a:lnTo>
                    <a:pt x="44323" y="289560"/>
                  </a:lnTo>
                  <a:lnTo>
                    <a:pt x="98507" y="257810"/>
                  </a:lnTo>
                  <a:lnTo>
                    <a:pt x="110949" y="251460"/>
                  </a:lnTo>
                  <a:lnTo>
                    <a:pt x="122080" y="246380"/>
                  </a:lnTo>
                  <a:lnTo>
                    <a:pt x="132168" y="243839"/>
                  </a:lnTo>
                  <a:lnTo>
                    <a:pt x="214587" y="243839"/>
                  </a:lnTo>
                  <a:lnTo>
                    <a:pt x="209046" y="238760"/>
                  </a:lnTo>
                  <a:lnTo>
                    <a:pt x="197858" y="229870"/>
                  </a:lnTo>
                  <a:lnTo>
                    <a:pt x="187752" y="223520"/>
                  </a:lnTo>
                  <a:lnTo>
                    <a:pt x="176536" y="218439"/>
                  </a:lnTo>
                  <a:lnTo>
                    <a:pt x="163756" y="214630"/>
                  </a:lnTo>
                  <a:lnTo>
                    <a:pt x="148955" y="212089"/>
                  </a:lnTo>
                  <a:close/>
                </a:path>
                <a:path w="737917" h="499110">
                  <a:moveTo>
                    <a:pt x="214587" y="243839"/>
                  </a:moveTo>
                  <a:lnTo>
                    <a:pt x="141940" y="243839"/>
                  </a:lnTo>
                  <a:lnTo>
                    <a:pt x="152806" y="246380"/>
                  </a:lnTo>
                  <a:lnTo>
                    <a:pt x="165452" y="250189"/>
                  </a:lnTo>
                  <a:lnTo>
                    <a:pt x="198010" y="274320"/>
                  </a:lnTo>
                  <a:lnTo>
                    <a:pt x="221717" y="311150"/>
                  </a:lnTo>
                  <a:lnTo>
                    <a:pt x="236575" y="358139"/>
                  </a:lnTo>
                  <a:lnTo>
                    <a:pt x="236546" y="370839"/>
                  </a:lnTo>
                  <a:lnTo>
                    <a:pt x="213559" y="412750"/>
                  </a:lnTo>
                  <a:lnTo>
                    <a:pt x="144271" y="457200"/>
                  </a:lnTo>
                  <a:lnTo>
                    <a:pt x="201560" y="457200"/>
                  </a:lnTo>
                  <a:lnTo>
                    <a:pt x="218681" y="447039"/>
                  </a:lnTo>
                  <a:lnTo>
                    <a:pt x="228123" y="439420"/>
                  </a:lnTo>
                  <a:lnTo>
                    <a:pt x="237855" y="431800"/>
                  </a:lnTo>
                  <a:lnTo>
                    <a:pt x="262237" y="400050"/>
                  </a:lnTo>
                  <a:lnTo>
                    <a:pt x="270054" y="361950"/>
                  </a:lnTo>
                  <a:lnTo>
                    <a:pt x="269463" y="351789"/>
                  </a:lnTo>
                  <a:lnTo>
                    <a:pt x="260325" y="312420"/>
                  </a:lnTo>
                  <a:lnTo>
                    <a:pt x="241527" y="275589"/>
                  </a:lnTo>
                  <a:lnTo>
                    <a:pt x="234720" y="266700"/>
                  </a:lnTo>
                  <a:lnTo>
                    <a:pt x="227214" y="256539"/>
                  </a:lnTo>
                  <a:lnTo>
                    <a:pt x="218743" y="247650"/>
                  </a:lnTo>
                  <a:lnTo>
                    <a:pt x="214587" y="243839"/>
                  </a:lnTo>
                  <a:close/>
                </a:path>
                <a:path w="737917" h="499110">
                  <a:moveTo>
                    <a:pt x="408259" y="182880"/>
                  </a:moveTo>
                  <a:lnTo>
                    <a:pt x="352503" y="182880"/>
                  </a:lnTo>
                  <a:lnTo>
                    <a:pt x="364354" y="184150"/>
                  </a:lnTo>
                  <a:lnTo>
                    <a:pt x="374270" y="190500"/>
                  </a:lnTo>
                  <a:lnTo>
                    <a:pt x="383413" y="201930"/>
                  </a:lnTo>
                  <a:lnTo>
                    <a:pt x="384048" y="203200"/>
                  </a:lnTo>
                  <a:lnTo>
                    <a:pt x="385444" y="205739"/>
                  </a:lnTo>
                  <a:lnTo>
                    <a:pt x="381965" y="215900"/>
                  </a:lnTo>
                  <a:lnTo>
                    <a:pt x="374682" y="222250"/>
                  </a:lnTo>
                  <a:lnTo>
                    <a:pt x="365439" y="231139"/>
                  </a:lnTo>
                  <a:lnTo>
                    <a:pt x="353990" y="240030"/>
                  </a:lnTo>
                  <a:lnTo>
                    <a:pt x="340088" y="251460"/>
                  </a:lnTo>
                  <a:lnTo>
                    <a:pt x="330280" y="259080"/>
                  </a:lnTo>
                  <a:lnTo>
                    <a:pt x="321887" y="267970"/>
                  </a:lnTo>
                  <a:lnTo>
                    <a:pt x="314931" y="276860"/>
                  </a:lnTo>
                  <a:lnTo>
                    <a:pt x="308365" y="289560"/>
                  </a:lnTo>
                  <a:lnTo>
                    <a:pt x="306083" y="300989"/>
                  </a:lnTo>
                  <a:lnTo>
                    <a:pt x="306180" y="316230"/>
                  </a:lnTo>
                  <a:lnTo>
                    <a:pt x="326932" y="349250"/>
                  </a:lnTo>
                  <a:lnTo>
                    <a:pt x="353764" y="358139"/>
                  </a:lnTo>
                  <a:lnTo>
                    <a:pt x="363706" y="358139"/>
                  </a:lnTo>
                  <a:lnTo>
                    <a:pt x="402835" y="340360"/>
                  </a:lnTo>
                  <a:lnTo>
                    <a:pt x="415650" y="328930"/>
                  </a:lnTo>
                  <a:lnTo>
                    <a:pt x="359791" y="328930"/>
                  </a:lnTo>
                  <a:lnTo>
                    <a:pt x="351536" y="327660"/>
                  </a:lnTo>
                  <a:lnTo>
                    <a:pt x="345313" y="322580"/>
                  </a:lnTo>
                  <a:lnTo>
                    <a:pt x="340994" y="316230"/>
                  </a:lnTo>
                  <a:lnTo>
                    <a:pt x="338201" y="311150"/>
                  </a:lnTo>
                  <a:lnTo>
                    <a:pt x="336804" y="306070"/>
                  </a:lnTo>
                  <a:lnTo>
                    <a:pt x="337057" y="300989"/>
                  </a:lnTo>
                  <a:lnTo>
                    <a:pt x="337185" y="295910"/>
                  </a:lnTo>
                  <a:lnTo>
                    <a:pt x="338963" y="290830"/>
                  </a:lnTo>
                  <a:lnTo>
                    <a:pt x="344142" y="283210"/>
                  </a:lnTo>
                  <a:lnTo>
                    <a:pt x="351790" y="275589"/>
                  </a:lnTo>
                  <a:lnTo>
                    <a:pt x="364037" y="265430"/>
                  </a:lnTo>
                  <a:lnTo>
                    <a:pt x="375828" y="255270"/>
                  </a:lnTo>
                  <a:lnTo>
                    <a:pt x="385782" y="246380"/>
                  </a:lnTo>
                  <a:lnTo>
                    <a:pt x="393898" y="237489"/>
                  </a:lnTo>
                  <a:lnTo>
                    <a:pt x="400177" y="229870"/>
                  </a:lnTo>
                  <a:lnTo>
                    <a:pt x="436570" y="229870"/>
                  </a:lnTo>
                  <a:lnTo>
                    <a:pt x="434975" y="227330"/>
                  </a:lnTo>
                  <a:lnTo>
                    <a:pt x="409914" y="185420"/>
                  </a:lnTo>
                  <a:lnTo>
                    <a:pt x="408259" y="182880"/>
                  </a:lnTo>
                  <a:close/>
                </a:path>
                <a:path w="737917" h="499110">
                  <a:moveTo>
                    <a:pt x="436570" y="229870"/>
                  </a:moveTo>
                  <a:lnTo>
                    <a:pt x="400177" y="229870"/>
                  </a:lnTo>
                  <a:lnTo>
                    <a:pt x="410630" y="247650"/>
                  </a:lnTo>
                  <a:lnTo>
                    <a:pt x="415628" y="260350"/>
                  </a:lnTo>
                  <a:lnTo>
                    <a:pt x="417963" y="271780"/>
                  </a:lnTo>
                  <a:lnTo>
                    <a:pt x="417192" y="280670"/>
                  </a:lnTo>
                  <a:lnTo>
                    <a:pt x="413235" y="292100"/>
                  </a:lnTo>
                  <a:lnTo>
                    <a:pt x="404924" y="307339"/>
                  </a:lnTo>
                  <a:lnTo>
                    <a:pt x="395910" y="316230"/>
                  </a:lnTo>
                  <a:lnTo>
                    <a:pt x="383253" y="323850"/>
                  </a:lnTo>
                  <a:lnTo>
                    <a:pt x="370936" y="328930"/>
                  </a:lnTo>
                  <a:lnTo>
                    <a:pt x="415650" y="328930"/>
                  </a:lnTo>
                  <a:lnTo>
                    <a:pt x="421050" y="322580"/>
                  </a:lnTo>
                  <a:lnTo>
                    <a:pt x="427506" y="312420"/>
                  </a:lnTo>
                  <a:lnTo>
                    <a:pt x="433248" y="300989"/>
                  </a:lnTo>
                  <a:lnTo>
                    <a:pt x="438277" y="288289"/>
                  </a:lnTo>
                  <a:lnTo>
                    <a:pt x="483167" y="288289"/>
                  </a:lnTo>
                  <a:lnTo>
                    <a:pt x="473247" y="280670"/>
                  </a:lnTo>
                  <a:lnTo>
                    <a:pt x="463775" y="271780"/>
                  </a:lnTo>
                  <a:lnTo>
                    <a:pt x="458938" y="265430"/>
                  </a:lnTo>
                  <a:lnTo>
                    <a:pt x="436570" y="229870"/>
                  </a:lnTo>
                  <a:close/>
                </a:path>
                <a:path w="737917" h="499110">
                  <a:moveTo>
                    <a:pt x="483167" y="288289"/>
                  </a:moveTo>
                  <a:lnTo>
                    <a:pt x="438277" y="288289"/>
                  </a:lnTo>
                  <a:lnTo>
                    <a:pt x="443483" y="295910"/>
                  </a:lnTo>
                  <a:lnTo>
                    <a:pt x="449199" y="300989"/>
                  </a:lnTo>
                  <a:lnTo>
                    <a:pt x="455294" y="304800"/>
                  </a:lnTo>
                  <a:lnTo>
                    <a:pt x="483167" y="288289"/>
                  </a:lnTo>
                  <a:close/>
                </a:path>
                <a:path w="737917" h="499110">
                  <a:moveTo>
                    <a:pt x="373781" y="152400"/>
                  </a:moveTo>
                  <a:lnTo>
                    <a:pt x="362739" y="152400"/>
                  </a:lnTo>
                  <a:lnTo>
                    <a:pt x="346905" y="154939"/>
                  </a:lnTo>
                  <a:lnTo>
                    <a:pt x="310498" y="172720"/>
                  </a:lnTo>
                  <a:lnTo>
                    <a:pt x="276353" y="207010"/>
                  </a:lnTo>
                  <a:lnTo>
                    <a:pt x="269714" y="233680"/>
                  </a:lnTo>
                  <a:lnTo>
                    <a:pt x="271105" y="246380"/>
                  </a:lnTo>
                  <a:lnTo>
                    <a:pt x="274701" y="260350"/>
                  </a:lnTo>
                  <a:lnTo>
                    <a:pt x="302447" y="245110"/>
                  </a:lnTo>
                  <a:lnTo>
                    <a:pt x="300471" y="233680"/>
                  </a:lnTo>
                  <a:lnTo>
                    <a:pt x="301560" y="222250"/>
                  </a:lnTo>
                  <a:lnTo>
                    <a:pt x="328585" y="191770"/>
                  </a:lnTo>
                  <a:lnTo>
                    <a:pt x="352503" y="182880"/>
                  </a:lnTo>
                  <a:lnTo>
                    <a:pt x="408259" y="182880"/>
                  </a:lnTo>
                  <a:lnTo>
                    <a:pt x="402466" y="173989"/>
                  </a:lnTo>
                  <a:lnTo>
                    <a:pt x="395918" y="166370"/>
                  </a:lnTo>
                  <a:lnTo>
                    <a:pt x="386648" y="158750"/>
                  </a:lnTo>
                  <a:lnTo>
                    <a:pt x="373781" y="152400"/>
                  </a:lnTo>
                  <a:close/>
                </a:path>
                <a:path w="737917" h="499110">
                  <a:moveTo>
                    <a:pt x="475823" y="128270"/>
                  </a:moveTo>
                  <a:lnTo>
                    <a:pt x="439293" y="128270"/>
                  </a:lnTo>
                  <a:lnTo>
                    <a:pt x="502314" y="232410"/>
                  </a:lnTo>
                  <a:lnTo>
                    <a:pt x="509999" y="242570"/>
                  </a:lnTo>
                  <a:lnTo>
                    <a:pt x="516128" y="248920"/>
                  </a:lnTo>
                  <a:lnTo>
                    <a:pt x="521335" y="251460"/>
                  </a:lnTo>
                  <a:lnTo>
                    <a:pt x="527557" y="254000"/>
                  </a:lnTo>
                  <a:lnTo>
                    <a:pt x="535901" y="254000"/>
                  </a:lnTo>
                  <a:lnTo>
                    <a:pt x="572262" y="236220"/>
                  </a:lnTo>
                  <a:lnTo>
                    <a:pt x="578866" y="229870"/>
                  </a:lnTo>
                  <a:lnTo>
                    <a:pt x="571440" y="220980"/>
                  </a:lnTo>
                  <a:lnTo>
                    <a:pt x="536448" y="220980"/>
                  </a:lnTo>
                  <a:lnTo>
                    <a:pt x="533907" y="219710"/>
                  </a:lnTo>
                  <a:lnTo>
                    <a:pt x="529336" y="215900"/>
                  </a:lnTo>
                  <a:lnTo>
                    <a:pt x="526033" y="212089"/>
                  </a:lnTo>
                  <a:lnTo>
                    <a:pt x="521335" y="204470"/>
                  </a:lnTo>
                  <a:lnTo>
                    <a:pt x="475823" y="128270"/>
                  </a:lnTo>
                  <a:close/>
                </a:path>
                <a:path w="737917" h="499110">
                  <a:moveTo>
                    <a:pt x="560832" y="208280"/>
                  </a:moveTo>
                  <a:lnTo>
                    <a:pt x="556387" y="212089"/>
                  </a:lnTo>
                  <a:lnTo>
                    <a:pt x="552704" y="214630"/>
                  </a:lnTo>
                  <a:lnTo>
                    <a:pt x="549656" y="217170"/>
                  </a:lnTo>
                  <a:lnTo>
                    <a:pt x="545719" y="219710"/>
                  </a:lnTo>
                  <a:lnTo>
                    <a:pt x="542290" y="220980"/>
                  </a:lnTo>
                  <a:lnTo>
                    <a:pt x="571440" y="220980"/>
                  </a:lnTo>
                  <a:lnTo>
                    <a:pt x="560832" y="208280"/>
                  </a:lnTo>
                  <a:close/>
                </a:path>
                <a:path w="737917" h="499110">
                  <a:moveTo>
                    <a:pt x="663731" y="30480"/>
                  </a:moveTo>
                  <a:lnTo>
                    <a:pt x="607247" y="30480"/>
                  </a:lnTo>
                  <a:lnTo>
                    <a:pt x="619085" y="31750"/>
                  </a:lnTo>
                  <a:lnTo>
                    <a:pt x="628989" y="36830"/>
                  </a:lnTo>
                  <a:lnTo>
                    <a:pt x="638175" y="49530"/>
                  </a:lnTo>
                  <a:lnTo>
                    <a:pt x="638810" y="49530"/>
                  </a:lnTo>
                  <a:lnTo>
                    <a:pt x="640207" y="52070"/>
                  </a:lnTo>
                  <a:lnTo>
                    <a:pt x="636715" y="62230"/>
                  </a:lnTo>
                  <a:lnTo>
                    <a:pt x="629431" y="69850"/>
                  </a:lnTo>
                  <a:lnTo>
                    <a:pt x="620186" y="77470"/>
                  </a:lnTo>
                  <a:lnTo>
                    <a:pt x="608734" y="87630"/>
                  </a:lnTo>
                  <a:lnTo>
                    <a:pt x="576586" y="114300"/>
                  </a:lnTo>
                  <a:lnTo>
                    <a:pt x="560840" y="147320"/>
                  </a:lnTo>
                  <a:lnTo>
                    <a:pt x="560937" y="162560"/>
                  </a:lnTo>
                  <a:lnTo>
                    <a:pt x="581687" y="195580"/>
                  </a:lnTo>
                  <a:lnTo>
                    <a:pt x="608453" y="205739"/>
                  </a:lnTo>
                  <a:lnTo>
                    <a:pt x="618361" y="204470"/>
                  </a:lnTo>
                  <a:lnTo>
                    <a:pt x="657564" y="187960"/>
                  </a:lnTo>
                  <a:lnTo>
                    <a:pt x="670843" y="175260"/>
                  </a:lnTo>
                  <a:lnTo>
                    <a:pt x="614553" y="175260"/>
                  </a:lnTo>
                  <a:lnTo>
                    <a:pt x="606298" y="173989"/>
                  </a:lnTo>
                  <a:lnTo>
                    <a:pt x="599948" y="170180"/>
                  </a:lnTo>
                  <a:lnTo>
                    <a:pt x="595757" y="162560"/>
                  </a:lnTo>
                  <a:lnTo>
                    <a:pt x="592963" y="158750"/>
                  </a:lnTo>
                  <a:lnTo>
                    <a:pt x="591566" y="153670"/>
                  </a:lnTo>
                  <a:lnTo>
                    <a:pt x="591819" y="147320"/>
                  </a:lnTo>
                  <a:lnTo>
                    <a:pt x="591946" y="142239"/>
                  </a:lnTo>
                  <a:lnTo>
                    <a:pt x="618710" y="111760"/>
                  </a:lnTo>
                  <a:lnTo>
                    <a:pt x="630531" y="101600"/>
                  </a:lnTo>
                  <a:lnTo>
                    <a:pt x="640495" y="92710"/>
                  </a:lnTo>
                  <a:lnTo>
                    <a:pt x="648592" y="85089"/>
                  </a:lnTo>
                  <a:lnTo>
                    <a:pt x="654812" y="77470"/>
                  </a:lnTo>
                  <a:lnTo>
                    <a:pt x="691947" y="77470"/>
                  </a:lnTo>
                  <a:lnTo>
                    <a:pt x="689737" y="73660"/>
                  </a:lnTo>
                  <a:lnTo>
                    <a:pt x="664657" y="31750"/>
                  </a:lnTo>
                  <a:lnTo>
                    <a:pt x="663731" y="30480"/>
                  </a:lnTo>
                  <a:close/>
                </a:path>
                <a:path w="737917" h="499110">
                  <a:moveTo>
                    <a:pt x="691947" y="77470"/>
                  </a:moveTo>
                  <a:lnTo>
                    <a:pt x="654812" y="77470"/>
                  </a:lnTo>
                  <a:lnTo>
                    <a:pt x="665318" y="95250"/>
                  </a:lnTo>
                  <a:lnTo>
                    <a:pt x="670275" y="106680"/>
                  </a:lnTo>
                  <a:lnTo>
                    <a:pt x="672621" y="118110"/>
                  </a:lnTo>
                  <a:lnTo>
                    <a:pt x="671885" y="128270"/>
                  </a:lnTo>
                  <a:lnTo>
                    <a:pt x="667930" y="139700"/>
                  </a:lnTo>
                  <a:lnTo>
                    <a:pt x="659686" y="153670"/>
                  </a:lnTo>
                  <a:lnTo>
                    <a:pt x="650672" y="162560"/>
                  </a:lnTo>
                  <a:lnTo>
                    <a:pt x="638015" y="171450"/>
                  </a:lnTo>
                  <a:lnTo>
                    <a:pt x="625698" y="175260"/>
                  </a:lnTo>
                  <a:lnTo>
                    <a:pt x="670843" y="175260"/>
                  </a:lnTo>
                  <a:lnTo>
                    <a:pt x="675770" y="170180"/>
                  </a:lnTo>
                  <a:lnTo>
                    <a:pt x="682157" y="160020"/>
                  </a:lnTo>
                  <a:lnTo>
                    <a:pt x="687880" y="148589"/>
                  </a:lnTo>
                  <a:lnTo>
                    <a:pt x="692912" y="135889"/>
                  </a:lnTo>
                  <a:lnTo>
                    <a:pt x="735927" y="135889"/>
                  </a:lnTo>
                  <a:lnTo>
                    <a:pt x="737917" y="134620"/>
                  </a:lnTo>
                  <a:lnTo>
                    <a:pt x="728007" y="128270"/>
                  </a:lnTo>
                  <a:lnTo>
                    <a:pt x="718568" y="118110"/>
                  </a:lnTo>
                  <a:lnTo>
                    <a:pt x="713732" y="111760"/>
                  </a:lnTo>
                  <a:lnTo>
                    <a:pt x="707315" y="102870"/>
                  </a:lnTo>
                  <a:lnTo>
                    <a:pt x="699316" y="90170"/>
                  </a:lnTo>
                  <a:lnTo>
                    <a:pt x="691947" y="77470"/>
                  </a:lnTo>
                  <a:close/>
                </a:path>
                <a:path w="737917" h="499110">
                  <a:moveTo>
                    <a:pt x="735927" y="135889"/>
                  </a:moveTo>
                  <a:lnTo>
                    <a:pt x="692912" y="135889"/>
                  </a:lnTo>
                  <a:lnTo>
                    <a:pt x="698245" y="142239"/>
                  </a:lnTo>
                  <a:lnTo>
                    <a:pt x="703961" y="147320"/>
                  </a:lnTo>
                  <a:lnTo>
                    <a:pt x="710057" y="152400"/>
                  </a:lnTo>
                  <a:lnTo>
                    <a:pt x="735927" y="135889"/>
                  </a:lnTo>
                  <a:close/>
                </a:path>
                <a:path w="737917" h="499110">
                  <a:moveTo>
                    <a:pt x="420369" y="35560"/>
                  </a:moveTo>
                  <a:lnTo>
                    <a:pt x="403352" y="67310"/>
                  </a:lnTo>
                  <a:lnTo>
                    <a:pt x="426846" y="106680"/>
                  </a:lnTo>
                  <a:lnTo>
                    <a:pt x="407162" y="119380"/>
                  </a:lnTo>
                  <a:lnTo>
                    <a:pt x="419735" y="139700"/>
                  </a:lnTo>
                  <a:lnTo>
                    <a:pt x="439293" y="128270"/>
                  </a:lnTo>
                  <a:lnTo>
                    <a:pt x="475823" y="128270"/>
                  </a:lnTo>
                  <a:lnTo>
                    <a:pt x="465963" y="111760"/>
                  </a:lnTo>
                  <a:lnTo>
                    <a:pt x="492887" y="95250"/>
                  </a:lnTo>
                  <a:lnTo>
                    <a:pt x="490529" y="91439"/>
                  </a:lnTo>
                  <a:lnTo>
                    <a:pt x="453390" y="91439"/>
                  </a:lnTo>
                  <a:lnTo>
                    <a:pt x="420369" y="35560"/>
                  </a:lnTo>
                  <a:close/>
                </a:path>
                <a:path w="737917" h="499110">
                  <a:moveTo>
                    <a:pt x="628573" y="0"/>
                  </a:moveTo>
                  <a:lnTo>
                    <a:pt x="617567" y="0"/>
                  </a:lnTo>
                  <a:lnTo>
                    <a:pt x="601703" y="1270"/>
                  </a:lnTo>
                  <a:lnTo>
                    <a:pt x="591804" y="5080"/>
                  </a:lnTo>
                  <a:lnTo>
                    <a:pt x="579940" y="11430"/>
                  </a:lnTo>
                  <a:lnTo>
                    <a:pt x="565291" y="19050"/>
                  </a:lnTo>
                  <a:lnTo>
                    <a:pt x="531099" y="54610"/>
                  </a:lnTo>
                  <a:lnTo>
                    <a:pt x="524474" y="81280"/>
                  </a:lnTo>
                  <a:lnTo>
                    <a:pt x="525858" y="93980"/>
                  </a:lnTo>
                  <a:lnTo>
                    <a:pt x="529463" y="106680"/>
                  </a:lnTo>
                  <a:lnTo>
                    <a:pt x="557164" y="92710"/>
                  </a:lnTo>
                  <a:lnTo>
                    <a:pt x="555139" y="81280"/>
                  </a:lnTo>
                  <a:lnTo>
                    <a:pt x="556234" y="68580"/>
                  </a:lnTo>
                  <a:lnTo>
                    <a:pt x="583320" y="38100"/>
                  </a:lnTo>
                  <a:lnTo>
                    <a:pt x="607247" y="30480"/>
                  </a:lnTo>
                  <a:lnTo>
                    <a:pt x="663731" y="30480"/>
                  </a:lnTo>
                  <a:lnTo>
                    <a:pt x="657245" y="21589"/>
                  </a:lnTo>
                  <a:lnTo>
                    <a:pt x="650699" y="12700"/>
                  </a:lnTo>
                  <a:lnTo>
                    <a:pt x="641377" y="5080"/>
                  </a:lnTo>
                  <a:lnTo>
                    <a:pt x="628573" y="0"/>
                  </a:lnTo>
                  <a:close/>
                </a:path>
                <a:path w="737917" h="499110">
                  <a:moveTo>
                    <a:pt x="480314" y="74930"/>
                  </a:moveTo>
                  <a:lnTo>
                    <a:pt x="453390" y="91439"/>
                  </a:lnTo>
                  <a:lnTo>
                    <a:pt x="490529" y="91439"/>
                  </a:lnTo>
                  <a:lnTo>
                    <a:pt x="480314" y="74930"/>
                  </a:lnTo>
                  <a:close/>
                </a:path>
              </a:pathLst>
            </a:custGeom>
            <a:solidFill>
              <a:srgbClr val="000000"/>
            </a:solidFill>
            <a:ln w="9525">
              <a:noFill/>
              <a:round/>
              <a:headEnd/>
              <a:tailEnd/>
            </a:ln>
          </p:spPr>
          <p:txBody>
            <a:bodyPr lIns="0" tIns="0" rIns="0" bIns="0"/>
            <a:lstStyle/>
            <a:p>
              <a:pPr>
                <a:defRPr/>
              </a:pPr>
              <a:endParaRPr lang="en-GB" dirty="0">
                <a:solidFill>
                  <a:schemeClr val="tx2">
                    <a:lumMod val="75000"/>
                  </a:schemeClr>
                </a:solidFill>
                <a:ea typeface="MS PGothic" panose="020B0600070205080204" pitchFamily="34" charset="-128"/>
              </a:endParaRPr>
            </a:p>
          </p:txBody>
        </p:sp>
        <p:sp>
          <p:nvSpPr>
            <p:cNvPr id="12318" name="object 30"/>
            <p:cNvSpPr>
              <a:spLocks/>
            </p:cNvSpPr>
            <p:nvPr/>
          </p:nvSpPr>
          <p:spPr bwMode="auto">
            <a:xfrm>
              <a:off x="4284276" y="2171890"/>
              <a:ext cx="1097001" cy="658775"/>
            </a:xfrm>
            <a:custGeom>
              <a:avLst/>
              <a:gdLst>
                <a:gd name="T0" fmla="*/ 1009664 w 1097152"/>
                <a:gd name="T1" fmla="*/ 36668 h 658622"/>
                <a:gd name="T2" fmla="*/ 0 w 1097152"/>
                <a:gd name="T3" fmla="*/ 637702 h 658622"/>
                <a:gd name="T4" fmla="*/ 13070 w 1097152"/>
                <a:gd name="T5" fmla="*/ 659577 h 658622"/>
                <a:gd name="T6" fmla="*/ 1022665 w 1097152"/>
                <a:gd name="T7" fmla="*/ 58509 h 658622"/>
                <a:gd name="T8" fmla="*/ 1030725 w 1097152"/>
                <a:gd name="T9" fmla="*/ 38917 h 658622"/>
                <a:gd name="T10" fmla="*/ 1009664 w 1097152"/>
                <a:gd name="T11" fmla="*/ 36668 h 658622"/>
                <a:gd name="T12" fmla="*/ 1070538 w 1097152"/>
                <a:gd name="T13" fmla="*/ 27979 h 658622"/>
                <a:gd name="T14" fmla="*/ 1024257 w 1097152"/>
                <a:gd name="T15" fmla="*/ 27979 h 658622"/>
                <a:gd name="T16" fmla="*/ 1037198 w 1097152"/>
                <a:gd name="T17" fmla="*/ 49854 h 658622"/>
                <a:gd name="T18" fmla="*/ 1022665 w 1097152"/>
                <a:gd name="T19" fmla="*/ 58509 h 658622"/>
                <a:gd name="T20" fmla="*/ 1006493 w 1097152"/>
                <a:gd name="T21" fmla="*/ 97802 h 658622"/>
                <a:gd name="T22" fmla="*/ 1070538 w 1097152"/>
                <a:gd name="T23" fmla="*/ 27979 h 658622"/>
                <a:gd name="T24" fmla="*/ 1030726 w 1097152"/>
                <a:gd name="T25" fmla="*/ 38917 h 658622"/>
                <a:gd name="T26" fmla="*/ 1022665 w 1097152"/>
                <a:gd name="T27" fmla="*/ 58509 h 658622"/>
                <a:gd name="T28" fmla="*/ 1037198 w 1097152"/>
                <a:gd name="T29" fmla="*/ 49854 h 658622"/>
                <a:gd name="T30" fmla="*/ 1030726 w 1097152"/>
                <a:gd name="T31" fmla="*/ 38917 h 658622"/>
                <a:gd name="T32" fmla="*/ 1024257 w 1097152"/>
                <a:gd name="T33" fmla="*/ 27979 h 658622"/>
                <a:gd name="T34" fmla="*/ 1009664 w 1097152"/>
                <a:gd name="T35" fmla="*/ 36668 h 658622"/>
                <a:gd name="T36" fmla="*/ 1030725 w 1097152"/>
                <a:gd name="T37" fmla="*/ 38917 h 658622"/>
                <a:gd name="T38" fmla="*/ 1024257 w 1097152"/>
                <a:gd name="T39" fmla="*/ 27979 h 658622"/>
                <a:gd name="T40" fmla="*/ 1096202 w 1097152"/>
                <a:gd name="T41" fmla="*/ 0 h 658622"/>
                <a:gd name="T42" fmla="*/ 967661 w 1097152"/>
                <a:gd name="T43" fmla="*/ 32175 h 658622"/>
                <a:gd name="T44" fmla="*/ 1009664 w 1097152"/>
                <a:gd name="T45" fmla="*/ 36668 h 658622"/>
                <a:gd name="T46" fmla="*/ 1024257 w 1097152"/>
                <a:gd name="T47" fmla="*/ 27979 h 658622"/>
                <a:gd name="T48" fmla="*/ 1070538 w 1097152"/>
                <a:gd name="T49" fmla="*/ 27979 h 658622"/>
                <a:gd name="T50" fmla="*/ 1096202 w 1097152"/>
                <a:gd name="T51" fmla="*/ 0 h 658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97152" h="658622">
                  <a:moveTo>
                    <a:pt x="1010539" y="36613"/>
                  </a:moveTo>
                  <a:lnTo>
                    <a:pt x="0" y="636777"/>
                  </a:lnTo>
                  <a:lnTo>
                    <a:pt x="13080" y="658622"/>
                  </a:lnTo>
                  <a:lnTo>
                    <a:pt x="1023550" y="58424"/>
                  </a:lnTo>
                  <a:lnTo>
                    <a:pt x="1031620" y="38862"/>
                  </a:lnTo>
                  <a:lnTo>
                    <a:pt x="1010539" y="36613"/>
                  </a:lnTo>
                  <a:close/>
                </a:path>
                <a:path w="1097152" h="658622">
                  <a:moveTo>
                    <a:pt x="1071465" y="27939"/>
                  </a:moveTo>
                  <a:lnTo>
                    <a:pt x="1025143" y="27939"/>
                  </a:lnTo>
                  <a:lnTo>
                    <a:pt x="1038098" y="49784"/>
                  </a:lnTo>
                  <a:lnTo>
                    <a:pt x="1023550" y="58424"/>
                  </a:lnTo>
                  <a:lnTo>
                    <a:pt x="1007363" y="97662"/>
                  </a:lnTo>
                  <a:lnTo>
                    <a:pt x="1071465" y="27939"/>
                  </a:lnTo>
                  <a:close/>
                </a:path>
                <a:path w="1097152" h="658622">
                  <a:moveTo>
                    <a:pt x="1031621" y="38862"/>
                  </a:moveTo>
                  <a:lnTo>
                    <a:pt x="1023550" y="58424"/>
                  </a:lnTo>
                  <a:lnTo>
                    <a:pt x="1038098" y="49784"/>
                  </a:lnTo>
                  <a:lnTo>
                    <a:pt x="1031621" y="38862"/>
                  </a:lnTo>
                  <a:close/>
                </a:path>
                <a:path w="1097152" h="658622">
                  <a:moveTo>
                    <a:pt x="1025143" y="27939"/>
                  </a:moveTo>
                  <a:lnTo>
                    <a:pt x="1010539" y="36613"/>
                  </a:lnTo>
                  <a:lnTo>
                    <a:pt x="1031620" y="38862"/>
                  </a:lnTo>
                  <a:lnTo>
                    <a:pt x="1025143" y="27939"/>
                  </a:lnTo>
                  <a:close/>
                </a:path>
                <a:path w="1097152" h="658622">
                  <a:moveTo>
                    <a:pt x="1097152" y="0"/>
                  </a:moveTo>
                  <a:lnTo>
                    <a:pt x="968501" y="32130"/>
                  </a:lnTo>
                  <a:lnTo>
                    <a:pt x="1010539" y="36613"/>
                  </a:lnTo>
                  <a:lnTo>
                    <a:pt x="1025143" y="27939"/>
                  </a:lnTo>
                  <a:lnTo>
                    <a:pt x="1071465" y="27939"/>
                  </a:lnTo>
                  <a:lnTo>
                    <a:pt x="1097152" y="0"/>
                  </a:lnTo>
                  <a:close/>
                </a:path>
              </a:pathLst>
            </a:custGeom>
            <a:solidFill>
              <a:srgbClr val="000000"/>
            </a:solidFill>
            <a:ln w="9525">
              <a:noFill/>
              <a:round/>
              <a:headEnd/>
              <a:tailEnd/>
            </a:ln>
          </p:spPr>
          <p:txBody>
            <a:bodyPr lIns="0" tIns="0" rIns="0" bIns="0"/>
            <a:lstStyle/>
            <a:p>
              <a:pPr>
                <a:defRPr/>
              </a:pPr>
              <a:endParaRPr lang="en-GB" dirty="0">
                <a:solidFill>
                  <a:schemeClr val="tx2">
                    <a:lumMod val="75000"/>
                  </a:schemeClr>
                </a:solidFill>
                <a:ea typeface="MS PGothic" panose="020B0600070205080204" pitchFamily="34" charset="-128"/>
              </a:endParaRPr>
            </a:p>
          </p:txBody>
        </p:sp>
        <p:sp>
          <p:nvSpPr>
            <p:cNvPr id="16411" name="object 31"/>
            <p:cNvSpPr>
              <a:spLocks/>
            </p:cNvSpPr>
            <p:nvPr/>
          </p:nvSpPr>
          <p:spPr bwMode="auto">
            <a:xfrm>
              <a:off x="5832475" y="2347913"/>
              <a:ext cx="728663" cy="703262"/>
            </a:xfrm>
            <a:custGeom>
              <a:avLst/>
              <a:gdLst>
                <a:gd name="T0" fmla="*/ 9779 w 730145"/>
                <a:gd name="T1" fmla="*/ 267622 h 702127"/>
                <a:gd name="T2" fmla="*/ 27712 w 730145"/>
                <a:gd name="T3" fmla="*/ 212635 h 702127"/>
                <a:gd name="T4" fmla="*/ 53560 w 730145"/>
                <a:gd name="T5" fmla="*/ 162772 h 702127"/>
                <a:gd name="T6" fmla="*/ 86432 w 730145"/>
                <a:gd name="T7" fmla="*/ 118563 h 702127"/>
                <a:gd name="T8" fmla="*/ 125450 w 730145"/>
                <a:gd name="T9" fmla="*/ 80536 h 702127"/>
                <a:gd name="T10" fmla="*/ 169724 w 730145"/>
                <a:gd name="T11" fmla="*/ 49212 h 702127"/>
                <a:gd name="T12" fmla="*/ 218371 w 730145"/>
                <a:gd name="T13" fmla="*/ 25121 h 702127"/>
                <a:gd name="T14" fmla="*/ 270506 w 730145"/>
                <a:gd name="T15" fmla="*/ 8792 h 702127"/>
                <a:gd name="T16" fmla="*/ 325243 w 730145"/>
                <a:gd name="T17" fmla="*/ 747 h 702127"/>
                <a:gd name="T18" fmla="*/ 353311 w 730145"/>
                <a:gd name="T19" fmla="*/ 0 h 702127"/>
                <a:gd name="T20" fmla="*/ 381698 w 730145"/>
                <a:gd name="T21" fmla="*/ 1514 h 702127"/>
                <a:gd name="T22" fmla="*/ 410293 w 730145"/>
                <a:gd name="T23" fmla="*/ 5378 h 702127"/>
                <a:gd name="T24" fmla="*/ 438986 w 730145"/>
                <a:gd name="T25" fmla="*/ 11631 h 702127"/>
                <a:gd name="T26" fmla="*/ 467127 w 730145"/>
                <a:gd name="T27" fmla="*/ 20178 h 702127"/>
                <a:gd name="T28" fmla="*/ 494108 w 730145"/>
                <a:gd name="T29" fmla="*/ 30801 h 702127"/>
                <a:gd name="T30" fmla="*/ 544290 w 730145"/>
                <a:gd name="T31" fmla="*/ 57808 h 702127"/>
                <a:gd name="T32" fmla="*/ 588990 w 730145"/>
                <a:gd name="T33" fmla="*/ 91750 h 702127"/>
                <a:gd name="T34" fmla="*/ 627665 w 730145"/>
                <a:gd name="T35" fmla="*/ 131733 h 702127"/>
                <a:gd name="T36" fmla="*/ 659771 w 730145"/>
                <a:gd name="T37" fmla="*/ 176853 h 702127"/>
                <a:gd name="T38" fmla="*/ 684763 w 730145"/>
                <a:gd name="T39" fmla="*/ 226216 h 702127"/>
                <a:gd name="T40" fmla="*/ 702100 w 730145"/>
                <a:gd name="T41" fmla="*/ 278922 h 702127"/>
                <a:gd name="T42" fmla="*/ 711238 w 730145"/>
                <a:gd name="T43" fmla="*/ 334075 h 702127"/>
                <a:gd name="T44" fmla="*/ 712559 w 730145"/>
                <a:gd name="T45" fmla="*/ 362287 h 702127"/>
                <a:gd name="T46" fmla="*/ 711629 w 730145"/>
                <a:gd name="T47" fmla="*/ 390780 h 702127"/>
                <a:gd name="T48" fmla="*/ 708376 w 730145"/>
                <a:gd name="T49" fmla="*/ 419425 h 702127"/>
                <a:gd name="T50" fmla="*/ 702730 w 730145"/>
                <a:gd name="T51" fmla="*/ 448125 h 702127"/>
                <a:gd name="T52" fmla="*/ 694811 w 730145"/>
                <a:gd name="T53" fmla="*/ 476227 h 702127"/>
                <a:gd name="T54" fmla="*/ 684802 w 730145"/>
                <a:gd name="T55" fmla="*/ 503116 h 702127"/>
                <a:gd name="T56" fmla="*/ 658964 w 730145"/>
                <a:gd name="T57" fmla="*/ 552987 h 702127"/>
                <a:gd name="T58" fmla="*/ 626104 w 730145"/>
                <a:gd name="T59" fmla="*/ 597211 h 702127"/>
                <a:gd name="T60" fmla="*/ 587103 w 730145"/>
                <a:gd name="T61" fmla="*/ 635257 h 702127"/>
                <a:gd name="T62" fmla="*/ 542848 w 730145"/>
                <a:gd name="T63" fmla="*/ 666600 h 702127"/>
                <a:gd name="T64" fmla="*/ 494220 w 730145"/>
                <a:gd name="T65" fmla="*/ 690709 h 702127"/>
                <a:gd name="T66" fmla="*/ 442102 w 730145"/>
                <a:gd name="T67" fmla="*/ 707055 h 702127"/>
                <a:gd name="T68" fmla="*/ 387379 w 730145"/>
                <a:gd name="T69" fmla="*/ 715114 h 702127"/>
                <a:gd name="T70" fmla="*/ 359316 w 730145"/>
                <a:gd name="T71" fmla="*/ 715869 h 702127"/>
                <a:gd name="T72" fmla="*/ 330934 w 730145"/>
                <a:gd name="T73" fmla="*/ 714353 h 702127"/>
                <a:gd name="T74" fmla="*/ 302340 w 730145"/>
                <a:gd name="T75" fmla="*/ 710501 h 702127"/>
                <a:gd name="T76" fmla="*/ 273647 w 730145"/>
                <a:gd name="T77" fmla="*/ 704248 h 702127"/>
                <a:gd name="T78" fmla="*/ 245506 w 730145"/>
                <a:gd name="T79" fmla="*/ 695696 h 702127"/>
                <a:gd name="T80" fmla="*/ 218527 w 730145"/>
                <a:gd name="T81" fmla="*/ 685072 h 702127"/>
                <a:gd name="T82" fmla="*/ 168344 w 730145"/>
                <a:gd name="T83" fmla="*/ 658054 h 702127"/>
                <a:gd name="T84" fmla="*/ 123640 w 730145"/>
                <a:gd name="T85" fmla="*/ 624098 h 702127"/>
                <a:gd name="T86" fmla="*/ 84960 w 730145"/>
                <a:gd name="T87" fmla="*/ 584101 h 702127"/>
                <a:gd name="T88" fmla="*/ 52848 w 730145"/>
                <a:gd name="T89" fmla="*/ 538960 h 702127"/>
                <a:gd name="T90" fmla="*/ 27843 w 730145"/>
                <a:gd name="T91" fmla="*/ 489576 h 702127"/>
                <a:gd name="T92" fmla="*/ 10491 w 730145"/>
                <a:gd name="T93" fmla="*/ 436853 h 702127"/>
                <a:gd name="T94" fmla="*/ 1332 w 730145"/>
                <a:gd name="T95" fmla="*/ 381685 h 702127"/>
                <a:gd name="T96" fmla="*/ 0 w 730145"/>
                <a:gd name="T97" fmla="*/ 353467 h 702127"/>
                <a:gd name="T98" fmla="*/ 915 w 730145"/>
                <a:gd name="T99" fmla="*/ 324975 h 702127"/>
                <a:gd name="T100" fmla="*/ 4152 w 730145"/>
                <a:gd name="T101" fmla="*/ 296323 h 702127"/>
                <a:gd name="T102" fmla="*/ 9779 w 730145"/>
                <a:gd name="T103" fmla="*/ 267622 h 702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0145"/>
                <a:gd name="T157" fmla="*/ 0 h 702127"/>
                <a:gd name="T158" fmla="*/ 730145 w 730145"/>
                <a:gd name="T159" fmla="*/ 702127 h 702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0145" h="702127">
                  <a:moveTo>
                    <a:pt x="10019" y="262485"/>
                  </a:moveTo>
                  <a:lnTo>
                    <a:pt x="28396" y="208553"/>
                  </a:lnTo>
                  <a:lnTo>
                    <a:pt x="54881" y="159648"/>
                  </a:lnTo>
                  <a:lnTo>
                    <a:pt x="88566" y="116288"/>
                  </a:lnTo>
                  <a:lnTo>
                    <a:pt x="128546" y="78989"/>
                  </a:lnTo>
                  <a:lnTo>
                    <a:pt x="173913" y="48268"/>
                  </a:lnTo>
                  <a:lnTo>
                    <a:pt x="223760" y="24640"/>
                  </a:lnTo>
                  <a:lnTo>
                    <a:pt x="277182" y="8624"/>
                  </a:lnTo>
                  <a:lnTo>
                    <a:pt x="333270" y="735"/>
                  </a:lnTo>
                  <a:lnTo>
                    <a:pt x="362031" y="0"/>
                  </a:lnTo>
                  <a:lnTo>
                    <a:pt x="391118" y="1490"/>
                  </a:lnTo>
                  <a:lnTo>
                    <a:pt x="420419" y="5270"/>
                  </a:lnTo>
                  <a:lnTo>
                    <a:pt x="449820" y="11406"/>
                  </a:lnTo>
                  <a:lnTo>
                    <a:pt x="478659" y="19792"/>
                  </a:lnTo>
                  <a:lnTo>
                    <a:pt x="506302" y="30210"/>
                  </a:lnTo>
                  <a:lnTo>
                    <a:pt x="557724" y="56698"/>
                  </a:lnTo>
                  <a:lnTo>
                    <a:pt x="603528" y="89989"/>
                  </a:lnTo>
                  <a:lnTo>
                    <a:pt x="643157" y="129203"/>
                  </a:lnTo>
                  <a:lnTo>
                    <a:pt x="676055" y="173458"/>
                  </a:lnTo>
                  <a:lnTo>
                    <a:pt x="701664" y="221873"/>
                  </a:lnTo>
                  <a:lnTo>
                    <a:pt x="719428" y="273568"/>
                  </a:lnTo>
                  <a:lnTo>
                    <a:pt x="728790" y="327662"/>
                  </a:lnTo>
                  <a:lnTo>
                    <a:pt x="730145" y="355333"/>
                  </a:lnTo>
                  <a:lnTo>
                    <a:pt x="729191" y="383274"/>
                  </a:lnTo>
                  <a:lnTo>
                    <a:pt x="725858" y="411374"/>
                  </a:lnTo>
                  <a:lnTo>
                    <a:pt x="720076" y="439523"/>
                  </a:lnTo>
                  <a:lnTo>
                    <a:pt x="711959" y="467086"/>
                  </a:lnTo>
                  <a:lnTo>
                    <a:pt x="701703" y="493458"/>
                  </a:lnTo>
                  <a:lnTo>
                    <a:pt x="675228" y="542372"/>
                  </a:lnTo>
                  <a:lnTo>
                    <a:pt x="641557" y="585747"/>
                  </a:lnTo>
                  <a:lnTo>
                    <a:pt x="601594" y="623063"/>
                  </a:lnTo>
                  <a:lnTo>
                    <a:pt x="556246" y="653804"/>
                  </a:lnTo>
                  <a:lnTo>
                    <a:pt x="506418" y="677450"/>
                  </a:lnTo>
                  <a:lnTo>
                    <a:pt x="453014" y="693483"/>
                  </a:lnTo>
                  <a:lnTo>
                    <a:pt x="396940" y="701387"/>
                  </a:lnTo>
                  <a:lnTo>
                    <a:pt x="368184" y="702127"/>
                  </a:lnTo>
                  <a:lnTo>
                    <a:pt x="339101" y="700641"/>
                  </a:lnTo>
                  <a:lnTo>
                    <a:pt x="309802" y="696863"/>
                  </a:lnTo>
                  <a:lnTo>
                    <a:pt x="280402" y="690729"/>
                  </a:lnTo>
                  <a:lnTo>
                    <a:pt x="251564" y="682341"/>
                  </a:lnTo>
                  <a:lnTo>
                    <a:pt x="223920" y="671921"/>
                  </a:lnTo>
                  <a:lnTo>
                    <a:pt x="172498" y="645423"/>
                  </a:lnTo>
                  <a:lnTo>
                    <a:pt x="126692" y="612118"/>
                  </a:lnTo>
                  <a:lnTo>
                    <a:pt x="87058" y="572887"/>
                  </a:lnTo>
                  <a:lnTo>
                    <a:pt x="54152" y="528613"/>
                  </a:lnTo>
                  <a:lnTo>
                    <a:pt x="28531" y="480179"/>
                  </a:lnTo>
                  <a:lnTo>
                    <a:pt x="10751" y="428467"/>
                  </a:lnTo>
                  <a:lnTo>
                    <a:pt x="1368" y="374359"/>
                  </a:lnTo>
                  <a:lnTo>
                    <a:pt x="0" y="346682"/>
                  </a:lnTo>
                  <a:lnTo>
                    <a:pt x="939" y="318737"/>
                  </a:lnTo>
                  <a:lnTo>
                    <a:pt x="4256" y="290635"/>
                  </a:lnTo>
                  <a:lnTo>
                    <a:pt x="10019" y="262485"/>
                  </a:lnTo>
                  <a:close/>
                </a:path>
              </a:pathLst>
            </a:custGeom>
            <a:noFill/>
            <a:ln w="12699">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12" name="object 32"/>
            <p:cNvSpPr>
              <a:spLocks/>
            </p:cNvSpPr>
            <p:nvPr/>
          </p:nvSpPr>
          <p:spPr bwMode="auto">
            <a:xfrm>
              <a:off x="5835650" y="2613025"/>
              <a:ext cx="722313" cy="173038"/>
            </a:xfrm>
            <a:custGeom>
              <a:avLst/>
              <a:gdLst>
                <a:gd name="T0" fmla="*/ 0 w 722249"/>
                <a:gd name="T1" fmla="*/ 0 h 172974"/>
                <a:gd name="T2" fmla="*/ 723017 w 722249"/>
                <a:gd name="T3" fmla="*/ 173742 h 172974"/>
                <a:gd name="T4" fmla="*/ 0 60000 65536"/>
                <a:gd name="T5" fmla="*/ 0 60000 65536"/>
                <a:gd name="T6" fmla="*/ 0 w 722249"/>
                <a:gd name="T7" fmla="*/ 0 h 172974"/>
                <a:gd name="T8" fmla="*/ 722249 w 722249"/>
                <a:gd name="T9" fmla="*/ 172974 h 172974"/>
              </a:gdLst>
              <a:ahLst/>
              <a:cxnLst>
                <a:cxn ang="T4">
                  <a:pos x="T0" y="T1"/>
                </a:cxn>
                <a:cxn ang="T5">
                  <a:pos x="T2" y="T3"/>
                </a:cxn>
              </a:cxnLst>
              <a:rect l="T6" t="T7" r="T8" b="T9"/>
              <a:pathLst>
                <a:path w="722249" h="172974">
                  <a:moveTo>
                    <a:pt x="0" y="0"/>
                  </a:moveTo>
                  <a:lnTo>
                    <a:pt x="722249" y="172974"/>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13" name="object 33"/>
            <p:cNvSpPr>
              <a:spLocks/>
            </p:cNvSpPr>
            <p:nvPr/>
          </p:nvSpPr>
          <p:spPr bwMode="auto">
            <a:xfrm>
              <a:off x="6107113" y="2352675"/>
              <a:ext cx="179387" cy="690563"/>
            </a:xfrm>
            <a:custGeom>
              <a:avLst/>
              <a:gdLst>
                <a:gd name="T0" fmla="*/ 180080 w 179324"/>
                <a:gd name="T1" fmla="*/ 0 h 690499"/>
                <a:gd name="T2" fmla="*/ 0 w 179324"/>
                <a:gd name="T3" fmla="*/ 691267 h 690499"/>
                <a:gd name="T4" fmla="*/ 0 60000 65536"/>
                <a:gd name="T5" fmla="*/ 0 60000 65536"/>
                <a:gd name="T6" fmla="*/ 0 w 179324"/>
                <a:gd name="T7" fmla="*/ 0 h 690499"/>
                <a:gd name="T8" fmla="*/ 179324 w 179324"/>
                <a:gd name="T9" fmla="*/ 690499 h 690499"/>
              </a:gdLst>
              <a:ahLst/>
              <a:cxnLst>
                <a:cxn ang="T4">
                  <a:pos x="T0" y="T1"/>
                </a:cxn>
                <a:cxn ang="T5">
                  <a:pos x="T2" y="T3"/>
                </a:cxn>
              </a:cxnLst>
              <a:rect l="T6" t="T7" r="T8" b="T9"/>
              <a:pathLst>
                <a:path w="179324" h="690499">
                  <a:moveTo>
                    <a:pt x="179324" y="0"/>
                  </a:moveTo>
                  <a:lnTo>
                    <a:pt x="0" y="690499"/>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14" name="object 34"/>
            <p:cNvSpPr>
              <a:spLocks/>
            </p:cNvSpPr>
            <p:nvPr/>
          </p:nvSpPr>
          <p:spPr bwMode="auto">
            <a:xfrm>
              <a:off x="6048375" y="2463800"/>
              <a:ext cx="157163" cy="177800"/>
            </a:xfrm>
            <a:custGeom>
              <a:avLst/>
              <a:gdLst>
                <a:gd name="T0" fmla="*/ 42532 w 156238"/>
                <a:gd name="T1" fmla="*/ 0 h 177390"/>
                <a:gd name="T2" fmla="*/ 0 w 156238"/>
                <a:gd name="T3" fmla="*/ 163209 h 177390"/>
                <a:gd name="T4" fmla="*/ 72023 w 156238"/>
                <a:gd name="T5" fmla="*/ 180323 h 177390"/>
                <a:gd name="T6" fmla="*/ 85625 w 156238"/>
                <a:gd name="T7" fmla="*/ 182252 h 177390"/>
                <a:gd name="T8" fmla="*/ 98324 w 156238"/>
                <a:gd name="T9" fmla="*/ 182376 h 177390"/>
                <a:gd name="T10" fmla="*/ 112238 w 156238"/>
                <a:gd name="T11" fmla="*/ 179888 h 177390"/>
                <a:gd name="T12" fmla="*/ 124263 w 156238"/>
                <a:gd name="T13" fmla="*/ 174879 h 177390"/>
                <a:gd name="T14" fmla="*/ 133550 w 156238"/>
                <a:gd name="T15" fmla="*/ 168418 h 177390"/>
                <a:gd name="T16" fmla="*/ 142699 w 156238"/>
                <a:gd name="T17" fmla="*/ 159138 h 177390"/>
                <a:gd name="T18" fmla="*/ 146830 w 156238"/>
                <a:gd name="T19" fmla="*/ 153546 h 177390"/>
                <a:gd name="T20" fmla="*/ 83974 w 156238"/>
                <a:gd name="T21" fmla="*/ 153546 h 177390"/>
                <a:gd name="T22" fmla="*/ 76886 w 156238"/>
                <a:gd name="T23" fmla="*/ 152373 h 177390"/>
                <a:gd name="T24" fmla="*/ 67208 w 156238"/>
                <a:gd name="T25" fmla="*/ 150152 h 177390"/>
                <a:gd name="T26" fmla="*/ 41578 w 156238"/>
                <a:gd name="T27" fmla="*/ 144017 h 177390"/>
                <a:gd name="T28" fmla="*/ 69660 w 156238"/>
                <a:gd name="T29" fmla="*/ 35775 h 177390"/>
                <a:gd name="T30" fmla="*/ 149401 w 156238"/>
                <a:gd name="T31" fmla="*/ 35775 h 177390"/>
                <a:gd name="T32" fmla="*/ 145729 w 156238"/>
                <a:gd name="T33" fmla="*/ 32138 h 177390"/>
                <a:gd name="T34" fmla="*/ 132697 w 156238"/>
                <a:gd name="T35" fmla="*/ 23727 h 177390"/>
                <a:gd name="T36" fmla="*/ 120827 w 156238"/>
                <a:gd name="T37" fmla="*/ 19268 h 177390"/>
                <a:gd name="T38" fmla="*/ 105378 w 156238"/>
                <a:gd name="T39" fmla="*/ 15015 h 177390"/>
                <a:gd name="T40" fmla="*/ 42532 w 156238"/>
                <a:gd name="T41" fmla="*/ 0 h 177390"/>
                <a:gd name="T42" fmla="*/ 149401 w 156238"/>
                <a:gd name="T43" fmla="*/ 35775 h 177390"/>
                <a:gd name="T44" fmla="*/ 69660 w 156238"/>
                <a:gd name="T45" fmla="*/ 35775 h 177390"/>
                <a:gd name="T46" fmla="*/ 87810 w 156238"/>
                <a:gd name="T47" fmla="*/ 40176 h 177390"/>
                <a:gd name="T48" fmla="*/ 103549 w 156238"/>
                <a:gd name="T49" fmla="*/ 44376 h 177390"/>
                <a:gd name="T50" fmla="*/ 113010 w 156238"/>
                <a:gd name="T51" fmla="*/ 47787 h 177390"/>
                <a:gd name="T52" fmla="*/ 119146 w 156238"/>
                <a:gd name="T53" fmla="*/ 50659 h 177390"/>
                <a:gd name="T54" fmla="*/ 123781 w 156238"/>
                <a:gd name="T55" fmla="*/ 54578 h 177390"/>
                <a:gd name="T56" fmla="*/ 126917 w 156238"/>
                <a:gd name="T57" fmla="*/ 59278 h 177390"/>
                <a:gd name="T58" fmla="*/ 130188 w 156238"/>
                <a:gd name="T59" fmla="*/ 64107 h 177390"/>
                <a:gd name="T60" fmla="*/ 131961 w 156238"/>
                <a:gd name="T61" fmla="*/ 70115 h 177390"/>
                <a:gd name="T62" fmla="*/ 132613 w 156238"/>
                <a:gd name="T63" fmla="*/ 84363 h 177390"/>
                <a:gd name="T64" fmla="*/ 130918 w 156238"/>
                <a:gd name="T65" fmla="*/ 96315 h 177390"/>
                <a:gd name="T66" fmla="*/ 117237 w 156238"/>
                <a:gd name="T67" fmla="*/ 136443 h 177390"/>
                <a:gd name="T68" fmla="*/ 94334 w 156238"/>
                <a:gd name="T69" fmla="*/ 153546 h 177390"/>
                <a:gd name="T70" fmla="*/ 146830 w 156238"/>
                <a:gd name="T71" fmla="*/ 153546 h 177390"/>
                <a:gd name="T72" fmla="*/ 166092 w 156238"/>
                <a:gd name="T73" fmla="*/ 106599 h 177390"/>
                <a:gd name="T74" fmla="*/ 167706 w 156238"/>
                <a:gd name="T75" fmla="*/ 81903 h 177390"/>
                <a:gd name="T76" fmla="*/ 166372 w 156238"/>
                <a:gd name="T77" fmla="*/ 66561 h 177390"/>
                <a:gd name="T78" fmla="*/ 162161 w 156238"/>
                <a:gd name="T79" fmla="*/ 54754 h 177390"/>
                <a:gd name="T80" fmla="*/ 154678 w 156238"/>
                <a:gd name="T81" fmla="*/ 41001 h 177390"/>
                <a:gd name="T82" fmla="*/ 149401 w 156238"/>
                <a:gd name="T83" fmla="*/ 35775 h 177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238"/>
                <a:gd name="T127" fmla="*/ 0 h 177390"/>
                <a:gd name="T128" fmla="*/ 156238 w 156238"/>
                <a:gd name="T129" fmla="*/ 177390 h 1773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238" h="177390">
                  <a:moveTo>
                    <a:pt x="39624" y="0"/>
                  </a:moveTo>
                  <a:lnTo>
                    <a:pt x="0" y="158750"/>
                  </a:lnTo>
                  <a:lnTo>
                    <a:pt x="67098" y="175397"/>
                  </a:lnTo>
                  <a:lnTo>
                    <a:pt x="79770" y="177273"/>
                  </a:lnTo>
                  <a:lnTo>
                    <a:pt x="91599" y="177390"/>
                  </a:lnTo>
                  <a:lnTo>
                    <a:pt x="104562" y="174974"/>
                  </a:lnTo>
                  <a:lnTo>
                    <a:pt x="115765" y="170101"/>
                  </a:lnTo>
                  <a:lnTo>
                    <a:pt x="124417" y="163816"/>
                  </a:lnTo>
                  <a:lnTo>
                    <a:pt x="132941" y="154790"/>
                  </a:lnTo>
                  <a:lnTo>
                    <a:pt x="136790" y="149351"/>
                  </a:lnTo>
                  <a:lnTo>
                    <a:pt x="78232" y="149351"/>
                  </a:lnTo>
                  <a:lnTo>
                    <a:pt x="71627" y="148209"/>
                  </a:lnTo>
                  <a:lnTo>
                    <a:pt x="62611" y="146050"/>
                  </a:lnTo>
                  <a:lnTo>
                    <a:pt x="38735" y="140081"/>
                  </a:lnTo>
                  <a:lnTo>
                    <a:pt x="64897" y="34798"/>
                  </a:lnTo>
                  <a:lnTo>
                    <a:pt x="139183" y="34798"/>
                  </a:lnTo>
                  <a:lnTo>
                    <a:pt x="135761" y="31260"/>
                  </a:lnTo>
                  <a:lnTo>
                    <a:pt x="123623" y="23079"/>
                  </a:lnTo>
                  <a:lnTo>
                    <a:pt x="112566" y="18742"/>
                  </a:lnTo>
                  <a:lnTo>
                    <a:pt x="98171" y="14605"/>
                  </a:lnTo>
                  <a:lnTo>
                    <a:pt x="39624" y="0"/>
                  </a:lnTo>
                  <a:close/>
                </a:path>
                <a:path w="156238" h="177390">
                  <a:moveTo>
                    <a:pt x="139183" y="34798"/>
                  </a:moveTo>
                  <a:lnTo>
                    <a:pt x="64897" y="34798"/>
                  </a:lnTo>
                  <a:lnTo>
                    <a:pt x="81804" y="39078"/>
                  </a:lnTo>
                  <a:lnTo>
                    <a:pt x="96468" y="43164"/>
                  </a:lnTo>
                  <a:lnTo>
                    <a:pt x="105283" y="46482"/>
                  </a:lnTo>
                  <a:lnTo>
                    <a:pt x="110998" y="49275"/>
                  </a:lnTo>
                  <a:lnTo>
                    <a:pt x="115315" y="53086"/>
                  </a:lnTo>
                  <a:lnTo>
                    <a:pt x="118237" y="57658"/>
                  </a:lnTo>
                  <a:lnTo>
                    <a:pt x="121285" y="62357"/>
                  </a:lnTo>
                  <a:lnTo>
                    <a:pt x="122936" y="68199"/>
                  </a:lnTo>
                  <a:lnTo>
                    <a:pt x="123544" y="82057"/>
                  </a:lnTo>
                  <a:lnTo>
                    <a:pt x="121965" y="93681"/>
                  </a:lnTo>
                  <a:lnTo>
                    <a:pt x="109220" y="132715"/>
                  </a:lnTo>
                  <a:lnTo>
                    <a:pt x="87884" y="149351"/>
                  </a:lnTo>
                  <a:lnTo>
                    <a:pt x="136790" y="149351"/>
                  </a:lnTo>
                  <a:lnTo>
                    <a:pt x="154733" y="103686"/>
                  </a:lnTo>
                  <a:lnTo>
                    <a:pt x="156238" y="79665"/>
                  </a:lnTo>
                  <a:lnTo>
                    <a:pt x="154994" y="64743"/>
                  </a:lnTo>
                  <a:lnTo>
                    <a:pt x="151072" y="53258"/>
                  </a:lnTo>
                  <a:lnTo>
                    <a:pt x="144101" y="39881"/>
                  </a:lnTo>
                  <a:lnTo>
                    <a:pt x="139183"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15" name="object 35"/>
            <p:cNvSpPr>
              <a:spLocks/>
            </p:cNvSpPr>
            <p:nvPr/>
          </p:nvSpPr>
          <p:spPr bwMode="auto">
            <a:xfrm>
              <a:off x="6335713" y="2536825"/>
              <a:ext cx="141287" cy="169863"/>
            </a:xfrm>
            <a:custGeom>
              <a:avLst/>
              <a:gdLst>
                <a:gd name="T0" fmla="*/ 658 w 141779"/>
                <a:gd name="T1" fmla="*/ 92801 h 170502"/>
                <a:gd name="T2" fmla="*/ 1515 w 141779"/>
                <a:gd name="T3" fmla="*/ 116942 h 170502"/>
                <a:gd name="T4" fmla="*/ 67239 w 141779"/>
                <a:gd name="T5" fmla="*/ 162991 h 170502"/>
                <a:gd name="T6" fmla="*/ 114011 w 141779"/>
                <a:gd name="T7" fmla="*/ 146598 h 170502"/>
                <a:gd name="T8" fmla="*/ 70008 w 141779"/>
                <a:gd name="T9" fmla="*/ 136086 h 170502"/>
                <a:gd name="T10" fmla="*/ 44741 w 141779"/>
                <a:gd name="T11" fmla="*/ 129194 h 170502"/>
                <a:gd name="T12" fmla="*/ 32040 w 141779"/>
                <a:gd name="T13" fmla="*/ 110466 h 170502"/>
                <a:gd name="T14" fmla="*/ 698 w 141779"/>
                <a:gd name="T15" fmla="*/ 92495 h 170502"/>
                <a:gd name="T16" fmla="*/ 25763 w 141779"/>
                <a:gd name="T17" fmla="*/ 21681 h 170502"/>
                <a:gd name="T18" fmla="*/ 23792 w 141779"/>
                <a:gd name="T19" fmla="*/ 56271 h 170502"/>
                <a:gd name="T20" fmla="*/ 74808 w 141779"/>
                <a:gd name="T21" fmla="*/ 97334 h 170502"/>
                <a:gd name="T22" fmla="*/ 86937 w 141779"/>
                <a:gd name="T23" fmla="*/ 104877 h 170502"/>
                <a:gd name="T24" fmla="*/ 93028 w 141779"/>
                <a:gd name="T25" fmla="*/ 113984 h 170502"/>
                <a:gd name="T26" fmla="*/ 92419 w 141779"/>
                <a:gd name="T27" fmla="*/ 120905 h 170502"/>
                <a:gd name="T28" fmla="*/ 87303 w 141779"/>
                <a:gd name="T29" fmla="*/ 130737 h 170502"/>
                <a:gd name="T30" fmla="*/ 70008 w 141779"/>
                <a:gd name="T31" fmla="*/ 136086 h 170502"/>
                <a:gd name="T32" fmla="*/ 124250 w 141779"/>
                <a:gd name="T33" fmla="*/ 123359 h 170502"/>
                <a:gd name="T34" fmla="*/ 121975 w 141779"/>
                <a:gd name="T35" fmla="*/ 99437 h 170502"/>
                <a:gd name="T36" fmla="*/ 71520 w 141779"/>
                <a:gd name="T37" fmla="*/ 59609 h 170502"/>
                <a:gd name="T38" fmla="*/ 54046 w 141779"/>
                <a:gd name="T39" fmla="*/ 46847 h 170502"/>
                <a:gd name="T40" fmla="*/ 50881 w 141779"/>
                <a:gd name="T41" fmla="*/ 40049 h 170502"/>
                <a:gd name="T42" fmla="*/ 55144 w 141779"/>
                <a:gd name="T43" fmla="*/ 29851 h 170502"/>
                <a:gd name="T44" fmla="*/ 127161 w 141779"/>
                <a:gd name="T45" fmla="*/ 25845 h 170502"/>
                <a:gd name="T46" fmla="*/ 117612 w 141779"/>
                <a:gd name="T47" fmla="*/ 15728 h 170502"/>
                <a:gd name="T48" fmla="*/ 94870 w 141779"/>
                <a:gd name="T49" fmla="*/ 5328 h 170502"/>
                <a:gd name="T50" fmla="*/ 66209 w 141779"/>
                <a:gd name="T51" fmla="*/ 0 h 170502"/>
                <a:gd name="T52" fmla="*/ 72442 w 141779"/>
                <a:gd name="T53" fmla="*/ 25845 h 170502"/>
                <a:gd name="T54" fmla="*/ 96072 w 141779"/>
                <a:gd name="T55" fmla="*/ 33495 h 170502"/>
                <a:gd name="T56" fmla="*/ 103016 w 141779"/>
                <a:gd name="T57" fmla="*/ 42477 h 170502"/>
                <a:gd name="T58" fmla="*/ 103869 w 141779"/>
                <a:gd name="T59" fmla="*/ 56924 h 170502"/>
                <a:gd name="T60" fmla="*/ 135424 w 141779"/>
                <a:gd name="T61" fmla="*/ 44780 h 170502"/>
                <a:gd name="T62" fmla="*/ 127161 w 141779"/>
                <a:gd name="T63" fmla="*/ 25845 h 1705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779"/>
                <a:gd name="T97" fmla="*/ 0 h 170502"/>
                <a:gd name="T98" fmla="*/ 141779 w 141779"/>
                <a:gd name="T99" fmla="*/ 170502 h 1705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779" h="170502">
                  <a:moveTo>
                    <a:pt x="724" y="96759"/>
                  </a:moveTo>
                  <a:lnTo>
                    <a:pt x="682" y="97077"/>
                  </a:lnTo>
                  <a:lnTo>
                    <a:pt x="0" y="110148"/>
                  </a:lnTo>
                  <a:lnTo>
                    <a:pt x="1575" y="122332"/>
                  </a:lnTo>
                  <a:lnTo>
                    <a:pt x="29788" y="158786"/>
                  </a:lnTo>
                  <a:lnTo>
                    <a:pt x="70103" y="170502"/>
                  </a:lnTo>
                  <a:lnTo>
                    <a:pt x="82418" y="170437"/>
                  </a:lnTo>
                  <a:lnTo>
                    <a:pt x="118867" y="153355"/>
                  </a:lnTo>
                  <a:lnTo>
                    <a:pt x="125258" y="142362"/>
                  </a:lnTo>
                  <a:lnTo>
                    <a:pt x="72990" y="142362"/>
                  </a:lnTo>
                  <a:lnTo>
                    <a:pt x="58816" y="140328"/>
                  </a:lnTo>
                  <a:lnTo>
                    <a:pt x="46647" y="135150"/>
                  </a:lnTo>
                  <a:lnTo>
                    <a:pt x="37625" y="126456"/>
                  </a:lnTo>
                  <a:lnTo>
                    <a:pt x="33406" y="115557"/>
                  </a:lnTo>
                  <a:lnTo>
                    <a:pt x="32601" y="101585"/>
                  </a:lnTo>
                  <a:lnTo>
                    <a:pt x="724" y="96759"/>
                  </a:lnTo>
                  <a:close/>
                </a:path>
                <a:path w="141779" h="170502">
                  <a:moveTo>
                    <a:pt x="69030" y="0"/>
                  </a:moveTo>
                  <a:lnTo>
                    <a:pt x="26861" y="22680"/>
                  </a:lnTo>
                  <a:lnTo>
                    <a:pt x="21716" y="47181"/>
                  </a:lnTo>
                  <a:lnTo>
                    <a:pt x="24805" y="58865"/>
                  </a:lnTo>
                  <a:lnTo>
                    <a:pt x="64434" y="94424"/>
                  </a:lnTo>
                  <a:lnTo>
                    <a:pt x="77995" y="101821"/>
                  </a:lnTo>
                  <a:lnTo>
                    <a:pt x="85687" y="106284"/>
                  </a:lnTo>
                  <a:lnTo>
                    <a:pt x="90640" y="109713"/>
                  </a:lnTo>
                  <a:lnTo>
                    <a:pt x="93942" y="112888"/>
                  </a:lnTo>
                  <a:lnTo>
                    <a:pt x="96990" y="119238"/>
                  </a:lnTo>
                  <a:lnTo>
                    <a:pt x="97371" y="122794"/>
                  </a:lnTo>
                  <a:lnTo>
                    <a:pt x="96355" y="126477"/>
                  </a:lnTo>
                  <a:lnTo>
                    <a:pt x="94958" y="132319"/>
                  </a:lnTo>
                  <a:lnTo>
                    <a:pt x="91021" y="136764"/>
                  </a:lnTo>
                  <a:lnTo>
                    <a:pt x="83785" y="140231"/>
                  </a:lnTo>
                  <a:lnTo>
                    <a:pt x="72990" y="142362"/>
                  </a:lnTo>
                  <a:lnTo>
                    <a:pt x="125258" y="142362"/>
                  </a:lnTo>
                  <a:lnTo>
                    <a:pt x="129543" y="129045"/>
                  </a:lnTo>
                  <a:lnTo>
                    <a:pt x="129968" y="117045"/>
                  </a:lnTo>
                  <a:lnTo>
                    <a:pt x="127171" y="104019"/>
                  </a:lnTo>
                  <a:lnTo>
                    <a:pt x="90765" y="71081"/>
                  </a:lnTo>
                  <a:lnTo>
                    <a:pt x="74567" y="62356"/>
                  </a:lnTo>
                  <a:lnTo>
                    <a:pt x="62773" y="54972"/>
                  </a:lnTo>
                  <a:lnTo>
                    <a:pt x="56350" y="49007"/>
                  </a:lnTo>
                  <a:lnTo>
                    <a:pt x="53810" y="45578"/>
                  </a:lnTo>
                  <a:lnTo>
                    <a:pt x="53048" y="41895"/>
                  </a:lnTo>
                  <a:lnTo>
                    <a:pt x="54953" y="34021"/>
                  </a:lnTo>
                  <a:lnTo>
                    <a:pt x="57493" y="31227"/>
                  </a:lnTo>
                  <a:lnTo>
                    <a:pt x="67780" y="27036"/>
                  </a:lnTo>
                  <a:lnTo>
                    <a:pt x="132577" y="27036"/>
                  </a:lnTo>
                  <a:lnTo>
                    <a:pt x="130090" y="22879"/>
                  </a:lnTo>
                  <a:lnTo>
                    <a:pt x="122623" y="16453"/>
                  </a:lnTo>
                  <a:lnTo>
                    <a:pt x="112449" y="10732"/>
                  </a:lnTo>
                  <a:lnTo>
                    <a:pt x="98912" y="5573"/>
                  </a:lnTo>
                  <a:lnTo>
                    <a:pt x="81356" y="833"/>
                  </a:lnTo>
                  <a:lnTo>
                    <a:pt x="69030" y="0"/>
                  </a:lnTo>
                  <a:close/>
                </a:path>
                <a:path w="141779" h="170502">
                  <a:moveTo>
                    <a:pt x="132577" y="27036"/>
                  </a:moveTo>
                  <a:lnTo>
                    <a:pt x="75527" y="27036"/>
                  </a:lnTo>
                  <a:lnTo>
                    <a:pt x="93815" y="31608"/>
                  </a:lnTo>
                  <a:lnTo>
                    <a:pt x="100165" y="35037"/>
                  </a:lnTo>
                  <a:lnTo>
                    <a:pt x="103848" y="39736"/>
                  </a:lnTo>
                  <a:lnTo>
                    <a:pt x="107404" y="44435"/>
                  </a:lnTo>
                  <a:lnTo>
                    <a:pt x="108928" y="51039"/>
                  </a:lnTo>
                  <a:lnTo>
                    <a:pt x="108293" y="59548"/>
                  </a:lnTo>
                  <a:lnTo>
                    <a:pt x="141779" y="58408"/>
                  </a:lnTo>
                  <a:lnTo>
                    <a:pt x="141194" y="46844"/>
                  </a:lnTo>
                  <a:lnTo>
                    <a:pt x="137451" y="35182"/>
                  </a:lnTo>
                  <a:lnTo>
                    <a:pt x="132577" y="270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16" name="object 36"/>
            <p:cNvSpPr>
              <a:spLocks/>
            </p:cNvSpPr>
            <p:nvPr/>
          </p:nvSpPr>
          <p:spPr bwMode="auto">
            <a:xfrm>
              <a:off x="5975350" y="2754313"/>
              <a:ext cx="150813" cy="166687"/>
            </a:xfrm>
            <a:custGeom>
              <a:avLst/>
              <a:gdLst>
                <a:gd name="T0" fmla="*/ 39113 w 150976"/>
                <a:gd name="T1" fmla="*/ 0 h 166750"/>
                <a:gd name="T2" fmla="*/ 0 w 150976"/>
                <a:gd name="T3" fmla="*/ 158030 h 166750"/>
                <a:gd name="T4" fmla="*/ 31717 w 150976"/>
                <a:gd name="T5" fmla="*/ 165994 h 166750"/>
                <a:gd name="T6" fmla="*/ 46384 w 150976"/>
                <a:gd name="T7" fmla="*/ 106327 h 166750"/>
                <a:gd name="T8" fmla="*/ 130557 w 150976"/>
                <a:gd name="T9" fmla="*/ 106327 h 166750"/>
                <a:gd name="T10" fmla="*/ 140567 w 150976"/>
                <a:gd name="T11" fmla="*/ 95233 h 166750"/>
                <a:gd name="T12" fmla="*/ 143500 w 150976"/>
                <a:gd name="T13" fmla="*/ 87796 h 166750"/>
                <a:gd name="T14" fmla="*/ 95431 w 150976"/>
                <a:gd name="T15" fmla="*/ 87796 h 166750"/>
                <a:gd name="T16" fmla="*/ 85601 w 150976"/>
                <a:gd name="T17" fmla="*/ 87071 h 166750"/>
                <a:gd name="T18" fmla="*/ 70329 w 150976"/>
                <a:gd name="T19" fmla="*/ 83816 h 166750"/>
                <a:gd name="T20" fmla="*/ 53029 w 150976"/>
                <a:gd name="T21" fmla="*/ 79523 h 166750"/>
                <a:gd name="T22" fmla="*/ 64186 w 150976"/>
                <a:gd name="T23" fmla="*/ 34642 h 166750"/>
                <a:gd name="T24" fmla="*/ 138533 w 150976"/>
                <a:gd name="T25" fmla="*/ 34642 h 166750"/>
                <a:gd name="T26" fmla="*/ 136611 w 150976"/>
                <a:gd name="T27" fmla="*/ 31960 h 166750"/>
                <a:gd name="T28" fmla="*/ 126423 w 150976"/>
                <a:gd name="T29" fmla="*/ 24224 h 166750"/>
                <a:gd name="T30" fmla="*/ 118536 w 150976"/>
                <a:gd name="T31" fmla="*/ 20955 h 166750"/>
                <a:gd name="T32" fmla="*/ 106374 w 150976"/>
                <a:gd name="T33" fmla="*/ 17142 h 166750"/>
                <a:gd name="T34" fmla="*/ 89887 w 150976"/>
                <a:gd name="T35" fmla="*/ 12767 h 166750"/>
                <a:gd name="T36" fmla="*/ 39113 w 150976"/>
                <a:gd name="T37" fmla="*/ 0 h 166750"/>
                <a:gd name="T38" fmla="*/ 130557 w 150976"/>
                <a:gd name="T39" fmla="*/ 106327 h 166750"/>
                <a:gd name="T40" fmla="*/ 46384 w 150976"/>
                <a:gd name="T41" fmla="*/ 106327 h 166750"/>
                <a:gd name="T42" fmla="*/ 77582 w 150976"/>
                <a:gd name="T43" fmla="*/ 114036 h 166750"/>
                <a:gd name="T44" fmla="*/ 90318 w 150976"/>
                <a:gd name="T45" fmla="*/ 116481 h 166750"/>
                <a:gd name="T46" fmla="*/ 100415 w 150976"/>
                <a:gd name="T47" fmla="*/ 117574 h 166750"/>
                <a:gd name="T48" fmla="*/ 106309 w 150976"/>
                <a:gd name="T49" fmla="*/ 117698 h 166750"/>
                <a:gd name="T50" fmla="*/ 112325 w 150976"/>
                <a:gd name="T51" fmla="*/ 116566 h 166750"/>
                <a:gd name="T52" fmla="*/ 121141 w 150976"/>
                <a:gd name="T53" fmla="*/ 113129 h 166750"/>
                <a:gd name="T54" fmla="*/ 129679 w 150976"/>
                <a:gd name="T55" fmla="*/ 107291 h 166750"/>
                <a:gd name="T56" fmla="*/ 130557 w 150976"/>
                <a:gd name="T57" fmla="*/ 106327 h 166750"/>
                <a:gd name="T58" fmla="*/ 138533 w 150976"/>
                <a:gd name="T59" fmla="*/ 34642 h 166750"/>
                <a:gd name="T60" fmla="*/ 64186 w 150976"/>
                <a:gd name="T61" fmla="*/ 34642 h 166750"/>
                <a:gd name="T62" fmla="*/ 79480 w 150976"/>
                <a:gd name="T63" fmla="*/ 38555 h 166750"/>
                <a:gd name="T64" fmla="*/ 90890 w 150976"/>
                <a:gd name="T65" fmla="*/ 41337 h 166750"/>
                <a:gd name="T66" fmla="*/ 98286 w 150976"/>
                <a:gd name="T67" fmla="*/ 43614 h 166750"/>
                <a:gd name="T68" fmla="*/ 115837 w 150976"/>
                <a:gd name="T69" fmla="*/ 65232 h 166750"/>
                <a:gd name="T70" fmla="*/ 113329 w 150976"/>
                <a:gd name="T71" fmla="*/ 75725 h 166750"/>
                <a:gd name="T72" fmla="*/ 111074 w 150976"/>
                <a:gd name="T73" fmla="*/ 79523 h 166750"/>
                <a:gd name="T74" fmla="*/ 104554 w 150976"/>
                <a:gd name="T75" fmla="*/ 85341 h 166750"/>
                <a:gd name="T76" fmla="*/ 100667 w 150976"/>
                <a:gd name="T77" fmla="*/ 87107 h 166750"/>
                <a:gd name="T78" fmla="*/ 95431 w 150976"/>
                <a:gd name="T79" fmla="*/ 87796 h 166750"/>
                <a:gd name="T80" fmla="*/ 143500 w 150976"/>
                <a:gd name="T81" fmla="*/ 87796 h 166750"/>
                <a:gd name="T82" fmla="*/ 144849 w 150976"/>
                <a:gd name="T83" fmla="*/ 84369 h 166750"/>
                <a:gd name="T84" fmla="*/ 149032 w 150976"/>
                <a:gd name="T85" fmla="*/ 66710 h 166750"/>
                <a:gd name="T86" fmla="*/ 148109 w 150976"/>
                <a:gd name="T87" fmla="*/ 54706 h 166750"/>
                <a:gd name="T88" fmla="*/ 143983 w 150976"/>
                <a:gd name="T89" fmla="*/ 42240 h 166750"/>
                <a:gd name="T90" fmla="*/ 138533 w 150976"/>
                <a:gd name="T91" fmla="*/ 34642 h 166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976"/>
                <a:gd name="T139" fmla="*/ 0 h 166750"/>
                <a:gd name="T140" fmla="*/ 150976 w 150976"/>
                <a:gd name="T141" fmla="*/ 166750 h 166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976" h="166750">
                  <a:moveTo>
                    <a:pt x="39624" y="0"/>
                  </a:moveTo>
                  <a:lnTo>
                    <a:pt x="0" y="158750"/>
                  </a:lnTo>
                  <a:lnTo>
                    <a:pt x="32131" y="166750"/>
                  </a:lnTo>
                  <a:lnTo>
                    <a:pt x="46989" y="106807"/>
                  </a:lnTo>
                  <a:lnTo>
                    <a:pt x="132260" y="106807"/>
                  </a:lnTo>
                  <a:lnTo>
                    <a:pt x="142401" y="95665"/>
                  </a:lnTo>
                  <a:lnTo>
                    <a:pt x="145372" y="88192"/>
                  </a:lnTo>
                  <a:lnTo>
                    <a:pt x="96675" y="88192"/>
                  </a:lnTo>
                  <a:lnTo>
                    <a:pt x="86719" y="87467"/>
                  </a:lnTo>
                  <a:lnTo>
                    <a:pt x="71247" y="84200"/>
                  </a:lnTo>
                  <a:lnTo>
                    <a:pt x="53721" y="79883"/>
                  </a:lnTo>
                  <a:lnTo>
                    <a:pt x="65024" y="34798"/>
                  </a:lnTo>
                  <a:lnTo>
                    <a:pt x="140341" y="34798"/>
                  </a:lnTo>
                  <a:lnTo>
                    <a:pt x="138393" y="32104"/>
                  </a:lnTo>
                  <a:lnTo>
                    <a:pt x="128073" y="24332"/>
                  </a:lnTo>
                  <a:lnTo>
                    <a:pt x="120083" y="21051"/>
                  </a:lnTo>
                  <a:lnTo>
                    <a:pt x="107761" y="17216"/>
                  </a:lnTo>
                  <a:lnTo>
                    <a:pt x="91059" y="12827"/>
                  </a:lnTo>
                  <a:lnTo>
                    <a:pt x="39624" y="0"/>
                  </a:lnTo>
                  <a:close/>
                </a:path>
                <a:path w="150976" h="166750">
                  <a:moveTo>
                    <a:pt x="132260" y="106807"/>
                  </a:moveTo>
                  <a:lnTo>
                    <a:pt x="46989" y="106807"/>
                  </a:lnTo>
                  <a:lnTo>
                    <a:pt x="78594" y="114552"/>
                  </a:lnTo>
                  <a:lnTo>
                    <a:pt x="91497" y="117009"/>
                  </a:lnTo>
                  <a:lnTo>
                    <a:pt x="101726" y="118110"/>
                  </a:lnTo>
                  <a:lnTo>
                    <a:pt x="107696" y="118237"/>
                  </a:lnTo>
                  <a:lnTo>
                    <a:pt x="113791" y="117094"/>
                  </a:lnTo>
                  <a:lnTo>
                    <a:pt x="122720" y="113645"/>
                  </a:lnTo>
                  <a:lnTo>
                    <a:pt x="131371" y="107783"/>
                  </a:lnTo>
                  <a:lnTo>
                    <a:pt x="132260" y="106807"/>
                  </a:lnTo>
                  <a:close/>
                </a:path>
                <a:path w="150976" h="166750">
                  <a:moveTo>
                    <a:pt x="140341" y="34798"/>
                  </a:moveTo>
                  <a:lnTo>
                    <a:pt x="65024" y="34798"/>
                  </a:lnTo>
                  <a:lnTo>
                    <a:pt x="80517" y="38735"/>
                  </a:lnTo>
                  <a:lnTo>
                    <a:pt x="92075" y="41529"/>
                  </a:lnTo>
                  <a:lnTo>
                    <a:pt x="99567" y="43815"/>
                  </a:lnTo>
                  <a:lnTo>
                    <a:pt x="117348" y="65532"/>
                  </a:lnTo>
                  <a:lnTo>
                    <a:pt x="114808" y="76073"/>
                  </a:lnTo>
                  <a:lnTo>
                    <a:pt x="112522" y="79883"/>
                  </a:lnTo>
                  <a:lnTo>
                    <a:pt x="105917" y="85725"/>
                  </a:lnTo>
                  <a:lnTo>
                    <a:pt x="101981" y="87503"/>
                  </a:lnTo>
                  <a:lnTo>
                    <a:pt x="96675" y="88192"/>
                  </a:lnTo>
                  <a:lnTo>
                    <a:pt x="145372" y="88192"/>
                  </a:lnTo>
                  <a:lnTo>
                    <a:pt x="146739" y="84753"/>
                  </a:lnTo>
                  <a:lnTo>
                    <a:pt x="150976" y="67010"/>
                  </a:lnTo>
                  <a:lnTo>
                    <a:pt x="150041" y="54958"/>
                  </a:lnTo>
                  <a:lnTo>
                    <a:pt x="145861" y="42432"/>
                  </a:lnTo>
                  <a:lnTo>
                    <a:pt x="140341"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sp>
          <p:nvSpPr>
            <p:cNvPr id="16417" name="object 37"/>
            <p:cNvSpPr>
              <a:spLocks/>
            </p:cNvSpPr>
            <p:nvPr/>
          </p:nvSpPr>
          <p:spPr bwMode="auto">
            <a:xfrm>
              <a:off x="6238875" y="2832100"/>
              <a:ext cx="158750" cy="182563"/>
            </a:xfrm>
            <a:custGeom>
              <a:avLst/>
              <a:gdLst>
                <a:gd name="T0" fmla="*/ 143543 w 159385"/>
                <a:gd name="T1" fmla="*/ 114744 h 183134"/>
                <a:gd name="T2" fmla="*/ 53508 w 159385"/>
                <a:gd name="T3" fmla="*/ 114744 h 183134"/>
                <a:gd name="T4" fmla="*/ 114038 w 159385"/>
                <a:gd name="T5" fmla="*/ 129913 h 183134"/>
                <a:gd name="T6" fmla="*/ 118639 w 159385"/>
                <a:gd name="T7" fmla="*/ 168080 h 183134"/>
                <a:gd name="T8" fmla="*/ 151930 w 159385"/>
                <a:gd name="T9" fmla="*/ 176399 h 183134"/>
                <a:gd name="T10" fmla="*/ 143543 w 159385"/>
                <a:gd name="T11" fmla="*/ 114744 h 183134"/>
                <a:gd name="T12" fmla="*/ 96727 w 159385"/>
                <a:gd name="T13" fmla="*/ 0 h 183134"/>
                <a:gd name="T14" fmla="*/ 0 w 159385"/>
                <a:gd name="T15" fmla="*/ 138109 h 183134"/>
                <a:gd name="T16" fmla="*/ 32444 w 159385"/>
                <a:gd name="T17" fmla="*/ 146304 h 183134"/>
                <a:gd name="T18" fmla="*/ 53508 w 159385"/>
                <a:gd name="T19" fmla="*/ 114744 h 183134"/>
                <a:gd name="T20" fmla="*/ 143543 w 159385"/>
                <a:gd name="T21" fmla="*/ 114744 h 183134"/>
                <a:gd name="T22" fmla="*/ 141778 w 159385"/>
                <a:gd name="T23" fmla="*/ 101781 h 183134"/>
                <a:gd name="T24" fmla="*/ 110527 w 159385"/>
                <a:gd name="T25" fmla="*/ 101781 h 183134"/>
                <a:gd name="T26" fmla="*/ 69247 w 159385"/>
                <a:gd name="T27" fmla="*/ 91257 h 183134"/>
                <a:gd name="T28" fmla="*/ 103747 w 159385"/>
                <a:gd name="T29" fmla="*/ 39757 h 183134"/>
                <a:gd name="T30" fmla="*/ 133342 w 159385"/>
                <a:gd name="T31" fmla="*/ 39757 h 183134"/>
                <a:gd name="T32" fmla="*/ 129050 w 159385"/>
                <a:gd name="T33" fmla="*/ 8196 h 183134"/>
                <a:gd name="T34" fmla="*/ 96727 w 159385"/>
                <a:gd name="T35" fmla="*/ 0 h 183134"/>
                <a:gd name="T36" fmla="*/ 133342 w 159385"/>
                <a:gd name="T37" fmla="*/ 39757 h 183134"/>
                <a:gd name="T38" fmla="*/ 103747 w 159385"/>
                <a:gd name="T39" fmla="*/ 39757 h 183134"/>
                <a:gd name="T40" fmla="*/ 110527 w 159385"/>
                <a:gd name="T41" fmla="*/ 101781 h 183134"/>
                <a:gd name="T42" fmla="*/ 141778 w 159385"/>
                <a:gd name="T43" fmla="*/ 101781 h 183134"/>
                <a:gd name="T44" fmla="*/ 133342 w 159385"/>
                <a:gd name="T45" fmla="*/ 39757 h 183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385"/>
                <a:gd name="T70" fmla="*/ 0 h 183134"/>
                <a:gd name="T71" fmla="*/ 159385 w 159385"/>
                <a:gd name="T72" fmla="*/ 183134 h 183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385" h="183134">
                  <a:moveTo>
                    <a:pt x="150586" y="119125"/>
                  </a:moveTo>
                  <a:lnTo>
                    <a:pt x="56134" y="119125"/>
                  </a:lnTo>
                  <a:lnTo>
                    <a:pt x="119634" y="134874"/>
                  </a:lnTo>
                  <a:lnTo>
                    <a:pt x="124460" y="174498"/>
                  </a:lnTo>
                  <a:lnTo>
                    <a:pt x="159385" y="183134"/>
                  </a:lnTo>
                  <a:lnTo>
                    <a:pt x="150586" y="119125"/>
                  </a:lnTo>
                  <a:close/>
                </a:path>
                <a:path w="159385" h="183134">
                  <a:moveTo>
                    <a:pt x="101473" y="0"/>
                  </a:moveTo>
                  <a:lnTo>
                    <a:pt x="0" y="143383"/>
                  </a:lnTo>
                  <a:lnTo>
                    <a:pt x="34036" y="151891"/>
                  </a:lnTo>
                  <a:lnTo>
                    <a:pt x="56134" y="119125"/>
                  </a:lnTo>
                  <a:lnTo>
                    <a:pt x="150586" y="119125"/>
                  </a:lnTo>
                  <a:lnTo>
                    <a:pt x="148736" y="105663"/>
                  </a:lnTo>
                  <a:lnTo>
                    <a:pt x="115950" y="105663"/>
                  </a:lnTo>
                  <a:lnTo>
                    <a:pt x="72644" y="94741"/>
                  </a:lnTo>
                  <a:lnTo>
                    <a:pt x="108838" y="41275"/>
                  </a:lnTo>
                  <a:lnTo>
                    <a:pt x="139885" y="41275"/>
                  </a:lnTo>
                  <a:lnTo>
                    <a:pt x="135382" y="8509"/>
                  </a:lnTo>
                  <a:lnTo>
                    <a:pt x="101473" y="0"/>
                  </a:lnTo>
                  <a:close/>
                </a:path>
                <a:path w="159385" h="183134">
                  <a:moveTo>
                    <a:pt x="139885" y="41275"/>
                  </a:moveTo>
                  <a:lnTo>
                    <a:pt x="108838" y="41275"/>
                  </a:lnTo>
                  <a:lnTo>
                    <a:pt x="115950" y="105663"/>
                  </a:lnTo>
                  <a:lnTo>
                    <a:pt x="148736" y="105663"/>
                  </a:lnTo>
                  <a:lnTo>
                    <a:pt x="139885" y="412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dirty="0"/>
            </a:p>
          </p:txBody>
        </p:sp>
        <p:grpSp>
          <p:nvGrpSpPr>
            <p:cNvPr id="16418" name="Group 45"/>
            <p:cNvGrpSpPr>
              <a:grpSpLocks/>
            </p:cNvGrpSpPr>
            <p:nvPr/>
          </p:nvGrpSpPr>
          <p:grpSpPr bwMode="auto">
            <a:xfrm rot="1981540">
              <a:off x="3059832" y="3933056"/>
              <a:ext cx="781050" cy="738188"/>
              <a:chOff x="4876800" y="2876550"/>
              <a:chExt cx="781050" cy="738188"/>
            </a:xfrm>
          </p:grpSpPr>
          <p:sp>
            <p:nvSpPr>
              <p:cNvPr id="16423" name="object 16"/>
              <p:cNvSpPr>
                <a:spLocks/>
              </p:cNvSpPr>
              <p:nvPr/>
            </p:nvSpPr>
            <p:spPr bwMode="auto">
              <a:xfrm>
                <a:off x="4883150" y="2882900"/>
                <a:ext cx="768350" cy="730250"/>
              </a:xfrm>
              <a:custGeom>
                <a:avLst/>
                <a:gdLst>
                  <a:gd name="T0" fmla="*/ 0 w 768350"/>
                  <a:gd name="T1" fmla="*/ 365125 h 730250"/>
                  <a:gd name="T2" fmla="*/ 5027 w 768350"/>
                  <a:gd name="T3" fmla="*/ 305894 h 730250"/>
                  <a:gd name="T4" fmla="*/ 19581 w 768350"/>
                  <a:gd name="T5" fmla="*/ 249708 h 730250"/>
                  <a:gd name="T6" fmla="*/ 42872 w 768350"/>
                  <a:gd name="T7" fmla="*/ 197318 h 730250"/>
                  <a:gd name="T8" fmla="*/ 74111 w 768350"/>
                  <a:gd name="T9" fmla="*/ 149476 h 730250"/>
                  <a:gd name="T10" fmla="*/ 112506 w 768350"/>
                  <a:gd name="T11" fmla="*/ 106934 h 730250"/>
                  <a:gd name="T12" fmla="*/ 157267 w 768350"/>
                  <a:gd name="T13" fmla="*/ 70441 h 730250"/>
                  <a:gd name="T14" fmla="*/ 207605 w 768350"/>
                  <a:gd name="T15" fmla="*/ 40750 h 730250"/>
                  <a:gd name="T16" fmla="*/ 262729 w 768350"/>
                  <a:gd name="T17" fmla="*/ 18612 h 730250"/>
                  <a:gd name="T18" fmla="*/ 321849 w 768350"/>
                  <a:gd name="T19" fmla="*/ 4778 h 730250"/>
                  <a:gd name="T20" fmla="*/ 384175 w 768350"/>
                  <a:gd name="T21" fmla="*/ 0 h 730250"/>
                  <a:gd name="T22" fmla="*/ 415689 w 768350"/>
                  <a:gd name="T23" fmla="*/ 1210 h 730250"/>
                  <a:gd name="T24" fmla="*/ 446500 w 768350"/>
                  <a:gd name="T25" fmla="*/ 4778 h 730250"/>
                  <a:gd name="T26" fmla="*/ 505620 w 768350"/>
                  <a:gd name="T27" fmla="*/ 18612 h 730250"/>
                  <a:gd name="T28" fmla="*/ 560744 w 768350"/>
                  <a:gd name="T29" fmla="*/ 40750 h 730250"/>
                  <a:gd name="T30" fmla="*/ 611082 w 768350"/>
                  <a:gd name="T31" fmla="*/ 70441 h 730250"/>
                  <a:gd name="T32" fmla="*/ 655843 w 768350"/>
                  <a:gd name="T33" fmla="*/ 106934 h 730250"/>
                  <a:gd name="T34" fmla="*/ 694238 w 768350"/>
                  <a:gd name="T35" fmla="*/ 149476 h 730250"/>
                  <a:gd name="T36" fmla="*/ 725477 w 768350"/>
                  <a:gd name="T37" fmla="*/ 197318 h 730250"/>
                  <a:gd name="T38" fmla="*/ 748768 w 768350"/>
                  <a:gd name="T39" fmla="*/ 249708 h 730250"/>
                  <a:gd name="T40" fmla="*/ 763322 w 768350"/>
                  <a:gd name="T41" fmla="*/ 305894 h 730250"/>
                  <a:gd name="T42" fmla="*/ 768350 w 768350"/>
                  <a:gd name="T43" fmla="*/ 365125 h 730250"/>
                  <a:gd name="T44" fmla="*/ 767076 w 768350"/>
                  <a:gd name="T45" fmla="*/ 395074 h 730250"/>
                  <a:gd name="T46" fmla="*/ 763322 w 768350"/>
                  <a:gd name="T47" fmla="*/ 424355 h 730250"/>
                  <a:gd name="T48" fmla="*/ 748768 w 768350"/>
                  <a:gd name="T49" fmla="*/ 480541 h 730250"/>
                  <a:gd name="T50" fmla="*/ 725477 w 768350"/>
                  <a:gd name="T51" fmla="*/ 532931 h 730250"/>
                  <a:gd name="T52" fmla="*/ 694238 w 768350"/>
                  <a:gd name="T53" fmla="*/ 580773 h 730250"/>
                  <a:gd name="T54" fmla="*/ 655843 w 768350"/>
                  <a:gd name="T55" fmla="*/ 623315 h 730250"/>
                  <a:gd name="T56" fmla="*/ 611082 w 768350"/>
                  <a:gd name="T57" fmla="*/ 659808 h 730250"/>
                  <a:gd name="T58" fmla="*/ 560744 w 768350"/>
                  <a:gd name="T59" fmla="*/ 689499 h 730250"/>
                  <a:gd name="T60" fmla="*/ 505620 w 768350"/>
                  <a:gd name="T61" fmla="*/ 711637 h 730250"/>
                  <a:gd name="T62" fmla="*/ 446500 w 768350"/>
                  <a:gd name="T63" fmla="*/ 725471 h 730250"/>
                  <a:gd name="T64" fmla="*/ 384175 w 768350"/>
                  <a:gd name="T65" fmla="*/ 730250 h 730250"/>
                  <a:gd name="T66" fmla="*/ 352660 w 768350"/>
                  <a:gd name="T67" fmla="*/ 729039 h 730250"/>
                  <a:gd name="T68" fmla="*/ 321849 w 768350"/>
                  <a:gd name="T69" fmla="*/ 725471 h 730250"/>
                  <a:gd name="T70" fmla="*/ 262729 w 768350"/>
                  <a:gd name="T71" fmla="*/ 711637 h 730250"/>
                  <a:gd name="T72" fmla="*/ 207605 w 768350"/>
                  <a:gd name="T73" fmla="*/ 689499 h 730250"/>
                  <a:gd name="T74" fmla="*/ 157267 w 768350"/>
                  <a:gd name="T75" fmla="*/ 659808 h 730250"/>
                  <a:gd name="T76" fmla="*/ 112506 w 768350"/>
                  <a:gd name="T77" fmla="*/ 623315 h 730250"/>
                  <a:gd name="T78" fmla="*/ 74111 w 768350"/>
                  <a:gd name="T79" fmla="*/ 580773 h 730250"/>
                  <a:gd name="T80" fmla="*/ 42872 w 768350"/>
                  <a:gd name="T81" fmla="*/ 532931 h 730250"/>
                  <a:gd name="T82" fmla="*/ 19581 w 768350"/>
                  <a:gd name="T83" fmla="*/ 480541 h 730250"/>
                  <a:gd name="T84" fmla="*/ 5027 w 768350"/>
                  <a:gd name="T85" fmla="*/ 424355 h 730250"/>
                  <a:gd name="T86" fmla="*/ 0 w 768350"/>
                  <a:gd name="T87" fmla="*/ 365125 h 730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8350"/>
                  <a:gd name="T133" fmla="*/ 0 h 730250"/>
                  <a:gd name="T134" fmla="*/ 768350 w 768350"/>
                  <a:gd name="T135" fmla="*/ 730250 h 730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8350" h="730250">
                    <a:moveTo>
                      <a:pt x="0" y="365125"/>
                    </a:moveTo>
                    <a:lnTo>
                      <a:pt x="5027" y="305894"/>
                    </a:lnTo>
                    <a:lnTo>
                      <a:pt x="19581" y="249708"/>
                    </a:lnTo>
                    <a:lnTo>
                      <a:pt x="42872" y="197318"/>
                    </a:lnTo>
                    <a:lnTo>
                      <a:pt x="74111" y="149476"/>
                    </a:lnTo>
                    <a:lnTo>
                      <a:pt x="112506" y="106934"/>
                    </a:lnTo>
                    <a:lnTo>
                      <a:pt x="157267" y="70441"/>
                    </a:lnTo>
                    <a:lnTo>
                      <a:pt x="207605" y="40750"/>
                    </a:lnTo>
                    <a:lnTo>
                      <a:pt x="262729" y="18612"/>
                    </a:lnTo>
                    <a:lnTo>
                      <a:pt x="321849" y="4778"/>
                    </a:lnTo>
                    <a:lnTo>
                      <a:pt x="384175" y="0"/>
                    </a:lnTo>
                    <a:lnTo>
                      <a:pt x="415689" y="1210"/>
                    </a:lnTo>
                    <a:lnTo>
                      <a:pt x="446500" y="4778"/>
                    </a:lnTo>
                    <a:lnTo>
                      <a:pt x="505620" y="18612"/>
                    </a:lnTo>
                    <a:lnTo>
                      <a:pt x="560744" y="40750"/>
                    </a:lnTo>
                    <a:lnTo>
                      <a:pt x="611082" y="70441"/>
                    </a:lnTo>
                    <a:lnTo>
                      <a:pt x="655843" y="106934"/>
                    </a:lnTo>
                    <a:lnTo>
                      <a:pt x="694238" y="149476"/>
                    </a:lnTo>
                    <a:lnTo>
                      <a:pt x="725477" y="197318"/>
                    </a:lnTo>
                    <a:lnTo>
                      <a:pt x="748768" y="249708"/>
                    </a:lnTo>
                    <a:lnTo>
                      <a:pt x="763322" y="305894"/>
                    </a:lnTo>
                    <a:lnTo>
                      <a:pt x="768350" y="365125"/>
                    </a:lnTo>
                    <a:lnTo>
                      <a:pt x="767076" y="395074"/>
                    </a:lnTo>
                    <a:lnTo>
                      <a:pt x="763322" y="424355"/>
                    </a:lnTo>
                    <a:lnTo>
                      <a:pt x="748768" y="480541"/>
                    </a:lnTo>
                    <a:lnTo>
                      <a:pt x="725477" y="532931"/>
                    </a:lnTo>
                    <a:lnTo>
                      <a:pt x="694238" y="580773"/>
                    </a:lnTo>
                    <a:lnTo>
                      <a:pt x="655843" y="623315"/>
                    </a:lnTo>
                    <a:lnTo>
                      <a:pt x="611082" y="659808"/>
                    </a:lnTo>
                    <a:lnTo>
                      <a:pt x="560744" y="689499"/>
                    </a:lnTo>
                    <a:lnTo>
                      <a:pt x="505620" y="711637"/>
                    </a:lnTo>
                    <a:lnTo>
                      <a:pt x="446500" y="725471"/>
                    </a:lnTo>
                    <a:lnTo>
                      <a:pt x="384175" y="730250"/>
                    </a:lnTo>
                    <a:lnTo>
                      <a:pt x="352660" y="729039"/>
                    </a:lnTo>
                    <a:lnTo>
                      <a:pt x="321849" y="725471"/>
                    </a:lnTo>
                    <a:lnTo>
                      <a:pt x="262729" y="711637"/>
                    </a:lnTo>
                    <a:lnTo>
                      <a:pt x="207605" y="689499"/>
                    </a:lnTo>
                    <a:lnTo>
                      <a:pt x="157267" y="659808"/>
                    </a:lnTo>
                    <a:lnTo>
                      <a:pt x="112506" y="623315"/>
                    </a:lnTo>
                    <a:lnTo>
                      <a:pt x="74111" y="580773"/>
                    </a:lnTo>
                    <a:lnTo>
                      <a:pt x="42872" y="532931"/>
                    </a:lnTo>
                    <a:lnTo>
                      <a:pt x="19581" y="480541"/>
                    </a:lnTo>
                    <a:lnTo>
                      <a:pt x="5027" y="424355"/>
                    </a:lnTo>
                    <a:lnTo>
                      <a:pt x="0" y="36512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24" name="object 17"/>
              <p:cNvSpPr>
                <a:spLocks/>
              </p:cNvSpPr>
              <p:nvPr/>
            </p:nvSpPr>
            <p:spPr bwMode="auto">
              <a:xfrm>
                <a:off x="4876800" y="3248025"/>
                <a:ext cx="781050" cy="0"/>
              </a:xfrm>
              <a:custGeom>
                <a:avLst/>
                <a:gdLst>
                  <a:gd name="T0" fmla="*/ 0 w 781050"/>
                  <a:gd name="T1" fmla="*/ 781050 w 781050"/>
                  <a:gd name="T2" fmla="*/ 0 60000 65536"/>
                  <a:gd name="T3" fmla="*/ 0 60000 65536"/>
                  <a:gd name="T4" fmla="*/ 0 w 781050"/>
                  <a:gd name="T5" fmla="*/ 781050 w 781050"/>
                </a:gdLst>
                <a:ahLst/>
                <a:cxnLst>
                  <a:cxn ang="T2">
                    <a:pos x="T0" y="0"/>
                  </a:cxn>
                  <a:cxn ang="T3">
                    <a:pos x="T1" y="0"/>
                  </a:cxn>
                </a:cxnLst>
                <a:rect l="T4" t="0" r="T5" b="0"/>
                <a:pathLst>
                  <a:path w="781050">
                    <a:moveTo>
                      <a:pt x="0" y="0"/>
                    </a:moveTo>
                    <a:lnTo>
                      <a:pt x="78105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25" name="object 18"/>
              <p:cNvSpPr>
                <a:spLocks/>
              </p:cNvSpPr>
              <p:nvPr/>
            </p:nvSpPr>
            <p:spPr bwMode="auto">
              <a:xfrm>
                <a:off x="5267325" y="2876550"/>
                <a:ext cx="0" cy="738188"/>
              </a:xfrm>
              <a:custGeom>
                <a:avLst/>
                <a:gdLst>
                  <a:gd name="T0" fmla="*/ 0 h 738251"/>
                  <a:gd name="T1" fmla="*/ 737495 h 738251"/>
                  <a:gd name="T2" fmla="*/ 0 60000 65536"/>
                  <a:gd name="T3" fmla="*/ 0 60000 65536"/>
                  <a:gd name="T4" fmla="*/ 0 h 738251"/>
                  <a:gd name="T5" fmla="*/ 738251 h 738251"/>
                </a:gdLst>
                <a:ahLst/>
                <a:cxnLst>
                  <a:cxn ang="T2">
                    <a:pos x="0" y="T0"/>
                  </a:cxn>
                  <a:cxn ang="T3">
                    <a:pos x="0" y="T1"/>
                  </a:cxn>
                </a:cxnLst>
                <a:rect l="0" t="T4" r="0" b="T5"/>
                <a:pathLst>
                  <a:path h="738251">
                    <a:moveTo>
                      <a:pt x="0" y="0"/>
                    </a:moveTo>
                    <a:lnTo>
                      <a:pt x="0" y="73825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6426" name="object 19"/>
              <p:cNvSpPr txBox="1">
                <a:spLocks noChangeArrowheads="1"/>
              </p:cNvSpPr>
              <p:nvPr/>
            </p:nvSpPr>
            <p:spPr bwMode="auto">
              <a:xfrm>
                <a:off x="5057775" y="2970213"/>
                <a:ext cx="4826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800" b="1" dirty="0">
                    <a:cs typeface="Arial" charset="0"/>
                  </a:rPr>
                  <a:t>A	P</a:t>
                </a:r>
                <a:endParaRPr lang="en-US" sz="1800" dirty="0">
                  <a:cs typeface="Arial" charset="0"/>
                </a:endParaRPr>
              </a:p>
            </p:txBody>
          </p:sp>
          <p:sp>
            <p:nvSpPr>
              <p:cNvPr id="16427" name="object 20"/>
              <p:cNvSpPr txBox="1">
                <a:spLocks noChangeArrowheads="1"/>
              </p:cNvSpPr>
              <p:nvPr/>
            </p:nvSpPr>
            <p:spPr bwMode="auto">
              <a:xfrm>
                <a:off x="5057775" y="3281363"/>
                <a:ext cx="4953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800" b="1" dirty="0">
                    <a:cs typeface="Arial" charset="0"/>
                  </a:rPr>
                  <a:t>S	D</a:t>
                </a:r>
                <a:endParaRPr lang="en-US" sz="1800" dirty="0">
                  <a:cs typeface="Arial" charset="0"/>
                </a:endParaRPr>
              </a:p>
            </p:txBody>
          </p:sp>
        </p:grpSp>
        <p:sp>
          <p:nvSpPr>
            <p:cNvPr id="52" name="Curved Down Arrow 51"/>
            <p:cNvSpPr/>
            <p:nvPr/>
          </p:nvSpPr>
          <p:spPr>
            <a:xfrm rot="20511457">
              <a:off x="1907704" y="4149804"/>
              <a:ext cx="1079538" cy="503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53" name="Curved Down Arrow 52"/>
            <p:cNvSpPr/>
            <p:nvPr/>
          </p:nvSpPr>
          <p:spPr>
            <a:xfrm rot="8645143" flipH="1">
              <a:off x="4168384" y="3832322"/>
              <a:ext cx="1023974" cy="4286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54" name="Curved Down Arrow 53"/>
            <p:cNvSpPr/>
            <p:nvPr/>
          </p:nvSpPr>
          <p:spPr>
            <a:xfrm rot="20511457">
              <a:off x="4550985" y="2505246"/>
              <a:ext cx="1081125" cy="503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55" name="Curved Down Arrow 54"/>
            <p:cNvSpPr/>
            <p:nvPr/>
          </p:nvSpPr>
          <p:spPr>
            <a:xfrm rot="4612491" flipH="1">
              <a:off x="6429902" y="1945656"/>
              <a:ext cx="977845" cy="598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spTree>
    <p:extLst>
      <p:ext uri="{BB962C8B-B14F-4D97-AF65-F5344CB8AC3E}">
        <p14:creationId xmlns:p14="http://schemas.microsoft.com/office/powerpoint/2010/main" val="426733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07049"/>
          </a:xfrm>
        </p:spPr>
        <p:txBody>
          <a:bodyPr>
            <a:normAutofit/>
          </a:bodyPr>
          <a:lstStyle/>
          <a:p>
            <a:pPr algn="l"/>
            <a:r>
              <a:rPr lang="en-GB" sz="3200" b="1" dirty="0">
                <a:solidFill>
                  <a:schemeClr val="tx2">
                    <a:lumMod val="75000"/>
                  </a:schemeClr>
                </a:solidFill>
                <a:latin typeface="Arial" panose="020B0604020202020204" pitchFamily="34" charset="0"/>
                <a:cs typeface="Arial" panose="020B0604020202020204" pitchFamily="34" charset="0"/>
              </a:rPr>
              <a:t>What did our PDSA testing reveal?</a:t>
            </a:r>
            <a:endParaRPr lang="en-GB" sz="3200" dirty="0">
              <a:solidFill>
                <a:schemeClr val="tx2">
                  <a:lumMod val="75000"/>
                </a:schemeClr>
              </a:solidFill>
            </a:endParaRPr>
          </a:p>
        </p:txBody>
      </p:sp>
      <p:sp>
        <p:nvSpPr>
          <p:cNvPr id="3" name="Content Placeholder 2"/>
          <p:cNvSpPr>
            <a:spLocks noGrp="1"/>
          </p:cNvSpPr>
          <p:nvPr>
            <p:ph idx="1"/>
          </p:nvPr>
        </p:nvSpPr>
        <p:spPr>
          <a:xfrm>
            <a:off x="609600" y="1181687"/>
            <a:ext cx="10972800" cy="4944478"/>
          </a:xfrm>
        </p:spPr>
        <p:txBody>
          <a:bodyPr>
            <a:normAutofit fontScale="92500" lnSpcReduction="20000"/>
          </a:bodyPr>
          <a:lstStyle/>
          <a:p>
            <a:pPr marL="0" indent="0">
              <a:buNone/>
            </a:pPr>
            <a:endParaRPr lang="en-GB" b="1" dirty="0">
              <a:solidFill>
                <a:schemeClr val="tx2">
                  <a:lumMod val="75000"/>
                </a:schemeClr>
              </a:solidFill>
            </a:endParaRPr>
          </a:p>
          <a:p>
            <a:pPr marL="0" indent="0">
              <a:buNone/>
            </a:pPr>
            <a:r>
              <a:rPr lang="en-GB" sz="3000" b="1" dirty="0">
                <a:solidFill>
                  <a:schemeClr val="tx2">
                    <a:lumMod val="75000"/>
                  </a:schemeClr>
                </a:solidFill>
                <a:latin typeface="Arial" panose="020B0604020202020204" pitchFamily="34" charset="0"/>
                <a:cs typeface="Arial" panose="020B0604020202020204" pitchFamily="34" charset="0"/>
              </a:rPr>
              <a:t>Referral process tests</a:t>
            </a:r>
          </a:p>
          <a:p>
            <a:r>
              <a:rPr lang="en-GB" sz="3000" dirty="0">
                <a:solidFill>
                  <a:schemeClr val="tx2">
                    <a:lumMod val="75000"/>
                  </a:schemeClr>
                </a:solidFill>
                <a:latin typeface="Arial" panose="020B0604020202020204" pitchFamily="34" charset="0"/>
                <a:cs typeface="Arial" panose="020B0604020202020204" pitchFamily="34" charset="0"/>
              </a:rPr>
              <a:t>First seizure pathway/ EPR referral form/ guidance - all took </a:t>
            </a:r>
          </a:p>
          <a:p>
            <a:pPr marL="0" indent="0">
              <a:buNone/>
            </a:pPr>
            <a:r>
              <a:rPr lang="en-GB" sz="3000" dirty="0">
                <a:solidFill>
                  <a:schemeClr val="tx2">
                    <a:lumMod val="75000"/>
                  </a:schemeClr>
                </a:solidFill>
                <a:latin typeface="Arial" panose="020B0604020202020204" pitchFamily="34" charset="0"/>
                <a:cs typeface="Arial" panose="020B0604020202020204" pitchFamily="34" charset="0"/>
              </a:rPr>
              <a:t>longer than expected </a:t>
            </a:r>
          </a:p>
          <a:p>
            <a:r>
              <a:rPr lang="en-GB" sz="3000" dirty="0">
                <a:solidFill>
                  <a:schemeClr val="tx2">
                    <a:lumMod val="75000"/>
                  </a:schemeClr>
                </a:solidFill>
                <a:latin typeface="Arial" panose="020B0604020202020204" pitchFamily="34" charset="0"/>
                <a:cs typeface="Arial" panose="020B0604020202020204" pitchFamily="34" charset="0"/>
              </a:rPr>
              <a:t>Education sessions time consuming</a:t>
            </a:r>
          </a:p>
          <a:p>
            <a:pPr marL="0" indent="0">
              <a:buNone/>
            </a:pPr>
            <a:endParaRPr lang="en-GB" sz="30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sz="3000" b="1" dirty="0">
                <a:solidFill>
                  <a:schemeClr val="tx2">
                    <a:lumMod val="75000"/>
                  </a:schemeClr>
                </a:solidFill>
                <a:latin typeface="Arial" panose="020B0604020202020204" pitchFamily="34" charset="0"/>
                <a:cs typeface="Arial" panose="020B0604020202020204" pitchFamily="34" charset="0"/>
              </a:rPr>
              <a:t>Once up and running, working well!</a:t>
            </a:r>
          </a:p>
          <a:p>
            <a:pPr marL="0" indent="0">
              <a:buNone/>
            </a:pPr>
            <a:r>
              <a:rPr lang="en-GB" sz="3000" b="1" dirty="0">
                <a:solidFill>
                  <a:schemeClr val="tx2">
                    <a:lumMod val="75000"/>
                  </a:schemeClr>
                </a:solidFill>
                <a:latin typeface="Arial" panose="020B0604020202020204" pitchFamily="34" charset="0"/>
                <a:cs typeface="Arial" panose="020B0604020202020204" pitchFamily="34" charset="0"/>
              </a:rPr>
              <a:t>Visual prompts in clinical areas helpful</a:t>
            </a:r>
          </a:p>
          <a:p>
            <a:pPr marL="0" indent="0">
              <a:buNone/>
            </a:pPr>
            <a:endParaRPr lang="en-GB" sz="3000" b="1"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GB" sz="30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dirty="0">
                <a:solidFill>
                  <a:schemeClr val="tx2">
                    <a:lumMod val="75000"/>
                  </a:schemeClr>
                </a:solidFill>
              </a:rPr>
              <a:t> </a:t>
            </a:r>
          </a:p>
        </p:txBody>
      </p:sp>
    </p:spTree>
    <p:extLst>
      <p:ext uri="{BB962C8B-B14F-4D97-AF65-F5344CB8AC3E}">
        <p14:creationId xmlns:p14="http://schemas.microsoft.com/office/powerpoint/2010/main" val="115149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9035"/>
          </a:xfrm>
        </p:spPr>
        <p:txBody>
          <a:bodyPr>
            <a:normAutofit/>
          </a:bodyPr>
          <a:lstStyle/>
          <a:p>
            <a:pPr algn="l"/>
            <a:r>
              <a:rPr lang="en-GB" sz="3600" b="1" dirty="0">
                <a:solidFill>
                  <a:schemeClr val="tx2">
                    <a:lumMod val="75000"/>
                  </a:schemeClr>
                </a:solidFill>
                <a:latin typeface="Arial" panose="020B0604020202020204" pitchFamily="34" charset="0"/>
                <a:cs typeface="Arial" panose="020B0604020202020204" pitchFamily="34" charset="0"/>
              </a:rPr>
              <a:t>What did our PDSA testing reveal?</a:t>
            </a:r>
          </a:p>
        </p:txBody>
      </p:sp>
      <p:sp>
        <p:nvSpPr>
          <p:cNvPr id="3" name="Content Placeholder 2"/>
          <p:cNvSpPr>
            <a:spLocks noGrp="1"/>
          </p:cNvSpPr>
          <p:nvPr>
            <p:ph idx="1"/>
          </p:nvPr>
        </p:nvSpPr>
        <p:spPr>
          <a:xfrm>
            <a:off x="374073" y="1440873"/>
            <a:ext cx="11665527" cy="4685291"/>
          </a:xfrm>
        </p:spPr>
        <p:txBody>
          <a:bodyPr>
            <a:normAutofit/>
          </a:bodyPr>
          <a:lstStyle/>
          <a:p>
            <a:pPr marL="0" indent="0">
              <a:buNone/>
            </a:pPr>
            <a:r>
              <a:rPr lang="en-GB" sz="2800" b="1" dirty="0">
                <a:solidFill>
                  <a:schemeClr val="tx2">
                    <a:lumMod val="75000"/>
                  </a:schemeClr>
                </a:solidFill>
                <a:latin typeface="Arial" panose="020B0604020202020204" pitchFamily="34" charset="0"/>
                <a:cs typeface="Arial" panose="020B0604020202020204" pitchFamily="34" charset="0"/>
              </a:rPr>
              <a:t>Triaging process tests</a:t>
            </a:r>
            <a:endParaRPr lang="en-GB" sz="2800" dirty="0">
              <a:solidFill>
                <a:schemeClr val="tx2">
                  <a:lumMod val="75000"/>
                </a:schemeClr>
              </a:solidFill>
              <a:latin typeface="Arial" panose="020B0604020202020204" pitchFamily="34" charset="0"/>
              <a:cs typeface="Arial" panose="020B0604020202020204" pitchFamily="34" charset="0"/>
            </a:endParaRPr>
          </a:p>
          <a:p>
            <a:r>
              <a:rPr lang="en-GB" sz="2400" dirty="0">
                <a:solidFill>
                  <a:schemeClr val="tx2">
                    <a:lumMod val="75000"/>
                  </a:schemeClr>
                </a:solidFill>
                <a:latin typeface="Arial" panose="020B0604020202020204" pitchFamily="34" charset="0"/>
                <a:cs typeface="Arial" panose="020B0604020202020204" pitchFamily="34" charset="0"/>
              </a:rPr>
              <a:t>Triaging by both Epilepsy Consultants – variation in practice, duplications</a:t>
            </a:r>
            <a:r>
              <a:rPr lang="en-GB" sz="2400" b="1" dirty="0">
                <a:solidFill>
                  <a:schemeClr val="tx2">
                    <a:lumMod val="75000"/>
                  </a:schemeClr>
                </a:solidFill>
                <a:latin typeface="Arial" panose="020B0604020202020204" pitchFamily="34" charset="0"/>
                <a:cs typeface="Arial" panose="020B0604020202020204" pitchFamily="34" charset="0"/>
              </a:rPr>
              <a:t> </a:t>
            </a:r>
          </a:p>
          <a:p>
            <a:r>
              <a:rPr lang="en-GB" sz="2400" dirty="0">
                <a:solidFill>
                  <a:schemeClr val="tx2">
                    <a:lumMod val="75000"/>
                  </a:schemeClr>
                </a:solidFill>
                <a:latin typeface="Arial" panose="020B0604020202020204" pitchFamily="34" charset="0"/>
                <a:cs typeface="Arial" panose="020B0604020202020204" pitchFamily="34" charset="0"/>
              </a:rPr>
              <a:t>One Secretary to deal with Epilepsy referrals – workload too high </a:t>
            </a:r>
          </a:p>
          <a:p>
            <a:r>
              <a:rPr lang="en-GB" sz="2400" dirty="0">
                <a:solidFill>
                  <a:schemeClr val="tx2">
                    <a:lumMod val="75000"/>
                  </a:schemeClr>
                </a:solidFill>
                <a:latin typeface="Arial" panose="020B0604020202020204" pitchFamily="34" charset="0"/>
                <a:cs typeface="Arial" panose="020B0604020202020204" pitchFamily="34" charset="0"/>
              </a:rPr>
              <a:t>Two Secretaries – variation in practice, duplications</a:t>
            </a:r>
          </a:p>
          <a:p>
            <a:endParaRPr lang="en-GB" sz="2000" b="1"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sz="2800" b="1" dirty="0">
                <a:solidFill>
                  <a:schemeClr val="tx2">
                    <a:lumMod val="75000"/>
                  </a:schemeClr>
                </a:solidFill>
                <a:latin typeface="Arial" panose="020B0604020202020204" pitchFamily="34" charset="0"/>
                <a:cs typeface="Arial" panose="020B0604020202020204" pitchFamily="34" charset="0"/>
              </a:rPr>
              <a:t>What worked well?</a:t>
            </a:r>
          </a:p>
          <a:p>
            <a:r>
              <a:rPr lang="en-GB" sz="2000" b="1" dirty="0">
                <a:solidFill>
                  <a:schemeClr val="tx2">
                    <a:lumMod val="75000"/>
                  </a:schemeClr>
                </a:solidFill>
                <a:latin typeface="Arial" panose="020B0604020202020204" pitchFamily="34" charset="0"/>
                <a:cs typeface="Arial" panose="020B0604020202020204" pitchFamily="34" charset="0"/>
              </a:rPr>
              <a:t>One end point for all referrals and record keeping </a:t>
            </a:r>
            <a:r>
              <a:rPr lang="en-GB" sz="2000" dirty="0">
                <a:solidFill>
                  <a:schemeClr val="tx2">
                    <a:lumMod val="75000"/>
                  </a:schemeClr>
                </a:solidFill>
                <a:latin typeface="Arial" panose="020B0604020202020204" pitchFamily="34" charset="0"/>
                <a:cs typeface="Arial" panose="020B0604020202020204" pitchFamily="34" charset="0"/>
              </a:rPr>
              <a:t>(one Epilepsy Pathway Coordinator, one Triaging Consultant)</a:t>
            </a:r>
            <a:endParaRPr lang="en-GB" sz="2000" b="1" dirty="0">
              <a:solidFill>
                <a:schemeClr val="tx2">
                  <a:lumMod val="75000"/>
                </a:schemeClr>
              </a:solidFill>
              <a:latin typeface="Arial" panose="020B0604020202020204" pitchFamily="34" charset="0"/>
              <a:cs typeface="Arial" panose="020B0604020202020204" pitchFamily="34" charset="0"/>
            </a:endParaRPr>
          </a:p>
          <a:p>
            <a:r>
              <a:rPr lang="en-GB" sz="2000" b="1" dirty="0">
                <a:solidFill>
                  <a:schemeClr val="tx2">
                    <a:lumMod val="75000"/>
                  </a:schemeClr>
                </a:solidFill>
                <a:latin typeface="Arial" panose="020B0604020202020204" pitchFamily="34" charset="0"/>
                <a:cs typeface="Arial" panose="020B0604020202020204" pitchFamily="34" charset="0"/>
              </a:rPr>
              <a:t>24-48h review and acting on all referrals</a:t>
            </a:r>
          </a:p>
          <a:p>
            <a:pPr marL="0" indent="0">
              <a:buNone/>
            </a:pPr>
            <a:endParaRPr lang="en-GB" sz="24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60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369" y="274638"/>
            <a:ext cx="11090031" cy="1143000"/>
          </a:xfrm>
        </p:spPr>
        <p:txBody>
          <a:bodyPr>
            <a:normAutofit/>
          </a:bodyPr>
          <a:lstStyle/>
          <a:p>
            <a:pPr algn="l"/>
            <a:r>
              <a:rPr lang="en-GB" sz="3600" b="1" dirty="0">
                <a:solidFill>
                  <a:schemeClr val="tx2">
                    <a:lumMod val="75000"/>
                  </a:schemeClr>
                </a:solidFill>
                <a:latin typeface="Arial" panose="020B0604020202020204" pitchFamily="34" charset="0"/>
                <a:cs typeface="Arial" panose="020B0604020202020204" pitchFamily="34" charset="0"/>
              </a:rPr>
              <a:t>What did our PDSA testing reveal?</a:t>
            </a:r>
          </a:p>
        </p:txBody>
      </p:sp>
      <p:sp>
        <p:nvSpPr>
          <p:cNvPr id="5" name="Content Placeholder 4"/>
          <p:cNvSpPr>
            <a:spLocks noGrp="1"/>
          </p:cNvSpPr>
          <p:nvPr>
            <p:ph idx="1"/>
          </p:nvPr>
        </p:nvSpPr>
        <p:spPr>
          <a:xfrm>
            <a:off x="365761" y="1600201"/>
            <a:ext cx="11479236" cy="4525963"/>
          </a:xfrm>
        </p:spPr>
        <p:txBody>
          <a:bodyPr>
            <a:normAutofit/>
          </a:bodyPr>
          <a:lstStyle/>
          <a:p>
            <a:pPr marL="0" indent="0">
              <a:buNone/>
            </a:pPr>
            <a:r>
              <a:rPr lang="en-GB" b="1" dirty="0">
                <a:solidFill>
                  <a:schemeClr val="tx2">
                    <a:lumMod val="75000"/>
                  </a:schemeClr>
                </a:solidFill>
                <a:latin typeface="Arial" panose="020B0604020202020204" pitchFamily="34" charset="0"/>
                <a:cs typeface="Arial" panose="020B0604020202020204" pitchFamily="34" charset="0"/>
              </a:rPr>
              <a:t>Clinic tests </a:t>
            </a:r>
            <a:endParaRPr lang="en-GB" sz="1600" b="1" dirty="0">
              <a:solidFill>
                <a:schemeClr val="tx2">
                  <a:lumMod val="75000"/>
                </a:schemeClr>
              </a:solidFill>
              <a:latin typeface="Arial" panose="020B0604020202020204" pitchFamily="34" charset="0"/>
              <a:cs typeface="Arial" panose="020B0604020202020204" pitchFamily="34" charset="0"/>
            </a:endParaRPr>
          </a:p>
          <a:p>
            <a:r>
              <a:rPr lang="en-GB" sz="2400" dirty="0">
                <a:solidFill>
                  <a:schemeClr val="tx2">
                    <a:lumMod val="75000"/>
                  </a:schemeClr>
                </a:solidFill>
                <a:latin typeface="Arial" panose="020B0604020202020204" pitchFamily="34" charset="0"/>
                <a:cs typeface="Arial" panose="020B0604020202020204" pitchFamily="34" charset="0"/>
              </a:rPr>
              <a:t>Introducing First seizure slots using prior clinic templates – </a:t>
            </a:r>
            <a:r>
              <a:rPr lang="en-GB" sz="2400" b="1" dirty="0">
                <a:solidFill>
                  <a:schemeClr val="tx2">
                    <a:lumMod val="75000"/>
                  </a:schemeClr>
                </a:solidFill>
                <a:latin typeface="Arial" panose="020B0604020202020204" pitchFamily="34" charset="0"/>
                <a:cs typeface="Arial" panose="020B0604020202020204" pitchFamily="34" charset="0"/>
              </a:rPr>
              <a:t>only worked when </a:t>
            </a:r>
          </a:p>
          <a:p>
            <a:pPr marL="0" indent="0">
              <a:buNone/>
            </a:pPr>
            <a:r>
              <a:rPr lang="en-GB" sz="2400" b="1" dirty="0">
                <a:solidFill>
                  <a:schemeClr val="tx2">
                    <a:lumMod val="75000"/>
                  </a:schemeClr>
                </a:solidFill>
                <a:latin typeface="Arial" panose="020B0604020202020204" pitchFamily="34" charset="0"/>
                <a:cs typeface="Arial" panose="020B0604020202020204" pitchFamily="34" charset="0"/>
              </a:rPr>
              <a:t>slots ‘reserved’ </a:t>
            </a:r>
          </a:p>
          <a:p>
            <a:r>
              <a:rPr lang="en-GB" sz="2400" dirty="0">
                <a:solidFill>
                  <a:schemeClr val="tx2">
                    <a:lumMod val="75000"/>
                  </a:schemeClr>
                </a:solidFill>
                <a:latin typeface="Arial" panose="020B0604020202020204" pitchFamily="34" charset="0"/>
                <a:cs typeface="Arial" panose="020B0604020202020204" pitchFamily="34" charset="0"/>
              </a:rPr>
              <a:t>Waiting list of all First seizure referrals – </a:t>
            </a:r>
            <a:r>
              <a:rPr lang="en-GB" sz="2400" b="1" dirty="0">
                <a:solidFill>
                  <a:schemeClr val="tx2">
                    <a:lumMod val="75000"/>
                  </a:schemeClr>
                </a:solidFill>
                <a:latin typeface="Arial" panose="020B0604020202020204" pitchFamily="34" charset="0"/>
                <a:cs typeface="Arial" panose="020B0604020202020204" pitchFamily="34" charset="0"/>
              </a:rPr>
              <a:t>only worked when done by one </a:t>
            </a:r>
          </a:p>
          <a:p>
            <a:pPr marL="0" indent="0">
              <a:buNone/>
            </a:pPr>
            <a:r>
              <a:rPr lang="en-GB" sz="2400" b="1" dirty="0">
                <a:solidFill>
                  <a:schemeClr val="tx2">
                    <a:lumMod val="75000"/>
                  </a:schemeClr>
                </a:solidFill>
                <a:latin typeface="Arial" panose="020B0604020202020204" pitchFamily="34" charset="0"/>
                <a:cs typeface="Arial" panose="020B0604020202020204" pitchFamily="34" charset="0"/>
              </a:rPr>
              <a:t>person</a:t>
            </a:r>
          </a:p>
          <a:p>
            <a:r>
              <a:rPr lang="en-GB" sz="2400" dirty="0">
                <a:solidFill>
                  <a:schemeClr val="tx2">
                    <a:lumMod val="75000"/>
                  </a:schemeClr>
                </a:solidFill>
                <a:latin typeface="Arial" panose="020B0604020202020204" pitchFamily="34" charset="0"/>
                <a:cs typeface="Arial" panose="020B0604020202020204" pitchFamily="34" charset="0"/>
              </a:rPr>
              <a:t>Match capacity to demand – </a:t>
            </a:r>
            <a:r>
              <a:rPr lang="en-GB" sz="2400" b="1" dirty="0">
                <a:solidFill>
                  <a:schemeClr val="tx2">
                    <a:lumMod val="75000"/>
                  </a:schemeClr>
                </a:solidFill>
                <a:latin typeface="Arial" panose="020B0604020202020204" pitchFamily="34" charset="0"/>
                <a:cs typeface="Arial" panose="020B0604020202020204" pitchFamily="34" charset="0"/>
              </a:rPr>
              <a:t>only worked once daily review of referrals by </a:t>
            </a:r>
          </a:p>
          <a:p>
            <a:pPr marL="0" indent="0">
              <a:buNone/>
            </a:pPr>
            <a:r>
              <a:rPr lang="en-GB" sz="2400" b="1" dirty="0">
                <a:solidFill>
                  <a:schemeClr val="tx2">
                    <a:lumMod val="75000"/>
                  </a:schemeClr>
                </a:solidFill>
                <a:latin typeface="Arial" panose="020B0604020202020204" pitchFamily="34" charset="0"/>
                <a:cs typeface="Arial" panose="020B0604020202020204" pitchFamily="34" charset="0"/>
              </a:rPr>
              <a:t>Pathway Coordinator &amp; Triaging Consultant</a:t>
            </a:r>
          </a:p>
          <a:p>
            <a:r>
              <a:rPr lang="en-GB" sz="2400" dirty="0">
                <a:solidFill>
                  <a:schemeClr val="tx2">
                    <a:lumMod val="75000"/>
                  </a:schemeClr>
                </a:solidFill>
                <a:latin typeface="Arial" panose="020B0604020202020204" pitchFamily="34" charset="0"/>
                <a:cs typeface="Arial" panose="020B0604020202020204" pitchFamily="34" charset="0"/>
              </a:rPr>
              <a:t>Weekly reviews of available slots - </a:t>
            </a:r>
            <a:r>
              <a:rPr lang="en-GB" sz="2400" b="1" dirty="0">
                <a:solidFill>
                  <a:schemeClr val="tx2">
                    <a:lumMod val="75000"/>
                  </a:schemeClr>
                </a:solidFill>
                <a:latin typeface="Arial" panose="020B0604020202020204" pitchFamily="34" charset="0"/>
                <a:cs typeface="Arial" panose="020B0604020202020204" pitchFamily="34" charset="0"/>
              </a:rPr>
              <a:t>helped</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6824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29994"/>
          </a:xfrm>
        </p:spPr>
        <p:txBody>
          <a:bodyPr>
            <a:normAutofit/>
          </a:bodyPr>
          <a:lstStyle/>
          <a:p>
            <a:pPr algn="l"/>
            <a:r>
              <a:rPr lang="en-GB" sz="3600" b="1" dirty="0">
                <a:solidFill>
                  <a:schemeClr val="tx2">
                    <a:lumMod val="75000"/>
                  </a:schemeClr>
                </a:solidFill>
                <a:latin typeface="Arial" panose="020B0604020202020204" pitchFamily="34" charset="0"/>
                <a:cs typeface="Arial" panose="020B0604020202020204" pitchFamily="34" charset="0"/>
              </a:rPr>
              <a:t>Process mapping: ‘After’ referring/triage pathway</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618608513"/>
              </p:ext>
            </p:extLst>
          </p:nvPr>
        </p:nvGraphicFramePr>
        <p:xfrm>
          <a:off x="8637588" y="926069"/>
          <a:ext cx="3108325" cy="5306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1"/>
          </p:nvPr>
        </p:nvPicPr>
        <p:blipFill>
          <a:blip r:embed="rId7"/>
          <a:stretch>
            <a:fillRect/>
          </a:stretch>
        </p:blipFill>
        <p:spPr>
          <a:xfrm>
            <a:off x="393895" y="926070"/>
            <a:ext cx="7652825" cy="5305919"/>
          </a:xfrm>
          <a:prstGeom prst="rect">
            <a:avLst/>
          </a:prstGeom>
        </p:spPr>
      </p:pic>
    </p:spTree>
    <p:extLst>
      <p:ext uri="{BB962C8B-B14F-4D97-AF65-F5344CB8AC3E}">
        <p14:creationId xmlns:p14="http://schemas.microsoft.com/office/powerpoint/2010/main" val="278450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542"/>
            <a:ext cx="10972800" cy="1305096"/>
          </a:xfrm>
        </p:spPr>
        <p:txBody>
          <a:bodyPr>
            <a:noAutofit/>
          </a:bodyPr>
          <a:lstStyle/>
          <a:p>
            <a:r>
              <a:rPr lang="en-GB" sz="3600" b="1" dirty="0">
                <a:solidFill>
                  <a:schemeClr val="tx2">
                    <a:lumMod val="75000"/>
                  </a:schemeClr>
                </a:solidFill>
                <a:latin typeface="Arial" panose="020B0604020202020204" pitchFamily="34" charset="0"/>
                <a:cs typeface="Arial" panose="020B0604020202020204" pitchFamily="34" charset="0"/>
              </a:rPr>
              <a:t>Number of First seizure referrals seen in 2 weeks Sep-22 to May-23</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502476072"/>
              </p:ext>
            </p:extLst>
          </p:nvPr>
        </p:nvGraphicFramePr>
        <p:xfrm>
          <a:off x="496111" y="1274324"/>
          <a:ext cx="11348886" cy="4990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22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274638"/>
            <a:ext cx="11352628" cy="892980"/>
          </a:xfrm>
        </p:spPr>
        <p:txBody>
          <a:bodyPr>
            <a:noAutofit/>
          </a:bodyPr>
          <a:lstStyle/>
          <a:p>
            <a:pPr algn="l"/>
            <a:r>
              <a:rPr lang="en-GB" sz="3600" b="1" dirty="0">
                <a:solidFill>
                  <a:schemeClr val="tx2">
                    <a:lumMod val="75000"/>
                  </a:schemeClr>
                </a:solidFill>
                <a:latin typeface="Arial" panose="020B0604020202020204" pitchFamily="34" charset="0"/>
                <a:cs typeface="Arial" panose="020B0604020202020204" pitchFamily="34" charset="0"/>
              </a:rPr>
              <a:t>% Referrals seen in 2 weeks Sept-22 to May-23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3258082"/>
              </p:ext>
            </p:extLst>
          </p:nvPr>
        </p:nvGraphicFramePr>
        <p:xfrm>
          <a:off x="609600" y="1294228"/>
          <a:ext cx="10972800" cy="488273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2419643" y="2419643"/>
            <a:ext cx="0" cy="295421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25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tx2">
                    <a:lumMod val="75000"/>
                  </a:schemeClr>
                </a:solidFill>
                <a:latin typeface="Arial" panose="020B0604020202020204" pitchFamily="34" charset="0"/>
                <a:cs typeface="Arial" panose="020B0604020202020204" pitchFamily="34" charset="0"/>
              </a:rPr>
              <a:t>Days wait from referral to First seizure clinic Sept-22 to May-23</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5156039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658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AD659A96-5755-41EE-A4CE-719EA2F9C954}"/>
              </a:ext>
            </a:extLst>
          </p:cNvPr>
          <p:cNvSpPr txBox="1">
            <a:spLocks/>
          </p:cNvSpPr>
          <p:nvPr/>
        </p:nvSpPr>
        <p:spPr>
          <a:xfrm>
            <a:off x="667264" y="257856"/>
            <a:ext cx="4040187" cy="6397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IE" sz="4400" b="1" dirty="0">
                <a:solidFill>
                  <a:schemeClr val="tx2">
                    <a:lumMod val="75000"/>
                  </a:schemeClr>
                </a:solidFill>
                <a:latin typeface="Arial" panose="020B0604020202020204" pitchFamily="34" charset="0"/>
                <a:cs typeface="Arial" panose="020B0604020202020204" pitchFamily="34" charset="0"/>
              </a:rPr>
              <a:t>Successes </a:t>
            </a:r>
            <a:endParaRPr lang="en-GB" sz="4400" b="1" dirty="0">
              <a:solidFill>
                <a:schemeClr val="tx2">
                  <a:lumMod val="75000"/>
                </a:schemeClr>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8F4EA930-29CD-463E-A2E2-A89810E7ECEB}"/>
              </a:ext>
            </a:extLst>
          </p:cNvPr>
          <p:cNvSpPr txBox="1">
            <a:spLocks/>
          </p:cNvSpPr>
          <p:nvPr/>
        </p:nvSpPr>
        <p:spPr>
          <a:xfrm>
            <a:off x="713961" y="1053645"/>
            <a:ext cx="5382039" cy="533308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solidFill>
                  <a:schemeClr val="tx2">
                    <a:lumMod val="75000"/>
                  </a:schemeClr>
                </a:solidFill>
                <a:latin typeface="Arial" panose="020B0604020202020204" pitchFamily="34" charset="0"/>
                <a:cs typeface="Arial" panose="020B0604020202020204" pitchFamily="34" charset="0"/>
              </a:rPr>
              <a:t>We have achieved our goal!</a:t>
            </a:r>
          </a:p>
          <a:p>
            <a:r>
              <a:rPr lang="en-GB" sz="2000" dirty="0">
                <a:solidFill>
                  <a:schemeClr val="tx2">
                    <a:lumMod val="75000"/>
                  </a:schemeClr>
                </a:solidFill>
                <a:latin typeface="Arial" panose="020B0604020202020204" pitchFamily="34" charset="0"/>
                <a:cs typeface="Arial" panose="020B0604020202020204" pitchFamily="34" charset="0"/>
              </a:rPr>
              <a:t>Improved safety at discharge</a:t>
            </a:r>
          </a:p>
          <a:p>
            <a:r>
              <a:rPr lang="en-GB" sz="2000" dirty="0">
                <a:solidFill>
                  <a:schemeClr val="tx2">
                    <a:lumMod val="75000"/>
                  </a:schemeClr>
                </a:solidFill>
                <a:latin typeface="Arial" panose="020B0604020202020204" pitchFamily="34" charset="0"/>
                <a:cs typeface="Arial" panose="020B0604020202020204" pitchFamily="34" charset="0"/>
              </a:rPr>
              <a:t>Listened to our patients and their families</a:t>
            </a:r>
          </a:p>
          <a:p>
            <a:pPr lvl="0"/>
            <a:r>
              <a:rPr lang="en-GB" sz="2000" dirty="0">
                <a:solidFill>
                  <a:schemeClr val="tx2">
                    <a:lumMod val="75000"/>
                  </a:schemeClr>
                </a:solidFill>
                <a:latin typeface="Arial" panose="020B0604020202020204" pitchFamily="34" charset="0"/>
                <a:cs typeface="Arial" panose="020B0604020202020204" pitchFamily="34" charset="0"/>
              </a:rPr>
              <a:t>Enlisted our Service Manager’s support early on</a:t>
            </a:r>
          </a:p>
          <a:p>
            <a:r>
              <a:rPr lang="en-GB" sz="2000" dirty="0">
                <a:solidFill>
                  <a:schemeClr val="tx2">
                    <a:lumMod val="75000"/>
                  </a:schemeClr>
                </a:solidFill>
                <a:latin typeface="Arial" panose="020B0604020202020204" pitchFamily="34" charset="0"/>
                <a:cs typeface="Arial" panose="020B0604020202020204" pitchFamily="34" charset="0"/>
              </a:rPr>
              <a:t>Consulted and collaborated well with other teams </a:t>
            </a:r>
          </a:p>
          <a:p>
            <a:pPr lvl="0"/>
            <a:r>
              <a:rPr lang="en-GB" sz="2000" dirty="0">
                <a:solidFill>
                  <a:schemeClr val="tx2">
                    <a:lumMod val="75000"/>
                  </a:schemeClr>
                </a:solidFill>
                <a:latin typeface="Arial" panose="020B0604020202020204" pitchFamily="34" charset="0"/>
                <a:cs typeface="Arial" panose="020B0604020202020204" pitchFamily="34" charset="0"/>
              </a:rPr>
              <a:t>Kept everybody updated and informed</a:t>
            </a:r>
          </a:p>
          <a:p>
            <a:pPr lvl="0"/>
            <a:r>
              <a:rPr lang="en-GB" sz="2000" dirty="0">
                <a:solidFill>
                  <a:schemeClr val="tx2">
                    <a:lumMod val="75000"/>
                  </a:schemeClr>
                </a:solidFill>
                <a:latin typeface="Arial" panose="020B0604020202020204" pitchFamily="34" charset="0"/>
                <a:cs typeface="Arial" panose="020B0604020202020204" pitchFamily="34" charset="0"/>
              </a:rPr>
              <a:t>Consolidated our service and showcased our success within the Trust</a:t>
            </a:r>
          </a:p>
          <a:p>
            <a:pPr marL="0" lvl="0" indent="0">
              <a:buNone/>
            </a:pPr>
            <a:endParaRPr lang="en-GB" sz="20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GB" sz="2000" dirty="0">
              <a:solidFill>
                <a:schemeClr val="tx2">
                  <a:lumMod val="75000"/>
                </a:schemeClr>
              </a:solidFill>
              <a:latin typeface="Arial" panose="020B0604020202020204" pitchFamily="34" charset="0"/>
              <a:ea typeface="MS PGothic"/>
              <a:cs typeface="Arial" panose="020B0604020202020204" pitchFamily="34" charset="0"/>
            </a:endParaRPr>
          </a:p>
        </p:txBody>
      </p:sp>
      <p:sp>
        <p:nvSpPr>
          <p:cNvPr id="10" name="Text Placeholder 5">
            <a:extLst>
              <a:ext uri="{FF2B5EF4-FFF2-40B4-BE49-F238E27FC236}">
                <a16:creationId xmlns:a16="http://schemas.microsoft.com/office/drawing/2014/main" id="{CB45C47C-3713-43C1-8E82-61EDE4D48B7D}"/>
              </a:ext>
            </a:extLst>
          </p:cNvPr>
          <p:cNvSpPr txBox="1">
            <a:spLocks/>
          </p:cNvSpPr>
          <p:nvPr/>
        </p:nvSpPr>
        <p:spPr>
          <a:xfrm>
            <a:off x="6096000" y="257856"/>
            <a:ext cx="5622388" cy="6397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4400" b="1" dirty="0">
                <a:solidFill>
                  <a:schemeClr val="tx2">
                    <a:lumMod val="75000"/>
                  </a:schemeClr>
                </a:solidFill>
                <a:latin typeface="Arial" panose="020B0604020202020204" pitchFamily="34" charset="0"/>
                <a:cs typeface="Arial" panose="020B0604020202020204" pitchFamily="34" charset="0"/>
              </a:rPr>
              <a:t>Challenges</a:t>
            </a:r>
          </a:p>
        </p:txBody>
      </p:sp>
      <p:sp>
        <p:nvSpPr>
          <p:cNvPr id="11" name="Content Placeholder 6">
            <a:extLst>
              <a:ext uri="{FF2B5EF4-FFF2-40B4-BE49-F238E27FC236}">
                <a16:creationId xmlns:a16="http://schemas.microsoft.com/office/drawing/2014/main" id="{DBA03207-CC1F-463C-8FE0-3DCE2BE466CC}"/>
              </a:ext>
            </a:extLst>
          </p:cNvPr>
          <p:cNvSpPr txBox="1">
            <a:spLocks/>
          </p:cNvSpPr>
          <p:nvPr/>
        </p:nvSpPr>
        <p:spPr>
          <a:xfrm>
            <a:off x="6721813" y="1053646"/>
            <a:ext cx="4636897" cy="4292796"/>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en-GB" sz="2000" dirty="0">
                <a:solidFill>
                  <a:schemeClr val="tx2">
                    <a:lumMod val="75000"/>
                  </a:schemeClr>
                </a:solidFill>
                <a:latin typeface="Arial" panose="020B0604020202020204" pitchFamily="34" charset="0"/>
                <a:cs typeface="Arial" panose="020B0604020202020204" pitchFamily="34" charset="0"/>
              </a:rPr>
              <a:t>First seizure pathway/ electronic referral form and disseminating information took longer than estimated</a:t>
            </a:r>
          </a:p>
          <a:p>
            <a:pPr algn="just"/>
            <a:r>
              <a:rPr lang="en-GB" sz="2000" dirty="0">
                <a:solidFill>
                  <a:schemeClr val="tx2">
                    <a:lumMod val="75000"/>
                  </a:schemeClr>
                </a:solidFill>
                <a:latin typeface="Arial" panose="020B0604020202020204" pitchFamily="34" charset="0"/>
                <a:cs typeface="Arial" panose="020B0604020202020204" pitchFamily="34" charset="0"/>
              </a:rPr>
              <a:t>Project aim changed part way through the programme meaning we lost some time in the initial stage </a:t>
            </a:r>
          </a:p>
          <a:p>
            <a:pPr algn="just"/>
            <a:r>
              <a:rPr lang="en-GB" sz="2000" dirty="0">
                <a:solidFill>
                  <a:schemeClr val="tx2">
                    <a:lumMod val="75000"/>
                  </a:schemeClr>
                </a:solidFill>
                <a:latin typeface="Arial" panose="020B0604020202020204" pitchFamily="34" charset="0"/>
                <a:cs typeface="Arial" panose="020B0604020202020204" pitchFamily="34" charset="0"/>
              </a:rPr>
              <a:t>Patient and family feedback should have been gained throughout the process</a:t>
            </a:r>
          </a:p>
          <a:p>
            <a:pPr algn="just"/>
            <a:r>
              <a:rPr lang="en-GB" sz="2000" dirty="0">
                <a:solidFill>
                  <a:schemeClr val="tx2">
                    <a:lumMod val="75000"/>
                  </a:schemeClr>
                </a:solidFill>
                <a:latin typeface="Arial" panose="020B0604020202020204" pitchFamily="34" charset="0"/>
                <a:cs typeface="Arial" panose="020B0604020202020204" pitchFamily="34" charset="0"/>
              </a:rPr>
              <a:t>Ambitious to undertake project whilst setting up new service</a:t>
            </a:r>
          </a:p>
          <a:p>
            <a:pPr marL="0" indent="0">
              <a:buNone/>
            </a:pPr>
            <a:endParaRPr lang="en-GB" sz="1800" dirty="0">
              <a:solidFill>
                <a:schemeClr val="tx2">
                  <a:lumMod val="75000"/>
                </a:schemeClr>
              </a:solidFill>
              <a:latin typeface="Arial" panose="020B0604020202020204" pitchFamily="34" charset="0"/>
              <a:ea typeface="MS PGothic"/>
              <a:cs typeface="Arial" panose="020B0604020202020204" pitchFamily="34" charset="0"/>
            </a:endParaRPr>
          </a:p>
          <a:p>
            <a:pPr marL="0" indent="0">
              <a:buNone/>
            </a:pPr>
            <a:endParaRPr lang="en-GB" sz="1800" dirty="0">
              <a:solidFill>
                <a:srgbClr val="FF0000"/>
              </a:solidFill>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82569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58052"/>
          </a:xfrm>
        </p:spPr>
        <p:txBody>
          <a:bodyPr/>
          <a:lstStyle/>
          <a:p>
            <a:r>
              <a:rPr lang="en-IE" altLang="en-US" b="1" dirty="0">
                <a:solidFill>
                  <a:srgbClr val="17375E"/>
                </a:solidFill>
                <a:latin typeface="Arial" panose="020B0604020202020204" pitchFamily="34" charset="0"/>
                <a:cs typeface="Arial" panose="020B0604020202020204" pitchFamily="34" charset="0"/>
              </a:rPr>
              <a:t>Our </a:t>
            </a:r>
            <a:r>
              <a:rPr lang="en-IE" altLang="en-US" b="1" dirty="0">
                <a:solidFill>
                  <a:schemeClr val="tx2">
                    <a:lumMod val="75000"/>
                  </a:schemeClr>
                </a:solidFill>
                <a:latin typeface="Arial" panose="020B0604020202020204" pitchFamily="34" charset="0"/>
                <a:cs typeface="Arial" panose="020B0604020202020204" pitchFamily="34" charset="0"/>
              </a:rPr>
              <a:t>Team</a:t>
            </a:r>
            <a:endParaRPr lang="en-GB" dirty="0">
              <a:solidFill>
                <a:schemeClr val="tx2">
                  <a:lumMod val="75000"/>
                </a:schemeClr>
              </a:solidFill>
            </a:endParaRPr>
          </a:p>
        </p:txBody>
      </p:sp>
      <p:sp>
        <p:nvSpPr>
          <p:cNvPr id="3" name="Content Placeholder 2"/>
          <p:cNvSpPr>
            <a:spLocks noGrp="1"/>
          </p:cNvSpPr>
          <p:nvPr>
            <p:ph sz="half" idx="1"/>
          </p:nvPr>
        </p:nvSpPr>
        <p:spPr>
          <a:xfrm>
            <a:off x="418290" y="1332690"/>
            <a:ext cx="5671226" cy="2315181"/>
          </a:xfrm>
        </p:spPr>
        <p:txBody>
          <a:bodyPr>
            <a:normAutofit fontScale="70000" lnSpcReduction="20000"/>
          </a:bodyPr>
          <a:lstStyle/>
          <a:p>
            <a:pPr marL="0" indent="0">
              <a:buNone/>
            </a:pPr>
            <a:r>
              <a:rPr lang="en-US" sz="3100" b="1" dirty="0">
                <a:solidFill>
                  <a:schemeClr val="tx2">
                    <a:lumMod val="75000"/>
                  </a:schemeClr>
                </a:solidFill>
                <a:latin typeface="Arial" panose="020B0604020202020204" pitchFamily="34" charset="0"/>
                <a:cs typeface="Arial" panose="020B0604020202020204" pitchFamily="34" charset="0"/>
              </a:rPr>
              <a:t>Ms. Teresa McIntyre</a:t>
            </a:r>
          </a:p>
          <a:p>
            <a:pPr marL="0" indent="0">
              <a:buNone/>
            </a:pPr>
            <a:r>
              <a:rPr lang="en-US" sz="2200" i="1" dirty="0">
                <a:solidFill>
                  <a:schemeClr val="tx2">
                    <a:lumMod val="75000"/>
                  </a:schemeClr>
                </a:solidFill>
                <a:latin typeface="Arial" panose="020B0604020202020204" pitchFamily="34" charset="0"/>
                <a:cs typeface="Arial" panose="020B0604020202020204" pitchFamily="34" charset="0"/>
              </a:rPr>
              <a:t>Roald Dahl Epilepsy Nurse Specialist</a:t>
            </a:r>
          </a:p>
          <a:p>
            <a:pPr marL="0" indent="0">
              <a:buNone/>
            </a:pPr>
            <a:endParaRPr lang="en-US" sz="2200" i="1"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3100" b="1" dirty="0">
                <a:solidFill>
                  <a:schemeClr val="tx2">
                    <a:lumMod val="75000"/>
                  </a:schemeClr>
                </a:solidFill>
                <a:latin typeface="Arial" panose="020B0604020202020204" pitchFamily="34" charset="0"/>
                <a:cs typeface="Arial" panose="020B0604020202020204" pitchFamily="34" charset="0"/>
              </a:rPr>
              <a:t>Dr Mercedes Munteanu</a:t>
            </a:r>
          </a:p>
          <a:p>
            <a:pPr marL="0" indent="0">
              <a:buNone/>
            </a:pPr>
            <a:r>
              <a:rPr lang="en-US" sz="2400" i="1" dirty="0">
                <a:solidFill>
                  <a:schemeClr val="tx2">
                    <a:lumMod val="75000"/>
                  </a:schemeClr>
                </a:solidFill>
                <a:latin typeface="Arial" panose="020B0604020202020204" pitchFamily="34" charset="0"/>
                <a:cs typeface="Arial" panose="020B0604020202020204" pitchFamily="34" charset="0"/>
              </a:rPr>
              <a:t>Consultant Paediatrician</a:t>
            </a:r>
          </a:p>
          <a:p>
            <a:pPr marL="0" indent="0">
              <a:buNone/>
            </a:pPr>
            <a:endParaRPr lang="en-US" sz="2400" i="1"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3100" b="1" dirty="0">
                <a:solidFill>
                  <a:schemeClr val="tx2">
                    <a:lumMod val="75000"/>
                  </a:schemeClr>
                </a:solidFill>
                <a:latin typeface="Arial" panose="020B0604020202020204" pitchFamily="34" charset="0"/>
                <a:cs typeface="Arial" panose="020B0604020202020204" pitchFamily="34" charset="0"/>
              </a:rPr>
              <a:t>Dr Faisz Mohamed</a:t>
            </a:r>
          </a:p>
          <a:p>
            <a:pPr marL="0" indent="0">
              <a:buNone/>
            </a:pPr>
            <a:r>
              <a:rPr lang="en-US" sz="2400" i="1" dirty="0">
                <a:solidFill>
                  <a:schemeClr val="tx2">
                    <a:lumMod val="75000"/>
                  </a:schemeClr>
                </a:solidFill>
                <a:latin typeface="Arial" panose="020B0604020202020204" pitchFamily="34" charset="0"/>
                <a:cs typeface="Arial" panose="020B0604020202020204" pitchFamily="34" charset="0"/>
              </a:rPr>
              <a:t>Consultant Paediatrician</a:t>
            </a:r>
          </a:p>
          <a:p>
            <a:pPr marL="0" indent="0">
              <a:buNone/>
            </a:pPr>
            <a:endParaRPr lang="en-US" b="1"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US" b="1" dirty="0">
              <a:solidFill>
                <a:schemeClr val="tx2">
                  <a:lumMod val="75000"/>
                </a:schemeClr>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6169" y="1332690"/>
            <a:ext cx="4748376" cy="3544109"/>
          </a:xfrm>
          <a:effectLst>
            <a:innerShdw blurRad="114300">
              <a:prstClr val="black"/>
            </a:innerShdw>
          </a:effectLst>
        </p:spPr>
      </p:pic>
      <p:pic>
        <p:nvPicPr>
          <p:cNvPr id="8" name="Picture 4" descr="Head of Medway Maritime Hospital, in Gillingham, is to leave her post ..."/>
          <p:cNvPicPr>
            <a:picLocks noChangeAspect="1" noChangeArrowheads="1"/>
          </p:cNvPicPr>
          <p:nvPr/>
        </p:nvPicPr>
        <p:blipFill rotWithShape="1">
          <a:blip r:embed="rId3">
            <a:extLst>
              <a:ext uri="{28A0092B-C50C-407E-A947-70E740481C1C}">
                <a14:useLocalDpi xmlns:a14="http://schemas.microsoft.com/office/drawing/2010/main" val="0"/>
              </a:ext>
            </a:extLst>
          </a:blip>
          <a:srcRect l="23945"/>
          <a:stretch/>
        </p:blipFill>
        <p:spPr bwMode="auto">
          <a:xfrm>
            <a:off x="1921164" y="3833091"/>
            <a:ext cx="3532329" cy="232122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9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388" y="188912"/>
            <a:ext cx="8507412" cy="927100"/>
          </a:xfrm>
        </p:spPr>
        <p:txBody>
          <a:bodyPr/>
          <a:lstStyle/>
          <a:p>
            <a:pPr algn="ctr">
              <a:defRPr/>
            </a:pPr>
            <a:r>
              <a:rPr lang="en-GB" b="1" dirty="0">
                <a:solidFill>
                  <a:schemeClr val="tx2">
                    <a:lumMod val="75000"/>
                  </a:schemeClr>
                </a:solidFill>
                <a:latin typeface="Arial" panose="020B0604020202020204" pitchFamily="34" charset="0"/>
                <a:cs typeface="Arial" panose="020B0604020202020204" pitchFamily="34" charset="0"/>
              </a:rPr>
              <a:t>Team learning highlights </a:t>
            </a:r>
          </a:p>
        </p:txBody>
      </p:sp>
      <p:sp>
        <p:nvSpPr>
          <p:cNvPr id="24578" name="Content Placeholder 2"/>
          <p:cNvSpPr>
            <a:spLocks noGrp="1"/>
          </p:cNvSpPr>
          <p:nvPr>
            <p:ph idx="1"/>
          </p:nvPr>
        </p:nvSpPr>
        <p:spPr>
          <a:xfrm>
            <a:off x="211016" y="1360942"/>
            <a:ext cx="11676184" cy="4752975"/>
          </a:xfrm>
        </p:spPr>
        <p:txBody>
          <a:bodyPr vert="horz" lIns="91440" tIns="45720" rIns="91440" bIns="45720" rtlCol="0" anchor="t">
            <a:normAutofit/>
          </a:bodyPr>
          <a:lstStyle/>
          <a:p>
            <a:pPr marL="0" indent="0" algn="just">
              <a:buNone/>
            </a:pPr>
            <a:endParaRPr lang="en-GB" sz="1800" dirty="0">
              <a:solidFill>
                <a:schemeClr val="tx2">
                  <a:lumMod val="75000"/>
                </a:schemeClr>
              </a:solidFill>
              <a:latin typeface="Arial" panose="020B0604020202020204" pitchFamily="34" charset="0"/>
              <a:cs typeface="Arial" panose="020B0604020202020204" pitchFamily="34" charset="0"/>
            </a:endParaRPr>
          </a:p>
          <a:p>
            <a:pPr algn="just"/>
            <a:r>
              <a:rPr lang="en-GB" sz="2400" dirty="0">
                <a:solidFill>
                  <a:schemeClr val="tx2">
                    <a:lumMod val="75000"/>
                  </a:schemeClr>
                </a:solidFill>
                <a:latin typeface="Arial" panose="020B0604020202020204" pitchFamily="34" charset="0"/>
                <a:cs typeface="Arial" panose="020B0604020202020204" pitchFamily="34" charset="0"/>
              </a:rPr>
              <a:t>We are a newly formed team; the EQIP project brought us together quicker - we have learned each other’s strengths and worked well to complete the project</a:t>
            </a:r>
          </a:p>
          <a:p>
            <a:pPr algn="just"/>
            <a:r>
              <a:rPr lang="en-GB" sz="2400" dirty="0">
                <a:solidFill>
                  <a:schemeClr val="tx2">
                    <a:lumMod val="75000"/>
                  </a:schemeClr>
                </a:solidFill>
                <a:latin typeface="Arial" panose="020B0604020202020204" pitchFamily="34" charset="0"/>
                <a:cs typeface="Arial" panose="020B0604020202020204" pitchFamily="34" charset="0"/>
              </a:rPr>
              <a:t>Wide consultation at the beginning and close collaboration with all the </a:t>
            </a:r>
            <a:r>
              <a:rPr lang="en-GB" sz="2400">
                <a:solidFill>
                  <a:schemeClr val="tx2">
                    <a:lumMod val="75000"/>
                  </a:schemeClr>
                </a:solidFill>
                <a:latin typeface="Arial" panose="020B0604020202020204" pitchFamily="34" charset="0"/>
                <a:cs typeface="Arial" panose="020B0604020202020204" pitchFamily="34" charset="0"/>
              </a:rPr>
              <a:t>interested parties </a:t>
            </a:r>
            <a:r>
              <a:rPr lang="en-GB" sz="2400" dirty="0">
                <a:solidFill>
                  <a:schemeClr val="tx2">
                    <a:lumMod val="75000"/>
                  </a:schemeClr>
                </a:solidFill>
                <a:latin typeface="Arial" panose="020B0604020202020204" pitchFamily="34" charset="0"/>
                <a:cs typeface="Arial" panose="020B0604020202020204" pitchFamily="34" charset="0"/>
              </a:rPr>
              <a:t>through the project was key</a:t>
            </a:r>
          </a:p>
          <a:p>
            <a:pPr algn="just"/>
            <a:r>
              <a:rPr lang="en-GB" sz="2400" dirty="0">
                <a:solidFill>
                  <a:schemeClr val="tx2">
                    <a:lumMod val="75000"/>
                  </a:schemeClr>
                </a:solidFill>
                <a:latin typeface="Arial" panose="020B0604020202020204" pitchFamily="34" charset="0"/>
                <a:cs typeface="Arial" panose="020B0604020202020204" pitchFamily="34" charset="0"/>
              </a:rPr>
              <a:t>Breaking down our task in to manageable pieces using a structured framework, setting specific timelines to review changes and being disciplined in doing it helped us achieve our goal</a:t>
            </a:r>
          </a:p>
          <a:p>
            <a:pPr algn="just"/>
            <a:r>
              <a:rPr lang="en-GB" sz="2400" dirty="0">
                <a:solidFill>
                  <a:schemeClr val="tx2">
                    <a:lumMod val="75000"/>
                  </a:schemeClr>
                </a:solidFill>
                <a:latin typeface="Arial" panose="020B0604020202020204" pitchFamily="34" charset="0"/>
                <a:cs typeface="Arial" panose="020B0604020202020204" pitchFamily="34" charset="0"/>
              </a:rPr>
              <a:t>Feedback from our patients and their families and seeing that we are making a  difference motivated us to keep going</a:t>
            </a:r>
          </a:p>
          <a:p>
            <a:pPr algn="just"/>
            <a:endParaRPr lang="en-GB" sz="2400" dirty="0">
              <a:solidFill>
                <a:schemeClr val="tx2">
                  <a:lumMod val="75000"/>
                </a:schemeClr>
              </a:solidFill>
              <a:latin typeface="Arial" panose="020B0604020202020204" pitchFamily="34" charset="0"/>
              <a:cs typeface="Arial" panose="020B0604020202020204" pitchFamily="34" charset="0"/>
            </a:endParaRPr>
          </a:p>
          <a:p>
            <a:pPr algn="just"/>
            <a:endParaRPr lang="en-GB" sz="2400" dirty="0">
              <a:solidFill>
                <a:schemeClr val="tx2">
                  <a:lumMod val="75000"/>
                </a:schemeClr>
              </a:solidFill>
              <a:latin typeface="Arial" panose="020B0604020202020204" pitchFamily="34" charset="0"/>
              <a:cs typeface="Arial" panose="020B0604020202020204" pitchFamily="34" charset="0"/>
            </a:endParaRPr>
          </a:p>
          <a:p>
            <a:pPr algn="just"/>
            <a:endParaRPr lang="en-GB" sz="1800" dirty="0">
              <a:solidFill>
                <a:schemeClr val="tx2">
                  <a:lumMod val="75000"/>
                </a:schemeClr>
              </a:solidFill>
              <a:latin typeface="Arial" panose="020B0604020202020204" pitchFamily="34" charset="0"/>
              <a:cs typeface="Arial" panose="020B0604020202020204" pitchFamily="34" charset="0"/>
            </a:endParaRPr>
          </a:p>
          <a:p>
            <a:pPr marL="0" indent="0" algn="just">
              <a:buNone/>
            </a:pPr>
            <a:endParaRPr lang="en-GB" sz="1800" dirty="0">
              <a:solidFill>
                <a:schemeClr val="tx2">
                  <a:lumMod val="75000"/>
                </a:schemeClr>
              </a:solidFill>
              <a:latin typeface="Arial" panose="020B0604020202020204" pitchFamily="34" charset="0"/>
              <a:cs typeface="Arial" panose="020B0604020202020204" pitchFamily="34" charset="0"/>
            </a:endParaRPr>
          </a:p>
          <a:p>
            <a:pPr marL="0" indent="0" algn="just">
              <a:buNone/>
            </a:pPr>
            <a:endParaRPr lang="en-GB" sz="2400" dirty="0">
              <a:solidFill>
                <a:schemeClr val="tx2">
                  <a:lumMod val="75000"/>
                </a:schemeClr>
              </a:solidFill>
              <a:latin typeface="Arial" panose="020B0604020202020204" pitchFamily="34" charset="0"/>
              <a:cs typeface="Arial" panose="020B0604020202020204" pitchFamily="34" charset="0"/>
            </a:endParaRPr>
          </a:p>
          <a:p>
            <a:pPr algn="just"/>
            <a:endParaRPr lang="en-GB" sz="1700" dirty="0">
              <a:solidFill>
                <a:schemeClr val="tx2">
                  <a:lumMod val="75000"/>
                </a:schemeClr>
              </a:solidFill>
              <a:latin typeface="Arial" panose="020B0604020202020204" pitchFamily="34" charset="0"/>
              <a:cs typeface="Arial" panose="020B0604020202020204" pitchFamily="34" charset="0"/>
            </a:endParaRPr>
          </a:p>
          <a:p>
            <a:pPr marL="0" indent="0" algn="just">
              <a:buNone/>
            </a:pPr>
            <a:endParaRPr lang="en-GB" sz="1800" i="1" dirty="0">
              <a:solidFill>
                <a:schemeClr val="tx2">
                  <a:lumMod val="75000"/>
                </a:schemeClr>
              </a:solidFill>
              <a:latin typeface="Arial"/>
              <a:ea typeface="MS PGothic"/>
              <a:cs typeface="Arial"/>
            </a:endParaRPr>
          </a:p>
          <a:p>
            <a:pPr marL="0" indent="0" algn="just">
              <a:buNone/>
            </a:pPr>
            <a:endParaRPr lang="en-GB" sz="1800" i="1" dirty="0">
              <a:solidFill>
                <a:srgbClr val="FF0000"/>
              </a:solidFill>
              <a:latin typeface="Arial" charset="0"/>
              <a:ea typeface="MS PGothic" charset="0"/>
              <a:cs typeface="Arial" charset="0"/>
            </a:endParaRPr>
          </a:p>
        </p:txBody>
      </p:sp>
    </p:spTree>
    <p:extLst>
      <p:ext uri="{BB962C8B-B14F-4D97-AF65-F5344CB8AC3E}">
        <p14:creationId xmlns:p14="http://schemas.microsoft.com/office/powerpoint/2010/main" val="364418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42294" y="146024"/>
            <a:ext cx="8507413" cy="720725"/>
          </a:xfrm>
        </p:spPr>
        <p:txBody>
          <a:bodyPr>
            <a:noAutofit/>
          </a:bodyPr>
          <a:lstStyle/>
          <a:p>
            <a:pPr algn="ctr">
              <a:defRPr/>
            </a:pPr>
            <a:r>
              <a:rPr lang="en-US" b="1" dirty="0">
                <a:solidFill>
                  <a:schemeClr val="tx2">
                    <a:lumMod val="75000"/>
                  </a:schemeClr>
                </a:solidFill>
                <a:latin typeface="Arial" panose="020B0604020202020204" pitchFamily="34" charset="0"/>
                <a:cs typeface="Arial" panose="020B0604020202020204" pitchFamily="34" charset="0"/>
              </a:rPr>
              <a:t>Next Steps </a:t>
            </a:r>
          </a:p>
        </p:txBody>
      </p:sp>
      <p:sp>
        <p:nvSpPr>
          <p:cNvPr id="26626" name="Content Placeholder 2"/>
          <p:cNvSpPr>
            <a:spLocks noGrp="1"/>
          </p:cNvSpPr>
          <p:nvPr>
            <p:ph idx="1"/>
          </p:nvPr>
        </p:nvSpPr>
        <p:spPr>
          <a:xfrm>
            <a:off x="717451" y="1492784"/>
            <a:ext cx="10944665" cy="4455434"/>
          </a:xfrm>
        </p:spPr>
        <p:txBody>
          <a:bodyPr vert="horz" lIns="91440" tIns="45720" rIns="91440" bIns="45720" rtlCol="0" anchor="t">
            <a:normAutofit/>
          </a:bodyPr>
          <a:lstStyle/>
          <a:p>
            <a:r>
              <a:rPr lang="en-GB" sz="2800" dirty="0">
                <a:solidFill>
                  <a:schemeClr val="tx2">
                    <a:lumMod val="75000"/>
                  </a:schemeClr>
                </a:solidFill>
                <a:latin typeface="Arial" panose="020B0604020202020204" pitchFamily="34" charset="0"/>
                <a:cs typeface="Arial" panose="020B0604020202020204" pitchFamily="34" charset="0"/>
              </a:rPr>
              <a:t>Include information on expected wait time in discharge packs as this was something highlighted as lacking in our questionnaire response </a:t>
            </a:r>
            <a:endParaRPr lang="en-GB" sz="2800" dirty="0">
              <a:solidFill>
                <a:srgbClr val="0070C0"/>
              </a:solidFill>
              <a:latin typeface="Arial" panose="020B0604020202020204" pitchFamily="34" charset="0"/>
              <a:cs typeface="Arial" panose="020B0604020202020204" pitchFamily="34" charset="0"/>
            </a:endParaRPr>
          </a:p>
          <a:p>
            <a:r>
              <a:rPr lang="en-GB" sz="2800" dirty="0">
                <a:solidFill>
                  <a:schemeClr val="tx2">
                    <a:lumMod val="75000"/>
                  </a:schemeClr>
                </a:solidFill>
                <a:latin typeface="Arial" panose="020B0604020202020204" pitchFamily="34" charset="0"/>
                <a:cs typeface="Arial" panose="020B0604020202020204" pitchFamily="34" charset="0"/>
              </a:rPr>
              <a:t>Gain ongoing feedback from patients and families </a:t>
            </a:r>
          </a:p>
          <a:p>
            <a:r>
              <a:rPr lang="en-GB" sz="2800" dirty="0">
                <a:solidFill>
                  <a:schemeClr val="tx2">
                    <a:lumMod val="75000"/>
                  </a:schemeClr>
                </a:solidFill>
                <a:latin typeface="Arial" panose="020B0604020202020204" pitchFamily="34" charset="0"/>
                <a:cs typeface="Arial" panose="020B0604020202020204" pitchFamily="34" charset="0"/>
              </a:rPr>
              <a:t>Ongoing education</a:t>
            </a:r>
          </a:p>
          <a:p>
            <a:r>
              <a:rPr lang="en-GB" sz="2800" dirty="0">
                <a:solidFill>
                  <a:schemeClr val="tx2">
                    <a:lumMod val="75000"/>
                  </a:schemeClr>
                </a:solidFill>
                <a:latin typeface="Arial" panose="020B0604020202020204" pitchFamily="34" charset="0"/>
                <a:cs typeface="Arial" panose="020B0604020202020204" pitchFamily="34" charset="0"/>
              </a:rPr>
              <a:t>Roll out electronic referral pathway to all areas when available</a:t>
            </a:r>
          </a:p>
          <a:p>
            <a:r>
              <a:rPr lang="en-GB" sz="2800" dirty="0">
                <a:solidFill>
                  <a:schemeClr val="tx2">
                    <a:lumMod val="75000"/>
                  </a:schemeClr>
                </a:solidFill>
                <a:latin typeface="Arial" panose="020B0604020202020204" pitchFamily="34" charset="0"/>
                <a:cs typeface="Arial" panose="020B0604020202020204" pitchFamily="34" charset="0"/>
              </a:rPr>
              <a:t>Continue to audit our referrals and wait times </a:t>
            </a:r>
          </a:p>
          <a:p>
            <a:r>
              <a:rPr lang="en-GB" sz="2800" dirty="0">
                <a:solidFill>
                  <a:schemeClr val="tx2">
                    <a:lumMod val="75000"/>
                  </a:schemeClr>
                </a:solidFill>
                <a:latin typeface="Arial" panose="020B0604020202020204" pitchFamily="34" charset="0"/>
                <a:cs typeface="Arial" panose="020B0604020202020204" pitchFamily="34" charset="0"/>
              </a:rPr>
              <a:t>Present project to our colleagues in Trust meetings and at local Epilepsy networks </a:t>
            </a:r>
          </a:p>
          <a:p>
            <a:endParaRPr lang="en-GB" sz="2900" dirty="0"/>
          </a:p>
          <a:p>
            <a:endParaRPr lang="en-GB" sz="2900" dirty="0"/>
          </a:p>
          <a:p>
            <a:pPr marL="0" indent="0">
              <a:buNone/>
            </a:pPr>
            <a:endParaRPr lang="en-US" sz="1800" b="1" i="1" dirty="0">
              <a:solidFill>
                <a:srgbClr val="FF0000"/>
              </a:solidFill>
              <a:latin typeface="Calibri"/>
              <a:ea typeface="MS PGothic"/>
              <a:cs typeface="Arial"/>
            </a:endParaRPr>
          </a:p>
        </p:txBody>
      </p:sp>
    </p:spTree>
    <p:extLst>
      <p:ext uri="{BB962C8B-B14F-4D97-AF65-F5344CB8AC3E}">
        <p14:creationId xmlns:p14="http://schemas.microsoft.com/office/powerpoint/2010/main" val="93851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42293" y="171614"/>
            <a:ext cx="8507413" cy="927100"/>
          </a:xfrm>
        </p:spPr>
        <p:txBody>
          <a:bodyPr/>
          <a:lstStyle/>
          <a:p>
            <a:pPr>
              <a:defRPr/>
            </a:pPr>
            <a:r>
              <a:rPr lang="en-US" altLang="en-US" b="1" dirty="0">
                <a:solidFill>
                  <a:schemeClr val="tx2">
                    <a:lumMod val="75000"/>
                  </a:schemeClr>
                </a:solidFill>
                <a:latin typeface="Arial" panose="020B0604020202020204" pitchFamily="34" charset="0"/>
                <a:cs typeface="Arial" panose="020B0604020202020204" pitchFamily="34" charset="0"/>
              </a:rPr>
              <a:t>Aim </a:t>
            </a:r>
          </a:p>
        </p:txBody>
      </p:sp>
      <p:sp>
        <p:nvSpPr>
          <p:cNvPr id="6146" name="Content Placeholder 2"/>
          <p:cNvSpPr>
            <a:spLocks noGrp="1"/>
          </p:cNvSpPr>
          <p:nvPr>
            <p:ph idx="1"/>
          </p:nvPr>
        </p:nvSpPr>
        <p:spPr>
          <a:xfrm>
            <a:off x="1997612" y="1801091"/>
            <a:ext cx="8454683" cy="3602181"/>
          </a:xfrm>
        </p:spPr>
        <p:txBody>
          <a:bodyPr>
            <a:normAutofit/>
          </a:bodyPr>
          <a:lstStyle/>
          <a:p>
            <a:pPr marL="0" indent="0">
              <a:buNone/>
            </a:pPr>
            <a:endParaRPr lang="en-US" sz="1800" i="1" dirty="0">
              <a:solidFill>
                <a:srgbClr val="FF0000"/>
              </a:solidFill>
              <a:latin typeface="Arial" charset="0"/>
              <a:ea typeface="MS PGothic" charset="0"/>
              <a:cs typeface="Arial" charset="0"/>
            </a:endParaRPr>
          </a:p>
          <a:p>
            <a:pPr marL="0" indent="0">
              <a:buNone/>
            </a:pPr>
            <a:r>
              <a:rPr lang="en-US" sz="4000" b="1" dirty="0">
                <a:solidFill>
                  <a:schemeClr val="tx2">
                    <a:lumMod val="75000"/>
                  </a:schemeClr>
                </a:solidFill>
                <a:latin typeface="Arial" charset="0"/>
                <a:ea typeface="MS PGothic" charset="0"/>
                <a:cs typeface="Arial" charset="0"/>
              </a:rPr>
              <a:t>60% of first seizure referrals are     seen within 2 weeks by May 2023</a:t>
            </a:r>
          </a:p>
          <a:p>
            <a:pPr marL="0" indent="0">
              <a:buNone/>
            </a:pPr>
            <a:endParaRPr lang="en-GB" sz="3300" dirty="0">
              <a:solidFill>
                <a:schemeClr val="tx2">
                  <a:lumMod val="75000"/>
                </a:schemeClr>
              </a:solidFill>
            </a:endParaRPr>
          </a:p>
          <a:p>
            <a:endParaRPr lang="en-US" sz="3300" dirty="0">
              <a:solidFill>
                <a:schemeClr val="tx2">
                  <a:lumMod val="75000"/>
                </a:schemeClr>
              </a:solidFill>
            </a:endParaRPr>
          </a:p>
        </p:txBody>
      </p:sp>
    </p:spTree>
    <p:extLst>
      <p:ext uri="{BB962C8B-B14F-4D97-AF65-F5344CB8AC3E}">
        <p14:creationId xmlns:p14="http://schemas.microsoft.com/office/powerpoint/2010/main" val="45447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812"/>
            <a:ext cx="10972800" cy="956603"/>
          </a:xfrm>
        </p:spPr>
        <p:txBody>
          <a:bodyPr>
            <a:normAutofit/>
          </a:bodyPr>
          <a:lstStyle/>
          <a:p>
            <a:pPr algn="l"/>
            <a:r>
              <a:rPr lang="en-US" b="1" dirty="0">
                <a:solidFill>
                  <a:schemeClr val="tx2">
                    <a:lumMod val="75000"/>
                  </a:schemeClr>
                </a:solidFill>
                <a:latin typeface="Arial" panose="020B0604020202020204" pitchFamily="34" charset="0"/>
                <a:cs typeface="Arial" panose="020B0604020202020204" pitchFamily="34" charset="0"/>
              </a:rPr>
              <a:t>Background Rationale</a:t>
            </a:r>
            <a:endParaRPr lang="en-GB" dirty="0">
              <a:solidFill>
                <a:schemeClr val="tx2">
                  <a:lumMod val="75000"/>
                </a:schemeClr>
              </a:solidFill>
            </a:endParaRPr>
          </a:p>
        </p:txBody>
      </p:sp>
      <p:sp>
        <p:nvSpPr>
          <p:cNvPr id="3" name="Content Placeholder 2"/>
          <p:cNvSpPr>
            <a:spLocks noGrp="1"/>
          </p:cNvSpPr>
          <p:nvPr>
            <p:ph idx="1"/>
          </p:nvPr>
        </p:nvSpPr>
        <p:spPr>
          <a:xfrm>
            <a:off x="609600" y="1477108"/>
            <a:ext cx="10972800" cy="4811149"/>
          </a:xfrm>
        </p:spPr>
        <p:txBody>
          <a:bodyPr>
            <a:normAutofit/>
          </a:bodyPr>
          <a:lstStyle/>
          <a:p>
            <a:pPr marL="0" indent="0">
              <a:buNone/>
            </a:pPr>
            <a:r>
              <a:rPr lang="en-GB" b="1" dirty="0">
                <a:solidFill>
                  <a:schemeClr val="tx2">
                    <a:lumMod val="75000"/>
                  </a:schemeClr>
                </a:solidFill>
                <a:latin typeface="Arial" panose="020B0604020202020204" pitchFamily="34" charset="0"/>
                <a:cs typeface="Arial" panose="020B0604020202020204" pitchFamily="34" charset="0"/>
              </a:rPr>
              <a:t>Local service newly created - capacity and process issues emerging as service evolving:</a:t>
            </a:r>
          </a:p>
          <a:p>
            <a:r>
              <a:rPr lang="en-GB" sz="2800" dirty="0">
                <a:solidFill>
                  <a:schemeClr val="tx2">
                    <a:lumMod val="75000"/>
                  </a:schemeClr>
                </a:solidFill>
                <a:latin typeface="Arial" panose="020B0604020202020204" pitchFamily="34" charset="0"/>
                <a:cs typeface="Arial" panose="020B0604020202020204" pitchFamily="34" charset="0"/>
              </a:rPr>
              <a:t>No first seizures clinics/ slots</a:t>
            </a:r>
          </a:p>
          <a:p>
            <a:r>
              <a:rPr lang="en-GB" sz="2800" dirty="0">
                <a:solidFill>
                  <a:schemeClr val="tx2">
                    <a:lumMod val="75000"/>
                  </a:schemeClr>
                </a:solidFill>
                <a:latin typeface="Arial" panose="020B0604020202020204" pitchFamily="34" charset="0"/>
                <a:cs typeface="Arial" panose="020B0604020202020204" pitchFamily="34" charset="0"/>
              </a:rPr>
              <a:t>Increasing wait times as caseload grew</a:t>
            </a:r>
          </a:p>
          <a:p>
            <a:r>
              <a:rPr lang="en-GB" sz="2800" dirty="0">
                <a:solidFill>
                  <a:schemeClr val="tx2">
                    <a:lumMod val="75000"/>
                  </a:schemeClr>
                </a:solidFill>
                <a:latin typeface="Arial" panose="020B0604020202020204" pitchFamily="34" charset="0"/>
                <a:cs typeface="Arial" panose="020B0604020202020204" pitchFamily="34" charset="0"/>
              </a:rPr>
              <a:t>Referring and triaging too complicated</a:t>
            </a:r>
          </a:p>
          <a:p>
            <a:r>
              <a:rPr lang="en-GB" sz="2800" dirty="0">
                <a:solidFill>
                  <a:schemeClr val="tx2">
                    <a:lumMod val="75000"/>
                  </a:schemeClr>
                </a:solidFill>
                <a:latin typeface="Arial" panose="020B0604020202020204" pitchFamily="34" charset="0"/>
                <a:cs typeface="Arial" panose="020B0604020202020204" pitchFamily="34" charset="0"/>
              </a:rPr>
              <a:t>Great variation in practice for in-hospital referrals </a:t>
            </a:r>
            <a:endParaRPr lang="en-GB" sz="20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GB"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b="1" i="1" dirty="0">
                <a:solidFill>
                  <a:schemeClr val="tx2">
                    <a:lumMod val="75000"/>
                  </a:schemeClr>
                </a:solidFill>
                <a:latin typeface="Arial" panose="020B0604020202020204" pitchFamily="34" charset="0"/>
                <a:cs typeface="Arial" panose="020B0604020202020204" pitchFamily="34" charset="0"/>
              </a:rPr>
              <a:t>Change necessary in order to improve patient journey and comply with National guidance</a:t>
            </a:r>
          </a:p>
          <a:p>
            <a:pPr marL="0" indent="0">
              <a:buNone/>
            </a:pPr>
            <a:endParaRPr lang="en-GB" i="1"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GB" sz="2800" b="1" dirty="0">
              <a:solidFill>
                <a:schemeClr val="tx2">
                  <a:lumMod val="75000"/>
                </a:schemeClr>
              </a:solidFill>
            </a:endParaRPr>
          </a:p>
        </p:txBody>
      </p:sp>
    </p:spTree>
    <p:extLst>
      <p:ext uri="{BB962C8B-B14F-4D97-AF65-F5344CB8AC3E}">
        <p14:creationId xmlns:p14="http://schemas.microsoft.com/office/powerpoint/2010/main" val="100617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chemeClr val="tx2">
                    <a:lumMod val="75000"/>
                  </a:schemeClr>
                </a:solidFill>
                <a:latin typeface="Arial" panose="020B0604020202020204" pitchFamily="34" charset="0"/>
                <a:cs typeface="Arial" panose="020B0604020202020204" pitchFamily="34" charset="0"/>
              </a:rPr>
              <a:t>How did we identify the issues?</a:t>
            </a:r>
          </a:p>
        </p:txBody>
      </p:sp>
      <p:sp>
        <p:nvSpPr>
          <p:cNvPr id="3" name="Content Placeholder 2"/>
          <p:cNvSpPr>
            <a:spLocks noGrp="1"/>
          </p:cNvSpPr>
          <p:nvPr>
            <p:ph idx="1"/>
          </p:nvPr>
        </p:nvSpPr>
        <p:spPr>
          <a:xfrm>
            <a:off x="609600" y="1997612"/>
            <a:ext cx="10972800" cy="4128552"/>
          </a:xfrm>
        </p:spPr>
        <p:txBody>
          <a:bodyPr>
            <a:normAutofit/>
          </a:bodyPr>
          <a:lstStyle/>
          <a:p>
            <a:r>
              <a:rPr lang="en-GB" sz="2800" b="1" dirty="0">
                <a:solidFill>
                  <a:schemeClr val="tx2">
                    <a:lumMod val="75000"/>
                  </a:schemeClr>
                </a:solidFill>
                <a:latin typeface="Arial" panose="020B0604020202020204" pitchFamily="34" charset="0"/>
                <a:cs typeface="Arial" panose="020B0604020202020204" pitchFamily="34" charset="0"/>
              </a:rPr>
              <a:t>Clinic data showing an increase in waiting times</a:t>
            </a:r>
          </a:p>
          <a:p>
            <a:pPr marL="0" indent="0">
              <a:buNone/>
            </a:pPr>
            <a:endParaRPr lang="en-GB" sz="2800" b="1" dirty="0">
              <a:solidFill>
                <a:schemeClr val="tx2">
                  <a:lumMod val="75000"/>
                </a:schemeClr>
              </a:solidFill>
              <a:latin typeface="Arial" panose="020B0604020202020204" pitchFamily="34" charset="0"/>
              <a:cs typeface="Arial" panose="020B0604020202020204" pitchFamily="34" charset="0"/>
            </a:endParaRPr>
          </a:p>
          <a:p>
            <a:r>
              <a:rPr lang="en-GB" sz="2800" b="1" dirty="0">
                <a:solidFill>
                  <a:schemeClr val="tx2">
                    <a:lumMod val="75000"/>
                  </a:schemeClr>
                </a:solidFill>
                <a:latin typeface="Arial" panose="020B0604020202020204" pitchFamily="34" charset="0"/>
                <a:cs typeface="Arial" panose="020B0604020202020204" pitchFamily="34" charset="0"/>
              </a:rPr>
              <a:t>Process Mapping of the referral/ triage systems </a:t>
            </a:r>
          </a:p>
          <a:p>
            <a:pPr marL="0" indent="0">
              <a:buNone/>
            </a:pPr>
            <a:endParaRPr lang="en-GB" sz="2800" b="1" dirty="0">
              <a:solidFill>
                <a:schemeClr val="tx2">
                  <a:lumMod val="75000"/>
                </a:schemeClr>
              </a:solidFill>
              <a:latin typeface="Arial" panose="020B0604020202020204" pitchFamily="34" charset="0"/>
              <a:cs typeface="Arial" panose="020B0604020202020204" pitchFamily="34" charset="0"/>
            </a:endParaRPr>
          </a:p>
          <a:p>
            <a:r>
              <a:rPr lang="en-GB" sz="2800" b="1" dirty="0">
                <a:solidFill>
                  <a:schemeClr val="tx2">
                    <a:lumMod val="75000"/>
                  </a:schemeClr>
                </a:solidFill>
                <a:latin typeface="Arial" panose="020B0604020202020204" pitchFamily="34" charset="0"/>
                <a:cs typeface="Arial" panose="020B0604020202020204" pitchFamily="34" charset="0"/>
              </a:rPr>
              <a:t>Patients and Families telling us of difficulties in being seen</a:t>
            </a:r>
          </a:p>
        </p:txBody>
      </p:sp>
    </p:spTree>
    <p:extLst>
      <p:ext uri="{BB962C8B-B14F-4D97-AF65-F5344CB8AC3E}">
        <p14:creationId xmlns:p14="http://schemas.microsoft.com/office/powerpoint/2010/main" val="292012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17" y="0"/>
            <a:ext cx="11211951" cy="775855"/>
          </a:xfrm>
        </p:spPr>
        <p:txBody>
          <a:bodyPr>
            <a:normAutofit/>
          </a:bodyPr>
          <a:lstStyle/>
          <a:p>
            <a:pPr algn="l"/>
            <a:r>
              <a:rPr lang="en-GB" sz="3600" b="1" dirty="0">
                <a:solidFill>
                  <a:schemeClr val="tx2">
                    <a:lumMod val="75000"/>
                  </a:schemeClr>
                </a:solidFill>
                <a:latin typeface="Arial" panose="020B0604020202020204" pitchFamily="34" charset="0"/>
                <a:cs typeface="Arial" panose="020B0604020202020204" pitchFamily="34" charset="0"/>
              </a:rPr>
              <a:t>Process mapping: ‘Before’ referral/ triage pathway</a:t>
            </a:r>
          </a:p>
        </p:txBody>
      </p:sp>
      <p:pic>
        <p:nvPicPr>
          <p:cNvPr id="5" name="Content Placeholder 4"/>
          <p:cNvPicPr>
            <a:picLocks noGrp="1" noChangeAspect="1"/>
          </p:cNvPicPr>
          <p:nvPr>
            <p:ph idx="1"/>
          </p:nvPr>
        </p:nvPicPr>
        <p:blipFill>
          <a:blip r:embed="rId2"/>
          <a:stretch>
            <a:fillRect/>
          </a:stretch>
        </p:blipFill>
        <p:spPr>
          <a:xfrm>
            <a:off x="1925782" y="762840"/>
            <a:ext cx="8423563" cy="5523615"/>
          </a:xfrm>
          <a:prstGeom prst="rect">
            <a:avLst/>
          </a:prstGeom>
        </p:spPr>
      </p:pic>
    </p:spTree>
    <p:extLst>
      <p:ext uri="{BB962C8B-B14F-4D97-AF65-F5344CB8AC3E}">
        <p14:creationId xmlns:p14="http://schemas.microsoft.com/office/powerpoint/2010/main" val="384215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GB" b="1" dirty="0">
                <a:solidFill>
                  <a:schemeClr val="tx2">
                    <a:lumMod val="75000"/>
                  </a:schemeClr>
                </a:solidFill>
                <a:latin typeface="Arial" panose="020B0604020202020204" pitchFamily="34" charset="0"/>
                <a:cs typeface="Arial" panose="020B0604020202020204" pitchFamily="34" charset="0"/>
              </a:rPr>
              <a:t>Two methods used</a:t>
            </a:r>
          </a:p>
          <a:p>
            <a:pPr marL="514350" indent="-514350">
              <a:buFont typeface="+mj-lt"/>
              <a:buAutoNum type="arabicPeriod"/>
            </a:pPr>
            <a:r>
              <a:rPr lang="en-GB" sz="2400" dirty="0">
                <a:solidFill>
                  <a:schemeClr val="tx2">
                    <a:lumMod val="75000"/>
                  </a:schemeClr>
                </a:solidFill>
                <a:latin typeface="Arial" panose="020B0604020202020204" pitchFamily="34" charset="0"/>
                <a:cs typeface="Arial" panose="020B0604020202020204" pitchFamily="34" charset="0"/>
              </a:rPr>
              <a:t>Questionnaires for patients and families (wait time, who referred)</a:t>
            </a:r>
          </a:p>
          <a:p>
            <a:pPr marL="514350" indent="-514350">
              <a:buFont typeface="+mj-lt"/>
              <a:buAutoNum type="arabicPeriod"/>
            </a:pPr>
            <a:r>
              <a:rPr lang="en-GB" sz="2400" dirty="0">
                <a:solidFill>
                  <a:schemeClr val="tx2">
                    <a:lumMod val="75000"/>
                  </a:schemeClr>
                </a:solidFill>
                <a:latin typeface="Arial" panose="020B0604020202020204" pitchFamily="34" charset="0"/>
                <a:cs typeface="Arial" panose="020B0604020202020204" pitchFamily="34" charset="0"/>
              </a:rPr>
              <a:t>Patients and families asked of their experience of waiting to be seen by the Epilepsy team</a:t>
            </a:r>
          </a:p>
        </p:txBody>
      </p:sp>
      <p:pic>
        <p:nvPicPr>
          <p:cNvPr id="5" name="Content Placeholder 4"/>
          <p:cNvPicPr>
            <a:picLocks noGrp="1" noChangeAspect="1"/>
          </p:cNvPicPr>
          <p:nvPr>
            <p:ph sz="half" idx="2"/>
          </p:nvPr>
        </p:nvPicPr>
        <p:blipFill rotWithShape="1">
          <a:blip r:embed="rId2"/>
          <a:srcRect l="28049" t="29338" r="27908" b="22710"/>
          <a:stretch/>
        </p:blipFill>
        <p:spPr>
          <a:xfrm>
            <a:off x="6197600" y="1702341"/>
            <a:ext cx="5384800" cy="4066162"/>
          </a:xfrm>
          <a:prstGeom prst="rect">
            <a:avLst/>
          </a:prstGeom>
        </p:spPr>
      </p:pic>
      <p:sp>
        <p:nvSpPr>
          <p:cNvPr id="6" name="Title 1"/>
          <p:cNvSpPr>
            <a:spLocks noGrp="1"/>
          </p:cNvSpPr>
          <p:nvPr>
            <p:ph type="title"/>
          </p:nvPr>
        </p:nvSpPr>
        <p:spPr>
          <a:xfrm>
            <a:off x="609600" y="218368"/>
            <a:ext cx="10972800" cy="1143000"/>
          </a:xfrm>
        </p:spPr>
        <p:txBody>
          <a:bodyPr>
            <a:noAutofit/>
          </a:bodyPr>
          <a:lstStyle/>
          <a:p>
            <a:r>
              <a:rPr lang="en-US" b="1" dirty="0">
                <a:solidFill>
                  <a:schemeClr val="tx2">
                    <a:lumMod val="75000"/>
                  </a:schemeClr>
                </a:solidFill>
                <a:latin typeface="Arial" panose="020B0604020202020204" pitchFamily="34" charset="0"/>
                <a:cs typeface="Arial" panose="020B0604020202020204" pitchFamily="34" charset="0"/>
              </a:rPr>
              <a:t>Patient and Family Engagement</a:t>
            </a:r>
          </a:p>
        </p:txBody>
      </p:sp>
      <p:sp>
        <p:nvSpPr>
          <p:cNvPr id="8" name="TextBox 7"/>
          <p:cNvSpPr txBox="1"/>
          <p:nvPr/>
        </p:nvSpPr>
        <p:spPr>
          <a:xfrm>
            <a:off x="6513209" y="5730039"/>
            <a:ext cx="1245140" cy="276999"/>
          </a:xfrm>
          <a:prstGeom prst="rect">
            <a:avLst/>
          </a:prstGeom>
          <a:noFill/>
        </p:spPr>
        <p:txBody>
          <a:bodyPr wrap="square" rtlCol="0">
            <a:spAutoFit/>
          </a:bodyPr>
          <a:lstStyle/>
          <a:p>
            <a:pPr algn="ctr"/>
            <a:r>
              <a:rPr lang="en-GB" sz="1200" dirty="0">
                <a:solidFill>
                  <a:schemeClr val="tx2">
                    <a:lumMod val="75000"/>
                  </a:schemeClr>
                </a:solidFill>
                <a:latin typeface="Arial" panose="020B0604020202020204" pitchFamily="34" charset="0"/>
                <a:cs typeface="Arial" panose="020B0604020202020204" pitchFamily="34" charset="0"/>
              </a:rPr>
              <a:t>Referral source</a:t>
            </a:r>
          </a:p>
        </p:txBody>
      </p:sp>
      <p:sp>
        <p:nvSpPr>
          <p:cNvPr id="10" name="TextBox 9"/>
          <p:cNvSpPr txBox="1"/>
          <p:nvPr/>
        </p:nvSpPr>
        <p:spPr>
          <a:xfrm>
            <a:off x="7859949" y="5795502"/>
            <a:ext cx="873327" cy="276999"/>
          </a:xfrm>
          <a:prstGeom prst="rect">
            <a:avLst/>
          </a:prstGeom>
          <a:noFill/>
        </p:spPr>
        <p:txBody>
          <a:bodyPr wrap="square" rtlCol="0">
            <a:spAutoFit/>
          </a:bodyPr>
          <a:lstStyle/>
          <a:p>
            <a:pPr algn="ctr"/>
            <a:r>
              <a:rPr lang="en-GB" sz="1200" dirty="0">
                <a:solidFill>
                  <a:schemeClr val="tx2">
                    <a:lumMod val="75000"/>
                  </a:schemeClr>
                </a:solidFill>
                <a:latin typeface="Arial" panose="020B0604020202020204" pitchFamily="34" charset="0"/>
                <a:cs typeface="Arial" panose="020B0604020202020204" pitchFamily="34" charset="0"/>
              </a:rPr>
              <a:t>Wait time</a:t>
            </a:r>
          </a:p>
        </p:txBody>
      </p:sp>
      <p:sp>
        <p:nvSpPr>
          <p:cNvPr id="11" name="TextBox 10"/>
          <p:cNvSpPr txBox="1"/>
          <p:nvPr/>
        </p:nvSpPr>
        <p:spPr>
          <a:xfrm>
            <a:off x="9020512" y="5749623"/>
            <a:ext cx="1099226" cy="461665"/>
          </a:xfrm>
          <a:prstGeom prst="rect">
            <a:avLst/>
          </a:prstGeom>
          <a:noFill/>
        </p:spPr>
        <p:txBody>
          <a:bodyPr wrap="square" rtlCol="0">
            <a:spAutoFit/>
          </a:bodyPr>
          <a:lstStyle/>
          <a:p>
            <a:pPr algn="ctr"/>
            <a:r>
              <a:rPr lang="en-GB" sz="1200" dirty="0">
                <a:solidFill>
                  <a:schemeClr val="tx2">
                    <a:lumMod val="75000"/>
                  </a:schemeClr>
                </a:solidFill>
                <a:latin typeface="Arial" panose="020B0604020202020204" pitchFamily="34" charset="0"/>
                <a:cs typeface="Arial" panose="020B0604020202020204" pitchFamily="34" charset="0"/>
              </a:rPr>
              <a:t>Informed </a:t>
            </a:r>
          </a:p>
          <a:p>
            <a:pPr algn="ctr"/>
            <a:r>
              <a:rPr lang="en-GB" sz="1200" dirty="0">
                <a:solidFill>
                  <a:schemeClr val="tx2">
                    <a:lumMod val="75000"/>
                  </a:schemeClr>
                </a:solidFill>
                <a:latin typeface="Arial" panose="020B0604020202020204" pitchFamily="34" charset="0"/>
                <a:cs typeface="Arial" panose="020B0604020202020204" pitchFamily="34" charset="0"/>
              </a:rPr>
              <a:t>of wait time</a:t>
            </a:r>
          </a:p>
        </p:txBody>
      </p:sp>
      <p:sp>
        <p:nvSpPr>
          <p:cNvPr id="12" name="TextBox 11"/>
          <p:cNvSpPr txBox="1"/>
          <p:nvPr/>
        </p:nvSpPr>
        <p:spPr>
          <a:xfrm>
            <a:off x="10406975" y="5795502"/>
            <a:ext cx="1175425" cy="461665"/>
          </a:xfrm>
          <a:prstGeom prst="rect">
            <a:avLst/>
          </a:prstGeom>
          <a:noFill/>
        </p:spPr>
        <p:txBody>
          <a:bodyPr wrap="square" rtlCol="0">
            <a:spAutoFit/>
          </a:bodyPr>
          <a:lstStyle/>
          <a:p>
            <a:pPr algn="ctr"/>
            <a:r>
              <a:rPr lang="en-GB" sz="1200" dirty="0">
                <a:solidFill>
                  <a:schemeClr val="tx2">
                    <a:lumMod val="75000"/>
                  </a:schemeClr>
                </a:solidFill>
                <a:latin typeface="Arial" panose="020B0604020202020204" pitchFamily="34" charset="0"/>
                <a:cs typeface="Arial" panose="020B0604020202020204" pitchFamily="34" charset="0"/>
              </a:rPr>
              <a:t>Expectation of wait time</a:t>
            </a:r>
          </a:p>
        </p:txBody>
      </p:sp>
    </p:spTree>
    <p:extLst>
      <p:ext uri="{BB962C8B-B14F-4D97-AF65-F5344CB8AC3E}">
        <p14:creationId xmlns:p14="http://schemas.microsoft.com/office/powerpoint/2010/main" val="383559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94707" y="3623031"/>
            <a:ext cx="3315786" cy="2623024"/>
          </a:xfrm>
          <a:prstGeom prst="wedgeEllipseCallout">
            <a:avLst>
              <a:gd name="adj1" fmla="val 63921"/>
              <a:gd name="adj2" fmla="val -36298"/>
            </a:avLst>
          </a:prstGeom>
          <a:gradFill>
            <a:gsLst>
              <a:gs pos="2000">
                <a:srgbClr val="CE8CC9"/>
              </a:gs>
              <a:gs pos="100000">
                <a:schemeClr val="accent1">
                  <a:tint val="50000"/>
                  <a:shade val="100000"/>
                  <a:satMod val="350000"/>
                </a:schemeClr>
              </a:gs>
            </a:gsLst>
            <a:lin ang="19800000" scaled="0"/>
          </a:gra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dirty="0">
              <a:solidFill>
                <a:schemeClr val="tx2">
                  <a:lumMod val="75000"/>
                </a:schemeClr>
              </a:solidFill>
              <a:latin typeface="Lucida Sans" panose="020B0602030504020204" pitchFamily="34" charset="0"/>
            </a:endParaRPr>
          </a:p>
          <a:p>
            <a:pPr algn="ctr"/>
            <a:r>
              <a:rPr lang="en-GB" sz="1400" dirty="0">
                <a:solidFill>
                  <a:schemeClr val="tx2">
                    <a:lumMod val="75000"/>
                  </a:schemeClr>
                </a:solidFill>
                <a:latin typeface="Lucida Sans" panose="020B0602030504020204" pitchFamily="34" charset="0"/>
              </a:rPr>
              <a:t>‘We were told when he was discharged that the epilepsy clinic was very busy but we met with the nurse before our appointment and she gave us training on the emergency medication and a contact number so this helped a lot.’</a:t>
            </a:r>
          </a:p>
        </p:txBody>
      </p:sp>
      <p:sp>
        <p:nvSpPr>
          <p:cNvPr id="3" name="Oval Callout 2"/>
          <p:cNvSpPr/>
          <p:nvPr/>
        </p:nvSpPr>
        <p:spPr>
          <a:xfrm>
            <a:off x="353711" y="1293780"/>
            <a:ext cx="3078806" cy="2213008"/>
          </a:xfrm>
          <a:prstGeom prst="wedgeEllipseCallout">
            <a:avLst>
              <a:gd name="adj1" fmla="val 63762"/>
              <a:gd name="adj2" fmla="val 40254"/>
            </a:avLst>
          </a:prstGeom>
          <a:gradFill>
            <a:gsLst>
              <a:gs pos="0">
                <a:srgbClr val="CE8CC9"/>
              </a:gs>
              <a:gs pos="100000">
                <a:schemeClr val="accent1">
                  <a:tint val="50000"/>
                  <a:shade val="100000"/>
                  <a:satMod val="350000"/>
                </a:schemeClr>
              </a:gs>
            </a:gsLst>
          </a:gra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Lucida Sans" panose="020B0602030504020204" pitchFamily="34" charset="0"/>
              </a:rPr>
              <a:t>‘We knew we had been referred to the epilepsy team but we did not hear anything for over a month and did not know who to contact to find out more information.’ </a:t>
            </a:r>
          </a:p>
        </p:txBody>
      </p:sp>
      <p:sp>
        <p:nvSpPr>
          <p:cNvPr id="4" name="Oval Callout 3"/>
          <p:cNvSpPr/>
          <p:nvPr/>
        </p:nvSpPr>
        <p:spPr>
          <a:xfrm>
            <a:off x="9165880" y="1139484"/>
            <a:ext cx="2688021" cy="2367304"/>
          </a:xfrm>
          <a:prstGeom prst="wedgeEllipseCallout">
            <a:avLst>
              <a:gd name="adj1" fmla="val -66791"/>
              <a:gd name="adj2" fmla="val 33803"/>
            </a:avLst>
          </a:prstGeom>
          <a:gradFill>
            <a:gsLst>
              <a:gs pos="0">
                <a:srgbClr val="CE8CC9"/>
              </a:gs>
              <a:gs pos="0">
                <a:schemeClr val="accent4">
                  <a:tint val="50000"/>
                  <a:shade val="100000"/>
                  <a:satMod val="350000"/>
                </a:schemeClr>
              </a:gs>
            </a:gsLst>
            <a:lin ang="16200000" scaled="0"/>
          </a:gradFill>
          <a:effectLst>
            <a:glow rad="139700">
              <a:schemeClr val="accent4">
                <a:satMod val="175000"/>
                <a:alpha val="40000"/>
              </a:schemeClr>
            </a:glow>
            <a:innerShdw blurRad="114300">
              <a:prstClr val="black"/>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400" dirty="0">
                <a:solidFill>
                  <a:schemeClr val="tx1"/>
                </a:solidFill>
                <a:latin typeface="Lucida Sans" panose="020B0602030504020204" pitchFamily="34" charset="0"/>
                <a:ea typeface="Verdana" panose="020B0604030504040204" pitchFamily="34" charset="0"/>
              </a:rPr>
              <a:t>‘When we left ED we were told to go to our GP to get a referral to the epilepsy team at the hospital which did not make sense.’</a:t>
            </a:r>
          </a:p>
        </p:txBody>
      </p:sp>
      <p:sp>
        <p:nvSpPr>
          <p:cNvPr id="5" name="Flowchart: Alternate Process 4"/>
          <p:cNvSpPr/>
          <p:nvPr/>
        </p:nvSpPr>
        <p:spPr>
          <a:xfrm>
            <a:off x="4076503" y="2546253"/>
            <a:ext cx="4445391" cy="1659988"/>
          </a:xfrm>
          <a:prstGeom prst="flowChartAlternateProcess">
            <a:avLst/>
          </a:prstGeom>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Patient and Family Feedback</a:t>
            </a:r>
          </a:p>
        </p:txBody>
      </p:sp>
      <p:sp>
        <p:nvSpPr>
          <p:cNvPr id="6" name="Title 1"/>
          <p:cNvSpPr txBox="1">
            <a:spLocks/>
          </p:cNvSpPr>
          <p:nvPr/>
        </p:nvSpPr>
        <p:spPr>
          <a:xfrm>
            <a:off x="1823090" y="-750641"/>
            <a:ext cx="8686800" cy="85603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lumMod val="75000"/>
                  </a:schemeClr>
                </a:solidFill>
                <a:latin typeface="Arial" panose="020B0604020202020204" pitchFamily="34" charset="0"/>
                <a:cs typeface="Arial" panose="020B0604020202020204" pitchFamily="34" charset="0"/>
              </a:rPr>
              <a:t>Patient and Family Engagement</a:t>
            </a:r>
          </a:p>
        </p:txBody>
      </p:sp>
      <p:sp>
        <p:nvSpPr>
          <p:cNvPr id="7" name="Oval Callout 6"/>
          <p:cNvSpPr/>
          <p:nvPr/>
        </p:nvSpPr>
        <p:spPr>
          <a:xfrm>
            <a:off x="8707903" y="4017523"/>
            <a:ext cx="3131068" cy="2228532"/>
          </a:xfrm>
          <a:prstGeom prst="wedgeEllipseCallout">
            <a:avLst>
              <a:gd name="adj1" fmla="val -59307"/>
              <a:gd name="adj2" fmla="val -35780"/>
            </a:avLst>
          </a:prstGeom>
          <a:gradFill>
            <a:gsLst>
              <a:gs pos="0">
                <a:srgbClr val="CE8CC9"/>
              </a:gs>
              <a:gs pos="100000">
                <a:schemeClr val="accent1">
                  <a:tint val="50000"/>
                  <a:shade val="100000"/>
                  <a:satMod val="350000"/>
                </a:schemeClr>
              </a:gs>
            </a:gsLst>
          </a:gra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Lucida Sans" panose="020B0602030504020204" pitchFamily="34" charset="0"/>
              </a:rPr>
              <a:t>‘We were referred by the Community doctor but it seemed to take ages before someone got in touch about an appointment.’</a:t>
            </a:r>
          </a:p>
        </p:txBody>
      </p:sp>
    </p:spTree>
    <p:extLst>
      <p:ext uri="{BB962C8B-B14F-4D97-AF65-F5344CB8AC3E}">
        <p14:creationId xmlns:p14="http://schemas.microsoft.com/office/powerpoint/2010/main" val="168487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74638"/>
            <a:ext cx="10972800" cy="815607"/>
          </a:xfrm>
        </p:spPr>
        <p:txBody>
          <a:bodyPr>
            <a:noAutofit/>
          </a:bodyPr>
          <a:lstStyle/>
          <a:p>
            <a:pPr algn="ctr">
              <a:defRPr/>
            </a:pPr>
            <a:r>
              <a:rPr lang="en-IE" b="1" dirty="0">
                <a:solidFill>
                  <a:srgbClr val="002060"/>
                </a:solidFill>
                <a:latin typeface="Arial" panose="020B0604020202020204" pitchFamily="34" charset="0"/>
                <a:cs typeface="Arial" panose="020B0604020202020204" pitchFamily="34" charset="0"/>
              </a:rPr>
              <a:t>Stakeholder Map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751498"/>
              </p:ext>
            </p:extLst>
          </p:nvPr>
        </p:nvGraphicFramePr>
        <p:xfrm>
          <a:off x="1814733" y="1237956"/>
          <a:ext cx="8721969" cy="4234376"/>
        </p:xfrm>
        <a:graphic>
          <a:graphicData uri="http://schemas.openxmlformats.org/drawingml/2006/table">
            <a:tbl>
              <a:tblPr/>
              <a:tblGrid>
                <a:gridCol w="4348059">
                  <a:extLst>
                    <a:ext uri="{9D8B030D-6E8A-4147-A177-3AD203B41FA5}">
                      <a16:colId xmlns:a16="http://schemas.microsoft.com/office/drawing/2014/main" val="20000"/>
                    </a:ext>
                  </a:extLst>
                </a:gridCol>
                <a:gridCol w="4373910">
                  <a:extLst>
                    <a:ext uri="{9D8B030D-6E8A-4147-A177-3AD203B41FA5}">
                      <a16:colId xmlns:a16="http://schemas.microsoft.com/office/drawing/2014/main" val="20001"/>
                    </a:ext>
                  </a:extLst>
                </a:gridCol>
              </a:tblGrid>
              <a:tr h="2117188">
                <a:tc>
                  <a:txBody>
                    <a:bodyPr/>
                    <a:lstStyle/>
                    <a:p>
                      <a:pPr marL="0" marR="0" lvl="0" indent="0" algn="ctr" defTabSz="914400" rtl="0" eaLnBrk="1" fontAlgn="base" latinLnBrk="0" hangingPunct="1">
                        <a:lnSpc>
                          <a:spcPts val="1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charset="0"/>
                          <a:ea typeface="MS PGothic" charset="0"/>
                          <a:cs typeface="MS PGothic" charset="0"/>
                        </a:rPr>
                        <a:t>Patients and families</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Epilepsy Team</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Service Manager</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r h="2117188">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libri" charset="0"/>
                          <a:ea typeface="MS PGothic" charset="0"/>
                          <a:cs typeface="MS PGothic" charset="0"/>
                        </a:rPr>
                        <a:t> </a:t>
                      </a: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ED</a:t>
                      </a: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 </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and </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Paediatric teams</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MS PGothic" charset="0"/>
                          <a:cs typeface="MS PGothic" charset="0"/>
                        </a:rPr>
                        <a:t> </a:t>
                      </a: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libri" charset="0"/>
                          <a:ea typeface="MS PGothic" charset="0"/>
                          <a:cs typeface="MS PGothic" charset="0"/>
                        </a:rPr>
                        <a:t> </a:t>
                      </a:r>
                      <a:endParaRPr kumimoji="0" lang="en-IE" sz="11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200"/>
                        </a:lnSpc>
                        <a:spcBef>
                          <a:spcPts val="50"/>
                        </a:spcBef>
                        <a:spcAft>
                          <a:spcPct val="0"/>
                        </a:spcAft>
                        <a:buClrTx/>
                        <a:buSzTx/>
                        <a:buFontTx/>
                        <a:buNone/>
                        <a:tabLst/>
                      </a:pPr>
                      <a:endParaRPr kumimoji="0" lang="en-US" sz="24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Secretarial/Admin </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staff</a:t>
                      </a: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charset="0"/>
                          <a:ea typeface="MS PGothic" charset="0"/>
                          <a:cs typeface="MS PGothic" charset="0"/>
                        </a:rPr>
                        <a:t>IT team</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rot="16200000">
            <a:off x="816854" y="2945255"/>
            <a:ext cx="1373554" cy="923330"/>
          </a:xfrm>
          <a:prstGeom prst="rect">
            <a:avLst/>
          </a:prstGeom>
          <a:noFill/>
        </p:spPr>
        <p:txBody>
          <a:bodyPr wrap="square">
            <a:spAutoFit/>
          </a:bodyPr>
          <a:lstStyle/>
          <a:p>
            <a:pPr>
              <a:defRPr/>
            </a:pPr>
            <a:endParaRPr lang="en-IE" b="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a:defRPr/>
            </a:pPr>
            <a:r>
              <a:rPr lang="en-IE" b="1" dirty="0">
                <a:solidFill>
                  <a:schemeClr val="tx2">
                    <a:lumMod val="75000"/>
                  </a:schemeClr>
                </a:solidFill>
                <a:latin typeface="Arial" panose="020B0604020202020204" pitchFamily="34" charset="0"/>
                <a:ea typeface="MS PGothic" panose="020B0600070205080204" pitchFamily="34" charset="-128"/>
                <a:cs typeface="Arial" panose="020B0604020202020204" pitchFamily="34" charset="0"/>
              </a:rPr>
              <a:t>Interest</a:t>
            </a:r>
          </a:p>
          <a:p>
            <a:pPr>
              <a:defRPr/>
            </a:pPr>
            <a:endParaRPr lang="en-IE" dirty="0">
              <a:latin typeface="Arial" panose="020B0604020202020204" pitchFamily="34" charset="0"/>
              <a:ea typeface="MS PGothic" panose="020B0600070205080204" pitchFamily="34" charset="-128"/>
              <a:cs typeface="Arial" panose="020B0604020202020204" pitchFamily="34" charset="0"/>
            </a:endParaRPr>
          </a:p>
        </p:txBody>
      </p:sp>
      <p:sp>
        <p:nvSpPr>
          <p:cNvPr id="9232" name="TextBox 7"/>
          <p:cNvSpPr txBox="1">
            <a:spLocks noChangeArrowheads="1"/>
          </p:cNvSpPr>
          <p:nvPr/>
        </p:nvSpPr>
        <p:spPr bwMode="auto">
          <a:xfrm>
            <a:off x="1041965" y="1237956"/>
            <a:ext cx="923331" cy="369889"/>
          </a:xfrm>
          <a:prstGeom prst="rect">
            <a:avLst/>
          </a:prstGeom>
          <a:noFill/>
          <a:ln w="9525">
            <a:noFill/>
            <a:miter lim="800000"/>
            <a:headEnd/>
            <a:tailEnd/>
          </a:ln>
        </p:spPr>
        <p:txBody>
          <a:bodyPr wrap="square">
            <a:spAutoFit/>
          </a:bodyPr>
          <a:lstStyle/>
          <a:p>
            <a:pPr>
              <a:defRPr/>
            </a:pPr>
            <a:r>
              <a:rPr lang="en-IE" b="1" dirty="0">
                <a:solidFill>
                  <a:schemeClr val="tx2">
                    <a:lumMod val="75000"/>
                  </a:schemeClr>
                </a:solidFill>
                <a:latin typeface="Arial" panose="020B0604020202020204" pitchFamily="34" charset="0"/>
                <a:ea typeface="MS PGothic" panose="020B0600070205080204" pitchFamily="34" charset="-128"/>
                <a:cs typeface="Arial" panose="020B0604020202020204" pitchFamily="34" charset="0"/>
              </a:rPr>
              <a:t>High</a:t>
            </a:r>
          </a:p>
        </p:txBody>
      </p:sp>
      <p:sp>
        <p:nvSpPr>
          <p:cNvPr id="9233" name="TextBox 9"/>
          <p:cNvSpPr txBox="1">
            <a:spLocks noChangeArrowheads="1"/>
          </p:cNvSpPr>
          <p:nvPr/>
        </p:nvSpPr>
        <p:spPr bwMode="auto">
          <a:xfrm>
            <a:off x="1041966" y="4735729"/>
            <a:ext cx="660226" cy="368300"/>
          </a:xfrm>
          <a:prstGeom prst="rect">
            <a:avLst/>
          </a:prstGeom>
          <a:noFill/>
          <a:ln w="9525">
            <a:noFill/>
            <a:miter lim="800000"/>
            <a:headEnd/>
            <a:tailEnd/>
          </a:ln>
        </p:spPr>
        <p:txBody>
          <a:bodyPr wrap="square">
            <a:spAutoFit/>
          </a:bodyPr>
          <a:lstStyle/>
          <a:p>
            <a:pPr>
              <a:defRPr/>
            </a:pPr>
            <a:r>
              <a:rPr lang="en-IE" b="1" dirty="0">
                <a:solidFill>
                  <a:schemeClr val="tx2">
                    <a:lumMod val="75000"/>
                  </a:schemeClr>
                </a:solidFill>
                <a:latin typeface="Arial" panose="020B0604020202020204" pitchFamily="34" charset="0"/>
                <a:ea typeface="MS PGothic" panose="020B0600070205080204" pitchFamily="34" charset="-128"/>
                <a:cs typeface="Arial" panose="020B0604020202020204" pitchFamily="34" charset="0"/>
              </a:rPr>
              <a:t>Low</a:t>
            </a:r>
          </a:p>
        </p:txBody>
      </p:sp>
      <p:sp>
        <p:nvSpPr>
          <p:cNvPr id="12304" name="TextBox 10"/>
          <p:cNvSpPr txBox="1">
            <a:spLocks noChangeArrowheads="1"/>
          </p:cNvSpPr>
          <p:nvPr/>
        </p:nvSpPr>
        <p:spPr bwMode="auto">
          <a:xfrm flipH="1">
            <a:off x="3287713" y="5620043"/>
            <a:ext cx="6695821"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IE" sz="1800" b="1" dirty="0">
                <a:solidFill>
                  <a:srgbClr val="002060"/>
                </a:solidFill>
              </a:rPr>
              <a:t>Low                                    Influence                                   High</a:t>
            </a:r>
          </a:p>
        </p:txBody>
      </p:sp>
    </p:spTree>
    <p:extLst>
      <p:ext uri="{BB962C8B-B14F-4D97-AF65-F5344CB8AC3E}">
        <p14:creationId xmlns:p14="http://schemas.microsoft.com/office/powerpoint/2010/main" val="429107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E:\Shared\Research &amp; Quality Improvement\Clinical Standards &amp; Quality Improvement\5. RCPCH PROJECTS\3. Epilepsy\1. Documents\Round 3 (2017-2021)\RCPCH EQIP\Documents\EQIP 2022-2023\Shared learning event\Templates\Blank Storyboard RCPCH EQIP 2023 with notes.pptx</_Sourc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0" ma:contentTypeDescription="Create a new document." ma:contentTypeScope="" ma:versionID="2cd832593a90a39c6646e34aa3f8d764">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e1b728052fa0dc60d409b8efd12f273"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F9602-F465-4981-93EB-C7245F8D8230}">
  <ds:schemaRefs>
    <ds:schemaRef ds:uri="http://schemas.microsoft.com/sharepoint/v3/contenttype/forms"/>
  </ds:schemaRefs>
</ds:datastoreItem>
</file>

<file path=customXml/itemProps2.xml><?xml version="1.0" encoding="utf-8"?>
<ds:datastoreItem xmlns:ds="http://schemas.openxmlformats.org/officeDocument/2006/customXml" ds:itemID="{B47900CA-8D16-497C-A687-D426E352A780}">
  <ds:schemaRefs>
    <ds:schemaRef ds:uri="http://schemas.microsoft.com/office/2006/documentManagement/types"/>
    <ds:schemaRef ds:uri="19d55dec-64db-48ca-8a2a-bb7d318d4195"/>
    <ds:schemaRef ds:uri="5acc4cad-2aa3-4eb2-8220-20c2ac6d16ff"/>
    <ds:schemaRef ds:uri="http://purl.org/dc/elements/1.1/"/>
    <ds:schemaRef ds:uri="http://purl.org/dc/dcmitype/"/>
    <ds:schemaRef ds:uri="http://schemas.microsoft.com/sharepoint/v3/field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19cfbb22-967d-441b-b2d0-56543b08ad7d"/>
    <ds:schemaRef ds:uri="e7b00261-fff3-41e0-a06e-29be7bbb4b90"/>
  </ds:schemaRefs>
</ds:datastoreItem>
</file>

<file path=customXml/itemProps3.xml><?xml version="1.0" encoding="utf-8"?>
<ds:datastoreItem xmlns:ds="http://schemas.openxmlformats.org/officeDocument/2006/customXml" ds:itemID="{9472B43D-9D79-4FE7-AD82-D6A53BA17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3082</TotalTime>
  <Words>1401</Words>
  <Application>Microsoft Office PowerPoint</Application>
  <PresentationFormat>Widescreen</PresentationFormat>
  <Paragraphs>255</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Lucida Sans</vt:lpstr>
      <vt:lpstr>Office Theme</vt:lpstr>
      <vt:lpstr>Medway NHS Foundation Trust   Improving Care for Children with Epilepsy   RCPCH EQIP QI Project  </vt:lpstr>
      <vt:lpstr>Our Team</vt:lpstr>
      <vt:lpstr>Aim </vt:lpstr>
      <vt:lpstr>Background Rationale</vt:lpstr>
      <vt:lpstr>How did we identify the issues?</vt:lpstr>
      <vt:lpstr>Process mapping: ‘Before’ referral/ triage pathway</vt:lpstr>
      <vt:lpstr>Patient and Family Engagement</vt:lpstr>
      <vt:lpstr>PowerPoint Presentation</vt:lpstr>
      <vt:lpstr>Stakeholder Map</vt:lpstr>
      <vt:lpstr>PowerPoint Presentation</vt:lpstr>
      <vt:lpstr>Examples of our PDSA cycles </vt:lpstr>
      <vt:lpstr>What did our PDSA testing reveal?</vt:lpstr>
      <vt:lpstr>What did our PDSA testing reveal?</vt:lpstr>
      <vt:lpstr>What did our PDSA testing reveal?</vt:lpstr>
      <vt:lpstr>Process mapping: ‘After’ referring/triage pathway</vt:lpstr>
      <vt:lpstr>Number of First seizure referrals seen in 2 weeks Sep-22 to May-23</vt:lpstr>
      <vt:lpstr>% Referrals seen in 2 weeks Sept-22 to May-23</vt:lpstr>
      <vt:lpstr>Days wait from referral to First seizure clinic Sept-22 to May-23</vt:lpstr>
      <vt:lpstr>PowerPoint Presentation</vt:lpstr>
      <vt:lpstr>Team learning highlights </vt:lpstr>
      <vt:lpstr>Next Steps </vt:lpstr>
    </vt:vector>
  </TitlesOfParts>
  <Company>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care for Children with Epilepsy</dc:title>
  <dc:creator>Patricia O'Connor</dc:creator>
  <cp:lastModifiedBy>Melanie David-Feveck</cp:lastModifiedBy>
  <cp:revision>374</cp:revision>
  <dcterms:created xsi:type="dcterms:W3CDTF">2019-10-03T13:51:04Z</dcterms:created>
  <dcterms:modified xsi:type="dcterms:W3CDTF">2023-10-26T18:05:28Z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0x0101006808AEDA75F4E24CB3A65A172F2FBF79</vt:lpwstr>
  </property>
  <property fmtid="{D5CDD505-2E9C-101B-9397-08002B2CF9AE}" pid="3" name="Order">
    <vt:r8>100</vt:r8>
  </property>
  <property fmtid="{D5CDD505-2E9C-101B-9397-08002B2CF9AE}" pid="4" name="Information type">
    <vt:lpwstr/>
  </property>
  <property fmtid="{D5CDD505-2E9C-101B-9397-08002B2CF9AE}" pid="5" name="Business Function">
    <vt:lpwstr>2;#Quality Improvement|f929b268-8fc1-4432-9c8d-4653c804bdfc</vt:lpwstr>
  </property>
  <property fmtid="{D5CDD505-2E9C-101B-9397-08002B2CF9AE}" pid="6" name="Project/ contract status">
    <vt:lpwstr/>
  </property>
  <property fmtid="{D5CDD505-2E9C-101B-9397-08002B2CF9AE}" pid="7" name="Archive">
    <vt:lpwstr/>
  </property>
  <property fmtid="{D5CDD505-2E9C-101B-9397-08002B2CF9AE}" pid="8" name="Division">
    <vt:lpwstr>1;#Research ＆ Quality Improvement|40ffecb9-eb64-4eb4-bbcd-9ff92017558e</vt:lpwstr>
  </property>
  <property fmtid="{D5CDD505-2E9C-101B-9397-08002B2CF9AE}" pid="9" name="Document status">
    <vt:lpwstr/>
  </property>
  <property fmtid="{D5CDD505-2E9C-101B-9397-08002B2CF9AE}" pid="10" name="_ExtendedDescription">
    <vt:lpwstr/>
  </property>
  <property fmtid="{D5CDD505-2E9C-101B-9397-08002B2CF9AE}" pid="11" name="Business Activity">
    <vt:lpwstr/>
  </property>
  <property fmtid="{D5CDD505-2E9C-101B-9397-08002B2CF9AE}" pid="12" name="MediaServiceImageTags">
    <vt:lpwstr/>
  </property>
  <property fmtid="{D5CDD505-2E9C-101B-9397-08002B2CF9AE}" pid="13" name="Document_x0020_status">
    <vt:lpwstr/>
  </property>
  <property fmtid="{D5CDD505-2E9C-101B-9397-08002B2CF9AE}" pid="14" name="Business_x0020_Activity">
    <vt:lpwstr/>
  </property>
  <property fmtid="{D5CDD505-2E9C-101B-9397-08002B2CF9AE}" pid="15" name="Project_x002F__x0020_contract_x0020_status">
    <vt:lpwstr/>
  </property>
  <property fmtid="{D5CDD505-2E9C-101B-9397-08002B2CF9AE}" pid="16" name="Information_x0020_type">
    <vt:lpwstr/>
  </property>
</Properties>
</file>